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8.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 id="2147483758" r:id="rId2"/>
  </p:sldMasterIdLst>
  <p:notesMasterIdLst>
    <p:notesMasterId r:id="rId47"/>
  </p:notesMasterIdLst>
  <p:handoutMasterIdLst>
    <p:handoutMasterId r:id="rId48"/>
  </p:handoutMasterIdLst>
  <p:sldIdLst>
    <p:sldId id="286" r:id="rId3"/>
    <p:sldId id="306" r:id="rId4"/>
    <p:sldId id="307" r:id="rId5"/>
    <p:sldId id="542" r:id="rId6"/>
    <p:sldId id="544" r:id="rId7"/>
    <p:sldId id="516" r:id="rId8"/>
    <p:sldId id="546" r:id="rId9"/>
    <p:sldId id="363" r:id="rId10"/>
    <p:sldId id="545" r:id="rId11"/>
    <p:sldId id="547" r:id="rId12"/>
    <p:sldId id="536" r:id="rId13"/>
    <p:sldId id="537" r:id="rId14"/>
    <p:sldId id="548" r:id="rId15"/>
    <p:sldId id="541" r:id="rId16"/>
    <p:sldId id="518" r:id="rId17"/>
    <p:sldId id="554" r:id="rId18"/>
    <p:sldId id="485" r:id="rId19"/>
    <p:sldId id="558" r:id="rId20"/>
    <p:sldId id="442" r:id="rId21"/>
    <p:sldId id="556" r:id="rId22"/>
    <p:sldId id="555" r:id="rId23"/>
    <p:sldId id="557" r:id="rId24"/>
    <p:sldId id="550" r:id="rId25"/>
    <p:sldId id="559" r:id="rId26"/>
    <p:sldId id="535" r:id="rId27"/>
    <p:sldId id="562" r:id="rId28"/>
    <p:sldId id="466" r:id="rId29"/>
    <p:sldId id="507" r:id="rId30"/>
    <p:sldId id="520" r:id="rId31"/>
    <p:sldId id="524" r:id="rId32"/>
    <p:sldId id="521" r:id="rId33"/>
    <p:sldId id="522" r:id="rId34"/>
    <p:sldId id="525" r:id="rId35"/>
    <p:sldId id="526" r:id="rId36"/>
    <p:sldId id="531" r:id="rId37"/>
    <p:sldId id="530" r:id="rId38"/>
    <p:sldId id="523" r:id="rId39"/>
    <p:sldId id="528" r:id="rId40"/>
    <p:sldId id="534" r:id="rId41"/>
    <p:sldId id="430" r:id="rId42"/>
    <p:sldId id="456" r:id="rId43"/>
    <p:sldId id="458" r:id="rId44"/>
    <p:sldId id="457" r:id="rId45"/>
    <p:sldId id="349" r:id="rId46"/>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38987EFD-FDF9-4026-A41F-F72F9B6D690F}">
          <p14:sldIdLst>
            <p14:sldId id="286"/>
            <p14:sldId id="306"/>
            <p14:sldId id="307"/>
            <p14:sldId id="542"/>
            <p14:sldId id="544"/>
            <p14:sldId id="516"/>
            <p14:sldId id="546"/>
            <p14:sldId id="363"/>
            <p14:sldId id="545"/>
            <p14:sldId id="547"/>
            <p14:sldId id="536"/>
            <p14:sldId id="537"/>
            <p14:sldId id="548"/>
            <p14:sldId id="541"/>
            <p14:sldId id="518"/>
            <p14:sldId id="554"/>
            <p14:sldId id="485"/>
            <p14:sldId id="558"/>
            <p14:sldId id="442"/>
            <p14:sldId id="556"/>
            <p14:sldId id="555"/>
            <p14:sldId id="557"/>
            <p14:sldId id="550"/>
            <p14:sldId id="559"/>
            <p14:sldId id="535"/>
            <p14:sldId id="562"/>
            <p14:sldId id="466"/>
            <p14:sldId id="507"/>
            <p14:sldId id="520"/>
            <p14:sldId id="524"/>
            <p14:sldId id="521"/>
            <p14:sldId id="522"/>
            <p14:sldId id="525"/>
            <p14:sldId id="526"/>
            <p14:sldId id="531"/>
            <p14:sldId id="530"/>
            <p14:sldId id="523"/>
            <p14:sldId id="528"/>
            <p14:sldId id="534"/>
            <p14:sldId id="430"/>
            <p14:sldId id="456"/>
            <p14:sldId id="458"/>
            <p14:sldId id="457"/>
            <p14:sldId id="34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DF13"/>
    <a:srgbClr val="663300"/>
    <a:srgbClr val="CE149D"/>
    <a:srgbClr val="850D66"/>
    <a:srgbClr val="F389D7"/>
    <a:srgbClr val="4FD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AF606853-7671-496A-8E4F-DF71F8EC918B}" styleName="深色樣式 1 - 輔色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3" autoAdjust="0"/>
    <p:restoredTop sz="86979" autoAdjust="0"/>
  </p:normalViewPr>
  <p:slideViewPr>
    <p:cSldViewPr>
      <p:cViewPr>
        <p:scale>
          <a:sx n="70" d="100"/>
          <a:sy n="70" d="100"/>
        </p:scale>
        <p:origin x="-1704"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388"/>
    </p:cViewPr>
  </p:sorterViewPr>
  <p:notesViewPr>
    <p:cSldViewPr>
      <p:cViewPr varScale="1">
        <p:scale>
          <a:sx n="57" d="100"/>
          <a:sy n="57" d="100"/>
        </p:scale>
        <p:origin x="-1810" y="-8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diagrams/_rels/data30.xml.rels><?xml version="1.0" encoding="UTF-8" standalone="yes"?>
<Relationships xmlns="http://schemas.openxmlformats.org/package/2006/relationships"><Relationship Id="rId1" Type="http://schemas.openxmlformats.org/officeDocument/2006/relationships/hyperlink" Target="1030724&#26597;&#32221;&#21345;&#25289;OK&#65295;KTV&#27969;&#31243;.doc" TargetMode="External"/></Relationships>
</file>

<file path=ppt/diagrams/_rels/drawing30.xml.rels><?xml version="1.0" encoding="UTF-8" standalone="yes"?>
<Relationships xmlns="http://schemas.openxmlformats.org/package/2006/relationships"><Relationship Id="rId1" Type="http://schemas.openxmlformats.org/officeDocument/2006/relationships/hyperlink" Target="1030724&#26597;&#32221;&#21345;&#25289;OK&#65295;KTV&#27969;&#31243;.doc"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33093-E903-421A-B6A0-B3C108D4FB5C}"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28E7A133-4958-45C0-9249-D1ED43346DBE}">
      <dgm:prSet custT="1"/>
      <dgm:spPr/>
      <dgm:t>
        <a:bodyPr/>
        <a:lstStyle/>
        <a:p>
          <a:pPr marL="709613" indent="-709613" rtl="0"/>
          <a:r>
            <a:rPr lang="zh-TW" altLang="en-US" sz="3200" b="1" dirty="0" smtClean="0">
              <a:latin typeface="微軟正黑體" pitchFamily="34" charset="-120"/>
              <a:ea typeface="微軟正黑體" pitchFamily="34" charset="-120"/>
            </a:rPr>
            <a:t>一、著作權基本概念</a:t>
          </a:r>
          <a:endParaRPr lang="zh-TW" altLang="en-US" sz="3200" b="1" dirty="0">
            <a:latin typeface="微軟正黑體" pitchFamily="34" charset="-120"/>
            <a:ea typeface="微軟正黑體" pitchFamily="34" charset="-120"/>
          </a:endParaRPr>
        </a:p>
      </dgm:t>
    </dgm:pt>
    <dgm:pt modelId="{A50024A5-A169-41B3-950E-E17D9E7668C9}" type="parTrans" cxnId="{099C4DF5-AA67-45DB-9F11-65F7BDE996A8}">
      <dgm:prSet/>
      <dgm:spPr/>
      <dgm:t>
        <a:bodyPr/>
        <a:lstStyle/>
        <a:p>
          <a:endParaRPr lang="zh-TW" altLang="en-US"/>
        </a:p>
      </dgm:t>
    </dgm:pt>
    <dgm:pt modelId="{654D0F2C-1013-423E-A48D-42CB31F988C3}" type="sibTrans" cxnId="{099C4DF5-AA67-45DB-9F11-65F7BDE996A8}">
      <dgm:prSet/>
      <dgm:spPr/>
      <dgm:t>
        <a:bodyPr/>
        <a:lstStyle/>
        <a:p>
          <a:endParaRPr lang="zh-TW" altLang="en-US"/>
        </a:p>
      </dgm:t>
    </dgm:pt>
    <dgm:pt modelId="{6C8E0502-F97C-4AA9-BA26-71341037B72D}">
      <dgm:prSet custT="1"/>
      <dgm:spPr/>
      <dgm:t>
        <a:bodyPr/>
        <a:lstStyle/>
        <a:p>
          <a:pPr marL="709613" indent="-709613" rtl="0"/>
          <a:r>
            <a:rPr lang="zh-TW" altLang="en-US" sz="3200" b="1" smtClean="0">
              <a:latin typeface="微軟正黑體" pitchFamily="34" charset="-120"/>
              <a:ea typeface="微軟正黑體" pitchFamily="34" charset="-120"/>
            </a:rPr>
            <a:t>三、發生費率爭議之處理</a:t>
          </a:r>
          <a:endParaRPr lang="zh-TW" altLang="en-US" sz="3200" b="1" dirty="0">
            <a:latin typeface="微軟正黑體" pitchFamily="34" charset="-120"/>
            <a:ea typeface="微軟正黑體" pitchFamily="34" charset="-120"/>
          </a:endParaRPr>
        </a:p>
      </dgm:t>
    </dgm:pt>
    <dgm:pt modelId="{BA79995A-96EC-4F30-A57D-0D9F800A26CA}" type="parTrans" cxnId="{DF070CF0-C3B1-46B8-87C2-9C00A4692990}">
      <dgm:prSet/>
      <dgm:spPr/>
      <dgm:t>
        <a:bodyPr/>
        <a:lstStyle/>
        <a:p>
          <a:endParaRPr lang="zh-TW" altLang="en-US"/>
        </a:p>
      </dgm:t>
    </dgm:pt>
    <dgm:pt modelId="{F5AB2C37-BAC0-4DF6-A174-B0D0069B5BC6}" type="sibTrans" cxnId="{DF070CF0-C3B1-46B8-87C2-9C00A4692990}">
      <dgm:prSet/>
      <dgm:spPr/>
      <dgm:t>
        <a:bodyPr/>
        <a:lstStyle/>
        <a:p>
          <a:endParaRPr lang="zh-TW" altLang="en-US"/>
        </a:p>
      </dgm:t>
    </dgm:pt>
    <dgm:pt modelId="{A6C095AB-BF58-4DD7-8271-203E5B3C3368}">
      <dgm:prSet custT="1"/>
      <dgm:spPr/>
      <dgm:t>
        <a:bodyPr/>
        <a:lstStyle/>
        <a:p>
          <a:pPr marL="709613" indent="-709613" rtl="0"/>
          <a:r>
            <a:rPr lang="zh-TW" altLang="en-US" sz="3200" b="1" dirty="0" smtClean="0">
              <a:latin typeface="微軟正黑體" pitchFamily="34" charset="-120"/>
              <a:ea typeface="微軟正黑體" pitchFamily="34" charset="-120"/>
            </a:rPr>
            <a:t>二、營業場所授權實務問題分析</a:t>
          </a:r>
          <a:endParaRPr lang="zh-TW" altLang="en-US" sz="3200" b="1" dirty="0">
            <a:latin typeface="微軟正黑體" pitchFamily="34" charset="-120"/>
            <a:ea typeface="微軟正黑體" pitchFamily="34" charset="-120"/>
          </a:endParaRPr>
        </a:p>
      </dgm:t>
    </dgm:pt>
    <dgm:pt modelId="{39DC49A5-292C-4C37-B304-DB9923A13BE9}" type="parTrans" cxnId="{467A331E-CFE1-418B-BE6D-8938966A9A3D}">
      <dgm:prSet/>
      <dgm:spPr/>
      <dgm:t>
        <a:bodyPr/>
        <a:lstStyle/>
        <a:p>
          <a:endParaRPr lang="zh-TW" altLang="en-US"/>
        </a:p>
      </dgm:t>
    </dgm:pt>
    <dgm:pt modelId="{47AD35B5-A536-4F40-8C93-8B1E3F3F9EC8}" type="sibTrans" cxnId="{467A331E-CFE1-418B-BE6D-8938966A9A3D}">
      <dgm:prSet/>
      <dgm:spPr/>
      <dgm:t>
        <a:bodyPr/>
        <a:lstStyle/>
        <a:p>
          <a:endParaRPr lang="zh-TW" altLang="en-US"/>
        </a:p>
      </dgm:t>
    </dgm:pt>
    <dgm:pt modelId="{FADD9568-A6B2-480F-AE3F-1BE16A4FD287}" type="pres">
      <dgm:prSet presAssocID="{3F933093-E903-421A-B6A0-B3C108D4FB5C}" presName="linear" presStyleCnt="0">
        <dgm:presLayoutVars>
          <dgm:dir/>
          <dgm:animLvl val="lvl"/>
          <dgm:resizeHandles val="exact"/>
        </dgm:presLayoutVars>
      </dgm:prSet>
      <dgm:spPr/>
      <dgm:t>
        <a:bodyPr/>
        <a:lstStyle/>
        <a:p>
          <a:endParaRPr lang="zh-TW" altLang="en-US"/>
        </a:p>
      </dgm:t>
    </dgm:pt>
    <dgm:pt modelId="{2603B019-47D1-4BB7-B5B3-85A0AAB186C1}" type="pres">
      <dgm:prSet presAssocID="{28E7A133-4958-45C0-9249-D1ED43346DBE}" presName="parentLin" presStyleCnt="0"/>
      <dgm:spPr/>
      <dgm:t>
        <a:bodyPr/>
        <a:lstStyle/>
        <a:p>
          <a:endParaRPr lang="zh-TW" altLang="en-US"/>
        </a:p>
      </dgm:t>
    </dgm:pt>
    <dgm:pt modelId="{23B6665D-BE54-4BE9-BA32-D5B0E2B71B2E}" type="pres">
      <dgm:prSet presAssocID="{28E7A133-4958-45C0-9249-D1ED43346DBE}" presName="parentLeftMargin" presStyleLbl="node1" presStyleIdx="0" presStyleCnt="3"/>
      <dgm:spPr/>
      <dgm:t>
        <a:bodyPr/>
        <a:lstStyle/>
        <a:p>
          <a:endParaRPr lang="zh-TW" altLang="en-US"/>
        </a:p>
      </dgm:t>
    </dgm:pt>
    <dgm:pt modelId="{F93F9067-9D3D-45AD-9031-AF7AAD29B1BE}" type="pres">
      <dgm:prSet presAssocID="{28E7A133-4958-45C0-9249-D1ED43346DBE}" presName="parentText" presStyleLbl="node1" presStyleIdx="0" presStyleCnt="3" custScaleX="116021" custScaleY="99186" custLinFactNeighborX="-13850" custLinFactNeighborY="-9735">
        <dgm:presLayoutVars>
          <dgm:chMax val="0"/>
          <dgm:bulletEnabled val="1"/>
        </dgm:presLayoutVars>
      </dgm:prSet>
      <dgm:spPr/>
      <dgm:t>
        <a:bodyPr/>
        <a:lstStyle/>
        <a:p>
          <a:endParaRPr lang="zh-TW" altLang="en-US"/>
        </a:p>
      </dgm:t>
    </dgm:pt>
    <dgm:pt modelId="{8BF4B0C6-033C-4C10-933A-E2D97EDD63D6}" type="pres">
      <dgm:prSet presAssocID="{28E7A133-4958-45C0-9249-D1ED43346DBE}" presName="negativeSpace" presStyleCnt="0"/>
      <dgm:spPr/>
      <dgm:t>
        <a:bodyPr/>
        <a:lstStyle/>
        <a:p>
          <a:endParaRPr lang="zh-TW" altLang="en-US"/>
        </a:p>
      </dgm:t>
    </dgm:pt>
    <dgm:pt modelId="{292202DF-9C71-4F89-A225-EACFF6523388}" type="pres">
      <dgm:prSet presAssocID="{28E7A133-4958-45C0-9249-D1ED43346DBE}" presName="childText" presStyleLbl="conFgAcc1" presStyleIdx="0" presStyleCnt="3" custLinFactNeighborX="539" custLinFactNeighborY="-2517">
        <dgm:presLayoutVars>
          <dgm:bulletEnabled val="1"/>
        </dgm:presLayoutVars>
      </dgm:prSet>
      <dgm:spPr/>
      <dgm:t>
        <a:bodyPr/>
        <a:lstStyle/>
        <a:p>
          <a:endParaRPr lang="zh-TW" altLang="en-US"/>
        </a:p>
      </dgm:t>
    </dgm:pt>
    <dgm:pt modelId="{A261BD44-D363-40EA-A039-AE539DEA5159}" type="pres">
      <dgm:prSet presAssocID="{654D0F2C-1013-423E-A48D-42CB31F988C3}" presName="spaceBetweenRectangles" presStyleCnt="0"/>
      <dgm:spPr/>
      <dgm:t>
        <a:bodyPr/>
        <a:lstStyle/>
        <a:p>
          <a:endParaRPr lang="zh-TW" altLang="en-US"/>
        </a:p>
      </dgm:t>
    </dgm:pt>
    <dgm:pt modelId="{AF2F5E1B-96DB-4D8C-AAEB-6F5DB3BACB7F}" type="pres">
      <dgm:prSet presAssocID="{A6C095AB-BF58-4DD7-8271-203E5B3C3368}" presName="parentLin" presStyleCnt="0"/>
      <dgm:spPr/>
      <dgm:t>
        <a:bodyPr/>
        <a:lstStyle/>
        <a:p>
          <a:endParaRPr lang="zh-TW" altLang="en-US"/>
        </a:p>
      </dgm:t>
    </dgm:pt>
    <dgm:pt modelId="{E16CD9C1-BC91-4B86-9FC3-D146B0468403}" type="pres">
      <dgm:prSet presAssocID="{A6C095AB-BF58-4DD7-8271-203E5B3C3368}" presName="parentLeftMargin" presStyleLbl="node1" presStyleIdx="0" presStyleCnt="3"/>
      <dgm:spPr/>
      <dgm:t>
        <a:bodyPr/>
        <a:lstStyle/>
        <a:p>
          <a:endParaRPr lang="zh-TW" altLang="en-US"/>
        </a:p>
      </dgm:t>
    </dgm:pt>
    <dgm:pt modelId="{B9CE0684-6DF2-4BA0-867F-6741C2095E82}" type="pres">
      <dgm:prSet presAssocID="{A6C095AB-BF58-4DD7-8271-203E5B3C3368}" presName="parentText" presStyleLbl="node1" presStyleIdx="1" presStyleCnt="3" custScaleX="124110">
        <dgm:presLayoutVars>
          <dgm:chMax val="0"/>
          <dgm:bulletEnabled val="1"/>
        </dgm:presLayoutVars>
      </dgm:prSet>
      <dgm:spPr/>
      <dgm:t>
        <a:bodyPr/>
        <a:lstStyle/>
        <a:p>
          <a:endParaRPr lang="zh-TW" altLang="en-US"/>
        </a:p>
      </dgm:t>
    </dgm:pt>
    <dgm:pt modelId="{0FCAB219-4B55-4E08-98BA-707BA1866E4F}" type="pres">
      <dgm:prSet presAssocID="{A6C095AB-BF58-4DD7-8271-203E5B3C3368}" presName="negativeSpace" presStyleCnt="0"/>
      <dgm:spPr/>
      <dgm:t>
        <a:bodyPr/>
        <a:lstStyle/>
        <a:p>
          <a:endParaRPr lang="zh-TW" altLang="en-US"/>
        </a:p>
      </dgm:t>
    </dgm:pt>
    <dgm:pt modelId="{AE04B168-FAD9-4CC6-B796-AFECA1DA9522}" type="pres">
      <dgm:prSet presAssocID="{A6C095AB-BF58-4DD7-8271-203E5B3C3368}" presName="childText" presStyleLbl="conFgAcc1" presStyleIdx="1" presStyleCnt="3">
        <dgm:presLayoutVars>
          <dgm:bulletEnabled val="1"/>
        </dgm:presLayoutVars>
      </dgm:prSet>
      <dgm:spPr/>
      <dgm:t>
        <a:bodyPr/>
        <a:lstStyle/>
        <a:p>
          <a:endParaRPr lang="zh-TW" altLang="en-US"/>
        </a:p>
      </dgm:t>
    </dgm:pt>
    <dgm:pt modelId="{C2B28E94-87D9-4547-87BD-7D4AE8ECC85A}" type="pres">
      <dgm:prSet presAssocID="{47AD35B5-A536-4F40-8C93-8B1E3F3F9EC8}" presName="spaceBetweenRectangles" presStyleCnt="0"/>
      <dgm:spPr/>
      <dgm:t>
        <a:bodyPr/>
        <a:lstStyle/>
        <a:p>
          <a:endParaRPr lang="zh-TW" altLang="en-US"/>
        </a:p>
      </dgm:t>
    </dgm:pt>
    <dgm:pt modelId="{7708D623-A2F8-415F-AAC1-7A8F941F8AA8}" type="pres">
      <dgm:prSet presAssocID="{6C8E0502-F97C-4AA9-BA26-71341037B72D}" presName="parentLin" presStyleCnt="0"/>
      <dgm:spPr/>
      <dgm:t>
        <a:bodyPr/>
        <a:lstStyle/>
        <a:p>
          <a:endParaRPr lang="zh-TW" altLang="en-US"/>
        </a:p>
      </dgm:t>
    </dgm:pt>
    <dgm:pt modelId="{2239196D-4F6F-4D2B-97E5-7BA2AFAD04B0}" type="pres">
      <dgm:prSet presAssocID="{6C8E0502-F97C-4AA9-BA26-71341037B72D}" presName="parentLeftMargin" presStyleLbl="node1" presStyleIdx="1" presStyleCnt="3"/>
      <dgm:spPr/>
      <dgm:t>
        <a:bodyPr/>
        <a:lstStyle/>
        <a:p>
          <a:endParaRPr lang="zh-TW" altLang="en-US"/>
        </a:p>
      </dgm:t>
    </dgm:pt>
    <dgm:pt modelId="{017BD8AD-8557-4E0E-A548-B9F28299396F}" type="pres">
      <dgm:prSet presAssocID="{6C8E0502-F97C-4AA9-BA26-71341037B72D}" presName="parentText" presStyleLbl="node1" presStyleIdx="2" presStyleCnt="3" custScaleX="142857" custLinFactNeighborX="4991" custLinFactNeighborY="6717">
        <dgm:presLayoutVars>
          <dgm:chMax val="0"/>
          <dgm:bulletEnabled val="1"/>
        </dgm:presLayoutVars>
      </dgm:prSet>
      <dgm:spPr/>
      <dgm:t>
        <a:bodyPr/>
        <a:lstStyle/>
        <a:p>
          <a:endParaRPr lang="zh-TW" altLang="en-US"/>
        </a:p>
      </dgm:t>
    </dgm:pt>
    <dgm:pt modelId="{1C1ED767-9187-47AA-A8C3-B25F3FB23F60}" type="pres">
      <dgm:prSet presAssocID="{6C8E0502-F97C-4AA9-BA26-71341037B72D}" presName="negativeSpace" presStyleCnt="0"/>
      <dgm:spPr/>
      <dgm:t>
        <a:bodyPr/>
        <a:lstStyle/>
        <a:p>
          <a:endParaRPr lang="zh-TW" altLang="en-US"/>
        </a:p>
      </dgm:t>
    </dgm:pt>
    <dgm:pt modelId="{CC4D9E78-9365-48DA-9FA5-56389384B043}" type="pres">
      <dgm:prSet presAssocID="{6C8E0502-F97C-4AA9-BA26-71341037B72D}" presName="childText" presStyleLbl="conFgAcc1" presStyleIdx="2" presStyleCnt="3" custLinFactNeighborX="1481" custLinFactNeighborY="10076">
        <dgm:presLayoutVars>
          <dgm:bulletEnabled val="1"/>
        </dgm:presLayoutVars>
      </dgm:prSet>
      <dgm:spPr/>
      <dgm:t>
        <a:bodyPr/>
        <a:lstStyle/>
        <a:p>
          <a:endParaRPr lang="zh-TW" altLang="en-US"/>
        </a:p>
      </dgm:t>
    </dgm:pt>
  </dgm:ptLst>
  <dgm:cxnLst>
    <dgm:cxn modelId="{DF070CF0-C3B1-46B8-87C2-9C00A4692990}" srcId="{3F933093-E903-421A-B6A0-B3C108D4FB5C}" destId="{6C8E0502-F97C-4AA9-BA26-71341037B72D}" srcOrd="2" destOrd="0" parTransId="{BA79995A-96EC-4F30-A57D-0D9F800A26CA}" sibTransId="{F5AB2C37-BAC0-4DF6-A174-B0D0069B5BC6}"/>
    <dgm:cxn modelId="{715E8BD6-B903-4B43-9404-3B6106550676}" type="presOf" srcId="{3F933093-E903-421A-B6A0-B3C108D4FB5C}" destId="{FADD9568-A6B2-480F-AE3F-1BE16A4FD287}" srcOrd="0" destOrd="0" presId="urn:microsoft.com/office/officeart/2005/8/layout/list1"/>
    <dgm:cxn modelId="{3229E1BB-1106-4476-8C2D-A69FD19CE68D}" type="presOf" srcId="{6C8E0502-F97C-4AA9-BA26-71341037B72D}" destId="{017BD8AD-8557-4E0E-A548-B9F28299396F}" srcOrd="1" destOrd="0" presId="urn:microsoft.com/office/officeart/2005/8/layout/list1"/>
    <dgm:cxn modelId="{B3C3CA55-C4F0-4FA7-82F3-BB9ADFD57925}" type="presOf" srcId="{A6C095AB-BF58-4DD7-8271-203E5B3C3368}" destId="{E16CD9C1-BC91-4B86-9FC3-D146B0468403}" srcOrd="0" destOrd="0" presId="urn:microsoft.com/office/officeart/2005/8/layout/list1"/>
    <dgm:cxn modelId="{CFF5A884-1636-4C9F-B655-064381F20924}" type="presOf" srcId="{A6C095AB-BF58-4DD7-8271-203E5B3C3368}" destId="{B9CE0684-6DF2-4BA0-867F-6741C2095E82}" srcOrd="1" destOrd="0" presId="urn:microsoft.com/office/officeart/2005/8/layout/list1"/>
    <dgm:cxn modelId="{8FC6BCEE-1737-41A0-AA9D-91096D938885}" type="presOf" srcId="{6C8E0502-F97C-4AA9-BA26-71341037B72D}" destId="{2239196D-4F6F-4D2B-97E5-7BA2AFAD04B0}" srcOrd="0" destOrd="0" presId="urn:microsoft.com/office/officeart/2005/8/layout/list1"/>
    <dgm:cxn modelId="{502980F2-B21C-4F05-A589-C25FEC75DEC9}" type="presOf" srcId="{28E7A133-4958-45C0-9249-D1ED43346DBE}" destId="{F93F9067-9D3D-45AD-9031-AF7AAD29B1BE}" srcOrd="1" destOrd="0" presId="urn:microsoft.com/office/officeart/2005/8/layout/list1"/>
    <dgm:cxn modelId="{467A331E-CFE1-418B-BE6D-8938966A9A3D}" srcId="{3F933093-E903-421A-B6A0-B3C108D4FB5C}" destId="{A6C095AB-BF58-4DD7-8271-203E5B3C3368}" srcOrd="1" destOrd="0" parTransId="{39DC49A5-292C-4C37-B304-DB9923A13BE9}" sibTransId="{47AD35B5-A536-4F40-8C93-8B1E3F3F9EC8}"/>
    <dgm:cxn modelId="{35E19AFC-D059-4CC5-8EF9-2490C8E0489D}" type="presOf" srcId="{28E7A133-4958-45C0-9249-D1ED43346DBE}" destId="{23B6665D-BE54-4BE9-BA32-D5B0E2B71B2E}" srcOrd="0" destOrd="0" presId="urn:microsoft.com/office/officeart/2005/8/layout/list1"/>
    <dgm:cxn modelId="{099C4DF5-AA67-45DB-9F11-65F7BDE996A8}" srcId="{3F933093-E903-421A-B6A0-B3C108D4FB5C}" destId="{28E7A133-4958-45C0-9249-D1ED43346DBE}" srcOrd="0" destOrd="0" parTransId="{A50024A5-A169-41B3-950E-E17D9E7668C9}" sibTransId="{654D0F2C-1013-423E-A48D-42CB31F988C3}"/>
    <dgm:cxn modelId="{C493820D-B49F-4E48-A54B-9BE19DE8455F}" type="presParOf" srcId="{FADD9568-A6B2-480F-AE3F-1BE16A4FD287}" destId="{2603B019-47D1-4BB7-B5B3-85A0AAB186C1}" srcOrd="0" destOrd="0" presId="urn:microsoft.com/office/officeart/2005/8/layout/list1"/>
    <dgm:cxn modelId="{B9C01927-8A1E-44BE-A7EC-721CA4863C40}" type="presParOf" srcId="{2603B019-47D1-4BB7-B5B3-85A0AAB186C1}" destId="{23B6665D-BE54-4BE9-BA32-D5B0E2B71B2E}" srcOrd="0" destOrd="0" presId="urn:microsoft.com/office/officeart/2005/8/layout/list1"/>
    <dgm:cxn modelId="{067FD4BB-C6E9-4B3F-9BC2-3CF73B95DD18}" type="presParOf" srcId="{2603B019-47D1-4BB7-B5B3-85A0AAB186C1}" destId="{F93F9067-9D3D-45AD-9031-AF7AAD29B1BE}" srcOrd="1" destOrd="0" presId="urn:microsoft.com/office/officeart/2005/8/layout/list1"/>
    <dgm:cxn modelId="{90AC5626-A86E-497E-BD88-C473457D7C4A}" type="presParOf" srcId="{FADD9568-A6B2-480F-AE3F-1BE16A4FD287}" destId="{8BF4B0C6-033C-4C10-933A-E2D97EDD63D6}" srcOrd="1" destOrd="0" presId="urn:microsoft.com/office/officeart/2005/8/layout/list1"/>
    <dgm:cxn modelId="{194A7180-5BED-4D8E-9EA4-BA018439E01F}" type="presParOf" srcId="{FADD9568-A6B2-480F-AE3F-1BE16A4FD287}" destId="{292202DF-9C71-4F89-A225-EACFF6523388}" srcOrd="2" destOrd="0" presId="urn:microsoft.com/office/officeart/2005/8/layout/list1"/>
    <dgm:cxn modelId="{6E08A5A6-066A-4795-916A-2565023E7978}" type="presParOf" srcId="{FADD9568-A6B2-480F-AE3F-1BE16A4FD287}" destId="{A261BD44-D363-40EA-A039-AE539DEA5159}" srcOrd="3" destOrd="0" presId="urn:microsoft.com/office/officeart/2005/8/layout/list1"/>
    <dgm:cxn modelId="{66C9A0B9-34D6-4CE9-8512-73311AF3F3D1}" type="presParOf" srcId="{FADD9568-A6B2-480F-AE3F-1BE16A4FD287}" destId="{AF2F5E1B-96DB-4D8C-AAEB-6F5DB3BACB7F}" srcOrd="4" destOrd="0" presId="urn:microsoft.com/office/officeart/2005/8/layout/list1"/>
    <dgm:cxn modelId="{72BAD836-8895-4B26-9897-76792DE0EE2C}" type="presParOf" srcId="{AF2F5E1B-96DB-4D8C-AAEB-6F5DB3BACB7F}" destId="{E16CD9C1-BC91-4B86-9FC3-D146B0468403}" srcOrd="0" destOrd="0" presId="urn:microsoft.com/office/officeart/2005/8/layout/list1"/>
    <dgm:cxn modelId="{D481B806-C4CE-4E88-AEA2-DDB5C7A7E7B4}" type="presParOf" srcId="{AF2F5E1B-96DB-4D8C-AAEB-6F5DB3BACB7F}" destId="{B9CE0684-6DF2-4BA0-867F-6741C2095E82}" srcOrd="1" destOrd="0" presId="urn:microsoft.com/office/officeart/2005/8/layout/list1"/>
    <dgm:cxn modelId="{6AC5489F-7E3E-40D1-87ED-7464E549B61F}" type="presParOf" srcId="{FADD9568-A6B2-480F-AE3F-1BE16A4FD287}" destId="{0FCAB219-4B55-4E08-98BA-707BA1866E4F}" srcOrd="5" destOrd="0" presId="urn:microsoft.com/office/officeart/2005/8/layout/list1"/>
    <dgm:cxn modelId="{0229E2C7-94D5-472C-B1AF-AFF67B10C2CA}" type="presParOf" srcId="{FADD9568-A6B2-480F-AE3F-1BE16A4FD287}" destId="{AE04B168-FAD9-4CC6-B796-AFECA1DA9522}" srcOrd="6" destOrd="0" presId="urn:microsoft.com/office/officeart/2005/8/layout/list1"/>
    <dgm:cxn modelId="{7A072DA7-3C97-43AB-8CD9-EE3F612ABDF9}" type="presParOf" srcId="{FADD9568-A6B2-480F-AE3F-1BE16A4FD287}" destId="{C2B28E94-87D9-4547-87BD-7D4AE8ECC85A}" srcOrd="7" destOrd="0" presId="urn:microsoft.com/office/officeart/2005/8/layout/list1"/>
    <dgm:cxn modelId="{53389FAE-4CFD-4B69-8F36-4483DBB7DFB5}" type="presParOf" srcId="{FADD9568-A6B2-480F-AE3F-1BE16A4FD287}" destId="{7708D623-A2F8-415F-AAC1-7A8F941F8AA8}" srcOrd="8" destOrd="0" presId="urn:microsoft.com/office/officeart/2005/8/layout/list1"/>
    <dgm:cxn modelId="{A4C7D0F6-E94A-452A-ADEE-022F58FFE235}" type="presParOf" srcId="{7708D623-A2F8-415F-AAC1-7A8F941F8AA8}" destId="{2239196D-4F6F-4D2B-97E5-7BA2AFAD04B0}" srcOrd="0" destOrd="0" presId="urn:microsoft.com/office/officeart/2005/8/layout/list1"/>
    <dgm:cxn modelId="{DFF6DD6C-5BBB-4183-8DD4-8D4BC28A0B9A}" type="presParOf" srcId="{7708D623-A2F8-415F-AAC1-7A8F941F8AA8}" destId="{017BD8AD-8557-4E0E-A548-B9F28299396F}" srcOrd="1" destOrd="0" presId="urn:microsoft.com/office/officeart/2005/8/layout/list1"/>
    <dgm:cxn modelId="{380CDFD1-5D3E-4E99-9197-3E20FEF2CDE7}" type="presParOf" srcId="{FADD9568-A6B2-480F-AE3F-1BE16A4FD287}" destId="{1C1ED767-9187-47AA-A8C3-B25F3FB23F60}" srcOrd="9" destOrd="0" presId="urn:microsoft.com/office/officeart/2005/8/layout/list1"/>
    <dgm:cxn modelId="{080B52FF-2615-40D8-B7F3-B22572B05876}" type="presParOf" srcId="{FADD9568-A6B2-480F-AE3F-1BE16A4FD287}" destId="{CC4D9E78-9365-48DA-9FA5-56389384B04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77927A6-C00A-40E0-B167-DBA0C595B8AB}"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2CA10E27-91C8-4A43-BD19-376615364549}">
      <dgm:prSet custT="1"/>
      <dgm:spPr/>
      <dgm:t>
        <a:bodyPr/>
        <a:lstStyle/>
        <a:p>
          <a:pPr algn="l" rtl="0"/>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著作財產權為著作人</a:t>
          </a:r>
          <a:r>
            <a:rPr lang="zh-TW" altLang="en-US" sz="2400" b="1" u="sng" dirty="0" smtClean="0">
              <a:latin typeface="微軟正黑體" pitchFamily="34" charset="-120"/>
              <a:ea typeface="微軟正黑體" pitchFamily="34" charset="-120"/>
            </a:rPr>
            <a:t>生存期間</a:t>
          </a:r>
          <a:r>
            <a:rPr lang="en-US" altLang="zh-TW" sz="2400" b="1" u="sng" dirty="0" smtClean="0">
              <a:latin typeface="微軟正黑體" pitchFamily="34" charset="-120"/>
              <a:ea typeface="微軟正黑體" pitchFamily="34" charset="-120"/>
            </a:rPr>
            <a:t>+</a:t>
          </a:r>
          <a:r>
            <a:rPr lang="zh-TW" altLang="en-US" sz="2400" b="1" u="sng" dirty="0" smtClean="0">
              <a:latin typeface="微軟正黑體" pitchFamily="34" charset="-120"/>
              <a:ea typeface="微軟正黑體" pitchFamily="34" charset="-120"/>
            </a:rPr>
            <a:t>死亡後</a:t>
          </a:r>
          <a:r>
            <a:rPr lang="en-US" altLang="zh-TW" sz="2400" b="1" u="sng" dirty="0" smtClean="0">
              <a:latin typeface="微軟正黑體" pitchFamily="34" charset="-120"/>
              <a:ea typeface="微軟正黑體" pitchFamily="34" charset="-120"/>
            </a:rPr>
            <a:t>50</a:t>
          </a:r>
          <a:r>
            <a:rPr lang="zh-TW" altLang="en-US" sz="2400" b="1" u="sng" dirty="0" smtClean="0">
              <a:latin typeface="微軟正黑體" pitchFamily="34" charset="-120"/>
              <a:ea typeface="微軟正黑體" pitchFamily="34" charset="-120"/>
            </a:rPr>
            <a:t>年</a:t>
          </a:r>
          <a:endParaRPr lang="zh-TW" altLang="en-US" sz="2400" u="sng"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00ECAA3C-AD8E-4471-B260-136775766491}" type="parTrans" cxnId="{A915355C-A8B7-4D29-964A-A31145C7FC76}">
      <dgm:prSet/>
      <dgm:spPr/>
      <dgm:t>
        <a:bodyPr/>
        <a:lstStyle/>
        <a:p>
          <a:pPr algn="l"/>
          <a:endParaRPr lang="zh-TW" altLang="en-US"/>
        </a:p>
      </dgm:t>
    </dgm:pt>
    <dgm:pt modelId="{3C91123C-B0B4-413E-9AC7-C1B917BC7D41}" type="sibTrans" cxnId="{A915355C-A8B7-4D29-964A-A31145C7FC76}">
      <dgm:prSet/>
      <dgm:spPr/>
      <dgm:t>
        <a:bodyPr/>
        <a:lstStyle/>
        <a:p>
          <a:pPr algn="l"/>
          <a:endParaRPr lang="zh-TW" altLang="en-US"/>
        </a:p>
      </dgm:t>
    </dgm:pt>
    <dgm:pt modelId="{634AAC28-B8D9-42B4-969D-FE011287D03E}">
      <dgm:prSet custT="1"/>
      <dgm:spPr/>
      <dgm:t>
        <a:bodyPr/>
        <a:lstStyle/>
        <a:p>
          <a:pPr algn="l" rtl="0">
            <a:spcAft>
              <a:spcPts val="0"/>
            </a:spcAft>
          </a:pP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為公開發表以後五十年。</a:t>
          </a:r>
          <a:endParaRPr lang="zh-TW"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22206B45-E022-4FA6-92F8-F200CD93001E}" type="parTrans" cxnId="{BA568DCF-DDA0-4902-995E-146AF2FE2A42}">
      <dgm:prSet/>
      <dgm:spPr/>
      <dgm:t>
        <a:bodyPr/>
        <a:lstStyle/>
        <a:p>
          <a:pPr algn="l"/>
          <a:endParaRPr lang="zh-TW" altLang="en-US"/>
        </a:p>
      </dgm:t>
    </dgm:pt>
    <dgm:pt modelId="{912A01D3-7C09-4A83-8CAE-8891879E882C}" type="sibTrans" cxnId="{BA568DCF-DDA0-4902-995E-146AF2FE2A42}">
      <dgm:prSet/>
      <dgm:spPr/>
      <dgm:t>
        <a:bodyPr/>
        <a:lstStyle/>
        <a:p>
          <a:pPr algn="l"/>
          <a:endParaRPr lang="zh-TW" altLang="en-US"/>
        </a:p>
      </dgm:t>
    </dgm:pt>
    <dgm:pt modelId="{ABC56EDC-0122-4D33-A9C5-44092F3803B5}">
      <dgm:prSet custT="1"/>
      <dgm:spPr/>
      <dgm:t>
        <a:bodyPr/>
        <a:lstStyle/>
        <a:p>
          <a:pPr algn="l" rtl="0"/>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著作人格權係永久保護</a:t>
          </a:r>
          <a:endParaRPr lang="zh-TW" altLang="en-US"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321A838E-D1A6-4933-8B50-9238236AC524}" type="parTrans" cxnId="{D52E91C7-8652-48C5-B334-6CEB6B400509}">
      <dgm:prSet/>
      <dgm:spPr/>
      <dgm:t>
        <a:bodyPr/>
        <a:lstStyle/>
        <a:p>
          <a:pPr algn="l"/>
          <a:endParaRPr lang="zh-TW" altLang="en-US"/>
        </a:p>
      </dgm:t>
    </dgm:pt>
    <dgm:pt modelId="{26256F5B-EF66-4570-9AE1-EF04D3DDAA6B}" type="sibTrans" cxnId="{D52E91C7-8652-48C5-B334-6CEB6B400509}">
      <dgm:prSet/>
      <dgm:spPr/>
      <dgm:t>
        <a:bodyPr/>
        <a:lstStyle/>
        <a:p>
          <a:pPr algn="l"/>
          <a:endParaRPr lang="zh-TW" altLang="en-US"/>
        </a:p>
      </dgm:t>
    </dgm:pt>
    <dgm:pt modelId="{6E60F224-6FF3-4423-808C-5B8B5A805503}">
      <dgm:prSet custT="1"/>
      <dgm:spPr/>
      <dgm:t>
        <a:bodyPr/>
        <a:lstStyle/>
        <a:p>
          <a:pPr algn="l" rtl="0"/>
          <a:r>
            <a:rPr lang="zh-TW" altLang="en-US" sz="1800" b="1" u="sng" dirty="0" smtClean="0">
              <a:latin typeface="微軟正黑體" pitchFamily="34" charset="-120"/>
              <a:ea typeface="微軟正黑體" pitchFamily="34" charset="-120"/>
            </a:rPr>
            <a:t>以該期間屆滿當年之末日為期間之終止 </a:t>
          </a:r>
          <a:r>
            <a:rPr lang="zh-TW" altLang="en-US" sz="1800" b="1" u="none" dirty="0" smtClean="0">
              <a:latin typeface="微軟正黑體" pitchFamily="34" charset="-120"/>
              <a:ea typeface="微軟正黑體" pitchFamily="34" charset="-120"/>
            </a:rPr>
            <a:t>。</a:t>
          </a:r>
          <a:endParaRPr lang="zh-TW" altLang="en-US" sz="1800" u="none"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78A09514-1E47-48AE-BBAB-FF1E5F03CF82}" type="parTrans" cxnId="{EA0B63F5-89EA-42B6-87F5-35F82D82841B}">
      <dgm:prSet/>
      <dgm:spPr/>
      <dgm:t>
        <a:bodyPr/>
        <a:lstStyle/>
        <a:p>
          <a:endParaRPr lang="zh-TW" altLang="en-US"/>
        </a:p>
      </dgm:t>
    </dgm:pt>
    <dgm:pt modelId="{A5D7E14E-BC83-4EB7-8D27-5CEF1466B217}" type="sibTrans" cxnId="{EA0B63F5-89EA-42B6-87F5-35F82D82841B}">
      <dgm:prSet/>
      <dgm:spPr/>
      <dgm:t>
        <a:bodyPr/>
        <a:lstStyle/>
        <a:p>
          <a:endParaRPr lang="zh-TW" altLang="en-US"/>
        </a:p>
      </dgm:t>
    </dgm:pt>
    <dgm:pt modelId="{638E7008-94E8-40B2-B056-52212C670548}">
      <dgm:prSet custT="1"/>
      <dgm:spPr/>
      <dgm:t>
        <a:bodyPr/>
        <a:lstStyle/>
        <a:p>
          <a:r>
            <a:rPr lang="zh-TW" altLang="en-US" sz="1800" b="1" dirty="0" smtClean="0">
              <a:latin typeface="微軟正黑體" pitchFamily="34" charset="-120"/>
              <a:ea typeface="微軟正黑體" pitchFamily="34" charset="-120"/>
            </a:rPr>
            <a:t>以公開發表時起算保護期間之著作，於創作完成時起算</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年內未公開發表者，其著作財產權存續至創作完成時起</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a:t>
          </a:r>
        </a:p>
      </dgm:t>
    </dgm:pt>
    <dgm:pt modelId="{92B3D739-D219-49B4-A702-15DDE1B92EAA}" type="parTrans" cxnId="{24A2372B-D333-48D7-B43B-DAC631CD1D86}">
      <dgm:prSet/>
      <dgm:spPr/>
      <dgm:t>
        <a:bodyPr/>
        <a:lstStyle/>
        <a:p>
          <a:endParaRPr lang="zh-TW" altLang="en-US"/>
        </a:p>
      </dgm:t>
    </dgm:pt>
    <dgm:pt modelId="{AE80EBC3-F02E-43D3-8E5D-A71CED4F3B50}" type="sibTrans" cxnId="{24A2372B-D333-48D7-B43B-DAC631CD1D86}">
      <dgm:prSet/>
      <dgm:spPr/>
      <dgm:t>
        <a:bodyPr/>
        <a:lstStyle/>
        <a:p>
          <a:endParaRPr lang="zh-TW" altLang="en-US"/>
        </a:p>
      </dgm:t>
    </dgm:pt>
    <dgm:pt modelId="{2E01C1A6-B7C4-4158-BBD6-86CCAB52F1E9}">
      <dgm:prSet custT="1"/>
      <dgm:spPr/>
      <dgm:t>
        <a:bodyPr/>
        <a:lstStyle/>
        <a:p>
          <a:pPr algn="l" rtl="0">
            <a:spcAft>
              <a:spcPts val="0"/>
            </a:spcAft>
          </a:pPr>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著作財產權因存續期間屆滿而消滅</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第</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42</a:t>
          </a:r>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條</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89D89341-5830-4181-9C4E-60C850289440}" type="parTrans" cxnId="{5FF97E45-0C6C-47E5-8F50-4D82174DC9C7}">
      <dgm:prSet/>
      <dgm:spPr/>
    </dgm:pt>
    <dgm:pt modelId="{6D1131DD-776E-4E5F-BE43-8FCA442AF512}" type="sibTrans" cxnId="{5FF97E45-0C6C-47E5-8F50-4D82174DC9C7}">
      <dgm:prSet/>
      <dgm:spPr/>
    </dgm:pt>
    <dgm:pt modelId="{498FDDA2-1DF0-439D-9E54-BD7F128AC618}" type="pres">
      <dgm:prSet presAssocID="{977927A6-C00A-40E0-B167-DBA0C595B8AB}" presName="linear" presStyleCnt="0">
        <dgm:presLayoutVars>
          <dgm:dir/>
          <dgm:animLvl val="lvl"/>
          <dgm:resizeHandles val="exact"/>
        </dgm:presLayoutVars>
      </dgm:prSet>
      <dgm:spPr/>
      <dgm:t>
        <a:bodyPr/>
        <a:lstStyle/>
        <a:p>
          <a:endParaRPr lang="zh-TW" altLang="en-US"/>
        </a:p>
      </dgm:t>
    </dgm:pt>
    <dgm:pt modelId="{118DABEC-2D7A-4E28-8D85-0F2876C14BE3}" type="pres">
      <dgm:prSet presAssocID="{ABC56EDC-0122-4D33-A9C5-44092F3803B5}" presName="parentLin" presStyleCnt="0"/>
      <dgm:spPr/>
    </dgm:pt>
    <dgm:pt modelId="{6FC912EC-1E45-48C3-B9C9-59351A3CEF87}" type="pres">
      <dgm:prSet presAssocID="{ABC56EDC-0122-4D33-A9C5-44092F3803B5}" presName="parentLeftMargin" presStyleLbl="node1" presStyleIdx="0" presStyleCnt="4"/>
      <dgm:spPr/>
      <dgm:t>
        <a:bodyPr/>
        <a:lstStyle/>
        <a:p>
          <a:endParaRPr lang="zh-TW" altLang="en-US"/>
        </a:p>
      </dgm:t>
    </dgm:pt>
    <dgm:pt modelId="{A3B44C3C-9AAC-4DD8-BAAF-07B50080C280}" type="pres">
      <dgm:prSet presAssocID="{ABC56EDC-0122-4D33-A9C5-44092F3803B5}" presName="parentText" presStyleLbl="node1" presStyleIdx="0" presStyleCnt="4" custScaleX="129372" custScaleY="136073">
        <dgm:presLayoutVars>
          <dgm:chMax val="0"/>
          <dgm:bulletEnabled val="1"/>
        </dgm:presLayoutVars>
      </dgm:prSet>
      <dgm:spPr/>
      <dgm:t>
        <a:bodyPr/>
        <a:lstStyle/>
        <a:p>
          <a:endParaRPr lang="zh-TW" altLang="en-US"/>
        </a:p>
      </dgm:t>
    </dgm:pt>
    <dgm:pt modelId="{CB01A69E-0329-4034-96FE-5A03BA4803A0}" type="pres">
      <dgm:prSet presAssocID="{ABC56EDC-0122-4D33-A9C5-44092F3803B5}" presName="negativeSpace" presStyleCnt="0"/>
      <dgm:spPr/>
    </dgm:pt>
    <dgm:pt modelId="{55B79748-908F-4F0B-972B-1813958DB4AD}" type="pres">
      <dgm:prSet presAssocID="{ABC56EDC-0122-4D33-A9C5-44092F3803B5}" presName="childText" presStyleLbl="conFgAcc1" presStyleIdx="0" presStyleCnt="4">
        <dgm:presLayoutVars>
          <dgm:bulletEnabled val="1"/>
        </dgm:presLayoutVars>
      </dgm:prSet>
      <dgm:spPr/>
    </dgm:pt>
    <dgm:pt modelId="{D7C441FA-3080-4A77-9DB3-09905786300F}" type="pres">
      <dgm:prSet presAssocID="{26256F5B-EF66-4570-9AE1-EF04D3DDAA6B}" presName="spaceBetweenRectangles" presStyleCnt="0"/>
      <dgm:spPr/>
    </dgm:pt>
    <dgm:pt modelId="{C37FC937-17AC-478D-834B-4E8462FB543F}" type="pres">
      <dgm:prSet presAssocID="{2CA10E27-91C8-4A43-BD19-376615364549}" presName="parentLin" presStyleCnt="0"/>
      <dgm:spPr/>
    </dgm:pt>
    <dgm:pt modelId="{00A8E9C3-7D07-4C26-964C-EDFBF1CC1E19}" type="pres">
      <dgm:prSet presAssocID="{2CA10E27-91C8-4A43-BD19-376615364549}" presName="parentLeftMargin" presStyleLbl="node1" presStyleIdx="0" presStyleCnt="4"/>
      <dgm:spPr/>
      <dgm:t>
        <a:bodyPr/>
        <a:lstStyle/>
        <a:p>
          <a:endParaRPr lang="zh-TW" altLang="en-US"/>
        </a:p>
      </dgm:t>
    </dgm:pt>
    <dgm:pt modelId="{8A747B68-06C9-4C9B-99D7-ACA87CD9DA59}" type="pres">
      <dgm:prSet presAssocID="{2CA10E27-91C8-4A43-BD19-376615364549}" presName="parentText" presStyleLbl="node1" presStyleIdx="1" presStyleCnt="4" custScaleX="129372" custScaleY="136073">
        <dgm:presLayoutVars>
          <dgm:chMax val="0"/>
          <dgm:bulletEnabled val="1"/>
        </dgm:presLayoutVars>
      </dgm:prSet>
      <dgm:spPr/>
      <dgm:t>
        <a:bodyPr/>
        <a:lstStyle/>
        <a:p>
          <a:endParaRPr lang="zh-TW" altLang="en-US"/>
        </a:p>
      </dgm:t>
    </dgm:pt>
    <dgm:pt modelId="{A5DCF029-3A85-49B3-B831-F1E5873DA79B}" type="pres">
      <dgm:prSet presAssocID="{2CA10E27-91C8-4A43-BD19-376615364549}" presName="negativeSpace" presStyleCnt="0"/>
      <dgm:spPr/>
    </dgm:pt>
    <dgm:pt modelId="{288E0734-3901-46AD-B02A-6CFCAA6FA004}" type="pres">
      <dgm:prSet presAssocID="{2CA10E27-91C8-4A43-BD19-376615364549}" presName="childText" presStyleLbl="conFgAcc1" presStyleIdx="1" presStyleCnt="4">
        <dgm:presLayoutVars>
          <dgm:bulletEnabled val="1"/>
        </dgm:presLayoutVars>
      </dgm:prSet>
      <dgm:spPr/>
      <dgm:t>
        <a:bodyPr/>
        <a:lstStyle/>
        <a:p>
          <a:endParaRPr lang="zh-TW" altLang="en-US"/>
        </a:p>
      </dgm:t>
    </dgm:pt>
    <dgm:pt modelId="{FEB52142-E5A8-46E0-9D5C-28A609F57F64}" type="pres">
      <dgm:prSet presAssocID="{3C91123C-B0B4-413E-9AC7-C1B917BC7D41}" presName="spaceBetweenRectangles" presStyleCnt="0"/>
      <dgm:spPr/>
    </dgm:pt>
    <dgm:pt modelId="{65AA9D64-6482-40E4-8A04-F2323E34F68B}" type="pres">
      <dgm:prSet presAssocID="{634AAC28-B8D9-42B4-969D-FE011287D03E}" presName="parentLin" presStyleCnt="0"/>
      <dgm:spPr/>
    </dgm:pt>
    <dgm:pt modelId="{7AE365B4-40B4-49B4-AE39-9E1CC3B383D5}" type="pres">
      <dgm:prSet presAssocID="{634AAC28-B8D9-42B4-969D-FE011287D03E}" presName="parentLeftMargin" presStyleLbl="node1" presStyleIdx="1" presStyleCnt="4"/>
      <dgm:spPr/>
      <dgm:t>
        <a:bodyPr/>
        <a:lstStyle/>
        <a:p>
          <a:endParaRPr lang="zh-TW" altLang="en-US"/>
        </a:p>
      </dgm:t>
    </dgm:pt>
    <dgm:pt modelId="{A90BAF44-B1E7-408F-A1BF-9B265D6332AE}" type="pres">
      <dgm:prSet presAssocID="{634AAC28-B8D9-42B4-969D-FE011287D03E}" presName="parentText" presStyleLbl="node1" presStyleIdx="2" presStyleCnt="4" custScaleX="129372" custScaleY="179935">
        <dgm:presLayoutVars>
          <dgm:chMax val="0"/>
          <dgm:bulletEnabled val="1"/>
        </dgm:presLayoutVars>
      </dgm:prSet>
      <dgm:spPr/>
      <dgm:t>
        <a:bodyPr/>
        <a:lstStyle/>
        <a:p>
          <a:endParaRPr lang="zh-TW" altLang="en-US"/>
        </a:p>
      </dgm:t>
    </dgm:pt>
    <dgm:pt modelId="{D8924F40-BDAD-4A99-A0D7-F3FD45015CB2}" type="pres">
      <dgm:prSet presAssocID="{634AAC28-B8D9-42B4-969D-FE011287D03E}" presName="negativeSpace" presStyleCnt="0"/>
      <dgm:spPr/>
    </dgm:pt>
    <dgm:pt modelId="{2A94758E-56B2-4072-BC18-FC4B06B58665}" type="pres">
      <dgm:prSet presAssocID="{634AAC28-B8D9-42B4-969D-FE011287D03E}" presName="childText" presStyleLbl="conFgAcc1" presStyleIdx="2" presStyleCnt="4">
        <dgm:presLayoutVars>
          <dgm:bulletEnabled val="1"/>
        </dgm:presLayoutVars>
      </dgm:prSet>
      <dgm:spPr/>
      <dgm:t>
        <a:bodyPr/>
        <a:lstStyle/>
        <a:p>
          <a:endParaRPr lang="zh-TW" altLang="en-US"/>
        </a:p>
      </dgm:t>
    </dgm:pt>
    <dgm:pt modelId="{C21778D9-D996-4790-85AA-ED8063931DE4}" type="pres">
      <dgm:prSet presAssocID="{912A01D3-7C09-4A83-8CAE-8891879E882C}" presName="spaceBetweenRectangles" presStyleCnt="0"/>
      <dgm:spPr/>
    </dgm:pt>
    <dgm:pt modelId="{037AD789-3846-4CC5-8FD8-FF90BE70B6A9}" type="pres">
      <dgm:prSet presAssocID="{2E01C1A6-B7C4-4158-BBD6-86CCAB52F1E9}" presName="parentLin" presStyleCnt="0"/>
      <dgm:spPr/>
    </dgm:pt>
    <dgm:pt modelId="{9983B93F-6CD2-4139-BD75-53EC1CB56BD3}" type="pres">
      <dgm:prSet presAssocID="{2E01C1A6-B7C4-4158-BBD6-86CCAB52F1E9}" presName="parentLeftMargin" presStyleLbl="node1" presStyleIdx="2" presStyleCnt="4"/>
      <dgm:spPr/>
      <dgm:t>
        <a:bodyPr/>
        <a:lstStyle/>
        <a:p>
          <a:endParaRPr lang="zh-TW" altLang="en-US"/>
        </a:p>
      </dgm:t>
    </dgm:pt>
    <dgm:pt modelId="{79CB9273-2D34-441D-993A-8AC06D209542}" type="pres">
      <dgm:prSet presAssocID="{2E01C1A6-B7C4-4158-BBD6-86CCAB52F1E9}" presName="parentText" presStyleLbl="node1" presStyleIdx="3" presStyleCnt="4" custScaleX="139386">
        <dgm:presLayoutVars>
          <dgm:chMax val="0"/>
          <dgm:bulletEnabled val="1"/>
        </dgm:presLayoutVars>
      </dgm:prSet>
      <dgm:spPr/>
      <dgm:t>
        <a:bodyPr/>
        <a:lstStyle/>
        <a:p>
          <a:endParaRPr lang="zh-TW" altLang="en-US"/>
        </a:p>
      </dgm:t>
    </dgm:pt>
    <dgm:pt modelId="{A3C7E1E3-B3D8-46CC-A4DF-BF65E97A3418}" type="pres">
      <dgm:prSet presAssocID="{2E01C1A6-B7C4-4158-BBD6-86CCAB52F1E9}" presName="negativeSpace" presStyleCnt="0"/>
      <dgm:spPr/>
    </dgm:pt>
    <dgm:pt modelId="{FC4E854E-1353-420E-8870-59B6478E77ED}" type="pres">
      <dgm:prSet presAssocID="{2E01C1A6-B7C4-4158-BBD6-86CCAB52F1E9}" presName="childText" presStyleLbl="conFgAcc1" presStyleIdx="3" presStyleCnt="4">
        <dgm:presLayoutVars>
          <dgm:bulletEnabled val="1"/>
        </dgm:presLayoutVars>
      </dgm:prSet>
      <dgm:spPr/>
    </dgm:pt>
  </dgm:ptLst>
  <dgm:cxnLst>
    <dgm:cxn modelId="{EA0B63F5-89EA-42B6-87F5-35F82D82841B}" srcId="{2CA10E27-91C8-4A43-BD19-376615364549}" destId="{6E60F224-6FF3-4423-808C-5B8B5A805503}" srcOrd="0" destOrd="0" parTransId="{78A09514-1E47-48AE-BBAB-FF1E5F03CF82}" sibTransId="{A5D7E14E-BC83-4EB7-8D27-5CEF1466B217}"/>
    <dgm:cxn modelId="{8DD2D310-2E51-48A7-9C53-BF3F081A8C6D}" type="presOf" srcId="{6E60F224-6FF3-4423-808C-5B8B5A805503}" destId="{288E0734-3901-46AD-B02A-6CFCAA6FA004}" srcOrd="0" destOrd="0" presId="urn:microsoft.com/office/officeart/2005/8/layout/list1"/>
    <dgm:cxn modelId="{24A2372B-D333-48D7-B43B-DAC631CD1D86}" srcId="{2CA10E27-91C8-4A43-BD19-376615364549}" destId="{638E7008-94E8-40B2-B056-52212C670548}" srcOrd="1" destOrd="0" parTransId="{92B3D739-D219-49B4-A702-15DDE1B92EAA}" sibTransId="{AE80EBC3-F02E-43D3-8E5D-A71CED4F3B50}"/>
    <dgm:cxn modelId="{F0E2C630-BB63-4FD7-9352-53F97D6EFC52}" type="presOf" srcId="{634AAC28-B8D9-42B4-969D-FE011287D03E}" destId="{7AE365B4-40B4-49B4-AE39-9E1CC3B383D5}" srcOrd="0" destOrd="0" presId="urn:microsoft.com/office/officeart/2005/8/layout/list1"/>
    <dgm:cxn modelId="{40066B8C-1DB1-40F5-AB4E-936A6392A03A}" type="presOf" srcId="{638E7008-94E8-40B2-B056-52212C670548}" destId="{288E0734-3901-46AD-B02A-6CFCAA6FA004}" srcOrd="0" destOrd="1" presId="urn:microsoft.com/office/officeart/2005/8/layout/list1"/>
    <dgm:cxn modelId="{A915355C-A8B7-4D29-964A-A31145C7FC76}" srcId="{977927A6-C00A-40E0-B167-DBA0C595B8AB}" destId="{2CA10E27-91C8-4A43-BD19-376615364549}" srcOrd="1" destOrd="0" parTransId="{00ECAA3C-AD8E-4471-B260-136775766491}" sibTransId="{3C91123C-B0B4-413E-9AC7-C1B917BC7D41}"/>
    <dgm:cxn modelId="{A2508C3D-A842-46CB-88F3-72A7930F811E}" type="presOf" srcId="{977927A6-C00A-40E0-B167-DBA0C595B8AB}" destId="{498FDDA2-1DF0-439D-9E54-BD7F128AC618}" srcOrd="0" destOrd="0" presId="urn:microsoft.com/office/officeart/2005/8/layout/list1"/>
    <dgm:cxn modelId="{5FF97E45-0C6C-47E5-8F50-4D82174DC9C7}" srcId="{977927A6-C00A-40E0-B167-DBA0C595B8AB}" destId="{2E01C1A6-B7C4-4158-BBD6-86CCAB52F1E9}" srcOrd="3" destOrd="0" parTransId="{89D89341-5830-4181-9C4E-60C850289440}" sibTransId="{6D1131DD-776E-4E5F-BE43-8FCA442AF512}"/>
    <dgm:cxn modelId="{E13C8E4F-119B-4F12-9C81-B53869CA08A5}" type="presOf" srcId="{2E01C1A6-B7C4-4158-BBD6-86CCAB52F1E9}" destId="{9983B93F-6CD2-4139-BD75-53EC1CB56BD3}" srcOrd="0" destOrd="0" presId="urn:microsoft.com/office/officeart/2005/8/layout/list1"/>
    <dgm:cxn modelId="{50C0D548-A860-4782-ADD4-1D9223172972}" type="presOf" srcId="{ABC56EDC-0122-4D33-A9C5-44092F3803B5}" destId="{A3B44C3C-9AAC-4DD8-BAAF-07B50080C280}" srcOrd="1" destOrd="0" presId="urn:microsoft.com/office/officeart/2005/8/layout/list1"/>
    <dgm:cxn modelId="{887CDC44-CAC2-4061-9F7D-00FDA94D1163}" type="presOf" srcId="{2E01C1A6-B7C4-4158-BBD6-86CCAB52F1E9}" destId="{79CB9273-2D34-441D-993A-8AC06D209542}" srcOrd="1" destOrd="0" presId="urn:microsoft.com/office/officeart/2005/8/layout/list1"/>
    <dgm:cxn modelId="{35E94F28-26BE-4268-A3A2-EDEF0A536B05}" type="presOf" srcId="{ABC56EDC-0122-4D33-A9C5-44092F3803B5}" destId="{6FC912EC-1E45-48C3-B9C9-59351A3CEF87}" srcOrd="0" destOrd="0" presId="urn:microsoft.com/office/officeart/2005/8/layout/list1"/>
    <dgm:cxn modelId="{D52E91C7-8652-48C5-B334-6CEB6B400509}" srcId="{977927A6-C00A-40E0-B167-DBA0C595B8AB}" destId="{ABC56EDC-0122-4D33-A9C5-44092F3803B5}" srcOrd="0" destOrd="0" parTransId="{321A838E-D1A6-4933-8B50-9238236AC524}" sibTransId="{26256F5B-EF66-4570-9AE1-EF04D3DDAA6B}"/>
    <dgm:cxn modelId="{98EBB428-6127-4399-B2AF-F61510B0F36E}" type="presOf" srcId="{634AAC28-B8D9-42B4-969D-FE011287D03E}" destId="{A90BAF44-B1E7-408F-A1BF-9B265D6332AE}" srcOrd="1" destOrd="0" presId="urn:microsoft.com/office/officeart/2005/8/layout/list1"/>
    <dgm:cxn modelId="{9475F94B-37D9-4E2B-8969-BF4538B00FF2}" type="presOf" srcId="{2CA10E27-91C8-4A43-BD19-376615364549}" destId="{8A747B68-06C9-4C9B-99D7-ACA87CD9DA59}" srcOrd="1" destOrd="0" presId="urn:microsoft.com/office/officeart/2005/8/layout/list1"/>
    <dgm:cxn modelId="{91BF810C-F484-4EDE-BC33-207501D58AD9}" type="presOf" srcId="{2CA10E27-91C8-4A43-BD19-376615364549}" destId="{00A8E9C3-7D07-4C26-964C-EDFBF1CC1E19}" srcOrd="0" destOrd="0" presId="urn:microsoft.com/office/officeart/2005/8/layout/list1"/>
    <dgm:cxn modelId="{BA568DCF-DDA0-4902-995E-146AF2FE2A42}" srcId="{977927A6-C00A-40E0-B167-DBA0C595B8AB}" destId="{634AAC28-B8D9-42B4-969D-FE011287D03E}" srcOrd="2" destOrd="0" parTransId="{22206B45-E022-4FA6-92F8-F200CD93001E}" sibTransId="{912A01D3-7C09-4A83-8CAE-8891879E882C}"/>
    <dgm:cxn modelId="{A7975290-9F43-4E4D-8D2D-C40C4518FA76}" type="presParOf" srcId="{498FDDA2-1DF0-439D-9E54-BD7F128AC618}" destId="{118DABEC-2D7A-4E28-8D85-0F2876C14BE3}" srcOrd="0" destOrd="0" presId="urn:microsoft.com/office/officeart/2005/8/layout/list1"/>
    <dgm:cxn modelId="{4639624C-4C5B-4D07-90D1-584740D07919}" type="presParOf" srcId="{118DABEC-2D7A-4E28-8D85-0F2876C14BE3}" destId="{6FC912EC-1E45-48C3-B9C9-59351A3CEF87}" srcOrd="0" destOrd="0" presId="urn:microsoft.com/office/officeart/2005/8/layout/list1"/>
    <dgm:cxn modelId="{564F4C4C-263E-4FF2-85AE-30B814E2A260}" type="presParOf" srcId="{118DABEC-2D7A-4E28-8D85-0F2876C14BE3}" destId="{A3B44C3C-9AAC-4DD8-BAAF-07B50080C280}" srcOrd="1" destOrd="0" presId="urn:microsoft.com/office/officeart/2005/8/layout/list1"/>
    <dgm:cxn modelId="{67D4FF8C-3BC1-43C4-9AED-4A5B82DE66CF}" type="presParOf" srcId="{498FDDA2-1DF0-439D-9E54-BD7F128AC618}" destId="{CB01A69E-0329-4034-96FE-5A03BA4803A0}" srcOrd="1" destOrd="0" presId="urn:microsoft.com/office/officeart/2005/8/layout/list1"/>
    <dgm:cxn modelId="{F7E15493-FC44-4381-91BD-3399ED8ABD70}" type="presParOf" srcId="{498FDDA2-1DF0-439D-9E54-BD7F128AC618}" destId="{55B79748-908F-4F0B-972B-1813958DB4AD}" srcOrd="2" destOrd="0" presId="urn:microsoft.com/office/officeart/2005/8/layout/list1"/>
    <dgm:cxn modelId="{AA2819AF-1B3F-4352-BA0E-2F4BF680EDCC}" type="presParOf" srcId="{498FDDA2-1DF0-439D-9E54-BD7F128AC618}" destId="{D7C441FA-3080-4A77-9DB3-09905786300F}" srcOrd="3" destOrd="0" presId="urn:microsoft.com/office/officeart/2005/8/layout/list1"/>
    <dgm:cxn modelId="{8D2EDD1A-451F-4538-B8EA-15962C12E64B}" type="presParOf" srcId="{498FDDA2-1DF0-439D-9E54-BD7F128AC618}" destId="{C37FC937-17AC-478D-834B-4E8462FB543F}" srcOrd="4" destOrd="0" presId="urn:microsoft.com/office/officeart/2005/8/layout/list1"/>
    <dgm:cxn modelId="{3219375B-FCE2-4B02-88B5-1E8ECD2C1BEF}" type="presParOf" srcId="{C37FC937-17AC-478D-834B-4E8462FB543F}" destId="{00A8E9C3-7D07-4C26-964C-EDFBF1CC1E19}" srcOrd="0" destOrd="0" presId="urn:microsoft.com/office/officeart/2005/8/layout/list1"/>
    <dgm:cxn modelId="{4D95CB1C-0020-4BBA-BE9B-C2BA2DCEE5C2}" type="presParOf" srcId="{C37FC937-17AC-478D-834B-4E8462FB543F}" destId="{8A747B68-06C9-4C9B-99D7-ACA87CD9DA59}" srcOrd="1" destOrd="0" presId="urn:microsoft.com/office/officeart/2005/8/layout/list1"/>
    <dgm:cxn modelId="{F97F3888-D5CF-46A6-A831-9DBA453E3E4D}" type="presParOf" srcId="{498FDDA2-1DF0-439D-9E54-BD7F128AC618}" destId="{A5DCF029-3A85-49B3-B831-F1E5873DA79B}" srcOrd="5" destOrd="0" presId="urn:microsoft.com/office/officeart/2005/8/layout/list1"/>
    <dgm:cxn modelId="{36F1197C-7D45-460B-BA6B-DFC99755934C}" type="presParOf" srcId="{498FDDA2-1DF0-439D-9E54-BD7F128AC618}" destId="{288E0734-3901-46AD-B02A-6CFCAA6FA004}" srcOrd="6" destOrd="0" presId="urn:microsoft.com/office/officeart/2005/8/layout/list1"/>
    <dgm:cxn modelId="{5B0833A7-B826-4675-A347-87462ECD457F}" type="presParOf" srcId="{498FDDA2-1DF0-439D-9E54-BD7F128AC618}" destId="{FEB52142-E5A8-46E0-9D5C-28A609F57F64}" srcOrd="7" destOrd="0" presId="urn:microsoft.com/office/officeart/2005/8/layout/list1"/>
    <dgm:cxn modelId="{543A3571-D88F-417C-9C8E-25B0E7195980}" type="presParOf" srcId="{498FDDA2-1DF0-439D-9E54-BD7F128AC618}" destId="{65AA9D64-6482-40E4-8A04-F2323E34F68B}" srcOrd="8" destOrd="0" presId="urn:microsoft.com/office/officeart/2005/8/layout/list1"/>
    <dgm:cxn modelId="{BE2ACC49-2FDA-407C-9E8F-978F39743CBE}" type="presParOf" srcId="{65AA9D64-6482-40E4-8A04-F2323E34F68B}" destId="{7AE365B4-40B4-49B4-AE39-9E1CC3B383D5}" srcOrd="0" destOrd="0" presId="urn:microsoft.com/office/officeart/2005/8/layout/list1"/>
    <dgm:cxn modelId="{28BA12E9-3B01-477D-AF3D-5F052EDFF349}" type="presParOf" srcId="{65AA9D64-6482-40E4-8A04-F2323E34F68B}" destId="{A90BAF44-B1E7-408F-A1BF-9B265D6332AE}" srcOrd="1" destOrd="0" presId="urn:microsoft.com/office/officeart/2005/8/layout/list1"/>
    <dgm:cxn modelId="{FDD465BF-337B-42A2-AC8B-F9F0919471EB}" type="presParOf" srcId="{498FDDA2-1DF0-439D-9E54-BD7F128AC618}" destId="{D8924F40-BDAD-4A99-A0D7-F3FD45015CB2}" srcOrd="9" destOrd="0" presId="urn:microsoft.com/office/officeart/2005/8/layout/list1"/>
    <dgm:cxn modelId="{55A884C3-30C0-4735-9DCA-A380571C94A8}" type="presParOf" srcId="{498FDDA2-1DF0-439D-9E54-BD7F128AC618}" destId="{2A94758E-56B2-4072-BC18-FC4B06B58665}" srcOrd="10" destOrd="0" presId="urn:microsoft.com/office/officeart/2005/8/layout/list1"/>
    <dgm:cxn modelId="{6DC6665B-5DEF-4455-A8EF-C5151A9EAD64}" type="presParOf" srcId="{498FDDA2-1DF0-439D-9E54-BD7F128AC618}" destId="{C21778D9-D996-4790-85AA-ED8063931DE4}" srcOrd="11" destOrd="0" presId="urn:microsoft.com/office/officeart/2005/8/layout/list1"/>
    <dgm:cxn modelId="{15B068D1-3DDB-4BB2-B7C2-DE3A97848EB1}" type="presParOf" srcId="{498FDDA2-1DF0-439D-9E54-BD7F128AC618}" destId="{037AD789-3846-4CC5-8FD8-FF90BE70B6A9}" srcOrd="12" destOrd="0" presId="urn:microsoft.com/office/officeart/2005/8/layout/list1"/>
    <dgm:cxn modelId="{862866D3-782C-419F-AC72-5FC362F8CFFB}" type="presParOf" srcId="{037AD789-3846-4CC5-8FD8-FF90BE70B6A9}" destId="{9983B93F-6CD2-4139-BD75-53EC1CB56BD3}" srcOrd="0" destOrd="0" presId="urn:microsoft.com/office/officeart/2005/8/layout/list1"/>
    <dgm:cxn modelId="{A0AB2A92-CE1B-4560-BADE-2BD7A9D45DBE}" type="presParOf" srcId="{037AD789-3846-4CC5-8FD8-FF90BE70B6A9}" destId="{79CB9273-2D34-441D-993A-8AC06D209542}" srcOrd="1" destOrd="0" presId="urn:microsoft.com/office/officeart/2005/8/layout/list1"/>
    <dgm:cxn modelId="{5F384A2D-5136-4A7D-AD61-B3341FF6630D}" type="presParOf" srcId="{498FDDA2-1DF0-439D-9E54-BD7F128AC618}" destId="{A3C7E1E3-B3D8-46CC-A4DF-BF65E97A3418}" srcOrd="13" destOrd="0" presId="urn:microsoft.com/office/officeart/2005/8/layout/list1"/>
    <dgm:cxn modelId="{E3E20E7E-BB5C-4480-B0FB-41ED6C51BE9D}" type="presParOf" srcId="{498FDDA2-1DF0-439D-9E54-BD7F128AC618}" destId="{FC4E854E-1353-420E-8870-59B6478E77E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1916482-31DA-4EFB-A2DC-783535033101}" type="doc">
      <dgm:prSet loTypeId="urn:microsoft.com/office/officeart/2005/8/layout/vList2" loCatId="list" qsTypeId="urn:microsoft.com/office/officeart/2005/8/quickstyle/simple2" qsCatId="simple" csTypeId="urn:microsoft.com/office/officeart/2005/8/colors/colorful3" csCatId="colorful" phldr="1"/>
      <dgm:spPr/>
      <dgm:t>
        <a:bodyPr/>
        <a:lstStyle/>
        <a:p>
          <a:endParaRPr lang="zh-TW" altLang="en-US"/>
        </a:p>
      </dgm:t>
    </dgm:pt>
    <dgm:pt modelId="{2B84828F-BA95-4FE4-87A9-747DBBEF065A}">
      <dgm:prSet custT="1"/>
      <dgm:spPr/>
      <dgm:t>
        <a:bodyPr/>
        <a:lstStyle/>
        <a:p>
          <a:pPr rtl="0">
            <a:lnSpc>
              <a:spcPct val="80000"/>
            </a:lnSpc>
          </a:pPr>
          <a:r>
            <a:rPr lang="zh-TW" altLang="en-US" sz="1800" b="1" dirty="0" smtClean="0">
              <a:latin typeface="微軟正黑體" pitchFamily="34" charset="-120"/>
              <a:ea typeface="微軟正黑體" pitchFamily="34" charset="-120"/>
            </a:rPr>
            <a:t>侵害各類著作財產權</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重製權、 公開傳輸權等</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、及著作人格權</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公開發表、姓名表示權等</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、使用盜版軟體營業等均須負刑事責任，最高</a:t>
          </a:r>
          <a:r>
            <a:rPr lang="en-US" altLang="zh-TW" sz="1800" b="1" dirty="0" smtClean="0">
              <a:latin typeface="微軟正黑體" pitchFamily="34" charset="-120"/>
              <a:ea typeface="微軟正黑體" pitchFamily="34" charset="-120"/>
            </a:rPr>
            <a:t>5</a:t>
          </a:r>
          <a:r>
            <a:rPr lang="zh-TW" altLang="en-US" sz="1800" b="1" dirty="0" smtClean="0">
              <a:latin typeface="微軟正黑體" pitchFamily="34" charset="-120"/>
              <a:ea typeface="微軟正黑體" pitchFamily="34" charset="-120"/>
            </a:rPr>
            <a:t>年以下有期徒刑，</a:t>
          </a:r>
          <a:r>
            <a:rPr lang="en-US" altLang="zh-TW" sz="1800" b="1" dirty="0" smtClean="0">
              <a:latin typeface="微軟正黑體" pitchFamily="34" charset="-120"/>
              <a:ea typeface="微軟正黑體" pitchFamily="34" charset="-120"/>
            </a:rPr>
            <a:t>200</a:t>
          </a:r>
          <a:r>
            <a:rPr lang="zh-TW" altLang="en-US" sz="1800" b="1" dirty="0" smtClean="0">
              <a:latin typeface="微軟正黑體" pitchFamily="34" charset="-120"/>
              <a:ea typeface="微軟正黑體" pitchFamily="34" charset="-120"/>
            </a:rPr>
            <a:t>萬元以下罰金。</a:t>
          </a:r>
          <a:endParaRPr lang="zh-TW" altLang="en-US" sz="1800" b="1" dirty="0">
            <a:latin typeface="微軟正黑體" pitchFamily="34" charset="-120"/>
            <a:ea typeface="微軟正黑體" pitchFamily="34" charset="-120"/>
          </a:endParaRPr>
        </a:p>
      </dgm:t>
    </dgm:pt>
    <dgm:pt modelId="{8095833F-AE01-4E76-820B-899A59B1A813}" type="parTrans" cxnId="{9441856D-2E0C-4EBE-BFAF-B5BE97C6D424}">
      <dgm:prSet/>
      <dgm:spPr/>
      <dgm:t>
        <a:bodyPr/>
        <a:lstStyle/>
        <a:p>
          <a:endParaRPr lang="zh-TW" altLang="en-US"/>
        </a:p>
      </dgm:t>
    </dgm:pt>
    <dgm:pt modelId="{D9E6BB7B-0D3C-41AC-8F21-F1D48A2DE641}" type="sibTrans" cxnId="{9441856D-2E0C-4EBE-BFAF-B5BE97C6D424}">
      <dgm:prSet/>
      <dgm:spPr/>
      <dgm:t>
        <a:bodyPr/>
        <a:lstStyle/>
        <a:p>
          <a:endParaRPr lang="zh-TW" altLang="en-US"/>
        </a:p>
      </dgm:t>
    </dgm:pt>
    <dgm:pt modelId="{45474839-2D80-4248-9046-866194F97A02}">
      <dgm:prSet custT="1"/>
      <dgm:spPr/>
      <dgm:t>
        <a:bodyPr/>
        <a:lstStyle/>
        <a:p>
          <a:pPr rtl="0"/>
          <a:r>
            <a:rPr lang="zh-TW" altLang="en-US" sz="2400" b="1" dirty="0" smtClean="0">
              <a:latin typeface="微軟正黑體" pitchFamily="34" charset="-120"/>
              <a:ea typeface="微軟正黑體" pitchFamily="34" charset="-120"/>
            </a:rPr>
            <a:t>民事責任→賠償權利人之損害</a:t>
          </a:r>
          <a:endParaRPr lang="zh-TW" altLang="en-US" sz="2400" b="1" dirty="0">
            <a:latin typeface="微軟正黑體" pitchFamily="34" charset="-120"/>
            <a:ea typeface="微軟正黑體" pitchFamily="34" charset="-120"/>
          </a:endParaRPr>
        </a:p>
      </dgm:t>
    </dgm:pt>
    <dgm:pt modelId="{88F54EAE-5D8D-4C60-9252-1125F47C04C9}" type="parTrans" cxnId="{D065025A-29EB-4D93-8881-3FFCF9CD82A6}">
      <dgm:prSet/>
      <dgm:spPr/>
      <dgm:t>
        <a:bodyPr/>
        <a:lstStyle/>
        <a:p>
          <a:endParaRPr lang="zh-TW" altLang="en-US"/>
        </a:p>
      </dgm:t>
    </dgm:pt>
    <dgm:pt modelId="{AFCC2357-A8EA-47CD-8F57-B94BFAFBBB9D}" type="sibTrans" cxnId="{D065025A-29EB-4D93-8881-3FFCF9CD82A6}">
      <dgm:prSet/>
      <dgm:spPr/>
      <dgm:t>
        <a:bodyPr/>
        <a:lstStyle/>
        <a:p>
          <a:endParaRPr lang="zh-TW" altLang="en-US"/>
        </a:p>
      </dgm:t>
    </dgm:pt>
    <dgm:pt modelId="{C188D212-E222-4B50-AC32-849A677B7F47}">
      <dgm:prSet custT="1"/>
      <dgm:spPr/>
      <dgm:t>
        <a:bodyPr/>
        <a:lstStyle/>
        <a:p>
          <a:pPr rtl="0"/>
          <a:r>
            <a:rPr lang="zh-TW" altLang="en-US" sz="2400" b="1" dirty="0" smtClean="0">
              <a:latin typeface="微軟正黑體" pitchFamily="34" charset="-120"/>
              <a:ea typeface="微軟正黑體" pitchFamily="34" charset="-120"/>
            </a:rPr>
            <a:t>刑事責任→原則上告訴乃論罪</a:t>
          </a:r>
          <a:endParaRPr lang="zh-TW" altLang="en-US" sz="2400" b="1" dirty="0">
            <a:latin typeface="微軟正黑體" pitchFamily="34" charset="-120"/>
            <a:ea typeface="微軟正黑體" pitchFamily="34" charset="-120"/>
          </a:endParaRPr>
        </a:p>
      </dgm:t>
    </dgm:pt>
    <dgm:pt modelId="{C32D6F8B-95C7-4040-B6E7-4B9553C0F321}" type="parTrans" cxnId="{80297A3A-4641-4D90-B62D-71504CFC7A54}">
      <dgm:prSet/>
      <dgm:spPr/>
      <dgm:t>
        <a:bodyPr/>
        <a:lstStyle/>
        <a:p>
          <a:endParaRPr lang="zh-TW" altLang="en-US"/>
        </a:p>
      </dgm:t>
    </dgm:pt>
    <dgm:pt modelId="{37B17BAF-ABC9-40AD-B1A0-37908996B4C1}" type="sibTrans" cxnId="{80297A3A-4641-4D90-B62D-71504CFC7A54}">
      <dgm:prSet/>
      <dgm:spPr/>
      <dgm:t>
        <a:bodyPr/>
        <a:lstStyle/>
        <a:p>
          <a:endParaRPr lang="zh-TW" altLang="en-US"/>
        </a:p>
      </dgm:t>
    </dgm:pt>
    <dgm:pt modelId="{AB1F646D-0342-4E94-B38C-F3C00B4161B4}">
      <dgm:prSet custT="1"/>
      <dgm:spPr/>
      <dgm:t>
        <a:bodyPr/>
        <a:lstStyle/>
        <a:p>
          <a:pPr rtl="0">
            <a:lnSpc>
              <a:spcPct val="80000"/>
            </a:lnSpc>
            <a:spcAft>
              <a:spcPts val="0"/>
            </a:spcAft>
          </a:pPr>
          <a:r>
            <a:rPr lang="zh-TW" altLang="en-US" sz="1800" b="1" dirty="0" smtClean="0">
              <a:latin typeface="微軟正黑體" pitchFamily="34" charset="-120"/>
              <a:ea typeface="微軟正黑體" pitchFamily="34" charset="-120"/>
            </a:rPr>
            <a:t>賠償範圍：</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原則</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權利人「所受損害」及「所失利益」。但不能證明實際損害額時，得請求法院依侵害情節，在</a:t>
          </a:r>
          <a:r>
            <a:rPr lang="en-US" altLang="zh-TW" sz="1800" b="1" dirty="0" smtClean="0">
              <a:latin typeface="微軟正黑體" pitchFamily="34" charset="-120"/>
              <a:ea typeface="微軟正黑體" pitchFamily="34" charset="-120"/>
            </a:rPr>
            <a:t>1</a:t>
          </a:r>
          <a:r>
            <a:rPr lang="zh-TW" altLang="en-US" sz="1800" b="1" dirty="0" smtClean="0">
              <a:latin typeface="微軟正黑體" pitchFamily="34" charset="-120"/>
              <a:ea typeface="微軟正黑體" pitchFamily="34" charset="-120"/>
            </a:rPr>
            <a:t>萬元以上</a:t>
          </a:r>
          <a:r>
            <a:rPr lang="en-US" altLang="zh-TW" sz="1800" b="1" dirty="0" smtClean="0">
              <a:latin typeface="微軟正黑體" pitchFamily="34" charset="-120"/>
              <a:ea typeface="微軟正黑體" pitchFamily="34" charset="-120"/>
            </a:rPr>
            <a:t>100</a:t>
          </a:r>
          <a:r>
            <a:rPr lang="zh-TW" altLang="en-US" sz="1800" b="1" dirty="0" smtClean="0">
              <a:latin typeface="微軟正黑體" pitchFamily="34" charset="-120"/>
              <a:ea typeface="微軟正黑體" pitchFamily="34" charset="-120"/>
            </a:rPr>
            <a:t>萬元以下酌定，情節重大者得增至</a:t>
          </a:r>
          <a:r>
            <a:rPr lang="en-US" altLang="zh-TW" sz="1800" b="1" dirty="0" smtClean="0">
              <a:latin typeface="微軟正黑體" pitchFamily="34" charset="-120"/>
              <a:ea typeface="微軟正黑體" pitchFamily="34" charset="-120"/>
            </a:rPr>
            <a:t>500</a:t>
          </a:r>
          <a:r>
            <a:rPr lang="zh-TW" altLang="en-US" sz="1800" b="1" dirty="0" smtClean="0">
              <a:latin typeface="微軟正黑體" pitchFamily="34" charset="-120"/>
              <a:ea typeface="微軟正黑體" pitchFamily="34" charset="-120"/>
            </a:rPr>
            <a:t>萬。</a:t>
          </a:r>
          <a:endParaRPr lang="zh-TW" altLang="en-US" sz="1800" b="1" dirty="0">
            <a:latin typeface="微軟正黑體" pitchFamily="34" charset="-120"/>
            <a:ea typeface="微軟正黑體" pitchFamily="34" charset="-120"/>
          </a:endParaRPr>
        </a:p>
      </dgm:t>
    </dgm:pt>
    <dgm:pt modelId="{B84C972E-06CD-4B4F-AA96-14CE6D4F1969}" type="parTrans" cxnId="{8FE677F3-D305-486E-A0C4-3EEC675C4BC9}">
      <dgm:prSet/>
      <dgm:spPr/>
      <dgm:t>
        <a:bodyPr/>
        <a:lstStyle/>
        <a:p>
          <a:endParaRPr lang="zh-TW" altLang="en-US"/>
        </a:p>
      </dgm:t>
    </dgm:pt>
    <dgm:pt modelId="{BCE79A95-BEC6-49B6-847E-CD6E927C7A69}" type="sibTrans" cxnId="{8FE677F3-D305-486E-A0C4-3EEC675C4BC9}">
      <dgm:prSet/>
      <dgm:spPr/>
      <dgm:t>
        <a:bodyPr/>
        <a:lstStyle/>
        <a:p>
          <a:endParaRPr lang="zh-TW" altLang="en-US"/>
        </a:p>
      </dgm:t>
    </dgm:pt>
    <dgm:pt modelId="{28887CA7-EBFD-41E9-9FB3-8EA4C45B36C8}">
      <dgm:prSet custT="1"/>
      <dgm:spPr/>
      <dgm:t>
        <a:bodyPr/>
        <a:lstStyle/>
        <a:p>
          <a:pPr rtl="0"/>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另設有訴訟外之</a:t>
          </a:r>
          <a:r>
            <a:rPr lang="zh-TW" altLang="en-US" sz="2400" b="1" u="sng" dirty="0" smtClean="0">
              <a:latin typeface="微軟正黑體" pitchFamily="34" charset="-120"/>
              <a:ea typeface="微軟正黑體" pitchFamily="34" charset="-120"/>
            </a:rPr>
            <a:t>調解制度</a:t>
          </a:r>
          <a:r>
            <a:rPr lang="zh-TW" altLang="en-US" sz="2400" b="1" dirty="0" smtClean="0">
              <a:latin typeface="微軟正黑體" pitchFamily="34" charset="-120"/>
              <a:ea typeface="微軟正黑體" pitchFamily="34" charset="-120"/>
            </a:rPr>
            <a:t>解決著作權爭議</a:t>
          </a:r>
          <a:endParaRPr lang="zh-TW" altLang="en-US" sz="2400" b="1" dirty="0">
            <a:latin typeface="微軟正黑體" pitchFamily="34" charset="-120"/>
            <a:ea typeface="微軟正黑體" pitchFamily="34" charset="-120"/>
          </a:endParaRPr>
        </a:p>
      </dgm:t>
    </dgm:pt>
    <dgm:pt modelId="{F465EA40-A0C7-4050-B361-C1407EB76449}" type="parTrans" cxnId="{BD1E96F2-C6E6-4D94-B092-D629F76D9000}">
      <dgm:prSet/>
      <dgm:spPr/>
      <dgm:t>
        <a:bodyPr/>
        <a:lstStyle/>
        <a:p>
          <a:endParaRPr lang="zh-TW" altLang="en-US"/>
        </a:p>
      </dgm:t>
    </dgm:pt>
    <dgm:pt modelId="{58E6D88F-3211-4BFB-9451-F54BFA401EAF}" type="sibTrans" cxnId="{BD1E96F2-C6E6-4D94-B092-D629F76D9000}">
      <dgm:prSet/>
      <dgm:spPr/>
      <dgm:t>
        <a:bodyPr/>
        <a:lstStyle/>
        <a:p>
          <a:endParaRPr lang="zh-TW" altLang="en-US"/>
        </a:p>
      </dgm:t>
    </dgm:pt>
    <dgm:pt modelId="{200D54CD-6050-48D9-8D98-EC1CF6550429}">
      <dgm:prSet custT="1"/>
      <dgm:spPr/>
      <dgm:t>
        <a:bodyPr/>
        <a:lstStyle/>
        <a:p>
          <a:pPr>
            <a:lnSpc>
              <a:spcPct val="80000"/>
            </a:lnSpc>
          </a:pPr>
          <a:r>
            <a:rPr lang="zh-TW" altLang="en-US" sz="1800" b="1" dirty="0" smtClean="0">
              <a:solidFill>
                <a:srgbClr val="7030A0"/>
              </a:solidFill>
              <a:latin typeface="微軟正黑體" pitchFamily="34" charset="-120"/>
              <a:ea typeface="微軟正黑體" pitchFamily="34" charset="-120"/>
            </a:rPr>
            <a:t>公訴罪範圍</a:t>
          </a:r>
          <a:r>
            <a:rPr lang="zh-TW" altLang="en-US" sz="1800" b="1" dirty="0" smtClean="0">
              <a:latin typeface="微軟正黑體" pitchFamily="34" charset="-120"/>
              <a:ea typeface="微軟正黑體" pitchFamily="34" charset="-120"/>
            </a:rPr>
            <a:t>：犯第</a:t>
          </a:r>
          <a:r>
            <a:rPr lang="en-US" altLang="zh-TW" sz="1800" b="1" dirty="0" smtClean="0">
              <a:latin typeface="微軟正黑體" pitchFamily="34" charset="-120"/>
              <a:ea typeface="微軟正黑體" pitchFamily="34" charset="-120"/>
            </a:rPr>
            <a:t>91</a:t>
          </a:r>
          <a:r>
            <a:rPr lang="zh-TW" altLang="en-US" sz="1800" b="1" dirty="0" smtClean="0">
              <a:latin typeface="微軟正黑體" pitchFamily="34" charset="-120"/>
              <a:ea typeface="微軟正黑體" pitchFamily="34" charset="-120"/>
            </a:rPr>
            <a:t>條第</a:t>
          </a:r>
          <a:r>
            <a:rPr lang="en-US" altLang="zh-TW" sz="1800" b="1" dirty="0" smtClean="0">
              <a:latin typeface="微軟正黑體" pitchFamily="34" charset="-120"/>
              <a:ea typeface="微軟正黑體" pitchFamily="34" charset="-120"/>
            </a:rPr>
            <a:t>3</a:t>
          </a:r>
          <a:r>
            <a:rPr lang="zh-TW" altLang="en-US" sz="1800" b="1" dirty="0" smtClean="0">
              <a:latin typeface="微軟正黑體" pitchFamily="34" charset="-120"/>
              <a:ea typeface="微軟正黑體" pitchFamily="34" charset="-120"/>
            </a:rPr>
            <a:t>項</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重製</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及第</a:t>
          </a:r>
          <a:r>
            <a:rPr lang="en-US" altLang="zh-TW" sz="1800" b="1" dirty="0" smtClean="0">
              <a:latin typeface="微軟正黑體" pitchFamily="34" charset="-120"/>
              <a:ea typeface="微軟正黑體" pitchFamily="34" charset="-120"/>
            </a:rPr>
            <a:t>91</a:t>
          </a:r>
          <a:r>
            <a:rPr lang="zh-TW" altLang="en-US" sz="1800" b="1" dirty="0" smtClean="0">
              <a:latin typeface="微軟正黑體" pitchFamily="34" charset="-120"/>
              <a:ea typeface="微軟正黑體" pitchFamily="34" charset="-120"/>
            </a:rPr>
            <a:t>條之</a:t>
          </a:r>
          <a:r>
            <a:rPr lang="en-US" altLang="zh-TW" sz="1800" b="1" dirty="0" smtClean="0">
              <a:latin typeface="微軟正黑體" pitchFamily="34" charset="-120"/>
              <a:ea typeface="微軟正黑體" pitchFamily="34" charset="-120"/>
            </a:rPr>
            <a:t>1</a:t>
          </a:r>
          <a:r>
            <a:rPr lang="zh-TW" altLang="en-US" sz="1800" b="1" dirty="0" smtClean="0">
              <a:latin typeface="微軟正黑體" pitchFamily="34" charset="-120"/>
              <a:ea typeface="微軟正黑體" pitchFamily="34" charset="-120"/>
            </a:rPr>
            <a:t>第</a:t>
          </a:r>
          <a:r>
            <a:rPr lang="en-US" altLang="zh-TW" sz="1800" b="1" dirty="0" smtClean="0">
              <a:latin typeface="微軟正黑體" pitchFamily="34" charset="-120"/>
              <a:ea typeface="微軟正黑體" pitchFamily="34" charset="-120"/>
            </a:rPr>
            <a:t>3</a:t>
          </a:r>
          <a:r>
            <a:rPr lang="zh-TW" altLang="en-US" sz="1800" b="1" dirty="0" smtClean="0">
              <a:latin typeface="微軟正黑體" pitchFamily="34" charset="-120"/>
              <a:ea typeface="微軟正黑體" pitchFamily="34" charset="-120"/>
            </a:rPr>
            <a:t>項</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散布</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之罪，其重製物為光碟者。</a:t>
          </a:r>
        </a:p>
      </dgm:t>
    </dgm:pt>
    <dgm:pt modelId="{359AFF8F-FFFC-4692-A4F5-7D340720E6B6}" type="parTrans" cxnId="{E1CBC921-2133-4F2C-BBF9-F2A8CE7CB373}">
      <dgm:prSet/>
      <dgm:spPr/>
      <dgm:t>
        <a:bodyPr/>
        <a:lstStyle/>
        <a:p>
          <a:endParaRPr lang="zh-TW" altLang="en-US"/>
        </a:p>
      </dgm:t>
    </dgm:pt>
    <dgm:pt modelId="{EB7F3B87-405C-456F-8241-D56696420E49}" type="sibTrans" cxnId="{E1CBC921-2133-4F2C-BBF9-F2A8CE7CB373}">
      <dgm:prSet/>
      <dgm:spPr/>
      <dgm:t>
        <a:bodyPr/>
        <a:lstStyle/>
        <a:p>
          <a:endParaRPr lang="zh-TW" altLang="en-US"/>
        </a:p>
      </dgm:t>
    </dgm:pt>
    <dgm:pt modelId="{644E4B5D-2E44-4318-9143-73B875C0BE55}">
      <dgm:prSet custT="1"/>
      <dgm:spPr/>
      <dgm:t>
        <a:bodyPr/>
        <a:lstStyle/>
        <a:p>
          <a:pPr rtl="0"/>
          <a:r>
            <a:rPr lang="zh-TW" altLang="en-US" sz="1900" b="1" dirty="0" smtClean="0">
              <a:latin typeface="微軟正黑體" pitchFamily="34" charset="-120"/>
              <a:ea typeface="微軟正黑體" pitchFamily="34" charset="-120"/>
            </a:rPr>
            <a:t>在法院審理案件中有青少年觸法案例</a:t>
          </a:r>
          <a:r>
            <a:rPr lang="en-US" altLang="zh-TW" sz="1900" b="1" dirty="0" smtClean="0">
              <a:latin typeface="微軟正黑體" pitchFamily="34" charset="-120"/>
              <a:ea typeface="微軟正黑體" pitchFamily="34" charset="-120"/>
            </a:rPr>
            <a:t>,</a:t>
          </a:r>
          <a:r>
            <a:rPr lang="zh-TW" altLang="en-US" sz="1900" b="1" dirty="0" smtClean="0">
              <a:latin typeface="微軟正黑體" pitchFamily="34" charset="-120"/>
              <a:ea typeface="微軟正黑體" pitchFamily="34" charset="-120"/>
            </a:rPr>
            <a:t>尤其在網路環境容易被發現，務必注意</a:t>
          </a:r>
          <a:r>
            <a:rPr lang="en-US" altLang="zh-TW" sz="1900" b="1" dirty="0" smtClean="0">
              <a:latin typeface="微軟正黑體" pitchFamily="34" charset="-120"/>
              <a:ea typeface="微軟正黑體" pitchFamily="34" charset="-120"/>
            </a:rPr>
            <a:t>!</a:t>
          </a:r>
          <a:endParaRPr lang="zh-TW" altLang="en-US" sz="1900" b="1" dirty="0">
            <a:latin typeface="微軟正黑體" pitchFamily="34" charset="-120"/>
            <a:ea typeface="微軟正黑體" pitchFamily="34" charset="-120"/>
          </a:endParaRPr>
        </a:p>
      </dgm:t>
    </dgm:pt>
    <dgm:pt modelId="{21D2A871-2F95-40FC-AE31-9B0581510006}" type="parTrans" cxnId="{F3FAFE22-B7C7-4D3C-BCC6-8E7E83D051E4}">
      <dgm:prSet/>
      <dgm:spPr/>
    </dgm:pt>
    <dgm:pt modelId="{053A94CF-E70B-4C25-9CC8-102C455C4EAF}" type="sibTrans" cxnId="{F3FAFE22-B7C7-4D3C-BCC6-8E7E83D051E4}">
      <dgm:prSet/>
      <dgm:spPr/>
    </dgm:pt>
    <dgm:pt modelId="{A0D8887E-246D-45CD-8CC9-1EC7EA5774E4}" type="pres">
      <dgm:prSet presAssocID="{A1916482-31DA-4EFB-A2DC-783535033101}" presName="linear" presStyleCnt="0">
        <dgm:presLayoutVars>
          <dgm:animLvl val="lvl"/>
          <dgm:resizeHandles val="exact"/>
        </dgm:presLayoutVars>
      </dgm:prSet>
      <dgm:spPr/>
      <dgm:t>
        <a:bodyPr/>
        <a:lstStyle/>
        <a:p>
          <a:endParaRPr lang="zh-TW" altLang="en-US"/>
        </a:p>
      </dgm:t>
    </dgm:pt>
    <dgm:pt modelId="{155A207E-50A5-4E56-AE72-5867F4DB63B0}" type="pres">
      <dgm:prSet presAssocID="{45474839-2D80-4248-9046-866194F97A02}" presName="parentText" presStyleLbl="node1" presStyleIdx="0" presStyleCnt="4" custScaleY="65692">
        <dgm:presLayoutVars>
          <dgm:chMax val="0"/>
          <dgm:bulletEnabled val="1"/>
        </dgm:presLayoutVars>
      </dgm:prSet>
      <dgm:spPr/>
      <dgm:t>
        <a:bodyPr/>
        <a:lstStyle/>
        <a:p>
          <a:endParaRPr lang="zh-TW" altLang="en-US"/>
        </a:p>
      </dgm:t>
    </dgm:pt>
    <dgm:pt modelId="{6A972C4D-89D7-4C53-B1F6-D89590C0CBFE}" type="pres">
      <dgm:prSet presAssocID="{45474839-2D80-4248-9046-866194F97A02}" presName="childText" presStyleLbl="revTx" presStyleIdx="0" presStyleCnt="2">
        <dgm:presLayoutVars>
          <dgm:bulletEnabled val="1"/>
        </dgm:presLayoutVars>
      </dgm:prSet>
      <dgm:spPr/>
      <dgm:t>
        <a:bodyPr/>
        <a:lstStyle/>
        <a:p>
          <a:endParaRPr lang="zh-TW" altLang="en-US"/>
        </a:p>
      </dgm:t>
    </dgm:pt>
    <dgm:pt modelId="{A42C3F44-FA84-4F63-A41A-38688C2A584F}" type="pres">
      <dgm:prSet presAssocID="{C188D212-E222-4B50-AC32-849A677B7F47}" presName="parentText" presStyleLbl="node1" presStyleIdx="1" presStyleCnt="4" custScaleY="65692">
        <dgm:presLayoutVars>
          <dgm:chMax val="0"/>
          <dgm:bulletEnabled val="1"/>
        </dgm:presLayoutVars>
      </dgm:prSet>
      <dgm:spPr/>
      <dgm:t>
        <a:bodyPr/>
        <a:lstStyle/>
        <a:p>
          <a:endParaRPr lang="zh-TW" altLang="en-US"/>
        </a:p>
      </dgm:t>
    </dgm:pt>
    <dgm:pt modelId="{6F28C5FD-39C3-4B22-BEAC-A47EECC60C42}" type="pres">
      <dgm:prSet presAssocID="{C188D212-E222-4B50-AC32-849A677B7F47}" presName="childText" presStyleLbl="revTx" presStyleIdx="1" presStyleCnt="2">
        <dgm:presLayoutVars>
          <dgm:bulletEnabled val="1"/>
        </dgm:presLayoutVars>
      </dgm:prSet>
      <dgm:spPr/>
      <dgm:t>
        <a:bodyPr/>
        <a:lstStyle/>
        <a:p>
          <a:endParaRPr lang="zh-TW" altLang="en-US"/>
        </a:p>
      </dgm:t>
    </dgm:pt>
    <dgm:pt modelId="{9B02B388-2D40-435A-812A-BC746D6A54DB}" type="pres">
      <dgm:prSet presAssocID="{644E4B5D-2E44-4318-9143-73B875C0BE55}" presName="parentText" presStyleLbl="node1" presStyleIdx="2" presStyleCnt="4" custScaleY="93610">
        <dgm:presLayoutVars>
          <dgm:chMax val="0"/>
          <dgm:bulletEnabled val="1"/>
        </dgm:presLayoutVars>
      </dgm:prSet>
      <dgm:spPr/>
      <dgm:t>
        <a:bodyPr/>
        <a:lstStyle/>
        <a:p>
          <a:endParaRPr lang="zh-TW" altLang="en-US"/>
        </a:p>
      </dgm:t>
    </dgm:pt>
    <dgm:pt modelId="{47EC159B-9A38-47FB-9988-2D8DAE9A471C}" type="pres">
      <dgm:prSet presAssocID="{053A94CF-E70B-4C25-9CC8-102C455C4EAF}" presName="spacer" presStyleCnt="0"/>
      <dgm:spPr/>
    </dgm:pt>
    <dgm:pt modelId="{05D3F751-9107-402B-B1BF-B308FF9FDE75}" type="pres">
      <dgm:prSet presAssocID="{28887CA7-EBFD-41E9-9FB3-8EA4C45B36C8}" presName="parentText" presStyleLbl="node1" presStyleIdx="3" presStyleCnt="4">
        <dgm:presLayoutVars>
          <dgm:chMax val="0"/>
          <dgm:bulletEnabled val="1"/>
        </dgm:presLayoutVars>
      </dgm:prSet>
      <dgm:spPr/>
      <dgm:t>
        <a:bodyPr/>
        <a:lstStyle/>
        <a:p>
          <a:endParaRPr lang="zh-TW" altLang="en-US"/>
        </a:p>
      </dgm:t>
    </dgm:pt>
  </dgm:ptLst>
  <dgm:cxnLst>
    <dgm:cxn modelId="{F3FAFE22-B7C7-4D3C-BCC6-8E7E83D051E4}" srcId="{A1916482-31DA-4EFB-A2DC-783535033101}" destId="{644E4B5D-2E44-4318-9143-73B875C0BE55}" srcOrd="2" destOrd="0" parTransId="{21D2A871-2F95-40FC-AE31-9B0581510006}" sibTransId="{053A94CF-E70B-4C25-9CC8-102C455C4EAF}"/>
    <dgm:cxn modelId="{734E38D4-D1E5-45A7-AE11-49C28D0A10B0}" type="presOf" srcId="{AB1F646D-0342-4E94-B38C-F3C00B4161B4}" destId="{6A972C4D-89D7-4C53-B1F6-D89590C0CBFE}" srcOrd="0" destOrd="0" presId="urn:microsoft.com/office/officeart/2005/8/layout/vList2"/>
    <dgm:cxn modelId="{5FA8A073-E83C-48B4-80E9-D25BD5F621C0}" type="presOf" srcId="{200D54CD-6050-48D9-8D98-EC1CF6550429}" destId="{6F28C5FD-39C3-4B22-BEAC-A47EECC60C42}" srcOrd="0" destOrd="1" presId="urn:microsoft.com/office/officeart/2005/8/layout/vList2"/>
    <dgm:cxn modelId="{BD1E96F2-C6E6-4D94-B092-D629F76D9000}" srcId="{A1916482-31DA-4EFB-A2DC-783535033101}" destId="{28887CA7-EBFD-41E9-9FB3-8EA4C45B36C8}" srcOrd="3" destOrd="0" parTransId="{F465EA40-A0C7-4050-B361-C1407EB76449}" sibTransId="{58E6D88F-3211-4BFB-9451-F54BFA401EAF}"/>
    <dgm:cxn modelId="{C4AA2C59-BCD2-4767-BC48-164A60C890C9}" type="presOf" srcId="{2B84828F-BA95-4FE4-87A9-747DBBEF065A}" destId="{6F28C5FD-39C3-4B22-BEAC-A47EECC60C42}" srcOrd="0" destOrd="0" presId="urn:microsoft.com/office/officeart/2005/8/layout/vList2"/>
    <dgm:cxn modelId="{E1CBC921-2133-4F2C-BBF9-F2A8CE7CB373}" srcId="{C188D212-E222-4B50-AC32-849A677B7F47}" destId="{200D54CD-6050-48D9-8D98-EC1CF6550429}" srcOrd="1" destOrd="0" parTransId="{359AFF8F-FFFC-4692-A4F5-7D340720E6B6}" sibTransId="{EB7F3B87-405C-456F-8241-D56696420E49}"/>
    <dgm:cxn modelId="{43262EC3-1909-446A-9DF8-9D246C967D60}" type="presOf" srcId="{C188D212-E222-4B50-AC32-849A677B7F47}" destId="{A42C3F44-FA84-4F63-A41A-38688C2A584F}" srcOrd="0" destOrd="0" presId="urn:microsoft.com/office/officeart/2005/8/layout/vList2"/>
    <dgm:cxn modelId="{E5C5B990-F15B-41F2-BFD2-5472FF8E0057}" type="presOf" srcId="{45474839-2D80-4248-9046-866194F97A02}" destId="{155A207E-50A5-4E56-AE72-5867F4DB63B0}" srcOrd="0" destOrd="0" presId="urn:microsoft.com/office/officeart/2005/8/layout/vList2"/>
    <dgm:cxn modelId="{E99C57EF-17A9-42D9-8D5E-FE2A9D6ACBA6}" type="presOf" srcId="{28887CA7-EBFD-41E9-9FB3-8EA4C45B36C8}" destId="{05D3F751-9107-402B-B1BF-B308FF9FDE75}" srcOrd="0" destOrd="0" presId="urn:microsoft.com/office/officeart/2005/8/layout/vList2"/>
    <dgm:cxn modelId="{80297A3A-4641-4D90-B62D-71504CFC7A54}" srcId="{A1916482-31DA-4EFB-A2DC-783535033101}" destId="{C188D212-E222-4B50-AC32-849A677B7F47}" srcOrd="1" destOrd="0" parTransId="{C32D6F8B-95C7-4040-B6E7-4B9553C0F321}" sibTransId="{37B17BAF-ABC9-40AD-B1A0-37908996B4C1}"/>
    <dgm:cxn modelId="{D065025A-29EB-4D93-8881-3FFCF9CD82A6}" srcId="{A1916482-31DA-4EFB-A2DC-783535033101}" destId="{45474839-2D80-4248-9046-866194F97A02}" srcOrd="0" destOrd="0" parTransId="{88F54EAE-5D8D-4C60-9252-1125F47C04C9}" sibTransId="{AFCC2357-A8EA-47CD-8F57-B94BFAFBBB9D}"/>
    <dgm:cxn modelId="{BA98BB28-1BCB-4D9D-B153-897BE5B0F195}" type="presOf" srcId="{A1916482-31DA-4EFB-A2DC-783535033101}" destId="{A0D8887E-246D-45CD-8CC9-1EC7EA5774E4}" srcOrd="0" destOrd="0" presId="urn:microsoft.com/office/officeart/2005/8/layout/vList2"/>
    <dgm:cxn modelId="{9441856D-2E0C-4EBE-BFAF-B5BE97C6D424}" srcId="{C188D212-E222-4B50-AC32-849A677B7F47}" destId="{2B84828F-BA95-4FE4-87A9-747DBBEF065A}" srcOrd="0" destOrd="0" parTransId="{8095833F-AE01-4E76-820B-899A59B1A813}" sibTransId="{D9E6BB7B-0D3C-41AC-8F21-F1D48A2DE641}"/>
    <dgm:cxn modelId="{D3865B7E-FCDC-46AF-A651-065C32ACE707}" type="presOf" srcId="{644E4B5D-2E44-4318-9143-73B875C0BE55}" destId="{9B02B388-2D40-435A-812A-BC746D6A54DB}" srcOrd="0" destOrd="0" presId="urn:microsoft.com/office/officeart/2005/8/layout/vList2"/>
    <dgm:cxn modelId="{8FE677F3-D305-486E-A0C4-3EEC675C4BC9}" srcId="{45474839-2D80-4248-9046-866194F97A02}" destId="{AB1F646D-0342-4E94-B38C-F3C00B4161B4}" srcOrd="0" destOrd="0" parTransId="{B84C972E-06CD-4B4F-AA96-14CE6D4F1969}" sibTransId="{BCE79A95-BEC6-49B6-847E-CD6E927C7A69}"/>
    <dgm:cxn modelId="{82E3E646-FFC9-468F-AD5C-A227B3B15C79}" type="presParOf" srcId="{A0D8887E-246D-45CD-8CC9-1EC7EA5774E4}" destId="{155A207E-50A5-4E56-AE72-5867F4DB63B0}" srcOrd="0" destOrd="0" presId="urn:microsoft.com/office/officeart/2005/8/layout/vList2"/>
    <dgm:cxn modelId="{040BAF58-5E8D-47C1-AB24-E89E50F364A8}" type="presParOf" srcId="{A0D8887E-246D-45CD-8CC9-1EC7EA5774E4}" destId="{6A972C4D-89D7-4C53-B1F6-D89590C0CBFE}" srcOrd="1" destOrd="0" presId="urn:microsoft.com/office/officeart/2005/8/layout/vList2"/>
    <dgm:cxn modelId="{5FD51194-7E79-42CD-A287-CB05F6006EC8}" type="presParOf" srcId="{A0D8887E-246D-45CD-8CC9-1EC7EA5774E4}" destId="{A42C3F44-FA84-4F63-A41A-38688C2A584F}" srcOrd="2" destOrd="0" presId="urn:microsoft.com/office/officeart/2005/8/layout/vList2"/>
    <dgm:cxn modelId="{4EE30A75-614E-4A25-9C54-6133FEF302E4}" type="presParOf" srcId="{A0D8887E-246D-45CD-8CC9-1EC7EA5774E4}" destId="{6F28C5FD-39C3-4B22-BEAC-A47EECC60C42}" srcOrd="3" destOrd="0" presId="urn:microsoft.com/office/officeart/2005/8/layout/vList2"/>
    <dgm:cxn modelId="{FD4CBA4B-6515-4426-9145-77DAB3AA3EB4}" type="presParOf" srcId="{A0D8887E-246D-45CD-8CC9-1EC7EA5774E4}" destId="{9B02B388-2D40-435A-812A-BC746D6A54DB}" srcOrd="4" destOrd="0" presId="urn:microsoft.com/office/officeart/2005/8/layout/vList2"/>
    <dgm:cxn modelId="{706E275D-204C-4734-A10D-8FB432B35B04}" type="presParOf" srcId="{A0D8887E-246D-45CD-8CC9-1EC7EA5774E4}" destId="{47EC159B-9A38-47FB-9988-2D8DAE9A471C}" srcOrd="5" destOrd="0" presId="urn:microsoft.com/office/officeart/2005/8/layout/vList2"/>
    <dgm:cxn modelId="{FC0B40B2-0182-435B-835C-C3A5A76CFCD7}" type="presParOf" srcId="{A0D8887E-246D-45CD-8CC9-1EC7EA5774E4}" destId="{05D3F751-9107-402B-B1BF-B308FF9FDE7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D48EFD0-6E1E-4BF1-952C-E81592DB0079}" type="doc">
      <dgm:prSet loTypeId="urn:microsoft.com/office/officeart/2005/8/layout/process4" loCatId="process" qsTypeId="urn:microsoft.com/office/officeart/2005/8/quickstyle/simple3" qsCatId="simple" csTypeId="urn:microsoft.com/office/officeart/2005/8/colors/colorful1" csCatId="colorful"/>
      <dgm:spPr/>
      <dgm:t>
        <a:bodyPr/>
        <a:lstStyle/>
        <a:p>
          <a:endParaRPr lang="zh-TW" altLang="en-US"/>
        </a:p>
      </dgm:t>
    </dgm:pt>
    <dgm:pt modelId="{60C04176-A36A-4376-B414-0CB78B88BBAB}">
      <dgm:prSet custT="1"/>
      <dgm:spPr/>
      <dgm:t>
        <a:bodyPr/>
        <a:lstStyle/>
        <a:p>
          <a:pPr algn="l" rtl="0">
            <a:lnSpc>
              <a:spcPct val="80000"/>
            </a:lnSpc>
            <a:spcAft>
              <a:spcPts val="0"/>
            </a:spcAft>
          </a:pPr>
          <a:r>
            <a:rPr lang="en-US" sz="2400" b="1" dirty="0" smtClean="0">
              <a:latin typeface="+mn-ea"/>
              <a:ea typeface="+mn-ea"/>
            </a:rPr>
            <a:t>1.</a:t>
          </a:r>
          <a:r>
            <a:rPr lang="zh-TW" sz="2400" b="1" dirty="0" smtClean="0">
              <a:latin typeface="+mn-ea"/>
              <a:ea typeface="+mn-ea"/>
            </a:rPr>
            <a:t>檢視有哪些利用行為可能與著作權相關？</a:t>
          </a:r>
          <a:r>
            <a:rPr lang="zh-TW" sz="2400" b="1" dirty="0" smtClean="0"/>
            <a:t>（</a:t>
          </a:r>
          <a:r>
            <a:rPr lang="en-US" sz="2400" b="1" dirty="0" smtClean="0"/>
            <a:t>Ex.</a:t>
          </a:r>
          <a:r>
            <a:rPr lang="zh-TW" sz="2400" b="1" dirty="0" smtClean="0"/>
            <a:t>營業場所播放音樂、影片、廣播、電視</a:t>
          </a:r>
          <a:r>
            <a:rPr lang="en-US" sz="2400" b="1" dirty="0" smtClean="0"/>
            <a:t>…</a:t>
          </a:r>
          <a:r>
            <a:rPr lang="zh-TW" sz="2400" b="1" dirty="0" smtClean="0"/>
            <a:t>等）</a:t>
          </a:r>
          <a:endParaRPr lang="zh-TW" sz="2400" b="1" dirty="0">
            <a:latin typeface="+mn-ea"/>
            <a:ea typeface="+mn-ea"/>
          </a:endParaRPr>
        </a:p>
      </dgm:t>
    </dgm:pt>
    <dgm:pt modelId="{1736213D-492C-4573-86C0-66E1FE3A7A62}" type="parTrans" cxnId="{B1A77068-C82A-4FE4-B134-EA22D5467B4A}">
      <dgm:prSet/>
      <dgm:spPr/>
      <dgm:t>
        <a:bodyPr/>
        <a:lstStyle/>
        <a:p>
          <a:endParaRPr lang="zh-TW" altLang="en-US"/>
        </a:p>
      </dgm:t>
    </dgm:pt>
    <dgm:pt modelId="{0AB4FB24-5B2F-4FA1-BABD-81589D0E2729}" type="sibTrans" cxnId="{B1A77068-C82A-4FE4-B134-EA22D5467B4A}">
      <dgm:prSet/>
      <dgm:spPr/>
      <dgm:t>
        <a:bodyPr/>
        <a:lstStyle/>
        <a:p>
          <a:endParaRPr lang="zh-TW" altLang="en-US"/>
        </a:p>
      </dgm:t>
    </dgm:pt>
    <dgm:pt modelId="{AC87E4D8-8CD4-4231-A31D-83387EE97E0D}">
      <dgm:prSet custT="1"/>
      <dgm:spPr/>
      <dgm:t>
        <a:bodyPr/>
        <a:lstStyle/>
        <a:p>
          <a:pPr algn="l" rtl="0"/>
          <a:r>
            <a:rPr lang="en-US" sz="2400" b="1" dirty="0" smtClean="0"/>
            <a:t>2.</a:t>
          </a:r>
          <a:r>
            <a:rPr lang="zh-TW" sz="2400" b="1" dirty="0" smtClean="0"/>
            <a:t>如有，要不要取得授權？</a:t>
          </a:r>
          <a:endParaRPr lang="zh-TW" sz="2400" b="1" dirty="0"/>
        </a:p>
      </dgm:t>
    </dgm:pt>
    <dgm:pt modelId="{9AF7F5A8-E2A8-45ED-BC40-DBE271285DB8}" type="parTrans" cxnId="{F05E511C-2784-418B-8887-EF8D6A9DBA66}">
      <dgm:prSet/>
      <dgm:spPr/>
      <dgm:t>
        <a:bodyPr/>
        <a:lstStyle/>
        <a:p>
          <a:endParaRPr lang="zh-TW" altLang="en-US"/>
        </a:p>
      </dgm:t>
    </dgm:pt>
    <dgm:pt modelId="{9EBFB418-CA20-4B8B-9F74-A925EBF4249C}" type="sibTrans" cxnId="{F05E511C-2784-418B-8887-EF8D6A9DBA66}">
      <dgm:prSet/>
      <dgm:spPr/>
      <dgm:t>
        <a:bodyPr/>
        <a:lstStyle/>
        <a:p>
          <a:endParaRPr lang="zh-TW" altLang="en-US"/>
        </a:p>
      </dgm:t>
    </dgm:pt>
    <dgm:pt modelId="{7BFB9118-C711-4338-A051-268E4635170F}">
      <dgm:prSet custT="1"/>
      <dgm:spPr/>
      <dgm:t>
        <a:bodyPr/>
        <a:lstStyle/>
        <a:p>
          <a:pPr algn="l" rtl="0"/>
          <a:r>
            <a:rPr lang="en-US" sz="2400" b="1" dirty="0" smtClean="0"/>
            <a:t>3.</a:t>
          </a:r>
          <a:r>
            <a:rPr lang="zh-TW" sz="2400" b="1" dirty="0" smtClean="0"/>
            <a:t>如需取得授權，要取得授權的內容？</a:t>
          </a:r>
          <a:endParaRPr lang="zh-TW" sz="2400" b="1" dirty="0"/>
        </a:p>
      </dgm:t>
    </dgm:pt>
    <dgm:pt modelId="{C1E66401-F054-4128-BB91-A25DB8B6A5D1}" type="parTrans" cxnId="{2401A8F6-1488-4B6F-B389-7A51152520F6}">
      <dgm:prSet/>
      <dgm:spPr/>
      <dgm:t>
        <a:bodyPr/>
        <a:lstStyle/>
        <a:p>
          <a:endParaRPr lang="zh-TW" altLang="en-US"/>
        </a:p>
      </dgm:t>
    </dgm:pt>
    <dgm:pt modelId="{5028BDFB-BB06-4C2B-A3F0-C95B2C66FAB5}" type="sibTrans" cxnId="{2401A8F6-1488-4B6F-B389-7A51152520F6}">
      <dgm:prSet/>
      <dgm:spPr/>
      <dgm:t>
        <a:bodyPr/>
        <a:lstStyle/>
        <a:p>
          <a:endParaRPr lang="zh-TW" altLang="en-US"/>
        </a:p>
      </dgm:t>
    </dgm:pt>
    <dgm:pt modelId="{59DE0C45-3C7E-438A-9353-56484660C171}">
      <dgm:prSet custT="1"/>
      <dgm:spPr/>
      <dgm:t>
        <a:bodyPr/>
        <a:lstStyle/>
        <a:p>
          <a:pPr algn="l" rtl="0"/>
          <a:r>
            <a:rPr lang="en-US" sz="2400" b="1" dirty="0" smtClean="0"/>
            <a:t>4.</a:t>
          </a:r>
          <a:r>
            <a:rPr lang="zh-TW" sz="2400" b="1" dirty="0" smtClean="0"/>
            <a:t>如需取得授權，取得授權的管道？</a:t>
          </a:r>
          <a:endParaRPr lang="zh-TW" sz="2400" b="1" dirty="0"/>
        </a:p>
      </dgm:t>
    </dgm:pt>
    <dgm:pt modelId="{27667537-09B8-4D0D-B5C6-0CC563B61883}" type="parTrans" cxnId="{F4F6762A-19C7-4822-B906-9F8DF268DB24}">
      <dgm:prSet/>
      <dgm:spPr/>
      <dgm:t>
        <a:bodyPr/>
        <a:lstStyle/>
        <a:p>
          <a:endParaRPr lang="zh-TW" altLang="en-US"/>
        </a:p>
      </dgm:t>
    </dgm:pt>
    <dgm:pt modelId="{E947F3A6-B14D-45A7-A08E-BA47448C1B38}" type="sibTrans" cxnId="{F4F6762A-19C7-4822-B906-9F8DF268DB24}">
      <dgm:prSet/>
      <dgm:spPr/>
      <dgm:t>
        <a:bodyPr/>
        <a:lstStyle/>
        <a:p>
          <a:endParaRPr lang="zh-TW" altLang="en-US"/>
        </a:p>
      </dgm:t>
    </dgm:pt>
    <dgm:pt modelId="{D905A022-6FAE-4382-BB23-5C8082DE0C4F}">
      <dgm:prSet custT="1"/>
      <dgm:spPr/>
      <dgm:t>
        <a:bodyPr/>
        <a:lstStyle/>
        <a:p>
          <a:pPr algn="l" rtl="0"/>
          <a:r>
            <a:rPr lang="en-US" sz="2400" b="1" dirty="0" smtClean="0"/>
            <a:t>5.</a:t>
          </a:r>
          <a:r>
            <a:rPr lang="zh-TW" sz="2400" b="1" dirty="0" smtClean="0"/>
            <a:t>如未取得授權可能需負擔的責任</a:t>
          </a:r>
          <a:endParaRPr lang="zh-TW" sz="2400" b="1" dirty="0"/>
        </a:p>
      </dgm:t>
    </dgm:pt>
    <dgm:pt modelId="{69DE0586-56DF-4462-B8A3-9EDF3E5DC06B}" type="parTrans" cxnId="{82A3BE52-61C3-4CB1-901C-9FFC9F2EF410}">
      <dgm:prSet/>
      <dgm:spPr/>
      <dgm:t>
        <a:bodyPr/>
        <a:lstStyle/>
        <a:p>
          <a:endParaRPr lang="zh-TW" altLang="en-US"/>
        </a:p>
      </dgm:t>
    </dgm:pt>
    <dgm:pt modelId="{D044C456-11D9-47E3-AB03-7FB37388F1DE}" type="sibTrans" cxnId="{82A3BE52-61C3-4CB1-901C-9FFC9F2EF410}">
      <dgm:prSet/>
      <dgm:spPr/>
      <dgm:t>
        <a:bodyPr/>
        <a:lstStyle/>
        <a:p>
          <a:endParaRPr lang="zh-TW" altLang="en-US"/>
        </a:p>
      </dgm:t>
    </dgm:pt>
    <dgm:pt modelId="{0C6F810A-C60C-4EC0-8ADC-A6E77B927291}" type="pres">
      <dgm:prSet presAssocID="{DD48EFD0-6E1E-4BF1-952C-E81592DB0079}" presName="Name0" presStyleCnt="0">
        <dgm:presLayoutVars>
          <dgm:dir/>
          <dgm:animLvl val="lvl"/>
          <dgm:resizeHandles val="exact"/>
        </dgm:presLayoutVars>
      </dgm:prSet>
      <dgm:spPr/>
      <dgm:t>
        <a:bodyPr/>
        <a:lstStyle/>
        <a:p>
          <a:endParaRPr lang="zh-TW" altLang="en-US"/>
        </a:p>
      </dgm:t>
    </dgm:pt>
    <dgm:pt modelId="{1FEE24F0-31D1-4248-861E-F864A5C073DC}" type="pres">
      <dgm:prSet presAssocID="{D905A022-6FAE-4382-BB23-5C8082DE0C4F}" presName="boxAndChildren" presStyleCnt="0"/>
      <dgm:spPr/>
    </dgm:pt>
    <dgm:pt modelId="{462A0AEE-7B9D-4D28-9655-79C7BFDB4684}" type="pres">
      <dgm:prSet presAssocID="{D905A022-6FAE-4382-BB23-5C8082DE0C4F}" presName="parentTextBox" presStyleLbl="node1" presStyleIdx="0" presStyleCnt="5"/>
      <dgm:spPr/>
      <dgm:t>
        <a:bodyPr/>
        <a:lstStyle/>
        <a:p>
          <a:endParaRPr lang="zh-TW" altLang="en-US"/>
        </a:p>
      </dgm:t>
    </dgm:pt>
    <dgm:pt modelId="{819B51AF-DA5F-4D96-9E32-1593A2CF7883}" type="pres">
      <dgm:prSet presAssocID="{E947F3A6-B14D-45A7-A08E-BA47448C1B38}" presName="sp" presStyleCnt="0"/>
      <dgm:spPr/>
    </dgm:pt>
    <dgm:pt modelId="{CC651320-4702-427F-BBF3-5EDE3C1F9C46}" type="pres">
      <dgm:prSet presAssocID="{59DE0C45-3C7E-438A-9353-56484660C171}" presName="arrowAndChildren" presStyleCnt="0"/>
      <dgm:spPr/>
    </dgm:pt>
    <dgm:pt modelId="{58D243E0-6B73-41A3-A5C3-3A44832AB294}" type="pres">
      <dgm:prSet presAssocID="{59DE0C45-3C7E-438A-9353-56484660C171}" presName="parentTextArrow" presStyleLbl="node1" presStyleIdx="1" presStyleCnt="5"/>
      <dgm:spPr/>
      <dgm:t>
        <a:bodyPr/>
        <a:lstStyle/>
        <a:p>
          <a:endParaRPr lang="zh-TW" altLang="en-US"/>
        </a:p>
      </dgm:t>
    </dgm:pt>
    <dgm:pt modelId="{BFA49342-A7D5-4038-B275-DACC553ADD13}" type="pres">
      <dgm:prSet presAssocID="{5028BDFB-BB06-4C2B-A3F0-C95B2C66FAB5}" presName="sp" presStyleCnt="0"/>
      <dgm:spPr/>
    </dgm:pt>
    <dgm:pt modelId="{F1BB9961-4E2C-44AF-B765-1E1C6C4CDC93}" type="pres">
      <dgm:prSet presAssocID="{7BFB9118-C711-4338-A051-268E4635170F}" presName="arrowAndChildren" presStyleCnt="0"/>
      <dgm:spPr/>
    </dgm:pt>
    <dgm:pt modelId="{508D93D7-7FA1-4C03-AA94-DE6EC9AF5E72}" type="pres">
      <dgm:prSet presAssocID="{7BFB9118-C711-4338-A051-268E4635170F}" presName="parentTextArrow" presStyleLbl="node1" presStyleIdx="2" presStyleCnt="5"/>
      <dgm:spPr/>
      <dgm:t>
        <a:bodyPr/>
        <a:lstStyle/>
        <a:p>
          <a:endParaRPr lang="zh-TW" altLang="en-US"/>
        </a:p>
      </dgm:t>
    </dgm:pt>
    <dgm:pt modelId="{4704F962-96E4-40B6-9577-20C62CA93796}" type="pres">
      <dgm:prSet presAssocID="{9EBFB418-CA20-4B8B-9F74-A925EBF4249C}" presName="sp" presStyleCnt="0"/>
      <dgm:spPr/>
    </dgm:pt>
    <dgm:pt modelId="{574162E8-9BB4-40F4-9BBA-A4A7F1B00E5F}" type="pres">
      <dgm:prSet presAssocID="{AC87E4D8-8CD4-4231-A31D-83387EE97E0D}" presName="arrowAndChildren" presStyleCnt="0"/>
      <dgm:spPr/>
    </dgm:pt>
    <dgm:pt modelId="{F5E89CD4-44E2-4A60-A5D4-092E7578DF92}" type="pres">
      <dgm:prSet presAssocID="{AC87E4D8-8CD4-4231-A31D-83387EE97E0D}" presName="parentTextArrow" presStyleLbl="node1" presStyleIdx="3" presStyleCnt="5"/>
      <dgm:spPr/>
      <dgm:t>
        <a:bodyPr/>
        <a:lstStyle/>
        <a:p>
          <a:endParaRPr lang="zh-TW" altLang="en-US"/>
        </a:p>
      </dgm:t>
    </dgm:pt>
    <dgm:pt modelId="{A1ABBF48-72B8-4A77-8CA7-EAB31BD84FA0}" type="pres">
      <dgm:prSet presAssocID="{0AB4FB24-5B2F-4FA1-BABD-81589D0E2729}" presName="sp" presStyleCnt="0"/>
      <dgm:spPr/>
    </dgm:pt>
    <dgm:pt modelId="{A9FD431A-C29D-4BC1-BDA9-543C577E808F}" type="pres">
      <dgm:prSet presAssocID="{60C04176-A36A-4376-B414-0CB78B88BBAB}" presName="arrowAndChildren" presStyleCnt="0"/>
      <dgm:spPr/>
    </dgm:pt>
    <dgm:pt modelId="{4ECD8433-779C-4015-9BAF-74B9B4F050D7}" type="pres">
      <dgm:prSet presAssocID="{60C04176-A36A-4376-B414-0CB78B88BBAB}" presName="parentTextArrow" presStyleLbl="node1" presStyleIdx="4" presStyleCnt="5"/>
      <dgm:spPr/>
      <dgm:t>
        <a:bodyPr/>
        <a:lstStyle/>
        <a:p>
          <a:endParaRPr lang="zh-TW" altLang="en-US"/>
        </a:p>
      </dgm:t>
    </dgm:pt>
  </dgm:ptLst>
  <dgm:cxnLst>
    <dgm:cxn modelId="{82A3BE52-61C3-4CB1-901C-9FFC9F2EF410}" srcId="{DD48EFD0-6E1E-4BF1-952C-E81592DB0079}" destId="{D905A022-6FAE-4382-BB23-5C8082DE0C4F}" srcOrd="4" destOrd="0" parTransId="{69DE0586-56DF-4462-B8A3-9EDF3E5DC06B}" sibTransId="{D044C456-11D9-47E3-AB03-7FB37388F1DE}"/>
    <dgm:cxn modelId="{92385688-B992-4431-B547-0AB596203DBF}" type="presOf" srcId="{59DE0C45-3C7E-438A-9353-56484660C171}" destId="{58D243E0-6B73-41A3-A5C3-3A44832AB294}" srcOrd="0" destOrd="0" presId="urn:microsoft.com/office/officeart/2005/8/layout/process4"/>
    <dgm:cxn modelId="{2401A8F6-1488-4B6F-B389-7A51152520F6}" srcId="{DD48EFD0-6E1E-4BF1-952C-E81592DB0079}" destId="{7BFB9118-C711-4338-A051-268E4635170F}" srcOrd="2" destOrd="0" parTransId="{C1E66401-F054-4128-BB91-A25DB8B6A5D1}" sibTransId="{5028BDFB-BB06-4C2B-A3F0-C95B2C66FAB5}"/>
    <dgm:cxn modelId="{11F390C5-13A7-402D-B108-CD56A69897BC}" type="presOf" srcId="{7BFB9118-C711-4338-A051-268E4635170F}" destId="{508D93D7-7FA1-4C03-AA94-DE6EC9AF5E72}" srcOrd="0" destOrd="0" presId="urn:microsoft.com/office/officeart/2005/8/layout/process4"/>
    <dgm:cxn modelId="{AFB99D66-8BD9-4903-81AD-2316F033C694}" type="presOf" srcId="{DD48EFD0-6E1E-4BF1-952C-E81592DB0079}" destId="{0C6F810A-C60C-4EC0-8ADC-A6E77B927291}" srcOrd="0" destOrd="0" presId="urn:microsoft.com/office/officeart/2005/8/layout/process4"/>
    <dgm:cxn modelId="{3512F7BE-A4FA-41EB-85CC-6D11C17F9C87}" type="presOf" srcId="{AC87E4D8-8CD4-4231-A31D-83387EE97E0D}" destId="{F5E89CD4-44E2-4A60-A5D4-092E7578DF92}" srcOrd="0" destOrd="0" presId="urn:microsoft.com/office/officeart/2005/8/layout/process4"/>
    <dgm:cxn modelId="{52428300-F7D1-4245-BC1D-85338637E69E}" type="presOf" srcId="{D905A022-6FAE-4382-BB23-5C8082DE0C4F}" destId="{462A0AEE-7B9D-4D28-9655-79C7BFDB4684}" srcOrd="0" destOrd="0" presId="urn:microsoft.com/office/officeart/2005/8/layout/process4"/>
    <dgm:cxn modelId="{B1A77068-C82A-4FE4-B134-EA22D5467B4A}" srcId="{DD48EFD0-6E1E-4BF1-952C-E81592DB0079}" destId="{60C04176-A36A-4376-B414-0CB78B88BBAB}" srcOrd="0" destOrd="0" parTransId="{1736213D-492C-4573-86C0-66E1FE3A7A62}" sibTransId="{0AB4FB24-5B2F-4FA1-BABD-81589D0E2729}"/>
    <dgm:cxn modelId="{BB2EDFCA-3903-4A47-8DF4-C8F760F76C7A}" type="presOf" srcId="{60C04176-A36A-4376-B414-0CB78B88BBAB}" destId="{4ECD8433-779C-4015-9BAF-74B9B4F050D7}" srcOrd="0" destOrd="0" presId="urn:microsoft.com/office/officeart/2005/8/layout/process4"/>
    <dgm:cxn modelId="{F4F6762A-19C7-4822-B906-9F8DF268DB24}" srcId="{DD48EFD0-6E1E-4BF1-952C-E81592DB0079}" destId="{59DE0C45-3C7E-438A-9353-56484660C171}" srcOrd="3" destOrd="0" parTransId="{27667537-09B8-4D0D-B5C6-0CC563B61883}" sibTransId="{E947F3A6-B14D-45A7-A08E-BA47448C1B38}"/>
    <dgm:cxn modelId="{F05E511C-2784-418B-8887-EF8D6A9DBA66}" srcId="{DD48EFD0-6E1E-4BF1-952C-E81592DB0079}" destId="{AC87E4D8-8CD4-4231-A31D-83387EE97E0D}" srcOrd="1" destOrd="0" parTransId="{9AF7F5A8-E2A8-45ED-BC40-DBE271285DB8}" sibTransId="{9EBFB418-CA20-4B8B-9F74-A925EBF4249C}"/>
    <dgm:cxn modelId="{A66A7E27-EBFF-493B-AD30-128DBB3D1E9D}" type="presParOf" srcId="{0C6F810A-C60C-4EC0-8ADC-A6E77B927291}" destId="{1FEE24F0-31D1-4248-861E-F864A5C073DC}" srcOrd="0" destOrd="0" presId="urn:microsoft.com/office/officeart/2005/8/layout/process4"/>
    <dgm:cxn modelId="{683B829D-F53D-4620-8AE9-643E3070F4A7}" type="presParOf" srcId="{1FEE24F0-31D1-4248-861E-F864A5C073DC}" destId="{462A0AEE-7B9D-4D28-9655-79C7BFDB4684}" srcOrd="0" destOrd="0" presId="urn:microsoft.com/office/officeart/2005/8/layout/process4"/>
    <dgm:cxn modelId="{D3923471-D75A-47DD-B161-DB16EDE2DF99}" type="presParOf" srcId="{0C6F810A-C60C-4EC0-8ADC-A6E77B927291}" destId="{819B51AF-DA5F-4D96-9E32-1593A2CF7883}" srcOrd="1" destOrd="0" presId="urn:microsoft.com/office/officeart/2005/8/layout/process4"/>
    <dgm:cxn modelId="{081D3482-5F7F-42E7-B06E-F82EDC561E08}" type="presParOf" srcId="{0C6F810A-C60C-4EC0-8ADC-A6E77B927291}" destId="{CC651320-4702-427F-BBF3-5EDE3C1F9C46}" srcOrd="2" destOrd="0" presId="urn:microsoft.com/office/officeart/2005/8/layout/process4"/>
    <dgm:cxn modelId="{3412E03F-36B2-44FD-8188-8CE4CEE7D70E}" type="presParOf" srcId="{CC651320-4702-427F-BBF3-5EDE3C1F9C46}" destId="{58D243E0-6B73-41A3-A5C3-3A44832AB294}" srcOrd="0" destOrd="0" presId="urn:microsoft.com/office/officeart/2005/8/layout/process4"/>
    <dgm:cxn modelId="{648A9038-A115-401A-9FB6-9552224CA3E0}" type="presParOf" srcId="{0C6F810A-C60C-4EC0-8ADC-A6E77B927291}" destId="{BFA49342-A7D5-4038-B275-DACC553ADD13}" srcOrd="3" destOrd="0" presId="urn:microsoft.com/office/officeart/2005/8/layout/process4"/>
    <dgm:cxn modelId="{B37FA57E-344B-4E04-9149-A664419756A2}" type="presParOf" srcId="{0C6F810A-C60C-4EC0-8ADC-A6E77B927291}" destId="{F1BB9961-4E2C-44AF-B765-1E1C6C4CDC93}" srcOrd="4" destOrd="0" presId="urn:microsoft.com/office/officeart/2005/8/layout/process4"/>
    <dgm:cxn modelId="{B8E91639-E6FD-4BDB-B33E-358EE2167DF4}" type="presParOf" srcId="{F1BB9961-4E2C-44AF-B765-1E1C6C4CDC93}" destId="{508D93D7-7FA1-4C03-AA94-DE6EC9AF5E72}" srcOrd="0" destOrd="0" presId="urn:microsoft.com/office/officeart/2005/8/layout/process4"/>
    <dgm:cxn modelId="{CD02E883-8C33-48EC-A561-7EBE26342324}" type="presParOf" srcId="{0C6F810A-C60C-4EC0-8ADC-A6E77B927291}" destId="{4704F962-96E4-40B6-9577-20C62CA93796}" srcOrd="5" destOrd="0" presId="urn:microsoft.com/office/officeart/2005/8/layout/process4"/>
    <dgm:cxn modelId="{FD51892B-D3A5-4647-9865-A4C0916675B5}" type="presParOf" srcId="{0C6F810A-C60C-4EC0-8ADC-A6E77B927291}" destId="{574162E8-9BB4-40F4-9BBA-A4A7F1B00E5F}" srcOrd="6" destOrd="0" presId="urn:microsoft.com/office/officeart/2005/8/layout/process4"/>
    <dgm:cxn modelId="{F69C54B1-BAA0-4A89-A9B5-15F628E1D549}" type="presParOf" srcId="{574162E8-9BB4-40F4-9BBA-A4A7F1B00E5F}" destId="{F5E89CD4-44E2-4A60-A5D4-092E7578DF92}" srcOrd="0" destOrd="0" presId="urn:microsoft.com/office/officeart/2005/8/layout/process4"/>
    <dgm:cxn modelId="{04DDF788-526E-4DFB-9869-1B0A38717DF3}" type="presParOf" srcId="{0C6F810A-C60C-4EC0-8ADC-A6E77B927291}" destId="{A1ABBF48-72B8-4A77-8CA7-EAB31BD84FA0}" srcOrd="7" destOrd="0" presId="urn:microsoft.com/office/officeart/2005/8/layout/process4"/>
    <dgm:cxn modelId="{7BF76CBD-47AB-485F-8CD2-711F21A44924}" type="presParOf" srcId="{0C6F810A-C60C-4EC0-8ADC-A6E77B927291}" destId="{A9FD431A-C29D-4BC1-BDA9-543C577E808F}" srcOrd="8" destOrd="0" presId="urn:microsoft.com/office/officeart/2005/8/layout/process4"/>
    <dgm:cxn modelId="{091BDC8D-E4F7-4923-86DF-EECAB58D68B9}" type="presParOf" srcId="{A9FD431A-C29D-4BC1-BDA9-543C577E808F}" destId="{4ECD8433-779C-4015-9BAF-74B9B4F050D7}"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7542AB7-9479-4FAF-826E-F22BE81610E3}" type="doc">
      <dgm:prSet loTypeId="urn:microsoft.com/office/officeart/2011/layout/TabList" loCatId="list" qsTypeId="urn:microsoft.com/office/officeart/2005/8/quickstyle/simple1" qsCatId="simple" csTypeId="urn:microsoft.com/office/officeart/2005/8/colors/colorful1" csCatId="colorful" phldr="1"/>
      <dgm:spPr/>
      <dgm:t>
        <a:bodyPr/>
        <a:lstStyle/>
        <a:p>
          <a:endParaRPr lang="zh-TW" altLang="en-US"/>
        </a:p>
      </dgm:t>
    </dgm:pt>
    <dgm:pt modelId="{D3D070E3-1947-4406-8DD8-43A52201550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公眾</a:t>
          </a:r>
          <a:r>
            <a:rPr lang="en-US" altLang="zh-TW" sz="2400" b="1" dirty="0" smtClean="0">
              <a:latin typeface="微軟正黑體" panose="020B0604030504040204" pitchFamily="34" charset="-120"/>
              <a:ea typeface="微軟正黑體" panose="020B0604030504040204" pitchFamily="34" charset="-120"/>
            </a:rPr>
            <a:t>(§3.1</a:t>
          </a:r>
          <a:r>
            <a:rPr lang="zh-TW" altLang="en-US" sz="2400" b="1" dirty="0" smtClean="0">
              <a:latin typeface="微軟正黑體" panose="020B0604030504040204" pitchFamily="34" charset="-120"/>
              <a:ea typeface="微軟正黑體" panose="020B0604030504040204" pitchFamily="34" charset="-120"/>
            </a:rPr>
            <a:t> </a:t>
          </a:r>
          <a:r>
            <a:rPr lang="zh-TW" altLang="en-US" sz="2400" b="1" dirty="0" smtClean="0">
              <a:latin typeface="Univers Condensed"/>
              <a:ea typeface="微軟正黑體" panose="020B0604030504040204" pitchFamily="34" charset="-120"/>
            </a:rPr>
            <a:t>④</a:t>
          </a:r>
          <a:r>
            <a:rPr 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EC284AD5-0977-4F0A-AB6E-5F2868225ACF}" type="parTrans" cxnId="{60142AE9-B15C-49E4-850B-1CC964450E48}">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F1FF4546-7EB4-4E3C-AE79-CC147D58851B}" type="sibTrans" cxnId="{60142AE9-B15C-49E4-850B-1CC964450E48}">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5DEBC871-726D-4E18-BCCE-85EA3BF63818}">
      <dgm:prSet custT="1"/>
      <dgm:spPr/>
      <dgm:t>
        <a:bodyPr/>
        <a:lstStyle/>
        <a:p>
          <a:pPr rtl="0">
            <a:spcAft>
              <a:spcPts val="0"/>
            </a:spcAft>
          </a:pPr>
          <a:r>
            <a:rPr lang="zh-TW" sz="2400" b="1" dirty="0" smtClean="0">
              <a:latin typeface="微軟正黑體" panose="020B0604030504040204" pitchFamily="34" charset="-120"/>
              <a:ea typeface="微軟正黑體" panose="020B0604030504040204" pitchFamily="34" charset="-120"/>
            </a:rPr>
            <a:t>指不特定人或特定之多數人。但家庭及其正常社交之多數人，不在此限。</a:t>
          </a:r>
          <a:endParaRPr lang="zh-TW" sz="2400" b="1" dirty="0">
            <a:latin typeface="微軟正黑體" panose="020B0604030504040204" pitchFamily="34" charset="-120"/>
            <a:ea typeface="微軟正黑體" panose="020B0604030504040204" pitchFamily="34" charset="-120"/>
          </a:endParaRPr>
        </a:p>
      </dgm:t>
    </dgm:pt>
    <dgm:pt modelId="{B557DF84-BCAD-4BAC-BA51-71B3A4BBCA56}" type="parTrans" cxnId="{BD3FE1E1-2DE4-4729-895A-BC8F5F98FA82}">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B245DE94-A763-46D0-83E3-08F9F2ED2F60}" type="sibTrans" cxnId="{BD3FE1E1-2DE4-4729-895A-BC8F5F98FA82}">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C66C2A1A-2D7F-483E-8FCB-CBC42AF807F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「公開場所」</a:t>
          </a:r>
          <a:endParaRPr lang="zh-TW" altLang="en-US" sz="2400" b="1" dirty="0">
            <a:latin typeface="微軟正黑體" panose="020B0604030504040204" pitchFamily="34" charset="-120"/>
            <a:ea typeface="微軟正黑體" panose="020B0604030504040204" pitchFamily="34" charset="-120"/>
          </a:endParaRPr>
        </a:p>
      </dgm:t>
    </dgm:pt>
    <dgm:pt modelId="{41EDAA1A-1FD1-4A98-8033-6C66659267C7}" type="parTrans" cxnId="{E287B23A-D401-4B05-B1C1-1AE1B3B320A9}">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C269E2C3-2FC2-4ECD-87B9-56D4F67F3988}" type="sibTrans" cxnId="{E287B23A-D401-4B05-B1C1-1AE1B3B320A9}">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302ADFB8-1781-4B07-8C6A-F288A48FF3B3}">
      <dgm:prSet custT="1"/>
      <dgm:spPr/>
      <dgm:t>
        <a:bodyPr/>
        <a:lstStyle/>
        <a:p>
          <a:pPr rtl="0">
            <a:lnSpc>
              <a:spcPct val="80000"/>
            </a:lnSpc>
            <a:spcAft>
              <a:spcPts val="0"/>
            </a:spcAft>
          </a:pPr>
          <a:r>
            <a:rPr lang="zh-TW" sz="2400" b="1" dirty="0" smtClean="0">
              <a:latin typeface="微軟正黑體" panose="020B0604030504040204" pitchFamily="34" charset="-120"/>
              <a:ea typeface="微軟正黑體" panose="020B0604030504040204" pitchFamily="34" charset="-120"/>
            </a:rPr>
            <a:t>著作權法並未定義，依一般之概念，係指公眾隨時均可出入的場所</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智慧局</a:t>
          </a:r>
          <a:r>
            <a:rPr lang="en-US" sz="2000" b="1" dirty="0" smtClean="0">
              <a:latin typeface="微軟正黑體" panose="020B0604030504040204" pitchFamily="34" charset="-120"/>
              <a:ea typeface="微軟正黑體" panose="020B0604030504040204" pitchFamily="34" charset="-120"/>
            </a:rPr>
            <a:t>95.08.10</a:t>
          </a:r>
          <a:r>
            <a:rPr lang="zh-TW" sz="2000" b="1" dirty="0" smtClean="0">
              <a:latin typeface="微軟正黑體" panose="020B0604030504040204" pitchFamily="34" charset="-120"/>
              <a:ea typeface="微軟正黑體" panose="020B0604030504040204" pitchFamily="34" charset="-120"/>
            </a:rPr>
            <a:t>電子郵件</a:t>
          </a:r>
          <a:r>
            <a:rPr lang="en-US" sz="2000" b="1" dirty="0" smtClean="0">
              <a:latin typeface="微軟正黑體" panose="020B0604030504040204" pitchFamily="34" charset="-120"/>
              <a:ea typeface="微軟正黑體" panose="020B0604030504040204" pitchFamily="34" charset="-120"/>
            </a:rPr>
            <a:t>950810)</a:t>
          </a:r>
          <a:r>
            <a:rPr lang="zh-TW" sz="2000" b="1" dirty="0" smtClean="0">
              <a:latin typeface="微軟正黑體" panose="020B0604030504040204" pitchFamily="34" charset="-120"/>
              <a:ea typeface="微軟正黑體" panose="020B0604030504040204" pitchFamily="34" charset="-120"/>
            </a:rPr>
            <a:t>。 </a:t>
          </a:r>
          <a:endParaRPr lang="zh-TW" sz="2000" b="1" dirty="0">
            <a:latin typeface="微軟正黑體" panose="020B0604030504040204" pitchFamily="34" charset="-120"/>
            <a:ea typeface="微軟正黑體" panose="020B0604030504040204" pitchFamily="34" charset="-120"/>
          </a:endParaRPr>
        </a:p>
      </dgm:t>
    </dgm:pt>
    <dgm:pt modelId="{E1F1B667-1118-4601-981D-DDE6165068A8}" type="parTrans" cxnId="{595793CB-92BE-4C61-BA70-82F028C2001B}">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6792A0C0-0744-4282-8803-B97683698A74}" type="sibTrans" cxnId="{595793CB-92BE-4C61-BA70-82F028C2001B}">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CA230B41-FEE1-4FA0-987E-EE5E6B4A3C07}">
      <dgm:prSet custT="1"/>
      <dgm:spPr/>
      <dgm:t>
        <a:bodyPr/>
        <a:lstStyle/>
        <a:p>
          <a:pPr rtl="0">
            <a:spcAft>
              <a:spcPts val="0"/>
            </a:spcAft>
          </a:pPr>
          <a:r>
            <a:rPr lang="zh-TW" sz="2200" b="1" dirty="0" smtClean="0">
              <a:latin typeface="微軟正黑體" panose="020B0604030504040204" pitchFamily="34" charset="-120"/>
              <a:ea typeface="微軟正黑體" panose="020B0604030504040204" pitchFamily="34" charset="-120"/>
            </a:rPr>
            <a:t>電影院、俱樂部、錄影帶或碟影片播映場所、旅館房間、</a:t>
          </a:r>
          <a:r>
            <a:rPr lang="en-US" sz="2200" b="1" dirty="0" smtClean="0">
              <a:latin typeface="微軟正黑體" panose="020B0604030504040204" pitchFamily="34" charset="-120"/>
              <a:ea typeface="微軟正黑體" panose="020B0604030504040204" pitchFamily="34" charset="-120"/>
            </a:rPr>
            <a:t>KTV</a:t>
          </a:r>
          <a:r>
            <a:rPr lang="zh-TW" sz="2200" b="1" dirty="0" smtClean="0">
              <a:latin typeface="微軟正黑體" panose="020B0604030504040204" pitchFamily="34" charset="-120"/>
              <a:ea typeface="微軟正黑體" panose="020B0604030504040204" pitchFamily="34" charset="-120"/>
            </a:rPr>
            <a:t>、餐廳、三溫暖、火車站、飛機、火車、停車場等供公眾使用之交通工具或其他供不特定人進出的場所，都屬於公開場所</a:t>
          </a:r>
          <a:r>
            <a:rPr lang="en-US" sz="2200" b="1" dirty="0" smtClean="0">
              <a:latin typeface="微軟正黑體" panose="020B0604030504040204" pitchFamily="34" charset="-120"/>
              <a:ea typeface="微軟正黑體" panose="020B0604030504040204" pitchFamily="34" charset="-120"/>
            </a:rPr>
            <a:t>…</a:t>
          </a:r>
          <a:r>
            <a:rPr lang="zh-TW" sz="2200" b="1" dirty="0" smtClean="0">
              <a:solidFill>
                <a:srgbClr val="C00000"/>
              </a:solidFill>
              <a:latin typeface="微軟正黑體" panose="020B0604030504040204" pitchFamily="34" charset="-120"/>
              <a:ea typeface="微軟正黑體" panose="020B0604030504040204" pitchFamily="34" charset="-120"/>
            </a:rPr>
            <a:t>「包廂」</a:t>
          </a:r>
          <a:r>
            <a:rPr lang="zh-TW" sz="2200" b="1" dirty="0" smtClean="0">
              <a:latin typeface="微軟正黑體" panose="020B0604030504040204" pitchFamily="34" charset="-120"/>
              <a:ea typeface="微軟正黑體" panose="020B0604030504040204" pitchFamily="34" charset="-120"/>
            </a:rPr>
            <a:t>原則上被認定為公開場所的一種</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智慧局</a:t>
          </a:r>
          <a:r>
            <a:rPr lang="en-US" sz="2000" b="1" dirty="0" smtClean="0">
              <a:latin typeface="微軟正黑體" panose="020B0604030504040204" pitchFamily="34" charset="-120"/>
              <a:ea typeface="微軟正黑體" panose="020B0604030504040204" pitchFamily="34" charset="-120"/>
            </a:rPr>
            <a:t>95.07.18</a:t>
          </a:r>
          <a:r>
            <a:rPr lang="zh-TW" sz="2000" b="1" dirty="0" smtClean="0">
              <a:latin typeface="微軟正黑體" panose="020B0604030504040204" pitchFamily="34" charset="-120"/>
              <a:ea typeface="微軟正黑體" panose="020B0604030504040204" pitchFamily="34" charset="-120"/>
            </a:rPr>
            <a:t>電子郵件</a:t>
          </a:r>
          <a:r>
            <a:rPr lang="en-US" sz="2000" b="1" dirty="0" smtClean="0">
              <a:latin typeface="微軟正黑體" panose="020B0604030504040204" pitchFamily="34" charset="-120"/>
              <a:ea typeface="微軟正黑體" panose="020B0604030504040204" pitchFamily="34" charset="-120"/>
            </a:rPr>
            <a:t>950718a) </a:t>
          </a:r>
          <a:r>
            <a:rPr lang="zh-TW" altLang="en-US" sz="2000" b="1" dirty="0" smtClean="0">
              <a:latin typeface="微軟正黑體" panose="020B0604030504040204" pitchFamily="34" charset="-120"/>
              <a:ea typeface="微軟正黑體" panose="020B0604030504040204" pitchFamily="34" charset="-120"/>
            </a:rPr>
            <a:t>。</a:t>
          </a:r>
          <a:endParaRPr lang="zh-TW" sz="2000" b="1" dirty="0">
            <a:latin typeface="微軟正黑體" panose="020B0604030504040204" pitchFamily="34" charset="-120"/>
            <a:ea typeface="微軟正黑體" panose="020B0604030504040204" pitchFamily="34" charset="-120"/>
          </a:endParaRPr>
        </a:p>
      </dgm:t>
    </dgm:pt>
    <dgm:pt modelId="{ADD53AFE-4CDE-43C6-A777-4BBA82AE4BE9}" type="parTrans" cxnId="{71EFD34B-B2F5-48BE-8863-32D0AAC0A81A}">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C0C23FD7-3612-492A-81B6-9CF14BABCA41}" type="sibTrans" cxnId="{71EFD34B-B2F5-48BE-8863-32D0AAC0A81A}">
      <dgm:prSet/>
      <dgm:spPr/>
      <dgm:t>
        <a:bodyPr/>
        <a:lstStyle/>
        <a:p>
          <a:endParaRPr lang="zh-TW" altLang="en-US" sz="2000" b="1">
            <a:latin typeface="微軟正黑體" panose="020B0604030504040204" pitchFamily="34" charset="-120"/>
            <a:ea typeface="微軟正黑體" panose="020B0604030504040204" pitchFamily="34" charset="-120"/>
          </a:endParaRPr>
        </a:p>
      </dgm:t>
    </dgm:pt>
    <dgm:pt modelId="{93CD2804-3BBA-41C4-B4E9-AFF791D844BD}" type="pres">
      <dgm:prSet presAssocID="{A7542AB7-9479-4FAF-826E-F22BE81610E3}" presName="Name0" presStyleCnt="0">
        <dgm:presLayoutVars>
          <dgm:chMax/>
          <dgm:chPref val="3"/>
          <dgm:dir/>
          <dgm:animOne val="branch"/>
          <dgm:animLvl val="lvl"/>
        </dgm:presLayoutVars>
      </dgm:prSet>
      <dgm:spPr/>
      <dgm:t>
        <a:bodyPr/>
        <a:lstStyle/>
        <a:p>
          <a:endParaRPr lang="zh-TW" altLang="en-US"/>
        </a:p>
      </dgm:t>
    </dgm:pt>
    <dgm:pt modelId="{2B758BA9-72AA-40F8-A27D-D2008B1C73D8}" type="pres">
      <dgm:prSet presAssocID="{D3D070E3-1947-4406-8DD8-43A522015501}" presName="composite" presStyleCnt="0"/>
      <dgm:spPr/>
    </dgm:pt>
    <dgm:pt modelId="{36892A81-C4A8-4ED2-A9A4-38AF59FF7189}" type="pres">
      <dgm:prSet presAssocID="{D3D070E3-1947-4406-8DD8-43A522015501}" presName="FirstChild" presStyleLbl="revTx" presStyleIdx="0" presStyleCnt="3">
        <dgm:presLayoutVars>
          <dgm:chMax val="0"/>
          <dgm:chPref val="0"/>
          <dgm:bulletEnabled val="1"/>
        </dgm:presLayoutVars>
      </dgm:prSet>
      <dgm:spPr/>
      <dgm:t>
        <a:bodyPr/>
        <a:lstStyle/>
        <a:p>
          <a:endParaRPr lang="zh-TW" altLang="en-US"/>
        </a:p>
      </dgm:t>
    </dgm:pt>
    <dgm:pt modelId="{58348261-0330-4F9C-8D56-051EA7E671C7}" type="pres">
      <dgm:prSet presAssocID="{D3D070E3-1947-4406-8DD8-43A522015501}" presName="Parent" presStyleLbl="alignNode1" presStyleIdx="0" presStyleCnt="2">
        <dgm:presLayoutVars>
          <dgm:chMax val="3"/>
          <dgm:chPref val="3"/>
          <dgm:bulletEnabled val="1"/>
        </dgm:presLayoutVars>
      </dgm:prSet>
      <dgm:spPr/>
      <dgm:t>
        <a:bodyPr/>
        <a:lstStyle/>
        <a:p>
          <a:endParaRPr lang="zh-TW" altLang="en-US"/>
        </a:p>
      </dgm:t>
    </dgm:pt>
    <dgm:pt modelId="{C0B51C76-4B55-4CD4-A217-9D0C9D1E458B}" type="pres">
      <dgm:prSet presAssocID="{D3D070E3-1947-4406-8DD8-43A522015501}" presName="Accent" presStyleLbl="parChTrans1D1" presStyleIdx="0" presStyleCnt="2"/>
      <dgm:spPr/>
    </dgm:pt>
    <dgm:pt modelId="{0C65EE19-5D75-4514-B180-42A1E5F8DF5C}" type="pres">
      <dgm:prSet presAssocID="{F1FF4546-7EB4-4E3C-AE79-CC147D58851B}" presName="sibTrans" presStyleCnt="0"/>
      <dgm:spPr/>
    </dgm:pt>
    <dgm:pt modelId="{DBD83296-849C-4156-B1DB-B661431688BF}" type="pres">
      <dgm:prSet presAssocID="{C66C2A1A-2D7F-483E-8FCB-CBC42AF807F3}" presName="composite" presStyleCnt="0"/>
      <dgm:spPr/>
    </dgm:pt>
    <dgm:pt modelId="{9C415ED2-7C89-47A4-80CD-2A41B415AACC}" type="pres">
      <dgm:prSet presAssocID="{C66C2A1A-2D7F-483E-8FCB-CBC42AF807F3}" presName="FirstChild" presStyleLbl="revTx" presStyleIdx="1" presStyleCnt="3">
        <dgm:presLayoutVars>
          <dgm:chMax val="0"/>
          <dgm:chPref val="0"/>
          <dgm:bulletEnabled val="1"/>
        </dgm:presLayoutVars>
      </dgm:prSet>
      <dgm:spPr/>
      <dgm:t>
        <a:bodyPr/>
        <a:lstStyle/>
        <a:p>
          <a:endParaRPr lang="zh-TW" altLang="en-US"/>
        </a:p>
      </dgm:t>
    </dgm:pt>
    <dgm:pt modelId="{52C61BAF-2BA1-4A75-8D4B-BF5033B54821}" type="pres">
      <dgm:prSet presAssocID="{C66C2A1A-2D7F-483E-8FCB-CBC42AF807F3}" presName="Parent" presStyleLbl="alignNode1" presStyleIdx="1" presStyleCnt="2">
        <dgm:presLayoutVars>
          <dgm:chMax val="3"/>
          <dgm:chPref val="3"/>
          <dgm:bulletEnabled val="1"/>
        </dgm:presLayoutVars>
      </dgm:prSet>
      <dgm:spPr/>
      <dgm:t>
        <a:bodyPr/>
        <a:lstStyle/>
        <a:p>
          <a:endParaRPr lang="zh-TW" altLang="en-US"/>
        </a:p>
      </dgm:t>
    </dgm:pt>
    <dgm:pt modelId="{F6941FA7-BA3D-45DB-B82A-AC81E65392BE}" type="pres">
      <dgm:prSet presAssocID="{C66C2A1A-2D7F-483E-8FCB-CBC42AF807F3}" presName="Accent" presStyleLbl="parChTrans1D1" presStyleIdx="1" presStyleCnt="2"/>
      <dgm:spPr/>
    </dgm:pt>
    <dgm:pt modelId="{98486D95-729F-452D-BB2D-4FC1ECFFA453}" type="pres">
      <dgm:prSet presAssocID="{C66C2A1A-2D7F-483E-8FCB-CBC42AF807F3}" presName="Child" presStyleLbl="revTx" presStyleIdx="2" presStyleCnt="3">
        <dgm:presLayoutVars>
          <dgm:chMax val="0"/>
          <dgm:chPref val="0"/>
          <dgm:bulletEnabled val="1"/>
        </dgm:presLayoutVars>
      </dgm:prSet>
      <dgm:spPr/>
      <dgm:t>
        <a:bodyPr/>
        <a:lstStyle/>
        <a:p>
          <a:endParaRPr lang="zh-TW" altLang="en-US"/>
        </a:p>
      </dgm:t>
    </dgm:pt>
  </dgm:ptLst>
  <dgm:cxnLst>
    <dgm:cxn modelId="{71EFD34B-B2F5-48BE-8863-32D0AAC0A81A}" srcId="{C66C2A1A-2D7F-483E-8FCB-CBC42AF807F3}" destId="{CA230B41-FEE1-4FA0-987E-EE5E6B4A3C07}" srcOrd="1" destOrd="0" parTransId="{ADD53AFE-4CDE-43C6-A777-4BBA82AE4BE9}" sibTransId="{C0C23FD7-3612-492A-81B6-9CF14BABCA41}"/>
    <dgm:cxn modelId="{6DBB5C90-551F-4C3F-899D-4F67291E2644}" type="presOf" srcId="{302ADFB8-1781-4B07-8C6A-F288A48FF3B3}" destId="{9C415ED2-7C89-47A4-80CD-2A41B415AACC}" srcOrd="0" destOrd="0" presId="urn:microsoft.com/office/officeart/2011/layout/TabList"/>
    <dgm:cxn modelId="{609CA692-5749-4F42-BCDF-02A2AF5B8F01}" type="presOf" srcId="{D3D070E3-1947-4406-8DD8-43A522015501}" destId="{58348261-0330-4F9C-8D56-051EA7E671C7}" srcOrd="0" destOrd="0" presId="urn:microsoft.com/office/officeart/2011/layout/TabList"/>
    <dgm:cxn modelId="{334DF9B7-A6B7-4912-BCEF-2D4E343CCD2F}" type="presOf" srcId="{C66C2A1A-2D7F-483E-8FCB-CBC42AF807F3}" destId="{52C61BAF-2BA1-4A75-8D4B-BF5033B54821}" srcOrd="0" destOrd="0" presId="urn:microsoft.com/office/officeart/2011/layout/TabList"/>
    <dgm:cxn modelId="{595793CB-92BE-4C61-BA70-82F028C2001B}" srcId="{C66C2A1A-2D7F-483E-8FCB-CBC42AF807F3}" destId="{302ADFB8-1781-4B07-8C6A-F288A48FF3B3}" srcOrd="0" destOrd="0" parTransId="{E1F1B667-1118-4601-981D-DDE6165068A8}" sibTransId="{6792A0C0-0744-4282-8803-B97683698A74}"/>
    <dgm:cxn modelId="{707542BF-DE3C-4CCF-AA1E-32E954F1DDD4}" type="presOf" srcId="{A7542AB7-9479-4FAF-826E-F22BE81610E3}" destId="{93CD2804-3BBA-41C4-B4E9-AFF791D844BD}" srcOrd="0" destOrd="0" presId="urn:microsoft.com/office/officeart/2011/layout/TabList"/>
    <dgm:cxn modelId="{60142AE9-B15C-49E4-850B-1CC964450E48}" srcId="{A7542AB7-9479-4FAF-826E-F22BE81610E3}" destId="{D3D070E3-1947-4406-8DD8-43A522015501}" srcOrd="0" destOrd="0" parTransId="{EC284AD5-0977-4F0A-AB6E-5F2868225ACF}" sibTransId="{F1FF4546-7EB4-4E3C-AE79-CC147D58851B}"/>
    <dgm:cxn modelId="{BD3FE1E1-2DE4-4729-895A-BC8F5F98FA82}" srcId="{D3D070E3-1947-4406-8DD8-43A522015501}" destId="{5DEBC871-726D-4E18-BCCE-85EA3BF63818}" srcOrd="0" destOrd="0" parTransId="{B557DF84-BCAD-4BAC-BA51-71B3A4BBCA56}" sibTransId="{B245DE94-A763-46D0-83E3-08F9F2ED2F60}"/>
    <dgm:cxn modelId="{23F71D12-A061-4A45-9EEF-8E7AB0763B6B}" type="presOf" srcId="{CA230B41-FEE1-4FA0-987E-EE5E6B4A3C07}" destId="{98486D95-729F-452D-BB2D-4FC1ECFFA453}" srcOrd="0" destOrd="0" presId="urn:microsoft.com/office/officeart/2011/layout/TabList"/>
    <dgm:cxn modelId="{E287B23A-D401-4B05-B1C1-1AE1B3B320A9}" srcId="{A7542AB7-9479-4FAF-826E-F22BE81610E3}" destId="{C66C2A1A-2D7F-483E-8FCB-CBC42AF807F3}" srcOrd="1" destOrd="0" parTransId="{41EDAA1A-1FD1-4A98-8033-6C66659267C7}" sibTransId="{C269E2C3-2FC2-4ECD-87B9-56D4F67F3988}"/>
    <dgm:cxn modelId="{ABCA909C-7A92-48D4-8398-C995C37915C5}" type="presOf" srcId="{5DEBC871-726D-4E18-BCCE-85EA3BF63818}" destId="{36892A81-C4A8-4ED2-A9A4-38AF59FF7189}" srcOrd="0" destOrd="0" presId="urn:microsoft.com/office/officeart/2011/layout/TabList"/>
    <dgm:cxn modelId="{71D357DD-ECE5-445F-A91E-01EE661930C9}" type="presParOf" srcId="{93CD2804-3BBA-41C4-B4E9-AFF791D844BD}" destId="{2B758BA9-72AA-40F8-A27D-D2008B1C73D8}" srcOrd="0" destOrd="0" presId="urn:microsoft.com/office/officeart/2011/layout/TabList"/>
    <dgm:cxn modelId="{2532AC62-D7E2-48C8-BEE4-7E1E0F8B9B73}" type="presParOf" srcId="{2B758BA9-72AA-40F8-A27D-D2008B1C73D8}" destId="{36892A81-C4A8-4ED2-A9A4-38AF59FF7189}" srcOrd="0" destOrd="0" presId="urn:microsoft.com/office/officeart/2011/layout/TabList"/>
    <dgm:cxn modelId="{DBFB5FAA-0F82-44FC-94AD-0427E1900FC9}" type="presParOf" srcId="{2B758BA9-72AA-40F8-A27D-D2008B1C73D8}" destId="{58348261-0330-4F9C-8D56-051EA7E671C7}" srcOrd="1" destOrd="0" presId="urn:microsoft.com/office/officeart/2011/layout/TabList"/>
    <dgm:cxn modelId="{83EBC362-77D0-4114-A95F-B99F5A187BA8}" type="presParOf" srcId="{2B758BA9-72AA-40F8-A27D-D2008B1C73D8}" destId="{C0B51C76-4B55-4CD4-A217-9D0C9D1E458B}" srcOrd="2" destOrd="0" presId="urn:microsoft.com/office/officeart/2011/layout/TabList"/>
    <dgm:cxn modelId="{959EAE6F-0600-4ED8-80FF-190BEC63B193}" type="presParOf" srcId="{93CD2804-3BBA-41C4-B4E9-AFF791D844BD}" destId="{0C65EE19-5D75-4514-B180-42A1E5F8DF5C}" srcOrd="1" destOrd="0" presId="urn:microsoft.com/office/officeart/2011/layout/TabList"/>
    <dgm:cxn modelId="{02B9F9CE-AB24-46D4-A48C-A06D7CF58716}" type="presParOf" srcId="{93CD2804-3BBA-41C4-B4E9-AFF791D844BD}" destId="{DBD83296-849C-4156-B1DB-B661431688BF}" srcOrd="2" destOrd="0" presId="urn:microsoft.com/office/officeart/2011/layout/TabList"/>
    <dgm:cxn modelId="{A1F20267-CA72-4C2A-81B3-86B552B90D79}" type="presParOf" srcId="{DBD83296-849C-4156-B1DB-B661431688BF}" destId="{9C415ED2-7C89-47A4-80CD-2A41B415AACC}" srcOrd="0" destOrd="0" presId="urn:microsoft.com/office/officeart/2011/layout/TabList"/>
    <dgm:cxn modelId="{C38731EF-EC40-4E70-8B1E-973C6D6F2E02}" type="presParOf" srcId="{DBD83296-849C-4156-B1DB-B661431688BF}" destId="{52C61BAF-2BA1-4A75-8D4B-BF5033B54821}" srcOrd="1" destOrd="0" presId="urn:microsoft.com/office/officeart/2011/layout/TabList"/>
    <dgm:cxn modelId="{D84BC296-F971-420F-8ADC-1751963F3F3E}" type="presParOf" srcId="{DBD83296-849C-4156-B1DB-B661431688BF}" destId="{F6941FA7-BA3D-45DB-B82A-AC81E65392BE}" srcOrd="2" destOrd="0" presId="urn:microsoft.com/office/officeart/2011/layout/TabList"/>
    <dgm:cxn modelId="{8D7BA934-BA52-484A-996F-DBBEBEDB8B66}" type="presParOf" srcId="{93CD2804-3BBA-41C4-B4E9-AFF791D844BD}" destId="{98486D95-729F-452D-BB2D-4FC1ECFFA453}" srcOrd="3"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6A66081-C912-40BA-A2AE-992A6DC85366}"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TW" altLang="en-US"/>
        </a:p>
      </dgm:t>
    </dgm:pt>
    <dgm:pt modelId="{73DEFBF2-F949-472E-9ABF-E6BA01F5FBAC}">
      <dgm:prSet/>
      <dgm:spPr/>
      <dgm:t>
        <a:bodyPr/>
        <a:lstStyle/>
        <a:p>
          <a:pPr rtl="0"/>
          <a:r>
            <a:rPr lang="zh-TW" altLang="en-US" b="1" dirty="0" smtClean="0"/>
            <a:t>咖啡館、餐廳</a:t>
          </a:r>
          <a:r>
            <a:rPr lang="zh-TW" b="1" dirty="0" smtClean="0"/>
            <a:t>在營業場所播放音樂</a:t>
          </a:r>
          <a:r>
            <a:rPr lang="en-US" b="1" dirty="0" smtClean="0"/>
            <a:t>CD</a:t>
          </a:r>
          <a:endParaRPr lang="zh-TW" b="1" dirty="0"/>
        </a:p>
      </dgm:t>
    </dgm:pt>
    <dgm:pt modelId="{0B2DEE38-40FD-4206-9AFB-A28748A1179E}" type="parTrans" cxnId="{50153829-907E-4309-B417-2AB5FD0C980F}">
      <dgm:prSet/>
      <dgm:spPr/>
      <dgm:t>
        <a:bodyPr/>
        <a:lstStyle/>
        <a:p>
          <a:endParaRPr lang="zh-TW" altLang="en-US"/>
        </a:p>
      </dgm:t>
    </dgm:pt>
    <dgm:pt modelId="{CADFAF2B-3C9E-4411-B789-E2770EE81442}" type="sibTrans" cxnId="{50153829-907E-4309-B417-2AB5FD0C980F}">
      <dgm:prSet/>
      <dgm:spPr/>
      <dgm:t>
        <a:bodyPr/>
        <a:lstStyle/>
        <a:p>
          <a:endParaRPr lang="zh-TW" altLang="en-US"/>
        </a:p>
      </dgm:t>
    </dgm:pt>
    <dgm:pt modelId="{64E0A373-799A-40FB-9AE9-88478865BD7E}">
      <dgm:prSet/>
      <dgm:spPr/>
      <dgm:t>
        <a:bodyPr/>
        <a:lstStyle/>
        <a:p>
          <a:pPr rtl="0"/>
          <a:r>
            <a:rPr lang="en-US" b="1" dirty="0" smtClean="0">
              <a:latin typeface="+mn-ea"/>
              <a:ea typeface="+mn-ea"/>
            </a:rPr>
            <a:t>(V</a:t>
          </a:r>
          <a:r>
            <a:rPr lang="en-US" b="1" dirty="0" smtClean="0"/>
            <a:t>)</a:t>
          </a:r>
          <a:r>
            <a:rPr lang="zh-TW" b="1" dirty="0" smtClean="0"/>
            <a:t>需取得授權</a:t>
          </a:r>
          <a:r>
            <a:rPr lang="en-US" b="1" dirty="0" smtClean="0"/>
            <a:t>(</a:t>
          </a:r>
          <a:r>
            <a:rPr lang="zh-TW" b="1" dirty="0" smtClean="0"/>
            <a:t>公開演出</a:t>
          </a:r>
          <a:r>
            <a:rPr lang="en-US" b="1" dirty="0" smtClean="0"/>
            <a:t>)</a:t>
          </a:r>
          <a:endParaRPr lang="zh-TW" b="1" dirty="0"/>
        </a:p>
      </dgm:t>
    </dgm:pt>
    <dgm:pt modelId="{D8214FDD-F634-4885-8082-01BFADC78064}" type="parTrans" cxnId="{378B0173-B28E-4F8D-A606-CBD34141142B}">
      <dgm:prSet/>
      <dgm:spPr/>
      <dgm:t>
        <a:bodyPr/>
        <a:lstStyle/>
        <a:p>
          <a:endParaRPr lang="zh-TW" altLang="en-US"/>
        </a:p>
      </dgm:t>
    </dgm:pt>
    <dgm:pt modelId="{FB39D737-EEA4-4255-82B2-4D71943385B8}" type="sibTrans" cxnId="{378B0173-B28E-4F8D-A606-CBD34141142B}">
      <dgm:prSet/>
      <dgm:spPr/>
      <dgm:t>
        <a:bodyPr/>
        <a:lstStyle/>
        <a:p>
          <a:endParaRPr lang="zh-TW" altLang="en-US"/>
        </a:p>
      </dgm:t>
    </dgm:pt>
    <dgm:pt modelId="{F9533CBA-87B0-4BFB-A05F-A6126E3D2810}">
      <dgm:prSet/>
      <dgm:spPr/>
      <dgm:t>
        <a:bodyPr/>
        <a:lstStyle/>
        <a:p>
          <a:pPr rtl="0"/>
          <a:r>
            <a:rPr lang="zh-TW" altLang="en-US" b="1" dirty="0" smtClean="0"/>
            <a:t>餐廳、酒吧等</a:t>
          </a:r>
          <a:r>
            <a:rPr lang="zh-TW" b="1" dirty="0" smtClean="0"/>
            <a:t>營業場所請表演團體現場演奏、演唱</a:t>
          </a:r>
          <a:endParaRPr lang="zh-TW" b="1" dirty="0"/>
        </a:p>
      </dgm:t>
    </dgm:pt>
    <dgm:pt modelId="{B0838695-5316-42B9-9BFA-E361AAE35E2E}" type="parTrans" cxnId="{11225308-53C4-4F18-B042-1802C2C7AF7A}">
      <dgm:prSet/>
      <dgm:spPr/>
      <dgm:t>
        <a:bodyPr/>
        <a:lstStyle/>
        <a:p>
          <a:endParaRPr lang="zh-TW" altLang="en-US"/>
        </a:p>
      </dgm:t>
    </dgm:pt>
    <dgm:pt modelId="{C50D6EA9-F2EA-45A0-AB61-32036CBFBE8B}" type="sibTrans" cxnId="{11225308-53C4-4F18-B042-1802C2C7AF7A}">
      <dgm:prSet/>
      <dgm:spPr/>
      <dgm:t>
        <a:bodyPr/>
        <a:lstStyle/>
        <a:p>
          <a:endParaRPr lang="zh-TW" altLang="en-US"/>
        </a:p>
      </dgm:t>
    </dgm:pt>
    <dgm:pt modelId="{1664BB55-B8E7-4EE1-A4CF-3EF11957B679}">
      <dgm:prSet/>
      <dgm:spPr/>
      <dgm:t>
        <a:bodyPr/>
        <a:lstStyle/>
        <a:p>
          <a:pPr rtl="0"/>
          <a:r>
            <a:rPr lang="en-US" b="1" dirty="0" smtClean="0"/>
            <a:t>(V)</a:t>
          </a:r>
          <a:r>
            <a:rPr lang="zh-TW" b="1" dirty="0" smtClean="0"/>
            <a:t>需取得授權</a:t>
          </a:r>
          <a:r>
            <a:rPr lang="en-US" b="1" dirty="0" smtClean="0"/>
            <a:t>(</a:t>
          </a:r>
          <a:r>
            <a:rPr lang="zh-TW" b="1" dirty="0" smtClean="0"/>
            <a:t>公開演出</a:t>
          </a:r>
          <a:r>
            <a:rPr lang="en-US" b="1" dirty="0" smtClean="0"/>
            <a:t>)</a:t>
          </a:r>
          <a:endParaRPr lang="zh-TW" b="1" dirty="0"/>
        </a:p>
      </dgm:t>
    </dgm:pt>
    <dgm:pt modelId="{A76863B6-5A01-4CB1-A35E-F95476BD0622}" type="parTrans" cxnId="{14FF129F-A8BB-4805-9021-CB376B531206}">
      <dgm:prSet/>
      <dgm:spPr/>
      <dgm:t>
        <a:bodyPr/>
        <a:lstStyle/>
        <a:p>
          <a:endParaRPr lang="zh-TW" altLang="en-US"/>
        </a:p>
      </dgm:t>
    </dgm:pt>
    <dgm:pt modelId="{623A1E41-3DDC-4726-B289-6506757E1A5D}" type="sibTrans" cxnId="{14FF129F-A8BB-4805-9021-CB376B531206}">
      <dgm:prSet/>
      <dgm:spPr/>
      <dgm:t>
        <a:bodyPr/>
        <a:lstStyle/>
        <a:p>
          <a:endParaRPr lang="zh-TW" altLang="en-US"/>
        </a:p>
      </dgm:t>
    </dgm:pt>
    <dgm:pt modelId="{27BDBA9C-0CE4-4537-A29E-A48D4F8AB61B}">
      <dgm:prSet/>
      <dgm:spPr/>
      <dgm:t>
        <a:bodyPr/>
        <a:lstStyle/>
        <a:p>
          <a:pPr rtl="0"/>
          <a:r>
            <a:rPr lang="zh-TW" b="1" dirty="0" smtClean="0"/>
            <a:t>提供電腦伴唱機供顧客演唱</a:t>
          </a:r>
          <a:endParaRPr lang="zh-TW" b="1" dirty="0"/>
        </a:p>
      </dgm:t>
    </dgm:pt>
    <dgm:pt modelId="{57F59CAF-130B-4524-B0E9-E3C1029F4994}" type="parTrans" cxnId="{0859D4D4-8C84-44F8-A7C7-596F6168D09F}">
      <dgm:prSet/>
      <dgm:spPr/>
      <dgm:t>
        <a:bodyPr/>
        <a:lstStyle/>
        <a:p>
          <a:endParaRPr lang="zh-TW" altLang="en-US"/>
        </a:p>
      </dgm:t>
    </dgm:pt>
    <dgm:pt modelId="{F9C37DBD-BB80-4012-A0A0-77DE76D9DEC4}" type="sibTrans" cxnId="{0859D4D4-8C84-44F8-A7C7-596F6168D09F}">
      <dgm:prSet/>
      <dgm:spPr/>
      <dgm:t>
        <a:bodyPr/>
        <a:lstStyle/>
        <a:p>
          <a:endParaRPr lang="zh-TW" altLang="en-US"/>
        </a:p>
      </dgm:t>
    </dgm:pt>
    <dgm:pt modelId="{A132C1FE-0D44-44D0-94B2-C7852FECFAB2}">
      <dgm:prSet/>
      <dgm:spPr/>
      <dgm:t>
        <a:bodyPr/>
        <a:lstStyle/>
        <a:p>
          <a:pPr rtl="0"/>
          <a:r>
            <a:rPr lang="en-US" altLang="zh-TW" b="1" dirty="0" smtClean="0"/>
            <a:t>(V)</a:t>
          </a:r>
          <a:r>
            <a:rPr lang="zh-TW" b="1" dirty="0" smtClean="0"/>
            <a:t>需取得授權</a:t>
          </a:r>
          <a:r>
            <a:rPr lang="en-US" b="1" dirty="0" smtClean="0"/>
            <a:t>(</a:t>
          </a:r>
          <a:r>
            <a:rPr lang="zh-TW" b="1" dirty="0" smtClean="0"/>
            <a:t>公開演出及公開上映</a:t>
          </a:r>
          <a:r>
            <a:rPr lang="en-US" b="1" dirty="0" smtClean="0"/>
            <a:t>)</a:t>
          </a:r>
          <a:endParaRPr lang="zh-TW" b="1" dirty="0"/>
        </a:p>
      </dgm:t>
    </dgm:pt>
    <dgm:pt modelId="{740B65A2-158C-4E70-9364-50285E3BB74D}" type="parTrans" cxnId="{3AB6FE88-48C2-4B86-986E-DA84E7ED12D9}">
      <dgm:prSet/>
      <dgm:spPr/>
      <dgm:t>
        <a:bodyPr/>
        <a:lstStyle/>
        <a:p>
          <a:endParaRPr lang="zh-TW" altLang="en-US"/>
        </a:p>
      </dgm:t>
    </dgm:pt>
    <dgm:pt modelId="{F04DD1E6-A386-4906-953F-88881749D99C}" type="sibTrans" cxnId="{3AB6FE88-48C2-4B86-986E-DA84E7ED12D9}">
      <dgm:prSet/>
      <dgm:spPr/>
      <dgm:t>
        <a:bodyPr/>
        <a:lstStyle/>
        <a:p>
          <a:endParaRPr lang="zh-TW" altLang="en-US"/>
        </a:p>
      </dgm:t>
    </dgm:pt>
    <dgm:pt modelId="{FE27668C-00A5-46AD-97E5-4973CA2D93D1}">
      <dgm:prSet/>
      <dgm:spPr/>
      <dgm:t>
        <a:bodyPr/>
        <a:lstStyle/>
        <a:p>
          <a:pPr rtl="0"/>
          <a:r>
            <a:rPr lang="zh-TW" altLang="en-US" b="1" dirty="0" smtClean="0"/>
            <a:t>賣場將電視、廣播節目接收後再以擴音器等擴大播送的效果</a:t>
          </a:r>
          <a:endParaRPr lang="zh-TW" b="1" dirty="0"/>
        </a:p>
      </dgm:t>
    </dgm:pt>
    <dgm:pt modelId="{303E5AB1-5B06-4E0D-95C6-47F21DABE67A}" type="parTrans" cxnId="{3CF9CA7E-76D8-4E4F-82C2-E60BC8C62FFE}">
      <dgm:prSet/>
      <dgm:spPr/>
      <dgm:t>
        <a:bodyPr/>
        <a:lstStyle/>
        <a:p>
          <a:endParaRPr lang="zh-TW" altLang="en-US"/>
        </a:p>
      </dgm:t>
    </dgm:pt>
    <dgm:pt modelId="{A82C5130-380B-4380-9300-56E61FC3CE86}" type="sibTrans" cxnId="{3CF9CA7E-76D8-4E4F-82C2-E60BC8C62FFE}">
      <dgm:prSet/>
      <dgm:spPr/>
      <dgm:t>
        <a:bodyPr/>
        <a:lstStyle/>
        <a:p>
          <a:endParaRPr lang="zh-TW" altLang="en-US"/>
        </a:p>
      </dgm:t>
    </dgm:pt>
    <dgm:pt modelId="{FABAF144-8348-4F6A-A193-45DD85D979C4}">
      <dgm:prSet/>
      <dgm:spPr/>
      <dgm:t>
        <a:bodyPr/>
        <a:lstStyle/>
        <a:p>
          <a:pPr rtl="0"/>
          <a:r>
            <a:rPr lang="en-US" altLang="zh-TW" b="1" dirty="0" smtClean="0"/>
            <a:t>(V)</a:t>
          </a:r>
          <a:r>
            <a:rPr lang="zh-TW" altLang="en-US" b="1" dirty="0" smtClean="0"/>
            <a:t>需取得授權</a:t>
          </a:r>
          <a:r>
            <a:rPr lang="en-US" altLang="zh-TW" b="1" dirty="0" smtClean="0"/>
            <a:t>(</a:t>
          </a:r>
          <a:r>
            <a:rPr lang="zh-TW" altLang="en-US" b="1" dirty="0" smtClean="0"/>
            <a:t>公開演出</a:t>
          </a:r>
          <a:r>
            <a:rPr lang="en-US" altLang="zh-TW" b="1" dirty="0" smtClean="0"/>
            <a:t>)</a:t>
          </a:r>
          <a:endParaRPr lang="zh-TW" b="1" dirty="0"/>
        </a:p>
      </dgm:t>
    </dgm:pt>
    <dgm:pt modelId="{86D67551-706C-4060-BDF3-95A1864381DD}" type="parTrans" cxnId="{7D46F3CD-AEA3-460E-9338-33356BC6470A}">
      <dgm:prSet/>
      <dgm:spPr/>
      <dgm:t>
        <a:bodyPr/>
        <a:lstStyle/>
        <a:p>
          <a:endParaRPr lang="zh-TW" altLang="en-US"/>
        </a:p>
      </dgm:t>
    </dgm:pt>
    <dgm:pt modelId="{1E09FB05-A3B6-41E2-90ED-1873CFD99105}" type="sibTrans" cxnId="{7D46F3CD-AEA3-460E-9338-33356BC6470A}">
      <dgm:prSet/>
      <dgm:spPr/>
      <dgm:t>
        <a:bodyPr/>
        <a:lstStyle/>
        <a:p>
          <a:endParaRPr lang="zh-TW" altLang="en-US"/>
        </a:p>
      </dgm:t>
    </dgm:pt>
    <dgm:pt modelId="{37E4BE72-B44D-4BD5-8726-466836ADAEF7}" type="pres">
      <dgm:prSet presAssocID="{86A66081-C912-40BA-A2AE-992A6DC85366}" presName="linear" presStyleCnt="0">
        <dgm:presLayoutVars>
          <dgm:animLvl val="lvl"/>
          <dgm:resizeHandles val="exact"/>
        </dgm:presLayoutVars>
      </dgm:prSet>
      <dgm:spPr/>
      <dgm:t>
        <a:bodyPr/>
        <a:lstStyle/>
        <a:p>
          <a:endParaRPr lang="zh-TW" altLang="en-US"/>
        </a:p>
      </dgm:t>
    </dgm:pt>
    <dgm:pt modelId="{B36E0DFB-7905-409E-BD38-1BAF94545593}" type="pres">
      <dgm:prSet presAssocID="{73DEFBF2-F949-472E-9ABF-E6BA01F5FBAC}" presName="parentText" presStyleLbl="node1" presStyleIdx="0" presStyleCnt="4">
        <dgm:presLayoutVars>
          <dgm:chMax val="0"/>
          <dgm:bulletEnabled val="1"/>
        </dgm:presLayoutVars>
      </dgm:prSet>
      <dgm:spPr/>
      <dgm:t>
        <a:bodyPr/>
        <a:lstStyle/>
        <a:p>
          <a:endParaRPr lang="zh-TW" altLang="en-US"/>
        </a:p>
      </dgm:t>
    </dgm:pt>
    <dgm:pt modelId="{65931793-837B-4A6F-9760-579FA31F42A4}" type="pres">
      <dgm:prSet presAssocID="{73DEFBF2-F949-472E-9ABF-E6BA01F5FBAC}" presName="childText" presStyleLbl="revTx" presStyleIdx="0" presStyleCnt="4">
        <dgm:presLayoutVars>
          <dgm:bulletEnabled val="1"/>
        </dgm:presLayoutVars>
      </dgm:prSet>
      <dgm:spPr/>
      <dgm:t>
        <a:bodyPr/>
        <a:lstStyle/>
        <a:p>
          <a:endParaRPr lang="zh-TW" altLang="en-US"/>
        </a:p>
      </dgm:t>
    </dgm:pt>
    <dgm:pt modelId="{D0D256C6-521F-4252-A429-DC775FD4A7EF}" type="pres">
      <dgm:prSet presAssocID="{F9533CBA-87B0-4BFB-A05F-A6126E3D2810}" presName="parentText" presStyleLbl="node1" presStyleIdx="1" presStyleCnt="4">
        <dgm:presLayoutVars>
          <dgm:chMax val="0"/>
          <dgm:bulletEnabled val="1"/>
        </dgm:presLayoutVars>
      </dgm:prSet>
      <dgm:spPr/>
      <dgm:t>
        <a:bodyPr/>
        <a:lstStyle/>
        <a:p>
          <a:endParaRPr lang="zh-TW" altLang="en-US"/>
        </a:p>
      </dgm:t>
    </dgm:pt>
    <dgm:pt modelId="{A47D59E0-F768-4B76-B370-CE62E2727006}" type="pres">
      <dgm:prSet presAssocID="{F9533CBA-87B0-4BFB-A05F-A6126E3D2810}" presName="childText" presStyleLbl="revTx" presStyleIdx="1" presStyleCnt="4">
        <dgm:presLayoutVars>
          <dgm:bulletEnabled val="1"/>
        </dgm:presLayoutVars>
      </dgm:prSet>
      <dgm:spPr/>
      <dgm:t>
        <a:bodyPr/>
        <a:lstStyle/>
        <a:p>
          <a:endParaRPr lang="zh-TW" altLang="en-US"/>
        </a:p>
      </dgm:t>
    </dgm:pt>
    <dgm:pt modelId="{34362303-E4E6-4DE6-B0E7-8DCAD0FBAB79}" type="pres">
      <dgm:prSet presAssocID="{27BDBA9C-0CE4-4537-A29E-A48D4F8AB61B}" presName="parentText" presStyleLbl="node1" presStyleIdx="2" presStyleCnt="4">
        <dgm:presLayoutVars>
          <dgm:chMax val="0"/>
          <dgm:bulletEnabled val="1"/>
        </dgm:presLayoutVars>
      </dgm:prSet>
      <dgm:spPr/>
      <dgm:t>
        <a:bodyPr/>
        <a:lstStyle/>
        <a:p>
          <a:endParaRPr lang="zh-TW" altLang="en-US"/>
        </a:p>
      </dgm:t>
    </dgm:pt>
    <dgm:pt modelId="{F796ADB0-2646-42BC-B674-FE3BDAE3D316}" type="pres">
      <dgm:prSet presAssocID="{27BDBA9C-0CE4-4537-A29E-A48D4F8AB61B}" presName="childText" presStyleLbl="revTx" presStyleIdx="2" presStyleCnt="4">
        <dgm:presLayoutVars>
          <dgm:bulletEnabled val="1"/>
        </dgm:presLayoutVars>
      </dgm:prSet>
      <dgm:spPr/>
      <dgm:t>
        <a:bodyPr/>
        <a:lstStyle/>
        <a:p>
          <a:endParaRPr lang="zh-TW" altLang="en-US"/>
        </a:p>
      </dgm:t>
    </dgm:pt>
    <dgm:pt modelId="{83CB239D-D9D7-428C-AFED-EB94BC0895C9}" type="pres">
      <dgm:prSet presAssocID="{FE27668C-00A5-46AD-97E5-4973CA2D93D1}" presName="parentText" presStyleLbl="node1" presStyleIdx="3" presStyleCnt="4">
        <dgm:presLayoutVars>
          <dgm:chMax val="0"/>
          <dgm:bulletEnabled val="1"/>
        </dgm:presLayoutVars>
      </dgm:prSet>
      <dgm:spPr/>
      <dgm:t>
        <a:bodyPr/>
        <a:lstStyle/>
        <a:p>
          <a:endParaRPr lang="zh-TW" altLang="en-US"/>
        </a:p>
      </dgm:t>
    </dgm:pt>
    <dgm:pt modelId="{03050BF6-3067-48EC-8294-13B485D45DF8}" type="pres">
      <dgm:prSet presAssocID="{FE27668C-00A5-46AD-97E5-4973CA2D93D1}" presName="childText" presStyleLbl="revTx" presStyleIdx="3" presStyleCnt="4">
        <dgm:presLayoutVars>
          <dgm:bulletEnabled val="1"/>
        </dgm:presLayoutVars>
      </dgm:prSet>
      <dgm:spPr/>
      <dgm:t>
        <a:bodyPr/>
        <a:lstStyle/>
        <a:p>
          <a:endParaRPr lang="zh-TW" altLang="en-US"/>
        </a:p>
      </dgm:t>
    </dgm:pt>
  </dgm:ptLst>
  <dgm:cxnLst>
    <dgm:cxn modelId="{11225308-53C4-4F18-B042-1802C2C7AF7A}" srcId="{86A66081-C912-40BA-A2AE-992A6DC85366}" destId="{F9533CBA-87B0-4BFB-A05F-A6126E3D2810}" srcOrd="1" destOrd="0" parTransId="{B0838695-5316-42B9-9BFA-E361AAE35E2E}" sibTransId="{C50D6EA9-F2EA-45A0-AB61-32036CBFBE8B}"/>
    <dgm:cxn modelId="{7593196F-47FE-42B4-9A30-9FABBF5EF7AA}" type="presOf" srcId="{F9533CBA-87B0-4BFB-A05F-A6126E3D2810}" destId="{D0D256C6-521F-4252-A429-DC775FD4A7EF}" srcOrd="0" destOrd="0" presId="urn:microsoft.com/office/officeart/2005/8/layout/vList2"/>
    <dgm:cxn modelId="{BA8DBD0B-0E1F-457F-B590-1B2E3640C251}" type="presOf" srcId="{86A66081-C912-40BA-A2AE-992A6DC85366}" destId="{37E4BE72-B44D-4BD5-8726-466836ADAEF7}" srcOrd="0" destOrd="0" presId="urn:microsoft.com/office/officeart/2005/8/layout/vList2"/>
    <dgm:cxn modelId="{7D46F3CD-AEA3-460E-9338-33356BC6470A}" srcId="{FE27668C-00A5-46AD-97E5-4973CA2D93D1}" destId="{FABAF144-8348-4F6A-A193-45DD85D979C4}" srcOrd="0" destOrd="0" parTransId="{86D67551-706C-4060-BDF3-95A1864381DD}" sibTransId="{1E09FB05-A3B6-41E2-90ED-1873CFD99105}"/>
    <dgm:cxn modelId="{3CF9CA7E-76D8-4E4F-82C2-E60BC8C62FFE}" srcId="{86A66081-C912-40BA-A2AE-992A6DC85366}" destId="{FE27668C-00A5-46AD-97E5-4973CA2D93D1}" srcOrd="3" destOrd="0" parTransId="{303E5AB1-5B06-4E0D-95C6-47F21DABE67A}" sibTransId="{A82C5130-380B-4380-9300-56E61FC3CE86}"/>
    <dgm:cxn modelId="{3EBFCA53-42C8-495B-8E2E-87192C7B5E0B}" type="presOf" srcId="{64E0A373-799A-40FB-9AE9-88478865BD7E}" destId="{65931793-837B-4A6F-9760-579FA31F42A4}" srcOrd="0" destOrd="0" presId="urn:microsoft.com/office/officeart/2005/8/layout/vList2"/>
    <dgm:cxn modelId="{3BF405CE-C8AC-4005-86F4-C935DFD69E55}" type="presOf" srcId="{27BDBA9C-0CE4-4537-A29E-A48D4F8AB61B}" destId="{34362303-E4E6-4DE6-B0E7-8DCAD0FBAB79}" srcOrd="0" destOrd="0" presId="urn:microsoft.com/office/officeart/2005/8/layout/vList2"/>
    <dgm:cxn modelId="{14FF129F-A8BB-4805-9021-CB376B531206}" srcId="{F9533CBA-87B0-4BFB-A05F-A6126E3D2810}" destId="{1664BB55-B8E7-4EE1-A4CF-3EF11957B679}" srcOrd="0" destOrd="0" parTransId="{A76863B6-5A01-4CB1-A35E-F95476BD0622}" sibTransId="{623A1E41-3DDC-4726-B289-6506757E1A5D}"/>
    <dgm:cxn modelId="{BC71F581-E6C8-41ED-906E-5A3E43C2062C}" type="presOf" srcId="{FABAF144-8348-4F6A-A193-45DD85D979C4}" destId="{03050BF6-3067-48EC-8294-13B485D45DF8}" srcOrd="0" destOrd="0" presId="urn:microsoft.com/office/officeart/2005/8/layout/vList2"/>
    <dgm:cxn modelId="{1569FA4F-E8EE-46A9-B2EE-897BC01C209C}" type="presOf" srcId="{FE27668C-00A5-46AD-97E5-4973CA2D93D1}" destId="{83CB239D-D9D7-428C-AFED-EB94BC0895C9}" srcOrd="0" destOrd="0" presId="urn:microsoft.com/office/officeart/2005/8/layout/vList2"/>
    <dgm:cxn modelId="{D4713BA1-44F9-43CA-BEE3-2E11F0A73678}" type="presOf" srcId="{A132C1FE-0D44-44D0-94B2-C7852FECFAB2}" destId="{F796ADB0-2646-42BC-B674-FE3BDAE3D316}" srcOrd="0" destOrd="0" presId="urn:microsoft.com/office/officeart/2005/8/layout/vList2"/>
    <dgm:cxn modelId="{0E896220-F9CF-4018-BEF8-7DF7ACDBCDA6}" type="presOf" srcId="{73DEFBF2-F949-472E-9ABF-E6BA01F5FBAC}" destId="{B36E0DFB-7905-409E-BD38-1BAF94545593}" srcOrd="0" destOrd="0" presId="urn:microsoft.com/office/officeart/2005/8/layout/vList2"/>
    <dgm:cxn modelId="{3AB6FE88-48C2-4B86-986E-DA84E7ED12D9}" srcId="{27BDBA9C-0CE4-4537-A29E-A48D4F8AB61B}" destId="{A132C1FE-0D44-44D0-94B2-C7852FECFAB2}" srcOrd="0" destOrd="0" parTransId="{740B65A2-158C-4E70-9364-50285E3BB74D}" sibTransId="{F04DD1E6-A386-4906-953F-88881749D99C}"/>
    <dgm:cxn modelId="{7CD0F92B-BE1E-4445-A5C6-FEF1F0B39698}" type="presOf" srcId="{1664BB55-B8E7-4EE1-A4CF-3EF11957B679}" destId="{A47D59E0-F768-4B76-B370-CE62E2727006}" srcOrd="0" destOrd="0" presId="urn:microsoft.com/office/officeart/2005/8/layout/vList2"/>
    <dgm:cxn modelId="{378B0173-B28E-4F8D-A606-CBD34141142B}" srcId="{73DEFBF2-F949-472E-9ABF-E6BA01F5FBAC}" destId="{64E0A373-799A-40FB-9AE9-88478865BD7E}" srcOrd="0" destOrd="0" parTransId="{D8214FDD-F634-4885-8082-01BFADC78064}" sibTransId="{FB39D737-EEA4-4255-82B2-4D71943385B8}"/>
    <dgm:cxn modelId="{0859D4D4-8C84-44F8-A7C7-596F6168D09F}" srcId="{86A66081-C912-40BA-A2AE-992A6DC85366}" destId="{27BDBA9C-0CE4-4537-A29E-A48D4F8AB61B}" srcOrd="2" destOrd="0" parTransId="{57F59CAF-130B-4524-B0E9-E3C1029F4994}" sibTransId="{F9C37DBD-BB80-4012-A0A0-77DE76D9DEC4}"/>
    <dgm:cxn modelId="{50153829-907E-4309-B417-2AB5FD0C980F}" srcId="{86A66081-C912-40BA-A2AE-992A6DC85366}" destId="{73DEFBF2-F949-472E-9ABF-E6BA01F5FBAC}" srcOrd="0" destOrd="0" parTransId="{0B2DEE38-40FD-4206-9AFB-A28748A1179E}" sibTransId="{CADFAF2B-3C9E-4411-B789-E2770EE81442}"/>
    <dgm:cxn modelId="{A94C0AA5-6640-4C7E-B582-8E5FCBEF4A08}" type="presParOf" srcId="{37E4BE72-B44D-4BD5-8726-466836ADAEF7}" destId="{B36E0DFB-7905-409E-BD38-1BAF94545593}" srcOrd="0" destOrd="0" presId="urn:microsoft.com/office/officeart/2005/8/layout/vList2"/>
    <dgm:cxn modelId="{250841B8-6525-4F52-B106-5D4A3216C1E1}" type="presParOf" srcId="{37E4BE72-B44D-4BD5-8726-466836ADAEF7}" destId="{65931793-837B-4A6F-9760-579FA31F42A4}" srcOrd="1" destOrd="0" presId="urn:microsoft.com/office/officeart/2005/8/layout/vList2"/>
    <dgm:cxn modelId="{459E6DB1-FBF9-47ED-B36F-C6CDC1C04348}" type="presParOf" srcId="{37E4BE72-B44D-4BD5-8726-466836ADAEF7}" destId="{D0D256C6-521F-4252-A429-DC775FD4A7EF}" srcOrd="2" destOrd="0" presId="urn:microsoft.com/office/officeart/2005/8/layout/vList2"/>
    <dgm:cxn modelId="{5283E529-ECF4-4B28-A6A2-03B36FCFEED1}" type="presParOf" srcId="{37E4BE72-B44D-4BD5-8726-466836ADAEF7}" destId="{A47D59E0-F768-4B76-B370-CE62E2727006}" srcOrd="3" destOrd="0" presId="urn:microsoft.com/office/officeart/2005/8/layout/vList2"/>
    <dgm:cxn modelId="{A199C7D4-F267-4E96-B77E-3CB355C7E0B0}" type="presParOf" srcId="{37E4BE72-B44D-4BD5-8726-466836ADAEF7}" destId="{34362303-E4E6-4DE6-B0E7-8DCAD0FBAB79}" srcOrd="4" destOrd="0" presId="urn:microsoft.com/office/officeart/2005/8/layout/vList2"/>
    <dgm:cxn modelId="{1A00E61B-426A-4F7D-B02A-2B89D6658BE1}" type="presParOf" srcId="{37E4BE72-B44D-4BD5-8726-466836ADAEF7}" destId="{F796ADB0-2646-42BC-B674-FE3BDAE3D316}" srcOrd="5" destOrd="0" presId="urn:microsoft.com/office/officeart/2005/8/layout/vList2"/>
    <dgm:cxn modelId="{6E30B96A-7203-491E-BB80-1627DB094720}" type="presParOf" srcId="{37E4BE72-B44D-4BD5-8726-466836ADAEF7}" destId="{83CB239D-D9D7-428C-AFED-EB94BC0895C9}" srcOrd="6" destOrd="0" presId="urn:microsoft.com/office/officeart/2005/8/layout/vList2"/>
    <dgm:cxn modelId="{83F101B0-F0A7-4F96-9A0B-478FDBA2C274}" type="presParOf" srcId="{37E4BE72-B44D-4BD5-8726-466836ADAEF7}" destId="{03050BF6-3067-48EC-8294-13B485D45DF8}"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DFFDF18-52D6-42A7-91E6-073FAD615D23}"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zh-TW" altLang="en-US"/>
        </a:p>
      </dgm:t>
    </dgm:pt>
    <dgm:pt modelId="{5189EDBE-41D0-46A8-BFCE-17D93E759D9C}">
      <dgm:prSet custT="1"/>
      <dgm:spPr/>
      <dgm:t>
        <a:bodyPr/>
        <a:lstStyle/>
        <a:p>
          <a:pPr rtl="0"/>
          <a:r>
            <a:rPr lang="zh-TW" altLang="en-US" sz="2200" b="1" dirty="0" smtClean="0">
              <a:latin typeface="+mn-ea"/>
              <a:ea typeface="+mn-ea"/>
            </a:rPr>
            <a:t>於營業場所擺放一台家用電視機或收音機播放廣播、電視</a:t>
          </a:r>
          <a:endParaRPr lang="zh-TW" altLang="en-US" sz="2200" b="1" dirty="0">
            <a:latin typeface="+mn-ea"/>
            <a:ea typeface="+mn-ea"/>
          </a:endParaRPr>
        </a:p>
      </dgm:t>
    </dgm:pt>
    <dgm:pt modelId="{88879D37-E3A7-4F65-9EC2-C85A9620D56A}" type="parTrans" cxnId="{FC29D8B7-DB90-4B97-B47A-99FB34DF4FC2}">
      <dgm:prSet/>
      <dgm:spPr/>
      <dgm:t>
        <a:bodyPr/>
        <a:lstStyle/>
        <a:p>
          <a:endParaRPr lang="zh-TW" altLang="en-US"/>
        </a:p>
      </dgm:t>
    </dgm:pt>
    <dgm:pt modelId="{8F3B725D-B6CC-411F-A9BC-7422B7EDBAB0}" type="sibTrans" cxnId="{FC29D8B7-DB90-4B97-B47A-99FB34DF4FC2}">
      <dgm:prSet/>
      <dgm:spPr/>
      <dgm:t>
        <a:bodyPr/>
        <a:lstStyle/>
        <a:p>
          <a:endParaRPr lang="zh-TW" altLang="en-US"/>
        </a:p>
      </dgm:t>
    </dgm:pt>
    <dgm:pt modelId="{5F0130AD-68A2-493B-9DD1-16B8CFCC9CEE}">
      <dgm:prSet custT="1"/>
      <dgm:spPr/>
      <dgm:t>
        <a:bodyPr/>
        <a:lstStyle/>
        <a:p>
          <a:pPr rtl="0"/>
          <a:r>
            <a:rPr lang="en-US" sz="2000" b="1" dirty="0" smtClean="0">
              <a:solidFill>
                <a:srgbClr val="7030A0"/>
              </a:solidFill>
              <a:latin typeface="+mn-ea"/>
              <a:ea typeface="+mn-ea"/>
            </a:rPr>
            <a:t>(Ⅹ)</a:t>
          </a:r>
          <a:r>
            <a:rPr lang="zh-TW" sz="2000" b="1" dirty="0" smtClean="0">
              <a:solidFill>
                <a:srgbClr val="7030A0"/>
              </a:solidFill>
              <a:latin typeface="+mn-ea"/>
              <a:ea typeface="+mn-ea"/>
            </a:rPr>
            <a:t>不需取得授權</a:t>
          </a:r>
          <a:r>
            <a:rPr lang="zh-TW" sz="2000" b="1" dirty="0" smtClean="0">
              <a:latin typeface="+mn-ea"/>
              <a:ea typeface="+mn-ea"/>
            </a:rPr>
            <a:t>→未再拉線、加裝設備擴音</a:t>
          </a:r>
          <a:r>
            <a:rPr lang="en-US" altLang="zh-TW" sz="2000" b="1" dirty="0" smtClean="0">
              <a:latin typeface="+mn-ea"/>
              <a:ea typeface="+mn-ea"/>
            </a:rPr>
            <a:t>(</a:t>
          </a:r>
          <a:r>
            <a:rPr lang="zh-TW" altLang="zh-TW" sz="2000" b="1" dirty="0" smtClean="0">
              <a:latin typeface="+mn-ea"/>
              <a:ea typeface="+mn-ea"/>
            </a:rPr>
            <a:t>屬單純接收</a:t>
          </a:r>
          <a:r>
            <a:rPr lang="en-US" altLang="zh-TW" sz="2000" b="1" dirty="0" smtClean="0">
              <a:latin typeface="+mn-ea"/>
              <a:ea typeface="+mn-ea"/>
            </a:rPr>
            <a:t>/</a:t>
          </a:r>
          <a:r>
            <a:rPr lang="zh-TW" altLang="en-US" sz="2000" b="1" dirty="0" smtClean="0">
              <a:latin typeface="+mn-ea"/>
              <a:ea typeface="+mn-ea"/>
            </a:rPr>
            <a:t>單純開機</a:t>
          </a:r>
          <a:r>
            <a:rPr lang="en-US" altLang="zh-TW" sz="2000" b="1" dirty="0" smtClean="0">
              <a:latin typeface="+mn-ea"/>
              <a:ea typeface="+mn-ea"/>
            </a:rPr>
            <a:t>)</a:t>
          </a:r>
          <a:endParaRPr lang="zh-TW" sz="2000" b="1" dirty="0">
            <a:latin typeface="+mn-ea"/>
            <a:ea typeface="+mn-ea"/>
          </a:endParaRPr>
        </a:p>
      </dgm:t>
    </dgm:pt>
    <dgm:pt modelId="{5E25AF1C-2A25-4A9A-BC73-FE1BAFF78C94}" type="parTrans" cxnId="{6D0FF0E9-D8C8-4488-A6D5-26FAB6FB8828}">
      <dgm:prSet/>
      <dgm:spPr/>
      <dgm:t>
        <a:bodyPr/>
        <a:lstStyle/>
        <a:p>
          <a:endParaRPr lang="zh-TW" altLang="en-US"/>
        </a:p>
      </dgm:t>
    </dgm:pt>
    <dgm:pt modelId="{E95D7518-71C7-4997-A419-81CCE266D585}" type="sibTrans" cxnId="{6D0FF0E9-D8C8-4488-A6D5-26FAB6FB8828}">
      <dgm:prSet/>
      <dgm:spPr/>
      <dgm:t>
        <a:bodyPr/>
        <a:lstStyle/>
        <a:p>
          <a:endParaRPr lang="zh-TW" altLang="en-US"/>
        </a:p>
      </dgm:t>
    </dgm:pt>
    <dgm:pt modelId="{8D7B5C57-B387-442C-B0A2-5EA843A94E91}">
      <dgm:prSet custT="1"/>
      <dgm:spPr/>
      <dgm:t>
        <a:bodyPr/>
        <a:lstStyle/>
        <a:p>
          <a:pPr rtl="0">
            <a:lnSpc>
              <a:spcPct val="80000"/>
            </a:lnSpc>
            <a:spcAft>
              <a:spcPts val="0"/>
            </a:spcAft>
          </a:pPr>
          <a:r>
            <a:rPr lang="zh-TW" altLang="en-US" sz="2200" b="1" dirty="0" smtClean="0">
              <a:latin typeface="+mn-ea"/>
              <a:ea typeface="+mn-ea"/>
            </a:rPr>
            <a:t>旅館接收電視節目後，分送到各個房間（利用分線器將單一訊號轉接至多條有線訊號傳送至各房間）</a:t>
          </a:r>
          <a:endParaRPr lang="zh-TW" altLang="en-US" sz="2200" b="1" dirty="0">
            <a:latin typeface="+mn-ea"/>
            <a:ea typeface="+mn-ea"/>
          </a:endParaRPr>
        </a:p>
      </dgm:t>
    </dgm:pt>
    <dgm:pt modelId="{201B0775-44EE-44E6-95D8-72F2C8BB1ECC}" type="parTrans" cxnId="{4CABDD50-631E-4ADD-8E50-A593D13212C3}">
      <dgm:prSet/>
      <dgm:spPr/>
      <dgm:t>
        <a:bodyPr/>
        <a:lstStyle/>
        <a:p>
          <a:endParaRPr lang="zh-TW" altLang="en-US"/>
        </a:p>
      </dgm:t>
    </dgm:pt>
    <dgm:pt modelId="{D6FC7F27-6346-4BE4-BAA3-57E051B723B7}" type="sibTrans" cxnId="{4CABDD50-631E-4ADD-8E50-A593D13212C3}">
      <dgm:prSet/>
      <dgm:spPr/>
      <dgm:t>
        <a:bodyPr/>
        <a:lstStyle/>
        <a:p>
          <a:endParaRPr lang="zh-TW" altLang="en-US"/>
        </a:p>
      </dgm:t>
    </dgm:pt>
    <dgm:pt modelId="{D655C619-B426-4842-A2FF-9C0522145EC2}">
      <dgm:prSet custT="1"/>
      <dgm:spPr/>
      <dgm:t>
        <a:bodyPr/>
        <a:lstStyle/>
        <a:p>
          <a:pPr rtl="0"/>
          <a:r>
            <a:rPr lang="en-US" altLang="zh-TW" sz="2600" b="1" dirty="0" smtClean="0">
              <a:latin typeface="+mn-ea"/>
              <a:ea typeface="+mn-ea"/>
            </a:rPr>
            <a:t>(</a:t>
          </a:r>
          <a:r>
            <a:rPr lang="en-US" altLang="zh-TW" sz="2000" b="1" dirty="0" smtClean="0">
              <a:latin typeface="+mn-ea"/>
              <a:ea typeface="+mn-ea"/>
            </a:rPr>
            <a:t>V)</a:t>
          </a:r>
          <a:r>
            <a:rPr lang="zh-TW" altLang="en-US" sz="2000" b="1" dirty="0" smtClean="0">
              <a:latin typeface="+mn-ea"/>
              <a:ea typeface="+mn-ea"/>
            </a:rPr>
            <a:t>需取得授權</a:t>
          </a:r>
          <a:r>
            <a:rPr lang="zh-TW" sz="2000" b="1" dirty="0" smtClean="0">
              <a:latin typeface="+mn-ea"/>
              <a:ea typeface="+mn-ea"/>
            </a:rPr>
            <a:t>：接收後再傳送</a:t>
          </a:r>
          <a:r>
            <a:rPr lang="en-US" altLang="zh-TW" sz="2000" b="1" dirty="0" smtClean="0">
              <a:latin typeface="+mn-ea"/>
              <a:ea typeface="+mn-ea"/>
            </a:rPr>
            <a:t>(</a:t>
          </a:r>
          <a:r>
            <a:rPr lang="zh-TW" sz="2000" b="1" dirty="0" smtClean="0">
              <a:latin typeface="+mn-ea"/>
              <a:ea typeface="+mn-ea"/>
            </a:rPr>
            <a:t>再播送</a:t>
          </a:r>
          <a:r>
            <a:rPr lang="en-US" altLang="zh-TW" sz="2000" b="1" dirty="0" smtClean="0">
              <a:latin typeface="+mn-ea"/>
              <a:ea typeface="+mn-ea"/>
            </a:rPr>
            <a:t>)</a:t>
          </a:r>
          <a:endParaRPr lang="zh-TW" sz="2000" b="1" dirty="0">
            <a:latin typeface="+mn-ea"/>
            <a:ea typeface="+mn-ea"/>
          </a:endParaRPr>
        </a:p>
      </dgm:t>
    </dgm:pt>
    <dgm:pt modelId="{DA2E7252-B8AE-49C8-B3F9-296526DAA7ED}" type="parTrans" cxnId="{C7E14453-43A0-4ACF-9B24-512CC150E2A5}">
      <dgm:prSet/>
      <dgm:spPr/>
      <dgm:t>
        <a:bodyPr/>
        <a:lstStyle/>
        <a:p>
          <a:endParaRPr lang="zh-TW" altLang="en-US"/>
        </a:p>
      </dgm:t>
    </dgm:pt>
    <dgm:pt modelId="{1412DC7C-4E96-478F-B754-64A084FD9D53}" type="sibTrans" cxnId="{C7E14453-43A0-4ACF-9B24-512CC150E2A5}">
      <dgm:prSet/>
      <dgm:spPr/>
      <dgm:t>
        <a:bodyPr/>
        <a:lstStyle/>
        <a:p>
          <a:endParaRPr lang="zh-TW" altLang="en-US"/>
        </a:p>
      </dgm:t>
    </dgm:pt>
    <dgm:pt modelId="{757365F4-1971-417D-81ED-B7F19DBAFCCB}">
      <dgm:prSet custT="1"/>
      <dgm:spPr/>
      <dgm:t>
        <a:bodyPr/>
        <a:lstStyle/>
        <a:p>
          <a:pPr rtl="0"/>
          <a:r>
            <a:rPr lang="zh-TW" altLang="en-US" sz="2200" b="1" dirty="0" smtClean="0">
              <a:latin typeface="+mn-ea"/>
              <a:ea typeface="+mn-ea"/>
            </a:rPr>
            <a:t>遊覽車上接收電視節目後，再拉線到多個螢幕</a:t>
          </a:r>
          <a:endParaRPr lang="zh-TW" altLang="en-US" sz="2200" b="1" dirty="0">
            <a:latin typeface="+mn-ea"/>
            <a:ea typeface="+mn-ea"/>
          </a:endParaRPr>
        </a:p>
      </dgm:t>
    </dgm:pt>
    <dgm:pt modelId="{F95C27F9-7988-4550-913A-F7A625D8C69E}" type="parTrans" cxnId="{BED06FAD-A7E4-4D72-9A79-7C2A7A68B4B9}">
      <dgm:prSet/>
      <dgm:spPr/>
      <dgm:t>
        <a:bodyPr/>
        <a:lstStyle/>
        <a:p>
          <a:endParaRPr lang="zh-TW" altLang="en-US"/>
        </a:p>
      </dgm:t>
    </dgm:pt>
    <dgm:pt modelId="{57C001A7-82BF-4FBF-B512-52057A00DADD}" type="sibTrans" cxnId="{BED06FAD-A7E4-4D72-9A79-7C2A7A68B4B9}">
      <dgm:prSet/>
      <dgm:spPr/>
      <dgm:t>
        <a:bodyPr/>
        <a:lstStyle/>
        <a:p>
          <a:endParaRPr lang="zh-TW" altLang="en-US"/>
        </a:p>
      </dgm:t>
    </dgm:pt>
    <dgm:pt modelId="{8D5D33F3-313A-4E4A-A36C-D7DF39BF2750}">
      <dgm:prSet custT="1"/>
      <dgm:spPr/>
      <dgm:t>
        <a:bodyPr/>
        <a:lstStyle/>
        <a:p>
          <a:pPr rtl="0"/>
          <a:r>
            <a:rPr lang="en-US" altLang="zh-TW" sz="2000" b="1" dirty="0" smtClean="0">
              <a:latin typeface="+mn-ea"/>
              <a:ea typeface="+mn-ea"/>
            </a:rPr>
            <a:t>(V)</a:t>
          </a:r>
          <a:r>
            <a:rPr lang="zh-TW" sz="2000" b="1" dirty="0" smtClean="0">
              <a:latin typeface="+mn-ea"/>
              <a:ea typeface="+mn-ea"/>
            </a:rPr>
            <a:t>需取得授權：接收後再以擴音器或其他器材擴大播送的效果</a:t>
          </a:r>
          <a:r>
            <a:rPr lang="en-US" altLang="zh-TW" sz="2000" b="1" dirty="0" smtClean="0">
              <a:latin typeface="+mn-ea"/>
              <a:ea typeface="+mn-ea"/>
            </a:rPr>
            <a:t>(</a:t>
          </a:r>
          <a:r>
            <a:rPr lang="zh-TW" sz="2000" b="1" dirty="0" smtClean="0">
              <a:latin typeface="+mn-ea"/>
              <a:ea typeface="+mn-ea"/>
            </a:rPr>
            <a:t>公開演出</a:t>
          </a:r>
          <a:r>
            <a:rPr lang="en-US" altLang="zh-TW" sz="2000" b="1" dirty="0" smtClean="0">
              <a:latin typeface="+mn-ea"/>
              <a:ea typeface="+mn-ea"/>
            </a:rPr>
            <a:t>)</a:t>
          </a:r>
          <a:endParaRPr lang="zh-TW" sz="2000" b="1" dirty="0">
            <a:latin typeface="+mn-ea"/>
            <a:ea typeface="+mn-ea"/>
          </a:endParaRPr>
        </a:p>
      </dgm:t>
    </dgm:pt>
    <dgm:pt modelId="{7C86A021-25CB-4AF2-A590-04663E878C8C}" type="parTrans" cxnId="{328F7F13-FA62-424F-86A0-6CC943E74FEF}">
      <dgm:prSet/>
      <dgm:spPr/>
      <dgm:t>
        <a:bodyPr/>
        <a:lstStyle/>
        <a:p>
          <a:endParaRPr lang="zh-TW" altLang="en-US"/>
        </a:p>
      </dgm:t>
    </dgm:pt>
    <dgm:pt modelId="{5DB2A7D2-4311-4AE7-90E4-AC69A5BDD1C9}" type="sibTrans" cxnId="{328F7F13-FA62-424F-86A0-6CC943E74FEF}">
      <dgm:prSet/>
      <dgm:spPr/>
      <dgm:t>
        <a:bodyPr/>
        <a:lstStyle/>
        <a:p>
          <a:endParaRPr lang="zh-TW" altLang="en-US"/>
        </a:p>
      </dgm:t>
    </dgm:pt>
    <dgm:pt modelId="{984CC220-2D50-4557-A9CB-1613E82E8CBC}">
      <dgm:prSet custT="1"/>
      <dgm:spPr/>
      <dgm:t>
        <a:bodyPr/>
        <a:lstStyle/>
        <a:p>
          <a:pPr rtl="0"/>
          <a:r>
            <a:rPr lang="zh-TW" altLang="en-US" sz="2200" b="1" dirty="0" smtClean="0">
              <a:latin typeface="+mn-ea"/>
              <a:ea typeface="+mn-ea"/>
            </a:rPr>
            <a:t>遊覽車上、安養中心播放電影</a:t>
          </a:r>
          <a:endParaRPr lang="zh-TW" altLang="en-US" sz="2200" b="1" dirty="0">
            <a:latin typeface="+mn-ea"/>
            <a:ea typeface="+mn-ea"/>
          </a:endParaRPr>
        </a:p>
      </dgm:t>
    </dgm:pt>
    <dgm:pt modelId="{E4AE6A01-8548-41F6-AC68-3ABD6C7E7101}" type="parTrans" cxnId="{4EC371AC-E6F9-4482-A8DF-28057FC0A3C2}">
      <dgm:prSet/>
      <dgm:spPr/>
      <dgm:t>
        <a:bodyPr/>
        <a:lstStyle/>
        <a:p>
          <a:endParaRPr lang="zh-TW" altLang="en-US"/>
        </a:p>
      </dgm:t>
    </dgm:pt>
    <dgm:pt modelId="{9166BB98-FBBF-41C1-9932-416C91CA6D78}" type="sibTrans" cxnId="{4EC371AC-E6F9-4482-A8DF-28057FC0A3C2}">
      <dgm:prSet/>
      <dgm:spPr/>
      <dgm:t>
        <a:bodyPr/>
        <a:lstStyle/>
        <a:p>
          <a:endParaRPr lang="zh-TW" altLang="en-US"/>
        </a:p>
      </dgm:t>
    </dgm:pt>
    <dgm:pt modelId="{7E88519E-A7F5-4169-804B-6D2A1687CC1E}">
      <dgm:prSet custT="1"/>
      <dgm:spPr/>
      <dgm:t>
        <a:bodyPr/>
        <a:lstStyle/>
        <a:p>
          <a:r>
            <a:rPr lang="en-US" altLang="en-US" sz="2000" b="1" dirty="0" smtClean="0">
              <a:latin typeface="+mn-ea"/>
              <a:ea typeface="+mn-ea"/>
            </a:rPr>
            <a:t>(V)</a:t>
          </a:r>
          <a:r>
            <a:rPr lang="zh-TW" altLang="en-US" sz="2000" b="1" dirty="0" smtClean="0">
              <a:latin typeface="+mn-ea"/>
              <a:ea typeface="+mn-ea"/>
            </a:rPr>
            <a:t>需取得授權</a:t>
          </a:r>
          <a:r>
            <a:rPr lang="en-US" altLang="zh-TW" sz="2000" b="1" dirty="0" smtClean="0">
              <a:latin typeface="+mn-ea"/>
              <a:ea typeface="+mn-ea"/>
            </a:rPr>
            <a:t>(</a:t>
          </a:r>
          <a:r>
            <a:rPr lang="zh-TW" altLang="en-US" sz="2000" b="1" dirty="0" smtClean="0">
              <a:latin typeface="+mn-ea"/>
              <a:ea typeface="+mn-ea"/>
            </a:rPr>
            <a:t>公開上映</a:t>
          </a:r>
          <a:r>
            <a:rPr lang="en-US" altLang="zh-TW" sz="2000" b="1" dirty="0" smtClean="0">
              <a:latin typeface="+mn-ea"/>
              <a:ea typeface="+mn-ea"/>
            </a:rPr>
            <a:t>)</a:t>
          </a:r>
          <a:endParaRPr lang="zh-TW" altLang="en-US" sz="2000" b="1" dirty="0">
            <a:latin typeface="+mn-ea"/>
            <a:ea typeface="+mn-ea"/>
          </a:endParaRPr>
        </a:p>
      </dgm:t>
    </dgm:pt>
    <dgm:pt modelId="{9C4B30D2-B58F-488D-8C85-12387FC70C2C}" type="parTrans" cxnId="{4FFAE73C-CE96-40CE-A032-C1D645A9E1B8}">
      <dgm:prSet/>
      <dgm:spPr/>
      <dgm:t>
        <a:bodyPr/>
        <a:lstStyle/>
        <a:p>
          <a:endParaRPr lang="zh-TW" altLang="en-US"/>
        </a:p>
      </dgm:t>
    </dgm:pt>
    <dgm:pt modelId="{21828DA0-5037-4EDF-BBE8-0811B48CFD7A}" type="sibTrans" cxnId="{4FFAE73C-CE96-40CE-A032-C1D645A9E1B8}">
      <dgm:prSet/>
      <dgm:spPr/>
      <dgm:t>
        <a:bodyPr/>
        <a:lstStyle/>
        <a:p>
          <a:endParaRPr lang="zh-TW" altLang="en-US"/>
        </a:p>
      </dgm:t>
    </dgm:pt>
    <dgm:pt modelId="{65EAB0D7-3FD4-4A8C-BCCD-C18703DBE5E7}" type="pres">
      <dgm:prSet presAssocID="{EDFFDF18-52D6-42A7-91E6-073FAD615D23}" presName="linear" presStyleCnt="0">
        <dgm:presLayoutVars>
          <dgm:animLvl val="lvl"/>
          <dgm:resizeHandles val="exact"/>
        </dgm:presLayoutVars>
      </dgm:prSet>
      <dgm:spPr/>
      <dgm:t>
        <a:bodyPr/>
        <a:lstStyle/>
        <a:p>
          <a:endParaRPr lang="zh-TW" altLang="en-US"/>
        </a:p>
      </dgm:t>
    </dgm:pt>
    <dgm:pt modelId="{3B2E71B7-AF5D-4FF1-A790-68EB13DD760D}" type="pres">
      <dgm:prSet presAssocID="{5189EDBE-41D0-46A8-BFCE-17D93E759D9C}" presName="parentText" presStyleLbl="node1" presStyleIdx="0" presStyleCnt="4" custScaleY="97283" custLinFactNeighborX="-395" custLinFactNeighborY="-94869">
        <dgm:presLayoutVars>
          <dgm:chMax val="0"/>
          <dgm:bulletEnabled val="1"/>
        </dgm:presLayoutVars>
      </dgm:prSet>
      <dgm:spPr/>
      <dgm:t>
        <a:bodyPr/>
        <a:lstStyle/>
        <a:p>
          <a:endParaRPr lang="zh-TW" altLang="en-US"/>
        </a:p>
      </dgm:t>
    </dgm:pt>
    <dgm:pt modelId="{E2185F34-9A3E-4E6C-80B1-887541FCD67A}" type="pres">
      <dgm:prSet presAssocID="{5189EDBE-41D0-46A8-BFCE-17D93E759D9C}" presName="childText" presStyleLbl="revTx" presStyleIdx="0" presStyleCnt="4" custScaleY="205410" custLinFactNeighborX="-395" custLinFactNeighborY="-47746">
        <dgm:presLayoutVars>
          <dgm:bulletEnabled val="1"/>
        </dgm:presLayoutVars>
      </dgm:prSet>
      <dgm:spPr/>
      <dgm:t>
        <a:bodyPr/>
        <a:lstStyle/>
        <a:p>
          <a:endParaRPr lang="zh-TW" altLang="en-US"/>
        </a:p>
      </dgm:t>
    </dgm:pt>
    <dgm:pt modelId="{49FED9B9-0F89-43D7-9335-9E8146A745E8}" type="pres">
      <dgm:prSet presAssocID="{8D7B5C57-B387-442C-B0A2-5EA843A94E91}" presName="parentText" presStyleLbl="node1" presStyleIdx="1" presStyleCnt="4" custScaleY="126494" custLinFactY="-25002" custLinFactNeighborX="-395" custLinFactNeighborY="-100000">
        <dgm:presLayoutVars>
          <dgm:chMax val="0"/>
          <dgm:bulletEnabled val="1"/>
        </dgm:presLayoutVars>
      </dgm:prSet>
      <dgm:spPr/>
      <dgm:t>
        <a:bodyPr/>
        <a:lstStyle/>
        <a:p>
          <a:endParaRPr lang="zh-TW" altLang="en-US"/>
        </a:p>
      </dgm:t>
    </dgm:pt>
    <dgm:pt modelId="{4AADAC2E-D0B5-4A33-BC4E-9104E43244C4}" type="pres">
      <dgm:prSet presAssocID="{8D7B5C57-B387-442C-B0A2-5EA843A94E91}" presName="childText" presStyleLbl="revTx" presStyleIdx="1" presStyleCnt="4" custLinFactNeighborX="-395" custLinFactNeighborY="-76637">
        <dgm:presLayoutVars>
          <dgm:bulletEnabled val="1"/>
        </dgm:presLayoutVars>
      </dgm:prSet>
      <dgm:spPr/>
      <dgm:t>
        <a:bodyPr/>
        <a:lstStyle/>
        <a:p>
          <a:endParaRPr lang="zh-TW" altLang="en-US"/>
        </a:p>
      </dgm:t>
    </dgm:pt>
    <dgm:pt modelId="{22BF3F9C-A5E7-41FF-913A-9E71BDA549EE}" type="pres">
      <dgm:prSet presAssocID="{757365F4-1971-417D-81ED-B7F19DBAFCCB}" presName="parentText" presStyleLbl="node1" presStyleIdx="2" presStyleCnt="4" custScaleY="90206" custLinFactNeighborX="-395" custLinFactNeighborY="-72631">
        <dgm:presLayoutVars>
          <dgm:chMax val="0"/>
          <dgm:bulletEnabled val="1"/>
        </dgm:presLayoutVars>
      </dgm:prSet>
      <dgm:spPr/>
      <dgm:t>
        <a:bodyPr/>
        <a:lstStyle/>
        <a:p>
          <a:endParaRPr lang="zh-TW" altLang="en-US"/>
        </a:p>
      </dgm:t>
    </dgm:pt>
    <dgm:pt modelId="{42645F9B-51CA-449E-8721-1306F5CF376B}" type="pres">
      <dgm:prSet presAssocID="{757365F4-1971-417D-81ED-B7F19DBAFCCB}" presName="childText" presStyleLbl="revTx" presStyleIdx="2" presStyleCnt="4" custLinFactNeighborX="-395" custLinFactNeighborY="-48083">
        <dgm:presLayoutVars>
          <dgm:bulletEnabled val="1"/>
        </dgm:presLayoutVars>
      </dgm:prSet>
      <dgm:spPr/>
      <dgm:t>
        <a:bodyPr/>
        <a:lstStyle/>
        <a:p>
          <a:endParaRPr lang="zh-TW" altLang="en-US"/>
        </a:p>
      </dgm:t>
    </dgm:pt>
    <dgm:pt modelId="{598230E9-B6FF-42C3-B3F9-EE4020D1A28B}" type="pres">
      <dgm:prSet presAssocID="{984CC220-2D50-4557-A9CB-1613E82E8CBC}" presName="parentText" presStyleLbl="node1" presStyleIdx="3" presStyleCnt="4" custScaleY="107245">
        <dgm:presLayoutVars>
          <dgm:chMax val="0"/>
          <dgm:bulletEnabled val="1"/>
        </dgm:presLayoutVars>
      </dgm:prSet>
      <dgm:spPr/>
      <dgm:t>
        <a:bodyPr/>
        <a:lstStyle/>
        <a:p>
          <a:endParaRPr lang="zh-TW" altLang="en-US"/>
        </a:p>
      </dgm:t>
    </dgm:pt>
    <dgm:pt modelId="{034528D9-E5E6-4662-8275-73279AB8D813}" type="pres">
      <dgm:prSet presAssocID="{984CC220-2D50-4557-A9CB-1613E82E8CBC}" presName="childText" presStyleLbl="revTx" presStyleIdx="3" presStyleCnt="4">
        <dgm:presLayoutVars>
          <dgm:bulletEnabled val="1"/>
        </dgm:presLayoutVars>
      </dgm:prSet>
      <dgm:spPr/>
      <dgm:t>
        <a:bodyPr/>
        <a:lstStyle/>
        <a:p>
          <a:endParaRPr lang="zh-TW" altLang="en-US"/>
        </a:p>
      </dgm:t>
    </dgm:pt>
  </dgm:ptLst>
  <dgm:cxnLst>
    <dgm:cxn modelId="{278EEF07-E3E5-4AFD-B05E-48DC144D28FE}" type="presOf" srcId="{7E88519E-A7F5-4169-804B-6D2A1687CC1E}" destId="{034528D9-E5E6-4662-8275-73279AB8D813}" srcOrd="0" destOrd="0" presId="urn:microsoft.com/office/officeart/2005/8/layout/vList2"/>
    <dgm:cxn modelId="{FC29D8B7-DB90-4B97-B47A-99FB34DF4FC2}" srcId="{EDFFDF18-52D6-42A7-91E6-073FAD615D23}" destId="{5189EDBE-41D0-46A8-BFCE-17D93E759D9C}" srcOrd="0" destOrd="0" parTransId="{88879D37-E3A7-4F65-9EC2-C85A9620D56A}" sibTransId="{8F3B725D-B6CC-411F-A9BC-7422B7EDBAB0}"/>
    <dgm:cxn modelId="{7580D2CE-2165-4EF7-A484-A309F85F9E32}" type="presOf" srcId="{8D7B5C57-B387-442C-B0A2-5EA843A94E91}" destId="{49FED9B9-0F89-43D7-9335-9E8146A745E8}" srcOrd="0" destOrd="0" presId="urn:microsoft.com/office/officeart/2005/8/layout/vList2"/>
    <dgm:cxn modelId="{4FFAE73C-CE96-40CE-A032-C1D645A9E1B8}" srcId="{984CC220-2D50-4557-A9CB-1613E82E8CBC}" destId="{7E88519E-A7F5-4169-804B-6D2A1687CC1E}" srcOrd="0" destOrd="0" parTransId="{9C4B30D2-B58F-488D-8C85-12387FC70C2C}" sibTransId="{21828DA0-5037-4EDF-BBE8-0811B48CFD7A}"/>
    <dgm:cxn modelId="{CECE8B53-7279-45E7-86AD-97D3C54B94BB}" type="presOf" srcId="{D655C619-B426-4842-A2FF-9C0522145EC2}" destId="{4AADAC2E-D0B5-4A33-BC4E-9104E43244C4}" srcOrd="0" destOrd="0" presId="urn:microsoft.com/office/officeart/2005/8/layout/vList2"/>
    <dgm:cxn modelId="{4CABDD50-631E-4ADD-8E50-A593D13212C3}" srcId="{EDFFDF18-52D6-42A7-91E6-073FAD615D23}" destId="{8D7B5C57-B387-442C-B0A2-5EA843A94E91}" srcOrd="1" destOrd="0" parTransId="{201B0775-44EE-44E6-95D8-72F2C8BB1ECC}" sibTransId="{D6FC7F27-6346-4BE4-BAA3-57E051B723B7}"/>
    <dgm:cxn modelId="{4EC371AC-E6F9-4482-A8DF-28057FC0A3C2}" srcId="{EDFFDF18-52D6-42A7-91E6-073FAD615D23}" destId="{984CC220-2D50-4557-A9CB-1613E82E8CBC}" srcOrd="3" destOrd="0" parTransId="{E4AE6A01-8548-41F6-AC68-3ABD6C7E7101}" sibTransId="{9166BB98-FBBF-41C1-9932-416C91CA6D78}"/>
    <dgm:cxn modelId="{6D0FF0E9-D8C8-4488-A6D5-26FAB6FB8828}" srcId="{5189EDBE-41D0-46A8-BFCE-17D93E759D9C}" destId="{5F0130AD-68A2-493B-9DD1-16B8CFCC9CEE}" srcOrd="0" destOrd="0" parTransId="{5E25AF1C-2A25-4A9A-BC73-FE1BAFF78C94}" sibTransId="{E95D7518-71C7-4997-A419-81CCE266D585}"/>
    <dgm:cxn modelId="{328F7F13-FA62-424F-86A0-6CC943E74FEF}" srcId="{757365F4-1971-417D-81ED-B7F19DBAFCCB}" destId="{8D5D33F3-313A-4E4A-A36C-D7DF39BF2750}" srcOrd="0" destOrd="0" parTransId="{7C86A021-25CB-4AF2-A590-04663E878C8C}" sibTransId="{5DB2A7D2-4311-4AE7-90E4-AC69A5BDD1C9}"/>
    <dgm:cxn modelId="{7DEB4331-D7E0-4D38-90C3-1E5A034EFB29}" type="presOf" srcId="{EDFFDF18-52D6-42A7-91E6-073FAD615D23}" destId="{65EAB0D7-3FD4-4A8C-BCCD-C18703DBE5E7}" srcOrd="0" destOrd="0" presId="urn:microsoft.com/office/officeart/2005/8/layout/vList2"/>
    <dgm:cxn modelId="{32065438-40DD-426F-840E-4DA898E7D23F}" type="presOf" srcId="{757365F4-1971-417D-81ED-B7F19DBAFCCB}" destId="{22BF3F9C-A5E7-41FF-913A-9E71BDA549EE}" srcOrd="0" destOrd="0" presId="urn:microsoft.com/office/officeart/2005/8/layout/vList2"/>
    <dgm:cxn modelId="{18A9C36B-A6FA-48A0-B3B7-B366C54E6787}" type="presOf" srcId="{984CC220-2D50-4557-A9CB-1613E82E8CBC}" destId="{598230E9-B6FF-42C3-B3F9-EE4020D1A28B}" srcOrd="0" destOrd="0" presId="urn:microsoft.com/office/officeart/2005/8/layout/vList2"/>
    <dgm:cxn modelId="{C7E14453-43A0-4ACF-9B24-512CC150E2A5}" srcId="{8D7B5C57-B387-442C-B0A2-5EA843A94E91}" destId="{D655C619-B426-4842-A2FF-9C0522145EC2}" srcOrd="0" destOrd="0" parTransId="{DA2E7252-B8AE-49C8-B3F9-296526DAA7ED}" sibTransId="{1412DC7C-4E96-478F-B754-64A084FD9D53}"/>
    <dgm:cxn modelId="{2ECE6AD8-21CA-487C-86E5-5C64A25A1199}" type="presOf" srcId="{8D5D33F3-313A-4E4A-A36C-D7DF39BF2750}" destId="{42645F9B-51CA-449E-8721-1306F5CF376B}" srcOrd="0" destOrd="0" presId="urn:microsoft.com/office/officeart/2005/8/layout/vList2"/>
    <dgm:cxn modelId="{AE034228-B715-41DF-B039-AAB0C98EE619}" type="presOf" srcId="{5189EDBE-41D0-46A8-BFCE-17D93E759D9C}" destId="{3B2E71B7-AF5D-4FF1-A790-68EB13DD760D}" srcOrd="0" destOrd="0" presId="urn:microsoft.com/office/officeart/2005/8/layout/vList2"/>
    <dgm:cxn modelId="{E00F1C65-71C6-446E-9A60-F74E954ABAC4}" type="presOf" srcId="{5F0130AD-68A2-493B-9DD1-16B8CFCC9CEE}" destId="{E2185F34-9A3E-4E6C-80B1-887541FCD67A}" srcOrd="0" destOrd="0" presId="urn:microsoft.com/office/officeart/2005/8/layout/vList2"/>
    <dgm:cxn modelId="{BED06FAD-A7E4-4D72-9A79-7C2A7A68B4B9}" srcId="{EDFFDF18-52D6-42A7-91E6-073FAD615D23}" destId="{757365F4-1971-417D-81ED-B7F19DBAFCCB}" srcOrd="2" destOrd="0" parTransId="{F95C27F9-7988-4550-913A-F7A625D8C69E}" sibTransId="{57C001A7-82BF-4FBF-B512-52057A00DADD}"/>
    <dgm:cxn modelId="{8685EE7E-5E40-4938-914A-A6A3380EAF83}" type="presParOf" srcId="{65EAB0D7-3FD4-4A8C-BCCD-C18703DBE5E7}" destId="{3B2E71B7-AF5D-4FF1-A790-68EB13DD760D}" srcOrd="0" destOrd="0" presId="urn:microsoft.com/office/officeart/2005/8/layout/vList2"/>
    <dgm:cxn modelId="{1363F12D-12D5-44EE-B82D-9BE06A580490}" type="presParOf" srcId="{65EAB0D7-3FD4-4A8C-BCCD-C18703DBE5E7}" destId="{E2185F34-9A3E-4E6C-80B1-887541FCD67A}" srcOrd="1" destOrd="0" presId="urn:microsoft.com/office/officeart/2005/8/layout/vList2"/>
    <dgm:cxn modelId="{A099999A-8E99-4FE7-9F00-B3ABA3880A18}" type="presParOf" srcId="{65EAB0D7-3FD4-4A8C-BCCD-C18703DBE5E7}" destId="{49FED9B9-0F89-43D7-9335-9E8146A745E8}" srcOrd="2" destOrd="0" presId="urn:microsoft.com/office/officeart/2005/8/layout/vList2"/>
    <dgm:cxn modelId="{3FE3C667-3D40-421B-A1CD-542660CAEAFE}" type="presParOf" srcId="{65EAB0D7-3FD4-4A8C-BCCD-C18703DBE5E7}" destId="{4AADAC2E-D0B5-4A33-BC4E-9104E43244C4}" srcOrd="3" destOrd="0" presId="urn:microsoft.com/office/officeart/2005/8/layout/vList2"/>
    <dgm:cxn modelId="{929297D5-BC02-472B-B844-09D7815B9BD1}" type="presParOf" srcId="{65EAB0D7-3FD4-4A8C-BCCD-C18703DBE5E7}" destId="{22BF3F9C-A5E7-41FF-913A-9E71BDA549EE}" srcOrd="4" destOrd="0" presId="urn:microsoft.com/office/officeart/2005/8/layout/vList2"/>
    <dgm:cxn modelId="{006E62B4-D1B0-4A8F-BDFE-C4CD92A6E467}" type="presParOf" srcId="{65EAB0D7-3FD4-4A8C-BCCD-C18703DBE5E7}" destId="{42645F9B-51CA-449E-8721-1306F5CF376B}" srcOrd="5" destOrd="0" presId="urn:microsoft.com/office/officeart/2005/8/layout/vList2"/>
    <dgm:cxn modelId="{A8FC4FEC-97FE-42E3-9A3F-F6CDD45D176C}" type="presParOf" srcId="{65EAB0D7-3FD4-4A8C-BCCD-C18703DBE5E7}" destId="{598230E9-B6FF-42C3-B3F9-EE4020D1A28B}" srcOrd="6" destOrd="0" presId="urn:microsoft.com/office/officeart/2005/8/layout/vList2"/>
    <dgm:cxn modelId="{908C6694-1E65-4A1F-A477-3CE1F19D0533}" type="presParOf" srcId="{65EAB0D7-3FD4-4A8C-BCCD-C18703DBE5E7}" destId="{034528D9-E5E6-4662-8275-73279AB8D813}"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C5517D7-DAF7-4174-92CA-1E04F5F0AA0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zh-TW" altLang="en-US"/>
        </a:p>
      </dgm:t>
    </dgm:pt>
    <dgm:pt modelId="{C99784D6-B7CB-4BC1-9BFF-868665ED9BA7}">
      <dgm:prSet custT="1"/>
      <dgm:spPr/>
      <dgm:t>
        <a:bodyPr/>
        <a:lstStyle/>
        <a:p>
          <a:pPr rtl="0"/>
          <a:r>
            <a:rPr lang="zh-TW" altLang="en-US" sz="3200" b="1" dirty="0" smtClean="0">
              <a:latin typeface="+mn-ea"/>
              <a:ea typeface="+mn-ea"/>
            </a:rPr>
            <a:t>音樂的利用</a:t>
          </a:r>
          <a:endParaRPr lang="zh-TW" altLang="en-US" sz="3200" b="1" dirty="0">
            <a:latin typeface="+mn-ea"/>
            <a:ea typeface="+mn-ea"/>
          </a:endParaRPr>
        </a:p>
      </dgm:t>
    </dgm:pt>
    <dgm:pt modelId="{6F24E4F0-729B-4354-9285-70DD3241A4C8}" type="parTrans" cxnId="{E96F6AA1-F709-458D-8A00-966E4BD3F930}">
      <dgm:prSet/>
      <dgm:spPr/>
      <dgm:t>
        <a:bodyPr/>
        <a:lstStyle/>
        <a:p>
          <a:endParaRPr lang="zh-TW" altLang="en-US"/>
        </a:p>
      </dgm:t>
    </dgm:pt>
    <dgm:pt modelId="{9C923E2D-D59E-472D-8019-6A54F0AAAE24}" type="sibTrans" cxnId="{E96F6AA1-F709-458D-8A00-966E4BD3F930}">
      <dgm:prSet/>
      <dgm:spPr/>
      <dgm:t>
        <a:bodyPr/>
        <a:lstStyle/>
        <a:p>
          <a:endParaRPr lang="zh-TW" altLang="en-US"/>
        </a:p>
      </dgm:t>
    </dgm:pt>
    <dgm:pt modelId="{064B74E7-3B8F-4343-9521-E46D22E27100}">
      <dgm:prSet custT="1"/>
      <dgm:spPr/>
      <dgm:t>
        <a:bodyPr/>
        <a:lstStyle/>
        <a:p>
          <a:pPr rtl="0">
            <a:lnSpc>
              <a:spcPct val="80000"/>
            </a:lnSpc>
            <a:spcAft>
              <a:spcPts val="0"/>
            </a:spcAft>
          </a:pPr>
          <a:r>
            <a:rPr lang="zh-TW" altLang="en-US" sz="2000" b="1" dirty="0" smtClean="0">
              <a:latin typeface="+mn-ea"/>
              <a:ea typeface="+mn-ea"/>
            </a:rPr>
            <a:t>現場演出：音樂詞、曲（音樂著作）</a:t>
          </a:r>
          <a:endParaRPr lang="zh-TW" altLang="en-US" sz="2000" b="1" dirty="0">
            <a:latin typeface="+mn-ea"/>
            <a:ea typeface="+mn-ea"/>
          </a:endParaRPr>
        </a:p>
      </dgm:t>
    </dgm:pt>
    <dgm:pt modelId="{7F3A11CE-F796-470C-8776-625D6C1E6E9B}" type="parTrans" cxnId="{0F54104A-DEFD-4DA0-A458-CFF7CFF6CC41}">
      <dgm:prSet/>
      <dgm:spPr/>
      <dgm:t>
        <a:bodyPr/>
        <a:lstStyle/>
        <a:p>
          <a:endParaRPr lang="zh-TW" altLang="en-US"/>
        </a:p>
      </dgm:t>
    </dgm:pt>
    <dgm:pt modelId="{3F4595E6-2ABF-4674-AE5C-89A38B4C15CF}" type="sibTrans" cxnId="{0F54104A-DEFD-4DA0-A458-CFF7CFF6CC41}">
      <dgm:prSet/>
      <dgm:spPr/>
      <dgm:t>
        <a:bodyPr/>
        <a:lstStyle/>
        <a:p>
          <a:endParaRPr lang="zh-TW" altLang="en-US"/>
        </a:p>
      </dgm:t>
    </dgm:pt>
    <dgm:pt modelId="{5264536C-7119-44E5-B81A-C87BA6CFFD6D}">
      <dgm:prSet custT="1"/>
      <dgm:spPr/>
      <dgm:t>
        <a:bodyPr/>
        <a:lstStyle/>
        <a:p>
          <a:pPr rtl="0">
            <a:lnSpc>
              <a:spcPct val="80000"/>
            </a:lnSpc>
            <a:spcAft>
              <a:spcPts val="0"/>
            </a:spcAft>
          </a:pPr>
          <a:r>
            <a:rPr lang="zh-TW" sz="2000" b="1" dirty="0" smtClean="0">
              <a:latin typeface="+mn-ea"/>
              <a:ea typeface="+mn-ea"/>
            </a:rPr>
            <a:t>播放已灌錄的唱片：唱片（錄音著作）</a:t>
          </a:r>
          <a:r>
            <a:rPr lang="en-US" sz="2000" b="1" dirty="0" smtClean="0">
              <a:latin typeface="+mn-ea"/>
              <a:ea typeface="+mn-ea"/>
            </a:rPr>
            <a:t>+</a:t>
          </a:r>
          <a:r>
            <a:rPr lang="zh-TW" sz="2000" b="1" dirty="0" smtClean="0">
              <a:latin typeface="+mn-ea"/>
              <a:ea typeface="+mn-ea"/>
            </a:rPr>
            <a:t>音樂詞、曲（音樂著作）</a:t>
          </a:r>
          <a:endParaRPr lang="zh-TW" sz="2000" b="1" dirty="0">
            <a:latin typeface="+mn-ea"/>
            <a:ea typeface="+mn-ea"/>
          </a:endParaRPr>
        </a:p>
      </dgm:t>
    </dgm:pt>
    <dgm:pt modelId="{DDCF73FF-B719-4858-9808-1247F9BE3D6F}" type="parTrans" cxnId="{4CD85BEF-D35E-40C5-98EC-087F6CB506A8}">
      <dgm:prSet/>
      <dgm:spPr/>
      <dgm:t>
        <a:bodyPr/>
        <a:lstStyle/>
        <a:p>
          <a:endParaRPr lang="zh-TW" altLang="en-US"/>
        </a:p>
      </dgm:t>
    </dgm:pt>
    <dgm:pt modelId="{511DB01D-F429-4146-9427-9EF120758AF3}" type="sibTrans" cxnId="{4CD85BEF-D35E-40C5-98EC-087F6CB506A8}">
      <dgm:prSet/>
      <dgm:spPr/>
      <dgm:t>
        <a:bodyPr/>
        <a:lstStyle/>
        <a:p>
          <a:endParaRPr lang="zh-TW" altLang="en-US"/>
        </a:p>
      </dgm:t>
    </dgm:pt>
    <dgm:pt modelId="{F0FC7736-55F0-470B-9EA2-DEC1FEBB080E}">
      <dgm:prSet custT="1"/>
      <dgm:spPr/>
      <dgm:t>
        <a:bodyPr/>
        <a:lstStyle/>
        <a:p>
          <a:pPr rtl="0">
            <a:lnSpc>
              <a:spcPct val="80000"/>
            </a:lnSpc>
            <a:spcAft>
              <a:spcPts val="0"/>
            </a:spcAft>
          </a:pPr>
          <a:r>
            <a:rPr lang="zh-TW" altLang="en-US" sz="2000" b="1" dirty="0" smtClean="0">
              <a:latin typeface="+mn-ea"/>
              <a:ea typeface="+mn-ea"/>
            </a:rPr>
            <a:t>播放古典音樂：只要取得錄音著作授權、音樂著作已超過保護期限</a:t>
          </a:r>
          <a:endParaRPr lang="zh-TW" altLang="en-US" sz="2000" b="1" dirty="0">
            <a:latin typeface="+mn-ea"/>
            <a:ea typeface="+mn-ea"/>
          </a:endParaRPr>
        </a:p>
      </dgm:t>
    </dgm:pt>
    <dgm:pt modelId="{186D3AC3-5298-4863-9099-9B6D9527C90E}" type="parTrans" cxnId="{E33FABE3-35D3-4A40-8294-9A888F522CB2}">
      <dgm:prSet/>
      <dgm:spPr/>
      <dgm:t>
        <a:bodyPr/>
        <a:lstStyle/>
        <a:p>
          <a:endParaRPr lang="zh-TW" altLang="en-US"/>
        </a:p>
      </dgm:t>
    </dgm:pt>
    <dgm:pt modelId="{AF1A0F19-B954-494F-8BED-9B2336F3C7DC}" type="sibTrans" cxnId="{E33FABE3-35D3-4A40-8294-9A888F522CB2}">
      <dgm:prSet/>
      <dgm:spPr/>
      <dgm:t>
        <a:bodyPr/>
        <a:lstStyle/>
        <a:p>
          <a:endParaRPr lang="zh-TW" altLang="en-US"/>
        </a:p>
      </dgm:t>
    </dgm:pt>
    <dgm:pt modelId="{1B777B74-6C8E-46E4-A783-7A1ABB2174AF}">
      <dgm:prSet custT="1"/>
      <dgm:spPr/>
      <dgm:t>
        <a:bodyPr/>
        <a:lstStyle/>
        <a:p>
          <a:pPr rtl="0">
            <a:lnSpc>
              <a:spcPct val="80000"/>
            </a:lnSpc>
            <a:spcAft>
              <a:spcPts val="0"/>
            </a:spcAft>
          </a:pPr>
          <a:r>
            <a:rPr lang="zh-TW" sz="2000" b="1" dirty="0" smtClean="0">
              <a:latin typeface="+mn-ea"/>
              <a:ea typeface="+mn-ea"/>
            </a:rPr>
            <a:t>播放超過</a:t>
          </a:r>
          <a:r>
            <a:rPr lang="en-US" sz="2000" b="1" dirty="0" smtClean="0">
              <a:latin typeface="+mn-ea"/>
              <a:ea typeface="+mn-ea"/>
            </a:rPr>
            <a:t>50</a:t>
          </a:r>
          <a:r>
            <a:rPr lang="zh-TW" sz="2000" b="1" dirty="0" smtClean="0">
              <a:latin typeface="+mn-ea"/>
              <a:ea typeface="+mn-ea"/>
            </a:rPr>
            <a:t>年的老唱片：只要取得音樂著作授權、錄音著作已超過保護期限</a:t>
          </a:r>
          <a:endParaRPr lang="zh-TW" sz="2000" b="1" dirty="0">
            <a:latin typeface="+mn-ea"/>
            <a:ea typeface="+mn-ea"/>
          </a:endParaRPr>
        </a:p>
      </dgm:t>
    </dgm:pt>
    <dgm:pt modelId="{3494D0F9-2D36-447B-AA38-49D113271B01}" type="parTrans" cxnId="{718B07E2-00A3-4578-9AD0-D3B85E047239}">
      <dgm:prSet/>
      <dgm:spPr/>
      <dgm:t>
        <a:bodyPr/>
        <a:lstStyle/>
        <a:p>
          <a:endParaRPr lang="zh-TW" altLang="en-US"/>
        </a:p>
      </dgm:t>
    </dgm:pt>
    <dgm:pt modelId="{66D06CF3-DF11-4FE3-BFD7-40D6F394E2B0}" type="sibTrans" cxnId="{718B07E2-00A3-4578-9AD0-D3B85E047239}">
      <dgm:prSet/>
      <dgm:spPr/>
      <dgm:t>
        <a:bodyPr/>
        <a:lstStyle/>
        <a:p>
          <a:endParaRPr lang="zh-TW" altLang="en-US"/>
        </a:p>
      </dgm:t>
    </dgm:pt>
    <dgm:pt modelId="{9C001475-C935-4235-9DEF-C93BEBFE178C}">
      <dgm:prSet custT="1"/>
      <dgm:spPr/>
      <dgm:t>
        <a:bodyPr/>
        <a:lstStyle/>
        <a:p>
          <a:pPr rtl="0"/>
          <a:r>
            <a:rPr lang="zh-TW" altLang="en-US" sz="3200" b="1" dirty="0" smtClean="0">
              <a:latin typeface="+mn-ea"/>
              <a:ea typeface="+mn-ea"/>
            </a:rPr>
            <a:t>影片的利用</a:t>
          </a:r>
          <a:endParaRPr lang="zh-TW" altLang="en-US" sz="3200" b="1" dirty="0">
            <a:latin typeface="+mn-ea"/>
            <a:ea typeface="+mn-ea"/>
          </a:endParaRPr>
        </a:p>
      </dgm:t>
    </dgm:pt>
    <dgm:pt modelId="{4674D035-B300-4B27-817B-7B37F4CA1939}" type="parTrans" cxnId="{293F6AD9-E65F-470F-ACFE-48D76C672864}">
      <dgm:prSet/>
      <dgm:spPr/>
      <dgm:t>
        <a:bodyPr/>
        <a:lstStyle/>
        <a:p>
          <a:endParaRPr lang="zh-TW" altLang="en-US"/>
        </a:p>
      </dgm:t>
    </dgm:pt>
    <dgm:pt modelId="{8A82F0BF-6A38-4EDB-B358-FF3EFCE3CBCB}" type="sibTrans" cxnId="{293F6AD9-E65F-470F-ACFE-48D76C672864}">
      <dgm:prSet/>
      <dgm:spPr/>
      <dgm:t>
        <a:bodyPr/>
        <a:lstStyle/>
        <a:p>
          <a:endParaRPr lang="zh-TW" altLang="en-US"/>
        </a:p>
      </dgm:t>
    </dgm:pt>
    <dgm:pt modelId="{B0652854-0865-4957-8B02-E455DF6AE3FF}">
      <dgm:prSet custT="1"/>
      <dgm:spPr/>
      <dgm:t>
        <a:bodyPr/>
        <a:lstStyle/>
        <a:p>
          <a:pPr rtl="0">
            <a:lnSpc>
              <a:spcPct val="80000"/>
            </a:lnSpc>
            <a:spcAft>
              <a:spcPts val="0"/>
            </a:spcAft>
          </a:pPr>
          <a:r>
            <a:rPr lang="zh-TW" altLang="en-US" sz="2000" b="1" dirty="0" smtClean="0">
              <a:latin typeface="+mn-ea"/>
              <a:ea typeface="+mn-ea"/>
            </a:rPr>
            <a:t>播放「公播版」影片（即於影片包裝處註明事先業經著作權人同意公開上映）</a:t>
          </a:r>
          <a:endParaRPr lang="zh-TW" altLang="en-US" sz="2000" b="1" dirty="0">
            <a:latin typeface="+mn-ea"/>
            <a:ea typeface="+mn-ea"/>
          </a:endParaRPr>
        </a:p>
      </dgm:t>
    </dgm:pt>
    <dgm:pt modelId="{58CBDEEB-2A4A-47BF-BE44-7F7DB7EA22D3}" type="parTrans" cxnId="{72AFEF1C-674F-448F-B5ED-445476905195}">
      <dgm:prSet/>
      <dgm:spPr/>
      <dgm:t>
        <a:bodyPr/>
        <a:lstStyle/>
        <a:p>
          <a:endParaRPr lang="zh-TW" altLang="en-US"/>
        </a:p>
      </dgm:t>
    </dgm:pt>
    <dgm:pt modelId="{EEB6EDB4-E012-4D2A-B9C6-6CE90CBE5464}" type="sibTrans" cxnId="{72AFEF1C-674F-448F-B5ED-445476905195}">
      <dgm:prSet/>
      <dgm:spPr/>
      <dgm:t>
        <a:bodyPr/>
        <a:lstStyle/>
        <a:p>
          <a:endParaRPr lang="zh-TW" altLang="en-US"/>
        </a:p>
      </dgm:t>
    </dgm:pt>
    <dgm:pt modelId="{A5FA811E-E827-47BD-A38A-2437C4E7B7DE}">
      <dgm:prSet custT="1"/>
      <dgm:spPr/>
      <dgm:t>
        <a:bodyPr/>
        <a:lstStyle/>
        <a:p>
          <a:pPr>
            <a:lnSpc>
              <a:spcPct val="80000"/>
            </a:lnSpc>
            <a:spcAft>
              <a:spcPts val="0"/>
            </a:spcAft>
          </a:pPr>
          <a:r>
            <a:rPr lang="zh-TW" altLang="en-US" sz="2000" b="1" dirty="0" smtClean="0">
              <a:latin typeface="+mn-ea"/>
              <a:ea typeface="+mn-ea"/>
            </a:rPr>
            <a:t>目前有少數代理公司提供公播版影片</a:t>
          </a:r>
          <a:r>
            <a:rPr lang="en-US" altLang="zh-TW" sz="2000" b="1" dirty="0" smtClean="0">
              <a:latin typeface="+mn-ea"/>
              <a:ea typeface="+mn-ea"/>
            </a:rPr>
            <a:t>-</a:t>
          </a:r>
          <a:r>
            <a:rPr lang="zh-TW" altLang="en-US" sz="2000" b="1" dirty="0" smtClean="0">
              <a:latin typeface="+mn-ea"/>
              <a:ea typeface="+mn-ea"/>
            </a:rPr>
            <a:t>影傑有限公司、威翰資訊網路股份有限公司等，或個別取得著作財產權人之授權</a:t>
          </a:r>
        </a:p>
      </dgm:t>
    </dgm:pt>
    <dgm:pt modelId="{0687D52A-D66D-4564-92D9-CA469F993B7B}" type="parTrans" cxnId="{5A5329A0-9645-433B-9E2C-04E323953BB3}">
      <dgm:prSet/>
      <dgm:spPr/>
      <dgm:t>
        <a:bodyPr/>
        <a:lstStyle/>
        <a:p>
          <a:endParaRPr lang="zh-TW" altLang="en-US"/>
        </a:p>
      </dgm:t>
    </dgm:pt>
    <dgm:pt modelId="{DE7F5904-622D-4D76-870E-E97DBA8483DB}" type="sibTrans" cxnId="{5A5329A0-9645-433B-9E2C-04E323953BB3}">
      <dgm:prSet/>
      <dgm:spPr/>
      <dgm:t>
        <a:bodyPr/>
        <a:lstStyle/>
        <a:p>
          <a:endParaRPr lang="zh-TW" altLang="en-US"/>
        </a:p>
      </dgm:t>
    </dgm:pt>
    <dgm:pt modelId="{302CCED1-ED2C-49A7-830F-45971B6ED37B}">
      <dgm:prSet custT="1"/>
      <dgm:spPr/>
      <dgm:t>
        <a:bodyPr/>
        <a:lstStyle/>
        <a:p>
          <a:pPr>
            <a:lnSpc>
              <a:spcPct val="80000"/>
            </a:lnSpc>
            <a:spcAft>
              <a:spcPts val="0"/>
            </a:spcAft>
          </a:pPr>
          <a:r>
            <a:rPr lang="zh-TW" altLang="en-US" sz="2000" b="1" dirty="0" smtClean="0">
              <a:latin typeface="+mn-ea"/>
              <a:ea typeface="+mn-ea"/>
            </a:rPr>
            <a:t>播放「非公播版」則需另外向影片製作公司洽取授權</a:t>
          </a:r>
        </a:p>
      </dgm:t>
    </dgm:pt>
    <dgm:pt modelId="{CAFCA8A0-BFAC-444D-AB63-C55BF14AAE1F}" type="parTrans" cxnId="{F64A6837-D534-4B6A-BC58-3F165F46BE70}">
      <dgm:prSet/>
      <dgm:spPr/>
      <dgm:t>
        <a:bodyPr/>
        <a:lstStyle/>
        <a:p>
          <a:endParaRPr lang="zh-TW" altLang="en-US"/>
        </a:p>
      </dgm:t>
    </dgm:pt>
    <dgm:pt modelId="{190FA135-FA17-4656-A637-3E6083D7F1EB}" type="sibTrans" cxnId="{F64A6837-D534-4B6A-BC58-3F165F46BE70}">
      <dgm:prSet/>
      <dgm:spPr/>
      <dgm:t>
        <a:bodyPr/>
        <a:lstStyle/>
        <a:p>
          <a:endParaRPr lang="zh-TW" altLang="en-US"/>
        </a:p>
      </dgm:t>
    </dgm:pt>
    <dgm:pt modelId="{487C8852-D2A0-4A46-BAF3-18EC5EEBA79B}" type="pres">
      <dgm:prSet presAssocID="{CC5517D7-DAF7-4174-92CA-1E04F5F0AA0D}" presName="linearFlow" presStyleCnt="0">
        <dgm:presLayoutVars>
          <dgm:dir/>
          <dgm:animLvl val="lvl"/>
          <dgm:resizeHandles val="exact"/>
        </dgm:presLayoutVars>
      </dgm:prSet>
      <dgm:spPr/>
      <dgm:t>
        <a:bodyPr/>
        <a:lstStyle/>
        <a:p>
          <a:endParaRPr lang="zh-TW" altLang="en-US"/>
        </a:p>
      </dgm:t>
    </dgm:pt>
    <dgm:pt modelId="{C3F82843-4F07-4260-98BA-5BA4EA97978B}" type="pres">
      <dgm:prSet presAssocID="{C99784D6-B7CB-4BC1-9BFF-868665ED9BA7}" presName="composite" presStyleCnt="0"/>
      <dgm:spPr/>
    </dgm:pt>
    <dgm:pt modelId="{BCB53BAA-BF6F-4A0B-962B-00E6DEF5BA73}" type="pres">
      <dgm:prSet presAssocID="{C99784D6-B7CB-4BC1-9BFF-868665ED9BA7}" presName="parentText" presStyleLbl="alignNode1" presStyleIdx="0" presStyleCnt="2" custLinFactNeighborX="684" custLinFactNeighborY="-20431">
        <dgm:presLayoutVars>
          <dgm:chMax val="1"/>
          <dgm:bulletEnabled val="1"/>
        </dgm:presLayoutVars>
      </dgm:prSet>
      <dgm:spPr>
        <a:prstGeom prst="roundRect">
          <a:avLst/>
        </a:prstGeom>
      </dgm:spPr>
      <dgm:t>
        <a:bodyPr/>
        <a:lstStyle/>
        <a:p>
          <a:endParaRPr lang="zh-TW" altLang="en-US"/>
        </a:p>
      </dgm:t>
    </dgm:pt>
    <dgm:pt modelId="{E3C4621C-1F54-4D56-8F52-F7C676D0D485}" type="pres">
      <dgm:prSet presAssocID="{C99784D6-B7CB-4BC1-9BFF-868665ED9BA7}" presName="descendantText" presStyleLbl="alignAcc1" presStyleIdx="0" presStyleCnt="2" custScaleY="173719">
        <dgm:presLayoutVars>
          <dgm:bulletEnabled val="1"/>
        </dgm:presLayoutVars>
      </dgm:prSet>
      <dgm:spPr/>
      <dgm:t>
        <a:bodyPr/>
        <a:lstStyle/>
        <a:p>
          <a:endParaRPr lang="zh-TW" altLang="en-US"/>
        </a:p>
      </dgm:t>
    </dgm:pt>
    <dgm:pt modelId="{3A21DFF4-CECE-4449-9026-BDBBD90DE1C5}" type="pres">
      <dgm:prSet presAssocID="{9C923E2D-D59E-472D-8019-6A54F0AAAE24}" presName="sp" presStyleCnt="0"/>
      <dgm:spPr/>
    </dgm:pt>
    <dgm:pt modelId="{ACF0E7B3-B897-4693-B7E3-73D29D0767DF}" type="pres">
      <dgm:prSet presAssocID="{9C001475-C935-4235-9DEF-C93BEBFE178C}" presName="composite" presStyleCnt="0"/>
      <dgm:spPr/>
    </dgm:pt>
    <dgm:pt modelId="{B4099ED3-BB11-49BD-8C91-FBF2AE022880}" type="pres">
      <dgm:prSet presAssocID="{9C001475-C935-4235-9DEF-C93BEBFE178C}" presName="parentText" presStyleLbl="alignNode1" presStyleIdx="1" presStyleCnt="2" custLinFactNeighborX="684" custLinFactNeighborY="-23203">
        <dgm:presLayoutVars>
          <dgm:chMax val="1"/>
          <dgm:bulletEnabled val="1"/>
        </dgm:presLayoutVars>
      </dgm:prSet>
      <dgm:spPr>
        <a:prstGeom prst="roundRect">
          <a:avLst/>
        </a:prstGeom>
      </dgm:spPr>
      <dgm:t>
        <a:bodyPr/>
        <a:lstStyle/>
        <a:p>
          <a:endParaRPr lang="zh-TW" altLang="en-US"/>
        </a:p>
      </dgm:t>
    </dgm:pt>
    <dgm:pt modelId="{200CA83C-69F5-4302-8542-9946B7D6F2EB}" type="pres">
      <dgm:prSet presAssocID="{9C001475-C935-4235-9DEF-C93BEBFE178C}" presName="descendantText" presStyleLbl="alignAcc1" presStyleIdx="1" presStyleCnt="2" custScaleY="190836">
        <dgm:presLayoutVars>
          <dgm:bulletEnabled val="1"/>
        </dgm:presLayoutVars>
      </dgm:prSet>
      <dgm:spPr/>
      <dgm:t>
        <a:bodyPr/>
        <a:lstStyle/>
        <a:p>
          <a:endParaRPr lang="zh-TW" altLang="en-US"/>
        </a:p>
      </dgm:t>
    </dgm:pt>
  </dgm:ptLst>
  <dgm:cxnLst>
    <dgm:cxn modelId="{0F54104A-DEFD-4DA0-A458-CFF7CFF6CC41}" srcId="{C99784D6-B7CB-4BC1-9BFF-868665ED9BA7}" destId="{064B74E7-3B8F-4343-9521-E46D22E27100}" srcOrd="0" destOrd="0" parTransId="{7F3A11CE-F796-470C-8776-625D6C1E6E9B}" sibTransId="{3F4595E6-2ABF-4674-AE5C-89A38B4C15CF}"/>
    <dgm:cxn modelId="{B0A3E307-2902-4D4D-87B6-2268E60A1CC3}" type="presOf" srcId="{1B777B74-6C8E-46E4-A783-7A1ABB2174AF}" destId="{E3C4621C-1F54-4D56-8F52-F7C676D0D485}" srcOrd="0" destOrd="3" presId="urn:microsoft.com/office/officeart/2005/8/layout/chevron2"/>
    <dgm:cxn modelId="{378ECA6D-B189-4952-B04C-24779617DC51}" type="presOf" srcId="{CC5517D7-DAF7-4174-92CA-1E04F5F0AA0D}" destId="{487C8852-D2A0-4A46-BAF3-18EC5EEBA79B}" srcOrd="0" destOrd="0" presId="urn:microsoft.com/office/officeart/2005/8/layout/chevron2"/>
    <dgm:cxn modelId="{C744F8BF-030C-4C33-A0BB-134D00736CA7}" type="presOf" srcId="{5264536C-7119-44E5-B81A-C87BA6CFFD6D}" destId="{E3C4621C-1F54-4D56-8F52-F7C676D0D485}" srcOrd="0" destOrd="1" presId="urn:microsoft.com/office/officeart/2005/8/layout/chevron2"/>
    <dgm:cxn modelId="{BCA0F096-9459-4292-A2AC-383007C9B096}" type="presOf" srcId="{F0FC7736-55F0-470B-9EA2-DEC1FEBB080E}" destId="{E3C4621C-1F54-4D56-8F52-F7C676D0D485}" srcOrd="0" destOrd="2" presId="urn:microsoft.com/office/officeart/2005/8/layout/chevron2"/>
    <dgm:cxn modelId="{4CD85BEF-D35E-40C5-98EC-087F6CB506A8}" srcId="{C99784D6-B7CB-4BC1-9BFF-868665ED9BA7}" destId="{5264536C-7119-44E5-B81A-C87BA6CFFD6D}" srcOrd="1" destOrd="0" parTransId="{DDCF73FF-B719-4858-9808-1247F9BE3D6F}" sibTransId="{511DB01D-F429-4146-9427-9EF120758AF3}"/>
    <dgm:cxn modelId="{7EBD0613-9058-4E26-97DD-1F331FFC4BD7}" type="presOf" srcId="{B0652854-0865-4957-8B02-E455DF6AE3FF}" destId="{200CA83C-69F5-4302-8542-9946B7D6F2EB}" srcOrd="0" destOrd="0" presId="urn:microsoft.com/office/officeart/2005/8/layout/chevron2"/>
    <dgm:cxn modelId="{CED3BFA7-D68E-4D79-820C-F2194C6C076A}" type="presOf" srcId="{064B74E7-3B8F-4343-9521-E46D22E27100}" destId="{E3C4621C-1F54-4D56-8F52-F7C676D0D485}" srcOrd="0" destOrd="0" presId="urn:microsoft.com/office/officeart/2005/8/layout/chevron2"/>
    <dgm:cxn modelId="{293F6AD9-E65F-470F-ACFE-48D76C672864}" srcId="{CC5517D7-DAF7-4174-92CA-1E04F5F0AA0D}" destId="{9C001475-C935-4235-9DEF-C93BEBFE178C}" srcOrd="1" destOrd="0" parTransId="{4674D035-B300-4B27-817B-7B37F4CA1939}" sibTransId="{8A82F0BF-6A38-4EDB-B358-FF3EFCE3CBCB}"/>
    <dgm:cxn modelId="{9EE8A27D-AFA2-4CD5-B68F-51F4DE4DCA40}" type="presOf" srcId="{9C001475-C935-4235-9DEF-C93BEBFE178C}" destId="{B4099ED3-BB11-49BD-8C91-FBF2AE022880}" srcOrd="0" destOrd="0" presId="urn:microsoft.com/office/officeart/2005/8/layout/chevron2"/>
    <dgm:cxn modelId="{F64A6837-D534-4B6A-BC58-3F165F46BE70}" srcId="{9C001475-C935-4235-9DEF-C93BEBFE178C}" destId="{302CCED1-ED2C-49A7-830F-45971B6ED37B}" srcOrd="2" destOrd="0" parTransId="{CAFCA8A0-BFAC-444D-AB63-C55BF14AAE1F}" sibTransId="{190FA135-FA17-4656-A637-3E6083D7F1EB}"/>
    <dgm:cxn modelId="{0AF2B30B-B5C1-4FD5-9B24-F56738FABD3B}" type="presOf" srcId="{A5FA811E-E827-47BD-A38A-2437C4E7B7DE}" destId="{200CA83C-69F5-4302-8542-9946B7D6F2EB}" srcOrd="0" destOrd="1" presId="urn:microsoft.com/office/officeart/2005/8/layout/chevron2"/>
    <dgm:cxn modelId="{409804C4-B126-4219-B906-5B7E964CCB05}" type="presOf" srcId="{C99784D6-B7CB-4BC1-9BFF-868665ED9BA7}" destId="{BCB53BAA-BF6F-4A0B-962B-00E6DEF5BA73}" srcOrd="0" destOrd="0" presId="urn:microsoft.com/office/officeart/2005/8/layout/chevron2"/>
    <dgm:cxn modelId="{72AFEF1C-674F-448F-B5ED-445476905195}" srcId="{9C001475-C935-4235-9DEF-C93BEBFE178C}" destId="{B0652854-0865-4957-8B02-E455DF6AE3FF}" srcOrd="0" destOrd="0" parTransId="{58CBDEEB-2A4A-47BF-BE44-7F7DB7EA22D3}" sibTransId="{EEB6EDB4-E012-4D2A-B9C6-6CE90CBE5464}"/>
    <dgm:cxn modelId="{4DD036DD-3F2C-4E2C-A6CB-EBCD52E4FD0D}" type="presOf" srcId="{302CCED1-ED2C-49A7-830F-45971B6ED37B}" destId="{200CA83C-69F5-4302-8542-9946B7D6F2EB}" srcOrd="0" destOrd="2" presId="urn:microsoft.com/office/officeart/2005/8/layout/chevron2"/>
    <dgm:cxn modelId="{5A5329A0-9645-433B-9E2C-04E323953BB3}" srcId="{9C001475-C935-4235-9DEF-C93BEBFE178C}" destId="{A5FA811E-E827-47BD-A38A-2437C4E7B7DE}" srcOrd="1" destOrd="0" parTransId="{0687D52A-D66D-4564-92D9-CA469F993B7B}" sibTransId="{DE7F5904-622D-4D76-870E-E97DBA8483DB}"/>
    <dgm:cxn modelId="{E96F6AA1-F709-458D-8A00-966E4BD3F930}" srcId="{CC5517D7-DAF7-4174-92CA-1E04F5F0AA0D}" destId="{C99784D6-B7CB-4BC1-9BFF-868665ED9BA7}" srcOrd="0" destOrd="0" parTransId="{6F24E4F0-729B-4354-9285-70DD3241A4C8}" sibTransId="{9C923E2D-D59E-472D-8019-6A54F0AAAE24}"/>
    <dgm:cxn modelId="{718B07E2-00A3-4578-9AD0-D3B85E047239}" srcId="{C99784D6-B7CB-4BC1-9BFF-868665ED9BA7}" destId="{1B777B74-6C8E-46E4-A783-7A1ABB2174AF}" srcOrd="3" destOrd="0" parTransId="{3494D0F9-2D36-447B-AA38-49D113271B01}" sibTransId="{66D06CF3-DF11-4FE3-BFD7-40D6F394E2B0}"/>
    <dgm:cxn modelId="{E33FABE3-35D3-4A40-8294-9A888F522CB2}" srcId="{C99784D6-B7CB-4BC1-9BFF-868665ED9BA7}" destId="{F0FC7736-55F0-470B-9EA2-DEC1FEBB080E}" srcOrd="2" destOrd="0" parTransId="{186D3AC3-5298-4863-9099-9B6D9527C90E}" sibTransId="{AF1A0F19-B954-494F-8BED-9B2336F3C7DC}"/>
    <dgm:cxn modelId="{61CFD7C6-C29D-44CB-A6F1-7F3836C45D16}" type="presParOf" srcId="{487C8852-D2A0-4A46-BAF3-18EC5EEBA79B}" destId="{C3F82843-4F07-4260-98BA-5BA4EA97978B}" srcOrd="0" destOrd="0" presId="urn:microsoft.com/office/officeart/2005/8/layout/chevron2"/>
    <dgm:cxn modelId="{BC3F590C-6406-4451-97B3-5E8A82C2BC8C}" type="presParOf" srcId="{C3F82843-4F07-4260-98BA-5BA4EA97978B}" destId="{BCB53BAA-BF6F-4A0B-962B-00E6DEF5BA73}" srcOrd="0" destOrd="0" presId="urn:microsoft.com/office/officeart/2005/8/layout/chevron2"/>
    <dgm:cxn modelId="{30197611-0271-48A4-99D3-323C1AEA0736}" type="presParOf" srcId="{C3F82843-4F07-4260-98BA-5BA4EA97978B}" destId="{E3C4621C-1F54-4D56-8F52-F7C676D0D485}" srcOrd="1" destOrd="0" presId="urn:microsoft.com/office/officeart/2005/8/layout/chevron2"/>
    <dgm:cxn modelId="{A8CB3A35-67E8-4B5F-BC84-341BC5A9F2CB}" type="presParOf" srcId="{487C8852-D2A0-4A46-BAF3-18EC5EEBA79B}" destId="{3A21DFF4-CECE-4449-9026-BDBBD90DE1C5}" srcOrd="1" destOrd="0" presId="urn:microsoft.com/office/officeart/2005/8/layout/chevron2"/>
    <dgm:cxn modelId="{2C56DCEA-B1FD-4DBC-BF15-21B82E6AEFD2}" type="presParOf" srcId="{487C8852-D2A0-4A46-BAF3-18EC5EEBA79B}" destId="{ACF0E7B3-B897-4693-B7E3-73D29D0767DF}" srcOrd="2" destOrd="0" presId="urn:microsoft.com/office/officeart/2005/8/layout/chevron2"/>
    <dgm:cxn modelId="{3F00A40E-2ACF-411C-A7C9-E4CC5C752A22}" type="presParOf" srcId="{ACF0E7B3-B897-4693-B7E3-73D29D0767DF}" destId="{B4099ED3-BB11-49BD-8C91-FBF2AE022880}" srcOrd="0" destOrd="0" presId="urn:microsoft.com/office/officeart/2005/8/layout/chevron2"/>
    <dgm:cxn modelId="{5E84722A-98EB-4E1D-A86A-ED89FE17F21C}" type="presParOf" srcId="{ACF0E7B3-B897-4693-B7E3-73D29D0767DF}" destId="{200CA83C-69F5-4302-8542-9946B7D6F2E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BB6EE1F-22F6-49C5-83C1-6E51D23174B8}"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zh-TW" altLang="en-US"/>
        </a:p>
      </dgm:t>
    </dgm:pt>
    <dgm:pt modelId="{0E0A1CB0-AC27-4BF4-B08A-F19CEF0BE51A}">
      <dgm:prSet/>
      <dgm:spPr/>
      <dgm:t>
        <a:bodyPr/>
        <a:lstStyle/>
        <a:p>
          <a:pPr rtl="0"/>
          <a:r>
            <a:rPr lang="zh-TW" b="1" dirty="0" smtClean="0"/>
            <a:t>權利人通常以下列三種方式行使權利─</a:t>
          </a:r>
          <a:endParaRPr lang="zh-TW" dirty="0"/>
        </a:p>
      </dgm:t>
    </dgm:pt>
    <dgm:pt modelId="{5EBB8E47-DC4D-4159-A5FD-439BDDC6A992}" type="parTrans" cxnId="{3982A20F-6A4F-4F3E-BB8C-BCFB8BDCCD5C}">
      <dgm:prSet/>
      <dgm:spPr/>
      <dgm:t>
        <a:bodyPr/>
        <a:lstStyle/>
        <a:p>
          <a:endParaRPr lang="zh-TW" altLang="en-US"/>
        </a:p>
      </dgm:t>
    </dgm:pt>
    <dgm:pt modelId="{50854657-904B-4766-B756-31E82D5780D7}" type="sibTrans" cxnId="{3982A20F-6A4F-4F3E-BB8C-BCFB8BDCCD5C}">
      <dgm:prSet/>
      <dgm:spPr/>
      <dgm:t>
        <a:bodyPr/>
        <a:lstStyle/>
        <a:p>
          <a:endParaRPr lang="zh-TW" altLang="en-US"/>
        </a:p>
      </dgm:t>
    </dgm:pt>
    <dgm:pt modelId="{D1BC87E4-8533-4A7E-A80C-7932478027D1}">
      <dgm:prSet/>
      <dgm:spPr/>
      <dgm:t>
        <a:bodyPr/>
        <a:lstStyle/>
        <a:p>
          <a:pPr rtl="0">
            <a:spcAft>
              <a:spcPts val="0"/>
            </a:spcAft>
          </a:pPr>
          <a:r>
            <a:rPr lang="zh-TW" b="1" dirty="0" smtClean="0"/>
            <a:t>著作權人</a:t>
          </a:r>
          <a:r>
            <a:rPr lang="zh-TW" b="1" u="sng" dirty="0" smtClean="0"/>
            <a:t>自己行使</a:t>
          </a:r>
          <a:endParaRPr lang="zh-TW" u="sng" dirty="0"/>
        </a:p>
      </dgm:t>
    </dgm:pt>
    <dgm:pt modelId="{B807A3BF-5B91-4908-A003-09F546BDD4F2}" type="parTrans" cxnId="{194DB4ED-49A8-47A1-869B-1548BADBFCFF}">
      <dgm:prSet/>
      <dgm:spPr/>
      <dgm:t>
        <a:bodyPr/>
        <a:lstStyle/>
        <a:p>
          <a:endParaRPr lang="zh-TW" altLang="en-US"/>
        </a:p>
      </dgm:t>
    </dgm:pt>
    <dgm:pt modelId="{6C13C2A4-F68E-4809-BA77-A84EB7047084}" type="sibTrans" cxnId="{194DB4ED-49A8-47A1-869B-1548BADBFCFF}">
      <dgm:prSet/>
      <dgm:spPr/>
      <dgm:t>
        <a:bodyPr/>
        <a:lstStyle/>
        <a:p>
          <a:endParaRPr lang="zh-TW" altLang="en-US"/>
        </a:p>
      </dgm:t>
    </dgm:pt>
    <dgm:pt modelId="{BCEC6804-DEFA-4F2E-BDC3-9EF2DEF00836}">
      <dgm:prSet/>
      <dgm:spPr/>
      <dgm:t>
        <a:bodyPr/>
        <a:lstStyle/>
        <a:p>
          <a:pPr rtl="0">
            <a:spcAft>
              <a:spcPts val="0"/>
            </a:spcAft>
          </a:pPr>
          <a:r>
            <a:rPr lang="zh-TW" b="1" u="sng" dirty="0" smtClean="0"/>
            <a:t>委託代理人</a:t>
          </a:r>
          <a:r>
            <a:rPr lang="zh-TW" b="1" dirty="0" smtClean="0"/>
            <a:t>行使，如一般的經紀人</a:t>
          </a:r>
          <a:r>
            <a:rPr lang="en-US" b="1" dirty="0" smtClean="0"/>
            <a:t>(</a:t>
          </a:r>
          <a:r>
            <a:rPr lang="zh-TW" b="1" dirty="0" smtClean="0"/>
            <a:t>公司</a:t>
          </a:r>
          <a:r>
            <a:rPr lang="en-US" b="1" dirty="0" smtClean="0"/>
            <a:t>)(agency-type) </a:t>
          </a:r>
          <a:endParaRPr lang="zh-TW" dirty="0"/>
        </a:p>
      </dgm:t>
    </dgm:pt>
    <dgm:pt modelId="{4406E120-3B0A-4A89-966D-A689AA408DFC}" type="parTrans" cxnId="{A564B3DF-07E4-4554-888A-5DE70BD9B2B6}">
      <dgm:prSet/>
      <dgm:spPr/>
      <dgm:t>
        <a:bodyPr/>
        <a:lstStyle/>
        <a:p>
          <a:endParaRPr lang="zh-TW" altLang="en-US"/>
        </a:p>
      </dgm:t>
    </dgm:pt>
    <dgm:pt modelId="{49D283EB-F347-4005-8C16-FA484FB7850B}" type="sibTrans" cxnId="{A564B3DF-07E4-4554-888A-5DE70BD9B2B6}">
      <dgm:prSet/>
      <dgm:spPr/>
      <dgm:t>
        <a:bodyPr/>
        <a:lstStyle/>
        <a:p>
          <a:endParaRPr lang="zh-TW" altLang="en-US"/>
        </a:p>
      </dgm:t>
    </dgm:pt>
    <dgm:pt modelId="{19C6900D-7DA4-4E90-B5F0-586C3BE1B684}">
      <dgm:prSet/>
      <dgm:spPr/>
      <dgm:t>
        <a:bodyPr/>
        <a:lstStyle/>
        <a:p>
          <a:pPr rtl="0">
            <a:spcAft>
              <a:spcPts val="0"/>
            </a:spcAft>
          </a:pPr>
          <a:r>
            <a:rPr lang="zh-TW" b="1" smtClean="0"/>
            <a:t>交由</a:t>
          </a:r>
          <a:r>
            <a:rPr lang="zh-TW" altLang="en-US" b="1" u="sng" smtClean="0"/>
            <a:t>著作權</a:t>
          </a:r>
          <a:r>
            <a:rPr lang="zh-TW" b="1" u="sng" smtClean="0"/>
            <a:t>集體管理</a:t>
          </a:r>
          <a:r>
            <a:rPr lang="zh-TW" altLang="en-US" b="1" u="sng" smtClean="0"/>
            <a:t>團體</a:t>
          </a:r>
          <a:r>
            <a:rPr lang="zh-TW" b="1" smtClean="0"/>
            <a:t>行使</a:t>
          </a:r>
          <a:endParaRPr lang="zh-TW" dirty="0"/>
        </a:p>
      </dgm:t>
    </dgm:pt>
    <dgm:pt modelId="{6FF66105-FCB6-44A8-80B5-29943BBDCBE5}" type="parTrans" cxnId="{1D50C18F-0BD7-434F-8ED3-C362A5EE5990}">
      <dgm:prSet/>
      <dgm:spPr/>
      <dgm:t>
        <a:bodyPr/>
        <a:lstStyle/>
        <a:p>
          <a:endParaRPr lang="zh-TW" altLang="en-US"/>
        </a:p>
      </dgm:t>
    </dgm:pt>
    <dgm:pt modelId="{AE3BAC4F-34C1-4878-9118-5D555A389A2E}" type="sibTrans" cxnId="{1D50C18F-0BD7-434F-8ED3-C362A5EE5990}">
      <dgm:prSet/>
      <dgm:spPr/>
      <dgm:t>
        <a:bodyPr/>
        <a:lstStyle/>
        <a:p>
          <a:endParaRPr lang="zh-TW" altLang="en-US"/>
        </a:p>
      </dgm:t>
    </dgm:pt>
    <dgm:pt modelId="{E43341D6-E90B-456B-9CA5-3D46FDDB59F6}" type="pres">
      <dgm:prSet presAssocID="{7BB6EE1F-22F6-49C5-83C1-6E51D23174B8}" presName="Name0" presStyleCnt="0">
        <dgm:presLayoutVars>
          <dgm:dir/>
          <dgm:animLvl val="lvl"/>
          <dgm:resizeHandles val="exact"/>
        </dgm:presLayoutVars>
      </dgm:prSet>
      <dgm:spPr/>
      <dgm:t>
        <a:bodyPr/>
        <a:lstStyle/>
        <a:p>
          <a:endParaRPr lang="zh-TW" altLang="en-US"/>
        </a:p>
      </dgm:t>
    </dgm:pt>
    <dgm:pt modelId="{35C427A6-1BD1-46FB-93A2-1401E79C95AD}" type="pres">
      <dgm:prSet presAssocID="{0E0A1CB0-AC27-4BF4-B08A-F19CEF0BE51A}" presName="composite" presStyleCnt="0"/>
      <dgm:spPr/>
      <dgm:t>
        <a:bodyPr/>
        <a:lstStyle/>
        <a:p>
          <a:endParaRPr lang="zh-TW" altLang="en-US"/>
        </a:p>
      </dgm:t>
    </dgm:pt>
    <dgm:pt modelId="{2635E807-2BC6-4648-BCDA-DC1FF126C7F7}" type="pres">
      <dgm:prSet presAssocID="{0E0A1CB0-AC27-4BF4-B08A-F19CEF0BE51A}" presName="parTx" presStyleLbl="alignNode1" presStyleIdx="0" presStyleCnt="1" custScaleY="127377">
        <dgm:presLayoutVars>
          <dgm:chMax val="0"/>
          <dgm:chPref val="0"/>
          <dgm:bulletEnabled val="1"/>
        </dgm:presLayoutVars>
      </dgm:prSet>
      <dgm:spPr/>
      <dgm:t>
        <a:bodyPr/>
        <a:lstStyle/>
        <a:p>
          <a:endParaRPr lang="zh-TW" altLang="en-US"/>
        </a:p>
      </dgm:t>
    </dgm:pt>
    <dgm:pt modelId="{A2386719-BC51-48EF-9C63-11501789DEA3}" type="pres">
      <dgm:prSet presAssocID="{0E0A1CB0-AC27-4BF4-B08A-F19CEF0BE51A}" presName="desTx" presStyleLbl="alignAccFollowNode1" presStyleIdx="0" presStyleCnt="1">
        <dgm:presLayoutVars>
          <dgm:bulletEnabled val="1"/>
        </dgm:presLayoutVars>
      </dgm:prSet>
      <dgm:spPr/>
      <dgm:t>
        <a:bodyPr/>
        <a:lstStyle/>
        <a:p>
          <a:endParaRPr lang="zh-TW" altLang="en-US"/>
        </a:p>
      </dgm:t>
    </dgm:pt>
  </dgm:ptLst>
  <dgm:cxnLst>
    <dgm:cxn modelId="{123CD4BA-CAE4-4406-A9CE-8AD63B480A8A}" type="presOf" srcId="{19C6900D-7DA4-4E90-B5F0-586C3BE1B684}" destId="{A2386719-BC51-48EF-9C63-11501789DEA3}" srcOrd="0" destOrd="2" presId="urn:microsoft.com/office/officeart/2005/8/layout/hList1"/>
    <dgm:cxn modelId="{C4430CEC-5DD5-4F22-9327-576EAEF44CDC}" type="presOf" srcId="{7BB6EE1F-22F6-49C5-83C1-6E51D23174B8}" destId="{E43341D6-E90B-456B-9CA5-3D46FDDB59F6}" srcOrd="0" destOrd="0" presId="urn:microsoft.com/office/officeart/2005/8/layout/hList1"/>
    <dgm:cxn modelId="{2A7D457A-C82F-4AD5-AEF4-EE8C8366479B}" type="presOf" srcId="{0E0A1CB0-AC27-4BF4-B08A-F19CEF0BE51A}" destId="{2635E807-2BC6-4648-BCDA-DC1FF126C7F7}" srcOrd="0" destOrd="0" presId="urn:microsoft.com/office/officeart/2005/8/layout/hList1"/>
    <dgm:cxn modelId="{C838915A-3066-4472-914A-B18EEEDF2DD6}" type="presOf" srcId="{D1BC87E4-8533-4A7E-A80C-7932478027D1}" destId="{A2386719-BC51-48EF-9C63-11501789DEA3}" srcOrd="0" destOrd="0" presId="urn:microsoft.com/office/officeart/2005/8/layout/hList1"/>
    <dgm:cxn modelId="{1D50C18F-0BD7-434F-8ED3-C362A5EE5990}" srcId="{0E0A1CB0-AC27-4BF4-B08A-F19CEF0BE51A}" destId="{19C6900D-7DA4-4E90-B5F0-586C3BE1B684}" srcOrd="2" destOrd="0" parTransId="{6FF66105-FCB6-44A8-80B5-29943BBDCBE5}" sibTransId="{AE3BAC4F-34C1-4878-9118-5D555A389A2E}"/>
    <dgm:cxn modelId="{194DB4ED-49A8-47A1-869B-1548BADBFCFF}" srcId="{0E0A1CB0-AC27-4BF4-B08A-F19CEF0BE51A}" destId="{D1BC87E4-8533-4A7E-A80C-7932478027D1}" srcOrd="0" destOrd="0" parTransId="{B807A3BF-5B91-4908-A003-09F546BDD4F2}" sibTransId="{6C13C2A4-F68E-4809-BA77-A84EB7047084}"/>
    <dgm:cxn modelId="{A564B3DF-07E4-4554-888A-5DE70BD9B2B6}" srcId="{0E0A1CB0-AC27-4BF4-B08A-F19CEF0BE51A}" destId="{BCEC6804-DEFA-4F2E-BDC3-9EF2DEF00836}" srcOrd="1" destOrd="0" parTransId="{4406E120-3B0A-4A89-966D-A689AA408DFC}" sibTransId="{49D283EB-F347-4005-8C16-FA484FB7850B}"/>
    <dgm:cxn modelId="{19C77900-F7DB-45FA-8397-269B36A56209}" type="presOf" srcId="{BCEC6804-DEFA-4F2E-BDC3-9EF2DEF00836}" destId="{A2386719-BC51-48EF-9C63-11501789DEA3}" srcOrd="0" destOrd="1" presId="urn:microsoft.com/office/officeart/2005/8/layout/hList1"/>
    <dgm:cxn modelId="{3982A20F-6A4F-4F3E-BB8C-BCFB8BDCCD5C}" srcId="{7BB6EE1F-22F6-49C5-83C1-6E51D23174B8}" destId="{0E0A1CB0-AC27-4BF4-B08A-F19CEF0BE51A}" srcOrd="0" destOrd="0" parTransId="{5EBB8E47-DC4D-4159-A5FD-439BDDC6A992}" sibTransId="{50854657-904B-4766-B756-31E82D5780D7}"/>
    <dgm:cxn modelId="{786B3D24-FBF0-49FB-BC40-1C547995C409}" type="presParOf" srcId="{E43341D6-E90B-456B-9CA5-3D46FDDB59F6}" destId="{35C427A6-1BD1-46FB-93A2-1401E79C95AD}" srcOrd="0" destOrd="0" presId="urn:microsoft.com/office/officeart/2005/8/layout/hList1"/>
    <dgm:cxn modelId="{AABDF462-6C24-453B-9A9B-B854567CF0FB}" type="presParOf" srcId="{35C427A6-1BD1-46FB-93A2-1401E79C95AD}" destId="{2635E807-2BC6-4648-BCDA-DC1FF126C7F7}" srcOrd="0" destOrd="0" presId="urn:microsoft.com/office/officeart/2005/8/layout/hList1"/>
    <dgm:cxn modelId="{604267A9-2365-4DBE-A9CC-B7E928F8DC4A}" type="presParOf" srcId="{35C427A6-1BD1-46FB-93A2-1401E79C95AD}" destId="{A2386719-BC51-48EF-9C63-11501789DEA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D6E390E-FC21-44AF-96B3-20FB1D276E4D}"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zh-TW" altLang="en-US"/>
        </a:p>
      </dgm:t>
    </dgm:pt>
    <dgm:pt modelId="{F8BDE020-4B51-4687-A0DE-B4F82DCD6C7A}">
      <dgm:prSet/>
      <dgm:spPr/>
      <dgm:t>
        <a:bodyPr/>
        <a:lstStyle/>
        <a:p>
          <a:pPr rtl="0"/>
          <a:r>
            <a:rPr kumimoji="1" lang="zh-TW" b="1" dirty="0" smtClean="0">
              <a:latin typeface="微軟正黑體" panose="020B0604030504040204" pitchFamily="34" charset="-120"/>
              <a:ea typeface="微軟正黑體" panose="020B0604030504040204" pitchFamily="34" charset="-120"/>
            </a:rPr>
            <a:t>性質：著作權「集體管理」－相對於「個別管理</a:t>
          </a:r>
          <a:r>
            <a:rPr kumimoji="1" lang="zh-TW" altLang="en-US" b="1" dirty="0" smtClean="0">
              <a:latin typeface="微軟正黑體" panose="020B0604030504040204" pitchFamily="34" charset="-120"/>
              <a:ea typeface="微軟正黑體" panose="020B0604030504040204" pitchFamily="34" charset="-120"/>
            </a:rPr>
            <a:t>」</a:t>
          </a:r>
          <a:endParaRPr lang="zh-TW" b="1" dirty="0">
            <a:latin typeface="微軟正黑體" panose="020B0604030504040204" pitchFamily="34" charset="-120"/>
            <a:ea typeface="微軟正黑體" panose="020B0604030504040204" pitchFamily="34" charset="-120"/>
          </a:endParaRPr>
        </a:p>
      </dgm:t>
    </dgm:pt>
    <dgm:pt modelId="{A557329A-B23D-4402-8142-E692E34FC846}" type="parTrans" cxnId="{07EBA3F8-E703-4145-865F-A1C0E836C03B}">
      <dgm:prSet/>
      <dgm:spPr/>
      <dgm:t>
        <a:bodyPr/>
        <a:lstStyle/>
        <a:p>
          <a:endParaRPr lang="zh-TW" altLang="en-US"/>
        </a:p>
      </dgm:t>
    </dgm:pt>
    <dgm:pt modelId="{695809BB-ED66-4152-96EE-C0C5F2BEA06A}" type="sibTrans" cxnId="{07EBA3F8-E703-4145-865F-A1C0E836C03B}">
      <dgm:prSet/>
      <dgm:spPr/>
      <dgm:t>
        <a:bodyPr/>
        <a:lstStyle/>
        <a:p>
          <a:endParaRPr lang="zh-TW" altLang="en-US"/>
        </a:p>
      </dgm:t>
    </dgm:pt>
    <dgm:pt modelId="{B4A4E9AE-2D41-4835-812A-F02546176853}">
      <dgm:prSet/>
      <dgm:spPr/>
      <dgm:t>
        <a:bodyPr/>
        <a:lstStyle/>
        <a:p>
          <a:pPr rtl="0"/>
          <a:r>
            <a:rPr kumimoji="1" lang="zh-TW" b="1" dirty="0" smtClean="0">
              <a:latin typeface="微軟正黑體" panose="020B0604030504040204" pitchFamily="34" charset="-120"/>
              <a:ea typeface="微軟正黑體" panose="020B0604030504040204" pitchFamily="34" charset="-120"/>
            </a:rPr>
            <a:t>著作權集管團體之運作：</a:t>
          </a:r>
          <a:endParaRPr lang="zh-TW" b="1" dirty="0">
            <a:latin typeface="微軟正黑體" panose="020B0604030504040204" pitchFamily="34" charset="-120"/>
            <a:ea typeface="微軟正黑體" panose="020B0604030504040204" pitchFamily="34" charset="-120"/>
          </a:endParaRPr>
        </a:p>
      </dgm:t>
    </dgm:pt>
    <dgm:pt modelId="{78A9F19B-489D-4DB7-ACE7-DE4DA8B319A3}" type="parTrans" cxnId="{51963576-9712-4355-AB29-BA92E259093F}">
      <dgm:prSet/>
      <dgm:spPr/>
      <dgm:t>
        <a:bodyPr/>
        <a:lstStyle/>
        <a:p>
          <a:endParaRPr lang="zh-TW" altLang="en-US"/>
        </a:p>
      </dgm:t>
    </dgm:pt>
    <dgm:pt modelId="{73A0579E-E3CA-4ADB-B4AD-1F992D99570D}" type="sibTrans" cxnId="{51963576-9712-4355-AB29-BA92E259093F}">
      <dgm:prSet/>
      <dgm:spPr/>
      <dgm:t>
        <a:bodyPr/>
        <a:lstStyle/>
        <a:p>
          <a:endParaRPr lang="zh-TW" altLang="en-US"/>
        </a:p>
      </dgm:t>
    </dgm:pt>
    <dgm:pt modelId="{85998E75-0113-4837-B2AE-BF420B20B391}" type="pres">
      <dgm:prSet presAssocID="{AD6E390E-FC21-44AF-96B3-20FB1D276E4D}" presName="linear" presStyleCnt="0">
        <dgm:presLayoutVars>
          <dgm:animLvl val="lvl"/>
          <dgm:resizeHandles val="exact"/>
        </dgm:presLayoutVars>
      </dgm:prSet>
      <dgm:spPr/>
      <dgm:t>
        <a:bodyPr/>
        <a:lstStyle/>
        <a:p>
          <a:endParaRPr lang="zh-TW" altLang="en-US"/>
        </a:p>
      </dgm:t>
    </dgm:pt>
    <dgm:pt modelId="{94E66034-0365-4E78-9D12-2191A22D5FF6}" type="pres">
      <dgm:prSet presAssocID="{F8BDE020-4B51-4687-A0DE-B4F82DCD6C7A}" presName="parentText" presStyleLbl="node1" presStyleIdx="0" presStyleCnt="2" custLinFactY="-37026" custLinFactNeighborX="-1327" custLinFactNeighborY="-100000">
        <dgm:presLayoutVars>
          <dgm:chMax val="0"/>
          <dgm:bulletEnabled val="1"/>
        </dgm:presLayoutVars>
      </dgm:prSet>
      <dgm:spPr/>
      <dgm:t>
        <a:bodyPr/>
        <a:lstStyle/>
        <a:p>
          <a:endParaRPr lang="zh-TW" altLang="en-US"/>
        </a:p>
      </dgm:t>
    </dgm:pt>
    <dgm:pt modelId="{47E622FB-BA4D-4D04-A1B6-F10EEBC1570C}" type="pres">
      <dgm:prSet presAssocID="{695809BB-ED66-4152-96EE-C0C5F2BEA06A}" presName="spacer" presStyleCnt="0"/>
      <dgm:spPr/>
      <dgm:t>
        <a:bodyPr/>
        <a:lstStyle/>
        <a:p>
          <a:endParaRPr lang="zh-TW" altLang="en-US"/>
        </a:p>
      </dgm:t>
    </dgm:pt>
    <dgm:pt modelId="{8DF7BA5D-B797-4F62-AB87-E5BC10565F6C}" type="pres">
      <dgm:prSet presAssocID="{B4A4E9AE-2D41-4835-812A-F02546176853}" presName="parentText" presStyleLbl="node1" presStyleIdx="1" presStyleCnt="2">
        <dgm:presLayoutVars>
          <dgm:chMax val="0"/>
          <dgm:bulletEnabled val="1"/>
        </dgm:presLayoutVars>
      </dgm:prSet>
      <dgm:spPr/>
      <dgm:t>
        <a:bodyPr/>
        <a:lstStyle/>
        <a:p>
          <a:endParaRPr lang="zh-TW" altLang="en-US"/>
        </a:p>
      </dgm:t>
    </dgm:pt>
  </dgm:ptLst>
  <dgm:cxnLst>
    <dgm:cxn modelId="{2C77B445-79D3-4CDC-B408-F167F670724E}" type="presOf" srcId="{F8BDE020-4B51-4687-A0DE-B4F82DCD6C7A}" destId="{94E66034-0365-4E78-9D12-2191A22D5FF6}" srcOrd="0" destOrd="0" presId="urn:microsoft.com/office/officeart/2005/8/layout/vList2"/>
    <dgm:cxn modelId="{3EF5241C-97FB-4A2A-B66B-BB07371FB497}" type="presOf" srcId="{B4A4E9AE-2D41-4835-812A-F02546176853}" destId="{8DF7BA5D-B797-4F62-AB87-E5BC10565F6C}" srcOrd="0" destOrd="0" presId="urn:microsoft.com/office/officeart/2005/8/layout/vList2"/>
    <dgm:cxn modelId="{51963576-9712-4355-AB29-BA92E259093F}" srcId="{AD6E390E-FC21-44AF-96B3-20FB1D276E4D}" destId="{B4A4E9AE-2D41-4835-812A-F02546176853}" srcOrd="1" destOrd="0" parTransId="{78A9F19B-489D-4DB7-ACE7-DE4DA8B319A3}" sibTransId="{73A0579E-E3CA-4ADB-B4AD-1F992D99570D}"/>
    <dgm:cxn modelId="{07EBA3F8-E703-4145-865F-A1C0E836C03B}" srcId="{AD6E390E-FC21-44AF-96B3-20FB1D276E4D}" destId="{F8BDE020-4B51-4687-A0DE-B4F82DCD6C7A}" srcOrd="0" destOrd="0" parTransId="{A557329A-B23D-4402-8142-E692E34FC846}" sibTransId="{695809BB-ED66-4152-96EE-C0C5F2BEA06A}"/>
    <dgm:cxn modelId="{4FCB9B5A-9BD7-4813-9A13-0BD4E55BE547}" type="presOf" srcId="{AD6E390E-FC21-44AF-96B3-20FB1D276E4D}" destId="{85998E75-0113-4837-B2AE-BF420B20B391}" srcOrd="0" destOrd="0" presId="urn:microsoft.com/office/officeart/2005/8/layout/vList2"/>
    <dgm:cxn modelId="{8EE794D6-3AE9-4A63-91C5-234BDBEB2F95}" type="presParOf" srcId="{85998E75-0113-4837-B2AE-BF420B20B391}" destId="{94E66034-0365-4E78-9D12-2191A22D5FF6}" srcOrd="0" destOrd="0" presId="urn:microsoft.com/office/officeart/2005/8/layout/vList2"/>
    <dgm:cxn modelId="{D5CDDAFD-1655-4A04-9F20-296C496A9FF8}" type="presParOf" srcId="{85998E75-0113-4837-B2AE-BF420B20B391}" destId="{47E622FB-BA4D-4D04-A1B6-F10EEBC1570C}" srcOrd="1" destOrd="0" presId="urn:microsoft.com/office/officeart/2005/8/layout/vList2"/>
    <dgm:cxn modelId="{C5152F67-F9A3-47E8-B7D6-36BB7799C6FE}" type="presParOf" srcId="{85998E75-0113-4837-B2AE-BF420B20B391}" destId="{8DF7BA5D-B797-4F62-AB87-E5BC10565F6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7037C57-3769-40AE-91A4-43AAC8239183}" type="doc">
      <dgm:prSet loTypeId="urn:microsoft.com/office/officeart/2005/8/layout/hList1" loCatId="list" qsTypeId="urn:microsoft.com/office/officeart/2005/8/quickstyle/simple1" qsCatId="simple" csTypeId="urn:microsoft.com/office/officeart/2005/8/colors/colorful4" csCatId="colorful"/>
      <dgm:spPr/>
      <dgm:t>
        <a:bodyPr/>
        <a:lstStyle/>
        <a:p>
          <a:endParaRPr lang="zh-TW" altLang="en-US"/>
        </a:p>
      </dgm:t>
    </dgm:pt>
    <dgm:pt modelId="{A3FEDBF9-914C-4B11-926D-BCA3283C1F2C}">
      <dgm:prSet custT="1"/>
      <dgm:spPr/>
      <dgm:t>
        <a:bodyPr/>
        <a:lstStyle/>
        <a:p>
          <a:pPr algn="l" rtl="0"/>
          <a:r>
            <a:rPr lang="zh-TW" altLang="en-US" sz="3600" b="1" dirty="0" smtClean="0"/>
            <a:t>主要利用人</a:t>
          </a:r>
          <a:endParaRPr lang="zh-TW" altLang="en-US" sz="3600" b="1" dirty="0"/>
        </a:p>
      </dgm:t>
    </dgm:pt>
    <dgm:pt modelId="{D5D9BC7E-B78B-42DE-8399-EC2B33437D0A}" type="parTrans" cxnId="{5B5B258C-56CD-4B24-8304-4095B87A8E2F}">
      <dgm:prSet/>
      <dgm:spPr/>
      <dgm:t>
        <a:bodyPr/>
        <a:lstStyle/>
        <a:p>
          <a:endParaRPr lang="zh-TW" altLang="en-US"/>
        </a:p>
      </dgm:t>
    </dgm:pt>
    <dgm:pt modelId="{F00A2952-8C54-4E26-B18C-67C5CF4C55A6}" type="sibTrans" cxnId="{5B5B258C-56CD-4B24-8304-4095B87A8E2F}">
      <dgm:prSet/>
      <dgm:spPr/>
      <dgm:t>
        <a:bodyPr/>
        <a:lstStyle/>
        <a:p>
          <a:endParaRPr lang="zh-TW" altLang="en-US"/>
        </a:p>
      </dgm:t>
    </dgm:pt>
    <dgm:pt modelId="{9BD0DE89-63DF-4801-81B9-9B5725B824E3}">
      <dgm:prSet/>
      <dgm:spPr/>
      <dgm:t>
        <a:bodyPr/>
        <a:lstStyle/>
        <a:p>
          <a:pPr rtl="0"/>
          <a:r>
            <a:rPr lang="zh-TW" b="1" dirty="0" smtClean="0"/>
            <a:t>無線、有線電視台、廣播電台</a:t>
          </a:r>
          <a:endParaRPr lang="zh-TW" b="1" dirty="0"/>
        </a:p>
      </dgm:t>
    </dgm:pt>
    <dgm:pt modelId="{019A8082-9AA9-4B6C-B986-0D4BB60824E4}" type="parTrans" cxnId="{A21C0846-D611-4B27-9562-7E02E3E1B8BA}">
      <dgm:prSet/>
      <dgm:spPr/>
      <dgm:t>
        <a:bodyPr/>
        <a:lstStyle/>
        <a:p>
          <a:endParaRPr lang="zh-TW" altLang="en-US"/>
        </a:p>
      </dgm:t>
    </dgm:pt>
    <dgm:pt modelId="{78E918CA-FADB-4075-8038-3379B4D7393C}" type="sibTrans" cxnId="{A21C0846-D611-4B27-9562-7E02E3E1B8BA}">
      <dgm:prSet/>
      <dgm:spPr/>
      <dgm:t>
        <a:bodyPr/>
        <a:lstStyle/>
        <a:p>
          <a:endParaRPr lang="zh-TW" altLang="en-US"/>
        </a:p>
      </dgm:t>
    </dgm:pt>
    <dgm:pt modelId="{019EDE55-FEB8-4473-9687-D3B4635DB7C8}">
      <dgm:prSet/>
      <dgm:spPr/>
      <dgm:t>
        <a:bodyPr/>
        <a:lstStyle/>
        <a:p>
          <a:pPr rtl="0"/>
          <a:r>
            <a:rPr lang="en-US" b="1" dirty="0" smtClean="0"/>
            <a:t>KTV</a:t>
          </a:r>
          <a:r>
            <a:rPr lang="zh-TW" b="1" dirty="0" smtClean="0"/>
            <a:t>、電腦伴唱機之利用人</a:t>
          </a:r>
          <a:endParaRPr lang="zh-TW" b="1" dirty="0"/>
        </a:p>
      </dgm:t>
    </dgm:pt>
    <dgm:pt modelId="{127CA49B-0A3B-4419-88B7-3EE5E8157F4A}" type="parTrans" cxnId="{AC8686A4-4906-496F-B355-749A1BD23504}">
      <dgm:prSet/>
      <dgm:spPr/>
      <dgm:t>
        <a:bodyPr/>
        <a:lstStyle/>
        <a:p>
          <a:endParaRPr lang="zh-TW" altLang="en-US"/>
        </a:p>
      </dgm:t>
    </dgm:pt>
    <dgm:pt modelId="{CCEA4556-B4B0-4AFF-97D8-32206CBC9B0E}" type="sibTrans" cxnId="{AC8686A4-4906-496F-B355-749A1BD23504}">
      <dgm:prSet/>
      <dgm:spPr/>
      <dgm:t>
        <a:bodyPr/>
        <a:lstStyle/>
        <a:p>
          <a:endParaRPr lang="zh-TW" altLang="en-US"/>
        </a:p>
      </dgm:t>
    </dgm:pt>
    <dgm:pt modelId="{490CFA8E-F04E-4B86-BBCE-EC7E4C736E9E}">
      <dgm:prSet/>
      <dgm:spPr/>
      <dgm:t>
        <a:bodyPr/>
        <a:lstStyle/>
        <a:p>
          <a:pPr rtl="0"/>
          <a:r>
            <a:rPr lang="zh-TW" b="1" dirty="0" smtClean="0"/>
            <a:t>公眾場所：旅館、餐廳、便利商店、百貨公司、賣場、小店家、捷運、公車、遊覽車</a:t>
          </a:r>
          <a:r>
            <a:rPr lang="en-US" b="1" dirty="0" smtClean="0"/>
            <a:t>…</a:t>
          </a:r>
          <a:endParaRPr lang="zh-TW" b="1" dirty="0"/>
        </a:p>
      </dgm:t>
    </dgm:pt>
    <dgm:pt modelId="{27C25932-2712-44C6-B2F9-312C2F7DE0E0}" type="parTrans" cxnId="{3ED048D0-2492-4D69-83BB-2C7002571B0F}">
      <dgm:prSet/>
      <dgm:spPr/>
      <dgm:t>
        <a:bodyPr/>
        <a:lstStyle/>
        <a:p>
          <a:endParaRPr lang="zh-TW" altLang="en-US"/>
        </a:p>
      </dgm:t>
    </dgm:pt>
    <dgm:pt modelId="{B7BE43D7-7D78-4E1C-9499-3495E95E3086}" type="sibTrans" cxnId="{3ED048D0-2492-4D69-83BB-2C7002571B0F}">
      <dgm:prSet/>
      <dgm:spPr/>
      <dgm:t>
        <a:bodyPr/>
        <a:lstStyle/>
        <a:p>
          <a:endParaRPr lang="zh-TW" altLang="en-US"/>
        </a:p>
      </dgm:t>
    </dgm:pt>
    <dgm:pt modelId="{82F8751D-511A-40B6-90CE-7CBE4805A6F2}">
      <dgm:prSet/>
      <dgm:spPr/>
      <dgm:t>
        <a:bodyPr/>
        <a:lstStyle/>
        <a:p>
          <a:pPr rtl="0"/>
          <a:r>
            <a:rPr lang="zh-TW" b="1" dirty="0" smtClean="0"/>
            <a:t>網路上利用人：提供網路音樂下載、網路廣播電台、網路電視影片、手機鈴聲下載之業者</a:t>
          </a:r>
          <a:r>
            <a:rPr lang="en-US" b="1" dirty="0" smtClean="0"/>
            <a:t>…</a:t>
          </a:r>
          <a:endParaRPr lang="zh-TW" b="1" dirty="0"/>
        </a:p>
      </dgm:t>
    </dgm:pt>
    <dgm:pt modelId="{3B3478AC-3FE4-4661-95BC-CF879203640A}" type="parTrans" cxnId="{5794CAEE-5D95-46CA-89A9-1743D82595E2}">
      <dgm:prSet/>
      <dgm:spPr/>
      <dgm:t>
        <a:bodyPr/>
        <a:lstStyle/>
        <a:p>
          <a:endParaRPr lang="zh-TW" altLang="en-US"/>
        </a:p>
      </dgm:t>
    </dgm:pt>
    <dgm:pt modelId="{9F844B5E-89EC-412C-8622-215F24B5FFB2}" type="sibTrans" cxnId="{5794CAEE-5D95-46CA-89A9-1743D82595E2}">
      <dgm:prSet/>
      <dgm:spPr/>
      <dgm:t>
        <a:bodyPr/>
        <a:lstStyle/>
        <a:p>
          <a:endParaRPr lang="zh-TW" altLang="en-US"/>
        </a:p>
      </dgm:t>
    </dgm:pt>
    <dgm:pt modelId="{268BF745-A865-4E63-8309-59FCEBA0F9D9}" type="pres">
      <dgm:prSet presAssocID="{87037C57-3769-40AE-91A4-43AAC8239183}" presName="Name0" presStyleCnt="0">
        <dgm:presLayoutVars>
          <dgm:dir/>
          <dgm:animLvl val="lvl"/>
          <dgm:resizeHandles val="exact"/>
        </dgm:presLayoutVars>
      </dgm:prSet>
      <dgm:spPr/>
      <dgm:t>
        <a:bodyPr/>
        <a:lstStyle/>
        <a:p>
          <a:endParaRPr lang="zh-TW" altLang="en-US"/>
        </a:p>
      </dgm:t>
    </dgm:pt>
    <dgm:pt modelId="{8BAD5FE5-2BBC-4EE9-A686-8C70768EAE69}" type="pres">
      <dgm:prSet presAssocID="{A3FEDBF9-914C-4B11-926D-BCA3283C1F2C}" presName="composite" presStyleCnt="0"/>
      <dgm:spPr/>
    </dgm:pt>
    <dgm:pt modelId="{87BAF017-1320-4211-85E2-5D3B4FECCA33}" type="pres">
      <dgm:prSet presAssocID="{A3FEDBF9-914C-4B11-926D-BCA3283C1F2C}" presName="parTx" presStyleLbl="alignNode1" presStyleIdx="0" presStyleCnt="1">
        <dgm:presLayoutVars>
          <dgm:chMax val="0"/>
          <dgm:chPref val="0"/>
          <dgm:bulletEnabled val="1"/>
        </dgm:presLayoutVars>
      </dgm:prSet>
      <dgm:spPr/>
      <dgm:t>
        <a:bodyPr/>
        <a:lstStyle/>
        <a:p>
          <a:endParaRPr lang="zh-TW" altLang="en-US"/>
        </a:p>
      </dgm:t>
    </dgm:pt>
    <dgm:pt modelId="{3271BB5A-FE26-4A3D-9652-48E7EBE22064}" type="pres">
      <dgm:prSet presAssocID="{A3FEDBF9-914C-4B11-926D-BCA3283C1F2C}" presName="desTx" presStyleLbl="alignAccFollowNode1" presStyleIdx="0" presStyleCnt="1">
        <dgm:presLayoutVars>
          <dgm:bulletEnabled val="1"/>
        </dgm:presLayoutVars>
      </dgm:prSet>
      <dgm:spPr/>
      <dgm:t>
        <a:bodyPr/>
        <a:lstStyle/>
        <a:p>
          <a:endParaRPr lang="zh-TW" altLang="en-US"/>
        </a:p>
      </dgm:t>
    </dgm:pt>
  </dgm:ptLst>
  <dgm:cxnLst>
    <dgm:cxn modelId="{917BC934-6FB7-4112-9981-D7FB9EEEB6AD}" type="presOf" srcId="{9BD0DE89-63DF-4801-81B9-9B5725B824E3}" destId="{3271BB5A-FE26-4A3D-9652-48E7EBE22064}" srcOrd="0" destOrd="0" presId="urn:microsoft.com/office/officeart/2005/8/layout/hList1"/>
    <dgm:cxn modelId="{E3E13741-0C76-492E-874E-442168A68131}" type="presOf" srcId="{87037C57-3769-40AE-91A4-43AAC8239183}" destId="{268BF745-A865-4E63-8309-59FCEBA0F9D9}" srcOrd="0" destOrd="0" presId="urn:microsoft.com/office/officeart/2005/8/layout/hList1"/>
    <dgm:cxn modelId="{1B099516-8C9C-466D-A9DC-9A302EE72DFC}" type="presOf" srcId="{019EDE55-FEB8-4473-9687-D3B4635DB7C8}" destId="{3271BB5A-FE26-4A3D-9652-48E7EBE22064}" srcOrd="0" destOrd="1" presId="urn:microsoft.com/office/officeart/2005/8/layout/hList1"/>
    <dgm:cxn modelId="{7C78F03B-1D5D-4E93-94A7-9598B1A4A7C3}" type="presOf" srcId="{A3FEDBF9-914C-4B11-926D-BCA3283C1F2C}" destId="{87BAF017-1320-4211-85E2-5D3B4FECCA33}" srcOrd="0" destOrd="0" presId="urn:microsoft.com/office/officeart/2005/8/layout/hList1"/>
    <dgm:cxn modelId="{5B5B258C-56CD-4B24-8304-4095B87A8E2F}" srcId="{87037C57-3769-40AE-91A4-43AAC8239183}" destId="{A3FEDBF9-914C-4B11-926D-BCA3283C1F2C}" srcOrd="0" destOrd="0" parTransId="{D5D9BC7E-B78B-42DE-8399-EC2B33437D0A}" sibTransId="{F00A2952-8C54-4E26-B18C-67C5CF4C55A6}"/>
    <dgm:cxn modelId="{AC8686A4-4906-496F-B355-749A1BD23504}" srcId="{A3FEDBF9-914C-4B11-926D-BCA3283C1F2C}" destId="{019EDE55-FEB8-4473-9687-D3B4635DB7C8}" srcOrd="1" destOrd="0" parTransId="{127CA49B-0A3B-4419-88B7-3EE5E8157F4A}" sibTransId="{CCEA4556-B4B0-4AFF-97D8-32206CBC9B0E}"/>
    <dgm:cxn modelId="{BBE80E05-FA09-4647-B407-21B534777917}" type="presOf" srcId="{490CFA8E-F04E-4B86-BBCE-EC7E4C736E9E}" destId="{3271BB5A-FE26-4A3D-9652-48E7EBE22064}" srcOrd="0" destOrd="2" presId="urn:microsoft.com/office/officeart/2005/8/layout/hList1"/>
    <dgm:cxn modelId="{B0DA50EF-A041-4688-9728-324ED37B4C64}" type="presOf" srcId="{82F8751D-511A-40B6-90CE-7CBE4805A6F2}" destId="{3271BB5A-FE26-4A3D-9652-48E7EBE22064}" srcOrd="0" destOrd="3" presId="urn:microsoft.com/office/officeart/2005/8/layout/hList1"/>
    <dgm:cxn modelId="{3ED048D0-2492-4D69-83BB-2C7002571B0F}" srcId="{A3FEDBF9-914C-4B11-926D-BCA3283C1F2C}" destId="{490CFA8E-F04E-4B86-BBCE-EC7E4C736E9E}" srcOrd="2" destOrd="0" parTransId="{27C25932-2712-44C6-B2F9-312C2F7DE0E0}" sibTransId="{B7BE43D7-7D78-4E1C-9499-3495E95E3086}"/>
    <dgm:cxn modelId="{A21C0846-D611-4B27-9562-7E02E3E1B8BA}" srcId="{A3FEDBF9-914C-4B11-926D-BCA3283C1F2C}" destId="{9BD0DE89-63DF-4801-81B9-9B5725B824E3}" srcOrd="0" destOrd="0" parTransId="{019A8082-9AA9-4B6C-B986-0D4BB60824E4}" sibTransId="{78E918CA-FADB-4075-8038-3379B4D7393C}"/>
    <dgm:cxn modelId="{5794CAEE-5D95-46CA-89A9-1743D82595E2}" srcId="{A3FEDBF9-914C-4B11-926D-BCA3283C1F2C}" destId="{82F8751D-511A-40B6-90CE-7CBE4805A6F2}" srcOrd="3" destOrd="0" parTransId="{3B3478AC-3FE4-4661-95BC-CF879203640A}" sibTransId="{9F844B5E-89EC-412C-8622-215F24B5FFB2}"/>
    <dgm:cxn modelId="{27D080DF-4A55-49D8-B609-B415F4F1916C}" type="presParOf" srcId="{268BF745-A865-4E63-8309-59FCEBA0F9D9}" destId="{8BAD5FE5-2BBC-4EE9-A686-8C70768EAE69}" srcOrd="0" destOrd="0" presId="urn:microsoft.com/office/officeart/2005/8/layout/hList1"/>
    <dgm:cxn modelId="{84541ED1-2B0F-4E85-8380-9085BEC1F732}" type="presParOf" srcId="{8BAD5FE5-2BBC-4EE9-A686-8C70768EAE69}" destId="{87BAF017-1320-4211-85E2-5D3B4FECCA33}" srcOrd="0" destOrd="0" presId="urn:microsoft.com/office/officeart/2005/8/layout/hList1"/>
    <dgm:cxn modelId="{A93B63D9-5AFD-49E4-BF6D-724E4DB727B4}" type="presParOf" srcId="{8BAD5FE5-2BBC-4EE9-A686-8C70768EAE69}" destId="{3271BB5A-FE26-4A3D-9652-48E7EBE2206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D6507E-F721-4E72-A46C-A0FB99C267B8}" type="doc">
      <dgm:prSet loTypeId="urn:microsoft.com/office/officeart/2005/8/layout/list1" loCatId="list" qsTypeId="urn:microsoft.com/office/officeart/2005/8/quickstyle/simple2" qsCatId="simple" csTypeId="urn:microsoft.com/office/officeart/2005/8/colors/colorful2" csCatId="colorful" phldr="1"/>
      <dgm:spPr/>
      <dgm:t>
        <a:bodyPr/>
        <a:lstStyle/>
        <a:p>
          <a:endParaRPr lang="zh-TW" altLang="en-US"/>
        </a:p>
      </dgm:t>
    </dgm:pt>
    <dgm:pt modelId="{68C8EA88-46AC-4A45-815D-07ED08D7C9F0}">
      <dgm:prSet custT="1"/>
      <dgm:spPr/>
      <dgm:t>
        <a:bodyPr/>
        <a:lstStyle/>
        <a:p>
          <a:pPr rtl="0"/>
          <a:r>
            <a:rPr lang="zh-TW" sz="2400" b="1" dirty="0" smtClean="0">
              <a:latin typeface="微軟正黑體" pitchFamily="34" charset="-120"/>
              <a:ea typeface="微軟正黑體" pitchFamily="34" charset="-120"/>
            </a:rPr>
            <a:t>包含二種權利：即</a:t>
          </a:r>
          <a:r>
            <a:rPr lang="zh-TW" sz="2400" b="1" u="sng" dirty="0" smtClean="0">
              <a:latin typeface="微軟正黑體" pitchFamily="34" charset="-120"/>
              <a:ea typeface="微軟正黑體" pitchFamily="34" charset="-120"/>
            </a:rPr>
            <a:t>著作人格權</a:t>
          </a:r>
          <a:r>
            <a:rPr lang="zh-TW" sz="2400" b="1" dirty="0" smtClean="0">
              <a:latin typeface="微軟正黑體" pitchFamily="34" charset="-120"/>
              <a:ea typeface="微軟正黑體" pitchFamily="34" charset="-120"/>
            </a:rPr>
            <a:t>及</a:t>
          </a:r>
          <a:r>
            <a:rPr lang="zh-TW" sz="2400" b="1" u="sng" dirty="0" smtClean="0">
              <a:latin typeface="微軟正黑體" pitchFamily="34" charset="-120"/>
              <a:ea typeface="微軟正黑體" pitchFamily="34" charset="-120"/>
            </a:rPr>
            <a:t>著作財產權</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著作權法第</a:t>
          </a:r>
          <a:r>
            <a:rPr lang="en-US" sz="2400" b="1" dirty="0" smtClean="0">
              <a:latin typeface="微軟正黑體" pitchFamily="34" charset="-120"/>
              <a:ea typeface="微軟正黑體" pitchFamily="34" charset="-120"/>
            </a:rPr>
            <a:t>3</a:t>
          </a:r>
          <a:r>
            <a:rPr lang="zh-TW" sz="2400" b="1" dirty="0" smtClean="0">
              <a:latin typeface="微軟正黑體" pitchFamily="34" charset="-120"/>
              <a:ea typeface="微軟正黑體" pitchFamily="34" charset="-120"/>
            </a:rPr>
            <a:t>條第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項第</a:t>
          </a:r>
          <a:r>
            <a:rPr lang="en-US" sz="2400" b="1" dirty="0" smtClean="0">
              <a:latin typeface="微軟正黑體" pitchFamily="34" charset="-120"/>
              <a:ea typeface="微軟正黑體" pitchFamily="34" charset="-120"/>
            </a:rPr>
            <a:t>3</a:t>
          </a:r>
          <a:r>
            <a:rPr lang="zh-TW" sz="2400" b="1" dirty="0" smtClean="0">
              <a:latin typeface="微軟正黑體" pitchFamily="34" charset="-120"/>
              <a:ea typeface="微軟正黑體" pitchFamily="34" charset="-120"/>
            </a:rPr>
            <a:t>款</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6CEDB7DF-0202-4143-A5B5-65E1763836A8}" type="parTrans" cxnId="{EC968C42-6595-44AC-8484-8124C22CBADA}">
      <dgm:prSet/>
      <dgm:spPr/>
      <dgm:t>
        <a:bodyPr/>
        <a:lstStyle/>
        <a:p>
          <a:endParaRPr lang="zh-TW" altLang="en-US"/>
        </a:p>
      </dgm:t>
    </dgm:pt>
    <dgm:pt modelId="{DADCF241-EE53-4F85-862B-6D8D8EC621B5}" type="sibTrans" cxnId="{EC968C42-6595-44AC-8484-8124C22CBADA}">
      <dgm:prSet/>
      <dgm:spPr/>
      <dgm:t>
        <a:bodyPr/>
        <a:lstStyle/>
        <a:p>
          <a:endParaRPr lang="zh-TW" altLang="en-US"/>
        </a:p>
      </dgm:t>
    </dgm:pt>
    <dgm:pt modelId="{B93AA5E3-1201-499A-B948-2B47E644BDBF}">
      <dgm:prSet custT="1"/>
      <dgm:spPr/>
      <dgm:t>
        <a:bodyPr/>
        <a:lstStyle/>
        <a:p>
          <a:pPr rtl="0"/>
          <a:r>
            <a:rPr lang="zh-TW" sz="2400" b="1" dirty="0" smtClean="0">
              <a:latin typeface="微軟正黑體" pitchFamily="34" charset="-120"/>
              <a:ea typeface="微軟正黑體" pitchFamily="34" charset="-120"/>
            </a:rPr>
            <a:t>著作是指屬於文學、科學、藝術或其他學術範圍之創作</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著作權法第</a:t>
          </a:r>
          <a:r>
            <a:rPr lang="en-US" sz="2400" b="1" dirty="0" smtClean="0">
              <a:latin typeface="微軟正黑體" pitchFamily="34" charset="-120"/>
              <a:ea typeface="微軟正黑體" pitchFamily="34" charset="-120"/>
            </a:rPr>
            <a:t>3</a:t>
          </a:r>
          <a:r>
            <a:rPr lang="zh-TW" sz="2400" b="1" dirty="0" smtClean="0">
              <a:latin typeface="微軟正黑體" pitchFamily="34" charset="-120"/>
              <a:ea typeface="微軟正黑體" pitchFamily="34" charset="-120"/>
            </a:rPr>
            <a:t>條第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項第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款</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1178144C-9858-4E0D-8BDF-CCDDF9ACDF64}">
      <dgm:prSet custT="1"/>
      <dgm:spPr/>
      <dgm:t>
        <a:bodyPr/>
        <a:lstStyle/>
        <a:p>
          <a:pPr rtl="0"/>
          <a:r>
            <a:rPr lang="zh-TW" altLang="en-US" sz="2800" b="1" dirty="0" smtClean="0">
              <a:latin typeface="微軟正黑體" pitchFamily="34" charset="-120"/>
              <a:ea typeface="微軟正黑體" pitchFamily="34" charset="-120"/>
            </a:rPr>
            <a:t>著作</a:t>
          </a:r>
          <a:endParaRPr lang="zh-TW" sz="2800" b="1" dirty="0">
            <a:latin typeface="微軟正黑體" pitchFamily="34" charset="-120"/>
            <a:ea typeface="微軟正黑體" pitchFamily="34" charset="-120"/>
          </a:endParaRPr>
        </a:p>
      </dgm:t>
    </dgm:pt>
    <dgm:pt modelId="{451A1B4D-C8F3-427F-BAA3-A251478AA5C4}" type="parTrans" cxnId="{23F85DBB-4B96-46E9-8094-54EDD204D32C}">
      <dgm:prSet/>
      <dgm:spPr/>
    </dgm:pt>
    <dgm:pt modelId="{F68B9CC9-F95B-45DD-999B-F5B2107B4CF4}" type="sibTrans" cxnId="{23F85DBB-4B96-46E9-8094-54EDD204D32C}">
      <dgm:prSet/>
      <dgm:spPr/>
    </dgm:pt>
    <dgm:pt modelId="{8708ADDC-920D-4334-9F35-30EE6C372A16}">
      <dgm:prSet custT="1"/>
      <dgm:spPr/>
      <dgm:t>
        <a:bodyPr/>
        <a:lstStyle/>
        <a:p>
          <a:pPr rtl="0"/>
          <a:r>
            <a:rPr lang="zh-TW" altLang="en-US" sz="2800" b="1" dirty="0" smtClean="0">
              <a:latin typeface="微軟正黑體" pitchFamily="34" charset="-120"/>
              <a:ea typeface="微軟正黑體" pitchFamily="34" charset="-120"/>
            </a:rPr>
            <a:t>著作權</a:t>
          </a:r>
          <a:endParaRPr lang="zh-TW" sz="2800" b="1" dirty="0">
            <a:latin typeface="微軟正黑體" pitchFamily="34" charset="-120"/>
            <a:ea typeface="微軟正黑體" pitchFamily="34" charset="-120"/>
          </a:endParaRPr>
        </a:p>
      </dgm:t>
    </dgm:pt>
    <dgm:pt modelId="{77365202-9E79-4DF2-8EAD-383E93C43D67}" type="parTrans" cxnId="{67ECC419-4F40-4834-AA24-CDB6E01D59A0}">
      <dgm:prSet/>
      <dgm:spPr/>
    </dgm:pt>
    <dgm:pt modelId="{6B7460DF-6F47-44BA-B760-CA963B215BA8}" type="sibTrans" cxnId="{67ECC419-4F40-4834-AA24-CDB6E01D59A0}">
      <dgm:prSet/>
      <dgm:spPr/>
    </dgm:pt>
    <dgm:pt modelId="{4B9859A7-B8C3-4E52-B363-E60D49698AE1}" type="pres">
      <dgm:prSet presAssocID="{46D6507E-F721-4E72-A46C-A0FB99C267B8}" presName="linear" presStyleCnt="0">
        <dgm:presLayoutVars>
          <dgm:dir/>
          <dgm:animLvl val="lvl"/>
          <dgm:resizeHandles val="exact"/>
        </dgm:presLayoutVars>
      </dgm:prSet>
      <dgm:spPr/>
      <dgm:t>
        <a:bodyPr/>
        <a:lstStyle/>
        <a:p>
          <a:endParaRPr lang="zh-TW" altLang="en-US"/>
        </a:p>
      </dgm:t>
    </dgm:pt>
    <dgm:pt modelId="{EE851AFE-1305-4752-93B1-4C40A2969BE9}" type="pres">
      <dgm:prSet presAssocID="{1178144C-9858-4E0D-8BDF-CCDDF9ACDF64}" presName="parentLin" presStyleCnt="0"/>
      <dgm:spPr/>
      <dgm:t>
        <a:bodyPr/>
        <a:lstStyle/>
        <a:p>
          <a:endParaRPr lang="zh-TW" altLang="en-US"/>
        </a:p>
      </dgm:t>
    </dgm:pt>
    <dgm:pt modelId="{E566EAD8-EDD5-4EA6-98C9-B546A9E8061E}" type="pres">
      <dgm:prSet presAssocID="{1178144C-9858-4E0D-8BDF-CCDDF9ACDF64}" presName="parentLeftMargin" presStyleLbl="node1" presStyleIdx="0" presStyleCnt="2"/>
      <dgm:spPr/>
      <dgm:t>
        <a:bodyPr/>
        <a:lstStyle/>
        <a:p>
          <a:endParaRPr lang="zh-TW" altLang="en-US"/>
        </a:p>
      </dgm:t>
    </dgm:pt>
    <dgm:pt modelId="{7EEFCEF2-0810-493F-82B2-AB1A17307FC1}" type="pres">
      <dgm:prSet presAssocID="{1178144C-9858-4E0D-8BDF-CCDDF9ACDF64}" presName="parentText" presStyleLbl="node1" presStyleIdx="0" presStyleCnt="2">
        <dgm:presLayoutVars>
          <dgm:chMax val="0"/>
          <dgm:bulletEnabled val="1"/>
        </dgm:presLayoutVars>
      </dgm:prSet>
      <dgm:spPr/>
      <dgm:t>
        <a:bodyPr/>
        <a:lstStyle/>
        <a:p>
          <a:endParaRPr lang="zh-TW" altLang="en-US"/>
        </a:p>
      </dgm:t>
    </dgm:pt>
    <dgm:pt modelId="{349405DC-93D2-44AB-9A24-2DCAE639E959}" type="pres">
      <dgm:prSet presAssocID="{1178144C-9858-4E0D-8BDF-CCDDF9ACDF64}" presName="negativeSpace" presStyleCnt="0"/>
      <dgm:spPr/>
      <dgm:t>
        <a:bodyPr/>
        <a:lstStyle/>
        <a:p>
          <a:endParaRPr lang="zh-TW" altLang="en-US"/>
        </a:p>
      </dgm:t>
    </dgm:pt>
    <dgm:pt modelId="{0D8CB087-853B-4B00-B403-84AE9778C3AE}" type="pres">
      <dgm:prSet presAssocID="{1178144C-9858-4E0D-8BDF-CCDDF9ACDF64}" presName="childText" presStyleLbl="conFgAcc1" presStyleIdx="0" presStyleCnt="2">
        <dgm:presLayoutVars>
          <dgm:bulletEnabled val="1"/>
        </dgm:presLayoutVars>
      </dgm:prSet>
      <dgm:spPr/>
      <dgm:t>
        <a:bodyPr/>
        <a:lstStyle/>
        <a:p>
          <a:endParaRPr lang="zh-TW" altLang="en-US"/>
        </a:p>
      </dgm:t>
    </dgm:pt>
    <dgm:pt modelId="{374D5CB9-0D4B-4A92-B93E-6F67836E5342}" type="pres">
      <dgm:prSet presAssocID="{F68B9CC9-F95B-45DD-999B-F5B2107B4CF4}" presName="spaceBetweenRectangles" presStyleCnt="0"/>
      <dgm:spPr/>
      <dgm:t>
        <a:bodyPr/>
        <a:lstStyle/>
        <a:p>
          <a:endParaRPr lang="zh-TW" altLang="en-US"/>
        </a:p>
      </dgm:t>
    </dgm:pt>
    <dgm:pt modelId="{475A4128-556C-4DAE-ACBB-20B3152D38EA}" type="pres">
      <dgm:prSet presAssocID="{8708ADDC-920D-4334-9F35-30EE6C372A16}" presName="parentLin" presStyleCnt="0"/>
      <dgm:spPr/>
      <dgm:t>
        <a:bodyPr/>
        <a:lstStyle/>
        <a:p>
          <a:endParaRPr lang="zh-TW" altLang="en-US"/>
        </a:p>
      </dgm:t>
    </dgm:pt>
    <dgm:pt modelId="{7F0F3B32-964E-4773-97EB-9446BD4592B2}" type="pres">
      <dgm:prSet presAssocID="{8708ADDC-920D-4334-9F35-30EE6C372A16}" presName="parentLeftMargin" presStyleLbl="node1" presStyleIdx="0" presStyleCnt="2"/>
      <dgm:spPr/>
      <dgm:t>
        <a:bodyPr/>
        <a:lstStyle/>
        <a:p>
          <a:endParaRPr lang="zh-TW" altLang="en-US"/>
        </a:p>
      </dgm:t>
    </dgm:pt>
    <dgm:pt modelId="{8D8C20EE-00A1-4641-9879-8B0D426765F2}" type="pres">
      <dgm:prSet presAssocID="{8708ADDC-920D-4334-9F35-30EE6C372A16}" presName="parentText" presStyleLbl="node1" presStyleIdx="1" presStyleCnt="2">
        <dgm:presLayoutVars>
          <dgm:chMax val="0"/>
          <dgm:bulletEnabled val="1"/>
        </dgm:presLayoutVars>
      </dgm:prSet>
      <dgm:spPr/>
      <dgm:t>
        <a:bodyPr/>
        <a:lstStyle/>
        <a:p>
          <a:endParaRPr lang="zh-TW" altLang="en-US"/>
        </a:p>
      </dgm:t>
    </dgm:pt>
    <dgm:pt modelId="{0096E235-BEC0-434A-9A5F-604B051E455B}" type="pres">
      <dgm:prSet presAssocID="{8708ADDC-920D-4334-9F35-30EE6C372A16}" presName="negativeSpace" presStyleCnt="0"/>
      <dgm:spPr/>
      <dgm:t>
        <a:bodyPr/>
        <a:lstStyle/>
        <a:p>
          <a:endParaRPr lang="zh-TW" altLang="en-US"/>
        </a:p>
      </dgm:t>
    </dgm:pt>
    <dgm:pt modelId="{715183B2-59C5-49D3-BAF6-CE2BBDB46B34}" type="pres">
      <dgm:prSet presAssocID="{8708ADDC-920D-4334-9F35-30EE6C372A16}" presName="childText" presStyleLbl="conFgAcc1" presStyleIdx="1" presStyleCnt="2">
        <dgm:presLayoutVars>
          <dgm:bulletEnabled val="1"/>
        </dgm:presLayoutVars>
      </dgm:prSet>
      <dgm:spPr/>
      <dgm:t>
        <a:bodyPr/>
        <a:lstStyle/>
        <a:p>
          <a:endParaRPr lang="zh-TW" altLang="en-US"/>
        </a:p>
      </dgm:t>
    </dgm:pt>
  </dgm:ptLst>
  <dgm:cxnLst>
    <dgm:cxn modelId="{44C9012C-6656-4469-A8EE-7E34328D57D0}" type="presOf" srcId="{46D6507E-F721-4E72-A46C-A0FB99C267B8}" destId="{4B9859A7-B8C3-4E52-B363-E60D49698AE1}" srcOrd="0" destOrd="0" presId="urn:microsoft.com/office/officeart/2005/8/layout/list1"/>
    <dgm:cxn modelId="{7F1BD457-F486-406B-B3A6-2147A6528CA6}" type="presOf" srcId="{1178144C-9858-4E0D-8BDF-CCDDF9ACDF64}" destId="{7EEFCEF2-0810-493F-82B2-AB1A17307FC1}" srcOrd="1" destOrd="0" presId="urn:microsoft.com/office/officeart/2005/8/layout/list1"/>
    <dgm:cxn modelId="{EC968C42-6595-44AC-8484-8124C22CBADA}" srcId="{8708ADDC-920D-4334-9F35-30EE6C372A16}" destId="{68C8EA88-46AC-4A45-815D-07ED08D7C9F0}" srcOrd="0" destOrd="0" parTransId="{6CEDB7DF-0202-4143-A5B5-65E1763836A8}" sibTransId="{DADCF241-EE53-4F85-862B-6D8D8EC621B5}"/>
    <dgm:cxn modelId="{9FD8E38A-3FE4-43F9-9DBC-121B2CF01B5F}" srcId="{1178144C-9858-4E0D-8BDF-CCDDF9ACDF64}" destId="{B93AA5E3-1201-499A-B948-2B47E644BDBF}" srcOrd="0" destOrd="0" parTransId="{6EDAB449-73AC-4E8D-8A0D-92799FFF129D}" sibTransId="{B87E16AB-B9CF-44BC-9166-0E2F96074AB5}"/>
    <dgm:cxn modelId="{67ECC419-4F40-4834-AA24-CDB6E01D59A0}" srcId="{46D6507E-F721-4E72-A46C-A0FB99C267B8}" destId="{8708ADDC-920D-4334-9F35-30EE6C372A16}" srcOrd="1" destOrd="0" parTransId="{77365202-9E79-4DF2-8EAD-383E93C43D67}" sibTransId="{6B7460DF-6F47-44BA-B760-CA963B215BA8}"/>
    <dgm:cxn modelId="{358AF49E-6C5A-495E-9540-21F97BB47613}" type="presOf" srcId="{68C8EA88-46AC-4A45-815D-07ED08D7C9F0}" destId="{715183B2-59C5-49D3-BAF6-CE2BBDB46B34}" srcOrd="0" destOrd="0" presId="urn:microsoft.com/office/officeart/2005/8/layout/list1"/>
    <dgm:cxn modelId="{DCFC7B46-B0C9-493E-B4A1-CFA5C7765AE9}" type="presOf" srcId="{8708ADDC-920D-4334-9F35-30EE6C372A16}" destId="{7F0F3B32-964E-4773-97EB-9446BD4592B2}" srcOrd="0" destOrd="0" presId="urn:microsoft.com/office/officeart/2005/8/layout/list1"/>
    <dgm:cxn modelId="{969DDC04-F9DD-4087-994E-E60C832662C4}" type="presOf" srcId="{8708ADDC-920D-4334-9F35-30EE6C372A16}" destId="{8D8C20EE-00A1-4641-9879-8B0D426765F2}" srcOrd="1" destOrd="0" presId="urn:microsoft.com/office/officeart/2005/8/layout/list1"/>
    <dgm:cxn modelId="{23F85DBB-4B96-46E9-8094-54EDD204D32C}" srcId="{46D6507E-F721-4E72-A46C-A0FB99C267B8}" destId="{1178144C-9858-4E0D-8BDF-CCDDF9ACDF64}" srcOrd="0" destOrd="0" parTransId="{451A1B4D-C8F3-427F-BAA3-A251478AA5C4}" sibTransId="{F68B9CC9-F95B-45DD-999B-F5B2107B4CF4}"/>
    <dgm:cxn modelId="{CE7B64B2-1589-413D-B02B-7E9918FDC29C}" type="presOf" srcId="{B93AA5E3-1201-499A-B948-2B47E644BDBF}" destId="{0D8CB087-853B-4B00-B403-84AE9778C3AE}" srcOrd="0" destOrd="0" presId="urn:microsoft.com/office/officeart/2005/8/layout/list1"/>
    <dgm:cxn modelId="{090FF537-C896-4848-BAE5-ED01BDBE14D5}" type="presOf" srcId="{1178144C-9858-4E0D-8BDF-CCDDF9ACDF64}" destId="{E566EAD8-EDD5-4EA6-98C9-B546A9E8061E}" srcOrd="0" destOrd="0" presId="urn:microsoft.com/office/officeart/2005/8/layout/list1"/>
    <dgm:cxn modelId="{2971785A-1CB9-4C60-9C64-783B789B34EA}" type="presParOf" srcId="{4B9859A7-B8C3-4E52-B363-E60D49698AE1}" destId="{EE851AFE-1305-4752-93B1-4C40A2969BE9}" srcOrd="0" destOrd="0" presId="urn:microsoft.com/office/officeart/2005/8/layout/list1"/>
    <dgm:cxn modelId="{6624DD3E-96C4-460A-9476-CA247AF9A55E}" type="presParOf" srcId="{EE851AFE-1305-4752-93B1-4C40A2969BE9}" destId="{E566EAD8-EDD5-4EA6-98C9-B546A9E8061E}" srcOrd="0" destOrd="0" presId="urn:microsoft.com/office/officeart/2005/8/layout/list1"/>
    <dgm:cxn modelId="{B1B6BD4E-1364-4D68-A85A-227B6CE99DBF}" type="presParOf" srcId="{EE851AFE-1305-4752-93B1-4C40A2969BE9}" destId="{7EEFCEF2-0810-493F-82B2-AB1A17307FC1}" srcOrd="1" destOrd="0" presId="urn:microsoft.com/office/officeart/2005/8/layout/list1"/>
    <dgm:cxn modelId="{66E24C58-2A32-4C26-A681-E62C6DF1E41A}" type="presParOf" srcId="{4B9859A7-B8C3-4E52-B363-E60D49698AE1}" destId="{349405DC-93D2-44AB-9A24-2DCAE639E959}" srcOrd="1" destOrd="0" presId="urn:microsoft.com/office/officeart/2005/8/layout/list1"/>
    <dgm:cxn modelId="{6D8DE9E3-D855-4235-88C7-3B2F076F0F6B}" type="presParOf" srcId="{4B9859A7-B8C3-4E52-B363-E60D49698AE1}" destId="{0D8CB087-853B-4B00-B403-84AE9778C3AE}" srcOrd="2" destOrd="0" presId="urn:microsoft.com/office/officeart/2005/8/layout/list1"/>
    <dgm:cxn modelId="{66C3BF05-C0AB-46FB-BF41-6EA9BB951579}" type="presParOf" srcId="{4B9859A7-B8C3-4E52-B363-E60D49698AE1}" destId="{374D5CB9-0D4B-4A92-B93E-6F67836E5342}" srcOrd="3" destOrd="0" presId="urn:microsoft.com/office/officeart/2005/8/layout/list1"/>
    <dgm:cxn modelId="{8E4A5AFE-A935-4D62-8B84-507B8790E649}" type="presParOf" srcId="{4B9859A7-B8C3-4E52-B363-E60D49698AE1}" destId="{475A4128-556C-4DAE-ACBB-20B3152D38EA}" srcOrd="4" destOrd="0" presId="urn:microsoft.com/office/officeart/2005/8/layout/list1"/>
    <dgm:cxn modelId="{C1256417-AFAD-416B-804F-B6CB121D6914}" type="presParOf" srcId="{475A4128-556C-4DAE-ACBB-20B3152D38EA}" destId="{7F0F3B32-964E-4773-97EB-9446BD4592B2}" srcOrd="0" destOrd="0" presId="urn:microsoft.com/office/officeart/2005/8/layout/list1"/>
    <dgm:cxn modelId="{1E838ABC-D946-4A88-AC90-85FD5FDFE722}" type="presParOf" srcId="{475A4128-556C-4DAE-ACBB-20B3152D38EA}" destId="{8D8C20EE-00A1-4641-9879-8B0D426765F2}" srcOrd="1" destOrd="0" presId="urn:microsoft.com/office/officeart/2005/8/layout/list1"/>
    <dgm:cxn modelId="{C54E1A60-F0C0-490A-BEC6-615ED3BEEAB2}" type="presParOf" srcId="{4B9859A7-B8C3-4E52-B363-E60D49698AE1}" destId="{0096E235-BEC0-434A-9A5F-604B051E455B}" srcOrd="5" destOrd="0" presId="urn:microsoft.com/office/officeart/2005/8/layout/list1"/>
    <dgm:cxn modelId="{67038806-55E4-4011-A416-97D629C6F35C}" type="presParOf" srcId="{4B9859A7-B8C3-4E52-B363-E60D49698AE1}" destId="{715183B2-59C5-49D3-BAF6-CE2BBDB46B34}"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C521614-7D47-498C-8F83-38CAABE0C698}"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zh-TW" altLang="en-US"/>
        </a:p>
      </dgm:t>
    </dgm:pt>
    <dgm:pt modelId="{1DAA61E7-E53C-412B-AACE-12038B9D0EE1}">
      <dgm:prSet custT="1"/>
      <dgm:spPr/>
      <dgm:t>
        <a:bodyPr/>
        <a:lstStyle/>
        <a:p>
          <a:pPr algn="l" rtl="0">
            <a:spcAft>
              <a:spcPts val="0"/>
            </a:spcAft>
          </a:pPr>
          <a:r>
            <a:rPr lang="zh-TW" altLang="en-US" sz="2000" b="1" dirty="0" smtClean="0">
              <a:solidFill>
                <a:srgbClr val="FF0000"/>
              </a:solidFill>
              <a:latin typeface="微軟正黑體" pitchFamily="34" charset="-120"/>
              <a:ea typeface="微軟正黑體" pitchFamily="34" charset="-120"/>
            </a:rPr>
            <a:t>灌錄歌曲</a:t>
          </a:r>
          <a:r>
            <a:rPr lang="en-US" altLang="zh-TW" sz="2000" b="1" dirty="0" smtClean="0">
              <a:latin typeface="微軟正黑體" pitchFamily="34" charset="-120"/>
              <a:ea typeface="微軟正黑體" pitchFamily="34" charset="-120"/>
            </a:rPr>
            <a:t>:</a:t>
          </a:r>
        </a:p>
        <a:p>
          <a:pPr algn="l" rtl="0">
            <a:spcAft>
              <a:spcPts val="0"/>
            </a:spcAft>
          </a:pPr>
          <a:r>
            <a:rPr lang="zh-TW" altLang="zh-TW" sz="2000" b="1" dirty="0" smtClean="0">
              <a:latin typeface="微軟正黑體" pitchFamily="34" charset="-120"/>
              <a:ea typeface="微軟正黑體" pitchFamily="34" charset="-120"/>
            </a:rPr>
            <a:t>電腦伴唱機</a:t>
          </a:r>
          <a:r>
            <a:rPr lang="en-US" altLang="zh-TW" sz="2000" b="1" dirty="0" smtClean="0">
              <a:latin typeface="微軟正黑體" pitchFamily="34" charset="-120"/>
              <a:ea typeface="微軟正黑體" pitchFamily="34" charset="-120"/>
            </a:rPr>
            <a:t>/</a:t>
          </a:r>
          <a:r>
            <a:rPr lang="zh-TW" altLang="zh-TW" sz="2000" b="1" dirty="0" smtClean="0">
              <a:latin typeface="微軟正黑體" pitchFamily="34" charset="-120"/>
              <a:ea typeface="微軟正黑體" pitchFamily="34" charset="-120"/>
            </a:rPr>
            <a:t>卡拉</a:t>
          </a:r>
          <a:r>
            <a:rPr lang="en-US" altLang="zh-TW" sz="2000" b="1" dirty="0" smtClean="0">
              <a:latin typeface="微軟正黑體" pitchFamily="34" charset="-120"/>
              <a:ea typeface="微軟正黑體" pitchFamily="34" charset="-120"/>
            </a:rPr>
            <a:t>OK</a:t>
          </a:r>
          <a:r>
            <a:rPr lang="zh-TW" altLang="en-US" sz="2000" b="1" dirty="0" smtClean="0">
              <a:latin typeface="微軟正黑體" pitchFamily="34" charset="-120"/>
              <a:ea typeface="微軟正黑體" pitchFamily="34" charset="-120"/>
            </a:rPr>
            <a:t>製造商</a:t>
          </a:r>
          <a:r>
            <a:rPr lang="zh-TW" sz="2000" b="1" dirty="0" smtClean="0">
              <a:latin typeface="微軟正黑體" pitchFamily="34" charset="-120"/>
              <a:ea typeface="微軟正黑體" pitchFamily="34" charset="-120"/>
            </a:rPr>
            <a:t>或持有人</a:t>
          </a:r>
          <a:r>
            <a:rPr lang="zh-TW" altLang="en-US" sz="2000" b="1" dirty="0" smtClean="0">
              <a:latin typeface="微軟正黑體" pitchFamily="34" charset="-120"/>
              <a:ea typeface="微軟正黑體" pitchFamily="34" charset="-120"/>
            </a:rPr>
            <a:t>原廠灌錄或</a:t>
          </a:r>
          <a:r>
            <a:rPr lang="zh-TW" sz="2000" b="1" dirty="0" smtClean="0">
              <a:latin typeface="微軟正黑體" pitchFamily="34" charset="-120"/>
              <a:ea typeface="微軟正黑體" pitchFamily="34" charset="-120"/>
            </a:rPr>
            <a:t>將記憶卡、光碟內之新增歌曲灌錄至電腦伴唱機內</a:t>
          </a:r>
          <a:endParaRPr lang="zh-TW" sz="2000" dirty="0">
            <a:latin typeface="微軟正黑體" pitchFamily="34" charset="-120"/>
            <a:ea typeface="微軟正黑體" pitchFamily="34" charset="-120"/>
          </a:endParaRPr>
        </a:p>
      </dgm:t>
    </dgm:pt>
    <dgm:pt modelId="{60523F6F-E797-4FED-9A78-7204916F0474}" type="parTrans" cxnId="{AE5120A7-6002-4CFB-A695-2F2369F18416}">
      <dgm:prSet/>
      <dgm:spPr/>
      <dgm:t>
        <a:bodyPr/>
        <a:lstStyle/>
        <a:p>
          <a:endParaRPr lang="zh-TW" altLang="en-US"/>
        </a:p>
      </dgm:t>
    </dgm:pt>
    <dgm:pt modelId="{BCD46E66-7433-4967-9407-B83875B51D6E}" type="sibTrans" cxnId="{AE5120A7-6002-4CFB-A695-2F2369F18416}">
      <dgm:prSet/>
      <dgm:spPr/>
      <dgm:t>
        <a:bodyPr/>
        <a:lstStyle/>
        <a:p>
          <a:endParaRPr lang="zh-TW" altLang="en-US"/>
        </a:p>
      </dgm:t>
    </dgm:pt>
    <dgm:pt modelId="{C5374962-7CE3-4CA3-924C-9832962E8994}">
      <dgm:prSet custT="1"/>
      <dgm:spPr/>
      <dgm:t>
        <a:bodyPr/>
        <a:lstStyle/>
        <a:p>
          <a:pPr rtl="0"/>
          <a:r>
            <a:rPr lang="zh-TW" altLang="en-US" sz="2000" b="1" dirty="0" smtClean="0">
              <a:latin typeface="微軟正黑體" pitchFamily="34" charset="-120"/>
              <a:ea typeface="微軟正黑體" pitchFamily="34" charset="-120"/>
            </a:rPr>
            <a:t>涉及重製權</a:t>
          </a:r>
          <a:endParaRPr lang="zh-TW" altLang="en-US" sz="2000" dirty="0">
            <a:latin typeface="微軟正黑體" pitchFamily="34" charset="-120"/>
            <a:ea typeface="微軟正黑體" pitchFamily="34" charset="-120"/>
          </a:endParaRPr>
        </a:p>
      </dgm:t>
    </dgm:pt>
    <dgm:pt modelId="{536C251E-9915-41BE-BADC-39A3D377A4AD}" type="parTrans" cxnId="{14907305-2E86-4CF6-B3E1-E0DF540F4C22}">
      <dgm:prSet/>
      <dgm:spPr/>
      <dgm:t>
        <a:bodyPr/>
        <a:lstStyle/>
        <a:p>
          <a:endParaRPr lang="zh-TW" altLang="en-US"/>
        </a:p>
      </dgm:t>
    </dgm:pt>
    <dgm:pt modelId="{39F9AE9D-0791-4148-B27E-6031E2849557}" type="sibTrans" cxnId="{14907305-2E86-4CF6-B3E1-E0DF540F4C22}">
      <dgm:prSet/>
      <dgm:spPr/>
      <dgm:t>
        <a:bodyPr/>
        <a:lstStyle/>
        <a:p>
          <a:endParaRPr lang="zh-TW" altLang="en-US"/>
        </a:p>
      </dgm:t>
    </dgm:pt>
    <dgm:pt modelId="{4C696392-FB4A-465B-91EC-3D15D8595160}">
      <dgm:prSet custT="1"/>
      <dgm:spPr/>
      <dgm:t>
        <a:bodyPr/>
        <a:lstStyle/>
        <a:p>
          <a:pPr algn="l" rtl="0">
            <a:spcAft>
              <a:spcPts val="0"/>
            </a:spcAft>
          </a:pPr>
          <a:r>
            <a:rPr lang="zh-TW" altLang="en-US" sz="2200" b="1" dirty="0" smtClean="0">
              <a:solidFill>
                <a:srgbClr val="FF0000"/>
              </a:solidFill>
              <a:latin typeface="微軟正黑體" pitchFamily="34" charset="-120"/>
              <a:ea typeface="微軟正黑體" pitchFamily="34" charset="-120"/>
            </a:rPr>
            <a:t>提供伴唱機</a:t>
          </a:r>
          <a:r>
            <a:rPr lang="zh-TW" altLang="en-US" sz="2200" b="1" dirty="0" smtClean="0">
              <a:latin typeface="微軟正黑體" pitchFamily="34" charset="-120"/>
              <a:ea typeface="微軟正黑體" pitchFamily="34" charset="-120"/>
            </a:rPr>
            <a:t>：</a:t>
          </a:r>
          <a:endParaRPr lang="en-US" altLang="zh-TW" sz="2200" b="1" dirty="0" smtClean="0">
            <a:latin typeface="微軟正黑體" pitchFamily="34" charset="-120"/>
            <a:ea typeface="微軟正黑體" pitchFamily="34" charset="-120"/>
          </a:endParaRPr>
        </a:p>
        <a:p>
          <a:pPr algn="l" rtl="0">
            <a:spcAft>
              <a:spcPts val="0"/>
            </a:spcAft>
          </a:pPr>
          <a:r>
            <a:rPr lang="zh-TW" altLang="en-US" sz="2200" b="1" dirty="0" smtClean="0">
              <a:latin typeface="微軟正黑體" pitchFamily="34" charset="-120"/>
              <a:ea typeface="微軟正黑體" pitchFamily="34" charset="-120"/>
            </a:rPr>
            <a:t>營業場所業者以電腦伴唱機播放著作，供消費者演唱之行為</a:t>
          </a:r>
          <a:endParaRPr lang="zh-TW" altLang="en-US" sz="2200" dirty="0">
            <a:latin typeface="微軟正黑體" pitchFamily="34" charset="-120"/>
            <a:ea typeface="微軟正黑體" pitchFamily="34" charset="-120"/>
          </a:endParaRPr>
        </a:p>
      </dgm:t>
    </dgm:pt>
    <dgm:pt modelId="{DF59A70E-82CD-43FF-8578-77CAC44D794D}" type="parTrans" cxnId="{4D74441F-3812-4DD8-B1EE-0E3E6D0BBB6F}">
      <dgm:prSet/>
      <dgm:spPr/>
      <dgm:t>
        <a:bodyPr/>
        <a:lstStyle/>
        <a:p>
          <a:endParaRPr lang="zh-TW" altLang="en-US"/>
        </a:p>
      </dgm:t>
    </dgm:pt>
    <dgm:pt modelId="{56F03902-F0EC-46A5-995D-9D346AEB0EE3}" type="sibTrans" cxnId="{4D74441F-3812-4DD8-B1EE-0E3E6D0BBB6F}">
      <dgm:prSet/>
      <dgm:spPr/>
      <dgm:t>
        <a:bodyPr/>
        <a:lstStyle/>
        <a:p>
          <a:endParaRPr lang="zh-TW" altLang="en-US"/>
        </a:p>
      </dgm:t>
    </dgm:pt>
    <dgm:pt modelId="{B12818F0-80BF-4B34-9755-BF1111347429}">
      <dgm:prSet custT="1"/>
      <dgm:spPr/>
      <dgm:t>
        <a:bodyPr/>
        <a:lstStyle/>
        <a:p>
          <a:pPr rtl="0"/>
          <a:r>
            <a:rPr lang="zh-TW" altLang="en-US" sz="2000" b="1" dirty="0" smtClean="0">
              <a:latin typeface="微軟正黑體" pitchFamily="34" charset="-120"/>
              <a:ea typeface="微軟正黑體" pitchFamily="34" charset="-120"/>
            </a:rPr>
            <a:t>視聽著作公開上映權</a:t>
          </a:r>
          <a:endParaRPr lang="zh-TW" altLang="en-US" sz="2000" dirty="0">
            <a:latin typeface="微軟正黑體" pitchFamily="34" charset="-120"/>
            <a:ea typeface="微軟正黑體" pitchFamily="34" charset="-120"/>
          </a:endParaRPr>
        </a:p>
      </dgm:t>
    </dgm:pt>
    <dgm:pt modelId="{304904D9-5B74-47D3-9124-297CCB3C73C5}" type="parTrans" cxnId="{6B85B00C-20DD-4AC6-8540-5F61B38CCCEF}">
      <dgm:prSet/>
      <dgm:spPr/>
      <dgm:t>
        <a:bodyPr/>
        <a:lstStyle/>
        <a:p>
          <a:endParaRPr lang="zh-TW" altLang="en-US"/>
        </a:p>
      </dgm:t>
    </dgm:pt>
    <dgm:pt modelId="{63B424DA-3E6F-47E2-9FE8-8432B403957C}" type="sibTrans" cxnId="{6B85B00C-20DD-4AC6-8540-5F61B38CCCEF}">
      <dgm:prSet/>
      <dgm:spPr/>
      <dgm:t>
        <a:bodyPr/>
        <a:lstStyle/>
        <a:p>
          <a:endParaRPr lang="zh-TW" altLang="en-US"/>
        </a:p>
      </dgm:t>
    </dgm:pt>
    <dgm:pt modelId="{9C1ED384-CCBB-4447-A64E-C4B47EE81307}">
      <dgm:prSet custT="1"/>
      <dgm:spPr/>
      <dgm:t>
        <a:bodyPr/>
        <a:lstStyle/>
        <a:p>
          <a:pPr rtl="0"/>
          <a:r>
            <a:rPr lang="zh-TW" altLang="en-US" sz="2000" b="1" dirty="0" smtClean="0">
              <a:latin typeface="微軟正黑體" pitchFamily="34" charset="-120"/>
              <a:ea typeface="微軟正黑體" pitchFamily="34" charset="-120"/>
            </a:rPr>
            <a:t>音樂著作公開演出權</a:t>
          </a:r>
          <a:endParaRPr lang="zh-TW" altLang="en-US" sz="2000" dirty="0">
            <a:latin typeface="微軟正黑體" pitchFamily="34" charset="-120"/>
            <a:ea typeface="微軟正黑體" pitchFamily="34" charset="-120"/>
          </a:endParaRPr>
        </a:p>
      </dgm:t>
    </dgm:pt>
    <dgm:pt modelId="{04319A8A-E86E-4E4A-89F5-8E291D4C4F84}" type="parTrans" cxnId="{3833E889-8EA5-4157-839D-E4E841E2081A}">
      <dgm:prSet/>
      <dgm:spPr/>
      <dgm:t>
        <a:bodyPr/>
        <a:lstStyle/>
        <a:p>
          <a:endParaRPr lang="zh-TW" altLang="en-US"/>
        </a:p>
      </dgm:t>
    </dgm:pt>
    <dgm:pt modelId="{E9217B08-40B1-4C07-9427-8EFE62BC8FF6}" type="sibTrans" cxnId="{3833E889-8EA5-4157-839D-E4E841E2081A}">
      <dgm:prSet/>
      <dgm:spPr/>
      <dgm:t>
        <a:bodyPr/>
        <a:lstStyle/>
        <a:p>
          <a:endParaRPr lang="zh-TW" altLang="en-US"/>
        </a:p>
      </dgm:t>
    </dgm:pt>
    <dgm:pt modelId="{BAA96FAE-64E6-4A29-AD87-3F22C8FB3608}">
      <dgm:prSet custT="1"/>
      <dgm:spPr/>
      <dgm:t>
        <a:bodyPr/>
        <a:lstStyle/>
        <a:p>
          <a:pPr rtl="0"/>
          <a:r>
            <a:rPr lang="zh-TW" altLang="en-US" sz="2000" b="1" dirty="0" smtClean="0">
              <a:latin typeface="微軟正黑體" pitchFamily="34" charset="-120"/>
              <a:ea typeface="微軟正黑體" pitchFamily="34" charset="-120"/>
            </a:rPr>
            <a:t>錄音著作經公開演出有報酬請求權 </a:t>
          </a:r>
          <a:endParaRPr lang="zh-TW" altLang="en-US" sz="2000" dirty="0">
            <a:latin typeface="微軟正黑體" pitchFamily="34" charset="-120"/>
            <a:ea typeface="微軟正黑體" pitchFamily="34" charset="-120"/>
          </a:endParaRPr>
        </a:p>
      </dgm:t>
    </dgm:pt>
    <dgm:pt modelId="{F126FA61-90BA-440E-BC56-12156733CF09}" type="parTrans" cxnId="{3596DE0E-7054-48CC-AC23-200681F5D797}">
      <dgm:prSet/>
      <dgm:spPr/>
      <dgm:t>
        <a:bodyPr/>
        <a:lstStyle/>
        <a:p>
          <a:endParaRPr lang="zh-TW" altLang="en-US"/>
        </a:p>
      </dgm:t>
    </dgm:pt>
    <dgm:pt modelId="{F0E6E510-5C4C-4F0E-B082-A4A3E45AC96E}" type="sibTrans" cxnId="{3596DE0E-7054-48CC-AC23-200681F5D797}">
      <dgm:prSet/>
      <dgm:spPr/>
      <dgm:t>
        <a:bodyPr/>
        <a:lstStyle/>
        <a:p>
          <a:endParaRPr lang="zh-TW" altLang="en-US"/>
        </a:p>
      </dgm:t>
    </dgm:pt>
    <dgm:pt modelId="{2505B618-5F4C-45A5-A9BC-A5CD09B2F804}" type="pres">
      <dgm:prSet presAssocID="{4C521614-7D47-498C-8F83-38CAABE0C698}" presName="diagram" presStyleCnt="0">
        <dgm:presLayoutVars>
          <dgm:chPref val="1"/>
          <dgm:dir/>
          <dgm:animOne val="branch"/>
          <dgm:animLvl val="lvl"/>
          <dgm:resizeHandles val="exact"/>
        </dgm:presLayoutVars>
      </dgm:prSet>
      <dgm:spPr/>
      <dgm:t>
        <a:bodyPr/>
        <a:lstStyle/>
        <a:p>
          <a:endParaRPr lang="zh-TW" altLang="en-US"/>
        </a:p>
      </dgm:t>
    </dgm:pt>
    <dgm:pt modelId="{D66C1F5C-D2F7-436A-941D-6F4A3E06D4FD}" type="pres">
      <dgm:prSet presAssocID="{1DAA61E7-E53C-412B-AACE-12038B9D0EE1}" presName="root1" presStyleCnt="0"/>
      <dgm:spPr/>
      <dgm:t>
        <a:bodyPr/>
        <a:lstStyle/>
        <a:p>
          <a:endParaRPr lang="zh-TW" altLang="en-US"/>
        </a:p>
      </dgm:t>
    </dgm:pt>
    <dgm:pt modelId="{DB155D3F-3D9E-412B-8CD6-89CECF4BC433}" type="pres">
      <dgm:prSet presAssocID="{1DAA61E7-E53C-412B-AACE-12038B9D0EE1}" presName="LevelOneTextNode" presStyleLbl="node0" presStyleIdx="0" presStyleCnt="2" custScaleX="190612" custScaleY="232239">
        <dgm:presLayoutVars>
          <dgm:chPref val="3"/>
        </dgm:presLayoutVars>
      </dgm:prSet>
      <dgm:spPr/>
      <dgm:t>
        <a:bodyPr/>
        <a:lstStyle/>
        <a:p>
          <a:endParaRPr lang="zh-TW" altLang="en-US"/>
        </a:p>
      </dgm:t>
    </dgm:pt>
    <dgm:pt modelId="{2B6C8BA3-50FD-4985-AAEC-D402FC197353}" type="pres">
      <dgm:prSet presAssocID="{1DAA61E7-E53C-412B-AACE-12038B9D0EE1}" presName="level2hierChild" presStyleCnt="0"/>
      <dgm:spPr/>
      <dgm:t>
        <a:bodyPr/>
        <a:lstStyle/>
        <a:p>
          <a:endParaRPr lang="zh-TW" altLang="en-US"/>
        </a:p>
      </dgm:t>
    </dgm:pt>
    <dgm:pt modelId="{0BA12526-A70D-4907-B9E8-2EBD10FE5DE3}" type="pres">
      <dgm:prSet presAssocID="{536C251E-9915-41BE-BADC-39A3D377A4AD}" presName="conn2-1" presStyleLbl="parChTrans1D2" presStyleIdx="0" presStyleCnt="4"/>
      <dgm:spPr/>
      <dgm:t>
        <a:bodyPr/>
        <a:lstStyle/>
        <a:p>
          <a:endParaRPr lang="zh-TW" altLang="en-US"/>
        </a:p>
      </dgm:t>
    </dgm:pt>
    <dgm:pt modelId="{76EAFF99-83C4-4179-B1A7-82F771A7F69B}" type="pres">
      <dgm:prSet presAssocID="{536C251E-9915-41BE-BADC-39A3D377A4AD}" presName="connTx" presStyleLbl="parChTrans1D2" presStyleIdx="0" presStyleCnt="4"/>
      <dgm:spPr/>
      <dgm:t>
        <a:bodyPr/>
        <a:lstStyle/>
        <a:p>
          <a:endParaRPr lang="zh-TW" altLang="en-US"/>
        </a:p>
      </dgm:t>
    </dgm:pt>
    <dgm:pt modelId="{5EEC168F-56B9-4122-AE56-E2291D3DE3E3}" type="pres">
      <dgm:prSet presAssocID="{C5374962-7CE3-4CA3-924C-9832962E8994}" presName="root2" presStyleCnt="0"/>
      <dgm:spPr/>
      <dgm:t>
        <a:bodyPr/>
        <a:lstStyle/>
        <a:p>
          <a:endParaRPr lang="zh-TW" altLang="en-US"/>
        </a:p>
      </dgm:t>
    </dgm:pt>
    <dgm:pt modelId="{DC5B6CB1-C320-43F2-9606-9321E193D35F}" type="pres">
      <dgm:prSet presAssocID="{C5374962-7CE3-4CA3-924C-9832962E8994}" presName="LevelTwoTextNode" presStyleLbl="node2" presStyleIdx="0" presStyleCnt="4" custLinFactNeighborX="604" custLinFactNeighborY="688">
        <dgm:presLayoutVars>
          <dgm:chPref val="3"/>
        </dgm:presLayoutVars>
      </dgm:prSet>
      <dgm:spPr/>
      <dgm:t>
        <a:bodyPr/>
        <a:lstStyle/>
        <a:p>
          <a:endParaRPr lang="zh-TW" altLang="en-US"/>
        </a:p>
      </dgm:t>
    </dgm:pt>
    <dgm:pt modelId="{C6F9456F-9706-4C43-8BCC-90EEB6798EA9}" type="pres">
      <dgm:prSet presAssocID="{C5374962-7CE3-4CA3-924C-9832962E8994}" presName="level3hierChild" presStyleCnt="0"/>
      <dgm:spPr/>
      <dgm:t>
        <a:bodyPr/>
        <a:lstStyle/>
        <a:p>
          <a:endParaRPr lang="zh-TW" altLang="en-US"/>
        </a:p>
      </dgm:t>
    </dgm:pt>
    <dgm:pt modelId="{C9448938-B3EA-48A1-817A-1620BE7E27F3}" type="pres">
      <dgm:prSet presAssocID="{4C696392-FB4A-465B-91EC-3D15D8595160}" presName="root1" presStyleCnt="0"/>
      <dgm:spPr/>
      <dgm:t>
        <a:bodyPr/>
        <a:lstStyle/>
        <a:p>
          <a:endParaRPr lang="zh-TW" altLang="en-US"/>
        </a:p>
      </dgm:t>
    </dgm:pt>
    <dgm:pt modelId="{618EF24C-9D9F-42DB-BD0C-8554ED4E934B}" type="pres">
      <dgm:prSet presAssocID="{4C696392-FB4A-465B-91EC-3D15D8595160}" presName="LevelOneTextNode" presStyleLbl="node0" presStyleIdx="1" presStyleCnt="2" custScaleX="161262" custScaleY="195249">
        <dgm:presLayoutVars>
          <dgm:chPref val="3"/>
        </dgm:presLayoutVars>
      </dgm:prSet>
      <dgm:spPr/>
      <dgm:t>
        <a:bodyPr/>
        <a:lstStyle/>
        <a:p>
          <a:endParaRPr lang="zh-TW" altLang="en-US"/>
        </a:p>
      </dgm:t>
    </dgm:pt>
    <dgm:pt modelId="{4A60F66A-D41B-4312-992E-A8F8EB3EB44D}" type="pres">
      <dgm:prSet presAssocID="{4C696392-FB4A-465B-91EC-3D15D8595160}" presName="level2hierChild" presStyleCnt="0"/>
      <dgm:spPr/>
      <dgm:t>
        <a:bodyPr/>
        <a:lstStyle/>
        <a:p>
          <a:endParaRPr lang="zh-TW" altLang="en-US"/>
        </a:p>
      </dgm:t>
    </dgm:pt>
    <dgm:pt modelId="{C589B1DD-5F73-47CE-A65B-8A2D82D78E32}" type="pres">
      <dgm:prSet presAssocID="{304904D9-5B74-47D3-9124-297CCB3C73C5}" presName="conn2-1" presStyleLbl="parChTrans1D2" presStyleIdx="1" presStyleCnt="4"/>
      <dgm:spPr/>
      <dgm:t>
        <a:bodyPr/>
        <a:lstStyle/>
        <a:p>
          <a:endParaRPr lang="zh-TW" altLang="en-US"/>
        </a:p>
      </dgm:t>
    </dgm:pt>
    <dgm:pt modelId="{38683E06-7C72-4000-9FA4-F8FB0F7D4719}" type="pres">
      <dgm:prSet presAssocID="{304904D9-5B74-47D3-9124-297CCB3C73C5}" presName="connTx" presStyleLbl="parChTrans1D2" presStyleIdx="1" presStyleCnt="4"/>
      <dgm:spPr/>
      <dgm:t>
        <a:bodyPr/>
        <a:lstStyle/>
        <a:p>
          <a:endParaRPr lang="zh-TW" altLang="en-US"/>
        </a:p>
      </dgm:t>
    </dgm:pt>
    <dgm:pt modelId="{A221A10F-A26E-4C4B-BC98-DDD6AE102B45}" type="pres">
      <dgm:prSet presAssocID="{B12818F0-80BF-4B34-9755-BF1111347429}" presName="root2" presStyleCnt="0"/>
      <dgm:spPr/>
      <dgm:t>
        <a:bodyPr/>
        <a:lstStyle/>
        <a:p>
          <a:endParaRPr lang="zh-TW" altLang="en-US"/>
        </a:p>
      </dgm:t>
    </dgm:pt>
    <dgm:pt modelId="{49EA77AC-3873-4734-A38A-15CADDFBCAA4}" type="pres">
      <dgm:prSet presAssocID="{B12818F0-80BF-4B34-9755-BF1111347429}" presName="LevelTwoTextNode" presStyleLbl="node2" presStyleIdx="1" presStyleCnt="4" custScaleX="182912">
        <dgm:presLayoutVars>
          <dgm:chPref val="3"/>
        </dgm:presLayoutVars>
      </dgm:prSet>
      <dgm:spPr/>
      <dgm:t>
        <a:bodyPr/>
        <a:lstStyle/>
        <a:p>
          <a:endParaRPr lang="zh-TW" altLang="en-US"/>
        </a:p>
      </dgm:t>
    </dgm:pt>
    <dgm:pt modelId="{5EAA2C51-CF27-483E-9ECE-FEBA10FD8C5F}" type="pres">
      <dgm:prSet presAssocID="{B12818F0-80BF-4B34-9755-BF1111347429}" presName="level3hierChild" presStyleCnt="0"/>
      <dgm:spPr/>
      <dgm:t>
        <a:bodyPr/>
        <a:lstStyle/>
        <a:p>
          <a:endParaRPr lang="zh-TW" altLang="en-US"/>
        </a:p>
      </dgm:t>
    </dgm:pt>
    <dgm:pt modelId="{8CEEEBE3-2EA4-4FDF-A493-2ECE5D13F33F}" type="pres">
      <dgm:prSet presAssocID="{04319A8A-E86E-4E4A-89F5-8E291D4C4F84}" presName="conn2-1" presStyleLbl="parChTrans1D2" presStyleIdx="2" presStyleCnt="4"/>
      <dgm:spPr/>
      <dgm:t>
        <a:bodyPr/>
        <a:lstStyle/>
        <a:p>
          <a:endParaRPr lang="zh-TW" altLang="en-US"/>
        </a:p>
      </dgm:t>
    </dgm:pt>
    <dgm:pt modelId="{060C344A-4D1E-45CC-B99F-674D8705DA72}" type="pres">
      <dgm:prSet presAssocID="{04319A8A-E86E-4E4A-89F5-8E291D4C4F84}" presName="connTx" presStyleLbl="parChTrans1D2" presStyleIdx="2" presStyleCnt="4"/>
      <dgm:spPr/>
      <dgm:t>
        <a:bodyPr/>
        <a:lstStyle/>
        <a:p>
          <a:endParaRPr lang="zh-TW" altLang="en-US"/>
        </a:p>
      </dgm:t>
    </dgm:pt>
    <dgm:pt modelId="{0E17B48E-E329-4906-84FA-D4F00D0FE90C}" type="pres">
      <dgm:prSet presAssocID="{9C1ED384-CCBB-4447-A64E-C4B47EE81307}" presName="root2" presStyleCnt="0"/>
      <dgm:spPr/>
      <dgm:t>
        <a:bodyPr/>
        <a:lstStyle/>
        <a:p>
          <a:endParaRPr lang="zh-TW" altLang="en-US"/>
        </a:p>
      </dgm:t>
    </dgm:pt>
    <dgm:pt modelId="{E617D1D9-70D1-42B0-A381-F347E45469F8}" type="pres">
      <dgm:prSet presAssocID="{9C1ED384-CCBB-4447-A64E-C4B47EE81307}" presName="LevelTwoTextNode" presStyleLbl="node2" presStyleIdx="2" presStyleCnt="4" custScaleX="182912">
        <dgm:presLayoutVars>
          <dgm:chPref val="3"/>
        </dgm:presLayoutVars>
      </dgm:prSet>
      <dgm:spPr/>
      <dgm:t>
        <a:bodyPr/>
        <a:lstStyle/>
        <a:p>
          <a:endParaRPr lang="zh-TW" altLang="en-US"/>
        </a:p>
      </dgm:t>
    </dgm:pt>
    <dgm:pt modelId="{55744EB5-596A-475A-B24C-9F36C300A93B}" type="pres">
      <dgm:prSet presAssocID="{9C1ED384-CCBB-4447-A64E-C4B47EE81307}" presName="level3hierChild" presStyleCnt="0"/>
      <dgm:spPr/>
      <dgm:t>
        <a:bodyPr/>
        <a:lstStyle/>
        <a:p>
          <a:endParaRPr lang="zh-TW" altLang="en-US"/>
        </a:p>
      </dgm:t>
    </dgm:pt>
    <dgm:pt modelId="{91371586-2B11-4B71-8F35-463E26FFF054}" type="pres">
      <dgm:prSet presAssocID="{F126FA61-90BA-440E-BC56-12156733CF09}" presName="conn2-1" presStyleLbl="parChTrans1D2" presStyleIdx="3" presStyleCnt="4"/>
      <dgm:spPr/>
      <dgm:t>
        <a:bodyPr/>
        <a:lstStyle/>
        <a:p>
          <a:endParaRPr lang="zh-TW" altLang="en-US"/>
        </a:p>
      </dgm:t>
    </dgm:pt>
    <dgm:pt modelId="{70AC3688-3421-48D1-9224-BC2C2830BFD7}" type="pres">
      <dgm:prSet presAssocID="{F126FA61-90BA-440E-BC56-12156733CF09}" presName="connTx" presStyleLbl="parChTrans1D2" presStyleIdx="3" presStyleCnt="4"/>
      <dgm:spPr/>
      <dgm:t>
        <a:bodyPr/>
        <a:lstStyle/>
        <a:p>
          <a:endParaRPr lang="zh-TW" altLang="en-US"/>
        </a:p>
      </dgm:t>
    </dgm:pt>
    <dgm:pt modelId="{65241BA9-F10A-4961-BE5C-1B4B5896862B}" type="pres">
      <dgm:prSet presAssocID="{BAA96FAE-64E6-4A29-AD87-3F22C8FB3608}" presName="root2" presStyleCnt="0"/>
      <dgm:spPr/>
      <dgm:t>
        <a:bodyPr/>
        <a:lstStyle/>
        <a:p>
          <a:endParaRPr lang="zh-TW" altLang="en-US"/>
        </a:p>
      </dgm:t>
    </dgm:pt>
    <dgm:pt modelId="{CF387BDA-D140-4112-A7B9-E2419E9F0A6B}" type="pres">
      <dgm:prSet presAssocID="{BAA96FAE-64E6-4A29-AD87-3F22C8FB3608}" presName="LevelTwoTextNode" presStyleLbl="node2" presStyleIdx="3" presStyleCnt="4" custScaleX="198665">
        <dgm:presLayoutVars>
          <dgm:chPref val="3"/>
        </dgm:presLayoutVars>
      </dgm:prSet>
      <dgm:spPr/>
      <dgm:t>
        <a:bodyPr/>
        <a:lstStyle/>
        <a:p>
          <a:endParaRPr lang="zh-TW" altLang="en-US"/>
        </a:p>
      </dgm:t>
    </dgm:pt>
    <dgm:pt modelId="{C6E623E8-DD57-46C5-9742-DB007280BEA7}" type="pres">
      <dgm:prSet presAssocID="{BAA96FAE-64E6-4A29-AD87-3F22C8FB3608}" presName="level3hierChild" presStyleCnt="0"/>
      <dgm:spPr/>
      <dgm:t>
        <a:bodyPr/>
        <a:lstStyle/>
        <a:p>
          <a:endParaRPr lang="zh-TW" altLang="en-US"/>
        </a:p>
      </dgm:t>
    </dgm:pt>
  </dgm:ptLst>
  <dgm:cxnLst>
    <dgm:cxn modelId="{2AE789E7-CB25-45EE-9B8E-062CB446D251}" type="presOf" srcId="{304904D9-5B74-47D3-9124-297CCB3C73C5}" destId="{38683E06-7C72-4000-9FA4-F8FB0F7D4719}" srcOrd="1" destOrd="0" presId="urn:microsoft.com/office/officeart/2005/8/layout/hierarchy2"/>
    <dgm:cxn modelId="{95CDB06C-F301-4FFA-82D1-95F2F9B6F97C}" type="presOf" srcId="{F126FA61-90BA-440E-BC56-12156733CF09}" destId="{70AC3688-3421-48D1-9224-BC2C2830BFD7}" srcOrd="1" destOrd="0" presId="urn:microsoft.com/office/officeart/2005/8/layout/hierarchy2"/>
    <dgm:cxn modelId="{853AF8EB-A12D-401F-A825-259FCE8B8659}" type="presOf" srcId="{536C251E-9915-41BE-BADC-39A3D377A4AD}" destId="{76EAFF99-83C4-4179-B1A7-82F771A7F69B}" srcOrd="1" destOrd="0" presId="urn:microsoft.com/office/officeart/2005/8/layout/hierarchy2"/>
    <dgm:cxn modelId="{AE5120A7-6002-4CFB-A695-2F2369F18416}" srcId="{4C521614-7D47-498C-8F83-38CAABE0C698}" destId="{1DAA61E7-E53C-412B-AACE-12038B9D0EE1}" srcOrd="0" destOrd="0" parTransId="{60523F6F-E797-4FED-9A78-7204916F0474}" sibTransId="{BCD46E66-7433-4967-9407-B83875B51D6E}"/>
    <dgm:cxn modelId="{4D74441F-3812-4DD8-B1EE-0E3E6D0BBB6F}" srcId="{4C521614-7D47-498C-8F83-38CAABE0C698}" destId="{4C696392-FB4A-465B-91EC-3D15D8595160}" srcOrd="1" destOrd="0" parTransId="{DF59A70E-82CD-43FF-8578-77CAC44D794D}" sibTransId="{56F03902-F0EC-46A5-995D-9D346AEB0EE3}"/>
    <dgm:cxn modelId="{B193C887-3D93-4294-8E76-BC5F2D9E3A33}" type="presOf" srcId="{4C696392-FB4A-465B-91EC-3D15D8595160}" destId="{618EF24C-9D9F-42DB-BD0C-8554ED4E934B}" srcOrd="0" destOrd="0" presId="urn:microsoft.com/office/officeart/2005/8/layout/hierarchy2"/>
    <dgm:cxn modelId="{14907305-2E86-4CF6-B3E1-E0DF540F4C22}" srcId="{1DAA61E7-E53C-412B-AACE-12038B9D0EE1}" destId="{C5374962-7CE3-4CA3-924C-9832962E8994}" srcOrd="0" destOrd="0" parTransId="{536C251E-9915-41BE-BADC-39A3D377A4AD}" sibTransId="{39F9AE9D-0791-4148-B27E-6031E2849557}"/>
    <dgm:cxn modelId="{517170B5-E107-45B9-9983-799CC079E948}" type="presOf" srcId="{304904D9-5B74-47D3-9124-297CCB3C73C5}" destId="{C589B1DD-5F73-47CE-A65B-8A2D82D78E32}" srcOrd="0" destOrd="0" presId="urn:microsoft.com/office/officeart/2005/8/layout/hierarchy2"/>
    <dgm:cxn modelId="{6B85B00C-20DD-4AC6-8540-5F61B38CCCEF}" srcId="{4C696392-FB4A-465B-91EC-3D15D8595160}" destId="{B12818F0-80BF-4B34-9755-BF1111347429}" srcOrd="0" destOrd="0" parTransId="{304904D9-5B74-47D3-9124-297CCB3C73C5}" sibTransId="{63B424DA-3E6F-47E2-9FE8-8432B403957C}"/>
    <dgm:cxn modelId="{161BE850-E45C-4FA7-8513-B58B988FDCDF}" type="presOf" srcId="{C5374962-7CE3-4CA3-924C-9832962E8994}" destId="{DC5B6CB1-C320-43F2-9606-9321E193D35F}" srcOrd="0" destOrd="0" presId="urn:microsoft.com/office/officeart/2005/8/layout/hierarchy2"/>
    <dgm:cxn modelId="{7146F03F-F00C-476B-ACE6-6EEBC86CC97B}" type="presOf" srcId="{B12818F0-80BF-4B34-9755-BF1111347429}" destId="{49EA77AC-3873-4734-A38A-15CADDFBCAA4}" srcOrd="0" destOrd="0" presId="urn:microsoft.com/office/officeart/2005/8/layout/hierarchy2"/>
    <dgm:cxn modelId="{A01BD421-2976-473E-9F89-ACCC5EB58C65}" type="presOf" srcId="{4C521614-7D47-498C-8F83-38CAABE0C698}" destId="{2505B618-5F4C-45A5-A9BC-A5CD09B2F804}" srcOrd="0" destOrd="0" presId="urn:microsoft.com/office/officeart/2005/8/layout/hierarchy2"/>
    <dgm:cxn modelId="{46F29385-6C66-47CF-BB1A-0F2F2BFD80FC}" type="presOf" srcId="{9C1ED384-CCBB-4447-A64E-C4B47EE81307}" destId="{E617D1D9-70D1-42B0-A381-F347E45469F8}" srcOrd="0" destOrd="0" presId="urn:microsoft.com/office/officeart/2005/8/layout/hierarchy2"/>
    <dgm:cxn modelId="{3596DE0E-7054-48CC-AC23-200681F5D797}" srcId="{4C696392-FB4A-465B-91EC-3D15D8595160}" destId="{BAA96FAE-64E6-4A29-AD87-3F22C8FB3608}" srcOrd="2" destOrd="0" parTransId="{F126FA61-90BA-440E-BC56-12156733CF09}" sibTransId="{F0E6E510-5C4C-4F0E-B082-A4A3E45AC96E}"/>
    <dgm:cxn modelId="{C73B8E5B-38E9-480D-8952-2D6421D7366A}" type="presOf" srcId="{536C251E-9915-41BE-BADC-39A3D377A4AD}" destId="{0BA12526-A70D-4907-B9E8-2EBD10FE5DE3}" srcOrd="0" destOrd="0" presId="urn:microsoft.com/office/officeart/2005/8/layout/hierarchy2"/>
    <dgm:cxn modelId="{3833E889-8EA5-4157-839D-E4E841E2081A}" srcId="{4C696392-FB4A-465B-91EC-3D15D8595160}" destId="{9C1ED384-CCBB-4447-A64E-C4B47EE81307}" srcOrd="1" destOrd="0" parTransId="{04319A8A-E86E-4E4A-89F5-8E291D4C4F84}" sibTransId="{E9217B08-40B1-4C07-9427-8EFE62BC8FF6}"/>
    <dgm:cxn modelId="{31FC01D5-6048-4807-AB4E-1D364EABF34B}" type="presOf" srcId="{BAA96FAE-64E6-4A29-AD87-3F22C8FB3608}" destId="{CF387BDA-D140-4112-A7B9-E2419E9F0A6B}" srcOrd="0" destOrd="0" presId="urn:microsoft.com/office/officeart/2005/8/layout/hierarchy2"/>
    <dgm:cxn modelId="{E0E7845C-3310-4043-ACA7-7BA6D581858B}" type="presOf" srcId="{04319A8A-E86E-4E4A-89F5-8E291D4C4F84}" destId="{060C344A-4D1E-45CC-B99F-674D8705DA72}" srcOrd="1" destOrd="0" presId="urn:microsoft.com/office/officeart/2005/8/layout/hierarchy2"/>
    <dgm:cxn modelId="{ABEF4975-2309-4B6B-813A-EB0FF4095EC5}" type="presOf" srcId="{04319A8A-E86E-4E4A-89F5-8E291D4C4F84}" destId="{8CEEEBE3-2EA4-4FDF-A493-2ECE5D13F33F}" srcOrd="0" destOrd="0" presId="urn:microsoft.com/office/officeart/2005/8/layout/hierarchy2"/>
    <dgm:cxn modelId="{A54FE019-0A07-4D35-A678-B62BB3A86944}" type="presOf" srcId="{F126FA61-90BA-440E-BC56-12156733CF09}" destId="{91371586-2B11-4B71-8F35-463E26FFF054}" srcOrd="0" destOrd="0" presId="urn:microsoft.com/office/officeart/2005/8/layout/hierarchy2"/>
    <dgm:cxn modelId="{F6460FF3-AF33-4137-ABDE-C6042267EA67}" type="presOf" srcId="{1DAA61E7-E53C-412B-AACE-12038B9D0EE1}" destId="{DB155D3F-3D9E-412B-8CD6-89CECF4BC433}" srcOrd="0" destOrd="0" presId="urn:microsoft.com/office/officeart/2005/8/layout/hierarchy2"/>
    <dgm:cxn modelId="{584DF059-BE1A-4B46-8EC9-FAC9B8266B87}" type="presParOf" srcId="{2505B618-5F4C-45A5-A9BC-A5CD09B2F804}" destId="{D66C1F5C-D2F7-436A-941D-6F4A3E06D4FD}" srcOrd="0" destOrd="0" presId="urn:microsoft.com/office/officeart/2005/8/layout/hierarchy2"/>
    <dgm:cxn modelId="{9DD79DBC-676D-4C9F-AAAB-1007074A6260}" type="presParOf" srcId="{D66C1F5C-D2F7-436A-941D-6F4A3E06D4FD}" destId="{DB155D3F-3D9E-412B-8CD6-89CECF4BC433}" srcOrd="0" destOrd="0" presId="urn:microsoft.com/office/officeart/2005/8/layout/hierarchy2"/>
    <dgm:cxn modelId="{2B9EBD0E-7BB1-4943-9E39-CCBAE9E09524}" type="presParOf" srcId="{D66C1F5C-D2F7-436A-941D-6F4A3E06D4FD}" destId="{2B6C8BA3-50FD-4985-AAEC-D402FC197353}" srcOrd="1" destOrd="0" presId="urn:microsoft.com/office/officeart/2005/8/layout/hierarchy2"/>
    <dgm:cxn modelId="{02BC0299-4E57-4E17-AD72-097E4EE8CFC8}" type="presParOf" srcId="{2B6C8BA3-50FD-4985-AAEC-D402FC197353}" destId="{0BA12526-A70D-4907-B9E8-2EBD10FE5DE3}" srcOrd="0" destOrd="0" presId="urn:microsoft.com/office/officeart/2005/8/layout/hierarchy2"/>
    <dgm:cxn modelId="{06B42302-78A8-42E1-97B1-EDB4CB553AC3}" type="presParOf" srcId="{0BA12526-A70D-4907-B9E8-2EBD10FE5DE3}" destId="{76EAFF99-83C4-4179-B1A7-82F771A7F69B}" srcOrd="0" destOrd="0" presId="urn:microsoft.com/office/officeart/2005/8/layout/hierarchy2"/>
    <dgm:cxn modelId="{AAB27AC4-4128-4138-AE5B-83BB5AEB100D}" type="presParOf" srcId="{2B6C8BA3-50FD-4985-AAEC-D402FC197353}" destId="{5EEC168F-56B9-4122-AE56-E2291D3DE3E3}" srcOrd="1" destOrd="0" presId="urn:microsoft.com/office/officeart/2005/8/layout/hierarchy2"/>
    <dgm:cxn modelId="{1251028E-009C-4D58-8420-1C26D88218B7}" type="presParOf" srcId="{5EEC168F-56B9-4122-AE56-E2291D3DE3E3}" destId="{DC5B6CB1-C320-43F2-9606-9321E193D35F}" srcOrd="0" destOrd="0" presId="urn:microsoft.com/office/officeart/2005/8/layout/hierarchy2"/>
    <dgm:cxn modelId="{53E2A654-2C6D-492D-9093-240B8379AC07}" type="presParOf" srcId="{5EEC168F-56B9-4122-AE56-E2291D3DE3E3}" destId="{C6F9456F-9706-4C43-8BCC-90EEB6798EA9}" srcOrd="1" destOrd="0" presId="urn:microsoft.com/office/officeart/2005/8/layout/hierarchy2"/>
    <dgm:cxn modelId="{DFA5026D-796D-4B79-AA60-BB9C4566EF9A}" type="presParOf" srcId="{2505B618-5F4C-45A5-A9BC-A5CD09B2F804}" destId="{C9448938-B3EA-48A1-817A-1620BE7E27F3}" srcOrd="1" destOrd="0" presId="urn:microsoft.com/office/officeart/2005/8/layout/hierarchy2"/>
    <dgm:cxn modelId="{AF7A3CB5-6FD4-468A-8A7F-5FF81891F088}" type="presParOf" srcId="{C9448938-B3EA-48A1-817A-1620BE7E27F3}" destId="{618EF24C-9D9F-42DB-BD0C-8554ED4E934B}" srcOrd="0" destOrd="0" presId="urn:microsoft.com/office/officeart/2005/8/layout/hierarchy2"/>
    <dgm:cxn modelId="{B2A2369D-B1C7-4A12-A0DC-1D0E942A578F}" type="presParOf" srcId="{C9448938-B3EA-48A1-817A-1620BE7E27F3}" destId="{4A60F66A-D41B-4312-992E-A8F8EB3EB44D}" srcOrd="1" destOrd="0" presId="urn:microsoft.com/office/officeart/2005/8/layout/hierarchy2"/>
    <dgm:cxn modelId="{CBAB1B0E-5D5C-49B4-822B-1A5F54D571C4}" type="presParOf" srcId="{4A60F66A-D41B-4312-992E-A8F8EB3EB44D}" destId="{C589B1DD-5F73-47CE-A65B-8A2D82D78E32}" srcOrd="0" destOrd="0" presId="urn:microsoft.com/office/officeart/2005/8/layout/hierarchy2"/>
    <dgm:cxn modelId="{92401787-A33B-4120-A73C-43BDC77EEA9D}" type="presParOf" srcId="{C589B1DD-5F73-47CE-A65B-8A2D82D78E32}" destId="{38683E06-7C72-4000-9FA4-F8FB0F7D4719}" srcOrd="0" destOrd="0" presId="urn:microsoft.com/office/officeart/2005/8/layout/hierarchy2"/>
    <dgm:cxn modelId="{2DCE1973-AE10-4FA0-A776-0A6761ED62BD}" type="presParOf" srcId="{4A60F66A-D41B-4312-992E-A8F8EB3EB44D}" destId="{A221A10F-A26E-4C4B-BC98-DDD6AE102B45}" srcOrd="1" destOrd="0" presId="urn:microsoft.com/office/officeart/2005/8/layout/hierarchy2"/>
    <dgm:cxn modelId="{B5908241-1563-416B-BCC1-AE5531F0879C}" type="presParOf" srcId="{A221A10F-A26E-4C4B-BC98-DDD6AE102B45}" destId="{49EA77AC-3873-4734-A38A-15CADDFBCAA4}" srcOrd="0" destOrd="0" presId="urn:microsoft.com/office/officeart/2005/8/layout/hierarchy2"/>
    <dgm:cxn modelId="{33CD612F-D7D1-4DB2-9D1F-ABCE52D94D53}" type="presParOf" srcId="{A221A10F-A26E-4C4B-BC98-DDD6AE102B45}" destId="{5EAA2C51-CF27-483E-9ECE-FEBA10FD8C5F}" srcOrd="1" destOrd="0" presId="urn:microsoft.com/office/officeart/2005/8/layout/hierarchy2"/>
    <dgm:cxn modelId="{0F74B4AE-78A7-4691-9429-855221E69BBF}" type="presParOf" srcId="{4A60F66A-D41B-4312-992E-A8F8EB3EB44D}" destId="{8CEEEBE3-2EA4-4FDF-A493-2ECE5D13F33F}" srcOrd="2" destOrd="0" presId="urn:microsoft.com/office/officeart/2005/8/layout/hierarchy2"/>
    <dgm:cxn modelId="{F44CA7C4-FEDD-45FB-A60A-00A016BC4608}" type="presParOf" srcId="{8CEEEBE3-2EA4-4FDF-A493-2ECE5D13F33F}" destId="{060C344A-4D1E-45CC-B99F-674D8705DA72}" srcOrd="0" destOrd="0" presId="urn:microsoft.com/office/officeart/2005/8/layout/hierarchy2"/>
    <dgm:cxn modelId="{FC38520B-6A52-4FAD-993C-A186CBDC0968}" type="presParOf" srcId="{4A60F66A-D41B-4312-992E-A8F8EB3EB44D}" destId="{0E17B48E-E329-4906-84FA-D4F00D0FE90C}" srcOrd="3" destOrd="0" presId="urn:microsoft.com/office/officeart/2005/8/layout/hierarchy2"/>
    <dgm:cxn modelId="{BE4EE6EB-C5A0-4FAD-BC34-2B204A137937}" type="presParOf" srcId="{0E17B48E-E329-4906-84FA-D4F00D0FE90C}" destId="{E617D1D9-70D1-42B0-A381-F347E45469F8}" srcOrd="0" destOrd="0" presId="urn:microsoft.com/office/officeart/2005/8/layout/hierarchy2"/>
    <dgm:cxn modelId="{E2D6F569-EAF2-4C5A-8493-A554BCD5EF76}" type="presParOf" srcId="{0E17B48E-E329-4906-84FA-D4F00D0FE90C}" destId="{55744EB5-596A-475A-B24C-9F36C300A93B}" srcOrd="1" destOrd="0" presId="urn:microsoft.com/office/officeart/2005/8/layout/hierarchy2"/>
    <dgm:cxn modelId="{6279BF00-19F3-4671-BB4D-18AE4FD6CB03}" type="presParOf" srcId="{4A60F66A-D41B-4312-992E-A8F8EB3EB44D}" destId="{91371586-2B11-4B71-8F35-463E26FFF054}" srcOrd="4" destOrd="0" presId="urn:microsoft.com/office/officeart/2005/8/layout/hierarchy2"/>
    <dgm:cxn modelId="{23CF3557-3E4E-47F9-8335-A02DE07BD3AA}" type="presParOf" srcId="{91371586-2B11-4B71-8F35-463E26FFF054}" destId="{70AC3688-3421-48D1-9224-BC2C2830BFD7}" srcOrd="0" destOrd="0" presId="urn:microsoft.com/office/officeart/2005/8/layout/hierarchy2"/>
    <dgm:cxn modelId="{1884B7C0-6B65-4A04-A2D9-DEA2C497DD6D}" type="presParOf" srcId="{4A60F66A-D41B-4312-992E-A8F8EB3EB44D}" destId="{65241BA9-F10A-4961-BE5C-1B4B5896862B}" srcOrd="5" destOrd="0" presId="urn:microsoft.com/office/officeart/2005/8/layout/hierarchy2"/>
    <dgm:cxn modelId="{6C3C14F7-D9AB-4125-9A79-ADAFC0F84558}" type="presParOf" srcId="{65241BA9-F10A-4961-BE5C-1B4B5896862B}" destId="{CF387BDA-D140-4112-A7B9-E2419E9F0A6B}" srcOrd="0" destOrd="0" presId="urn:microsoft.com/office/officeart/2005/8/layout/hierarchy2"/>
    <dgm:cxn modelId="{B17B8018-E190-4368-88EC-2184FA7CF108}" type="presParOf" srcId="{65241BA9-F10A-4961-BE5C-1B4B5896862B}" destId="{C6E623E8-DD57-46C5-9742-DB007280BEA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B3D7C04-3488-4C86-BFD9-6A957BD76392}" type="doc">
      <dgm:prSet loTypeId="urn:microsoft.com/office/officeart/2005/8/layout/lProcess2" loCatId="list" qsTypeId="urn:microsoft.com/office/officeart/2005/8/quickstyle/simple1" qsCatId="simple" csTypeId="urn:microsoft.com/office/officeart/2005/8/colors/colorful2" csCatId="colorful"/>
      <dgm:spPr/>
      <dgm:t>
        <a:bodyPr/>
        <a:lstStyle/>
        <a:p>
          <a:endParaRPr lang="zh-TW" altLang="en-US"/>
        </a:p>
      </dgm:t>
    </dgm:pt>
    <dgm:pt modelId="{942905A9-7FDB-457A-9822-DDB1C634CCC8}">
      <dgm:prSet/>
      <dgm:spPr/>
      <dgm:t>
        <a:bodyPr/>
        <a:lstStyle/>
        <a:p>
          <a:pPr rtl="0"/>
          <a:r>
            <a:rPr lang="zh-TW" b="1" smtClean="0"/>
            <a:t>電腦伴唱機</a:t>
          </a:r>
          <a:r>
            <a:rPr lang="en-US" b="1" smtClean="0"/>
            <a:t>/</a:t>
          </a:r>
          <a:r>
            <a:rPr lang="zh-TW" b="1" smtClean="0"/>
            <a:t>卡拉</a:t>
          </a:r>
          <a:r>
            <a:rPr lang="en-US" b="1" smtClean="0"/>
            <a:t>OK</a:t>
          </a:r>
          <a:r>
            <a:rPr lang="zh-TW" b="1" smtClean="0"/>
            <a:t>製造商或持有人將歌曲灌錄至電腦伴唱機內</a:t>
          </a:r>
          <a:r>
            <a:rPr lang="en-US" b="1" smtClean="0"/>
            <a:t>-</a:t>
          </a:r>
          <a:r>
            <a:rPr lang="zh-TW" b="1" smtClean="0"/>
            <a:t>涉及重製權</a:t>
          </a:r>
          <a:endParaRPr lang="zh-TW"/>
        </a:p>
      </dgm:t>
    </dgm:pt>
    <dgm:pt modelId="{92367BC0-7643-432F-BC08-78B61F921679}" type="parTrans" cxnId="{443469F2-EBDD-4637-AFB9-4F3CC2277663}">
      <dgm:prSet/>
      <dgm:spPr/>
      <dgm:t>
        <a:bodyPr/>
        <a:lstStyle/>
        <a:p>
          <a:endParaRPr lang="zh-TW" altLang="en-US"/>
        </a:p>
      </dgm:t>
    </dgm:pt>
    <dgm:pt modelId="{1600E7FA-215C-47AB-9C05-D0A9E8178FD8}" type="sibTrans" cxnId="{443469F2-EBDD-4637-AFB9-4F3CC2277663}">
      <dgm:prSet/>
      <dgm:spPr/>
      <dgm:t>
        <a:bodyPr/>
        <a:lstStyle/>
        <a:p>
          <a:endParaRPr lang="zh-TW" altLang="en-US"/>
        </a:p>
      </dgm:t>
    </dgm:pt>
    <dgm:pt modelId="{79A971C3-B72D-4223-B381-16289E061314}">
      <dgm:prSet/>
      <dgm:spPr/>
      <dgm:t>
        <a:bodyPr/>
        <a:lstStyle/>
        <a:p>
          <a:pPr rtl="0"/>
          <a:r>
            <a:rPr lang="zh-TW" smtClean="0"/>
            <a:t>詞與曲之音樂著作</a:t>
          </a:r>
          <a:endParaRPr lang="zh-TW"/>
        </a:p>
      </dgm:t>
    </dgm:pt>
    <dgm:pt modelId="{FEC4EDD0-1D71-4BBD-871F-A401F5FD52B6}" type="parTrans" cxnId="{591A529E-AB0E-4743-839B-22A74D833DC8}">
      <dgm:prSet/>
      <dgm:spPr/>
      <dgm:t>
        <a:bodyPr/>
        <a:lstStyle/>
        <a:p>
          <a:endParaRPr lang="zh-TW" altLang="en-US"/>
        </a:p>
      </dgm:t>
    </dgm:pt>
    <dgm:pt modelId="{07CBA28D-9498-43BA-A57A-949E932463D8}" type="sibTrans" cxnId="{591A529E-AB0E-4743-839B-22A74D833DC8}">
      <dgm:prSet/>
      <dgm:spPr/>
      <dgm:t>
        <a:bodyPr/>
        <a:lstStyle/>
        <a:p>
          <a:endParaRPr lang="zh-TW" altLang="en-US"/>
        </a:p>
      </dgm:t>
    </dgm:pt>
    <dgm:pt modelId="{5BF109CD-DB2B-4736-B978-3A10F5CEF16B}">
      <dgm:prSet/>
      <dgm:spPr/>
      <dgm:t>
        <a:bodyPr/>
        <a:lstStyle/>
        <a:p>
          <a:pPr rtl="0"/>
          <a:r>
            <a:rPr lang="zh-TW" smtClean="0"/>
            <a:t>原聲部分之錄音著作</a:t>
          </a:r>
          <a:endParaRPr lang="zh-TW"/>
        </a:p>
      </dgm:t>
    </dgm:pt>
    <dgm:pt modelId="{FD7E0B29-56DE-4A48-9BE0-17B3F9E3221B}" type="parTrans" cxnId="{D66AE278-A294-4E0A-B303-EAC4FCB879A7}">
      <dgm:prSet/>
      <dgm:spPr/>
      <dgm:t>
        <a:bodyPr/>
        <a:lstStyle/>
        <a:p>
          <a:endParaRPr lang="zh-TW" altLang="en-US"/>
        </a:p>
      </dgm:t>
    </dgm:pt>
    <dgm:pt modelId="{0375C7DF-EB81-46A2-8E5B-C5B94EAA1922}" type="sibTrans" cxnId="{D66AE278-A294-4E0A-B303-EAC4FCB879A7}">
      <dgm:prSet/>
      <dgm:spPr/>
      <dgm:t>
        <a:bodyPr/>
        <a:lstStyle/>
        <a:p>
          <a:endParaRPr lang="zh-TW" altLang="en-US"/>
        </a:p>
      </dgm:t>
    </dgm:pt>
    <dgm:pt modelId="{31944DDF-D7A5-4386-8B02-74E61C65F8BE}">
      <dgm:prSet/>
      <dgm:spPr/>
      <dgm:t>
        <a:bodyPr/>
        <a:lstStyle/>
        <a:p>
          <a:pPr rtl="0"/>
          <a:r>
            <a:rPr lang="zh-TW" smtClean="0"/>
            <a:t>影像（含聲音）之視聽著作</a:t>
          </a:r>
          <a:endParaRPr lang="zh-TW"/>
        </a:p>
      </dgm:t>
    </dgm:pt>
    <dgm:pt modelId="{3C854498-D655-439F-85DA-188FEBA35659}" type="parTrans" cxnId="{0623B9CA-02A3-41A1-96E6-EB00E54E5DF8}">
      <dgm:prSet/>
      <dgm:spPr/>
      <dgm:t>
        <a:bodyPr/>
        <a:lstStyle/>
        <a:p>
          <a:endParaRPr lang="zh-TW" altLang="en-US"/>
        </a:p>
      </dgm:t>
    </dgm:pt>
    <dgm:pt modelId="{48BF1C17-4933-4719-8B8F-350A06A16148}" type="sibTrans" cxnId="{0623B9CA-02A3-41A1-96E6-EB00E54E5DF8}">
      <dgm:prSet/>
      <dgm:spPr/>
      <dgm:t>
        <a:bodyPr/>
        <a:lstStyle/>
        <a:p>
          <a:endParaRPr lang="zh-TW" altLang="en-US"/>
        </a:p>
      </dgm:t>
    </dgm:pt>
    <dgm:pt modelId="{DE9683DD-2F3E-409A-856A-75CC0CB1DDF0}" type="pres">
      <dgm:prSet presAssocID="{AB3D7C04-3488-4C86-BFD9-6A957BD76392}" presName="theList" presStyleCnt="0">
        <dgm:presLayoutVars>
          <dgm:dir/>
          <dgm:animLvl val="lvl"/>
          <dgm:resizeHandles val="exact"/>
        </dgm:presLayoutVars>
      </dgm:prSet>
      <dgm:spPr/>
      <dgm:t>
        <a:bodyPr/>
        <a:lstStyle/>
        <a:p>
          <a:endParaRPr lang="zh-TW" altLang="en-US"/>
        </a:p>
      </dgm:t>
    </dgm:pt>
    <dgm:pt modelId="{7241ACAE-6710-4AFD-AE68-A770EC4552B8}" type="pres">
      <dgm:prSet presAssocID="{942905A9-7FDB-457A-9822-DDB1C634CCC8}" presName="compNode" presStyleCnt="0"/>
      <dgm:spPr/>
    </dgm:pt>
    <dgm:pt modelId="{A7778425-9655-48A2-90C6-AF7F2533D88C}" type="pres">
      <dgm:prSet presAssocID="{942905A9-7FDB-457A-9822-DDB1C634CCC8}" presName="aNode" presStyleLbl="bgShp" presStyleIdx="0" presStyleCnt="1"/>
      <dgm:spPr/>
      <dgm:t>
        <a:bodyPr/>
        <a:lstStyle/>
        <a:p>
          <a:endParaRPr lang="zh-TW" altLang="en-US"/>
        </a:p>
      </dgm:t>
    </dgm:pt>
    <dgm:pt modelId="{179118E1-14FB-455C-A189-895266C25742}" type="pres">
      <dgm:prSet presAssocID="{942905A9-7FDB-457A-9822-DDB1C634CCC8}" presName="textNode" presStyleLbl="bgShp" presStyleIdx="0" presStyleCnt="1"/>
      <dgm:spPr/>
      <dgm:t>
        <a:bodyPr/>
        <a:lstStyle/>
        <a:p>
          <a:endParaRPr lang="zh-TW" altLang="en-US"/>
        </a:p>
      </dgm:t>
    </dgm:pt>
    <dgm:pt modelId="{F186169E-8D54-49EB-A22D-D0F3ED122F65}" type="pres">
      <dgm:prSet presAssocID="{942905A9-7FDB-457A-9822-DDB1C634CCC8}" presName="compChildNode" presStyleCnt="0"/>
      <dgm:spPr/>
    </dgm:pt>
    <dgm:pt modelId="{7A4ED883-3A3E-478B-BB73-37DB57DD28F2}" type="pres">
      <dgm:prSet presAssocID="{942905A9-7FDB-457A-9822-DDB1C634CCC8}" presName="theInnerList" presStyleCnt="0"/>
      <dgm:spPr/>
    </dgm:pt>
    <dgm:pt modelId="{B8A53169-AE48-4D45-A0CB-1DAB53CC249D}" type="pres">
      <dgm:prSet presAssocID="{79A971C3-B72D-4223-B381-16289E061314}" presName="childNode" presStyleLbl="node1" presStyleIdx="0" presStyleCnt="3">
        <dgm:presLayoutVars>
          <dgm:bulletEnabled val="1"/>
        </dgm:presLayoutVars>
      </dgm:prSet>
      <dgm:spPr/>
      <dgm:t>
        <a:bodyPr/>
        <a:lstStyle/>
        <a:p>
          <a:endParaRPr lang="zh-TW" altLang="en-US"/>
        </a:p>
      </dgm:t>
    </dgm:pt>
    <dgm:pt modelId="{00BB9D7D-AFDD-4B63-801A-C9EAA4966858}" type="pres">
      <dgm:prSet presAssocID="{79A971C3-B72D-4223-B381-16289E061314}" presName="aSpace2" presStyleCnt="0"/>
      <dgm:spPr/>
    </dgm:pt>
    <dgm:pt modelId="{2766A936-92AA-4B20-B36A-4493D44E02DB}" type="pres">
      <dgm:prSet presAssocID="{5BF109CD-DB2B-4736-B978-3A10F5CEF16B}" presName="childNode" presStyleLbl="node1" presStyleIdx="1" presStyleCnt="3">
        <dgm:presLayoutVars>
          <dgm:bulletEnabled val="1"/>
        </dgm:presLayoutVars>
      </dgm:prSet>
      <dgm:spPr/>
      <dgm:t>
        <a:bodyPr/>
        <a:lstStyle/>
        <a:p>
          <a:endParaRPr lang="zh-TW" altLang="en-US"/>
        </a:p>
      </dgm:t>
    </dgm:pt>
    <dgm:pt modelId="{425177DC-CE0F-4320-AB50-3654FFDCBE42}" type="pres">
      <dgm:prSet presAssocID="{5BF109CD-DB2B-4736-B978-3A10F5CEF16B}" presName="aSpace2" presStyleCnt="0"/>
      <dgm:spPr/>
    </dgm:pt>
    <dgm:pt modelId="{0F90969B-9F60-4AA0-83F7-A74F7022779C}" type="pres">
      <dgm:prSet presAssocID="{31944DDF-D7A5-4386-8B02-74E61C65F8BE}" presName="childNode" presStyleLbl="node1" presStyleIdx="2" presStyleCnt="3">
        <dgm:presLayoutVars>
          <dgm:bulletEnabled val="1"/>
        </dgm:presLayoutVars>
      </dgm:prSet>
      <dgm:spPr/>
      <dgm:t>
        <a:bodyPr/>
        <a:lstStyle/>
        <a:p>
          <a:endParaRPr lang="zh-TW" altLang="en-US"/>
        </a:p>
      </dgm:t>
    </dgm:pt>
  </dgm:ptLst>
  <dgm:cxnLst>
    <dgm:cxn modelId="{3E6FE9DC-4EF3-48AB-9FA1-F82AFF5C34EA}" type="presOf" srcId="{AB3D7C04-3488-4C86-BFD9-6A957BD76392}" destId="{DE9683DD-2F3E-409A-856A-75CC0CB1DDF0}" srcOrd="0" destOrd="0" presId="urn:microsoft.com/office/officeart/2005/8/layout/lProcess2"/>
    <dgm:cxn modelId="{BC3C7D91-8ADF-4364-809C-8C8BA9B58F5E}" type="presOf" srcId="{31944DDF-D7A5-4386-8B02-74E61C65F8BE}" destId="{0F90969B-9F60-4AA0-83F7-A74F7022779C}" srcOrd="0" destOrd="0" presId="urn:microsoft.com/office/officeart/2005/8/layout/lProcess2"/>
    <dgm:cxn modelId="{0623B9CA-02A3-41A1-96E6-EB00E54E5DF8}" srcId="{942905A9-7FDB-457A-9822-DDB1C634CCC8}" destId="{31944DDF-D7A5-4386-8B02-74E61C65F8BE}" srcOrd="2" destOrd="0" parTransId="{3C854498-D655-439F-85DA-188FEBA35659}" sibTransId="{48BF1C17-4933-4719-8B8F-350A06A16148}"/>
    <dgm:cxn modelId="{D66AE278-A294-4E0A-B303-EAC4FCB879A7}" srcId="{942905A9-7FDB-457A-9822-DDB1C634CCC8}" destId="{5BF109CD-DB2B-4736-B978-3A10F5CEF16B}" srcOrd="1" destOrd="0" parTransId="{FD7E0B29-56DE-4A48-9BE0-17B3F9E3221B}" sibTransId="{0375C7DF-EB81-46A2-8E5B-C5B94EAA1922}"/>
    <dgm:cxn modelId="{0D0836FA-15C9-489A-B3B8-7E79D9EF86BB}" type="presOf" srcId="{942905A9-7FDB-457A-9822-DDB1C634CCC8}" destId="{179118E1-14FB-455C-A189-895266C25742}" srcOrd="1" destOrd="0" presId="urn:microsoft.com/office/officeart/2005/8/layout/lProcess2"/>
    <dgm:cxn modelId="{591A529E-AB0E-4743-839B-22A74D833DC8}" srcId="{942905A9-7FDB-457A-9822-DDB1C634CCC8}" destId="{79A971C3-B72D-4223-B381-16289E061314}" srcOrd="0" destOrd="0" parTransId="{FEC4EDD0-1D71-4BBD-871F-A401F5FD52B6}" sibTransId="{07CBA28D-9498-43BA-A57A-949E932463D8}"/>
    <dgm:cxn modelId="{ABED1264-8618-4734-96F0-FF3416BE0BC0}" type="presOf" srcId="{79A971C3-B72D-4223-B381-16289E061314}" destId="{B8A53169-AE48-4D45-A0CB-1DAB53CC249D}" srcOrd="0" destOrd="0" presId="urn:microsoft.com/office/officeart/2005/8/layout/lProcess2"/>
    <dgm:cxn modelId="{532D49ED-60AA-489E-9D3A-2EAC4952942E}" type="presOf" srcId="{5BF109CD-DB2B-4736-B978-3A10F5CEF16B}" destId="{2766A936-92AA-4B20-B36A-4493D44E02DB}" srcOrd="0" destOrd="0" presId="urn:microsoft.com/office/officeart/2005/8/layout/lProcess2"/>
    <dgm:cxn modelId="{1896ADC1-9264-4FF9-B459-825862FC6DD0}" type="presOf" srcId="{942905A9-7FDB-457A-9822-DDB1C634CCC8}" destId="{A7778425-9655-48A2-90C6-AF7F2533D88C}" srcOrd="0" destOrd="0" presId="urn:microsoft.com/office/officeart/2005/8/layout/lProcess2"/>
    <dgm:cxn modelId="{443469F2-EBDD-4637-AFB9-4F3CC2277663}" srcId="{AB3D7C04-3488-4C86-BFD9-6A957BD76392}" destId="{942905A9-7FDB-457A-9822-DDB1C634CCC8}" srcOrd="0" destOrd="0" parTransId="{92367BC0-7643-432F-BC08-78B61F921679}" sibTransId="{1600E7FA-215C-47AB-9C05-D0A9E8178FD8}"/>
    <dgm:cxn modelId="{26A190DF-F0C9-4851-88D5-237BC047DD5E}" type="presParOf" srcId="{DE9683DD-2F3E-409A-856A-75CC0CB1DDF0}" destId="{7241ACAE-6710-4AFD-AE68-A770EC4552B8}" srcOrd="0" destOrd="0" presId="urn:microsoft.com/office/officeart/2005/8/layout/lProcess2"/>
    <dgm:cxn modelId="{0539B4E4-2AC2-465E-8101-A624BBB35729}" type="presParOf" srcId="{7241ACAE-6710-4AFD-AE68-A770EC4552B8}" destId="{A7778425-9655-48A2-90C6-AF7F2533D88C}" srcOrd="0" destOrd="0" presId="urn:microsoft.com/office/officeart/2005/8/layout/lProcess2"/>
    <dgm:cxn modelId="{1DA9C35C-CA28-4B5A-B071-8AA2CFB84F4B}" type="presParOf" srcId="{7241ACAE-6710-4AFD-AE68-A770EC4552B8}" destId="{179118E1-14FB-455C-A189-895266C25742}" srcOrd="1" destOrd="0" presId="urn:microsoft.com/office/officeart/2005/8/layout/lProcess2"/>
    <dgm:cxn modelId="{99D946CD-8BCA-41C2-93A1-DE1AE69E7FED}" type="presParOf" srcId="{7241ACAE-6710-4AFD-AE68-A770EC4552B8}" destId="{F186169E-8D54-49EB-A22D-D0F3ED122F65}" srcOrd="2" destOrd="0" presId="urn:microsoft.com/office/officeart/2005/8/layout/lProcess2"/>
    <dgm:cxn modelId="{615040E9-024A-4660-B051-E40D1758FF7E}" type="presParOf" srcId="{F186169E-8D54-49EB-A22D-D0F3ED122F65}" destId="{7A4ED883-3A3E-478B-BB73-37DB57DD28F2}" srcOrd="0" destOrd="0" presId="urn:microsoft.com/office/officeart/2005/8/layout/lProcess2"/>
    <dgm:cxn modelId="{C80BD19B-EF2D-4C29-9BF4-0F830FB861C4}" type="presParOf" srcId="{7A4ED883-3A3E-478B-BB73-37DB57DD28F2}" destId="{B8A53169-AE48-4D45-A0CB-1DAB53CC249D}" srcOrd="0" destOrd="0" presId="urn:microsoft.com/office/officeart/2005/8/layout/lProcess2"/>
    <dgm:cxn modelId="{B47C674C-7BF0-4DC4-89F2-12CB13E50287}" type="presParOf" srcId="{7A4ED883-3A3E-478B-BB73-37DB57DD28F2}" destId="{00BB9D7D-AFDD-4B63-801A-C9EAA4966858}" srcOrd="1" destOrd="0" presId="urn:microsoft.com/office/officeart/2005/8/layout/lProcess2"/>
    <dgm:cxn modelId="{E08C9B96-AAB2-46FC-A640-52FDA1289D9B}" type="presParOf" srcId="{7A4ED883-3A3E-478B-BB73-37DB57DD28F2}" destId="{2766A936-92AA-4B20-B36A-4493D44E02DB}" srcOrd="2" destOrd="0" presId="urn:microsoft.com/office/officeart/2005/8/layout/lProcess2"/>
    <dgm:cxn modelId="{7D76AB71-02B1-4406-9C7D-8BA96FAAF7CC}" type="presParOf" srcId="{7A4ED883-3A3E-478B-BB73-37DB57DD28F2}" destId="{425177DC-CE0F-4320-AB50-3654FFDCBE42}" srcOrd="3" destOrd="0" presId="urn:microsoft.com/office/officeart/2005/8/layout/lProcess2"/>
    <dgm:cxn modelId="{B82A0DE6-89E1-469A-8F50-C3DF113C5705}" type="presParOf" srcId="{7A4ED883-3A3E-478B-BB73-37DB57DD28F2}" destId="{0F90969B-9F60-4AA0-83F7-A74F7022779C}"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BF5CCDD-878F-4BB5-826B-58552B4DFC9A}"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zh-TW" altLang="en-US"/>
        </a:p>
      </dgm:t>
    </dgm:pt>
    <dgm:pt modelId="{3119234F-8214-4C6F-BBE9-D490C5E8E55A}">
      <dgm:prSet custT="1"/>
      <dgm:spPr/>
      <dgm:t>
        <a:bodyPr/>
        <a:lstStyle/>
        <a:p>
          <a:pPr rtl="0"/>
          <a:r>
            <a:rPr lang="zh-TW" altLang="en-US" sz="2400" b="1" dirty="0" smtClean="0"/>
            <a:t>應注意事項</a:t>
          </a:r>
          <a:endParaRPr lang="zh-TW" altLang="en-US" sz="2400" dirty="0"/>
        </a:p>
      </dgm:t>
    </dgm:pt>
    <dgm:pt modelId="{660525AA-6D5D-4E62-89FE-26B9151775E9}" type="parTrans" cxnId="{4D8DAA78-39FA-4864-B48B-3B571DDE2B77}">
      <dgm:prSet/>
      <dgm:spPr/>
      <dgm:t>
        <a:bodyPr/>
        <a:lstStyle/>
        <a:p>
          <a:endParaRPr lang="zh-TW" altLang="en-US"/>
        </a:p>
      </dgm:t>
    </dgm:pt>
    <dgm:pt modelId="{DD78A050-0385-446F-B222-C1A40BFD860B}" type="sibTrans" cxnId="{4D8DAA78-39FA-4864-B48B-3B571DDE2B77}">
      <dgm:prSet/>
      <dgm:spPr/>
      <dgm:t>
        <a:bodyPr/>
        <a:lstStyle/>
        <a:p>
          <a:endParaRPr lang="zh-TW" altLang="en-US"/>
        </a:p>
      </dgm:t>
    </dgm:pt>
    <dgm:pt modelId="{6CB314EE-798D-45CC-A5BB-4F438E0A52D1}">
      <dgm:prSet custT="1"/>
      <dgm:spPr/>
      <dgm:t>
        <a:bodyPr/>
        <a:lstStyle/>
        <a:p>
          <a:pPr rtl="0">
            <a:spcAft>
              <a:spcPts val="0"/>
            </a:spcAft>
          </a:pPr>
          <a:r>
            <a:rPr lang="zh-TW" altLang="en-US" sz="2100" b="1" dirty="0" smtClean="0"/>
            <a:t>業者購買電腦伴唱機時，</a:t>
          </a:r>
          <a:r>
            <a:rPr lang="zh-TW" altLang="en-US" sz="2100" b="1" dirty="0" smtClean="0">
              <a:solidFill>
                <a:srgbClr val="7030A0"/>
              </a:solidFill>
            </a:rPr>
            <a:t>應先確認電腦伴唱機中歌曲係經授權重製而來</a:t>
          </a:r>
          <a:r>
            <a:rPr lang="zh-TW" altLang="en-US" sz="2100" b="1" dirty="0" smtClean="0"/>
            <a:t>。</a:t>
          </a:r>
          <a:endParaRPr lang="zh-TW" altLang="en-US" sz="2100" b="1" dirty="0"/>
        </a:p>
      </dgm:t>
    </dgm:pt>
    <dgm:pt modelId="{4306897C-199D-487B-AB3B-17C67D8E46EE}" type="parTrans" cxnId="{D56E1F44-A7AB-481B-AA84-2451A7BA4D5C}">
      <dgm:prSet/>
      <dgm:spPr/>
      <dgm:t>
        <a:bodyPr/>
        <a:lstStyle/>
        <a:p>
          <a:endParaRPr lang="zh-TW" altLang="en-US"/>
        </a:p>
      </dgm:t>
    </dgm:pt>
    <dgm:pt modelId="{328EF463-3F7E-47C9-9656-15FBD574802B}" type="sibTrans" cxnId="{D56E1F44-A7AB-481B-AA84-2451A7BA4D5C}">
      <dgm:prSet/>
      <dgm:spPr/>
      <dgm:t>
        <a:bodyPr/>
        <a:lstStyle/>
        <a:p>
          <a:endParaRPr lang="zh-TW" altLang="en-US"/>
        </a:p>
      </dgm:t>
    </dgm:pt>
    <dgm:pt modelId="{44E13EFB-2A10-41C0-976D-DCAD1A850948}">
      <dgm:prSet custT="1"/>
      <dgm:spPr/>
      <dgm:t>
        <a:bodyPr/>
        <a:lstStyle/>
        <a:p>
          <a:pPr rtl="0">
            <a:spcAft>
              <a:spcPts val="0"/>
            </a:spcAft>
          </a:pPr>
          <a:r>
            <a:rPr lang="zh-TW" sz="2100" b="1" dirty="0" smtClean="0"/>
            <a:t>購買市場上獲得重製權人或其代理人（例如</a:t>
          </a:r>
          <a:r>
            <a:rPr lang="en-US" sz="2100" b="1" dirty="0" smtClean="0"/>
            <a:t>:MPA</a:t>
          </a:r>
          <a:r>
            <a:rPr lang="zh-TW" sz="2100" b="1" dirty="0" smtClean="0"/>
            <a:t>會員）授權之廠牌，較不易有重製權之糾紛。</a:t>
          </a:r>
          <a:endParaRPr lang="zh-TW" sz="2100" b="1" dirty="0"/>
        </a:p>
      </dgm:t>
    </dgm:pt>
    <dgm:pt modelId="{C82BF360-1127-44D7-AB35-7C28E3378CAE}" type="parTrans" cxnId="{C2F7380B-49D9-4272-AD50-DD99F31F7019}">
      <dgm:prSet/>
      <dgm:spPr/>
      <dgm:t>
        <a:bodyPr/>
        <a:lstStyle/>
        <a:p>
          <a:endParaRPr lang="zh-TW" altLang="en-US"/>
        </a:p>
      </dgm:t>
    </dgm:pt>
    <dgm:pt modelId="{0C8BAEBE-DDD3-4068-A392-D3BD490A9AFA}" type="sibTrans" cxnId="{C2F7380B-49D9-4272-AD50-DD99F31F7019}">
      <dgm:prSet/>
      <dgm:spPr/>
      <dgm:t>
        <a:bodyPr/>
        <a:lstStyle/>
        <a:p>
          <a:endParaRPr lang="zh-TW" altLang="en-US"/>
        </a:p>
      </dgm:t>
    </dgm:pt>
    <dgm:pt modelId="{6B05362F-F689-4B84-A039-737AD4A649A7}">
      <dgm:prSet custT="1"/>
      <dgm:spPr/>
      <dgm:t>
        <a:bodyPr/>
        <a:lstStyle/>
        <a:p>
          <a:pPr rtl="0">
            <a:spcAft>
              <a:spcPts val="0"/>
            </a:spcAft>
          </a:pPr>
          <a:r>
            <a:rPr lang="zh-TW" altLang="en-US" sz="2100" b="1" dirty="0" smtClean="0"/>
            <a:t>應要求廠商提供已經獲得重製授權之保證書，作為無侵權故意之主張，又為求審慎，亦可進一步向廠商確認，以保障自身權益。</a:t>
          </a:r>
          <a:endParaRPr lang="zh-TW" altLang="en-US" sz="2100" b="1" dirty="0"/>
        </a:p>
      </dgm:t>
    </dgm:pt>
    <dgm:pt modelId="{C62EDFD1-DCFE-4860-8162-64F0C9602CD4}" type="parTrans" cxnId="{F9CE13D1-43CF-42E1-AF42-E5AE29F7BD62}">
      <dgm:prSet/>
      <dgm:spPr/>
      <dgm:t>
        <a:bodyPr/>
        <a:lstStyle/>
        <a:p>
          <a:endParaRPr lang="zh-TW" altLang="en-US"/>
        </a:p>
      </dgm:t>
    </dgm:pt>
    <dgm:pt modelId="{93B6B678-B93C-4B1C-9D97-331D8484F275}" type="sibTrans" cxnId="{F9CE13D1-43CF-42E1-AF42-E5AE29F7BD62}">
      <dgm:prSet/>
      <dgm:spPr/>
      <dgm:t>
        <a:bodyPr/>
        <a:lstStyle/>
        <a:p>
          <a:endParaRPr lang="zh-TW" altLang="en-US"/>
        </a:p>
      </dgm:t>
    </dgm:pt>
    <dgm:pt modelId="{FA05DE5E-0D2E-4702-A832-00240BC4F721}">
      <dgm:prSet custT="1"/>
      <dgm:spPr/>
      <dgm:t>
        <a:bodyPr/>
        <a:lstStyle/>
        <a:p>
          <a:pPr rtl="0">
            <a:spcAft>
              <a:spcPts val="0"/>
            </a:spcAft>
          </a:pPr>
          <a:r>
            <a:rPr lang="zh-TW" altLang="en-US" sz="2100" b="1" dirty="0" smtClean="0"/>
            <a:t>不要在網路上或其他通路購買低價電腦伴唱機，此類伴唱機可能因製造業者未支付重製授權之成本，涉及侵害重製權之可能性相對較大。</a:t>
          </a:r>
          <a:endParaRPr lang="zh-TW" altLang="en-US" sz="2100" b="1" dirty="0"/>
        </a:p>
      </dgm:t>
    </dgm:pt>
    <dgm:pt modelId="{4E8EE6B1-923C-4887-8F6B-8432A2F755C8}" type="parTrans" cxnId="{FD0037F8-CAC1-450E-B1CC-EDB1FF918E60}">
      <dgm:prSet/>
      <dgm:spPr/>
      <dgm:t>
        <a:bodyPr/>
        <a:lstStyle/>
        <a:p>
          <a:endParaRPr lang="zh-TW" altLang="en-US"/>
        </a:p>
      </dgm:t>
    </dgm:pt>
    <dgm:pt modelId="{E4BFF0FD-E58A-46B2-A326-90E6D8D982B9}" type="sibTrans" cxnId="{FD0037F8-CAC1-450E-B1CC-EDB1FF918E60}">
      <dgm:prSet/>
      <dgm:spPr/>
      <dgm:t>
        <a:bodyPr/>
        <a:lstStyle/>
        <a:p>
          <a:endParaRPr lang="zh-TW" altLang="en-US"/>
        </a:p>
      </dgm:t>
    </dgm:pt>
    <dgm:pt modelId="{E3B560A9-9201-481B-BDBF-6EAADDDDF07D}" type="pres">
      <dgm:prSet presAssocID="{4BF5CCDD-878F-4BB5-826B-58552B4DFC9A}" presName="linear" presStyleCnt="0">
        <dgm:presLayoutVars>
          <dgm:dir/>
          <dgm:animLvl val="lvl"/>
          <dgm:resizeHandles val="exact"/>
        </dgm:presLayoutVars>
      </dgm:prSet>
      <dgm:spPr/>
      <dgm:t>
        <a:bodyPr/>
        <a:lstStyle/>
        <a:p>
          <a:endParaRPr lang="zh-TW" altLang="en-US"/>
        </a:p>
      </dgm:t>
    </dgm:pt>
    <dgm:pt modelId="{770E2FD0-A581-4392-97EC-D498389C02D7}" type="pres">
      <dgm:prSet presAssocID="{3119234F-8214-4C6F-BBE9-D490C5E8E55A}" presName="parentLin" presStyleCnt="0"/>
      <dgm:spPr/>
    </dgm:pt>
    <dgm:pt modelId="{1591C519-DDB4-4D38-8C59-0CA2F533B051}" type="pres">
      <dgm:prSet presAssocID="{3119234F-8214-4C6F-BBE9-D490C5E8E55A}" presName="parentLeftMargin" presStyleLbl="node1" presStyleIdx="0" presStyleCnt="1"/>
      <dgm:spPr/>
      <dgm:t>
        <a:bodyPr/>
        <a:lstStyle/>
        <a:p>
          <a:endParaRPr lang="zh-TW" altLang="en-US"/>
        </a:p>
      </dgm:t>
    </dgm:pt>
    <dgm:pt modelId="{3FC08308-0C24-498E-AD99-D0877F7078AF}" type="pres">
      <dgm:prSet presAssocID="{3119234F-8214-4C6F-BBE9-D490C5E8E55A}" presName="parentText" presStyleLbl="node1" presStyleIdx="0" presStyleCnt="1">
        <dgm:presLayoutVars>
          <dgm:chMax val="0"/>
          <dgm:bulletEnabled val="1"/>
        </dgm:presLayoutVars>
      </dgm:prSet>
      <dgm:spPr/>
      <dgm:t>
        <a:bodyPr/>
        <a:lstStyle/>
        <a:p>
          <a:endParaRPr lang="zh-TW" altLang="en-US"/>
        </a:p>
      </dgm:t>
    </dgm:pt>
    <dgm:pt modelId="{6E66434E-4261-4C05-8636-9820985024ED}" type="pres">
      <dgm:prSet presAssocID="{3119234F-8214-4C6F-BBE9-D490C5E8E55A}" presName="negativeSpace" presStyleCnt="0"/>
      <dgm:spPr/>
    </dgm:pt>
    <dgm:pt modelId="{6CCDB770-4316-47B0-B6EC-94BEDD82DCA1}" type="pres">
      <dgm:prSet presAssocID="{3119234F-8214-4C6F-BBE9-D490C5E8E55A}" presName="childText" presStyleLbl="conFgAcc1" presStyleIdx="0" presStyleCnt="1">
        <dgm:presLayoutVars>
          <dgm:bulletEnabled val="1"/>
        </dgm:presLayoutVars>
      </dgm:prSet>
      <dgm:spPr/>
      <dgm:t>
        <a:bodyPr/>
        <a:lstStyle/>
        <a:p>
          <a:endParaRPr lang="zh-TW" altLang="en-US"/>
        </a:p>
      </dgm:t>
    </dgm:pt>
  </dgm:ptLst>
  <dgm:cxnLst>
    <dgm:cxn modelId="{89C09637-A1FE-4805-95C7-481EB3789B57}" type="presOf" srcId="{6CB314EE-798D-45CC-A5BB-4F438E0A52D1}" destId="{6CCDB770-4316-47B0-B6EC-94BEDD82DCA1}" srcOrd="0" destOrd="0" presId="urn:microsoft.com/office/officeart/2005/8/layout/list1"/>
    <dgm:cxn modelId="{77454068-0082-4799-90C4-07FC6E3DC69B}" type="presOf" srcId="{FA05DE5E-0D2E-4702-A832-00240BC4F721}" destId="{6CCDB770-4316-47B0-B6EC-94BEDD82DCA1}" srcOrd="0" destOrd="3" presId="urn:microsoft.com/office/officeart/2005/8/layout/list1"/>
    <dgm:cxn modelId="{F9CE13D1-43CF-42E1-AF42-E5AE29F7BD62}" srcId="{3119234F-8214-4C6F-BBE9-D490C5E8E55A}" destId="{6B05362F-F689-4B84-A039-737AD4A649A7}" srcOrd="2" destOrd="0" parTransId="{C62EDFD1-DCFE-4860-8162-64F0C9602CD4}" sibTransId="{93B6B678-B93C-4B1C-9D97-331D8484F275}"/>
    <dgm:cxn modelId="{3EFCD8FA-574F-41DD-8BDA-B81D9E26819D}" type="presOf" srcId="{3119234F-8214-4C6F-BBE9-D490C5E8E55A}" destId="{1591C519-DDB4-4D38-8C59-0CA2F533B051}" srcOrd="0" destOrd="0" presId="urn:microsoft.com/office/officeart/2005/8/layout/list1"/>
    <dgm:cxn modelId="{C2F7380B-49D9-4272-AD50-DD99F31F7019}" srcId="{3119234F-8214-4C6F-BBE9-D490C5E8E55A}" destId="{44E13EFB-2A10-41C0-976D-DCAD1A850948}" srcOrd="1" destOrd="0" parTransId="{C82BF360-1127-44D7-AB35-7C28E3378CAE}" sibTransId="{0C8BAEBE-DDD3-4068-A392-D3BD490A9AFA}"/>
    <dgm:cxn modelId="{4D8DAA78-39FA-4864-B48B-3B571DDE2B77}" srcId="{4BF5CCDD-878F-4BB5-826B-58552B4DFC9A}" destId="{3119234F-8214-4C6F-BBE9-D490C5E8E55A}" srcOrd="0" destOrd="0" parTransId="{660525AA-6D5D-4E62-89FE-26B9151775E9}" sibTransId="{DD78A050-0385-446F-B222-C1A40BFD860B}"/>
    <dgm:cxn modelId="{FD0037F8-CAC1-450E-B1CC-EDB1FF918E60}" srcId="{3119234F-8214-4C6F-BBE9-D490C5E8E55A}" destId="{FA05DE5E-0D2E-4702-A832-00240BC4F721}" srcOrd="3" destOrd="0" parTransId="{4E8EE6B1-923C-4887-8F6B-8432A2F755C8}" sibTransId="{E4BFF0FD-E58A-46B2-A326-90E6D8D982B9}"/>
    <dgm:cxn modelId="{D56E1F44-A7AB-481B-AA84-2451A7BA4D5C}" srcId="{3119234F-8214-4C6F-BBE9-D490C5E8E55A}" destId="{6CB314EE-798D-45CC-A5BB-4F438E0A52D1}" srcOrd="0" destOrd="0" parTransId="{4306897C-199D-487B-AB3B-17C67D8E46EE}" sibTransId="{328EF463-3F7E-47C9-9656-15FBD574802B}"/>
    <dgm:cxn modelId="{8D921EA9-91C7-4F9F-AE61-453F649241A9}" type="presOf" srcId="{4BF5CCDD-878F-4BB5-826B-58552B4DFC9A}" destId="{E3B560A9-9201-481B-BDBF-6EAADDDDF07D}" srcOrd="0" destOrd="0" presId="urn:microsoft.com/office/officeart/2005/8/layout/list1"/>
    <dgm:cxn modelId="{967CE452-E83A-4969-B559-B736EA8B3C7B}" type="presOf" srcId="{44E13EFB-2A10-41C0-976D-DCAD1A850948}" destId="{6CCDB770-4316-47B0-B6EC-94BEDD82DCA1}" srcOrd="0" destOrd="1" presId="urn:microsoft.com/office/officeart/2005/8/layout/list1"/>
    <dgm:cxn modelId="{1B50E690-EDA8-4E57-9B35-1DC9E6DE6692}" type="presOf" srcId="{3119234F-8214-4C6F-BBE9-D490C5E8E55A}" destId="{3FC08308-0C24-498E-AD99-D0877F7078AF}" srcOrd="1" destOrd="0" presId="urn:microsoft.com/office/officeart/2005/8/layout/list1"/>
    <dgm:cxn modelId="{69C4FB18-71DD-491F-9E15-5944262604F6}" type="presOf" srcId="{6B05362F-F689-4B84-A039-737AD4A649A7}" destId="{6CCDB770-4316-47B0-B6EC-94BEDD82DCA1}" srcOrd="0" destOrd="2" presId="urn:microsoft.com/office/officeart/2005/8/layout/list1"/>
    <dgm:cxn modelId="{C8E843AC-670A-4EA2-A92E-EA3793E6E980}" type="presParOf" srcId="{E3B560A9-9201-481B-BDBF-6EAADDDDF07D}" destId="{770E2FD0-A581-4392-97EC-D498389C02D7}" srcOrd="0" destOrd="0" presId="urn:microsoft.com/office/officeart/2005/8/layout/list1"/>
    <dgm:cxn modelId="{01075430-A399-4B33-9ED0-51B71BFF66D4}" type="presParOf" srcId="{770E2FD0-A581-4392-97EC-D498389C02D7}" destId="{1591C519-DDB4-4D38-8C59-0CA2F533B051}" srcOrd="0" destOrd="0" presId="urn:microsoft.com/office/officeart/2005/8/layout/list1"/>
    <dgm:cxn modelId="{917B6E36-A3E8-4F62-B4AF-4D4C48EF9221}" type="presParOf" srcId="{770E2FD0-A581-4392-97EC-D498389C02D7}" destId="{3FC08308-0C24-498E-AD99-D0877F7078AF}" srcOrd="1" destOrd="0" presId="urn:microsoft.com/office/officeart/2005/8/layout/list1"/>
    <dgm:cxn modelId="{82CC1CC9-7281-4C54-907F-22F8A8EE7B60}" type="presParOf" srcId="{E3B560A9-9201-481B-BDBF-6EAADDDDF07D}" destId="{6E66434E-4261-4C05-8636-9820985024ED}" srcOrd="1" destOrd="0" presId="urn:microsoft.com/office/officeart/2005/8/layout/list1"/>
    <dgm:cxn modelId="{3A46FBC0-AEAD-4932-89D5-8FFE0AE34694}" type="presParOf" srcId="{E3B560A9-9201-481B-BDBF-6EAADDDDF07D}" destId="{6CCDB770-4316-47B0-B6EC-94BEDD82DCA1}"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5D1DEFF-44EC-4A7E-9F7F-5BF78E3BC1BD}" type="doc">
      <dgm:prSet loTypeId="urn:microsoft.com/office/officeart/2005/8/layout/process4" loCatId="process" qsTypeId="urn:microsoft.com/office/officeart/2005/8/quickstyle/simple2" qsCatId="simple" csTypeId="urn:microsoft.com/office/officeart/2005/8/colors/colorful1" csCatId="colorful" phldr="1"/>
      <dgm:spPr/>
      <dgm:t>
        <a:bodyPr/>
        <a:lstStyle/>
        <a:p>
          <a:endParaRPr lang="zh-TW" altLang="en-US"/>
        </a:p>
      </dgm:t>
    </dgm:pt>
    <dgm:pt modelId="{4F9CBB89-2653-4BF9-B307-D39B8221C0D2}">
      <dgm:prSet custT="1"/>
      <dgm:spPr/>
      <dgm:t>
        <a:bodyPr/>
        <a:lstStyle/>
        <a:p>
          <a:pPr rtl="0"/>
          <a:r>
            <a:rPr lang="zh-TW" altLang="en-US" sz="2400" b="1" dirty="0" smtClean="0"/>
            <a:t>小吃店等商家自行將新增歌曲灌錄於記憶卡、光碟或硬碟內</a:t>
          </a:r>
          <a:endParaRPr lang="zh-TW" altLang="en-US" sz="2400" b="1" dirty="0"/>
        </a:p>
      </dgm:t>
    </dgm:pt>
    <dgm:pt modelId="{DA0E9A07-E861-4E8B-96F3-D7A8ACFFC2F3}" type="parTrans" cxnId="{2C0A2DD6-EF88-4464-BB93-A0CE40C36827}">
      <dgm:prSet/>
      <dgm:spPr/>
      <dgm:t>
        <a:bodyPr/>
        <a:lstStyle/>
        <a:p>
          <a:endParaRPr lang="zh-TW" altLang="en-US" sz="2200" b="1"/>
        </a:p>
      </dgm:t>
    </dgm:pt>
    <dgm:pt modelId="{7DD33743-DCC6-44D4-8A48-86C92BD898CF}" type="sibTrans" cxnId="{2C0A2DD6-EF88-4464-BB93-A0CE40C36827}">
      <dgm:prSet/>
      <dgm:spPr/>
      <dgm:t>
        <a:bodyPr/>
        <a:lstStyle/>
        <a:p>
          <a:endParaRPr lang="zh-TW" altLang="en-US" sz="2200" b="1"/>
        </a:p>
      </dgm:t>
    </dgm:pt>
    <dgm:pt modelId="{165792D6-91ED-48A0-8C65-21C91DFA8A44}">
      <dgm:prSet custT="1"/>
      <dgm:spPr/>
      <dgm:t>
        <a:bodyPr/>
        <a:lstStyle/>
        <a:p>
          <a:pPr rtl="0"/>
          <a:r>
            <a:rPr lang="zh-TW" altLang="en-US" sz="2400" b="1" dirty="0" smtClean="0"/>
            <a:t>電腦伴唱機所有人或持有人將記憶卡、光碟內之新增歌曲灌錄至電腦伴唱機內硬碟</a:t>
          </a:r>
          <a:endParaRPr lang="zh-TW" altLang="en-US" sz="2400" b="1" dirty="0"/>
        </a:p>
      </dgm:t>
    </dgm:pt>
    <dgm:pt modelId="{BACC57DC-270F-4785-BC65-926C91408C5F}" type="parTrans" cxnId="{975EFFCD-9188-465A-9FE7-579F229783F8}">
      <dgm:prSet/>
      <dgm:spPr/>
      <dgm:t>
        <a:bodyPr/>
        <a:lstStyle/>
        <a:p>
          <a:endParaRPr lang="zh-TW" altLang="en-US" sz="2200" b="1"/>
        </a:p>
      </dgm:t>
    </dgm:pt>
    <dgm:pt modelId="{1BAB509B-1811-4802-98DB-CB05651FB248}" type="sibTrans" cxnId="{975EFFCD-9188-465A-9FE7-579F229783F8}">
      <dgm:prSet/>
      <dgm:spPr/>
      <dgm:t>
        <a:bodyPr/>
        <a:lstStyle/>
        <a:p>
          <a:endParaRPr lang="zh-TW" altLang="en-US" sz="2200" b="1"/>
        </a:p>
      </dgm:t>
    </dgm:pt>
    <dgm:pt modelId="{1041E478-36C0-46C3-BCE3-90775E0358CE}">
      <dgm:prSet custT="1"/>
      <dgm:spPr/>
      <dgm:t>
        <a:bodyPr/>
        <a:lstStyle/>
        <a:p>
          <a:pPr rtl="0"/>
          <a:r>
            <a:rPr lang="zh-TW" altLang="en-US" sz="2400" b="1" dirty="0" smtClean="0"/>
            <a:t>電腦伴唱機製造商服務人員或放台主提供之加灌歌曲服務</a:t>
          </a:r>
          <a:endParaRPr lang="zh-TW" altLang="en-US" sz="2400" b="1" dirty="0"/>
        </a:p>
      </dgm:t>
    </dgm:pt>
    <dgm:pt modelId="{22914C85-F84C-44BA-95BF-97B3F3FC6257}" type="parTrans" cxnId="{A90876FD-3A7D-4F39-BDFA-7DC612609314}">
      <dgm:prSet/>
      <dgm:spPr/>
      <dgm:t>
        <a:bodyPr/>
        <a:lstStyle/>
        <a:p>
          <a:endParaRPr lang="zh-TW" altLang="en-US" sz="2200" b="1"/>
        </a:p>
      </dgm:t>
    </dgm:pt>
    <dgm:pt modelId="{EB9B313B-C256-4DCA-92BF-6C3C8D03795B}" type="sibTrans" cxnId="{A90876FD-3A7D-4F39-BDFA-7DC612609314}">
      <dgm:prSet/>
      <dgm:spPr/>
      <dgm:t>
        <a:bodyPr/>
        <a:lstStyle/>
        <a:p>
          <a:endParaRPr lang="zh-TW" altLang="en-US" sz="2200" b="1"/>
        </a:p>
      </dgm:t>
    </dgm:pt>
    <dgm:pt modelId="{BDC57FA6-8EEE-450B-97C4-FB169D2FBDAA}">
      <dgm:prSet custT="1"/>
      <dgm:spPr/>
      <dgm:t>
        <a:bodyPr/>
        <a:lstStyle/>
        <a:p>
          <a:pPr rtl="0"/>
          <a:r>
            <a:rPr lang="zh-TW" altLang="en-US" sz="2400" b="1" dirty="0" smtClean="0"/>
            <a:t>均涉及音樂、錄音、視聽著作之重製行為。</a:t>
          </a:r>
          <a:endParaRPr lang="zh-TW" altLang="en-US" sz="2400" b="1" dirty="0"/>
        </a:p>
      </dgm:t>
    </dgm:pt>
    <dgm:pt modelId="{ADDF1059-5546-4556-B5BC-6AA94DD449AC}" type="parTrans" cxnId="{E209C217-EEF5-4F28-8596-6B2685DF06A6}">
      <dgm:prSet/>
      <dgm:spPr/>
      <dgm:t>
        <a:bodyPr/>
        <a:lstStyle/>
        <a:p>
          <a:endParaRPr lang="zh-TW" altLang="en-US" sz="2200" b="1"/>
        </a:p>
      </dgm:t>
    </dgm:pt>
    <dgm:pt modelId="{DC0A3403-0B7D-44EB-8994-A3DE50DADE24}" type="sibTrans" cxnId="{E209C217-EEF5-4F28-8596-6B2685DF06A6}">
      <dgm:prSet/>
      <dgm:spPr/>
      <dgm:t>
        <a:bodyPr/>
        <a:lstStyle/>
        <a:p>
          <a:endParaRPr lang="zh-TW" altLang="en-US" sz="2200" b="1"/>
        </a:p>
      </dgm:t>
    </dgm:pt>
    <dgm:pt modelId="{3CDD2718-79B9-4FFE-8185-475DBD6B6BE4}" type="pres">
      <dgm:prSet presAssocID="{25D1DEFF-44EC-4A7E-9F7F-5BF78E3BC1BD}" presName="Name0" presStyleCnt="0">
        <dgm:presLayoutVars>
          <dgm:dir/>
          <dgm:animLvl val="lvl"/>
          <dgm:resizeHandles val="exact"/>
        </dgm:presLayoutVars>
      </dgm:prSet>
      <dgm:spPr/>
      <dgm:t>
        <a:bodyPr/>
        <a:lstStyle/>
        <a:p>
          <a:endParaRPr lang="zh-TW" altLang="en-US"/>
        </a:p>
      </dgm:t>
    </dgm:pt>
    <dgm:pt modelId="{0BFC0121-B48C-4271-AE25-8C2736160782}" type="pres">
      <dgm:prSet presAssocID="{BDC57FA6-8EEE-450B-97C4-FB169D2FBDAA}" presName="boxAndChildren" presStyleCnt="0"/>
      <dgm:spPr/>
      <dgm:t>
        <a:bodyPr/>
        <a:lstStyle/>
        <a:p>
          <a:endParaRPr lang="zh-TW" altLang="en-US"/>
        </a:p>
      </dgm:t>
    </dgm:pt>
    <dgm:pt modelId="{E04A653C-F09A-484C-A481-0E3805826BE8}" type="pres">
      <dgm:prSet presAssocID="{BDC57FA6-8EEE-450B-97C4-FB169D2FBDAA}" presName="parentTextBox" presStyleLbl="node1" presStyleIdx="0" presStyleCnt="4"/>
      <dgm:spPr/>
      <dgm:t>
        <a:bodyPr/>
        <a:lstStyle/>
        <a:p>
          <a:endParaRPr lang="zh-TW" altLang="en-US"/>
        </a:p>
      </dgm:t>
    </dgm:pt>
    <dgm:pt modelId="{0A2687FE-820B-42AC-B529-0787F907C7C7}" type="pres">
      <dgm:prSet presAssocID="{EB9B313B-C256-4DCA-92BF-6C3C8D03795B}" presName="sp" presStyleCnt="0"/>
      <dgm:spPr/>
      <dgm:t>
        <a:bodyPr/>
        <a:lstStyle/>
        <a:p>
          <a:endParaRPr lang="zh-TW" altLang="en-US"/>
        </a:p>
      </dgm:t>
    </dgm:pt>
    <dgm:pt modelId="{8F575AE1-7ACC-4733-B6A1-6CD652AF5E99}" type="pres">
      <dgm:prSet presAssocID="{1041E478-36C0-46C3-BCE3-90775E0358CE}" presName="arrowAndChildren" presStyleCnt="0"/>
      <dgm:spPr/>
      <dgm:t>
        <a:bodyPr/>
        <a:lstStyle/>
        <a:p>
          <a:endParaRPr lang="zh-TW" altLang="en-US"/>
        </a:p>
      </dgm:t>
    </dgm:pt>
    <dgm:pt modelId="{6E1163C6-A289-478C-8C82-450574AE7CD7}" type="pres">
      <dgm:prSet presAssocID="{1041E478-36C0-46C3-BCE3-90775E0358CE}" presName="parentTextArrow" presStyleLbl="node1" presStyleIdx="1" presStyleCnt="4"/>
      <dgm:spPr/>
      <dgm:t>
        <a:bodyPr/>
        <a:lstStyle/>
        <a:p>
          <a:endParaRPr lang="zh-TW" altLang="en-US"/>
        </a:p>
      </dgm:t>
    </dgm:pt>
    <dgm:pt modelId="{795BEE87-476C-40EC-B6E5-7DD846B31943}" type="pres">
      <dgm:prSet presAssocID="{1BAB509B-1811-4802-98DB-CB05651FB248}" presName="sp" presStyleCnt="0"/>
      <dgm:spPr/>
      <dgm:t>
        <a:bodyPr/>
        <a:lstStyle/>
        <a:p>
          <a:endParaRPr lang="zh-TW" altLang="en-US"/>
        </a:p>
      </dgm:t>
    </dgm:pt>
    <dgm:pt modelId="{7A757438-CDF5-4825-953C-105277F5261D}" type="pres">
      <dgm:prSet presAssocID="{165792D6-91ED-48A0-8C65-21C91DFA8A44}" presName="arrowAndChildren" presStyleCnt="0"/>
      <dgm:spPr/>
      <dgm:t>
        <a:bodyPr/>
        <a:lstStyle/>
        <a:p>
          <a:endParaRPr lang="zh-TW" altLang="en-US"/>
        </a:p>
      </dgm:t>
    </dgm:pt>
    <dgm:pt modelId="{A4622027-4019-4387-B0B0-5AB1BB68A3F2}" type="pres">
      <dgm:prSet presAssocID="{165792D6-91ED-48A0-8C65-21C91DFA8A44}" presName="parentTextArrow" presStyleLbl="node1" presStyleIdx="2" presStyleCnt="4"/>
      <dgm:spPr/>
      <dgm:t>
        <a:bodyPr/>
        <a:lstStyle/>
        <a:p>
          <a:endParaRPr lang="zh-TW" altLang="en-US"/>
        </a:p>
      </dgm:t>
    </dgm:pt>
    <dgm:pt modelId="{FC018CD2-5DDB-4308-ABEF-9DC9964C2D6A}" type="pres">
      <dgm:prSet presAssocID="{7DD33743-DCC6-44D4-8A48-86C92BD898CF}" presName="sp" presStyleCnt="0"/>
      <dgm:spPr/>
      <dgm:t>
        <a:bodyPr/>
        <a:lstStyle/>
        <a:p>
          <a:endParaRPr lang="zh-TW" altLang="en-US"/>
        </a:p>
      </dgm:t>
    </dgm:pt>
    <dgm:pt modelId="{DF651F59-30D4-4EC8-87F9-92FE5C0D9686}" type="pres">
      <dgm:prSet presAssocID="{4F9CBB89-2653-4BF9-B307-D39B8221C0D2}" presName="arrowAndChildren" presStyleCnt="0"/>
      <dgm:spPr/>
      <dgm:t>
        <a:bodyPr/>
        <a:lstStyle/>
        <a:p>
          <a:endParaRPr lang="zh-TW" altLang="en-US"/>
        </a:p>
      </dgm:t>
    </dgm:pt>
    <dgm:pt modelId="{B790DCA8-E2C2-4553-BAA7-5091E09FCB0C}" type="pres">
      <dgm:prSet presAssocID="{4F9CBB89-2653-4BF9-B307-D39B8221C0D2}" presName="parentTextArrow" presStyleLbl="node1" presStyleIdx="3" presStyleCnt="4"/>
      <dgm:spPr/>
      <dgm:t>
        <a:bodyPr/>
        <a:lstStyle/>
        <a:p>
          <a:endParaRPr lang="zh-TW" altLang="en-US"/>
        </a:p>
      </dgm:t>
    </dgm:pt>
  </dgm:ptLst>
  <dgm:cxnLst>
    <dgm:cxn modelId="{447CFF8A-5FF6-4C5D-95E0-B7C1503DCF08}" type="presOf" srcId="{BDC57FA6-8EEE-450B-97C4-FB169D2FBDAA}" destId="{E04A653C-F09A-484C-A481-0E3805826BE8}" srcOrd="0" destOrd="0" presId="urn:microsoft.com/office/officeart/2005/8/layout/process4"/>
    <dgm:cxn modelId="{E209C217-EEF5-4F28-8596-6B2685DF06A6}" srcId="{25D1DEFF-44EC-4A7E-9F7F-5BF78E3BC1BD}" destId="{BDC57FA6-8EEE-450B-97C4-FB169D2FBDAA}" srcOrd="3" destOrd="0" parTransId="{ADDF1059-5546-4556-B5BC-6AA94DD449AC}" sibTransId="{DC0A3403-0B7D-44EB-8994-A3DE50DADE24}"/>
    <dgm:cxn modelId="{7D05AB87-7E06-45AB-8B9B-CC11D916B232}" type="presOf" srcId="{1041E478-36C0-46C3-BCE3-90775E0358CE}" destId="{6E1163C6-A289-478C-8C82-450574AE7CD7}" srcOrd="0" destOrd="0" presId="urn:microsoft.com/office/officeart/2005/8/layout/process4"/>
    <dgm:cxn modelId="{975EFFCD-9188-465A-9FE7-579F229783F8}" srcId="{25D1DEFF-44EC-4A7E-9F7F-5BF78E3BC1BD}" destId="{165792D6-91ED-48A0-8C65-21C91DFA8A44}" srcOrd="1" destOrd="0" parTransId="{BACC57DC-270F-4785-BC65-926C91408C5F}" sibTransId="{1BAB509B-1811-4802-98DB-CB05651FB248}"/>
    <dgm:cxn modelId="{45F855E4-DA4F-4CA0-BA99-F0F3E7905375}" type="presOf" srcId="{4F9CBB89-2653-4BF9-B307-D39B8221C0D2}" destId="{B790DCA8-E2C2-4553-BAA7-5091E09FCB0C}" srcOrd="0" destOrd="0" presId="urn:microsoft.com/office/officeart/2005/8/layout/process4"/>
    <dgm:cxn modelId="{B7C92AFF-1878-44A6-8EDA-5E093C2122C3}" type="presOf" srcId="{165792D6-91ED-48A0-8C65-21C91DFA8A44}" destId="{A4622027-4019-4387-B0B0-5AB1BB68A3F2}" srcOrd="0" destOrd="0" presId="urn:microsoft.com/office/officeart/2005/8/layout/process4"/>
    <dgm:cxn modelId="{2C0A2DD6-EF88-4464-BB93-A0CE40C36827}" srcId="{25D1DEFF-44EC-4A7E-9F7F-5BF78E3BC1BD}" destId="{4F9CBB89-2653-4BF9-B307-D39B8221C0D2}" srcOrd="0" destOrd="0" parTransId="{DA0E9A07-E861-4E8B-96F3-D7A8ACFFC2F3}" sibTransId="{7DD33743-DCC6-44D4-8A48-86C92BD898CF}"/>
    <dgm:cxn modelId="{A90876FD-3A7D-4F39-BDFA-7DC612609314}" srcId="{25D1DEFF-44EC-4A7E-9F7F-5BF78E3BC1BD}" destId="{1041E478-36C0-46C3-BCE3-90775E0358CE}" srcOrd="2" destOrd="0" parTransId="{22914C85-F84C-44BA-95BF-97B3F3FC6257}" sibTransId="{EB9B313B-C256-4DCA-92BF-6C3C8D03795B}"/>
    <dgm:cxn modelId="{D9B29069-4D52-4B56-A475-8D5F44520CCF}" type="presOf" srcId="{25D1DEFF-44EC-4A7E-9F7F-5BF78E3BC1BD}" destId="{3CDD2718-79B9-4FFE-8185-475DBD6B6BE4}" srcOrd="0" destOrd="0" presId="urn:microsoft.com/office/officeart/2005/8/layout/process4"/>
    <dgm:cxn modelId="{C076F18D-073F-407C-9329-C8A2B71099D1}" type="presParOf" srcId="{3CDD2718-79B9-4FFE-8185-475DBD6B6BE4}" destId="{0BFC0121-B48C-4271-AE25-8C2736160782}" srcOrd="0" destOrd="0" presId="urn:microsoft.com/office/officeart/2005/8/layout/process4"/>
    <dgm:cxn modelId="{5B788070-4267-492E-B327-AC38BAD5FCFD}" type="presParOf" srcId="{0BFC0121-B48C-4271-AE25-8C2736160782}" destId="{E04A653C-F09A-484C-A481-0E3805826BE8}" srcOrd="0" destOrd="0" presId="urn:microsoft.com/office/officeart/2005/8/layout/process4"/>
    <dgm:cxn modelId="{8E9874AA-460D-41A7-9B6E-3C2BC461A4AF}" type="presParOf" srcId="{3CDD2718-79B9-4FFE-8185-475DBD6B6BE4}" destId="{0A2687FE-820B-42AC-B529-0787F907C7C7}" srcOrd="1" destOrd="0" presId="urn:microsoft.com/office/officeart/2005/8/layout/process4"/>
    <dgm:cxn modelId="{2CAF6DC9-A01B-4706-A6FF-A20E0FA06DAD}" type="presParOf" srcId="{3CDD2718-79B9-4FFE-8185-475DBD6B6BE4}" destId="{8F575AE1-7ACC-4733-B6A1-6CD652AF5E99}" srcOrd="2" destOrd="0" presId="urn:microsoft.com/office/officeart/2005/8/layout/process4"/>
    <dgm:cxn modelId="{602C6845-EDA9-45CB-BB1C-6D4185F52339}" type="presParOf" srcId="{8F575AE1-7ACC-4733-B6A1-6CD652AF5E99}" destId="{6E1163C6-A289-478C-8C82-450574AE7CD7}" srcOrd="0" destOrd="0" presId="urn:microsoft.com/office/officeart/2005/8/layout/process4"/>
    <dgm:cxn modelId="{E79FEFB6-4FB0-4994-B30E-AC67EB776F65}" type="presParOf" srcId="{3CDD2718-79B9-4FFE-8185-475DBD6B6BE4}" destId="{795BEE87-476C-40EC-B6E5-7DD846B31943}" srcOrd="3" destOrd="0" presId="urn:microsoft.com/office/officeart/2005/8/layout/process4"/>
    <dgm:cxn modelId="{5407CC04-454A-4C8A-8643-ADC7E0345ACD}" type="presParOf" srcId="{3CDD2718-79B9-4FFE-8185-475DBD6B6BE4}" destId="{7A757438-CDF5-4825-953C-105277F5261D}" srcOrd="4" destOrd="0" presId="urn:microsoft.com/office/officeart/2005/8/layout/process4"/>
    <dgm:cxn modelId="{E4C6698B-B73A-46FF-9CC3-2D272A393F3B}" type="presParOf" srcId="{7A757438-CDF5-4825-953C-105277F5261D}" destId="{A4622027-4019-4387-B0B0-5AB1BB68A3F2}" srcOrd="0" destOrd="0" presId="urn:microsoft.com/office/officeart/2005/8/layout/process4"/>
    <dgm:cxn modelId="{ACF5C243-05EF-405E-B7D5-1C32000C62B6}" type="presParOf" srcId="{3CDD2718-79B9-4FFE-8185-475DBD6B6BE4}" destId="{FC018CD2-5DDB-4308-ABEF-9DC9964C2D6A}" srcOrd="5" destOrd="0" presId="urn:microsoft.com/office/officeart/2005/8/layout/process4"/>
    <dgm:cxn modelId="{B24F9F68-747F-4658-8579-E097603C9946}" type="presParOf" srcId="{3CDD2718-79B9-4FFE-8185-475DBD6B6BE4}" destId="{DF651F59-30D4-4EC8-87F9-92FE5C0D9686}" srcOrd="6" destOrd="0" presId="urn:microsoft.com/office/officeart/2005/8/layout/process4"/>
    <dgm:cxn modelId="{8FB89F32-D7F8-4296-AFC5-E0C7D9193909}" type="presParOf" srcId="{DF651F59-30D4-4EC8-87F9-92FE5C0D9686}" destId="{B790DCA8-E2C2-4553-BAA7-5091E09FCB0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9EE3DDB-BE6A-448F-9583-910A3D87A4FF}"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FCE7309A-5518-4E62-98EF-AE131F1013AE}">
      <dgm:prSet custT="1"/>
      <dgm:spPr/>
      <dgm:t>
        <a:bodyPr/>
        <a:lstStyle/>
        <a:p>
          <a:pPr rtl="0"/>
          <a:r>
            <a:rPr lang="zh-TW" altLang="en-US" sz="2600" b="1" dirty="0" smtClean="0"/>
            <a:t>原聲原影→指聲音與畫面結合，成為一視聽著作</a:t>
          </a:r>
          <a:endParaRPr lang="zh-TW" altLang="en-US" sz="2600" b="1" dirty="0"/>
        </a:p>
      </dgm:t>
    </dgm:pt>
    <dgm:pt modelId="{79BCA9DE-653C-4E29-AEEF-A922951296BE}" type="parTrans" cxnId="{D92D5A7E-5767-4369-9AB0-F47CE65A5B79}">
      <dgm:prSet/>
      <dgm:spPr/>
      <dgm:t>
        <a:bodyPr/>
        <a:lstStyle/>
        <a:p>
          <a:endParaRPr lang="zh-TW" altLang="en-US"/>
        </a:p>
      </dgm:t>
    </dgm:pt>
    <dgm:pt modelId="{8677A14F-8180-404A-B3BE-0B603050604A}" type="sibTrans" cxnId="{D92D5A7E-5767-4369-9AB0-F47CE65A5B79}">
      <dgm:prSet/>
      <dgm:spPr/>
      <dgm:t>
        <a:bodyPr/>
        <a:lstStyle/>
        <a:p>
          <a:endParaRPr lang="zh-TW" altLang="en-US"/>
        </a:p>
      </dgm:t>
    </dgm:pt>
    <dgm:pt modelId="{71FC0561-6102-44E7-80B3-06937C4A9039}">
      <dgm:prSet custT="1"/>
      <dgm:spPr/>
      <dgm:t>
        <a:bodyPr/>
        <a:lstStyle/>
        <a:p>
          <a:pPr rtl="0"/>
          <a:r>
            <a:rPr lang="zh-TW" sz="2600" b="1" dirty="0" smtClean="0"/>
            <a:t>業者提供電腦伴唱機供消費者點播演唱</a:t>
          </a:r>
          <a:endParaRPr lang="en-US" altLang="zh-TW" sz="2600" b="1" dirty="0" smtClean="0"/>
        </a:p>
      </dgm:t>
    </dgm:pt>
    <dgm:pt modelId="{8C9C1CD7-E314-4BD8-9D91-AF43CE563819}" type="parTrans" cxnId="{E48D59CF-B377-4EE4-A7A3-F2F62591F110}">
      <dgm:prSet/>
      <dgm:spPr/>
      <dgm:t>
        <a:bodyPr/>
        <a:lstStyle/>
        <a:p>
          <a:endParaRPr lang="zh-TW" altLang="en-US"/>
        </a:p>
      </dgm:t>
    </dgm:pt>
    <dgm:pt modelId="{33F07AC4-CF4C-46FA-BF13-77E48407F770}" type="sibTrans" cxnId="{E48D59CF-B377-4EE4-A7A3-F2F62591F110}">
      <dgm:prSet/>
      <dgm:spPr/>
      <dgm:t>
        <a:bodyPr/>
        <a:lstStyle/>
        <a:p>
          <a:endParaRPr lang="zh-TW" altLang="en-US"/>
        </a:p>
      </dgm:t>
    </dgm:pt>
    <dgm:pt modelId="{A9ADA20D-1F91-4A8F-871B-0146B1BB51EF}">
      <dgm:prSet custT="1"/>
      <dgm:spPr/>
      <dgm:t>
        <a:bodyPr/>
        <a:lstStyle/>
        <a:p>
          <a:pPr rtl="0"/>
          <a:r>
            <a:rPr lang="zh-TW" altLang="en-US" sz="2400" b="1" dirty="0" smtClean="0"/>
            <a:t>涉及視聽著作之「公開上映」及音樂著作之公開演出行為。</a:t>
          </a:r>
          <a:endParaRPr lang="zh-TW" altLang="en-US" sz="2400" b="1" dirty="0"/>
        </a:p>
      </dgm:t>
    </dgm:pt>
    <dgm:pt modelId="{BFF12FE9-4443-4D75-91AD-EE1072B7AB99}" type="parTrans" cxnId="{9395253A-5529-48D6-A5D4-D2A3661F7CDD}">
      <dgm:prSet/>
      <dgm:spPr/>
      <dgm:t>
        <a:bodyPr/>
        <a:lstStyle/>
        <a:p>
          <a:endParaRPr lang="zh-TW" altLang="en-US"/>
        </a:p>
      </dgm:t>
    </dgm:pt>
    <dgm:pt modelId="{C00D5C98-B8AB-4A7A-A9CC-3C010367D9D5}" type="sibTrans" cxnId="{9395253A-5529-48D6-A5D4-D2A3661F7CDD}">
      <dgm:prSet/>
      <dgm:spPr/>
      <dgm:t>
        <a:bodyPr/>
        <a:lstStyle/>
        <a:p>
          <a:endParaRPr lang="zh-TW" altLang="en-US"/>
        </a:p>
      </dgm:t>
    </dgm:pt>
    <dgm:pt modelId="{D00549E0-399C-466F-9308-CDA0415CE70C}">
      <dgm:prSet custT="1"/>
      <dgm:spPr/>
      <dgm:t>
        <a:bodyPr/>
        <a:lstStyle/>
        <a:p>
          <a:pPr rtl="0"/>
          <a:r>
            <a:rPr lang="zh-TW" altLang="en-US" sz="2400" b="1" dirty="0" smtClean="0"/>
            <a:t>另亦涉及錄音著作之公開演出行為，但錄音著作並無公開演出權，無需取得授權，但錄音著作人得要求利用人支付使用報酬。</a:t>
          </a:r>
          <a:endParaRPr lang="zh-TW" altLang="en-US" sz="2400" b="1" dirty="0"/>
        </a:p>
      </dgm:t>
    </dgm:pt>
    <dgm:pt modelId="{24A58B9F-2746-44C3-8E00-774FA5294B62}" type="parTrans" cxnId="{0C2EDABB-57CB-447F-9C72-50857302AB60}">
      <dgm:prSet/>
      <dgm:spPr/>
      <dgm:t>
        <a:bodyPr/>
        <a:lstStyle/>
        <a:p>
          <a:endParaRPr lang="zh-TW" altLang="en-US"/>
        </a:p>
      </dgm:t>
    </dgm:pt>
    <dgm:pt modelId="{366FFB4E-8768-45BB-92A4-FA1E4C28A63A}" type="sibTrans" cxnId="{0C2EDABB-57CB-447F-9C72-50857302AB60}">
      <dgm:prSet/>
      <dgm:spPr/>
      <dgm:t>
        <a:bodyPr/>
        <a:lstStyle/>
        <a:p>
          <a:endParaRPr lang="zh-TW" altLang="en-US"/>
        </a:p>
      </dgm:t>
    </dgm:pt>
    <dgm:pt modelId="{8709CCB3-DB72-4F4E-9C2C-9C2758564056}" type="pres">
      <dgm:prSet presAssocID="{89EE3DDB-BE6A-448F-9583-910A3D87A4FF}" presName="linear" presStyleCnt="0">
        <dgm:presLayoutVars>
          <dgm:dir/>
          <dgm:animLvl val="lvl"/>
          <dgm:resizeHandles val="exact"/>
        </dgm:presLayoutVars>
      </dgm:prSet>
      <dgm:spPr/>
      <dgm:t>
        <a:bodyPr/>
        <a:lstStyle/>
        <a:p>
          <a:endParaRPr lang="zh-TW" altLang="en-US"/>
        </a:p>
      </dgm:t>
    </dgm:pt>
    <dgm:pt modelId="{CD26FEEA-169B-4140-B203-86910019D726}" type="pres">
      <dgm:prSet presAssocID="{FCE7309A-5518-4E62-98EF-AE131F1013AE}" presName="parentLin" presStyleCnt="0"/>
      <dgm:spPr/>
    </dgm:pt>
    <dgm:pt modelId="{6F60E48C-5755-4692-AE5A-23D04AE28EF4}" type="pres">
      <dgm:prSet presAssocID="{FCE7309A-5518-4E62-98EF-AE131F1013AE}" presName="parentLeftMargin" presStyleLbl="node1" presStyleIdx="0" presStyleCnt="2"/>
      <dgm:spPr/>
      <dgm:t>
        <a:bodyPr/>
        <a:lstStyle/>
        <a:p>
          <a:endParaRPr lang="zh-TW" altLang="en-US"/>
        </a:p>
      </dgm:t>
    </dgm:pt>
    <dgm:pt modelId="{5BBD25A8-1063-4B7F-923F-B9C7EFF91241}" type="pres">
      <dgm:prSet presAssocID="{FCE7309A-5518-4E62-98EF-AE131F1013AE}" presName="parentText" presStyleLbl="node1" presStyleIdx="0" presStyleCnt="2" custScaleX="133570" custScaleY="116396">
        <dgm:presLayoutVars>
          <dgm:chMax val="0"/>
          <dgm:bulletEnabled val="1"/>
        </dgm:presLayoutVars>
      </dgm:prSet>
      <dgm:spPr/>
      <dgm:t>
        <a:bodyPr/>
        <a:lstStyle/>
        <a:p>
          <a:endParaRPr lang="zh-TW" altLang="en-US"/>
        </a:p>
      </dgm:t>
    </dgm:pt>
    <dgm:pt modelId="{E13D6AC8-1E86-4CE3-9C33-93917C53F815}" type="pres">
      <dgm:prSet presAssocID="{FCE7309A-5518-4E62-98EF-AE131F1013AE}" presName="negativeSpace" presStyleCnt="0"/>
      <dgm:spPr/>
    </dgm:pt>
    <dgm:pt modelId="{A1031E02-7848-4E5A-BA86-ADC0BE299CBE}" type="pres">
      <dgm:prSet presAssocID="{FCE7309A-5518-4E62-98EF-AE131F1013AE}" presName="childText" presStyleLbl="conFgAcc1" presStyleIdx="0" presStyleCnt="2">
        <dgm:presLayoutVars>
          <dgm:bulletEnabled val="1"/>
        </dgm:presLayoutVars>
      </dgm:prSet>
      <dgm:spPr/>
    </dgm:pt>
    <dgm:pt modelId="{4FA5DC22-BCDB-45D1-AEB1-77C664F411E3}" type="pres">
      <dgm:prSet presAssocID="{8677A14F-8180-404A-B3BE-0B603050604A}" presName="spaceBetweenRectangles" presStyleCnt="0"/>
      <dgm:spPr/>
    </dgm:pt>
    <dgm:pt modelId="{6944DFEB-C98E-4116-96A5-5DFAAFF56003}" type="pres">
      <dgm:prSet presAssocID="{71FC0561-6102-44E7-80B3-06937C4A9039}" presName="parentLin" presStyleCnt="0"/>
      <dgm:spPr/>
    </dgm:pt>
    <dgm:pt modelId="{84FA2460-2F66-4041-BCE0-9AA9BF99B439}" type="pres">
      <dgm:prSet presAssocID="{71FC0561-6102-44E7-80B3-06937C4A9039}" presName="parentLeftMargin" presStyleLbl="node1" presStyleIdx="0" presStyleCnt="2"/>
      <dgm:spPr/>
      <dgm:t>
        <a:bodyPr/>
        <a:lstStyle/>
        <a:p>
          <a:endParaRPr lang="zh-TW" altLang="en-US"/>
        </a:p>
      </dgm:t>
    </dgm:pt>
    <dgm:pt modelId="{09EDBF0B-2BA5-4C45-B09E-9649ED155045}" type="pres">
      <dgm:prSet presAssocID="{71FC0561-6102-44E7-80B3-06937C4A9039}" presName="parentText" presStyleLbl="node1" presStyleIdx="1" presStyleCnt="2" custScaleX="133570" custScaleY="116396">
        <dgm:presLayoutVars>
          <dgm:chMax val="0"/>
          <dgm:bulletEnabled val="1"/>
        </dgm:presLayoutVars>
      </dgm:prSet>
      <dgm:spPr/>
      <dgm:t>
        <a:bodyPr/>
        <a:lstStyle/>
        <a:p>
          <a:endParaRPr lang="zh-TW" altLang="en-US"/>
        </a:p>
      </dgm:t>
    </dgm:pt>
    <dgm:pt modelId="{C7C200EA-E371-470C-AE79-AE234D4DDB76}" type="pres">
      <dgm:prSet presAssocID="{71FC0561-6102-44E7-80B3-06937C4A9039}" presName="negativeSpace" presStyleCnt="0"/>
      <dgm:spPr/>
    </dgm:pt>
    <dgm:pt modelId="{C57E7F37-3BB3-4809-A962-4C6C3E7F86EE}" type="pres">
      <dgm:prSet presAssocID="{71FC0561-6102-44E7-80B3-06937C4A9039}" presName="childText" presStyleLbl="conFgAcc1" presStyleIdx="1" presStyleCnt="2">
        <dgm:presLayoutVars>
          <dgm:bulletEnabled val="1"/>
        </dgm:presLayoutVars>
      </dgm:prSet>
      <dgm:spPr/>
      <dgm:t>
        <a:bodyPr/>
        <a:lstStyle/>
        <a:p>
          <a:endParaRPr lang="zh-TW" altLang="en-US"/>
        </a:p>
      </dgm:t>
    </dgm:pt>
  </dgm:ptLst>
  <dgm:cxnLst>
    <dgm:cxn modelId="{5520DDC9-C902-4047-A905-7A34A73F176D}" type="presOf" srcId="{71FC0561-6102-44E7-80B3-06937C4A9039}" destId="{84FA2460-2F66-4041-BCE0-9AA9BF99B439}" srcOrd="0" destOrd="0" presId="urn:microsoft.com/office/officeart/2005/8/layout/list1"/>
    <dgm:cxn modelId="{D92D5A7E-5767-4369-9AB0-F47CE65A5B79}" srcId="{89EE3DDB-BE6A-448F-9583-910A3D87A4FF}" destId="{FCE7309A-5518-4E62-98EF-AE131F1013AE}" srcOrd="0" destOrd="0" parTransId="{79BCA9DE-653C-4E29-AEEF-A922951296BE}" sibTransId="{8677A14F-8180-404A-B3BE-0B603050604A}"/>
    <dgm:cxn modelId="{E48D59CF-B377-4EE4-A7A3-F2F62591F110}" srcId="{89EE3DDB-BE6A-448F-9583-910A3D87A4FF}" destId="{71FC0561-6102-44E7-80B3-06937C4A9039}" srcOrd="1" destOrd="0" parTransId="{8C9C1CD7-E314-4BD8-9D91-AF43CE563819}" sibTransId="{33F07AC4-CF4C-46FA-BF13-77E48407F770}"/>
    <dgm:cxn modelId="{8129EA2B-1551-408E-9B75-6253D613DC63}" type="presOf" srcId="{FCE7309A-5518-4E62-98EF-AE131F1013AE}" destId="{5BBD25A8-1063-4B7F-923F-B9C7EFF91241}" srcOrd="1" destOrd="0" presId="urn:microsoft.com/office/officeart/2005/8/layout/list1"/>
    <dgm:cxn modelId="{9395253A-5529-48D6-A5D4-D2A3661F7CDD}" srcId="{71FC0561-6102-44E7-80B3-06937C4A9039}" destId="{A9ADA20D-1F91-4A8F-871B-0146B1BB51EF}" srcOrd="0" destOrd="0" parTransId="{BFF12FE9-4443-4D75-91AD-EE1072B7AB99}" sibTransId="{C00D5C98-B8AB-4A7A-A9CC-3C010367D9D5}"/>
    <dgm:cxn modelId="{1BA54B53-2D67-4874-9CCE-6061D293971C}" type="presOf" srcId="{71FC0561-6102-44E7-80B3-06937C4A9039}" destId="{09EDBF0B-2BA5-4C45-B09E-9649ED155045}" srcOrd="1" destOrd="0" presId="urn:microsoft.com/office/officeart/2005/8/layout/list1"/>
    <dgm:cxn modelId="{A042B368-2227-45AC-AA72-EF049A7C1C84}" type="presOf" srcId="{A9ADA20D-1F91-4A8F-871B-0146B1BB51EF}" destId="{C57E7F37-3BB3-4809-A962-4C6C3E7F86EE}" srcOrd="0" destOrd="0" presId="urn:microsoft.com/office/officeart/2005/8/layout/list1"/>
    <dgm:cxn modelId="{1F836464-D6C4-4FC7-B779-85B8FDF5CD32}" type="presOf" srcId="{D00549E0-399C-466F-9308-CDA0415CE70C}" destId="{C57E7F37-3BB3-4809-A962-4C6C3E7F86EE}" srcOrd="0" destOrd="1" presId="urn:microsoft.com/office/officeart/2005/8/layout/list1"/>
    <dgm:cxn modelId="{0C2EDABB-57CB-447F-9C72-50857302AB60}" srcId="{71FC0561-6102-44E7-80B3-06937C4A9039}" destId="{D00549E0-399C-466F-9308-CDA0415CE70C}" srcOrd="1" destOrd="0" parTransId="{24A58B9F-2746-44C3-8E00-774FA5294B62}" sibTransId="{366FFB4E-8768-45BB-92A4-FA1E4C28A63A}"/>
    <dgm:cxn modelId="{00CFC920-5B3C-43BF-8F95-00EB3C565062}" type="presOf" srcId="{FCE7309A-5518-4E62-98EF-AE131F1013AE}" destId="{6F60E48C-5755-4692-AE5A-23D04AE28EF4}" srcOrd="0" destOrd="0" presId="urn:microsoft.com/office/officeart/2005/8/layout/list1"/>
    <dgm:cxn modelId="{56693CBE-4BA4-4206-A24E-2A74204BAA79}" type="presOf" srcId="{89EE3DDB-BE6A-448F-9583-910A3D87A4FF}" destId="{8709CCB3-DB72-4F4E-9C2C-9C2758564056}" srcOrd="0" destOrd="0" presId="urn:microsoft.com/office/officeart/2005/8/layout/list1"/>
    <dgm:cxn modelId="{B9563FAF-0FCB-4FAE-BF30-68C8EBBCDE02}" type="presParOf" srcId="{8709CCB3-DB72-4F4E-9C2C-9C2758564056}" destId="{CD26FEEA-169B-4140-B203-86910019D726}" srcOrd="0" destOrd="0" presId="urn:microsoft.com/office/officeart/2005/8/layout/list1"/>
    <dgm:cxn modelId="{71028CDB-F3F2-4007-AFD8-DDDD1DE465CD}" type="presParOf" srcId="{CD26FEEA-169B-4140-B203-86910019D726}" destId="{6F60E48C-5755-4692-AE5A-23D04AE28EF4}" srcOrd="0" destOrd="0" presId="urn:microsoft.com/office/officeart/2005/8/layout/list1"/>
    <dgm:cxn modelId="{D89B2E29-505D-4505-B720-00AC0905E52A}" type="presParOf" srcId="{CD26FEEA-169B-4140-B203-86910019D726}" destId="{5BBD25A8-1063-4B7F-923F-B9C7EFF91241}" srcOrd="1" destOrd="0" presId="urn:microsoft.com/office/officeart/2005/8/layout/list1"/>
    <dgm:cxn modelId="{0ECB012B-3021-4FC8-AF5B-C59548CF573F}" type="presParOf" srcId="{8709CCB3-DB72-4F4E-9C2C-9C2758564056}" destId="{E13D6AC8-1E86-4CE3-9C33-93917C53F815}" srcOrd="1" destOrd="0" presId="urn:microsoft.com/office/officeart/2005/8/layout/list1"/>
    <dgm:cxn modelId="{8013FBB8-2689-46BC-B7F8-67D437338E67}" type="presParOf" srcId="{8709CCB3-DB72-4F4E-9C2C-9C2758564056}" destId="{A1031E02-7848-4E5A-BA86-ADC0BE299CBE}" srcOrd="2" destOrd="0" presId="urn:microsoft.com/office/officeart/2005/8/layout/list1"/>
    <dgm:cxn modelId="{21C3A2B4-DA4D-414D-8736-FA11FEEF2AAC}" type="presParOf" srcId="{8709CCB3-DB72-4F4E-9C2C-9C2758564056}" destId="{4FA5DC22-BCDB-45D1-AEB1-77C664F411E3}" srcOrd="3" destOrd="0" presId="urn:microsoft.com/office/officeart/2005/8/layout/list1"/>
    <dgm:cxn modelId="{C4476780-15E1-49BE-8A86-C26390853B93}" type="presParOf" srcId="{8709CCB3-DB72-4F4E-9C2C-9C2758564056}" destId="{6944DFEB-C98E-4116-96A5-5DFAAFF56003}" srcOrd="4" destOrd="0" presId="urn:microsoft.com/office/officeart/2005/8/layout/list1"/>
    <dgm:cxn modelId="{FEF3189A-091F-4FA8-A315-30EA10342031}" type="presParOf" srcId="{6944DFEB-C98E-4116-96A5-5DFAAFF56003}" destId="{84FA2460-2F66-4041-BCE0-9AA9BF99B439}" srcOrd="0" destOrd="0" presId="urn:microsoft.com/office/officeart/2005/8/layout/list1"/>
    <dgm:cxn modelId="{C3D30B55-0944-4AEF-928F-627E005F3879}" type="presParOf" srcId="{6944DFEB-C98E-4116-96A5-5DFAAFF56003}" destId="{09EDBF0B-2BA5-4C45-B09E-9649ED155045}" srcOrd="1" destOrd="0" presId="urn:microsoft.com/office/officeart/2005/8/layout/list1"/>
    <dgm:cxn modelId="{CCC91A0E-862D-4D18-A154-B0D5E508C907}" type="presParOf" srcId="{8709CCB3-DB72-4F4E-9C2C-9C2758564056}" destId="{C7C200EA-E371-470C-AE79-AE234D4DDB76}" srcOrd="5" destOrd="0" presId="urn:microsoft.com/office/officeart/2005/8/layout/list1"/>
    <dgm:cxn modelId="{3D9A1CDC-57F8-44CA-BC79-378591565315}" type="presParOf" srcId="{8709CCB3-DB72-4F4E-9C2C-9C2758564056}" destId="{C57E7F37-3BB3-4809-A962-4C6C3E7F86E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A72DCCF-9100-4169-8904-D2358663C283}"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zh-TW" altLang="en-US"/>
        </a:p>
      </dgm:t>
    </dgm:pt>
    <dgm:pt modelId="{4BBA8636-3881-4F17-9333-4FE4729E306E}">
      <dgm:prSet custT="1"/>
      <dgm:spPr/>
      <dgm:t>
        <a:bodyPr/>
        <a:lstStyle/>
        <a:p>
          <a:pPr rtl="0"/>
          <a:r>
            <a:rPr lang="zh-TW" altLang="en-US" sz="2200" b="1" dirty="0" smtClean="0"/>
            <a:t>非原聲原影→指聲音與畫面分離，歌曲係隨機搭配不同的畫面，故每次點選同一首歌時可能會搭配不同畫面</a:t>
          </a:r>
          <a:endParaRPr lang="zh-TW" altLang="en-US" sz="2200" b="1" dirty="0"/>
        </a:p>
      </dgm:t>
    </dgm:pt>
    <dgm:pt modelId="{2B14D89E-BC8A-40C7-A7F8-590CB740D28E}" type="parTrans" cxnId="{58238D40-97E8-44A5-B147-C6839D7BF245}">
      <dgm:prSet/>
      <dgm:spPr/>
      <dgm:t>
        <a:bodyPr/>
        <a:lstStyle/>
        <a:p>
          <a:endParaRPr lang="zh-TW" altLang="en-US" b="1"/>
        </a:p>
      </dgm:t>
    </dgm:pt>
    <dgm:pt modelId="{51EC8445-B723-4115-961C-548C754670BA}" type="sibTrans" cxnId="{58238D40-97E8-44A5-B147-C6839D7BF245}">
      <dgm:prSet/>
      <dgm:spPr/>
      <dgm:t>
        <a:bodyPr/>
        <a:lstStyle/>
        <a:p>
          <a:endParaRPr lang="zh-TW" altLang="en-US" b="1"/>
        </a:p>
      </dgm:t>
    </dgm:pt>
    <dgm:pt modelId="{C6BC6A14-5C32-49E9-BFDE-8576567CA526}">
      <dgm:prSet custT="1"/>
      <dgm:spPr/>
      <dgm:t>
        <a:bodyPr/>
        <a:lstStyle/>
        <a:p>
          <a:pPr rtl="0"/>
          <a:r>
            <a:rPr lang="zh-TW" sz="2400" b="1" dirty="0" smtClean="0"/>
            <a:t>業者播放時</a:t>
          </a:r>
          <a:r>
            <a:rPr lang="zh-TW" altLang="en-US" sz="2400" b="1" dirty="0" smtClean="0"/>
            <a:t>→</a:t>
          </a:r>
          <a:endParaRPr lang="zh-TW" sz="2400" b="1" dirty="0"/>
        </a:p>
      </dgm:t>
    </dgm:pt>
    <dgm:pt modelId="{6C2F378E-3CAF-4E6E-8CEF-B012EEA71625}" type="parTrans" cxnId="{8E3604A8-A5FA-4CC2-9D9E-B5B7FA703634}">
      <dgm:prSet/>
      <dgm:spPr/>
      <dgm:t>
        <a:bodyPr/>
        <a:lstStyle/>
        <a:p>
          <a:endParaRPr lang="zh-TW" altLang="en-US" b="1"/>
        </a:p>
      </dgm:t>
    </dgm:pt>
    <dgm:pt modelId="{93D44EB5-220F-49F7-8858-B08DCA4FBDCA}" type="sibTrans" cxnId="{8E3604A8-A5FA-4CC2-9D9E-B5B7FA703634}">
      <dgm:prSet/>
      <dgm:spPr/>
      <dgm:t>
        <a:bodyPr/>
        <a:lstStyle/>
        <a:p>
          <a:endParaRPr lang="zh-TW" altLang="en-US" b="1"/>
        </a:p>
      </dgm:t>
    </dgm:pt>
    <dgm:pt modelId="{7CDD6457-B194-46AB-BD75-92DA0A42AA81}">
      <dgm:prSet custT="1"/>
      <dgm:spPr/>
      <dgm:t>
        <a:bodyPr/>
        <a:lstStyle/>
        <a:p>
          <a:pPr rtl="0"/>
          <a:r>
            <a:rPr lang="zh-TW" altLang="en-US" sz="2200" b="1" dirty="0" smtClean="0"/>
            <a:t>畫面部分→</a:t>
          </a:r>
          <a:r>
            <a:rPr lang="zh-TW" sz="2200" b="1" dirty="0" smtClean="0"/>
            <a:t>構成視聽著作之公開上映</a:t>
          </a:r>
          <a:endParaRPr lang="zh-TW" sz="2200" b="1" dirty="0"/>
        </a:p>
      </dgm:t>
    </dgm:pt>
    <dgm:pt modelId="{766976B6-BD97-4F81-BE37-976ECADEE522}" type="parTrans" cxnId="{2F0DCD7A-5508-4C6E-8B00-6D8F1526D7DE}">
      <dgm:prSet/>
      <dgm:spPr/>
      <dgm:t>
        <a:bodyPr/>
        <a:lstStyle/>
        <a:p>
          <a:endParaRPr lang="zh-TW" altLang="en-US" b="1"/>
        </a:p>
      </dgm:t>
    </dgm:pt>
    <dgm:pt modelId="{1DFFB918-B9DE-4A38-94DB-5CF4F092221B}" type="sibTrans" cxnId="{2F0DCD7A-5508-4C6E-8B00-6D8F1526D7DE}">
      <dgm:prSet/>
      <dgm:spPr/>
      <dgm:t>
        <a:bodyPr/>
        <a:lstStyle/>
        <a:p>
          <a:endParaRPr lang="zh-TW" altLang="en-US" b="1"/>
        </a:p>
      </dgm:t>
    </dgm:pt>
    <dgm:pt modelId="{44AA7DEE-F000-4578-8137-42AEFB862B49}">
      <dgm:prSet custT="1"/>
      <dgm:spPr/>
      <dgm:t>
        <a:bodyPr/>
        <a:lstStyle/>
        <a:p>
          <a:pPr rtl="0"/>
          <a:r>
            <a:rPr lang="zh-TW" sz="2200" b="1" dirty="0" smtClean="0"/>
            <a:t>聲音</a:t>
          </a:r>
          <a:r>
            <a:rPr lang="zh-TW" altLang="en-US" sz="2200" b="1" dirty="0" smtClean="0"/>
            <a:t>部分→</a:t>
          </a:r>
          <a:r>
            <a:rPr lang="zh-TW" sz="2200" b="1" dirty="0" smtClean="0"/>
            <a:t>構成音樂著作或錄音著作之公開演出</a:t>
          </a:r>
          <a:endParaRPr lang="zh-TW" sz="2200" b="1" dirty="0"/>
        </a:p>
      </dgm:t>
    </dgm:pt>
    <dgm:pt modelId="{46A12A5C-3BE2-48D9-8458-EF7F6497B885}" type="parTrans" cxnId="{E5C6C396-C33D-44F9-9EEF-C7B73CB0ADE9}">
      <dgm:prSet/>
      <dgm:spPr/>
      <dgm:t>
        <a:bodyPr/>
        <a:lstStyle/>
        <a:p>
          <a:endParaRPr lang="zh-TW" altLang="en-US" b="1"/>
        </a:p>
      </dgm:t>
    </dgm:pt>
    <dgm:pt modelId="{5B085F71-1D7B-4AD4-B673-009D081AE483}" type="sibTrans" cxnId="{E5C6C396-C33D-44F9-9EEF-C7B73CB0ADE9}">
      <dgm:prSet/>
      <dgm:spPr/>
      <dgm:t>
        <a:bodyPr/>
        <a:lstStyle/>
        <a:p>
          <a:endParaRPr lang="zh-TW" altLang="en-US" b="1"/>
        </a:p>
      </dgm:t>
    </dgm:pt>
    <dgm:pt modelId="{55F45306-2A62-46BB-8F2E-DF835931D371}">
      <dgm:prSet custT="1"/>
      <dgm:spPr/>
      <dgm:t>
        <a:bodyPr/>
        <a:lstStyle/>
        <a:p>
          <a:pPr rtl="0"/>
          <a:r>
            <a:rPr lang="zh-TW" sz="2400" b="1" dirty="0" smtClean="0"/>
            <a:t>顧客演唱時</a:t>
          </a:r>
          <a:r>
            <a:rPr lang="zh-TW" altLang="en-US" sz="2400" b="1" dirty="0" smtClean="0"/>
            <a:t>→</a:t>
          </a:r>
          <a:endParaRPr lang="zh-TW" sz="2400" b="1" dirty="0"/>
        </a:p>
      </dgm:t>
    </dgm:pt>
    <dgm:pt modelId="{34E85704-A6CB-4151-A3EA-86FABD57A768}" type="parTrans" cxnId="{B3D15F80-832B-4487-8240-9B2F35690037}">
      <dgm:prSet/>
      <dgm:spPr/>
      <dgm:t>
        <a:bodyPr/>
        <a:lstStyle/>
        <a:p>
          <a:endParaRPr lang="zh-TW" altLang="en-US" b="1"/>
        </a:p>
      </dgm:t>
    </dgm:pt>
    <dgm:pt modelId="{8B97A0CA-CECF-467E-8F6D-A3ABA2862D2E}" type="sibTrans" cxnId="{B3D15F80-832B-4487-8240-9B2F35690037}">
      <dgm:prSet/>
      <dgm:spPr/>
      <dgm:t>
        <a:bodyPr/>
        <a:lstStyle/>
        <a:p>
          <a:endParaRPr lang="zh-TW" altLang="en-US" b="1"/>
        </a:p>
      </dgm:t>
    </dgm:pt>
    <dgm:pt modelId="{757E6211-1FA6-4891-AF14-81FF3F03DB2E}">
      <dgm:prSet custT="1"/>
      <dgm:spPr/>
      <dgm:t>
        <a:bodyPr/>
        <a:lstStyle/>
        <a:p>
          <a:pPr rtl="0"/>
          <a:r>
            <a:rPr lang="zh-TW" sz="2200" b="1" dirty="0" smtClean="0"/>
            <a:t>構成音樂著作之公開演出</a:t>
          </a:r>
          <a:endParaRPr lang="zh-TW" sz="2200" b="1" dirty="0"/>
        </a:p>
      </dgm:t>
    </dgm:pt>
    <dgm:pt modelId="{B88D5C06-09CD-44BB-97EC-8C08515C4989}" type="parTrans" cxnId="{3E2BB2C8-68CF-4C91-AA2B-0CB1F5B7F0DC}">
      <dgm:prSet/>
      <dgm:spPr/>
      <dgm:t>
        <a:bodyPr/>
        <a:lstStyle/>
        <a:p>
          <a:endParaRPr lang="zh-TW" altLang="en-US" b="1"/>
        </a:p>
      </dgm:t>
    </dgm:pt>
    <dgm:pt modelId="{D6C9A651-AF6A-4D92-A041-EBCA75EED78D}" type="sibTrans" cxnId="{3E2BB2C8-68CF-4C91-AA2B-0CB1F5B7F0DC}">
      <dgm:prSet/>
      <dgm:spPr/>
      <dgm:t>
        <a:bodyPr/>
        <a:lstStyle/>
        <a:p>
          <a:endParaRPr lang="zh-TW" altLang="en-US" b="1"/>
        </a:p>
      </dgm:t>
    </dgm:pt>
    <dgm:pt modelId="{B7BD3F10-05D3-4280-B19B-F4D92ADC7D3C}" type="pres">
      <dgm:prSet presAssocID="{EA72DCCF-9100-4169-8904-D2358663C283}" presName="linear" presStyleCnt="0">
        <dgm:presLayoutVars>
          <dgm:dir/>
          <dgm:animLvl val="lvl"/>
          <dgm:resizeHandles val="exact"/>
        </dgm:presLayoutVars>
      </dgm:prSet>
      <dgm:spPr/>
      <dgm:t>
        <a:bodyPr/>
        <a:lstStyle/>
        <a:p>
          <a:endParaRPr lang="zh-TW" altLang="en-US"/>
        </a:p>
      </dgm:t>
    </dgm:pt>
    <dgm:pt modelId="{CD76D1B2-5CA3-49CE-9C19-408399923C2A}" type="pres">
      <dgm:prSet presAssocID="{4BBA8636-3881-4F17-9333-4FE4729E306E}" presName="parentLin" presStyleCnt="0"/>
      <dgm:spPr/>
    </dgm:pt>
    <dgm:pt modelId="{D76E1624-CD60-4D5C-8C27-3C1E737FC987}" type="pres">
      <dgm:prSet presAssocID="{4BBA8636-3881-4F17-9333-4FE4729E306E}" presName="parentLeftMargin" presStyleLbl="node1" presStyleIdx="0" presStyleCnt="3"/>
      <dgm:spPr/>
      <dgm:t>
        <a:bodyPr/>
        <a:lstStyle/>
        <a:p>
          <a:endParaRPr lang="zh-TW" altLang="en-US"/>
        </a:p>
      </dgm:t>
    </dgm:pt>
    <dgm:pt modelId="{A4E7D6C9-83B1-4884-A353-C0E6B1DF30D2}" type="pres">
      <dgm:prSet presAssocID="{4BBA8636-3881-4F17-9333-4FE4729E306E}" presName="parentText" presStyleLbl="node1" presStyleIdx="0" presStyleCnt="3" custScaleX="137497" custScaleY="162693" custLinFactNeighborX="7512" custLinFactNeighborY="-1080">
        <dgm:presLayoutVars>
          <dgm:chMax val="0"/>
          <dgm:bulletEnabled val="1"/>
        </dgm:presLayoutVars>
      </dgm:prSet>
      <dgm:spPr/>
      <dgm:t>
        <a:bodyPr/>
        <a:lstStyle/>
        <a:p>
          <a:endParaRPr lang="zh-TW" altLang="en-US"/>
        </a:p>
      </dgm:t>
    </dgm:pt>
    <dgm:pt modelId="{E5AAA5EA-7FEC-46A9-9FE3-1BBC1540ABFA}" type="pres">
      <dgm:prSet presAssocID="{4BBA8636-3881-4F17-9333-4FE4729E306E}" presName="negativeSpace" presStyleCnt="0"/>
      <dgm:spPr/>
    </dgm:pt>
    <dgm:pt modelId="{0751DB02-62D5-413C-9B50-492532938C42}" type="pres">
      <dgm:prSet presAssocID="{4BBA8636-3881-4F17-9333-4FE4729E306E}" presName="childText" presStyleLbl="conFgAcc1" presStyleIdx="0" presStyleCnt="3">
        <dgm:presLayoutVars>
          <dgm:bulletEnabled val="1"/>
        </dgm:presLayoutVars>
      </dgm:prSet>
      <dgm:spPr/>
    </dgm:pt>
    <dgm:pt modelId="{1D80E07A-158D-4156-A90C-1BD3A3B2116B}" type="pres">
      <dgm:prSet presAssocID="{51EC8445-B723-4115-961C-548C754670BA}" presName="spaceBetweenRectangles" presStyleCnt="0"/>
      <dgm:spPr/>
    </dgm:pt>
    <dgm:pt modelId="{918EEEB1-9FF4-483F-85B7-D83579C72EAC}" type="pres">
      <dgm:prSet presAssocID="{C6BC6A14-5C32-49E9-BFDE-8576567CA526}" presName="parentLin" presStyleCnt="0"/>
      <dgm:spPr/>
    </dgm:pt>
    <dgm:pt modelId="{43C2E1D8-2EC9-490A-A7F2-D20B5CF42873}" type="pres">
      <dgm:prSet presAssocID="{C6BC6A14-5C32-49E9-BFDE-8576567CA526}" presName="parentLeftMargin" presStyleLbl="node1" presStyleIdx="0" presStyleCnt="3"/>
      <dgm:spPr/>
      <dgm:t>
        <a:bodyPr/>
        <a:lstStyle/>
        <a:p>
          <a:endParaRPr lang="zh-TW" altLang="en-US"/>
        </a:p>
      </dgm:t>
    </dgm:pt>
    <dgm:pt modelId="{AB1EE4FB-9E21-4AED-8825-6594FD43741D}" type="pres">
      <dgm:prSet presAssocID="{C6BC6A14-5C32-49E9-BFDE-8576567CA526}" presName="parentText" presStyleLbl="node1" presStyleIdx="1" presStyleCnt="3">
        <dgm:presLayoutVars>
          <dgm:chMax val="0"/>
          <dgm:bulletEnabled val="1"/>
        </dgm:presLayoutVars>
      </dgm:prSet>
      <dgm:spPr/>
      <dgm:t>
        <a:bodyPr/>
        <a:lstStyle/>
        <a:p>
          <a:endParaRPr lang="zh-TW" altLang="en-US"/>
        </a:p>
      </dgm:t>
    </dgm:pt>
    <dgm:pt modelId="{9E02CB0F-BFC1-481C-841A-BABF7AEBD6A8}" type="pres">
      <dgm:prSet presAssocID="{C6BC6A14-5C32-49E9-BFDE-8576567CA526}" presName="negativeSpace" presStyleCnt="0"/>
      <dgm:spPr/>
    </dgm:pt>
    <dgm:pt modelId="{EF2DD2E3-8A59-4921-B5F0-4A8CB062DA5A}" type="pres">
      <dgm:prSet presAssocID="{C6BC6A14-5C32-49E9-BFDE-8576567CA526}" presName="childText" presStyleLbl="conFgAcc1" presStyleIdx="1" presStyleCnt="3">
        <dgm:presLayoutVars>
          <dgm:bulletEnabled val="1"/>
        </dgm:presLayoutVars>
      </dgm:prSet>
      <dgm:spPr/>
      <dgm:t>
        <a:bodyPr/>
        <a:lstStyle/>
        <a:p>
          <a:endParaRPr lang="zh-TW" altLang="en-US"/>
        </a:p>
      </dgm:t>
    </dgm:pt>
    <dgm:pt modelId="{416F8CA6-67B4-48A6-9C02-D21BDA015703}" type="pres">
      <dgm:prSet presAssocID="{93D44EB5-220F-49F7-8858-B08DCA4FBDCA}" presName="spaceBetweenRectangles" presStyleCnt="0"/>
      <dgm:spPr/>
    </dgm:pt>
    <dgm:pt modelId="{077AF1E9-1B97-4458-B21D-D89620F49DFE}" type="pres">
      <dgm:prSet presAssocID="{55F45306-2A62-46BB-8F2E-DF835931D371}" presName="parentLin" presStyleCnt="0"/>
      <dgm:spPr/>
    </dgm:pt>
    <dgm:pt modelId="{9D874453-4F14-4211-8315-F263454EA88F}" type="pres">
      <dgm:prSet presAssocID="{55F45306-2A62-46BB-8F2E-DF835931D371}" presName="parentLeftMargin" presStyleLbl="node1" presStyleIdx="1" presStyleCnt="3"/>
      <dgm:spPr/>
      <dgm:t>
        <a:bodyPr/>
        <a:lstStyle/>
        <a:p>
          <a:endParaRPr lang="zh-TW" altLang="en-US"/>
        </a:p>
      </dgm:t>
    </dgm:pt>
    <dgm:pt modelId="{370B4721-2285-4053-8C04-AFB355DD200F}" type="pres">
      <dgm:prSet presAssocID="{55F45306-2A62-46BB-8F2E-DF835931D371}" presName="parentText" presStyleLbl="node1" presStyleIdx="2" presStyleCnt="3">
        <dgm:presLayoutVars>
          <dgm:chMax val="0"/>
          <dgm:bulletEnabled val="1"/>
        </dgm:presLayoutVars>
      </dgm:prSet>
      <dgm:spPr/>
      <dgm:t>
        <a:bodyPr/>
        <a:lstStyle/>
        <a:p>
          <a:endParaRPr lang="zh-TW" altLang="en-US"/>
        </a:p>
      </dgm:t>
    </dgm:pt>
    <dgm:pt modelId="{47C8926D-07E4-41A6-8946-566163A7C466}" type="pres">
      <dgm:prSet presAssocID="{55F45306-2A62-46BB-8F2E-DF835931D371}" presName="negativeSpace" presStyleCnt="0"/>
      <dgm:spPr/>
    </dgm:pt>
    <dgm:pt modelId="{F231552F-D1E5-4655-9305-49A265AD31D7}" type="pres">
      <dgm:prSet presAssocID="{55F45306-2A62-46BB-8F2E-DF835931D371}" presName="childText" presStyleLbl="conFgAcc1" presStyleIdx="2" presStyleCnt="3">
        <dgm:presLayoutVars>
          <dgm:bulletEnabled val="1"/>
        </dgm:presLayoutVars>
      </dgm:prSet>
      <dgm:spPr/>
      <dgm:t>
        <a:bodyPr/>
        <a:lstStyle/>
        <a:p>
          <a:endParaRPr lang="zh-TW" altLang="en-US"/>
        </a:p>
      </dgm:t>
    </dgm:pt>
  </dgm:ptLst>
  <dgm:cxnLst>
    <dgm:cxn modelId="{1CC57DCA-C0CA-44F5-8EF8-EA010F586E19}" type="presOf" srcId="{44AA7DEE-F000-4578-8137-42AEFB862B49}" destId="{EF2DD2E3-8A59-4921-B5F0-4A8CB062DA5A}" srcOrd="0" destOrd="1" presId="urn:microsoft.com/office/officeart/2005/8/layout/list1"/>
    <dgm:cxn modelId="{E5C6C396-C33D-44F9-9EEF-C7B73CB0ADE9}" srcId="{C6BC6A14-5C32-49E9-BFDE-8576567CA526}" destId="{44AA7DEE-F000-4578-8137-42AEFB862B49}" srcOrd="1" destOrd="0" parTransId="{46A12A5C-3BE2-48D9-8458-EF7F6497B885}" sibTransId="{5B085F71-1D7B-4AD4-B673-009D081AE483}"/>
    <dgm:cxn modelId="{F82C298B-ADF0-4233-8DFA-AFEAE1C669EF}" type="presOf" srcId="{55F45306-2A62-46BB-8F2E-DF835931D371}" destId="{9D874453-4F14-4211-8315-F263454EA88F}" srcOrd="0" destOrd="0" presId="urn:microsoft.com/office/officeart/2005/8/layout/list1"/>
    <dgm:cxn modelId="{8E3604A8-A5FA-4CC2-9D9E-B5B7FA703634}" srcId="{EA72DCCF-9100-4169-8904-D2358663C283}" destId="{C6BC6A14-5C32-49E9-BFDE-8576567CA526}" srcOrd="1" destOrd="0" parTransId="{6C2F378E-3CAF-4E6E-8CEF-B012EEA71625}" sibTransId="{93D44EB5-220F-49F7-8858-B08DCA4FBDCA}"/>
    <dgm:cxn modelId="{E58304AA-06DE-4E08-AB06-74B0BC967A5F}" type="presOf" srcId="{C6BC6A14-5C32-49E9-BFDE-8576567CA526}" destId="{AB1EE4FB-9E21-4AED-8825-6594FD43741D}" srcOrd="1" destOrd="0" presId="urn:microsoft.com/office/officeart/2005/8/layout/list1"/>
    <dgm:cxn modelId="{956165A4-224D-4C58-9150-F0B7C31C6419}" type="presOf" srcId="{C6BC6A14-5C32-49E9-BFDE-8576567CA526}" destId="{43C2E1D8-2EC9-490A-A7F2-D20B5CF42873}" srcOrd="0" destOrd="0" presId="urn:microsoft.com/office/officeart/2005/8/layout/list1"/>
    <dgm:cxn modelId="{B8CD1C27-252F-4411-B9A9-90EA6D17A273}" type="presOf" srcId="{757E6211-1FA6-4891-AF14-81FF3F03DB2E}" destId="{F231552F-D1E5-4655-9305-49A265AD31D7}" srcOrd="0" destOrd="0" presId="urn:microsoft.com/office/officeart/2005/8/layout/list1"/>
    <dgm:cxn modelId="{DC84FBAC-96CF-4CEC-AB8A-A70298C209CB}" type="presOf" srcId="{EA72DCCF-9100-4169-8904-D2358663C283}" destId="{B7BD3F10-05D3-4280-B19B-F4D92ADC7D3C}" srcOrd="0" destOrd="0" presId="urn:microsoft.com/office/officeart/2005/8/layout/list1"/>
    <dgm:cxn modelId="{B3D15F80-832B-4487-8240-9B2F35690037}" srcId="{EA72DCCF-9100-4169-8904-D2358663C283}" destId="{55F45306-2A62-46BB-8F2E-DF835931D371}" srcOrd="2" destOrd="0" parTransId="{34E85704-A6CB-4151-A3EA-86FABD57A768}" sibTransId="{8B97A0CA-CECF-467E-8F6D-A3ABA2862D2E}"/>
    <dgm:cxn modelId="{44FF3051-95D5-4E8B-AE0B-B562541E581F}" type="presOf" srcId="{4BBA8636-3881-4F17-9333-4FE4729E306E}" destId="{A4E7D6C9-83B1-4884-A353-C0E6B1DF30D2}" srcOrd="1" destOrd="0" presId="urn:microsoft.com/office/officeart/2005/8/layout/list1"/>
    <dgm:cxn modelId="{7CB81D2D-BD59-4E13-87B8-3659955C06C4}" type="presOf" srcId="{4BBA8636-3881-4F17-9333-4FE4729E306E}" destId="{D76E1624-CD60-4D5C-8C27-3C1E737FC987}" srcOrd="0" destOrd="0" presId="urn:microsoft.com/office/officeart/2005/8/layout/list1"/>
    <dgm:cxn modelId="{2F0DCD7A-5508-4C6E-8B00-6D8F1526D7DE}" srcId="{C6BC6A14-5C32-49E9-BFDE-8576567CA526}" destId="{7CDD6457-B194-46AB-BD75-92DA0A42AA81}" srcOrd="0" destOrd="0" parTransId="{766976B6-BD97-4F81-BE37-976ECADEE522}" sibTransId="{1DFFB918-B9DE-4A38-94DB-5CF4F092221B}"/>
    <dgm:cxn modelId="{CF2265A6-DADC-45D4-9629-D2D9F8E4A868}" type="presOf" srcId="{7CDD6457-B194-46AB-BD75-92DA0A42AA81}" destId="{EF2DD2E3-8A59-4921-B5F0-4A8CB062DA5A}" srcOrd="0" destOrd="0" presId="urn:microsoft.com/office/officeart/2005/8/layout/list1"/>
    <dgm:cxn modelId="{C5A0A2B1-60B0-4C7B-A524-42829949BD7C}" type="presOf" srcId="{55F45306-2A62-46BB-8F2E-DF835931D371}" destId="{370B4721-2285-4053-8C04-AFB355DD200F}" srcOrd="1" destOrd="0" presId="urn:microsoft.com/office/officeart/2005/8/layout/list1"/>
    <dgm:cxn modelId="{58238D40-97E8-44A5-B147-C6839D7BF245}" srcId="{EA72DCCF-9100-4169-8904-D2358663C283}" destId="{4BBA8636-3881-4F17-9333-4FE4729E306E}" srcOrd="0" destOrd="0" parTransId="{2B14D89E-BC8A-40C7-A7F8-590CB740D28E}" sibTransId="{51EC8445-B723-4115-961C-548C754670BA}"/>
    <dgm:cxn modelId="{3E2BB2C8-68CF-4C91-AA2B-0CB1F5B7F0DC}" srcId="{55F45306-2A62-46BB-8F2E-DF835931D371}" destId="{757E6211-1FA6-4891-AF14-81FF3F03DB2E}" srcOrd="0" destOrd="0" parTransId="{B88D5C06-09CD-44BB-97EC-8C08515C4989}" sibTransId="{D6C9A651-AF6A-4D92-A041-EBCA75EED78D}"/>
    <dgm:cxn modelId="{4B498974-71C2-4B60-923E-99501E1D25A4}" type="presParOf" srcId="{B7BD3F10-05D3-4280-B19B-F4D92ADC7D3C}" destId="{CD76D1B2-5CA3-49CE-9C19-408399923C2A}" srcOrd="0" destOrd="0" presId="urn:microsoft.com/office/officeart/2005/8/layout/list1"/>
    <dgm:cxn modelId="{54F24DC0-7FC5-4B49-BA2F-ED733AD38638}" type="presParOf" srcId="{CD76D1B2-5CA3-49CE-9C19-408399923C2A}" destId="{D76E1624-CD60-4D5C-8C27-3C1E737FC987}" srcOrd="0" destOrd="0" presId="urn:microsoft.com/office/officeart/2005/8/layout/list1"/>
    <dgm:cxn modelId="{0B3DF9C4-2020-4F57-8C17-7CD3D18064C6}" type="presParOf" srcId="{CD76D1B2-5CA3-49CE-9C19-408399923C2A}" destId="{A4E7D6C9-83B1-4884-A353-C0E6B1DF30D2}" srcOrd="1" destOrd="0" presId="urn:microsoft.com/office/officeart/2005/8/layout/list1"/>
    <dgm:cxn modelId="{335DD395-E2D4-4724-B5B3-B3739459E2DF}" type="presParOf" srcId="{B7BD3F10-05D3-4280-B19B-F4D92ADC7D3C}" destId="{E5AAA5EA-7FEC-46A9-9FE3-1BBC1540ABFA}" srcOrd="1" destOrd="0" presId="urn:microsoft.com/office/officeart/2005/8/layout/list1"/>
    <dgm:cxn modelId="{156099A0-4C0C-4494-BC33-F135C48B8F9A}" type="presParOf" srcId="{B7BD3F10-05D3-4280-B19B-F4D92ADC7D3C}" destId="{0751DB02-62D5-413C-9B50-492532938C42}" srcOrd="2" destOrd="0" presId="urn:microsoft.com/office/officeart/2005/8/layout/list1"/>
    <dgm:cxn modelId="{1655EF72-FB9F-4B1C-A1E0-76D4349BD60A}" type="presParOf" srcId="{B7BD3F10-05D3-4280-B19B-F4D92ADC7D3C}" destId="{1D80E07A-158D-4156-A90C-1BD3A3B2116B}" srcOrd="3" destOrd="0" presId="urn:microsoft.com/office/officeart/2005/8/layout/list1"/>
    <dgm:cxn modelId="{F93CE559-EB50-4FC8-B17C-3625C78D61A5}" type="presParOf" srcId="{B7BD3F10-05D3-4280-B19B-F4D92ADC7D3C}" destId="{918EEEB1-9FF4-483F-85B7-D83579C72EAC}" srcOrd="4" destOrd="0" presId="urn:microsoft.com/office/officeart/2005/8/layout/list1"/>
    <dgm:cxn modelId="{CC383E50-4108-4739-A23B-34B12C86E2A1}" type="presParOf" srcId="{918EEEB1-9FF4-483F-85B7-D83579C72EAC}" destId="{43C2E1D8-2EC9-490A-A7F2-D20B5CF42873}" srcOrd="0" destOrd="0" presId="urn:microsoft.com/office/officeart/2005/8/layout/list1"/>
    <dgm:cxn modelId="{28016A50-1456-4D1E-997A-8DF2AF65B8F9}" type="presParOf" srcId="{918EEEB1-9FF4-483F-85B7-D83579C72EAC}" destId="{AB1EE4FB-9E21-4AED-8825-6594FD43741D}" srcOrd="1" destOrd="0" presId="urn:microsoft.com/office/officeart/2005/8/layout/list1"/>
    <dgm:cxn modelId="{65627CD6-4AE3-4767-8B66-34B8798E4DB7}" type="presParOf" srcId="{B7BD3F10-05D3-4280-B19B-F4D92ADC7D3C}" destId="{9E02CB0F-BFC1-481C-841A-BABF7AEBD6A8}" srcOrd="5" destOrd="0" presId="urn:microsoft.com/office/officeart/2005/8/layout/list1"/>
    <dgm:cxn modelId="{A7A0A5E3-BE4C-4C3F-9806-B1AD1181CC4B}" type="presParOf" srcId="{B7BD3F10-05D3-4280-B19B-F4D92ADC7D3C}" destId="{EF2DD2E3-8A59-4921-B5F0-4A8CB062DA5A}" srcOrd="6" destOrd="0" presId="urn:microsoft.com/office/officeart/2005/8/layout/list1"/>
    <dgm:cxn modelId="{CFDC356D-BF0C-42B3-86B3-8551F7D7BDEF}" type="presParOf" srcId="{B7BD3F10-05D3-4280-B19B-F4D92ADC7D3C}" destId="{416F8CA6-67B4-48A6-9C02-D21BDA015703}" srcOrd="7" destOrd="0" presId="urn:microsoft.com/office/officeart/2005/8/layout/list1"/>
    <dgm:cxn modelId="{9017CB28-3A1E-4011-BDDD-44281129ECC0}" type="presParOf" srcId="{B7BD3F10-05D3-4280-B19B-F4D92ADC7D3C}" destId="{077AF1E9-1B97-4458-B21D-D89620F49DFE}" srcOrd="8" destOrd="0" presId="urn:microsoft.com/office/officeart/2005/8/layout/list1"/>
    <dgm:cxn modelId="{14A61021-8B11-4D09-8702-48AF6AEF92CA}" type="presParOf" srcId="{077AF1E9-1B97-4458-B21D-D89620F49DFE}" destId="{9D874453-4F14-4211-8315-F263454EA88F}" srcOrd="0" destOrd="0" presId="urn:microsoft.com/office/officeart/2005/8/layout/list1"/>
    <dgm:cxn modelId="{F29BEFF2-DFE0-4D21-A971-441AEE138656}" type="presParOf" srcId="{077AF1E9-1B97-4458-B21D-D89620F49DFE}" destId="{370B4721-2285-4053-8C04-AFB355DD200F}" srcOrd="1" destOrd="0" presId="urn:microsoft.com/office/officeart/2005/8/layout/list1"/>
    <dgm:cxn modelId="{9EC7D208-6269-4445-87E8-69AA3D05E3AA}" type="presParOf" srcId="{B7BD3F10-05D3-4280-B19B-F4D92ADC7D3C}" destId="{47C8926D-07E4-41A6-8946-566163A7C466}" srcOrd="9" destOrd="0" presId="urn:microsoft.com/office/officeart/2005/8/layout/list1"/>
    <dgm:cxn modelId="{0B270780-E491-4097-8B31-C119A1ED4583}" type="presParOf" srcId="{B7BD3F10-05D3-4280-B19B-F4D92ADC7D3C}" destId="{F231552F-D1E5-4655-9305-49A265AD31D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C230607-3944-4593-AC3C-B78CA2EBF5C8}"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246E8638-09DC-4B32-84D0-66C8A90FBD0B}">
      <dgm:prSet custT="1"/>
      <dgm:spPr/>
      <dgm:t>
        <a:bodyPr/>
        <a:lstStyle/>
        <a:p>
          <a:pPr rtl="0"/>
          <a:r>
            <a:rPr lang="zh-TW" altLang="en-US" sz="2400" b="1" dirty="0" smtClean="0"/>
            <a:t>電腦伴唱機所涉及重製之著作種類，包括音樂、錄音及視聽著作</a:t>
          </a:r>
          <a:endParaRPr lang="zh-TW" altLang="en-US" sz="2400" b="1" dirty="0"/>
        </a:p>
      </dgm:t>
    </dgm:pt>
    <dgm:pt modelId="{164DE35E-A87B-4645-AE3C-4097EA25C87A}" type="parTrans" cxnId="{2295EC6C-A1FB-4BD9-BFF6-C7F9425E011E}">
      <dgm:prSet/>
      <dgm:spPr/>
      <dgm:t>
        <a:bodyPr/>
        <a:lstStyle/>
        <a:p>
          <a:endParaRPr lang="zh-TW" altLang="en-US"/>
        </a:p>
      </dgm:t>
    </dgm:pt>
    <dgm:pt modelId="{45ED2F7A-6917-4C7F-B319-D7188E1A5188}" type="sibTrans" cxnId="{2295EC6C-A1FB-4BD9-BFF6-C7F9425E011E}">
      <dgm:prSet/>
      <dgm:spPr/>
      <dgm:t>
        <a:bodyPr/>
        <a:lstStyle/>
        <a:p>
          <a:endParaRPr lang="zh-TW" altLang="en-US"/>
        </a:p>
      </dgm:t>
    </dgm:pt>
    <dgm:pt modelId="{994AE023-886A-4A90-88D0-2901283A7FE4}">
      <dgm:prSet custT="1"/>
      <dgm:spPr/>
      <dgm:t>
        <a:bodyPr/>
        <a:lstStyle/>
        <a:p>
          <a:pPr rtl="0"/>
          <a:r>
            <a:rPr lang="zh-TW" altLang="en-US" sz="2400" b="1" dirty="0" smtClean="0"/>
            <a:t>一般而言，權利人多將「重製」之權利保留自身管理，並未交由集體管理團體管理。</a:t>
          </a:r>
          <a:endParaRPr lang="zh-TW" altLang="en-US" sz="2400" b="1" dirty="0"/>
        </a:p>
      </dgm:t>
    </dgm:pt>
    <dgm:pt modelId="{ECF39329-2463-4EF3-A980-40B25D2BC8F8}" type="parTrans" cxnId="{F5995AD0-68BC-494F-BB54-D097E7370A03}">
      <dgm:prSet/>
      <dgm:spPr/>
      <dgm:t>
        <a:bodyPr/>
        <a:lstStyle/>
        <a:p>
          <a:endParaRPr lang="zh-TW" altLang="en-US"/>
        </a:p>
      </dgm:t>
    </dgm:pt>
    <dgm:pt modelId="{4AB63226-978F-42D9-B0A8-49383971F58E}" type="sibTrans" cxnId="{F5995AD0-68BC-494F-BB54-D097E7370A03}">
      <dgm:prSet/>
      <dgm:spPr/>
      <dgm:t>
        <a:bodyPr/>
        <a:lstStyle/>
        <a:p>
          <a:endParaRPr lang="zh-TW" altLang="en-US"/>
        </a:p>
      </dgm:t>
    </dgm:pt>
    <dgm:pt modelId="{83C0C4E0-CF57-470B-AF10-020B56AD98C6}">
      <dgm:prSet custT="1"/>
      <dgm:spPr/>
      <dgm:t>
        <a:bodyPr/>
        <a:lstStyle/>
        <a:p>
          <a:pPr rtl="0"/>
          <a:r>
            <a:rPr lang="zh-TW" altLang="en-US" sz="2400" b="1" dirty="0" smtClean="0"/>
            <a:t>直接向著作權人（唱片公司、伴唱機製造商）取得授權。</a:t>
          </a:r>
          <a:endParaRPr lang="zh-TW" altLang="en-US" sz="2400" b="1" dirty="0"/>
        </a:p>
      </dgm:t>
    </dgm:pt>
    <dgm:pt modelId="{8E69AA81-1754-4A13-9420-D7089FC2CFA4}" type="parTrans" cxnId="{1871AC13-EBE1-427A-8301-37BA0348D46C}">
      <dgm:prSet/>
      <dgm:spPr/>
      <dgm:t>
        <a:bodyPr/>
        <a:lstStyle/>
        <a:p>
          <a:endParaRPr lang="zh-TW" altLang="en-US"/>
        </a:p>
      </dgm:t>
    </dgm:pt>
    <dgm:pt modelId="{74CC4526-12BD-4B2B-A41E-9D4DCA878985}" type="sibTrans" cxnId="{1871AC13-EBE1-427A-8301-37BA0348D46C}">
      <dgm:prSet/>
      <dgm:spPr/>
      <dgm:t>
        <a:bodyPr/>
        <a:lstStyle/>
        <a:p>
          <a:endParaRPr lang="zh-TW" altLang="en-US"/>
        </a:p>
      </dgm:t>
    </dgm:pt>
    <dgm:pt modelId="{9893CE79-7948-42CE-A886-81F5DD0937C6}" type="pres">
      <dgm:prSet presAssocID="{8C230607-3944-4593-AC3C-B78CA2EBF5C8}" presName="linear" presStyleCnt="0">
        <dgm:presLayoutVars>
          <dgm:dir/>
          <dgm:animLvl val="lvl"/>
          <dgm:resizeHandles val="exact"/>
        </dgm:presLayoutVars>
      </dgm:prSet>
      <dgm:spPr/>
      <dgm:t>
        <a:bodyPr/>
        <a:lstStyle/>
        <a:p>
          <a:endParaRPr lang="zh-TW" altLang="en-US"/>
        </a:p>
      </dgm:t>
    </dgm:pt>
    <dgm:pt modelId="{BB177A2C-BE70-4A39-9CC4-8B71CF3761F4}" type="pres">
      <dgm:prSet presAssocID="{246E8638-09DC-4B32-84D0-66C8A90FBD0B}" presName="parentLin" presStyleCnt="0"/>
      <dgm:spPr/>
      <dgm:t>
        <a:bodyPr/>
        <a:lstStyle/>
        <a:p>
          <a:endParaRPr lang="zh-TW" altLang="en-US"/>
        </a:p>
      </dgm:t>
    </dgm:pt>
    <dgm:pt modelId="{1023E6EB-1C55-4988-8320-153BA10F46F0}" type="pres">
      <dgm:prSet presAssocID="{246E8638-09DC-4B32-84D0-66C8A90FBD0B}" presName="parentLeftMargin" presStyleLbl="node1" presStyleIdx="0" presStyleCnt="3"/>
      <dgm:spPr/>
      <dgm:t>
        <a:bodyPr/>
        <a:lstStyle/>
        <a:p>
          <a:endParaRPr lang="zh-TW" altLang="en-US"/>
        </a:p>
      </dgm:t>
    </dgm:pt>
    <dgm:pt modelId="{6354E88C-A565-4D1C-A1A7-78FA450AF02C}" type="pres">
      <dgm:prSet presAssocID="{246E8638-09DC-4B32-84D0-66C8A90FBD0B}" presName="parentText" presStyleLbl="node1" presStyleIdx="0" presStyleCnt="3" custScaleX="156121">
        <dgm:presLayoutVars>
          <dgm:chMax val="0"/>
          <dgm:bulletEnabled val="1"/>
        </dgm:presLayoutVars>
      </dgm:prSet>
      <dgm:spPr/>
      <dgm:t>
        <a:bodyPr/>
        <a:lstStyle/>
        <a:p>
          <a:endParaRPr lang="zh-TW" altLang="en-US"/>
        </a:p>
      </dgm:t>
    </dgm:pt>
    <dgm:pt modelId="{10FAED58-CCE9-4289-9FC5-D15BDCCFA129}" type="pres">
      <dgm:prSet presAssocID="{246E8638-09DC-4B32-84D0-66C8A90FBD0B}" presName="negativeSpace" presStyleCnt="0"/>
      <dgm:spPr/>
      <dgm:t>
        <a:bodyPr/>
        <a:lstStyle/>
        <a:p>
          <a:endParaRPr lang="zh-TW" altLang="en-US"/>
        </a:p>
      </dgm:t>
    </dgm:pt>
    <dgm:pt modelId="{8EAEE9B9-76A6-43B2-9BAE-5A99E46999D3}" type="pres">
      <dgm:prSet presAssocID="{246E8638-09DC-4B32-84D0-66C8A90FBD0B}" presName="childText" presStyleLbl="conFgAcc1" presStyleIdx="0" presStyleCnt="3">
        <dgm:presLayoutVars>
          <dgm:bulletEnabled val="1"/>
        </dgm:presLayoutVars>
      </dgm:prSet>
      <dgm:spPr/>
      <dgm:t>
        <a:bodyPr/>
        <a:lstStyle/>
        <a:p>
          <a:endParaRPr lang="zh-TW" altLang="en-US"/>
        </a:p>
      </dgm:t>
    </dgm:pt>
    <dgm:pt modelId="{B2A9816E-05D6-4BD0-A053-9BB5488D65F2}" type="pres">
      <dgm:prSet presAssocID="{45ED2F7A-6917-4C7F-B319-D7188E1A5188}" presName="spaceBetweenRectangles" presStyleCnt="0"/>
      <dgm:spPr/>
      <dgm:t>
        <a:bodyPr/>
        <a:lstStyle/>
        <a:p>
          <a:endParaRPr lang="zh-TW" altLang="en-US"/>
        </a:p>
      </dgm:t>
    </dgm:pt>
    <dgm:pt modelId="{A27F1CE4-B5A0-4C18-ACF0-E1DEDC2F88DA}" type="pres">
      <dgm:prSet presAssocID="{994AE023-886A-4A90-88D0-2901283A7FE4}" presName="parentLin" presStyleCnt="0"/>
      <dgm:spPr/>
      <dgm:t>
        <a:bodyPr/>
        <a:lstStyle/>
        <a:p>
          <a:endParaRPr lang="zh-TW" altLang="en-US"/>
        </a:p>
      </dgm:t>
    </dgm:pt>
    <dgm:pt modelId="{58060FC0-6522-4B9E-95EF-EA00104A02E7}" type="pres">
      <dgm:prSet presAssocID="{994AE023-886A-4A90-88D0-2901283A7FE4}" presName="parentLeftMargin" presStyleLbl="node1" presStyleIdx="0" presStyleCnt="3"/>
      <dgm:spPr/>
      <dgm:t>
        <a:bodyPr/>
        <a:lstStyle/>
        <a:p>
          <a:endParaRPr lang="zh-TW" altLang="en-US"/>
        </a:p>
      </dgm:t>
    </dgm:pt>
    <dgm:pt modelId="{9C42B4C7-6B64-48B9-B811-3986F128557B}" type="pres">
      <dgm:prSet presAssocID="{994AE023-886A-4A90-88D0-2901283A7FE4}" presName="parentText" presStyleLbl="node1" presStyleIdx="1" presStyleCnt="3" custScaleX="156121">
        <dgm:presLayoutVars>
          <dgm:chMax val="0"/>
          <dgm:bulletEnabled val="1"/>
        </dgm:presLayoutVars>
      </dgm:prSet>
      <dgm:spPr/>
      <dgm:t>
        <a:bodyPr/>
        <a:lstStyle/>
        <a:p>
          <a:endParaRPr lang="zh-TW" altLang="en-US"/>
        </a:p>
      </dgm:t>
    </dgm:pt>
    <dgm:pt modelId="{1AF62951-F12E-4EB2-8261-01AC9007C981}" type="pres">
      <dgm:prSet presAssocID="{994AE023-886A-4A90-88D0-2901283A7FE4}" presName="negativeSpace" presStyleCnt="0"/>
      <dgm:spPr/>
      <dgm:t>
        <a:bodyPr/>
        <a:lstStyle/>
        <a:p>
          <a:endParaRPr lang="zh-TW" altLang="en-US"/>
        </a:p>
      </dgm:t>
    </dgm:pt>
    <dgm:pt modelId="{E8BD8792-91D3-4657-BD5C-722A104E99E9}" type="pres">
      <dgm:prSet presAssocID="{994AE023-886A-4A90-88D0-2901283A7FE4}" presName="childText" presStyleLbl="conFgAcc1" presStyleIdx="1" presStyleCnt="3">
        <dgm:presLayoutVars>
          <dgm:bulletEnabled val="1"/>
        </dgm:presLayoutVars>
      </dgm:prSet>
      <dgm:spPr/>
      <dgm:t>
        <a:bodyPr/>
        <a:lstStyle/>
        <a:p>
          <a:endParaRPr lang="zh-TW" altLang="en-US"/>
        </a:p>
      </dgm:t>
    </dgm:pt>
    <dgm:pt modelId="{65FEE9E6-8D2D-4EDA-BE42-D27D8164C296}" type="pres">
      <dgm:prSet presAssocID="{4AB63226-978F-42D9-B0A8-49383971F58E}" presName="spaceBetweenRectangles" presStyleCnt="0"/>
      <dgm:spPr/>
      <dgm:t>
        <a:bodyPr/>
        <a:lstStyle/>
        <a:p>
          <a:endParaRPr lang="zh-TW" altLang="en-US"/>
        </a:p>
      </dgm:t>
    </dgm:pt>
    <dgm:pt modelId="{81B81288-A09A-44C5-9DE3-10A9A271A388}" type="pres">
      <dgm:prSet presAssocID="{83C0C4E0-CF57-470B-AF10-020B56AD98C6}" presName="parentLin" presStyleCnt="0"/>
      <dgm:spPr/>
      <dgm:t>
        <a:bodyPr/>
        <a:lstStyle/>
        <a:p>
          <a:endParaRPr lang="zh-TW" altLang="en-US"/>
        </a:p>
      </dgm:t>
    </dgm:pt>
    <dgm:pt modelId="{4C7A5423-DF11-43F3-8BF3-8994AE6847D4}" type="pres">
      <dgm:prSet presAssocID="{83C0C4E0-CF57-470B-AF10-020B56AD98C6}" presName="parentLeftMargin" presStyleLbl="node1" presStyleIdx="1" presStyleCnt="3"/>
      <dgm:spPr/>
      <dgm:t>
        <a:bodyPr/>
        <a:lstStyle/>
        <a:p>
          <a:endParaRPr lang="zh-TW" altLang="en-US"/>
        </a:p>
      </dgm:t>
    </dgm:pt>
    <dgm:pt modelId="{2F1F5ED5-CA7B-4FE6-AEE1-55310123D061}" type="pres">
      <dgm:prSet presAssocID="{83C0C4E0-CF57-470B-AF10-020B56AD98C6}" presName="parentText" presStyleLbl="node1" presStyleIdx="2" presStyleCnt="3" custScaleX="156121">
        <dgm:presLayoutVars>
          <dgm:chMax val="0"/>
          <dgm:bulletEnabled val="1"/>
        </dgm:presLayoutVars>
      </dgm:prSet>
      <dgm:spPr/>
      <dgm:t>
        <a:bodyPr/>
        <a:lstStyle/>
        <a:p>
          <a:endParaRPr lang="zh-TW" altLang="en-US"/>
        </a:p>
      </dgm:t>
    </dgm:pt>
    <dgm:pt modelId="{72C24BD8-4D24-43E7-ABE6-B1ACED1C6FF6}" type="pres">
      <dgm:prSet presAssocID="{83C0C4E0-CF57-470B-AF10-020B56AD98C6}" presName="negativeSpace" presStyleCnt="0"/>
      <dgm:spPr/>
      <dgm:t>
        <a:bodyPr/>
        <a:lstStyle/>
        <a:p>
          <a:endParaRPr lang="zh-TW" altLang="en-US"/>
        </a:p>
      </dgm:t>
    </dgm:pt>
    <dgm:pt modelId="{CE57BE2B-F286-4E63-9E0E-8925E6A77D86}" type="pres">
      <dgm:prSet presAssocID="{83C0C4E0-CF57-470B-AF10-020B56AD98C6}" presName="childText" presStyleLbl="conFgAcc1" presStyleIdx="2" presStyleCnt="3">
        <dgm:presLayoutVars>
          <dgm:bulletEnabled val="1"/>
        </dgm:presLayoutVars>
      </dgm:prSet>
      <dgm:spPr/>
      <dgm:t>
        <a:bodyPr/>
        <a:lstStyle/>
        <a:p>
          <a:endParaRPr lang="zh-TW" altLang="en-US"/>
        </a:p>
      </dgm:t>
    </dgm:pt>
  </dgm:ptLst>
  <dgm:cxnLst>
    <dgm:cxn modelId="{2295EC6C-A1FB-4BD9-BFF6-C7F9425E011E}" srcId="{8C230607-3944-4593-AC3C-B78CA2EBF5C8}" destId="{246E8638-09DC-4B32-84D0-66C8A90FBD0B}" srcOrd="0" destOrd="0" parTransId="{164DE35E-A87B-4645-AE3C-4097EA25C87A}" sibTransId="{45ED2F7A-6917-4C7F-B319-D7188E1A5188}"/>
    <dgm:cxn modelId="{871A157E-CA70-4B78-9686-D23D63E7F2ED}" type="presOf" srcId="{994AE023-886A-4A90-88D0-2901283A7FE4}" destId="{58060FC0-6522-4B9E-95EF-EA00104A02E7}" srcOrd="0" destOrd="0" presId="urn:microsoft.com/office/officeart/2005/8/layout/list1"/>
    <dgm:cxn modelId="{F5995AD0-68BC-494F-BB54-D097E7370A03}" srcId="{8C230607-3944-4593-AC3C-B78CA2EBF5C8}" destId="{994AE023-886A-4A90-88D0-2901283A7FE4}" srcOrd="1" destOrd="0" parTransId="{ECF39329-2463-4EF3-A980-40B25D2BC8F8}" sibTransId="{4AB63226-978F-42D9-B0A8-49383971F58E}"/>
    <dgm:cxn modelId="{6FBA03FA-3F68-4E60-9441-06048311ACBA}" type="presOf" srcId="{246E8638-09DC-4B32-84D0-66C8A90FBD0B}" destId="{1023E6EB-1C55-4988-8320-153BA10F46F0}" srcOrd="0" destOrd="0" presId="urn:microsoft.com/office/officeart/2005/8/layout/list1"/>
    <dgm:cxn modelId="{A0D7435F-7BF2-4542-99A1-8702C83BD5DF}" type="presOf" srcId="{83C0C4E0-CF57-470B-AF10-020B56AD98C6}" destId="{2F1F5ED5-CA7B-4FE6-AEE1-55310123D061}" srcOrd="1" destOrd="0" presId="urn:microsoft.com/office/officeart/2005/8/layout/list1"/>
    <dgm:cxn modelId="{1871AC13-EBE1-427A-8301-37BA0348D46C}" srcId="{8C230607-3944-4593-AC3C-B78CA2EBF5C8}" destId="{83C0C4E0-CF57-470B-AF10-020B56AD98C6}" srcOrd="2" destOrd="0" parTransId="{8E69AA81-1754-4A13-9420-D7089FC2CFA4}" sibTransId="{74CC4526-12BD-4B2B-A41E-9D4DCA878985}"/>
    <dgm:cxn modelId="{3B4ED535-3CC2-4B09-845E-4CB0595AD73B}" type="presOf" srcId="{83C0C4E0-CF57-470B-AF10-020B56AD98C6}" destId="{4C7A5423-DF11-43F3-8BF3-8994AE6847D4}" srcOrd="0" destOrd="0" presId="urn:microsoft.com/office/officeart/2005/8/layout/list1"/>
    <dgm:cxn modelId="{AAFA4993-F635-44E6-8951-D6C61C0D8A64}" type="presOf" srcId="{8C230607-3944-4593-AC3C-B78CA2EBF5C8}" destId="{9893CE79-7948-42CE-A886-81F5DD0937C6}" srcOrd="0" destOrd="0" presId="urn:microsoft.com/office/officeart/2005/8/layout/list1"/>
    <dgm:cxn modelId="{69EF83B3-9D7D-4C30-93FE-18AB6712DE25}" type="presOf" srcId="{994AE023-886A-4A90-88D0-2901283A7FE4}" destId="{9C42B4C7-6B64-48B9-B811-3986F128557B}" srcOrd="1" destOrd="0" presId="urn:microsoft.com/office/officeart/2005/8/layout/list1"/>
    <dgm:cxn modelId="{697F3381-FCB9-4211-8AC4-6892526EC273}" type="presOf" srcId="{246E8638-09DC-4B32-84D0-66C8A90FBD0B}" destId="{6354E88C-A565-4D1C-A1A7-78FA450AF02C}" srcOrd="1" destOrd="0" presId="urn:microsoft.com/office/officeart/2005/8/layout/list1"/>
    <dgm:cxn modelId="{D726CC86-256E-43F1-A024-4647079F01BF}" type="presParOf" srcId="{9893CE79-7948-42CE-A886-81F5DD0937C6}" destId="{BB177A2C-BE70-4A39-9CC4-8B71CF3761F4}" srcOrd="0" destOrd="0" presId="urn:microsoft.com/office/officeart/2005/8/layout/list1"/>
    <dgm:cxn modelId="{ADF8532A-C9C6-4F0A-9C1C-ED3FB397DEC4}" type="presParOf" srcId="{BB177A2C-BE70-4A39-9CC4-8B71CF3761F4}" destId="{1023E6EB-1C55-4988-8320-153BA10F46F0}" srcOrd="0" destOrd="0" presId="urn:microsoft.com/office/officeart/2005/8/layout/list1"/>
    <dgm:cxn modelId="{26B5A1C3-6E70-4ACF-B779-C25591AE10A3}" type="presParOf" srcId="{BB177A2C-BE70-4A39-9CC4-8B71CF3761F4}" destId="{6354E88C-A565-4D1C-A1A7-78FA450AF02C}" srcOrd="1" destOrd="0" presId="urn:microsoft.com/office/officeart/2005/8/layout/list1"/>
    <dgm:cxn modelId="{04C3D3DD-AB8D-4A6C-88C1-0A9B9C3E1F1D}" type="presParOf" srcId="{9893CE79-7948-42CE-A886-81F5DD0937C6}" destId="{10FAED58-CCE9-4289-9FC5-D15BDCCFA129}" srcOrd="1" destOrd="0" presId="urn:microsoft.com/office/officeart/2005/8/layout/list1"/>
    <dgm:cxn modelId="{426C89AB-9413-4215-8D2F-EA8E687D2A10}" type="presParOf" srcId="{9893CE79-7948-42CE-A886-81F5DD0937C6}" destId="{8EAEE9B9-76A6-43B2-9BAE-5A99E46999D3}" srcOrd="2" destOrd="0" presId="urn:microsoft.com/office/officeart/2005/8/layout/list1"/>
    <dgm:cxn modelId="{9CCB5C63-6315-45E7-95B2-62EA22E268AB}" type="presParOf" srcId="{9893CE79-7948-42CE-A886-81F5DD0937C6}" destId="{B2A9816E-05D6-4BD0-A053-9BB5488D65F2}" srcOrd="3" destOrd="0" presId="urn:microsoft.com/office/officeart/2005/8/layout/list1"/>
    <dgm:cxn modelId="{2B30CDAF-BBB4-4627-963B-E1DD74A2C9AE}" type="presParOf" srcId="{9893CE79-7948-42CE-A886-81F5DD0937C6}" destId="{A27F1CE4-B5A0-4C18-ACF0-E1DEDC2F88DA}" srcOrd="4" destOrd="0" presId="urn:microsoft.com/office/officeart/2005/8/layout/list1"/>
    <dgm:cxn modelId="{B48EEA61-14AB-4848-80E7-6BF25C3DC368}" type="presParOf" srcId="{A27F1CE4-B5A0-4C18-ACF0-E1DEDC2F88DA}" destId="{58060FC0-6522-4B9E-95EF-EA00104A02E7}" srcOrd="0" destOrd="0" presId="urn:microsoft.com/office/officeart/2005/8/layout/list1"/>
    <dgm:cxn modelId="{6CEA2C14-7910-47EA-820E-3EB6312F4E75}" type="presParOf" srcId="{A27F1CE4-B5A0-4C18-ACF0-E1DEDC2F88DA}" destId="{9C42B4C7-6B64-48B9-B811-3986F128557B}" srcOrd="1" destOrd="0" presId="urn:microsoft.com/office/officeart/2005/8/layout/list1"/>
    <dgm:cxn modelId="{4597C0FF-6A80-4A31-BE57-AAA30A7B6E2D}" type="presParOf" srcId="{9893CE79-7948-42CE-A886-81F5DD0937C6}" destId="{1AF62951-F12E-4EB2-8261-01AC9007C981}" srcOrd="5" destOrd="0" presId="urn:microsoft.com/office/officeart/2005/8/layout/list1"/>
    <dgm:cxn modelId="{23A200CE-AD19-4AAB-8B6D-F5C2D85FD1D0}" type="presParOf" srcId="{9893CE79-7948-42CE-A886-81F5DD0937C6}" destId="{E8BD8792-91D3-4657-BD5C-722A104E99E9}" srcOrd="6" destOrd="0" presId="urn:microsoft.com/office/officeart/2005/8/layout/list1"/>
    <dgm:cxn modelId="{B2015214-8D49-48EE-A354-4950C0657A34}" type="presParOf" srcId="{9893CE79-7948-42CE-A886-81F5DD0937C6}" destId="{65FEE9E6-8D2D-4EDA-BE42-D27D8164C296}" srcOrd="7" destOrd="0" presId="urn:microsoft.com/office/officeart/2005/8/layout/list1"/>
    <dgm:cxn modelId="{9CE2923C-8496-452C-B52A-2B06DBBF70D2}" type="presParOf" srcId="{9893CE79-7948-42CE-A886-81F5DD0937C6}" destId="{81B81288-A09A-44C5-9DE3-10A9A271A388}" srcOrd="8" destOrd="0" presId="urn:microsoft.com/office/officeart/2005/8/layout/list1"/>
    <dgm:cxn modelId="{FFA280CE-C7B1-4938-998E-D5F187552A70}" type="presParOf" srcId="{81B81288-A09A-44C5-9DE3-10A9A271A388}" destId="{4C7A5423-DF11-43F3-8BF3-8994AE6847D4}" srcOrd="0" destOrd="0" presId="urn:microsoft.com/office/officeart/2005/8/layout/list1"/>
    <dgm:cxn modelId="{4880DBD6-DB49-44B4-9B6A-CCEECC0D66F2}" type="presParOf" srcId="{81B81288-A09A-44C5-9DE3-10A9A271A388}" destId="{2F1F5ED5-CA7B-4FE6-AEE1-55310123D061}" srcOrd="1" destOrd="0" presId="urn:microsoft.com/office/officeart/2005/8/layout/list1"/>
    <dgm:cxn modelId="{6205D71E-4EA0-4738-9C06-488EC1A4E0CB}" type="presParOf" srcId="{9893CE79-7948-42CE-A886-81F5DD0937C6}" destId="{72C24BD8-4D24-43E7-ABE6-B1ACED1C6FF6}" srcOrd="9" destOrd="0" presId="urn:microsoft.com/office/officeart/2005/8/layout/list1"/>
    <dgm:cxn modelId="{82C44188-B000-4102-BF69-4DC92B92F695}" type="presParOf" srcId="{9893CE79-7948-42CE-A886-81F5DD0937C6}" destId="{CE57BE2B-F286-4E63-9E0E-8925E6A77D8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457032E-82C9-4019-81CB-13C4F53810FA}" type="doc">
      <dgm:prSet loTypeId="urn:microsoft.com/office/officeart/2005/8/layout/default" loCatId="list" qsTypeId="urn:microsoft.com/office/officeart/2005/8/quickstyle/simple2" qsCatId="simple" csTypeId="urn:microsoft.com/office/officeart/2005/8/colors/colorful4" csCatId="colorful" phldr="1"/>
      <dgm:spPr/>
      <dgm:t>
        <a:bodyPr/>
        <a:lstStyle/>
        <a:p>
          <a:endParaRPr lang="zh-TW" altLang="en-US"/>
        </a:p>
      </dgm:t>
    </dgm:pt>
    <dgm:pt modelId="{149D4DED-7BB9-4193-8A99-E8E670C91EF5}">
      <dgm:prSet/>
      <dgm:spPr/>
      <dgm:t>
        <a:bodyPr/>
        <a:lstStyle/>
        <a:p>
          <a:pPr algn="l" rtl="0"/>
          <a:r>
            <a:rPr lang="zh-TW" b="1" dirty="0" smtClean="0"/>
            <a:t>不可自行灌錄來源不明或以破解電腦伴唱機防盜拷措施</a:t>
          </a:r>
          <a:r>
            <a:rPr lang="en-US" b="1" dirty="0" smtClean="0"/>
            <a:t>(</a:t>
          </a:r>
          <a:r>
            <a:rPr lang="zh-TW" b="1" dirty="0" smtClean="0"/>
            <a:t>輸入碼、授權碼等科技保護措施</a:t>
          </a:r>
          <a:r>
            <a:rPr lang="en-US" b="1" dirty="0" smtClean="0"/>
            <a:t>)</a:t>
          </a:r>
          <a:r>
            <a:rPr lang="zh-TW" b="1" dirty="0" smtClean="0"/>
            <a:t>之方式加灌歌曲，或在網路上傳輸正版補灌光碟甚或是盜版歌曲供他人灌歌。</a:t>
          </a:r>
          <a:endParaRPr lang="zh-TW" b="1" dirty="0"/>
        </a:p>
      </dgm:t>
    </dgm:pt>
    <dgm:pt modelId="{58BBA656-07AD-4A20-B7FA-F1C22801EECC}" type="parTrans" cxnId="{4DF648B2-154A-4E54-B67D-600E6E334948}">
      <dgm:prSet/>
      <dgm:spPr/>
      <dgm:t>
        <a:bodyPr/>
        <a:lstStyle/>
        <a:p>
          <a:pPr algn="l"/>
          <a:endParaRPr lang="zh-TW" altLang="en-US" b="1"/>
        </a:p>
      </dgm:t>
    </dgm:pt>
    <dgm:pt modelId="{CA928FA6-AA4F-4D06-8B90-6506CF648F1D}" type="sibTrans" cxnId="{4DF648B2-154A-4E54-B67D-600E6E334948}">
      <dgm:prSet/>
      <dgm:spPr/>
      <dgm:t>
        <a:bodyPr/>
        <a:lstStyle/>
        <a:p>
          <a:pPr algn="l"/>
          <a:endParaRPr lang="zh-TW" altLang="en-US" b="1"/>
        </a:p>
      </dgm:t>
    </dgm:pt>
    <dgm:pt modelId="{CF414401-EB3A-4316-848C-587DD01764DF}">
      <dgm:prSet/>
      <dgm:spPr/>
      <dgm:t>
        <a:bodyPr/>
        <a:lstStyle/>
        <a:p>
          <a:pPr algn="l" rtl="0"/>
          <a:r>
            <a:rPr lang="zh-TW" b="1" dirty="0" smtClean="0"/>
            <a:t>於自購</a:t>
          </a:r>
          <a:r>
            <a:rPr lang="zh-TW" altLang="en-US" b="1" dirty="0" smtClean="0"/>
            <a:t>或租來</a:t>
          </a:r>
          <a:r>
            <a:rPr lang="zh-TW" b="1" dirty="0" smtClean="0"/>
            <a:t>之電腦伴唱機補灌新歌，應灌錄原伴唱機廠商所提供之光碟，並認明原出廠公司名稱標示。</a:t>
          </a:r>
          <a:endParaRPr lang="zh-TW" b="1" dirty="0"/>
        </a:p>
      </dgm:t>
    </dgm:pt>
    <dgm:pt modelId="{74BFF1EB-EAD9-4E06-8381-A804C2866C39}" type="parTrans" cxnId="{E562E541-6136-4471-A2AE-3C338176F542}">
      <dgm:prSet/>
      <dgm:spPr/>
      <dgm:t>
        <a:bodyPr/>
        <a:lstStyle/>
        <a:p>
          <a:pPr algn="l"/>
          <a:endParaRPr lang="zh-TW" altLang="en-US" b="1"/>
        </a:p>
      </dgm:t>
    </dgm:pt>
    <dgm:pt modelId="{7BE2E4CD-6C76-4724-ADE1-055D1CC181FF}" type="sibTrans" cxnId="{E562E541-6136-4471-A2AE-3C338176F542}">
      <dgm:prSet/>
      <dgm:spPr/>
      <dgm:t>
        <a:bodyPr/>
        <a:lstStyle/>
        <a:p>
          <a:pPr algn="l"/>
          <a:endParaRPr lang="zh-TW" altLang="en-US" b="1"/>
        </a:p>
      </dgm:t>
    </dgm:pt>
    <dgm:pt modelId="{BDAA6C12-36BA-4274-82EC-D1114C6F0EAA}">
      <dgm:prSet/>
      <dgm:spPr/>
      <dgm:t>
        <a:bodyPr/>
        <a:lstStyle/>
        <a:p>
          <a:pPr algn="l" rtl="0"/>
          <a:r>
            <a:rPr lang="zh-TW" b="1" dirty="0" smtClean="0"/>
            <a:t>各廠牌電腦伴唱機重製授權契約多數有針對特定廠牌機器之範圍限制，如欲灌錄他廠牌歌曲，需另外取得重製授權。</a:t>
          </a:r>
          <a:endParaRPr lang="zh-TW" b="1" dirty="0"/>
        </a:p>
      </dgm:t>
    </dgm:pt>
    <dgm:pt modelId="{3F7B7E07-ED34-43AE-A03D-F4EDD97D5333}" type="parTrans" cxnId="{87DD0A6A-25BE-4344-9008-CB1D15595322}">
      <dgm:prSet/>
      <dgm:spPr/>
      <dgm:t>
        <a:bodyPr/>
        <a:lstStyle/>
        <a:p>
          <a:pPr algn="l"/>
          <a:endParaRPr lang="zh-TW" altLang="en-US" b="1"/>
        </a:p>
      </dgm:t>
    </dgm:pt>
    <dgm:pt modelId="{DF39DEE8-7D8D-437B-A0BB-4520E7A4F989}" type="sibTrans" cxnId="{87DD0A6A-25BE-4344-9008-CB1D15595322}">
      <dgm:prSet/>
      <dgm:spPr/>
      <dgm:t>
        <a:bodyPr/>
        <a:lstStyle/>
        <a:p>
          <a:pPr algn="l"/>
          <a:endParaRPr lang="zh-TW" altLang="en-US" b="1"/>
        </a:p>
      </dgm:t>
    </dgm:pt>
    <dgm:pt modelId="{0648B563-E3C9-4E91-884E-F876CA0BB06B}">
      <dgm:prSet/>
      <dgm:spPr/>
      <dgm:t>
        <a:bodyPr/>
        <a:lstStyle/>
        <a:p>
          <a:pPr algn="l" rtl="0"/>
          <a:r>
            <a:rPr lang="zh-TW" b="1" dirty="0" smtClean="0"/>
            <a:t>避免將某廠商出版之新歌光碟、</a:t>
          </a:r>
          <a:r>
            <a:rPr lang="en-US" b="1" dirty="0" smtClean="0"/>
            <a:t>CF</a:t>
          </a:r>
          <a:r>
            <a:rPr lang="zh-TW" b="1" dirty="0" smtClean="0"/>
            <a:t>記憶卡、灌歌站內之歌曲灌錄在非該廠出產之電腦伴唱機內。</a:t>
          </a:r>
          <a:endParaRPr lang="zh-TW" b="1" dirty="0"/>
        </a:p>
      </dgm:t>
    </dgm:pt>
    <dgm:pt modelId="{B8E9EF60-21E0-470B-9B35-2FF083D5648E}" type="parTrans" cxnId="{51561A82-EADC-4D6B-92F2-4FEBA2D40ADD}">
      <dgm:prSet/>
      <dgm:spPr/>
      <dgm:t>
        <a:bodyPr/>
        <a:lstStyle/>
        <a:p>
          <a:pPr algn="l"/>
          <a:endParaRPr lang="zh-TW" altLang="en-US" b="1"/>
        </a:p>
      </dgm:t>
    </dgm:pt>
    <dgm:pt modelId="{DA4F4C2C-4130-4DA6-8DFE-A869113BEAB1}" type="sibTrans" cxnId="{51561A82-EADC-4D6B-92F2-4FEBA2D40ADD}">
      <dgm:prSet/>
      <dgm:spPr/>
      <dgm:t>
        <a:bodyPr/>
        <a:lstStyle/>
        <a:p>
          <a:pPr algn="l"/>
          <a:endParaRPr lang="zh-TW" altLang="en-US" b="1"/>
        </a:p>
      </dgm:t>
    </dgm:pt>
    <dgm:pt modelId="{48B632FF-311E-4C98-9A6F-C6E9C83F68E6}" type="pres">
      <dgm:prSet presAssocID="{3457032E-82C9-4019-81CB-13C4F53810FA}" presName="diagram" presStyleCnt="0">
        <dgm:presLayoutVars>
          <dgm:dir/>
          <dgm:resizeHandles val="exact"/>
        </dgm:presLayoutVars>
      </dgm:prSet>
      <dgm:spPr/>
      <dgm:t>
        <a:bodyPr/>
        <a:lstStyle/>
        <a:p>
          <a:endParaRPr lang="zh-TW" altLang="en-US"/>
        </a:p>
      </dgm:t>
    </dgm:pt>
    <dgm:pt modelId="{FAAFAC30-226E-41AF-B5CD-A5333D179E82}" type="pres">
      <dgm:prSet presAssocID="{149D4DED-7BB9-4193-8A99-E8E670C91EF5}" presName="node" presStyleLbl="node1" presStyleIdx="0" presStyleCnt="4">
        <dgm:presLayoutVars>
          <dgm:bulletEnabled val="1"/>
        </dgm:presLayoutVars>
      </dgm:prSet>
      <dgm:spPr/>
      <dgm:t>
        <a:bodyPr/>
        <a:lstStyle/>
        <a:p>
          <a:endParaRPr lang="zh-TW" altLang="en-US"/>
        </a:p>
      </dgm:t>
    </dgm:pt>
    <dgm:pt modelId="{913197B1-EB40-47E0-8A36-7184CD8A5CF8}" type="pres">
      <dgm:prSet presAssocID="{CA928FA6-AA4F-4D06-8B90-6506CF648F1D}" presName="sibTrans" presStyleCnt="0"/>
      <dgm:spPr/>
      <dgm:t>
        <a:bodyPr/>
        <a:lstStyle/>
        <a:p>
          <a:endParaRPr lang="zh-TW" altLang="en-US"/>
        </a:p>
      </dgm:t>
    </dgm:pt>
    <dgm:pt modelId="{A933F600-334C-41B7-9B42-F3ED286AA9C7}" type="pres">
      <dgm:prSet presAssocID="{CF414401-EB3A-4316-848C-587DD01764DF}" presName="node" presStyleLbl="node1" presStyleIdx="1" presStyleCnt="4">
        <dgm:presLayoutVars>
          <dgm:bulletEnabled val="1"/>
        </dgm:presLayoutVars>
      </dgm:prSet>
      <dgm:spPr/>
      <dgm:t>
        <a:bodyPr/>
        <a:lstStyle/>
        <a:p>
          <a:endParaRPr lang="zh-TW" altLang="en-US"/>
        </a:p>
      </dgm:t>
    </dgm:pt>
    <dgm:pt modelId="{4ACAE0E1-96EA-4574-9952-2C499530C377}" type="pres">
      <dgm:prSet presAssocID="{7BE2E4CD-6C76-4724-ADE1-055D1CC181FF}" presName="sibTrans" presStyleCnt="0"/>
      <dgm:spPr/>
      <dgm:t>
        <a:bodyPr/>
        <a:lstStyle/>
        <a:p>
          <a:endParaRPr lang="zh-TW" altLang="en-US"/>
        </a:p>
      </dgm:t>
    </dgm:pt>
    <dgm:pt modelId="{643833A6-03CC-4499-862E-0C3E138C834B}" type="pres">
      <dgm:prSet presAssocID="{BDAA6C12-36BA-4274-82EC-D1114C6F0EAA}" presName="node" presStyleLbl="node1" presStyleIdx="2" presStyleCnt="4">
        <dgm:presLayoutVars>
          <dgm:bulletEnabled val="1"/>
        </dgm:presLayoutVars>
      </dgm:prSet>
      <dgm:spPr/>
      <dgm:t>
        <a:bodyPr/>
        <a:lstStyle/>
        <a:p>
          <a:endParaRPr lang="zh-TW" altLang="en-US"/>
        </a:p>
      </dgm:t>
    </dgm:pt>
    <dgm:pt modelId="{37F5F90B-99C4-41D2-9DF4-C1D2FB819B2E}" type="pres">
      <dgm:prSet presAssocID="{DF39DEE8-7D8D-437B-A0BB-4520E7A4F989}" presName="sibTrans" presStyleCnt="0"/>
      <dgm:spPr/>
      <dgm:t>
        <a:bodyPr/>
        <a:lstStyle/>
        <a:p>
          <a:endParaRPr lang="zh-TW" altLang="en-US"/>
        </a:p>
      </dgm:t>
    </dgm:pt>
    <dgm:pt modelId="{595930A2-4C7A-4269-9B75-D144A4D13347}" type="pres">
      <dgm:prSet presAssocID="{0648B563-E3C9-4E91-884E-F876CA0BB06B}" presName="node" presStyleLbl="node1" presStyleIdx="3" presStyleCnt="4">
        <dgm:presLayoutVars>
          <dgm:bulletEnabled val="1"/>
        </dgm:presLayoutVars>
      </dgm:prSet>
      <dgm:spPr/>
      <dgm:t>
        <a:bodyPr/>
        <a:lstStyle/>
        <a:p>
          <a:endParaRPr lang="zh-TW" altLang="en-US"/>
        </a:p>
      </dgm:t>
    </dgm:pt>
  </dgm:ptLst>
  <dgm:cxnLst>
    <dgm:cxn modelId="{51561A82-EADC-4D6B-92F2-4FEBA2D40ADD}" srcId="{3457032E-82C9-4019-81CB-13C4F53810FA}" destId="{0648B563-E3C9-4E91-884E-F876CA0BB06B}" srcOrd="3" destOrd="0" parTransId="{B8E9EF60-21E0-470B-9B35-2FF083D5648E}" sibTransId="{DA4F4C2C-4130-4DA6-8DFE-A869113BEAB1}"/>
    <dgm:cxn modelId="{E562E541-6136-4471-A2AE-3C338176F542}" srcId="{3457032E-82C9-4019-81CB-13C4F53810FA}" destId="{CF414401-EB3A-4316-848C-587DD01764DF}" srcOrd="1" destOrd="0" parTransId="{74BFF1EB-EAD9-4E06-8381-A804C2866C39}" sibTransId="{7BE2E4CD-6C76-4724-ADE1-055D1CC181FF}"/>
    <dgm:cxn modelId="{87DD0A6A-25BE-4344-9008-CB1D15595322}" srcId="{3457032E-82C9-4019-81CB-13C4F53810FA}" destId="{BDAA6C12-36BA-4274-82EC-D1114C6F0EAA}" srcOrd="2" destOrd="0" parTransId="{3F7B7E07-ED34-43AE-A03D-F4EDD97D5333}" sibTransId="{DF39DEE8-7D8D-437B-A0BB-4520E7A4F989}"/>
    <dgm:cxn modelId="{7353F7F3-C350-4DA9-A160-C102AE703207}" type="presOf" srcId="{BDAA6C12-36BA-4274-82EC-D1114C6F0EAA}" destId="{643833A6-03CC-4499-862E-0C3E138C834B}" srcOrd="0" destOrd="0" presId="urn:microsoft.com/office/officeart/2005/8/layout/default"/>
    <dgm:cxn modelId="{796C2460-67D9-42FC-AC3E-ECC8C6EFB1BE}" type="presOf" srcId="{3457032E-82C9-4019-81CB-13C4F53810FA}" destId="{48B632FF-311E-4C98-9A6F-C6E9C83F68E6}" srcOrd="0" destOrd="0" presId="urn:microsoft.com/office/officeart/2005/8/layout/default"/>
    <dgm:cxn modelId="{68638B4B-FE64-4CD4-8858-0E6254E500C9}" type="presOf" srcId="{0648B563-E3C9-4E91-884E-F876CA0BB06B}" destId="{595930A2-4C7A-4269-9B75-D144A4D13347}" srcOrd="0" destOrd="0" presId="urn:microsoft.com/office/officeart/2005/8/layout/default"/>
    <dgm:cxn modelId="{DDA5CE11-44E6-4EDA-92A3-BC38BCA3E9E3}" type="presOf" srcId="{CF414401-EB3A-4316-848C-587DD01764DF}" destId="{A933F600-334C-41B7-9B42-F3ED286AA9C7}" srcOrd="0" destOrd="0" presId="urn:microsoft.com/office/officeart/2005/8/layout/default"/>
    <dgm:cxn modelId="{17D5C8FF-A219-44EE-BF70-D49D5A85906A}" type="presOf" srcId="{149D4DED-7BB9-4193-8A99-E8E670C91EF5}" destId="{FAAFAC30-226E-41AF-B5CD-A5333D179E82}" srcOrd="0" destOrd="0" presId="urn:microsoft.com/office/officeart/2005/8/layout/default"/>
    <dgm:cxn modelId="{4DF648B2-154A-4E54-B67D-600E6E334948}" srcId="{3457032E-82C9-4019-81CB-13C4F53810FA}" destId="{149D4DED-7BB9-4193-8A99-E8E670C91EF5}" srcOrd="0" destOrd="0" parTransId="{58BBA656-07AD-4A20-B7FA-F1C22801EECC}" sibTransId="{CA928FA6-AA4F-4D06-8B90-6506CF648F1D}"/>
    <dgm:cxn modelId="{FD156A0B-C977-4BC5-A370-BD1581C26809}" type="presParOf" srcId="{48B632FF-311E-4C98-9A6F-C6E9C83F68E6}" destId="{FAAFAC30-226E-41AF-B5CD-A5333D179E82}" srcOrd="0" destOrd="0" presId="urn:microsoft.com/office/officeart/2005/8/layout/default"/>
    <dgm:cxn modelId="{0BF5BDB0-DD09-4177-B44F-9EBF9F652EE9}" type="presParOf" srcId="{48B632FF-311E-4C98-9A6F-C6E9C83F68E6}" destId="{913197B1-EB40-47E0-8A36-7184CD8A5CF8}" srcOrd="1" destOrd="0" presId="urn:microsoft.com/office/officeart/2005/8/layout/default"/>
    <dgm:cxn modelId="{A8AC0AAB-218D-49CD-883E-CBBE3E907851}" type="presParOf" srcId="{48B632FF-311E-4C98-9A6F-C6E9C83F68E6}" destId="{A933F600-334C-41B7-9B42-F3ED286AA9C7}" srcOrd="2" destOrd="0" presId="urn:microsoft.com/office/officeart/2005/8/layout/default"/>
    <dgm:cxn modelId="{EAD79A30-BC14-4917-A70D-FD9CD7E7243B}" type="presParOf" srcId="{48B632FF-311E-4C98-9A6F-C6E9C83F68E6}" destId="{4ACAE0E1-96EA-4574-9952-2C499530C377}" srcOrd="3" destOrd="0" presId="urn:microsoft.com/office/officeart/2005/8/layout/default"/>
    <dgm:cxn modelId="{D1C7168E-BA44-4540-BE1A-B76CACF68B88}" type="presParOf" srcId="{48B632FF-311E-4C98-9A6F-C6E9C83F68E6}" destId="{643833A6-03CC-4499-862E-0C3E138C834B}" srcOrd="4" destOrd="0" presId="urn:microsoft.com/office/officeart/2005/8/layout/default"/>
    <dgm:cxn modelId="{BE00D462-3B43-42B4-BB86-DABC637362DA}" type="presParOf" srcId="{48B632FF-311E-4C98-9A6F-C6E9C83F68E6}" destId="{37F5F90B-99C4-41D2-9DF4-C1D2FB819B2E}" srcOrd="5" destOrd="0" presId="urn:microsoft.com/office/officeart/2005/8/layout/default"/>
    <dgm:cxn modelId="{8C602753-AF8F-4078-BC5C-606B74C79C0F}" type="presParOf" srcId="{48B632FF-311E-4C98-9A6F-C6E9C83F68E6}" destId="{595930A2-4C7A-4269-9B75-D144A4D13347}"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14B16923-A891-4C4B-9D43-0895DD196BC3}"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zh-TW" altLang="en-US"/>
        </a:p>
      </dgm:t>
    </dgm:pt>
    <dgm:pt modelId="{FE38EE59-53AF-4526-9773-3B473948D3F2}">
      <dgm:prSet/>
      <dgm:spPr/>
      <dgm:t>
        <a:bodyPr/>
        <a:lstStyle/>
        <a:p>
          <a:pPr rtl="0"/>
          <a:r>
            <a:rPr lang="zh-TW" smtClean="0"/>
            <a:t>不論係原聲原影（如音樂</a:t>
          </a:r>
          <a:r>
            <a:rPr lang="en-US" smtClean="0"/>
            <a:t>MV</a:t>
          </a:r>
          <a:r>
            <a:rPr lang="zh-TW" smtClean="0"/>
            <a:t>）或是非原聲原影（例如</a:t>
          </a:r>
          <a:r>
            <a:rPr lang="en-US" smtClean="0"/>
            <a:t>MIDI</a:t>
          </a:r>
          <a:r>
            <a:rPr lang="zh-TW" smtClean="0"/>
            <a:t>音樂），伴唱機製造業者於銷售時，已為購買人取得授權或已直接授權予購買人。</a:t>
          </a:r>
          <a:endParaRPr lang="zh-TW"/>
        </a:p>
      </dgm:t>
    </dgm:pt>
    <dgm:pt modelId="{582AFDE1-9113-4D7C-B83A-78A7881F1FA2}" type="parTrans" cxnId="{69B4AB06-48D2-4EC0-AD8C-61687C9C2D8F}">
      <dgm:prSet/>
      <dgm:spPr/>
      <dgm:t>
        <a:bodyPr/>
        <a:lstStyle/>
        <a:p>
          <a:endParaRPr lang="zh-TW" altLang="en-US"/>
        </a:p>
      </dgm:t>
    </dgm:pt>
    <dgm:pt modelId="{8CA5C79E-DA5A-4C46-BF0C-E37FEE183E0A}" type="sibTrans" cxnId="{69B4AB06-48D2-4EC0-AD8C-61687C9C2D8F}">
      <dgm:prSet/>
      <dgm:spPr/>
      <dgm:t>
        <a:bodyPr/>
        <a:lstStyle/>
        <a:p>
          <a:endParaRPr lang="zh-TW" altLang="en-US"/>
        </a:p>
      </dgm:t>
    </dgm:pt>
    <dgm:pt modelId="{CA2E6969-658E-47AB-B3B9-F2890977EE31}" type="pres">
      <dgm:prSet presAssocID="{14B16923-A891-4C4B-9D43-0895DD196BC3}" presName="linear" presStyleCnt="0">
        <dgm:presLayoutVars>
          <dgm:animLvl val="lvl"/>
          <dgm:resizeHandles val="exact"/>
        </dgm:presLayoutVars>
      </dgm:prSet>
      <dgm:spPr/>
      <dgm:t>
        <a:bodyPr/>
        <a:lstStyle/>
        <a:p>
          <a:endParaRPr lang="zh-TW" altLang="en-US"/>
        </a:p>
      </dgm:t>
    </dgm:pt>
    <dgm:pt modelId="{3A4EA007-395C-4C5E-A038-D2E32AD5EF38}" type="pres">
      <dgm:prSet presAssocID="{FE38EE59-53AF-4526-9773-3B473948D3F2}" presName="parentText" presStyleLbl="node1" presStyleIdx="0" presStyleCnt="1">
        <dgm:presLayoutVars>
          <dgm:chMax val="0"/>
          <dgm:bulletEnabled val="1"/>
        </dgm:presLayoutVars>
      </dgm:prSet>
      <dgm:spPr/>
      <dgm:t>
        <a:bodyPr/>
        <a:lstStyle/>
        <a:p>
          <a:endParaRPr lang="zh-TW" altLang="en-US"/>
        </a:p>
      </dgm:t>
    </dgm:pt>
  </dgm:ptLst>
  <dgm:cxnLst>
    <dgm:cxn modelId="{69B4AB06-48D2-4EC0-AD8C-61687C9C2D8F}" srcId="{14B16923-A891-4C4B-9D43-0895DD196BC3}" destId="{FE38EE59-53AF-4526-9773-3B473948D3F2}" srcOrd="0" destOrd="0" parTransId="{582AFDE1-9113-4D7C-B83A-78A7881F1FA2}" sibTransId="{8CA5C79E-DA5A-4C46-BF0C-E37FEE183E0A}"/>
    <dgm:cxn modelId="{70509994-BA39-4703-9E2F-B6D73C173BF0}" type="presOf" srcId="{FE38EE59-53AF-4526-9773-3B473948D3F2}" destId="{3A4EA007-395C-4C5E-A038-D2E32AD5EF38}" srcOrd="0" destOrd="0" presId="urn:microsoft.com/office/officeart/2005/8/layout/vList2"/>
    <dgm:cxn modelId="{CE037255-B88A-4AFD-8E9E-8FA0286578A1}" type="presOf" srcId="{14B16923-A891-4C4B-9D43-0895DD196BC3}" destId="{CA2E6969-658E-47AB-B3B9-F2890977EE31}" srcOrd="0" destOrd="0" presId="urn:microsoft.com/office/officeart/2005/8/layout/vList2"/>
    <dgm:cxn modelId="{EA297180-23F8-4703-AE5B-EFAD9CA0D9D5}" type="presParOf" srcId="{CA2E6969-658E-47AB-B3B9-F2890977EE31}" destId="{3A4EA007-395C-4C5E-A038-D2E32AD5EF3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1325574C-EC4A-4798-9AB3-7BDF6F36A264}"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zh-TW" altLang="en-US"/>
        </a:p>
      </dgm:t>
    </dgm:pt>
    <dgm:pt modelId="{DD7F1FB4-1C2E-47AF-B79C-A5C65B541AFD}">
      <dgm:prSet/>
      <dgm:spPr/>
      <dgm:t>
        <a:bodyPr/>
        <a:lstStyle/>
        <a:p>
          <a:pPr rtl="0"/>
          <a:r>
            <a:rPr lang="zh-TW" b="1" dirty="0" smtClean="0"/>
            <a:t>有加入集管團體之著作</a:t>
          </a:r>
          <a:endParaRPr lang="zh-TW" b="1" dirty="0"/>
        </a:p>
      </dgm:t>
    </dgm:pt>
    <dgm:pt modelId="{7E236CC5-6ABB-4245-87C9-1D0A4B34355F}" type="parTrans" cxnId="{5FCD9925-1B74-4C85-9EE0-6A0018F8A385}">
      <dgm:prSet/>
      <dgm:spPr/>
      <dgm:t>
        <a:bodyPr/>
        <a:lstStyle/>
        <a:p>
          <a:endParaRPr lang="zh-TW" altLang="en-US"/>
        </a:p>
      </dgm:t>
    </dgm:pt>
    <dgm:pt modelId="{DFEA80A3-3C0D-4B97-80F3-E9EA6B11474C}" type="sibTrans" cxnId="{5FCD9925-1B74-4C85-9EE0-6A0018F8A385}">
      <dgm:prSet/>
      <dgm:spPr/>
      <dgm:t>
        <a:bodyPr/>
        <a:lstStyle/>
        <a:p>
          <a:endParaRPr lang="zh-TW" altLang="en-US"/>
        </a:p>
      </dgm:t>
    </dgm:pt>
    <dgm:pt modelId="{54CE0958-BDC4-431F-85E2-247EAD3DAD2B}">
      <dgm:prSet/>
      <dgm:spPr/>
      <dgm:t>
        <a:bodyPr/>
        <a:lstStyle/>
        <a:p>
          <a:pPr rtl="0"/>
          <a:r>
            <a:rPr lang="zh-TW" altLang="en-US" b="1" dirty="0" smtClean="0"/>
            <a:t>音樂著作部分：</a:t>
          </a:r>
          <a:r>
            <a:rPr lang="zh-TW" b="1" dirty="0" smtClean="0"/>
            <a:t>向</a:t>
          </a:r>
          <a:r>
            <a:rPr lang="en-US" b="1" dirty="0" smtClean="0"/>
            <a:t>MCAT</a:t>
          </a:r>
          <a:r>
            <a:rPr lang="zh-TW" b="1" dirty="0" smtClean="0"/>
            <a:t>、</a:t>
          </a:r>
          <a:r>
            <a:rPr lang="en-US" b="1" dirty="0" smtClean="0"/>
            <a:t>MUST</a:t>
          </a:r>
          <a:r>
            <a:rPr lang="zh-TW" b="1" dirty="0" smtClean="0"/>
            <a:t>、</a:t>
          </a:r>
          <a:r>
            <a:rPr lang="en-US" b="1" dirty="0" smtClean="0"/>
            <a:t>TMCS</a:t>
          </a:r>
          <a:r>
            <a:rPr lang="zh-TW" b="1" dirty="0" smtClean="0"/>
            <a:t>取得授權</a:t>
          </a:r>
          <a:endParaRPr lang="zh-TW" b="1" dirty="0"/>
        </a:p>
      </dgm:t>
    </dgm:pt>
    <dgm:pt modelId="{F4312C72-F69C-4CF9-8C4B-C5C30785E669}" type="parTrans" cxnId="{6D64CB84-0260-4729-B7F9-EFA65BBE7816}">
      <dgm:prSet/>
      <dgm:spPr/>
      <dgm:t>
        <a:bodyPr/>
        <a:lstStyle/>
        <a:p>
          <a:endParaRPr lang="zh-TW" altLang="en-US"/>
        </a:p>
      </dgm:t>
    </dgm:pt>
    <dgm:pt modelId="{69147335-8C1E-45DF-89CA-587E68235141}" type="sibTrans" cxnId="{6D64CB84-0260-4729-B7F9-EFA65BBE7816}">
      <dgm:prSet/>
      <dgm:spPr/>
      <dgm:t>
        <a:bodyPr/>
        <a:lstStyle/>
        <a:p>
          <a:endParaRPr lang="zh-TW" altLang="en-US"/>
        </a:p>
      </dgm:t>
    </dgm:pt>
    <dgm:pt modelId="{673C3492-B3D2-4311-BA1F-1C4CCA560266}">
      <dgm:prSet/>
      <dgm:spPr/>
      <dgm:t>
        <a:bodyPr/>
        <a:lstStyle/>
        <a:p>
          <a:pPr rtl="0"/>
          <a:r>
            <a:rPr lang="zh-TW" altLang="en-US" b="1" dirty="0" smtClean="0"/>
            <a:t>未加入集管團體者（個別權利人）</a:t>
          </a:r>
          <a:endParaRPr lang="zh-TW" b="1" dirty="0"/>
        </a:p>
      </dgm:t>
    </dgm:pt>
    <dgm:pt modelId="{2B2E3575-3EAB-4B99-9A4A-804D19976EFE}" type="parTrans" cxnId="{9F5B10E4-2EC5-46D7-A657-E18AE0437437}">
      <dgm:prSet/>
      <dgm:spPr/>
      <dgm:t>
        <a:bodyPr/>
        <a:lstStyle/>
        <a:p>
          <a:endParaRPr lang="zh-TW" altLang="en-US"/>
        </a:p>
      </dgm:t>
    </dgm:pt>
    <dgm:pt modelId="{D41383D8-39C4-4D97-8492-8A45E20C2A42}" type="sibTrans" cxnId="{9F5B10E4-2EC5-46D7-A657-E18AE0437437}">
      <dgm:prSet/>
      <dgm:spPr/>
      <dgm:t>
        <a:bodyPr/>
        <a:lstStyle/>
        <a:p>
          <a:endParaRPr lang="zh-TW" altLang="en-US"/>
        </a:p>
      </dgm:t>
    </dgm:pt>
    <dgm:pt modelId="{78B9B33B-0F87-4C3E-9BF5-0D5C1F0836AB}">
      <dgm:prSet/>
      <dgm:spPr/>
      <dgm:t>
        <a:bodyPr/>
        <a:lstStyle/>
        <a:p>
          <a:pPr rtl="0"/>
          <a:r>
            <a:rPr lang="zh-TW" altLang="en-US" b="1" dirty="0" smtClean="0"/>
            <a:t>音樂著作：可待</a:t>
          </a:r>
          <a:r>
            <a:rPr lang="zh-TW" b="1" dirty="0" smtClean="0"/>
            <a:t>個別權利人</a:t>
          </a:r>
          <a:r>
            <a:rPr lang="zh-TW" altLang="en-US" b="1" dirty="0" smtClean="0"/>
            <a:t>出面主張時，再與其磋商使用報酬，未取得授權者仍有民事責任。</a:t>
          </a:r>
          <a:endParaRPr lang="zh-TW" b="1" dirty="0"/>
        </a:p>
      </dgm:t>
    </dgm:pt>
    <dgm:pt modelId="{A2C1B214-E13F-482C-B81C-FC0E50981D4D}" type="parTrans" cxnId="{9F9B9784-B2D3-4CBF-BEA7-FB34DC968182}">
      <dgm:prSet/>
      <dgm:spPr/>
      <dgm:t>
        <a:bodyPr/>
        <a:lstStyle/>
        <a:p>
          <a:endParaRPr lang="zh-TW" altLang="en-US"/>
        </a:p>
      </dgm:t>
    </dgm:pt>
    <dgm:pt modelId="{2BDAF311-0DDB-4F99-9949-5E62380A37F4}" type="sibTrans" cxnId="{9F9B9784-B2D3-4CBF-BEA7-FB34DC968182}">
      <dgm:prSet/>
      <dgm:spPr/>
      <dgm:t>
        <a:bodyPr/>
        <a:lstStyle/>
        <a:p>
          <a:endParaRPr lang="zh-TW" altLang="en-US"/>
        </a:p>
      </dgm:t>
    </dgm:pt>
    <dgm:pt modelId="{FE487DD8-C370-43A5-8BD6-2F0B155B412C}">
      <dgm:prSet/>
      <dgm:spPr/>
      <dgm:t>
        <a:bodyPr/>
        <a:lstStyle/>
        <a:p>
          <a:pPr rtl="0"/>
          <a:r>
            <a:rPr lang="zh-TW" altLang="en-US" b="1" dirty="0" smtClean="0"/>
            <a:t>錄音著作部分：向</a:t>
          </a:r>
          <a:r>
            <a:rPr lang="en-US" altLang="zh-TW" b="1" dirty="0" smtClean="0"/>
            <a:t>ARCO</a:t>
          </a:r>
          <a:r>
            <a:rPr lang="zh-TW" altLang="zh-TW" b="1" dirty="0" smtClean="0"/>
            <a:t>、</a:t>
          </a:r>
          <a:r>
            <a:rPr lang="en-US" altLang="zh-TW" b="1" dirty="0" smtClean="0"/>
            <a:t>RPAT</a:t>
          </a:r>
          <a:r>
            <a:rPr lang="zh-TW" altLang="en-US" b="1" dirty="0" smtClean="0"/>
            <a:t>支付使用報酬</a:t>
          </a:r>
          <a:endParaRPr lang="zh-TW" b="1" dirty="0"/>
        </a:p>
      </dgm:t>
    </dgm:pt>
    <dgm:pt modelId="{4C5CF791-6953-401D-B994-CF26176C9EA3}" type="parTrans" cxnId="{9A6113F9-DA44-4017-8BA8-F4D358142D1A}">
      <dgm:prSet/>
      <dgm:spPr/>
      <dgm:t>
        <a:bodyPr/>
        <a:lstStyle/>
        <a:p>
          <a:endParaRPr lang="zh-TW" altLang="en-US"/>
        </a:p>
      </dgm:t>
    </dgm:pt>
    <dgm:pt modelId="{C0626604-730C-4E8F-8234-1BD2AD4C26BC}" type="sibTrans" cxnId="{9A6113F9-DA44-4017-8BA8-F4D358142D1A}">
      <dgm:prSet/>
      <dgm:spPr/>
      <dgm:t>
        <a:bodyPr/>
        <a:lstStyle/>
        <a:p>
          <a:endParaRPr lang="zh-TW" altLang="en-US"/>
        </a:p>
      </dgm:t>
    </dgm:pt>
    <dgm:pt modelId="{FC199A05-03AB-4D9B-9135-13BA1ECDE534}">
      <dgm:prSet/>
      <dgm:spPr/>
      <dgm:t>
        <a:bodyPr/>
        <a:lstStyle/>
        <a:p>
          <a:pPr rtl="0"/>
          <a:r>
            <a:rPr lang="zh-TW" altLang="en-US" b="1" dirty="0" smtClean="0"/>
            <a:t>錄音著作：可待個別權利人（通常為唱片公司）出面，再行給付使用報酬，權利人有使用報酬請求權。</a:t>
          </a:r>
          <a:endParaRPr lang="zh-TW" b="1" dirty="0"/>
        </a:p>
      </dgm:t>
    </dgm:pt>
    <dgm:pt modelId="{5D1AA752-0CCA-4A1B-AF0B-07748E7FCC32}" type="parTrans" cxnId="{E38CCF91-6E13-47C9-9B46-CD02D8FE7462}">
      <dgm:prSet/>
      <dgm:spPr/>
      <dgm:t>
        <a:bodyPr/>
        <a:lstStyle/>
        <a:p>
          <a:endParaRPr lang="zh-TW" altLang="en-US"/>
        </a:p>
      </dgm:t>
    </dgm:pt>
    <dgm:pt modelId="{33323C12-7716-44FF-8A8B-04A48904654D}" type="sibTrans" cxnId="{E38CCF91-6E13-47C9-9B46-CD02D8FE7462}">
      <dgm:prSet/>
      <dgm:spPr/>
      <dgm:t>
        <a:bodyPr/>
        <a:lstStyle/>
        <a:p>
          <a:endParaRPr lang="zh-TW" altLang="en-US"/>
        </a:p>
      </dgm:t>
    </dgm:pt>
    <dgm:pt modelId="{760F3972-ED96-4377-8A5E-5487427FEDDB}" type="pres">
      <dgm:prSet presAssocID="{1325574C-EC4A-4798-9AB3-7BDF6F36A264}" presName="linear" presStyleCnt="0">
        <dgm:presLayoutVars>
          <dgm:dir/>
          <dgm:animLvl val="lvl"/>
          <dgm:resizeHandles val="exact"/>
        </dgm:presLayoutVars>
      </dgm:prSet>
      <dgm:spPr/>
      <dgm:t>
        <a:bodyPr/>
        <a:lstStyle/>
        <a:p>
          <a:endParaRPr lang="zh-TW" altLang="en-US"/>
        </a:p>
      </dgm:t>
    </dgm:pt>
    <dgm:pt modelId="{D84ECBA2-7262-4AF1-BFF1-42FC754E78BC}" type="pres">
      <dgm:prSet presAssocID="{DD7F1FB4-1C2E-47AF-B79C-A5C65B541AFD}" presName="parentLin" presStyleCnt="0"/>
      <dgm:spPr/>
    </dgm:pt>
    <dgm:pt modelId="{1897FB4D-A961-48A3-9A4B-66549A23E0A0}" type="pres">
      <dgm:prSet presAssocID="{DD7F1FB4-1C2E-47AF-B79C-A5C65B541AFD}" presName="parentLeftMargin" presStyleLbl="node1" presStyleIdx="0" presStyleCnt="2"/>
      <dgm:spPr/>
      <dgm:t>
        <a:bodyPr/>
        <a:lstStyle/>
        <a:p>
          <a:endParaRPr lang="zh-TW" altLang="en-US"/>
        </a:p>
      </dgm:t>
    </dgm:pt>
    <dgm:pt modelId="{80E4636A-1D4D-487E-8DFF-7848560942E0}" type="pres">
      <dgm:prSet presAssocID="{DD7F1FB4-1C2E-47AF-B79C-A5C65B541AFD}" presName="parentText" presStyleLbl="node1" presStyleIdx="0" presStyleCnt="2">
        <dgm:presLayoutVars>
          <dgm:chMax val="0"/>
          <dgm:bulletEnabled val="1"/>
        </dgm:presLayoutVars>
      </dgm:prSet>
      <dgm:spPr/>
      <dgm:t>
        <a:bodyPr/>
        <a:lstStyle/>
        <a:p>
          <a:endParaRPr lang="zh-TW" altLang="en-US"/>
        </a:p>
      </dgm:t>
    </dgm:pt>
    <dgm:pt modelId="{BCF63BCC-B790-4C94-8DB3-2C4B86768A97}" type="pres">
      <dgm:prSet presAssocID="{DD7F1FB4-1C2E-47AF-B79C-A5C65B541AFD}" presName="negativeSpace" presStyleCnt="0"/>
      <dgm:spPr/>
    </dgm:pt>
    <dgm:pt modelId="{14BA8C08-B470-4610-8392-1F800EE70A5B}" type="pres">
      <dgm:prSet presAssocID="{DD7F1FB4-1C2E-47AF-B79C-A5C65B541AFD}" presName="childText" presStyleLbl="conFgAcc1" presStyleIdx="0" presStyleCnt="2">
        <dgm:presLayoutVars>
          <dgm:bulletEnabled val="1"/>
        </dgm:presLayoutVars>
      </dgm:prSet>
      <dgm:spPr/>
      <dgm:t>
        <a:bodyPr/>
        <a:lstStyle/>
        <a:p>
          <a:endParaRPr lang="zh-TW" altLang="en-US"/>
        </a:p>
      </dgm:t>
    </dgm:pt>
    <dgm:pt modelId="{345F72BB-E44F-47DD-9041-2EB9A4EC60F1}" type="pres">
      <dgm:prSet presAssocID="{DFEA80A3-3C0D-4B97-80F3-E9EA6B11474C}" presName="spaceBetweenRectangles" presStyleCnt="0"/>
      <dgm:spPr/>
    </dgm:pt>
    <dgm:pt modelId="{BABEA81C-888D-452D-B85C-91CDB184B48F}" type="pres">
      <dgm:prSet presAssocID="{673C3492-B3D2-4311-BA1F-1C4CCA560266}" presName="parentLin" presStyleCnt="0"/>
      <dgm:spPr/>
    </dgm:pt>
    <dgm:pt modelId="{8E76F1DA-EA23-4BC5-B726-FBEA49E00591}" type="pres">
      <dgm:prSet presAssocID="{673C3492-B3D2-4311-BA1F-1C4CCA560266}" presName="parentLeftMargin" presStyleLbl="node1" presStyleIdx="0" presStyleCnt="2"/>
      <dgm:spPr/>
      <dgm:t>
        <a:bodyPr/>
        <a:lstStyle/>
        <a:p>
          <a:endParaRPr lang="zh-TW" altLang="en-US"/>
        </a:p>
      </dgm:t>
    </dgm:pt>
    <dgm:pt modelId="{BCF12557-B959-438F-AE08-904EFDD6CAD6}" type="pres">
      <dgm:prSet presAssocID="{673C3492-B3D2-4311-BA1F-1C4CCA560266}" presName="parentText" presStyleLbl="node1" presStyleIdx="1" presStyleCnt="2">
        <dgm:presLayoutVars>
          <dgm:chMax val="0"/>
          <dgm:bulletEnabled val="1"/>
        </dgm:presLayoutVars>
      </dgm:prSet>
      <dgm:spPr/>
      <dgm:t>
        <a:bodyPr/>
        <a:lstStyle/>
        <a:p>
          <a:endParaRPr lang="zh-TW" altLang="en-US"/>
        </a:p>
      </dgm:t>
    </dgm:pt>
    <dgm:pt modelId="{0240D181-C4B0-4D9C-94B2-B6286C0B703F}" type="pres">
      <dgm:prSet presAssocID="{673C3492-B3D2-4311-BA1F-1C4CCA560266}" presName="negativeSpace" presStyleCnt="0"/>
      <dgm:spPr/>
    </dgm:pt>
    <dgm:pt modelId="{D483605C-E0C2-4EF1-95E2-F4A016BB1352}" type="pres">
      <dgm:prSet presAssocID="{673C3492-B3D2-4311-BA1F-1C4CCA560266}" presName="childText" presStyleLbl="conFgAcc1" presStyleIdx="1" presStyleCnt="2">
        <dgm:presLayoutVars>
          <dgm:bulletEnabled val="1"/>
        </dgm:presLayoutVars>
      </dgm:prSet>
      <dgm:spPr/>
      <dgm:t>
        <a:bodyPr/>
        <a:lstStyle/>
        <a:p>
          <a:endParaRPr lang="zh-TW" altLang="en-US"/>
        </a:p>
      </dgm:t>
    </dgm:pt>
  </dgm:ptLst>
  <dgm:cxnLst>
    <dgm:cxn modelId="{62CD3198-F1D3-4A5C-AB6E-21327E7AA3E9}" type="presOf" srcId="{673C3492-B3D2-4311-BA1F-1C4CCA560266}" destId="{BCF12557-B959-438F-AE08-904EFDD6CAD6}" srcOrd="1" destOrd="0" presId="urn:microsoft.com/office/officeart/2005/8/layout/list1"/>
    <dgm:cxn modelId="{5FCD9925-1B74-4C85-9EE0-6A0018F8A385}" srcId="{1325574C-EC4A-4798-9AB3-7BDF6F36A264}" destId="{DD7F1FB4-1C2E-47AF-B79C-A5C65B541AFD}" srcOrd="0" destOrd="0" parTransId="{7E236CC5-6ABB-4245-87C9-1D0A4B34355F}" sibTransId="{DFEA80A3-3C0D-4B97-80F3-E9EA6B11474C}"/>
    <dgm:cxn modelId="{722A1391-E306-4CA0-8B45-6BA001E950C1}" type="presOf" srcId="{DD7F1FB4-1C2E-47AF-B79C-A5C65B541AFD}" destId="{1897FB4D-A961-48A3-9A4B-66549A23E0A0}" srcOrd="0" destOrd="0" presId="urn:microsoft.com/office/officeart/2005/8/layout/list1"/>
    <dgm:cxn modelId="{9A6113F9-DA44-4017-8BA8-F4D358142D1A}" srcId="{DD7F1FB4-1C2E-47AF-B79C-A5C65B541AFD}" destId="{FE487DD8-C370-43A5-8BD6-2F0B155B412C}" srcOrd="1" destOrd="0" parTransId="{4C5CF791-6953-401D-B994-CF26176C9EA3}" sibTransId="{C0626604-730C-4E8F-8234-1BD2AD4C26BC}"/>
    <dgm:cxn modelId="{500E567D-9579-4DAD-BFF6-14E2B857496A}" type="presOf" srcId="{1325574C-EC4A-4798-9AB3-7BDF6F36A264}" destId="{760F3972-ED96-4377-8A5E-5487427FEDDB}" srcOrd="0" destOrd="0" presId="urn:microsoft.com/office/officeart/2005/8/layout/list1"/>
    <dgm:cxn modelId="{9F5B10E4-2EC5-46D7-A657-E18AE0437437}" srcId="{1325574C-EC4A-4798-9AB3-7BDF6F36A264}" destId="{673C3492-B3D2-4311-BA1F-1C4CCA560266}" srcOrd="1" destOrd="0" parTransId="{2B2E3575-3EAB-4B99-9A4A-804D19976EFE}" sibTransId="{D41383D8-39C4-4D97-8492-8A45E20C2A42}"/>
    <dgm:cxn modelId="{BD5EA8CD-7583-4614-B067-A03414277426}" type="presOf" srcId="{54CE0958-BDC4-431F-85E2-247EAD3DAD2B}" destId="{14BA8C08-B470-4610-8392-1F800EE70A5B}" srcOrd="0" destOrd="0" presId="urn:microsoft.com/office/officeart/2005/8/layout/list1"/>
    <dgm:cxn modelId="{E38CCF91-6E13-47C9-9B46-CD02D8FE7462}" srcId="{673C3492-B3D2-4311-BA1F-1C4CCA560266}" destId="{FC199A05-03AB-4D9B-9135-13BA1ECDE534}" srcOrd="1" destOrd="0" parTransId="{5D1AA752-0CCA-4A1B-AF0B-07748E7FCC32}" sibTransId="{33323C12-7716-44FF-8A8B-04A48904654D}"/>
    <dgm:cxn modelId="{E4683750-F126-456F-915B-F58B855A8EE4}" type="presOf" srcId="{DD7F1FB4-1C2E-47AF-B79C-A5C65B541AFD}" destId="{80E4636A-1D4D-487E-8DFF-7848560942E0}" srcOrd="1" destOrd="0" presId="urn:microsoft.com/office/officeart/2005/8/layout/list1"/>
    <dgm:cxn modelId="{88A26F29-BF44-4DC0-972D-98891E77ED25}" type="presOf" srcId="{673C3492-B3D2-4311-BA1F-1C4CCA560266}" destId="{8E76F1DA-EA23-4BC5-B726-FBEA49E00591}" srcOrd="0" destOrd="0" presId="urn:microsoft.com/office/officeart/2005/8/layout/list1"/>
    <dgm:cxn modelId="{6D64CB84-0260-4729-B7F9-EFA65BBE7816}" srcId="{DD7F1FB4-1C2E-47AF-B79C-A5C65B541AFD}" destId="{54CE0958-BDC4-431F-85E2-247EAD3DAD2B}" srcOrd="0" destOrd="0" parTransId="{F4312C72-F69C-4CF9-8C4B-C5C30785E669}" sibTransId="{69147335-8C1E-45DF-89CA-587E68235141}"/>
    <dgm:cxn modelId="{C6A1E6B9-86E8-46DF-9283-76375B03340B}" type="presOf" srcId="{FE487DD8-C370-43A5-8BD6-2F0B155B412C}" destId="{14BA8C08-B470-4610-8392-1F800EE70A5B}" srcOrd="0" destOrd="1" presId="urn:microsoft.com/office/officeart/2005/8/layout/list1"/>
    <dgm:cxn modelId="{E361493D-9C96-4B56-81C6-8E7D49F30928}" type="presOf" srcId="{78B9B33B-0F87-4C3E-9BF5-0D5C1F0836AB}" destId="{D483605C-E0C2-4EF1-95E2-F4A016BB1352}" srcOrd="0" destOrd="0" presId="urn:microsoft.com/office/officeart/2005/8/layout/list1"/>
    <dgm:cxn modelId="{9F9B9784-B2D3-4CBF-BEA7-FB34DC968182}" srcId="{673C3492-B3D2-4311-BA1F-1C4CCA560266}" destId="{78B9B33B-0F87-4C3E-9BF5-0D5C1F0836AB}" srcOrd="0" destOrd="0" parTransId="{A2C1B214-E13F-482C-B81C-FC0E50981D4D}" sibTransId="{2BDAF311-0DDB-4F99-9949-5E62380A37F4}"/>
    <dgm:cxn modelId="{69628746-4CA0-4648-95C0-F75AEF2ACC1B}" type="presOf" srcId="{FC199A05-03AB-4D9B-9135-13BA1ECDE534}" destId="{D483605C-E0C2-4EF1-95E2-F4A016BB1352}" srcOrd="0" destOrd="1" presId="urn:microsoft.com/office/officeart/2005/8/layout/list1"/>
    <dgm:cxn modelId="{8159AF21-6DB0-44E7-B5DE-9269D95EE236}" type="presParOf" srcId="{760F3972-ED96-4377-8A5E-5487427FEDDB}" destId="{D84ECBA2-7262-4AF1-BFF1-42FC754E78BC}" srcOrd="0" destOrd="0" presId="urn:microsoft.com/office/officeart/2005/8/layout/list1"/>
    <dgm:cxn modelId="{E46F0293-CF49-4BB9-BA35-8A1A7D210608}" type="presParOf" srcId="{D84ECBA2-7262-4AF1-BFF1-42FC754E78BC}" destId="{1897FB4D-A961-48A3-9A4B-66549A23E0A0}" srcOrd="0" destOrd="0" presId="urn:microsoft.com/office/officeart/2005/8/layout/list1"/>
    <dgm:cxn modelId="{795621E2-C229-47BA-87E0-26666B3AF429}" type="presParOf" srcId="{D84ECBA2-7262-4AF1-BFF1-42FC754E78BC}" destId="{80E4636A-1D4D-487E-8DFF-7848560942E0}" srcOrd="1" destOrd="0" presId="urn:microsoft.com/office/officeart/2005/8/layout/list1"/>
    <dgm:cxn modelId="{063F7825-A42E-4294-88AE-C922F2F66F61}" type="presParOf" srcId="{760F3972-ED96-4377-8A5E-5487427FEDDB}" destId="{BCF63BCC-B790-4C94-8DB3-2C4B86768A97}" srcOrd="1" destOrd="0" presId="urn:microsoft.com/office/officeart/2005/8/layout/list1"/>
    <dgm:cxn modelId="{65A92E2B-5A9B-4E9B-BF1A-EF20E82E5474}" type="presParOf" srcId="{760F3972-ED96-4377-8A5E-5487427FEDDB}" destId="{14BA8C08-B470-4610-8392-1F800EE70A5B}" srcOrd="2" destOrd="0" presId="urn:microsoft.com/office/officeart/2005/8/layout/list1"/>
    <dgm:cxn modelId="{852143BC-4FB3-4BFD-BB05-CB0AB8E3BA41}" type="presParOf" srcId="{760F3972-ED96-4377-8A5E-5487427FEDDB}" destId="{345F72BB-E44F-47DD-9041-2EB9A4EC60F1}" srcOrd="3" destOrd="0" presId="urn:microsoft.com/office/officeart/2005/8/layout/list1"/>
    <dgm:cxn modelId="{BF714C18-8899-43F4-9BB4-E89B48B22785}" type="presParOf" srcId="{760F3972-ED96-4377-8A5E-5487427FEDDB}" destId="{BABEA81C-888D-452D-B85C-91CDB184B48F}" srcOrd="4" destOrd="0" presId="urn:microsoft.com/office/officeart/2005/8/layout/list1"/>
    <dgm:cxn modelId="{23457033-ECF1-44A0-9D27-B03F0E170828}" type="presParOf" srcId="{BABEA81C-888D-452D-B85C-91CDB184B48F}" destId="{8E76F1DA-EA23-4BC5-B726-FBEA49E00591}" srcOrd="0" destOrd="0" presId="urn:microsoft.com/office/officeart/2005/8/layout/list1"/>
    <dgm:cxn modelId="{59FC70EB-0029-4608-B532-8B1F932DF276}" type="presParOf" srcId="{BABEA81C-888D-452D-B85C-91CDB184B48F}" destId="{BCF12557-B959-438F-AE08-904EFDD6CAD6}" srcOrd="1" destOrd="0" presId="urn:microsoft.com/office/officeart/2005/8/layout/list1"/>
    <dgm:cxn modelId="{FA8C4284-5E99-4164-A859-C4C75E15CA6B}" type="presParOf" srcId="{760F3972-ED96-4377-8A5E-5487427FEDDB}" destId="{0240D181-C4B0-4D9C-94B2-B6286C0B703F}" srcOrd="5" destOrd="0" presId="urn:microsoft.com/office/officeart/2005/8/layout/list1"/>
    <dgm:cxn modelId="{3E40B980-4CBE-4B29-B576-61A040E80C8E}" type="presParOf" srcId="{760F3972-ED96-4377-8A5E-5487427FEDDB}" destId="{D483605C-E0C2-4EF1-95E2-F4A016BB1352}"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ABB962-E44F-4AB2-BFD3-5C70D6BAD156}"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zh-TW" altLang="en-US"/>
        </a:p>
      </dgm:t>
    </dgm:pt>
    <dgm:pt modelId="{E8D88476-5333-4D22-897D-9006ED7AC996}">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創作保護主義</a:t>
          </a:r>
          <a:endParaRPr lang="zh-TW" altLang="en-US" sz="2400" b="1" dirty="0">
            <a:latin typeface="微軟正黑體" pitchFamily="34" charset="-120"/>
            <a:ea typeface="微軟正黑體" pitchFamily="34" charset="-120"/>
          </a:endParaRPr>
        </a:p>
      </dgm:t>
    </dgm:pt>
    <dgm:pt modelId="{23D03BFC-4AA8-4299-AFBD-F127F13335BA}" type="parTrans" cxnId="{D716ABE1-ED7E-43D2-A7F9-BCC6CF9F84FB}">
      <dgm:prSet/>
      <dgm:spPr/>
      <dgm:t>
        <a:bodyPr/>
        <a:lstStyle/>
        <a:p>
          <a:endParaRPr lang="zh-TW" altLang="en-US"/>
        </a:p>
      </dgm:t>
    </dgm:pt>
    <dgm:pt modelId="{7AA4E54D-F9FC-49DC-8380-A90AFEE7D0A5}" type="sibTrans" cxnId="{D716ABE1-ED7E-43D2-A7F9-BCC6CF9F84FB}">
      <dgm:prSet/>
      <dgm:spPr/>
      <dgm:t>
        <a:bodyPr/>
        <a:lstStyle/>
        <a:p>
          <a:endParaRPr lang="zh-TW" altLang="en-US"/>
        </a:p>
      </dgm:t>
    </dgm:pt>
    <dgm:pt modelId="{89027FD9-4541-44E9-8464-B1099B376AA5}">
      <dgm:prSet phldrT="[文字]" custT="1"/>
      <dgm:spPr/>
      <dgm:t>
        <a:bodyPr/>
        <a:lstStyle/>
        <a:p>
          <a:pPr>
            <a:lnSpc>
              <a:spcPct val="100000"/>
            </a:lnSpc>
            <a:spcAft>
              <a:spcPts val="0"/>
            </a:spcAft>
          </a:pPr>
          <a:r>
            <a:rPr lang="zh-TW" altLang="en-US" sz="2400" b="1" i="0" dirty="0" smtClean="0">
              <a:latin typeface="微軟正黑體" pitchFamily="34" charset="-120"/>
              <a:ea typeface="微軟正黑體" pitchFamily="34" charset="-120"/>
            </a:rPr>
            <a:t>保護表達</a:t>
          </a:r>
          <a:endParaRPr lang="zh-TW" altLang="en-US" sz="2400" b="1" i="0" dirty="0">
            <a:latin typeface="微軟正黑體" pitchFamily="34" charset="-120"/>
            <a:ea typeface="微軟正黑體" pitchFamily="34" charset="-120"/>
          </a:endParaRPr>
        </a:p>
      </dgm:t>
    </dgm:pt>
    <dgm:pt modelId="{7E40EA53-096A-4C55-AC85-F808DA39081F}" type="parTrans" cxnId="{C5245728-2085-4F34-BFD6-95A739DA0E9C}">
      <dgm:prSet/>
      <dgm:spPr/>
      <dgm:t>
        <a:bodyPr/>
        <a:lstStyle/>
        <a:p>
          <a:endParaRPr lang="zh-TW" altLang="en-US"/>
        </a:p>
      </dgm:t>
    </dgm:pt>
    <dgm:pt modelId="{FEF201B2-9FEE-4FAE-88EE-E8D09188D328}" type="sibTrans" cxnId="{C5245728-2085-4F34-BFD6-95A739DA0E9C}">
      <dgm:prSet/>
      <dgm:spPr/>
      <dgm:t>
        <a:bodyPr/>
        <a:lstStyle/>
        <a:p>
          <a:endParaRPr lang="zh-TW" altLang="en-US"/>
        </a:p>
      </dgm:t>
    </dgm:pt>
    <dgm:pt modelId="{C2F9DB1D-5816-4B65-830D-10514A0CB919}">
      <dgm:prSet phldrT="[文字]" custT="1"/>
      <dgm:spPr/>
      <dgm:t>
        <a:bodyPr/>
        <a:lstStyle/>
        <a:p>
          <a:pPr algn="just">
            <a:lnSpc>
              <a:spcPct val="100000"/>
            </a:lnSpc>
            <a:spcAft>
              <a:spcPts val="0"/>
            </a:spcAft>
          </a:pPr>
          <a:r>
            <a:rPr lang="zh-TW" altLang="en-US" sz="1900" b="1" dirty="0" smtClean="0">
              <a:latin typeface="微軟正黑體" pitchFamily="34" charset="-120"/>
              <a:ea typeface="微軟正黑體" pitchFamily="34" charset="-120"/>
            </a:rPr>
            <a:t>著作權的保護僅及於該著作之表達，而不及於其所表達之思想、程序、製程、系統、操作方法、概念、原理、發現。</a:t>
          </a:r>
          <a:endParaRPr lang="zh-TW" altLang="en-US" sz="1900" b="1" dirty="0">
            <a:latin typeface="微軟正黑體" pitchFamily="34" charset="-120"/>
            <a:ea typeface="微軟正黑體" pitchFamily="34" charset="-120"/>
          </a:endParaRPr>
        </a:p>
      </dgm:t>
    </dgm:pt>
    <dgm:pt modelId="{066FDE93-B698-4F4E-B151-56A16A8649EA}" type="parTrans" cxnId="{80AF6F16-1049-4B5A-9778-49A63BC81076}">
      <dgm:prSet/>
      <dgm:spPr/>
      <dgm:t>
        <a:bodyPr/>
        <a:lstStyle/>
        <a:p>
          <a:endParaRPr lang="zh-TW" altLang="en-US"/>
        </a:p>
      </dgm:t>
    </dgm:pt>
    <dgm:pt modelId="{322FB115-52AB-486A-98AC-2960D9C3268D}" type="sibTrans" cxnId="{80AF6F16-1049-4B5A-9778-49A63BC81076}">
      <dgm:prSet/>
      <dgm:spPr/>
      <dgm:t>
        <a:bodyPr/>
        <a:lstStyle/>
        <a:p>
          <a:endParaRPr lang="zh-TW" altLang="en-US"/>
        </a:p>
      </dgm:t>
    </dgm:pt>
    <dgm:pt modelId="{39832F74-EC34-455A-90DE-DE01B4D81078}">
      <dgm:prSet phldrT="[文字]" custT="1"/>
      <dgm:spPr/>
      <dgm:t>
        <a:bodyPr/>
        <a:lstStyle/>
        <a:p>
          <a:pPr algn="just">
            <a:lnSpc>
              <a:spcPct val="100000"/>
            </a:lnSpc>
            <a:spcAft>
              <a:spcPts val="0"/>
            </a:spcAft>
          </a:pPr>
          <a:r>
            <a:rPr lang="zh-TW" altLang="en-US" sz="1900" b="1" dirty="0" smtClean="0">
              <a:solidFill>
                <a:srgbClr val="7030A0"/>
              </a:solidFill>
              <a:latin typeface="微軟正黑體" pitchFamily="34" charset="-120"/>
              <a:ea typeface="微軟正黑體" pitchFamily="34" charset="-120"/>
            </a:rPr>
            <a:t>例如：烘焙麵包的方法不受著作權法保護</a:t>
          </a:r>
          <a:endParaRPr lang="zh-TW" altLang="en-US" sz="1900" b="1" dirty="0">
            <a:solidFill>
              <a:srgbClr val="7030A0"/>
            </a:solidFill>
            <a:latin typeface="微軟正黑體" pitchFamily="34" charset="-120"/>
            <a:ea typeface="微軟正黑體" pitchFamily="34" charset="-120"/>
          </a:endParaRPr>
        </a:p>
      </dgm:t>
    </dgm:pt>
    <dgm:pt modelId="{523D514F-8190-4293-86C3-3C47667A4ADC}" type="parTrans" cxnId="{20DCA88E-5DB9-4085-AE7D-96BEF04DB347}">
      <dgm:prSet/>
      <dgm:spPr/>
      <dgm:t>
        <a:bodyPr/>
        <a:lstStyle/>
        <a:p>
          <a:endParaRPr lang="zh-TW" altLang="en-US"/>
        </a:p>
      </dgm:t>
    </dgm:pt>
    <dgm:pt modelId="{A9E48FD7-71CB-4E22-82E3-5843B3B052A7}" type="sibTrans" cxnId="{20DCA88E-5DB9-4085-AE7D-96BEF04DB347}">
      <dgm:prSet/>
      <dgm:spPr/>
      <dgm:t>
        <a:bodyPr/>
        <a:lstStyle/>
        <a:p>
          <a:endParaRPr lang="zh-TW" altLang="en-US"/>
        </a:p>
      </dgm:t>
    </dgm:pt>
    <dgm:pt modelId="{777C2B1A-3E98-4AFE-A2BA-D9A17297658C}">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屬地主義</a:t>
          </a:r>
          <a:endParaRPr lang="zh-TW" altLang="en-US" sz="2400" b="1" dirty="0">
            <a:latin typeface="微軟正黑體" pitchFamily="34" charset="-120"/>
            <a:ea typeface="微軟正黑體" pitchFamily="34" charset="-120"/>
          </a:endParaRPr>
        </a:p>
      </dgm:t>
    </dgm:pt>
    <dgm:pt modelId="{46154806-CD77-4638-BD70-1031E69C0FFA}" type="parTrans" cxnId="{A21687CB-DB6B-4FC2-85F7-255B658CB263}">
      <dgm:prSet/>
      <dgm:spPr/>
      <dgm:t>
        <a:bodyPr/>
        <a:lstStyle/>
        <a:p>
          <a:endParaRPr lang="zh-TW" altLang="en-US"/>
        </a:p>
      </dgm:t>
    </dgm:pt>
    <dgm:pt modelId="{E0B674BE-01FD-4C4A-B67F-BBFF5F5769EB}" type="sibTrans" cxnId="{A21687CB-DB6B-4FC2-85F7-255B658CB263}">
      <dgm:prSet/>
      <dgm:spPr/>
      <dgm:t>
        <a:bodyPr/>
        <a:lstStyle/>
        <a:p>
          <a:endParaRPr lang="zh-TW" altLang="en-US"/>
        </a:p>
      </dgm:t>
    </dgm:pt>
    <dgm:pt modelId="{EC9FAA6A-E7F9-4104-9EC6-5B2D001ACDED}">
      <dgm:prSet phldrT="[文字]" custT="1"/>
      <dgm:spPr/>
      <dgm:t>
        <a:bodyPr/>
        <a:lstStyle/>
        <a:p>
          <a:pPr marL="84138" indent="-84138">
            <a:lnSpc>
              <a:spcPct val="100000"/>
            </a:lnSpc>
            <a:spcAft>
              <a:spcPts val="0"/>
            </a:spcAft>
          </a:pPr>
          <a:r>
            <a:rPr lang="zh-TW" altLang="en-US" sz="2000" b="0" dirty="0" smtClean="0">
              <a:latin typeface="微軟正黑體" pitchFamily="34" charset="-120"/>
              <a:ea typeface="微軟正黑體" pitchFamily="34" charset="-120"/>
            </a:rPr>
            <a:t>相對於商標權、專利權採註冊保護主義。</a:t>
          </a:r>
          <a:endParaRPr lang="zh-TW" altLang="en-US" sz="2000" b="0" dirty="0">
            <a:latin typeface="微軟正黑體" pitchFamily="34" charset="-120"/>
            <a:ea typeface="微軟正黑體" pitchFamily="34" charset="-120"/>
          </a:endParaRPr>
        </a:p>
      </dgm:t>
    </dgm:pt>
    <dgm:pt modelId="{6A780C46-11D8-4C75-877D-54B5ABD56778}" type="parTrans" cxnId="{E8956A5E-3F44-4FC5-AE4B-353CCF171EB8}">
      <dgm:prSet/>
      <dgm:spPr/>
      <dgm:t>
        <a:bodyPr/>
        <a:lstStyle/>
        <a:p>
          <a:endParaRPr lang="zh-TW" altLang="en-US"/>
        </a:p>
      </dgm:t>
    </dgm:pt>
    <dgm:pt modelId="{6944100A-0364-4D6A-B766-97C1A74C1CE1}" type="sibTrans" cxnId="{E8956A5E-3F44-4FC5-AE4B-353CCF171EB8}">
      <dgm:prSet/>
      <dgm:spPr/>
      <dgm:t>
        <a:bodyPr/>
        <a:lstStyle/>
        <a:p>
          <a:endParaRPr lang="zh-TW" altLang="en-US"/>
        </a:p>
      </dgm:t>
    </dgm:pt>
    <dgm:pt modelId="{52653A4D-B08D-4F10-A815-C28226E4A90C}">
      <dgm:prSet phldrT="[文字]" custT="1"/>
      <dgm:spPr/>
      <dgm:t>
        <a:bodyPr/>
        <a:lstStyle/>
        <a:p>
          <a:pPr marL="92075" indent="-92075">
            <a:lnSpc>
              <a:spcPct val="100000"/>
            </a:lnSpc>
            <a:spcAft>
              <a:spcPts val="0"/>
            </a:spcAft>
          </a:pPr>
          <a:r>
            <a:rPr lang="zh-TW" altLang="en-US" sz="2000" b="1" dirty="0" smtClean="0">
              <a:latin typeface="微軟正黑體" pitchFamily="34" charset="-120"/>
              <a:ea typeface="微軟正黑體" pitchFamily="34" charset="-120"/>
            </a:rPr>
            <a:t>著作人於著作</a:t>
          </a:r>
          <a:r>
            <a:rPr lang="zh-TW" altLang="en-US" sz="2000" b="1" u="sng" dirty="0" smtClean="0">
              <a:latin typeface="微軟正黑體" pitchFamily="34" charset="-120"/>
              <a:ea typeface="微軟正黑體" pitchFamily="34" charset="-120"/>
            </a:rPr>
            <a:t>完成時</a:t>
          </a:r>
          <a:r>
            <a:rPr lang="zh-TW" altLang="en-US" sz="2000" b="1" dirty="0" smtClean="0">
              <a:latin typeface="微軟正黑體" pitchFamily="34" charset="-120"/>
              <a:ea typeface="微軟正黑體" pitchFamily="34" charset="-120"/>
            </a:rPr>
            <a:t>即享有著作權，</a:t>
          </a:r>
          <a:r>
            <a:rPr lang="zh-TW" altLang="en-US" sz="2000" b="1" dirty="0" smtClean="0">
              <a:solidFill>
                <a:srgbClr val="C00000"/>
              </a:solidFill>
              <a:latin typeface="微軟正黑體" pitchFamily="34" charset="-120"/>
              <a:ea typeface="微軟正黑體" pitchFamily="34" charset="-120"/>
            </a:rPr>
            <a:t>不須申請登記、註冊</a:t>
          </a:r>
          <a:r>
            <a:rPr lang="zh-TW" altLang="en-US"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2B22167-68D3-465F-B3F6-7C59D54AD7F0}" type="sibTrans" cxnId="{8EC17E52-55BD-467D-9EF8-357405FC50FA}">
      <dgm:prSet/>
      <dgm:spPr/>
      <dgm:t>
        <a:bodyPr/>
        <a:lstStyle/>
        <a:p>
          <a:endParaRPr lang="zh-TW" altLang="en-US"/>
        </a:p>
      </dgm:t>
    </dgm:pt>
    <dgm:pt modelId="{F5E272F4-7AA5-4D46-B5F0-60FBE5E670A6}" type="parTrans" cxnId="{8EC17E52-55BD-467D-9EF8-357405FC50FA}">
      <dgm:prSet/>
      <dgm:spPr/>
      <dgm:t>
        <a:bodyPr/>
        <a:lstStyle/>
        <a:p>
          <a:endParaRPr lang="zh-TW" altLang="en-US"/>
        </a:p>
      </dgm:t>
    </dgm:pt>
    <dgm:pt modelId="{C54CF3E7-D445-47C4-9F31-742073E2D190}">
      <dgm:prSet phldrT="[文字]" custT="1"/>
      <dgm:spPr/>
      <dgm:t>
        <a:bodyPr/>
        <a:lstStyle/>
        <a:p>
          <a:pPr>
            <a:lnSpc>
              <a:spcPct val="100000"/>
            </a:lnSpc>
            <a:spcAft>
              <a:spcPts val="0"/>
            </a:spcAft>
          </a:pPr>
          <a:r>
            <a:rPr lang="zh-TW" altLang="en-US" sz="2000" b="1" dirty="0" smtClean="0">
              <a:latin typeface="微軟正黑體" pitchFamily="34" charset="-120"/>
              <a:ea typeface="微軟正黑體" pitchFamily="34" charset="-120"/>
            </a:rPr>
            <a:t>著作權之保護應依主張保護地之著作權法定之。</a:t>
          </a:r>
          <a:endParaRPr lang="zh-TW" altLang="en-US" sz="2000" b="1" dirty="0">
            <a:latin typeface="微軟正黑體" pitchFamily="34" charset="-120"/>
            <a:ea typeface="微軟正黑體" pitchFamily="34" charset="-120"/>
          </a:endParaRPr>
        </a:p>
      </dgm:t>
    </dgm:pt>
    <dgm:pt modelId="{CC5728EA-42FC-4B42-824E-563FEDBC4AA7}" type="parTrans" cxnId="{ADD6705D-ED16-4E97-B217-8ACA0F19E432}">
      <dgm:prSet/>
      <dgm:spPr/>
      <dgm:t>
        <a:bodyPr/>
        <a:lstStyle/>
        <a:p>
          <a:endParaRPr lang="zh-TW" altLang="en-US"/>
        </a:p>
      </dgm:t>
    </dgm:pt>
    <dgm:pt modelId="{61518674-DE55-40B8-B138-D931441D5C7F}" type="sibTrans" cxnId="{ADD6705D-ED16-4E97-B217-8ACA0F19E432}">
      <dgm:prSet/>
      <dgm:spPr/>
      <dgm:t>
        <a:bodyPr/>
        <a:lstStyle/>
        <a:p>
          <a:endParaRPr lang="zh-TW" altLang="en-US"/>
        </a:p>
      </dgm:t>
    </dgm:pt>
    <dgm:pt modelId="{48FBA40E-B922-4452-A674-0C0D5FA48054}" type="pres">
      <dgm:prSet presAssocID="{49ABB962-E44F-4AB2-BFD3-5C70D6BAD156}" presName="linear" presStyleCnt="0">
        <dgm:presLayoutVars>
          <dgm:dir/>
          <dgm:animLvl val="lvl"/>
          <dgm:resizeHandles val="exact"/>
        </dgm:presLayoutVars>
      </dgm:prSet>
      <dgm:spPr/>
      <dgm:t>
        <a:bodyPr/>
        <a:lstStyle/>
        <a:p>
          <a:endParaRPr lang="zh-TW" altLang="en-US"/>
        </a:p>
      </dgm:t>
    </dgm:pt>
    <dgm:pt modelId="{4AD86115-475B-4639-BFC3-A37E7E4BC38F}" type="pres">
      <dgm:prSet presAssocID="{E8D88476-5333-4D22-897D-9006ED7AC996}" presName="parentLin" presStyleCnt="0"/>
      <dgm:spPr/>
      <dgm:t>
        <a:bodyPr/>
        <a:lstStyle/>
        <a:p>
          <a:endParaRPr lang="zh-TW" altLang="en-US"/>
        </a:p>
      </dgm:t>
    </dgm:pt>
    <dgm:pt modelId="{5FB2090B-E4E3-4F5A-A074-30333E022DE4}" type="pres">
      <dgm:prSet presAssocID="{E8D88476-5333-4D22-897D-9006ED7AC996}" presName="parentLeftMargin" presStyleLbl="node1" presStyleIdx="0" presStyleCnt="3"/>
      <dgm:spPr/>
      <dgm:t>
        <a:bodyPr/>
        <a:lstStyle/>
        <a:p>
          <a:endParaRPr lang="zh-TW" altLang="en-US"/>
        </a:p>
      </dgm:t>
    </dgm:pt>
    <dgm:pt modelId="{DB63A262-473C-42C3-8E80-7E8361F9CBEF}" type="pres">
      <dgm:prSet presAssocID="{E8D88476-5333-4D22-897D-9006ED7AC996}" presName="parentText" presStyleLbl="node1" presStyleIdx="0" presStyleCnt="3">
        <dgm:presLayoutVars>
          <dgm:chMax val="0"/>
          <dgm:bulletEnabled val="1"/>
        </dgm:presLayoutVars>
      </dgm:prSet>
      <dgm:spPr/>
      <dgm:t>
        <a:bodyPr/>
        <a:lstStyle/>
        <a:p>
          <a:endParaRPr lang="zh-TW" altLang="en-US"/>
        </a:p>
      </dgm:t>
    </dgm:pt>
    <dgm:pt modelId="{FF020CB3-47AB-4FF8-BBF7-25FD7EA19D01}" type="pres">
      <dgm:prSet presAssocID="{E8D88476-5333-4D22-897D-9006ED7AC996}" presName="negativeSpace" presStyleCnt="0"/>
      <dgm:spPr/>
      <dgm:t>
        <a:bodyPr/>
        <a:lstStyle/>
        <a:p>
          <a:endParaRPr lang="zh-TW" altLang="en-US"/>
        </a:p>
      </dgm:t>
    </dgm:pt>
    <dgm:pt modelId="{EF332FE9-99C2-4AFE-8D06-176F52EB46FB}" type="pres">
      <dgm:prSet presAssocID="{E8D88476-5333-4D22-897D-9006ED7AC996}" presName="childText" presStyleLbl="conFgAcc1" presStyleIdx="0" presStyleCnt="3">
        <dgm:presLayoutVars>
          <dgm:bulletEnabled val="1"/>
        </dgm:presLayoutVars>
      </dgm:prSet>
      <dgm:spPr/>
      <dgm:t>
        <a:bodyPr/>
        <a:lstStyle/>
        <a:p>
          <a:endParaRPr lang="zh-TW" altLang="en-US"/>
        </a:p>
      </dgm:t>
    </dgm:pt>
    <dgm:pt modelId="{1E9E3B05-09F0-4891-8545-152CDBD5FABA}" type="pres">
      <dgm:prSet presAssocID="{7AA4E54D-F9FC-49DC-8380-A90AFEE7D0A5}" presName="spaceBetweenRectangles" presStyleCnt="0"/>
      <dgm:spPr/>
      <dgm:t>
        <a:bodyPr/>
        <a:lstStyle/>
        <a:p>
          <a:endParaRPr lang="zh-TW" altLang="en-US"/>
        </a:p>
      </dgm:t>
    </dgm:pt>
    <dgm:pt modelId="{33FFED33-F247-47A4-9A62-200E5253EC4F}" type="pres">
      <dgm:prSet presAssocID="{89027FD9-4541-44E9-8464-B1099B376AA5}" presName="parentLin" presStyleCnt="0"/>
      <dgm:spPr/>
      <dgm:t>
        <a:bodyPr/>
        <a:lstStyle/>
        <a:p>
          <a:endParaRPr lang="zh-TW" altLang="en-US"/>
        </a:p>
      </dgm:t>
    </dgm:pt>
    <dgm:pt modelId="{CD1C9779-CDF8-4FF1-B427-CFE19079A8FD}" type="pres">
      <dgm:prSet presAssocID="{89027FD9-4541-44E9-8464-B1099B376AA5}" presName="parentLeftMargin" presStyleLbl="node1" presStyleIdx="0" presStyleCnt="3"/>
      <dgm:spPr/>
      <dgm:t>
        <a:bodyPr/>
        <a:lstStyle/>
        <a:p>
          <a:endParaRPr lang="zh-TW" altLang="en-US"/>
        </a:p>
      </dgm:t>
    </dgm:pt>
    <dgm:pt modelId="{F383B4B1-9D45-4D93-9BAA-A05DE7C33E96}" type="pres">
      <dgm:prSet presAssocID="{89027FD9-4541-44E9-8464-B1099B376AA5}" presName="parentText" presStyleLbl="node1" presStyleIdx="1" presStyleCnt="3">
        <dgm:presLayoutVars>
          <dgm:chMax val="0"/>
          <dgm:bulletEnabled val="1"/>
        </dgm:presLayoutVars>
      </dgm:prSet>
      <dgm:spPr/>
      <dgm:t>
        <a:bodyPr/>
        <a:lstStyle/>
        <a:p>
          <a:endParaRPr lang="zh-TW" altLang="en-US"/>
        </a:p>
      </dgm:t>
    </dgm:pt>
    <dgm:pt modelId="{93B0607D-D67F-4824-8D17-63B15511B9E2}" type="pres">
      <dgm:prSet presAssocID="{89027FD9-4541-44E9-8464-B1099B376AA5}" presName="negativeSpace" presStyleCnt="0"/>
      <dgm:spPr/>
      <dgm:t>
        <a:bodyPr/>
        <a:lstStyle/>
        <a:p>
          <a:endParaRPr lang="zh-TW" altLang="en-US"/>
        </a:p>
      </dgm:t>
    </dgm:pt>
    <dgm:pt modelId="{EAB3EB2C-C51E-4941-B2D4-3AC4B878EFCF}" type="pres">
      <dgm:prSet presAssocID="{89027FD9-4541-44E9-8464-B1099B376AA5}" presName="childText" presStyleLbl="conFgAcc1" presStyleIdx="1" presStyleCnt="3">
        <dgm:presLayoutVars>
          <dgm:bulletEnabled val="1"/>
        </dgm:presLayoutVars>
      </dgm:prSet>
      <dgm:spPr/>
      <dgm:t>
        <a:bodyPr/>
        <a:lstStyle/>
        <a:p>
          <a:endParaRPr lang="zh-TW" altLang="en-US"/>
        </a:p>
      </dgm:t>
    </dgm:pt>
    <dgm:pt modelId="{E23A5033-457D-4AD5-A6C1-10D28C4CE06D}" type="pres">
      <dgm:prSet presAssocID="{FEF201B2-9FEE-4FAE-88EE-E8D09188D328}" presName="spaceBetweenRectangles" presStyleCnt="0"/>
      <dgm:spPr/>
      <dgm:t>
        <a:bodyPr/>
        <a:lstStyle/>
        <a:p>
          <a:endParaRPr lang="zh-TW" altLang="en-US"/>
        </a:p>
      </dgm:t>
    </dgm:pt>
    <dgm:pt modelId="{55CECBB9-E3EF-42C7-9B1C-5A99F5B4AF35}" type="pres">
      <dgm:prSet presAssocID="{777C2B1A-3E98-4AFE-A2BA-D9A17297658C}" presName="parentLin" presStyleCnt="0"/>
      <dgm:spPr/>
      <dgm:t>
        <a:bodyPr/>
        <a:lstStyle/>
        <a:p>
          <a:endParaRPr lang="zh-TW" altLang="en-US"/>
        </a:p>
      </dgm:t>
    </dgm:pt>
    <dgm:pt modelId="{31D6846D-1039-4CA7-BAF7-031E81265415}" type="pres">
      <dgm:prSet presAssocID="{777C2B1A-3E98-4AFE-A2BA-D9A17297658C}" presName="parentLeftMargin" presStyleLbl="node1" presStyleIdx="1" presStyleCnt="3"/>
      <dgm:spPr/>
      <dgm:t>
        <a:bodyPr/>
        <a:lstStyle/>
        <a:p>
          <a:endParaRPr lang="zh-TW" altLang="en-US"/>
        </a:p>
      </dgm:t>
    </dgm:pt>
    <dgm:pt modelId="{904866DD-8ADF-43B8-B23B-855593AB42EA}" type="pres">
      <dgm:prSet presAssocID="{777C2B1A-3E98-4AFE-A2BA-D9A17297658C}" presName="parentText" presStyleLbl="node1" presStyleIdx="2" presStyleCnt="3">
        <dgm:presLayoutVars>
          <dgm:chMax val="0"/>
          <dgm:bulletEnabled val="1"/>
        </dgm:presLayoutVars>
      </dgm:prSet>
      <dgm:spPr/>
      <dgm:t>
        <a:bodyPr/>
        <a:lstStyle/>
        <a:p>
          <a:endParaRPr lang="zh-TW" altLang="en-US"/>
        </a:p>
      </dgm:t>
    </dgm:pt>
    <dgm:pt modelId="{9AFB1627-CCEE-44EC-80AC-25AA4DE1CA67}" type="pres">
      <dgm:prSet presAssocID="{777C2B1A-3E98-4AFE-A2BA-D9A17297658C}" presName="negativeSpace" presStyleCnt="0"/>
      <dgm:spPr/>
      <dgm:t>
        <a:bodyPr/>
        <a:lstStyle/>
        <a:p>
          <a:endParaRPr lang="zh-TW" altLang="en-US"/>
        </a:p>
      </dgm:t>
    </dgm:pt>
    <dgm:pt modelId="{26D49ECD-E73D-4511-AEA7-9204661BDFC8}" type="pres">
      <dgm:prSet presAssocID="{777C2B1A-3E98-4AFE-A2BA-D9A17297658C}" presName="childText" presStyleLbl="conFgAcc1" presStyleIdx="2" presStyleCnt="3">
        <dgm:presLayoutVars>
          <dgm:bulletEnabled val="1"/>
        </dgm:presLayoutVars>
      </dgm:prSet>
      <dgm:spPr/>
      <dgm:t>
        <a:bodyPr/>
        <a:lstStyle/>
        <a:p>
          <a:endParaRPr lang="zh-TW" altLang="en-US"/>
        </a:p>
      </dgm:t>
    </dgm:pt>
  </dgm:ptLst>
  <dgm:cxnLst>
    <dgm:cxn modelId="{20DCA88E-5DB9-4085-AE7D-96BEF04DB347}" srcId="{89027FD9-4541-44E9-8464-B1099B376AA5}" destId="{39832F74-EC34-455A-90DE-DE01B4D81078}" srcOrd="1" destOrd="0" parTransId="{523D514F-8190-4293-86C3-3C47667A4ADC}" sibTransId="{A9E48FD7-71CB-4E22-82E3-5843B3B052A7}"/>
    <dgm:cxn modelId="{36BA0789-B658-46D2-9478-2138FA504FA9}" type="presOf" srcId="{52653A4D-B08D-4F10-A815-C28226E4A90C}" destId="{EF332FE9-99C2-4AFE-8D06-176F52EB46FB}" srcOrd="0" destOrd="0" presId="urn:microsoft.com/office/officeart/2005/8/layout/list1"/>
    <dgm:cxn modelId="{111ED81A-EA36-4910-9B97-074F3F225530}" type="presOf" srcId="{49ABB962-E44F-4AB2-BFD3-5C70D6BAD156}" destId="{48FBA40E-B922-4452-A674-0C0D5FA48054}" srcOrd="0" destOrd="0" presId="urn:microsoft.com/office/officeart/2005/8/layout/list1"/>
    <dgm:cxn modelId="{D716ABE1-ED7E-43D2-A7F9-BCC6CF9F84FB}" srcId="{49ABB962-E44F-4AB2-BFD3-5C70D6BAD156}" destId="{E8D88476-5333-4D22-897D-9006ED7AC996}" srcOrd="0" destOrd="0" parTransId="{23D03BFC-4AA8-4299-AFBD-F127F13335BA}" sibTransId="{7AA4E54D-F9FC-49DC-8380-A90AFEE7D0A5}"/>
    <dgm:cxn modelId="{C7FB2041-C7DD-45FB-BE9A-DB00CF94F180}" type="presOf" srcId="{E8D88476-5333-4D22-897D-9006ED7AC996}" destId="{5FB2090B-E4E3-4F5A-A074-30333E022DE4}" srcOrd="0" destOrd="0" presId="urn:microsoft.com/office/officeart/2005/8/layout/list1"/>
    <dgm:cxn modelId="{A21687CB-DB6B-4FC2-85F7-255B658CB263}" srcId="{49ABB962-E44F-4AB2-BFD3-5C70D6BAD156}" destId="{777C2B1A-3E98-4AFE-A2BA-D9A17297658C}" srcOrd="2" destOrd="0" parTransId="{46154806-CD77-4638-BD70-1031E69C0FFA}" sibTransId="{E0B674BE-01FD-4C4A-B67F-BBFF5F5769EB}"/>
    <dgm:cxn modelId="{ACF83099-73ED-4EC0-98F3-6B85F1BA5560}" type="presOf" srcId="{39832F74-EC34-455A-90DE-DE01B4D81078}" destId="{EAB3EB2C-C51E-4941-B2D4-3AC4B878EFCF}" srcOrd="0" destOrd="1" presId="urn:microsoft.com/office/officeart/2005/8/layout/list1"/>
    <dgm:cxn modelId="{965DA209-84C9-4268-95E0-61ECDAAD9547}" type="presOf" srcId="{89027FD9-4541-44E9-8464-B1099B376AA5}" destId="{F383B4B1-9D45-4D93-9BAA-A05DE7C33E96}" srcOrd="1" destOrd="0" presId="urn:microsoft.com/office/officeart/2005/8/layout/list1"/>
    <dgm:cxn modelId="{CDA7BBA1-B288-45E7-BBF2-127BC970EF13}" type="presOf" srcId="{C54CF3E7-D445-47C4-9F31-742073E2D190}" destId="{26D49ECD-E73D-4511-AEA7-9204661BDFC8}" srcOrd="0" destOrd="0" presId="urn:microsoft.com/office/officeart/2005/8/layout/list1"/>
    <dgm:cxn modelId="{C5245728-2085-4F34-BFD6-95A739DA0E9C}" srcId="{49ABB962-E44F-4AB2-BFD3-5C70D6BAD156}" destId="{89027FD9-4541-44E9-8464-B1099B376AA5}" srcOrd="1" destOrd="0" parTransId="{7E40EA53-096A-4C55-AC85-F808DA39081F}" sibTransId="{FEF201B2-9FEE-4FAE-88EE-E8D09188D328}"/>
    <dgm:cxn modelId="{8EC17E52-55BD-467D-9EF8-357405FC50FA}" srcId="{E8D88476-5333-4D22-897D-9006ED7AC996}" destId="{52653A4D-B08D-4F10-A815-C28226E4A90C}" srcOrd="0" destOrd="0" parTransId="{F5E272F4-7AA5-4D46-B5F0-60FBE5E670A6}" sibTransId="{92B22167-68D3-465F-B3F6-7C59D54AD7F0}"/>
    <dgm:cxn modelId="{BB5A91F8-8673-4A72-8D0A-D59A99839ACA}" type="presOf" srcId="{C2F9DB1D-5816-4B65-830D-10514A0CB919}" destId="{EAB3EB2C-C51E-4941-B2D4-3AC4B878EFCF}" srcOrd="0" destOrd="0" presId="urn:microsoft.com/office/officeart/2005/8/layout/list1"/>
    <dgm:cxn modelId="{496698CF-47BA-4E25-805B-6361F02820FF}" type="presOf" srcId="{E8D88476-5333-4D22-897D-9006ED7AC996}" destId="{DB63A262-473C-42C3-8E80-7E8361F9CBEF}" srcOrd="1" destOrd="0" presId="urn:microsoft.com/office/officeart/2005/8/layout/list1"/>
    <dgm:cxn modelId="{E5320B05-6CFE-45EB-B6FE-442C9082261E}" type="presOf" srcId="{EC9FAA6A-E7F9-4104-9EC6-5B2D001ACDED}" destId="{EF332FE9-99C2-4AFE-8D06-176F52EB46FB}" srcOrd="0" destOrd="1" presId="urn:microsoft.com/office/officeart/2005/8/layout/list1"/>
    <dgm:cxn modelId="{ADD6705D-ED16-4E97-B217-8ACA0F19E432}" srcId="{777C2B1A-3E98-4AFE-A2BA-D9A17297658C}" destId="{C54CF3E7-D445-47C4-9F31-742073E2D190}" srcOrd="0" destOrd="0" parTransId="{CC5728EA-42FC-4B42-824E-563FEDBC4AA7}" sibTransId="{61518674-DE55-40B8-B138-D931441D5C7F}"/>
    <dgm:cxn modelId="{A559C1DF-0832-4F4E-936F-B43116824831}" type="presOf" srcId="{89027FD9-4541-44E9-8464-B1099B376AA5}" destId="{CD1C9779-CDF8-4FF1-B427-CFE19079A8FD}" srcOrd="0" destOrd="0" presId="urn:microsoft.com/office/officeart/2005/8/layout/list1"/>
    <dgm:cxn modelId="{80AF6F16-1049-4B5A-9778-49A63BC81076}" srcId="{89027FD9-4541-44E9-8464-B1099B376AA5}" destId="{C2F9DB1D-5816-4B65-830D-10514A0CB919}" srcOrd="0" destOrd="0" parTransId="{066FDE93-B698-4F4E-B151-56A16A8649EA}" sibTransId="{322FB115-52AB-486A-98AC-2960D9C3268D}"/>
    <dgm:cxn modelId="{72217846-E520-4607-B7F2-9E04347E9950}" type="presOf" srcId="{777C2B1A-3E98-4AFE-A2BA-D9A17297658C}" destId="{904866DD-8ADF-43B8-B23B-855593AB42EA}" srcOrd="1" destOrd="0" presId="urn:microsoft.com/office/officeart/2005/8/layout/list1"/>
    <dgm:cxn modelId="{E8956A5E-3F44-4FC5-AE4B-353CCF171EB8}" srcId="{E8D88476-5333-4D22-897D-9006ED7AC996}" destId="{EC9FAA6A-E7F9-4104-9EC6-5B2D001ACDED}" srcOrd="1" destOrd="0" parTransId="{6A780C46-11D8-4C75-877D-54B5ABD56778}" sibTransId="{6944100A-0364-4D6A-B766-97C1A74C1CE1}"/>
    <dgm:cxn modelId="{866AF43B-0FBC-4606-AB93-F68485025D23}" type="presOf" srcId="{777C2B1A-3E98-4AFE-A2BA-D9A17297658C}" destId="{31D6846D-1039-4CA7-BAF7-031E81265415}" srcOrd="0" destOrd="0" presId="urn:microsoft.com/office/officeart/2005/8/layout/list1"/>
    <dgm:cxn modelId="{ABE8DED9-BE9A-4FBA-80E4-DAE454342865}" type="presParOf" srcId="{48FBA40E-B922-4452-A674-0C0D5FA48054}" destId="{4AD86115-475B-4639-BFC3-A37E7E4BC38F}" srcOrd="0" destOrd="0" presId="urn:microsoft.com/office/officeart/2005/8/layout/list1"/>
    <dgm:cxn modelId="{3813A8FF-0099-4ED8-8E9E-6884202EAD6C}" type="presParOf" srcId="{4AD86115-475B-4639-BFC3-A37E7E4BC38F}" destId="{5FB2090B-E4E3-4F5A-A074-30333E022DE4}" srcOrd="0" destOrd="0" presId="urn:microsoft.com/office/officeart/2005/8/layout/list1"/>
    <dgm:cxn modelId="{19F70E87-2BD1-4F03-A37B-93C61B41259C}" type="presParOf" srcId="{4AD86115-475B-4639-BFC3-A37E7E4BC38F}" destId="{DB63A262-473C-42C3-8E80-7E8361F9CBEF}" srcOrd="1" destOrd="0" presId="urn:microsoft.com/office/officeart/2005/8/layout/list1"/>
    <dgm:cxn modelId="{6A359FB5-2074-4F0B-92C5-1B30F07B57A5}" type="presParOf" srcId="{48FBA40E-B922-4452-A674-0C0D5FA48054}" destId="{FF020CB3-47AB-4FF8-BBF7-25FD7EA19D01}" srcOrd="1" destOrd="0" presId="urn:microsoft.com/office/officeart/2005/8/layout/list1"/>
    <dgm:cxn modelId="{710041CF-98E0-4A1C-9424-6382234805AC}" type="presParOf" srcId="{48FBA40E-B922-4452-A674-0C0D5FA48054}" destId="{EF332FE9-99C2-4AFE-8D06-176F52EB46FB}" srcOrd="2" destOrd="0" presId="urn:microsoft.com/office/officeart/2005/8/layout/list1"/>
    <dgm:cxn modelId="{D7FD957D-4B15-4AA2-AC75-A7F221A0DB69}" type="presParOf" srcId="{48FBA40E-B922-4452-A674-0C0D5FA48054}" destId="{1E9E3B05-09F0-4891-8545-152CDBD5FABA}" srcOrd="3" destOrd="0" presId="urn:microsoft.com/office/officeart/2005/8/layout/list1"/>
    <dgm:cxn modelId="{2151A47D-3578-4E2B-89A9-F19F811ADE2B}" type="presParOf" srcId="{48FBA40E-B922-4452-A674-0C0D5FA48054}" destId="{33FFED33-F247-47A4-9A62-200E5253EC4F}" srcOrd="4" destOrd="0" presId="urn:microsoft.com/office/officeart/2005/8/layout/list1"/>
    <dgm:cxn modelId="{6C9B3AC5-E4FF-49B8-BB57-34CA70643315}" type="presParOf" srcId="{33FFED33-F247-47A4-9A62-200E5253EC4F}" destId="{CD1C9779-CDF8-4FF1-B427-CFE19079A8FD}" srcOrd="0" destOrd="0" presId="urn:microsoft.com/office/officeart/2005/8/layout/list1"/>
    <dgm:cxn modelId="{3821FD84-0564-4C88-A7DD-9CAB2CF92920}" type="presParOf" srcId="{33FFED33-F247-47A4-9A62-200E5253EC4F}" destId="{F383B4B1-9D45-4D93-9BAA-A05DE7C33E96}" srcOrd="1" destOrd="0" presId="urn:microsoft.com/office/officeart/2005/8/layout/list1"/>
    <dgm:cxn modelId="{C028A1B6-79F4-4E58-9F4F-0D54C1731620}" type="presParOf" srcId="{48FBA40E-B922-4452-A674-0C0D5FA48054}" destId="{93B0607D-D67F-4824-8D17-63B15511B9E2}" srcOrd="5" destOrd="0" presId="urn:microsoft.com/office/officeart/2005/8/layout/list1"/>
    <dgm:cxn modelId="{3B2C6A82-2103-46AA-B460-3C9E8F19169C}" type="presParOf" srcId="{48FBA40E-B922-4452-A674-0C0D5FA48054}" destId="{EAB3EB2C-C51E-4941-B2D4-3AC4B878EFCF}" srcOrd="6" destOrd="0" presId="urn:microsoft.com/office/officeart/2005/8/layout/list1"/>
    <dgm:cxn modelId="{14A95222-C65F-4BC8-81FF-46F1A9A3DB3B}" type="presParOf" srcId="{48FBA40E-B922-4452-A674-0C0D5FA48054}" destId="{E23A5033-457D-4AD5-A6C1-10D28C4CE06D}" srcOrd="7" destOrd="0" presId="urn:microsoft.com/office/officeart/2005/8/layout/list1"/>
    <dgm:cxn modelId="{064F5F01-B572-4C3C-8F40-95FA22B9B751}" type="presParOf" srcId="{48FBA40E-B922-4452-A674-0C0D5FA48054}" destId="{55CECBB9-E3EF-42C7-9B1C-5A99F5B4AF35}" srcOrd="8" destOrd="0" presId="urn:microsoft.com/office/officeart/2005/8/layout/list1"/>
    <dgm:cxn modelId="{DE4CE50F-E830-4871-A4F3-AEEB8080087B}" type="presParOf" srcId="{55CECBB9-E3EF-42C7-9B1C-5A99F5B4AF35}" destId="{31D6846D-1039-4CA7-BAF7-031E81265415}" srcOrd="0" destOrd="0" presId="urn:microsoft.com/office/officeart/2005/8/layout/list1"/>
    <dgm:cxn modelId="{7F095257-FA92-47FB-804D-1F5DE2D55A00}" type="presParOf" srcId="{55CECBB9-E3EF-42C7-9B1C-5A99F5B4AF35}" destId="{904866DD-8ADF-43B8-B23B-855593AB42EA}" srcOrd="1" destOrd="0" presId="urn:microsoft.com/office/officeart/2005/8/layout/list1"/>
    <dgm:cxn modelId="{3DFB9D21-FAC1-4049-A515-E4D39D280A90}" type="presParOf" srcId="{48FBA40E-B922-4452-A674-0C0D5FA48054}" destId="{9AFB1627-CCEE-44EC-80AC-25AA4DE1CA67}" srcOrd="9" destOrd="0" presId="urn:microsoft.com/office/officeart/2005/8/layout/list1"/>
    <dgm:cxn modelId="{7C78BAF9-A523-45EC-BBB1-48836F0EF227}" type="presParOf" srcId="{48FBA40E-B922-4452-A674-0C0D5FA48054}" destId="{26D49ECD-E73D-4511-AEA7-9204661BDFC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BE126E0-3E54-4CEB-B367-E1539B2CCA2A}"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TW" altLang="en-US"/>
        </a:p>
      </dgm:t>
    </dgm:pt>
    <dgm:pt modelId="{86A843C5-8367-4715-B56C-4E0C18A357C9}">
      <dgm:prSet custT="1"/>
      <dgm:spPr/>
      <dgm:t>
        <a:bodyPr/>
        <a:lstStyle/>
        <a:p>
          <a:pPr rtl="0"/>
          <a:r>
            <a:rPr lang="zh-TW" altLang="en-US" sz="2400" b="1" dirty="0" smtClean="0"/>
            <a:t>有加入集管團體之音樂著作</a:t>
          </a:r>
          <a:endParaRPr lang="zh-TW" altLang="en-US" sz="2400" b="1" dirty="0"/>
        </a:p>
      </dgm:t>
    </dgm:pt>
    <dgm:pt modelId="{F0E03913-00D8-4AB7-873C-1397CAAEB7C7}" type="parTrans" cxnId="{110B9891-FC96-4DAF-8A45-FE21E2D46BA6}">
      <dgm:prSet/>
      <dgm:spPr/>
      <dgm:t>
        <a:bodyPr/>
        <a:lstStyle/>
        <a:p>
          <a:endParaRPr lang="zh-TW" altLang="en-US"/>
        </a:p>
      </dgm:t>
    </dgm:pt>
    <dgm:pt modelId="{5C77B41D-CB35-4954-BA06-00D3E3C7C17F}" type="sibTrans" cxnId="{110B9891-FC96-4DAF-8A45-FE21E2D46BA6}">
      <dgm:prSet/>
      <dgm:spPr/>
      <dgm:t>
        <a:bodyPr/>
        <a:lstStyle/>
        <a:p>
          <a:endParaRPr lang="zh-TW" altLang="en-US"/>
        </a:p>
      </dgm:t>
    </dgm:pt>
    <dgm:pt modelId="{837D19D5-4156-4A76-A7C5-B357CA587D08}">
      <dgm:prSet custT="1"/>
      <dgm:spPr/>
      <dgm:t>
        <a:bodyPr/>
        <a:lstStyle/>
        <a:p>
          <a:pPr rtl="0">
            <a:lnSpc>
              <a:spcPct val="80000"/>
            </a:lnSpc>
            <a:spcAft>
              <a:spcPts val="0"/>
            </a:spcAft>
          </a:pPr>
          <a:r>
            <a:rPr lang="zh-TW" altLang="en-US" sz="1700" b="1" dirty="0" smtClean="0"/>
            <a:t>原則：未取得授權者，有刑事責任</a:t>
          </a:r>
          <a:endParaRPr lang="zh-TW" altLang="en-US" sz="1700" b="1" dirty="0"/>
        </a:p>
      </dgm:t>
    </dgm:pt>
    <dgm:pt modelId="{B0565AC9-D67B-4927-87A1-EAEE0C477697}" type="parTrans" cxnId="{8480C42E-0ADD-4217-AA00-30A2E9CDB44C}">
      <dgm:prSet/>
      <dgm:spPr/>
      <dgm:t>
        <a:bodyPr/>
        <a:lstStyle/>
        <a:p>
          <a:endParaRPr lang="zh-TW" altLang="en-US"/>
        </a:p>
      </dgm:t>
    </dgm:pt>
    <dgm:pt modelId="{AA74DA2B-B7EF-4EE1-B639-CDEB713CB060}" type="sibTrans" cxnId="{8480C42E-0ADD-4217-AA00-30A2E9CDB44C}">
      <dgm:prSet/>
      <dgm:spPr/>
      <dgm:t>
        <a:bodyPr/>
        <a:lstStyle/>
        <a:p>
          <a:endParaRPr lang="zh-TW" altLang="en-US"/>
        </a:p>
      </dgm:t>
    </dgm:pt>
    <dgm:pt modelId="{B622383F-5490-4314-A090-1E3E230828A8}">
      <dgm:prSet custT="1"/>
      <dgm:spPr/>
      <dgm:t>
        <a:bodyPr/>
        <a:lstStyle/>
        <a:p>
          <a:pPr rtl="0">
            <a:lnSpc>
              <a:spcPct val="80000"/>
            </a:lnSpc>
            <a:spcAft>
              <a:spcPts val="0"/>
            </a:spcAft>
          </a:pPr>
          <a:r>
            <a:rPr lang="zh-TW" sz="1700" b="1" dirty="0" smtClean="0"/>
            <a:t>本局已依法指定</a:t>
          </a:r>
          <a:r>
            <a:rPr lang="en-US" sz="1700" b="1" dirty="0" smtClean="0"/>
            <a:t>MUST</a:t>
          </a:r>
          <a:r>
            <a:rPr lang="zh-TW" sz="1700" b="1" dirty="0" smtClean="0"/>
            <a:t>、</a:t>
          </a:r>
          <a:r>
            <a:rPr lang="en-US" sz="1700" b="1" dirty="0" smtClean="0"/>
            <a:t>MCAT</a:t>
          </a:r>
          <a:r>
            <a:rPr lang="zh-TW" sz="1700" b="1" dirty="0" smtClean="0"/>
            <a:t>、</a:t>
          </a:r>
          <a:r>
            <a:rPr lang="en-US" sz="1700" b="1" dirty="0" smtClean="0"/>
            <a:t>TMCS</a:t>
          </a:r>
          <a:r>
            <a:rPr lang="zh-TW" sz="1700" b="1" dirty="0" smtClean="0"/>
            <a:t>就電腦伴唱機公開演出訂定「共同費率」、「單一窗口」</a:t>
          </a:r>
          <a:endParaRPr lang="zh-TW" sz="1700" b="1" dirty="0"/>
        </a:p>
      </dgm:t>
    </dgm:pt>
    <dgm:pt modelId="{50CFCF5D-CB58-41ED-9CF7-E7E9A4470F6B}" type="parTrans" cxnId="{90F74FF6-26B3-4950-9D7F-64684B1B9256}">
      <dgm:prSet/>
      <dgm:spPr/>
      <dgm:t>
        <a:bodyPr/>
        <a:lstStyle/>
        <a:p>
          <a:endParaRPr lang="zh-TW" altLang="en-US"/>
        </a:p>
      </dgm:t>
    </dgm:pt>
    <dgm:pt modelId="{C5FF0873-D9A2-419A-8387-5A36CBA169BF}" type="sibTrans" cxnId="{90F74FF6-26B3-4950-9D7F-64684B1B9256}">
      <dgm:prSet/>
      <dgm:spPr/>
      <dgm:t>
        <a:bodyPr/>
        <a:lstStyle/>
        <a:p>
          <a:endParaRPr lang="zh-TW" altLang="en-US"/>
        </a:p>
      </dgm:t>
    </dgm:pt>
    <dgm:pt modelId="{7B00C746-0484-4E3D-9ACA-E08D8FCEDE5F}">
      <dgm:prSet custT="1"/>
      <dgm:spPr/>
      <dgm:t>
        <a:bodyPr/>
        <a:lstStyle/>
        <a:p>
          <a:pPr rtl="0">
            <a:lnSpc>
              <a:spcPct val="80000"/>
            </a:lnSpc>
            <a:spcAft>
              <a:spcPts val="0"/>
            </a:spcAft>
          </a:pPr>
          <a:r>
            <a:rPr lang="zh-TW" altLang="en-US" sz="1700" b="1" dirty="0" smtClean="0"/>
            <a:t>利用人得以書面請求三家集管團體訂定，於完成「共同費率」前，利用人未經授權之公開演出，無刑事責任，</a:t>
          </a:r>
          <a:r>
            <a:rPr lang="zh-TW" altLang="en-US" sz="1700" b="1" u="sng" dirty="0" smtClean="0"/>
            <a:t>惟集管團體仍得就利用人之利用行為主張民事之使用報酬請求權。</a:t>
          </a:r>
          <a:endParaRPr lang="zh-TW" altLang="en-US" sz="1700" b="1" dirty="0"/>
        </a:p>
      </dgm:t>
    </dgm:pt>
    <dgm:pt modelId="{A5A6D27A-E94D-4010-992E-C4484C075182}" type="parTrans" cxnId="{097F78FA-9AD2-4131-B1A7-42BC16AF0724}">
      <dgm:prSet/>
      <dgm:spPr/>
      <dgm:t>
        <a:bodyPr/>
        <a:lstStyle/>
        <a:p>
          <a:endParaRPr lang="zh-TW" altLang="en-US"/>
        </a:p>
      </dgm:t>
    </dgm:pt>
    <dgm:pt modelId="{A367E252-DD2C-42F0-AE5D-7A610F561D55}" type="sibTrans" cxnId="{097F78FA-9AD2-4131-B1A7-42BC16AF0724}">
      <dgm:prSet/>
      <dgm:spPr/>
      <dgm:t>
        <a:bodyPr/>
        <a:lstStyle/>
        <a:p>
          <a:endParaRPr lang="zh-TW" altLang="en-US"/>
        </a:p>
      </dgm:t>
    </dgm:pt>
    <dgm:pt modelId="{E27D67CF-9620-472A-82B4-D1A46B9F4585}">
      <dgm:prSet custT="1"/>
      <dgm:spPr/>
      <dgm:t>
        <a:bodyPr/>
        <a:lstStyle/>
        <a:p>
          <a:pPr rtl="0">
            <a:lnSpc>
              <a:spcPct val="80000"/>
            </a:lnSpc>
            <a:spcAft>
              <a:spcPts val="0"/>
            </a:spcAft>
          </a:pPr>
          <a:r>
            <a:rPr lang="zh-TW" sz="1700" b="1" dirty="0" smtClean="0"/>
            <a:t>本局已擬具「</a:t>
          </a:r>
          <a:r>
            <a:rPr lang="zh-TW" sz="1700" b="1" dirty="0" smtClean="0">
              <a:hlinkClick xmlns:r="http://schemas.openxmlformats.org/officeDocument/2006/relationships" r:id="rId1" action="ppaction://hlinkfile"/>
            </a:rPr>
            <a:t>查緝卡拉</a:t>
          </a:r>
          <a:r>
            <a:rPr lang="en-US" sz="1700" b="1" dirty="0" smtClean="0">
              <a:hlinkClick xmlns:r="http://schemas.openxmlformats.org/officeDocument/2006/relationships" r:id="rId1" action="ppaction://hlinkfile"/>
            </a:rPr>
            <a:t>OK</a:t>
          </a:r>
          <a:r>
            <a:rPr lang="zh-TW" sz="1700" b="1" dirty="0" smtClean="0">
              <a:hlinkClick xmlns:r="http://schemas.openxmlformats.org/officeDocument/2006/relationships" r:id="rId1" action="ppaction://hlinkfile"/>
            </a:rPr>
            <a:t>／</a:t>
          </a:r>
          <a:r>
            <a:rPr lang="en-US" sz="1700" b="1" dirty="0" smtClean="0">
              <a:hlinkClick xmlns:r="http://schemas.openxmlformats.org/officeDocument/2006/relationships" r:id="rId1" action="ppaction://hlinkfile"/>
            </a:rPr>
            <a:t>KTV</a:t>
          </a:r>
          <a:r>
            <a:rPr lang="zh-TW" sz="1700" b="1" dirty="0" smtClean="0">
              <a:hlinkClick xmlns:r="http://schemas.openxmlformats.org/officeDocument/2006/relationships" r:id="rId1" action="ppaction://hlinkfile"/>
            </a:rPr>
            <a:t>、餐廳或飯店及伴唱機零售業等營業場所涉嫌侵害著作權案件流程表</a:t>
          </a:r>
          <a:r>
            <a:rPr lang="zh-TW" sz="1700" b="1" dirty="0" smtClean="0"/>
            <a:t>」提報高檢署查緝會報同意，並分送各地執法單位參考</a:t>
          </a:r>
          <a:endParaRPr lang="zh-TW" sz="1700" b="1" dirty="0"/>
        </a:p>
      </dgm:t>
    </dgm:pt>
    <dgm:pt modelId="{69971A11-6FBD-4FC6-B371-C41E2BCC9148}" type="parTrans" cxnId="{5B4D7AA4-FCC7-4AA3-BFD9-C25901BFBB3D}">
      <dgm:prSet/>
      <dgm:spPr/>
      <dgm:t>
        <a:bodyPr/>
        <a:lstStyle/>
        <a:p>
          <a:endParaRPr lang="zh-TW" altLang="en-US"/>
        </a:p>
      </dgm:t>
    </dgm:pt>
    <dgm:pt modelId="{2FF133C4-9E51-461F-9A22-1DB278F43582}" type="sibTrans" cxnId="{5B4D7AA4-FCC7-4AA3-BFD9-C25901BFBB3D}">
      <dgm:prSet/>
      <dgm:spPr/>
      <dgm:t>
        <a:bodyPr/>
        <a:lstStyle/>
        <a:p>
          <a:endParaRPr lang="zh-TW" altLang="en-US"/>
        </a:p>
      </dgm:t>
    </dgm:pt>
    <dgm:pt modelId="{4654EC2B-4988-4099-B51F-F07AEA23F8A8}">
      <dgm:prSet custT="1"/>
      <dgm:spPr/>
      <dgm:t>
        <a:bodyPr/>
        <a:lstStyle/>
        <a:p>
          <a:pPr rtl="0">
            <a:lnSpc>
              <a:spcPct val="80000"/>
            </a:lnSpc>
            <a:spcAft>
              <a:spcPts val="0"/>
            </a:spcAft>
          </a:pPr>
          <a:r>
            <a:rPr lang="zh-TW" altLang="en-US" sz="1700" b="1" dirty="0" smtClean="0"/>
            <a:t>店家於警方等執法人員查緝時，應提出電腦伴唱機公開演出共同使用報酬率之相關書面證據。</a:t>
          </a:r>
          <a:endParaRPr lang="zh-TW" altLang="en-US" sz="1700" b="1" dirty="0"/>
        </a:p>
      </dgm:t>
    </dgm:pt>
    <dgm:pt modelId="{C34FB99C-8FD7-46AA-99E1-14D5192B07B9}" type="parTrans" cxnId="{1294BA3F-ECC5-4A9D-8B15-C5EA6DD9DF21}">
      <dgm:prSet/>
      <dgm:spPr/>
      <dgm:t>
        <a:bodyPr/>
        <a:lstStyle/>
        <a:p>
          <a:endParaRPr lang="zh-TW" altLang="en-US"/>
        </a:p>
      </dgm:t>
    </dgm:pt>
    <dgm:pt modelId="{9AC28DF7-7796-4177-B883-105A36106C97}" type="sibTrans" cxnId="{1294BA3F-ECC5-4A9D-8B15-C5EA6DD9DF21}">
      <dgm:prSet/>
      <dgm:spPr/>
      <dgm:t>
        <a:bodyPr/>
        <a:lstStyle/>
        <a:p>
          <a:endParaRPr lang="zh-TW" altLang="en-US"/>
        </a:p>
      </dgm:t>
    </dgm:pt>
    <dgm:pt modelId="{20502C4A-00DF-4C27-8B3B-DBDC44DBC57B}">
      <dgm:prSet custT="1"/>
      <dgm:spPr/>
      <dgm:t>
        <a:bodyPr/>
        <a:lstStyle/>
        <a:p>
          <a:pPr rtl="0"/>
          <a:r>
            <a:rPr lang="zh-TW" altLang="en-US" sz="1800" b="1" dirty="0" smtClean="0"/>
            <a:t>如歌曲係經合法重製於伴唱機中，則未取得授權之公開演出不會有刑事責任，惟仍有民事賠償責任。</a:t>
          </a:r>
          <a:endParaRPr lang="zh-TW" altLang="en-US" sz="1800" b="1" dirty="0"/>
        </a:p>
      </dgm:t>
    </dgm:pt>
    <dgm:pt modelId="{031C98D8-8DB6-44A8-91BB-92F50CAD6FF2}" type="parTrans" cxnId="{220BA175-1BA7-46C7-98BB-E92E08926878}">
      <dgm:prSet/>
      <dgm:spPr/>
      <dgm:t>
        <a:bodyPr/>
        <a:lstStyle/>
        <a:p>
          <a:endParaRPr lang="zh-TW" altLang="en-US"/>
        </a:p>
      </dgm:t>
    </dgm:pt>
    <dgm:pt modelId="{C8997BD5-57EC-46E6-8328-AA56F0C4FA2D}" type="sibTrans" cxnId="{220BA175-1BA7-46C7-98BB-E92E08926878}">
      <dgm:prSet/>
      <dgm:spPr/>
      <dgm:t>
        <a:bodyPr/>
        <a:lstStyle/>
        <a:p>
          <a:endParaRPr lang="zh-TW" altLang="en-US"/>
        </a:p>
      </dgm:t>
    </dgm:pt>
    <dgm:pt modelId="{42960A48-379A-42B3-97D3-3055EB9B6882}">
      <dgm:prSet custT="1"/>
      <dgm:spPr/>
      <dgm:t>
        <a:bodyPr/>
        <a:lstStyle/>
        <a:p>
          <a:pPr rtl="0"/>
          <a:r>
            <a:rPr lang="zh-TW" altLang="en-US" sz="2400" b="1" dirty="0" smtClean="0"/>
            <a:t>個別權利人之音樂著作</a:t>
          </a:r>
          <a:endParaRPr lang="zh-TW" altLang="en-US" sz="2400" b="1" dirty="0"/>
        </a:p>
      </dgm:t>
    </dgm:pt>
    <dgm:pt modelId="{5D8E7609-4CE3-49F9-A3AC-0ED44C6223EE}" type="sibTrans" cxnId="{9340CF85-79FC-451C-A77F-FFB428635D52}">
      <dgm:prSet/>
      <dgm:spPr/>
      <dgm:t>
        <a:bodyPr/>
        <a:lstStyle/>
        <a:p>
          <a:endParaRPr lang="zh-TW" altLang="en-US"/>
        </a:p>
      </dgm:t>
    </dgm:pt>
    <dgm:pt modelId="{0FFCA73F-D911-4AF4-BF68-33A5BB806C27}" type="parTrans" cxnId="{9340CF85-79FC-451C-A77F-FFB428635D52}">
      <dgm:prSet/>
      <dgm:spPr/>
      <dgm:t>
        <a:bodyPr/>
        <a:lstStyle/>
        <a:p>
          <a:endParaRPr lang="zh-TW" altLang="en-US"/>
        </a:p>
      </dgm:t>
    </dgm:pt>
    <dgm:pt modelId="{463B7040-DA9E-46F9-ACE2-A7FFDC6B86C0}" type="pres">
      <dgm:prSet presAssocID="{9BE126E0-3E54-4CEB-B367-E1539B2CCA2A}" presName="linear" presStyleCnt="0">
        <dgm:presLayoutVars>
          <dgm:animLvl val="lvl"/>
          <dgm:resizeHandles val="exact"/>
        </dgm:presLayoutVars>
      </dgm:prSet>
      <dgm:spPr/>
      <dgm:t>
        <a:bodyPr/>
        <a:lstStyle/>
        <a:p>
          <a:endParaRPr lang="zh-TW" altLang="en-US"/>
        </a:p>
      </dgm:t>
    </dgm:pt>
    <dgm:pt modelId="{F9D60DA5-A45F-4F66-AF34-75C353D85010}" type="pres">
      <dgm:prSet presAssocID="{86A843C5-8367-4715-B56C-4E0C18A357C9}" presName="parentText" presStyleLbl="node1" presStyleIdx="0" presStyleCnt="2" custLinFactNeighborY="-16681">
        <dgm:presLayoutVars>
          <dgm:chMax val="0"/>
          <dgm:bulletEnabled val="1"/>
        </dgm:presLayoutVars>
      </dgm:prSet>
      <dgm:spPr/>
      <dgm:t>
        <a:bodyPr/>
        <a:lstStyle/>
        <a:p>
          <a:endParaRPr lang="zh-TW" altLang="en-US"/>
        </a:p>
      </dgm:t>
    </dgm:pt>
    <dgm:pt modelId="{7209F649-B83C-40AC-B3BF-13FDDA2A6680}" type="pres">
      <dgm:prSet presAssocID="{86A843C5-8367-4715-B56C-4E0C18A357C9}" presName="childText" presStyleLbl="revTx" presStyleIdx="0" presStyleCnt="2" custScaleY="123022" custLinFactNeighborY="4050">
        <dgm:presLayoutVars>
          <dgm:bulletEnabled val="1"/>
        </dgm:presLayoutVars>
      </dgm:prSet>
      <dgm:spPr/>
      <dgm:t>
        <a:bodyPr/>
        <a:lstStyle/>
        <a:p>
          <a:endParaRPr lang="zh-TW" altLang="en-US"/>
        </a:p>
      </dgm:t>
    </dgm:pt>
    <dgm:pt modelId="{46AB588A-D0FB-4BD0-990B-FBC72D33217D}" type="pres">
      <dgm:prSet presAssocID="{42960A48-379A-42B3-97D3-3055EB9B6882}" presName="parentText" presStyleLbl="node1" presStyleIdx="1" presStyleCnt="2" custLinFactNeighborY="-54304">
        <dgm:presLayoutVars>
          <dgm:chMax val="0"/>
          <dgm:bulletEnabled val="1"/>
        </dgm:presLayoutVars>
      </dgm:prSet>
      <dgm:spPr/>
      <dgm:t>
        <a:bodyPr/>
        <a:lstStyle/>
        <a:p>
          <a:endParaRPr lang="zh-TW" altLang="en-US"/>
        </a:p>
      </dgm:t>
    </dgm:pt>
    <dgm:pt modelId="{41D57D7C-17CF-4326-9499-C4B79ED83390}" type="pres">
      <dgm:prSet presAssocID="{42960A48-379A-42B3-97D3-3055EB9B6882}" presName="childText" presStyleLbl="revTx" presStyleIdx="1" presStyleCnt="2" custLinFactNeighborY="-59893">
        <dgm:presLayoutVars>
          <dgm:bulletEnabled val="1"/>
        </dgm:presLayoutVars>
      </dgm:prSet>
      <dgm:spPr/>
      <dgm:t>
        <a:bodyPr/>
        <a:lstStyle/>
        <a:p>
          <a:endParaRPr lang="zh-TW" altLang="en-US"/>
        </a:p>
      </dgm:t>
    </dgm:pt>
  </dgm:ptLst>
  <dgm:cxnLst>
    <dgm:cxn modelId="{110B9891-FC96-4DAF-8A45-FE21E2D46BA6}" srcId="{9BE126E0-3E54-4CEB-B367-E1539B2CCA2A}" destId="{86A843C5-8367-4715-B56C-4E0C18A357C9}" srcOrd="0" destOrd="0" parTransId="{F0E03913-00D8-4AB7-873C-1397CAAEB7C7}" sibTransId="{5C77B41D-CB35-4954-BA06-00D3E3C7C17F}"/>
    <dgm:cxn modelId="{1294BA3F-ECC5-4A9D-8B15-C5EA6DD9DF21}" srcId="{B622383F-5490-4314-A090-1E3E230828A8}" destId="{4654EC2B-4988-4099-B51F-F07AEA23F8A8}" srcOrd="2" destOrd="0" parTransId="{C34FB99C-8FD7-46AA-99E1-14D5192B07B9}" sibTransId="{9AC28DF7-7796-4177-B883-105A36106C97}"/>
    <dgm:cxn modelId="{15FF9A44-20F1-4B7E-9138-C0EDFB7168AE}" type="presOf" srcId="{7B00C746-0484-4E3D-9ACA-E08D8FCEDE5F}" destId="{7209F649-B83C-40AC-B3BF-13FDDA2A6680}" srcOrd="0" destOrd="2" presId="urn:microsoft.com/office/officeart/2005/8/layout/vList2"/>
    <dgm:cxn modelId="{90F74FF6-26B3-4950-9D7F-64684B1B9256}" srcId="{86A843C5-8367-4715-B56C-4E0C18A357C9}" destId="{B622383F-5490-4314-A090-1E3E230828A8}" srcOrd="1" destOrd="0" parTransId="{50CFCF5D-CB58-41ED-9CF7-E7E9A4470F6B}" sibTransId="{C5FF0873-D9A2-419A-8387-5A36CBA169BF}"/>
    <dgm:cxn modelId="{8480C42E-0ADD-4217-AA00-30A2E9CDB44C}" srcId="{86A843C5-8367-4715-B56C-4E0C18A357C9}" destId="{837D19D5-4156-4A76-A7C5-B357CA587D08}" srcOrd="0" destOrd="0" parTransId="{B0565AC9-D67B-4927-87A1-EAEE0C477697}" sibTransId="{AA74DA2B-B7EF-4EE1-B639-CDEB713CB060}"/>
    <dgm:cxn modelId="{71F963C2-4D7B-44E7-BC72-6FF868A796A9}" type="presOf" srcId="{837D19D5-4156-4A76-A7C5-B357CA587D08}" destId="{7209F649-B83C-40AC-B3BF-13FDDA2A6680}" srcOrd="0" destOrd="0" presId="urn:microsoft.com/office/officeart/2005/8/layout/vList2"/>
    <dgm:cxn modelId="{220BA175-1BA7-46C7-98BB-E92E08926878}" srcId="{42960A48-379A-42B3-97D3-3055EB9B6882}" destId="{20502C4A-00DF-4C27-8B3B-DBDC44DBC57B}" srcOrd="0" destOrd="0" parTransId="{031C98D8-8DB6-44A8-91BB-92F50CAD6FF2}" sibTransId="{C8997BD5-57EC-46E6-8328-AA56F0C4FA2D}"/>
    <dgm:cxn modelId="{3D5F3D18-38D2-4645-B732-88925851539F}" type="presOf" srcId="{E27D67CF-9620-472A-82B4-D1A46B9F4585}" destId="{7209F649-B83C-40AC-B3BF-13FDDA2A6680}" srcOrd="0" destOrd="3" presId="urn:microsoft.com/office/officeart/2005/8/layout/vList2"/>
    <dgm:cxn modelId="{788D3766-5735-43F8-8F77-66AAB4667952}" type="presOf" srcId="{B622383F-5490-4314-A090-1E3E230828A8}" destId="{7209F649-B83C-40AC-B3BF-13FDDA2A6680}" srcOrd="0" destOrd="1" presId="urn:microsoft.com/office/officeart/2005/8/layout/vList2"/>
    <dgm:cxn modelId="{82DF9D2E-A101-4396-B890-C1E99992CCA8}" type="presOf" srcId="{4654EC2B-4988-4099-B51F-F07AEA23F8A8}" destId="{7209F649-B83C-40AC-B3BF-13FDDA2A6680}" srcOrd="0" destOrd="4" presId="urn:microsoft.com/office/officeart/2005/8/layout/vList2"/>
    <dgm:cxn modelId="{9340CF85-79FC-451C-A77F-FFB428635D52}" srcId="{9BE126E0-3E54-4CEB-B367-E1539B2CCA2A}" destId="{42960A48-379A-42B3-97D3-3055EB9B6882}" srcOrd="1" destOrd="0" parTransId="{0FFCA73F-D911-4AF4-BF68-33A5BB806C27}" sibTransId="{5D8E7609-4CE3-49F9-A3AC-0ED44C6223EE}"/>
    <dgm:cxn modelId="{1FED394F-3DC2-4983-8F91-AD9588D413E5}" type="presOf" srcId="{20502C4A-00DF-4C27-8B3B-DBDC44DBC57B}" destId="{41D57D7C-17CF-4326-9499-C4B79ED83390}" srcOrd="0" destOrd="0" presId="urn:microsoft.com/office/officeart/2005/8/layout/vList2"/>
    <dgm:cxn modelId="{097F78FA-9AD2-4131-B1A7-42BC16AF0724}" srcId="{B622383F-5490-4314-A090-1E3E230828A8}" destId="{7B00C746-0484-4E3D-9ACA-E08D8FCEDE5F}" srcOrd="0" destOrd="0" parTransId="{A5A6D27A-E94D-4010-992E-C4484C075182}" sibTransId="{A367E252-DD2C-42F0-AE5D-7A610F561D55}"/>
    <dgm:cxn modelId="{D6AE7543-5C81-4A3D-8B47-64B602286766}" type="presOf" srcId="{42960A48-379A-42B3-97D3-3055EB9B6882}" destId="{46AB588A-D0FB-4BD0-990B-FBC72D33217D}" srcOrd="0" destOrd="0" presId="urn:microsoft.com/office/officeart/2005/8/layout/vList2"/>
    <dgm:cxn modelId="{5B4D7AA4-FCC7-4AA3-BFD9-C25901BFBB3D}" srcId="{B622383F-5490-4314-A090-1E3E230828A8}" destId="{E27D67CF-9620-472A-82B4-D1A46B9F4585}" srcOrd="1" destOrd="0" parTransId="{69971A11-6FBD-4FC6-B371-C41E2BCC9148}" sibTransId="{2FF133C4-9E51-461F-9A22-1DB278F43582}"/>
    <dgm:cxn modelId="{A216A54C-866B-421B-BB6D-3BF031295BC8}" type="presOf" srcId="{86A843C5-8367-4715-B56C-4E0C18A357C9}" destId="{F9D60DA5-A45F-4F66-AF34-75C353D85010}" srcOrd="0" destOrd="0" presId="urn:microsoft.com/office/officeart/2005/8/layout/vList2"/>
    <dgm:cxn modelId="{E1E45778-C01B-4641-BADE-C0CACE6B98F3}" type="presOf" srcId="{9BE126E0-3E54-4CEB-B367-E1539B2CCA2A}" destId="{463B7040-DA9E-46F9-ACE2-A7FFDC6B86C0}" srcOrd="0" destOrd="0" presId="urn:microsoft.com/office/officeart/2005/8/layout/vList2"/>
    <dgm:cxn modelId="{0A348173-006F-45BA-A496-3F31196171F0}" type="presParOf" srcId="{463B7040-DA9E-46F9-ACE2-A7FFDC6B86C0}" destId="{F9D60DA5-A45F-4F66-AF34-75C353D85010}" srcOrd="0" destOrd="0" presId="urn:microsoft.com/office/officeart/2005/8/layout/vList2"/>
    <dgm:cxn modelId="{11FF1A65-260C-470F-93DB-D835BE999986}" type="presParOf" srcId="{463B7040-DA9E-46F9-ACE2-A7FFDC6B86C0}" destId="{7209F649-B83C-40AC-B3BF-13FDDA2A6680}" srcOrd="1" destOrd="0" presId="urn:microsoft.com/office/officeart/2005/8/layout/vList2"/>
    <dgm:cxn modelId="{1C559B70-30B5-47B9-B014-8D25C2BF9BD3}" type="presParOf" srcId="{463B7040-DA9E-46F9-ACE2-A7FFDC6B86C0}" destId="{46AB588A-D0FB-4BD0-990B-FBC72D33217D}" srcOrd="2" destOrd="0" presId="urn:microsoft.com/office/officeart/2005/8/layout/vList2"/>
    <dgm:cxn modelId="{38A34ADC-8D9C-4CFB-B5CB-C726D3408734}" type="presParOf" srcId="{463B7040-DA9E-46F9-ACE2-A7FFDC6B86C0}" destId="{41D57D7C-17CF-4326-9499-C4B79ED8339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6D661BE-8D49-42C3-B469-068827DE334F}"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zh-TW" altLang="en-US"/>
        </a:p>
      </dgm:t>
    </dgm:pt>
    <dgm:pt modelId="{FFC0D8F5-0CC4-46DF-9267-F799E00AEB8E}">
      <dgm:prSet/>
      <dgm:spPr/>
      <dgm:t>
        <a:bodyPr/>
        <a:lstStyle/>
        <a:p>
          <a:pPr rtl="0"/>
          <a:r>
            <a:rPr lang="zh-TW" b="1" dirty="0" smtClean="0">
              <a:latin typeface="微軟正黑體" pitchFamily="34" charset="-120"/>
              <a:ea typeface="微軟正黑體" pitchFamily="34" charset="-120"/>
            </a:rPr>
            <a:t>集管團體</a:t>
          </a:r>
          <a:r>
            <a:rPr lang="zh-TW" altLang="en-US" b="1" dirty="0" smtClean="0">
              <a:latin typeface="微軟正黑體" pitchFamily="34" charset="-120"/>
              <a:ea typeface="微軟正黑體" pitchFamily="34" charset="-120"/>
            </a:rPr>
            <a:t>特定利用行為</a:t>
          </a:r>
          <a:r>
            <a:rPr lang="zh-TW" b="1" dirty="0" smtClean="0">
              <a:latin typeface="微軟正黑體" pitchFamily="34" charset="-120"/>
              <a:ea typeface="微軟正黑體" pitchFamily="34" charset="-120"/>
            </a:rPr>
            <a:t>未訂定費率時</a:t>
          </a:r>
          <a:endParaRPr lang="zh-TW" dirty="0">
            <a:latin typeface="微軟正黑體" pitchFamily="34" charset="-120"/>
            <a:ea typeface="微軟正黑體" pitchFamily="34" charset="-120"/>
          </a:endParaRPr>
        </a:p>
      </dgm:t>
    </dgm:pt>
    <dgm:pt modelId="{9FF88A82-9271-4AA9-BD84-88AB7A3703C2}" type="parTrans" cxnId="{247B7241-46A1-45C2-885B-954A125346A8}">
      <dgm:prSet/>
      <dgm:spPr/>
      <dgm:t>
        <a:bodyPr/>
        <a:lstStyle/>
        <a:p>
          <a:endParaRPr lang="zh-TW" altLang="en-US"/>
        </a:p>
      </dgm:t>
    </dgm:pt>
    <dgm:pt modelId="{B4F5A9EF-BA19-42FB-BF8E-2ED2CC57C49C}" type="sibTrans" cxnId="{247B7241-46A1-45C2-885B-954A125346A8}">
      <dgm:prSet/>
      <dgm:spPr/>
      <dgm:t>
        <a:bodyPr/>
        <a:lstStyle/>
        <a:p>
          <a:endParaRPr lang="zh-TW" altLang="en-US"/>
        </a:p>
      </dgm:t>
    </dgm:pt>
    <dgm:pt modelId="{58D2BDD6-5000-425B-B9F3-C54C00B6458C}">
      <dgm:prSet/>
      <dgm:spPr/>
      <dgm:t>
        <a:bodyPr/>
        <a:lstStyle/>
        <a:p>
          <a:pPr rtl="0"/>
          <a:r>
            <a:rPr lang="zh-TW" dirty="0" smtClean="0">
              <a:latin typeface="微軟正黑體" pitchFamily="34" charset="-120"/>
              <a:ea typeface="微軟正黑體" pitchFamily="34" charset="-120"/>
            </a:rPr>
            <a:t>利用人得以</a:t>
          </a:r>
          <a:r>
            <a:rPr lang="zh-TW" b="1" dirty="0" smtClean="0">
              <a:solidFill>
                <a:srgbClr val="FF0000"/>
              </a:solidFill>
              <a:latin typeface="微軟正黑體" pitchFamily="34" charset="-120"/>
              <a:ea typeface="微軟正黑體" pitchFamily="34" charset="-120"/>
            </a:rPr>
            <a:t>書面請求</a:t>
          </a:r>
          <a:r>
            <a:rPr lang="zh-TW" dirty="0" smtClean="0">
              <a:latin typeface="微軟正黑體" pitchFamily="34" charset="-120"/>
              <a:ea typeface="微軟正黑體" pitchFamily="34" charset="-120"/>
            </a:rPr>
            <a:t>集管團體訂定，則於集管團體訂定前，該利用人之該項利用行為，即</a:t>
          </a:r>
          <a:r>
            <a:rPr lang="zh-TW" b="1" dirty="0" smtClean="0">
              <a:solidFill>
                <a:srgbClr val="FF0000"/>
              </a:solidFill>
              <a:latin typeface="微軟正黑體" pitchFamily="34" charset="-120"/>
              <a:ea typeface="微軟正黑體" pitchFamily="34" charset="-120"/>
            </a:rPr>
            <a:t>無刑事責任</a:t>
          </a:r>
          <a:r>
            <a:rPr lang="zh-TW" dirty="0" smtClean="0">
              <a:latin typeface="微軟正黑體" pitchFamily="34" charset="-120"/>
              <a:ea typeface="微軟正黑體" pitchFamily="34" charset="-120"/>
            </a:rPr>
            <a:t>；雙方得以民事方式繼續協商，或循調解、訴訟等途徑解決。</a:t>
          </a:r>
          <a:r>
            <a:rPr lang="en-US" dirty="0" smtClean="0">
              <a:latin typeface="微軟正黑體" pitchFamily="34" charset="-120"/>
              <a:ea typeface="微軟正黑體" pitchFamily="34" charset="-120"/>
            </a:rPr>
            <a:t>(§24)</a:t>
          </a:r>
          <a:endParaRPr lang="zh-TW" dirty="0">
            <a:latin typeface="微軟正黑體" pitchFamily="34" charset="-120"/>
            <a:ea typeface="微軟正黑體" pitchFamily="34" charset="-120"/>
          </a:endParaRPr>
        </a:p>
      </dgm:t>
    </dgm:pt>
    <dgm:pt modelId="{AE207B50-339B-450E-9AAA-03DCBFC8EB26}" type="parTrans" cxnId="{D0E09A3F-2B8B-48A4-8BF5-BAEE6FA3FCE0}">
      <dgm:prSet/>
      <dgm:spPr/>
      <dgm:t>
        <a:bodyPr/>
        <a:lstStyle/>
        <a:p>
          <a:endParaRPr lang="zh-TW" altLang="en-US"/>
        </a:p>
      </dgm:t>
    </dgm:pt>
    <dgm:pt modelId="{515D2584-992F-4A68-B96B-41AC17A85FDE}" type="sibTrans" cxnId="{D0E09A3F-2B8B-48A4-8BF5-BAEE6FA3FCE0}">
      <dgm:prSet/>
      <dgm:spPr/>
      <dgm:t>
        <a:bodyPr/>
        <a:lstStyle/>
        <a:p>
          <a:endParaRPr lang="zh-TW" altLang="en-US"/>
        </a:p>
      </dgm:t>
    </dgm:pt>
    <dgm:pt modelId="{BEAA6824-D881-40BB-B893-15E02E5D9A32}">
      <dgm:prSet/>
      <dgm:spPr/>
      <dgm:t>
        <a:bodyPr/>
        <a:lstStyle/>
        <a:p>
          <a:pPr rtl="0"/>
          <a:r>
            <a:rPr lang="zh-TW" dirty="0" smtClean="0">
              <a:latin typeface="微軟正黑體" pitchFamily="34" charset="-120"/>
              <a:ea typeface="微軟正黑體" pitchFamily="34" charset="-120"/>
            </a:rPr>
            <a:t>利用人得先依雙方協商時集管團體要求之金額提出給付或向法院提存，即得</a:t>
          </a:r>
          <a:r>
            <a:rPr lang="zh-TW" b="1" dirty="0" smtClean="0">
              <a:solidFill>
                <a:srgbClr val="FF0000"/>
              </a:solidFill>
              <a:latin typeface="微軟正黑體" pitchFamily="34" charset="-120"/>
              <a:ea typeface="微軟正黑體" pitchFamily="34" charset="-120"/>
            </a:rPr>
            <a:t>視為已獲授權</a:t>
          </a:r>
          <a:r>
            <a:rPr lang="zh-TW" dirty="0" smtClean="0">
              <a:latin typeface="微軟正黑體" pitchFamily="34" charset="-120"/>
              <a:ea typeface="微軟正黑體" pitchFamily="34" charset="-120"/>
            </a:rPr>
            <a:t>。於提出給付或提存時同時聲明保留異議，得於後續繼續協商，或循調解、訴訟等途徑解決。</a:t>
          </a:r>
          <a:r>
            <a:rPr lang="en-US" dirty="0" smtClean="0">
              <a:latin typeface="微軟正黑體" pitchFamily="34" charset="-120"/>
              <a:ea typeface="微軟正黑體" pitchFamily="34" charset="-120"/>
            </a:rPr>
            <a:t>(§34)</a:t>
          </a:r>
          <a:endParaRPr lang="zh-TW" dirty="0">
            <a:latin typeface="微軟正黑體" pitchFamily="34" charset="-120"/>
            <a:ea typeface="微軟正黑體" pitchFamily="34" charset="-120"/>
          </a:endParaRPr>
        </a:p>
      </dgm:t>
    </dgm:pt>
    <dgm:pt modelId="{BF31726D-DF5A-4E4C-9CEA-14287C508EA9}" type="parTrans" cxnId="{A2B5C625-F0E2-4B49-969D-D7635D00729F}">
      <dgm:prSet/>
      <dgm:spPr/>
      <dgm:t>
        <a:bodyPr/>
        <a:lstStyle/>
        <a:p>
          <a:endParaRPr lang="zh-TW" altLang="en-US"/>
        </a:p>
      </dgm:t>
    </dgm:pt>
    <dgm:pt modelId="{F737231A-6DB4-4031-9373-78EFFD393F42}" type="sibTrans" cxnId="{A2B5C625-F0E2-4B49-969D-D7635D00729F}">
      <dgm:prSet/>
      <dgm:spPr/>
      <dgm:t>
        <a:bodyPr/>
        <a:lstStyle/>
        <a:p>
          <a:endParaRPr lang="zh-TW" altLang="en-US"/>
        </a:p>
      </dgm:t>
    </dgm:pt>
    <dgm:pt modelId="{1C36E35A-B528-4BF9-AA14-1558D750B50F}" type="pres">
      <dgm:prSet presAssocID="{66D661BE-8D49-42C3-B469-068827DE334F}" presName="Name0" presStyleCnt="0">
        <dgm:presLayoutVars>
          <dgm:dir/>
          <dgm:animLvl val="lvl"/>
          <dgm:resizeHandles val="exact"/>
        </dgm:presLayoutVars>
      </dgm:prSet>
      <dgm:spPr/>
      <dgm:t>
        <a:bodyPr/>
        <a:lstStyle/>
        <a:p>
          <a:endParaRPr lang="zh-TW" altLang="en-US"/>
        </a:p>
      </dgm:t>
    </dgm:pt>
    <dgm:pt modelId="{DAEEFDEE-EE97-4CD8-B032-EE5946553FD2}" type="pres">
      <dgm:prSet presAssocID="{FFC0D8F5-0CC4-46DF-9267-F799E00AEB8E}" presName="composite" presStyleCnt="0"/>
      <dgm:spPr/>
    </dgm:pt>
    <dgm:pt modelId="{9570F3B7-A6DB-4ACE-B415-D80FFF9E1C9C}" type="pres">
      <dgm:prSet presAssocID="{FFC0D8F5-0CC4-46DF-9267-F799E00AEB8E}" presName="parTx" presStyleLbl="alignNode1" presStyleIdx="0" presStyleCnt="1">
        <dgm:presLayoutVars>
          <dgm:chMax val="0"/>
          <dgm:chPref val="0"/>
          <dgm:bulletEnabled val="1"/>
        </dgm:presLayoutVars>
      </dgm:prSet>
      <dgm:spPr/>
      <dgm:t>
        <a:bodyPr/>
        <a:lstStyle/>
        <a:p>
          <a:endParaRPr lang="zh-TW" altLang="en-US"/>
        </a:p>
      </dgm:t>
    </dgm:pt>
    <dgm:pt modelId="{49E50FBC-B717-47E3-A613-EC496B482775}" type="pres">
      <dgm:prSet presAssocID="{FFC0D8F5-0CC4-46DF-9267-F799E00AEB8E}" presName="desTx" presStyleLbl="alignAccFollowNode1" presStyleIdx="0" presStyleCnt="1">
        <dgm:presLayoutVars>
          <dgm:bulletEnabled val="1"/>
        </dgm:presLayoutVars>
      </dgm:prSet>
      <dgm:spPr/>
      <dgm:t>
        <a:bodyPr/>
        <a:lstStyle/>
        <a:p>
          <a:endParaRPr lang="zh-TW" altLang="en-US"/>
        </a:p>
      </dgm:t>
    </dgm:pt>
  </dgm:ptLst>
  <dgm:cxnLst>
    <dgm:cxn modelId="{99D57208-F3B8-4FF8-AB1D-36136C35FA64}" type="presOf" srcId="{BEAA6824-D881-40BB-B893-15E02E5D9A32}" destId="{49E50FBC-B717-47E3-A613-EC496B482775}" srcOrd="0" destOrd="1" presId="urn:microsoft.com/office/officeart/2005/8/layout/hList1"/>
    <dgm:cxn modelId="{A2B5C625-F0E2-4B49-969D-D7635D00729F}" srcId="{FFC0D8F5-0CC4-46DF-9267-F799E00AEB8E}" destId="{BEAA6824-D881-40BB-B893-15E02E5D9A32}" srcOrd="1" destOrd="0" parTransId="{BF31726D-DF5A-4E4C-9CEA-14287C508EA9}" sibTransId="{F737231A-6DB4-4031-9373-78EFFD393F42}"/>
    <dgm:cxn modelId="{5FD1DEBF-CED9-4579-9168-43705696046A}" type="presOf" srcId="{58D2BDD6-5000-425B-B9F3-C54C00B6458C}" destId="{49E50FBC-B717-47E3-A613-EC496B482775}" srcOrd="0" destOrd="0" presId="urn:microsoft.com/office/officeart/2005/8/layout/hList1"/>
    <dgm:cxn modelId="{6901665B-0D14-4FC9-828A-07D751231E5F}" type="presOf" srcId="{66D661BE-8D49-42C3-B469-068827DE334F}" destId="{1C36E35A-B528-4BF9-AA14-1558D750B50F}" srcOrd="0" destOrd="0" presId="urn:microsoft.com/office/officeart/2005/8/layout/hList1"/>
    <dgm:cxn modelId="{247B7241-46A1-45C2-885B-954A125346A8}" srcId="{66D661BE-8D49-42C3-B469-068827DE334F}" destId="{FFC0D8F5-0CC4-46DF-9267-F799E00AEB8E}" srcOrd="0" destOrd="0" parTransId="{9FF88A82-9271-4AA9-BD84-88AB7A3703C2}" sibTransId="{B4F5A9EF-BA19-42FB-BF8E-2ED2CC57C49C}"/>
    <dgm:cxn modelId="{D0E09A3F-2B8B-48A4-8BF5-BAEE6FA3FCE0}" srcId="{FFC0D8F5-0CC4-46DF-9267-F799E00AEB8E}" destId="{58D2BDD6-5000-425B-B9F3-C54C00B6458C}" srcOrd="0" destOrd="0" parTransId="{AE207B50-339B-450E-9AAA-03DCBFC8EB26}" sibTransId="{515D2584-992F-4A68-B96B-41AC17A85FDE}"/>
    <dgm:cxn modelId="{36175F7F-E01D-4564-9CBE-B415947DD570}" type="presOf" srcId="{FFC0D8F5-0CC4-46DF-9267-F799E00AEB8E}" destId="{9570F3B7-A6DB-4ACE-B415-D80FFF9E1C9C}" srcOrd="0" destOrd="0" presId="urn:microsoft.com/office/officeart/2005/8/layout/hList1"/>
    <dgm:cxn modelId="{1B7E0D25-7B09-4AC5-8C8C-351DE1D5C54E}" type="presParOf" srcId="{1C36E35A-B528-4BF9-AA14-1558D750B50F}" destId="{DAEEFDEE-EE97-4CD8-B032-EE5946553FD2}" srcOrd="0" destOrd="0" presId="urn:microsoft.com/office/officeart/2005/8/layout/hList1"/>
    <dgm:cxn modelId="{6AD2F550-2FE9-4476-BAC6-16DD6D5B76B4}" type="presParOf" srcId="{DAEEFDEE-EE97-4CD8-B032-EE5946553FD2}" destId="{9570F3B7-A6DB-4ACE-B415-D80FFF9E1C9C}" srcOrd="0" destOrd="0" presId="urn:microsoft.com/office/officeart/2005/8/layout/hList1"/>
    <dgm:cxn modelId="{F2C80D35-89C4-497C-8A5C-4913CC6B96B0}" type="presParOf" srcId="{DAEEFDEE-EE97-4CD8-B032-EE5946553FD2}" destId="{49E50FBC-B717-47E3-A613-EC496B48277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69455FD-A5B4-4C32-943C-7E8FF2A215D1}"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zh-TW" altLang="en-US"/>
        </a:p>
      </dgm:t>
    </dgm:pt>
    <dgm:pt modelId="{3D424F93-ABE9-4B64-BCEB-ED0CFC43A14C}">
      <dgm:prSet/>
      <dgm:spPr/>
      <dgm:t>
        <a:bodyPr/>
        <a:lstStyle/>
        <a:p>
          <a:pPr rtl="0"/>
          <a:r>
            <a:rPr lang="zh-TW" altLang="zh-TW" b="1" u="sng" dirty="0" smtClean="0">
              <a:latin typeface="微軟正黑體" pitchFamily="34" charset="-120"/>
              <a:ea typeface="微軟正黑體" pitchFamily="34" charset="-120"/>
            </a:rPr>
            <a:t>集管團體</a:t>
          </a:r>
          <a:r>
            <a:rPr lang="zh-TW" altLang="en-US" b="1" u="sng" dirty="0" smtClean="0">
              <a:latin typeface="微軟正黑體" pitchFamily="34" charset="-120"/>
              <a:ea typeface="微軟正黑體" pitchFamily="34" charset="-120"/>
            </a:rPr>
            <a:t>已</a:t>
          </a:r>
          <a:r>
            <a:rPr lang="zh-TW" altLang="zh-TW" b="1" u="sng" dirty="0" smtClean="0">
              <a:latin typeface="微軟正黑體" pitchFamily="34" charset="-120"/>
              <a:ea typeface="微軟正黑體" pitchFamily="34" charset="-120"/>
            </a:rPr>
            <a:t>訂定費率</a:t>
          </a:r>
          <a:r>
            <a:rPr lang="zh-TW" altLang="en-US" b="1" u="sng" dirty="0" smtClean="0">
              <a:latin typeface="微軟正黑體" pitchFamily="34" charset="-120"/>
              <a:ea typeface="微軟正黑體" pitchFamily="34" charset="-120"/>
            </a:rPr>
            <a:t>，但不合理</a:t>
          </a:r>
          <a:endParaRPr lang="zh-TW" dirty="0">
            <a:latin typeface="微軟正黑體" pitchFamily="34" charset="-120"/>
            <a:ea typeface="微軟正黑體" pitchFamily="34" charset="-120"/>
          </a:endParaRPr>
        </a:p>
      </dgm:t>
    </dgm:pt>
    <dgm:pt modelId="{CDE5AF9B-77D8-41AA-A4B7-C210B223428C}" type="parTrans" cxnId="{AF278A37-F30C-4850-A926-1F12FCB943F7}">
      <dgm:prSet/>
      <dgm:spPr/>
      <dgm:t>
        <a:bodyPr/>
        <a:lstStyle/>
        <a:p>
          <a:endParaRPr lang="zh-TW" altLang="en-US"/>
        </a:p>
      </dgm:t>
    </dgm:pt>
    <dgm:pt modelId="{2FA98B1A-E748-4BC2-B632-FA9653DFCEF1}" type="sibTrans" cxnId="{AF278A37-F30C-4850-A926-1F12FCB943F7}">
      <dgm:prSet/>
      <dgm:spPr/>
      <dgm:t>
        <a:bodyPr/>
        <a:lstStyle/>
        <a:p>
          <a:endParaRPr lang="zh-TW" altLang="en-US"/>
        </a:p>
      </dgm:t>
    </dgm:pt>
    <dgm:pt modelId="{DE53723F-AEF1-4E50-858F-4B3BDEE9AECF}">
      <dgm:prSet/>
      <dgm:spPr/>
      <dgm:t>
        <a:bodyPr/>
        <a:lstStyle/>
        <a:p>
          <a:pPr rtl="0"/>
          <a:r>
            <a:rPr lang="zh-TW" dirty="0" smtClean="0">
              <a:latin typeface="微軟正黑體" pitchFamily="34" charset="-120"/>
              <a:ea typeface="微軟正黑體" pitchFamily="34" charset="-120"/>
            </a:rPr>
            <a:t>原則上依照集管團體所公告訂定之費率支付，如利用人認為集管團體所定費率不合理，</a:t>
          </a:r>
          <a:r>
            <a:rPr lang="zh-TW" u="sng" dirty="0" smtClean="0">
              <a:latin typeface="微軟正黑體" pitchFamily="34" charset="-120"/>
              <a:ea typeface="微軟正黑體" pitchFamily="34" charset="-120"/>
            </a:rPr>
            <a:t>得向智慧局</a:t>
          </a:r>
          <a:r>
            <a:rPr lang="en-US" altLang="zh-TW" u="sng" dirty="0" smtClean="0">
              <a:latin typeface="微軟正黑體" pitchFamily="34" charset="-120"/>
              <a:ea typeface="微軟正黑體" pitchFamily="34" charset="-120"/>
            </a:rPr>
            <a:t>(</a:t>
          </a:r>
          <a:r>
            <a:rPr lang="zh-TW" altLang="en-US" u="sng" dirty="0" smtClean="0">
              <a:latin typeface="微軟正黑體" pitchFamily="34" charset="-120"/>
              <a:ea typeface="微軟正黑體" pitchFamily="34" charset="-120"/>
            </a:rPr>
            <a:t>書面</a:t>
          </a:r>
          <a:r>
            <a:rPr lang="en-US" altLang="zh-TW" u="sng" dirty="0" smtClean="0">
              <a:latin typeface="微軟正黑體" pitchFamily="34" charset="-120"/>
              <a:ea typeface="微軟正黑體" pitchFamily="34" charset="-120"/>
            </a:rPr>
            <a:t>)</a:t>
          </a:r>
          <a:r>
            <a:rPr lang="zh-TW" b="1" u="sng" dirty="0" smtClean="0">
              <a:latin typeface="微軟正黑體" pitchFamily="34" charset="-120"/>
              <a:ea typeface="微軟正黑體" pitchFamily="34" charset="-120"/>
            </a:rPr>
            <a:t>申請</a:t>
          </a:r>
          <a:r>
            <a:rPr lang="zh-TW" u="sng" dirty="0" smtClean="0">
              <a:latin typeface="微軟正黑體" pitchFamily="34" charset="-120"/>
              <a:ea typeface="微軟正黑體" pitchFamily="34" charset="-120"/>
            </a:rPr>
            <a:t>費率審議</a:t>
          </a:r>
          <a:r>
            <a:rPr lang="zh-TW" dirty="0" smtClean="0">
              <a:latin typeface="微軟正黑體" pitchFamily="34" charset="-120"/>
              <a:ea typeface="微軟正黑體" pitchFamily="34" charset="-120"/>
            </a:rPr>
            <a:t>，於費率審議期間可先支付暫付款，即得免除民、刑事責任，再依費率審議之結果多退少補。</a:t>
          </a:r>
          <a:r>
            <a:rPr lang="en-US" dirty="0" smtClean="0">
              <a:latin typeface="微軟正黑體" pitchFamily="34" charset="-120"/>
              <a:ea typeface="微軟正黑體" pitchFamily="34" charset="-120"/>
            </a:rPr>
            <a:t>(</a:t>
          </a:r>
          <a:r>
            <a:rPr lang="zh-TW" dirty="0" smtClean="0">
              <a:latin typeface="微軟正黑體" pitchFamily="34" charset="-120"/>
              <a:ea typeface="微軟正黑體" pitchFamily="34" charset="-120"/>
            </a:rPr>
            <a:t>集管條例</a:t>
          </a:r>
          <a:r>
            <a:rPr lang="en-US" dirty="0" smtClean="0">
              <a:latin typeface="微軟正黑體" pitchFamily="34" charset="-120"/>
              <a:ea typeface="微軟正黑體" pitchFamily="34" charset="-120"/>
            </a:rPr>
            <a:t>§26)</a:t>
          </a:r>
          <a:endParaRPr lang="zh-TW" dirty="0">
            <a:latin typeface="微軟正黑體" pitchFamily="34" charset="-120"/>
            <a:ea typeface="微軟正黑體" pitchFamily="34" charset="-120"/>
          </a:endParaRPr>
        </a:p>
      </dgm:t>
    </dgm:pt>
    <dgm:pt modelId="{79D90C0C-FA76-42EE-BF22-01D3D962C1D7}" type="parTrans" cxnId="{51C6C943-8ED2-46C5-A1AD-231A80EEA5B6}">
      <dgm:prSet/>
      <dgm:spPr/>
      <dgm:t>
        <a:bodyPr/>
        <a:lstStyle/>
        <a:p>
          <a:endParaRPr lang="zh-TW" altLang="en-US"/>
        </a:p>
      </dgm:t>
    </dgm:pt>
    <dgm:pt modelId="{985C7822-6E6D-4685-9A66-D65D36551359}" type="sibTrans" cxnId="{51C6C943-8ED2-46C5-A1AD-231A80EEA5B6}">
      <dgm:prSet/>
      <dgm:spPr/>
      <dgm:t>
        <a:bodyPr/>
        <a:lstStyle/>
        <a:p>
          <a:endParaRPr lang="zh-TW" altLang="en-US"/>
        </a:p>
      </dgm:t>
    </dgm:pt>
    <dgm:pt modelId="{CE5F8171-CD63-4F5F-A18C-9540C0CED805}" type="pres">
      <dgm:prSet presAssocID="{969455FD-A5B4-4C32-943C-7E8FF2A215D1}" presName="Name0" presStyleCnt="0">
        <dgm:presLayoutVars>
          <dgm:dir/>
          <dgm:animLvl val="lvl"/>
          <dgm:resizeHandles val="exact"/>
        </dgm:presLayoutVars>
      </dgm:prSet>
      <dgm:spPr/>
      <dgm:t>
        <a:bodyPr/>
        <a:lstStyle/>
        <a:p>
          <a:endParaRPr lang="zh-TW" altLang="en-US"/>
        </a:p>
      </dgm:t>
    </dgm:pt>
    <dgm:pt modelId="{F5BC701F-66C6-4FF7-9E5B-036A4631C074}" type="pres">
      <dgm:prSet presAssocID="{3D424F93-ABE9-4B64-BCEB-ED0CFC43A14C}" presName="composite" presStyleCnt="0"/>
      <dgm:spPr/>
    </dgm:pt>
    <dgm:pt modelId="{8F79B0C2-2287-4C10-927E-ACF09268D527}" type="pres">
      <dgm:prSet presAssocID="{3D424F93-ABE9-4B64-BCEB-ED0CFC43A14C}" presName="parTx" presStyleLbl="alignNode1" presStyleIdx="0" presStyleCnt="1">
        <dgm:presLayoutVars>
          <dgm:chMax val="0"/>
          <dgm:chPref val="0"/>
          <dgm:bulletEnabled val="1"/>
        </dgm:presLayoutVars>
      </dgm:prSet>
      <dgm:spPr/>
      <dgm:t>
        <a:bodyPr/>
        <a:lstStyle/>
        <a:p>
          <a:endParaRPr lang="zh-TW" altLang="en-US"/>
        </a:p>
      </dgm:t>
    </dgm:pt>
    <dgm:pt modelId="{1F3D6404-0F5F-452A-BCDB-1185859E491E}" type="pres">
      <dgm:prSet presAssocID="{3D424F93-ABE9-4B64-BCEB-ED0CFC43A14C}" presName="desTx" presStyleLbl="alignAccFollowNode1" presStyleIdx="0" presStyleCnt="1">
        <dgm:presLayoutVars>
          <dgm:bulletEnabled val="1"/>
        </dgm:presLayoutVars>
      </dgm:prSet>
      <dgm:spPr/>
      <dgm:t>
        <a:bodyPr/>
        <a:lstStyle/>
        <a:p>
          <a:endParaRPr lang="zh-TW" altLang="en-US"/>
        </a:p>
      </dgm:t>
    </dgm:pt>
  </dgm:ptLst>
  <dgm:cxnLst>
    <dgm:cxn modelId="{65E08D00-17B0-4017-A967-106F92C7DDFE}" type="presOf" srcId="{DE53723F-AEF1-4E50-858F-4B3BDEE9AECF}" destId="{1F3D6404-0F5F-452A-BCDB-1185859E491E}" srcOrd="0" destOrd="0" presId="urn:microsoft.com/office/officeart/2005/8/layout/hList1"/>
    <dgm:cxn modelId="{B4F4DACE-F701-479C-92F0-48CBB9FE5031}" type="presOf" srcId="{3D424F93-ABE9-4B64-BCEB-ED0CFC43A14C}" destId="{8F79B0C2-2287-4C10-927E-ACF09268D527}" srcOrd="0" destOrd="0" presId="urn:microsoft.com/office/officeart/2005/8/layout/hList1"/>
    <dgm:cxn modelId="{51C6C943-8ED2-46C5-A1AD-231A80EEA5B6}" srcId="{3D424F93-ABE9-4B64-BCEB-ED0CFC43A14C}" destId="{DE53723F-AEF1-4E50-858F-4B3BDEE9AECF}" srcOrd="0" destOrd="0" parTransId="{79D90C0C-FA76-42EE-BF22-01D3D962C1D7}" sibTransId="{985C7822-6E6D-4685-9A66-D65D36551359}"/>
    <dgm:cxn modelId="{7158A9D1-EE08-445D-8E6D-686032CE9E44}" type="presOf" srcId="{969455FD-A5B4-4C32-943C-7E8FF2A215D1}" destId="{CE5F8171-CD63-4F5F-A18C-9540C0CED805}" srcOrd="0" destOrd="0" presId="urn:microsoft.com/office/officeart/2005/8/layout/hList1"/>
    <dgm:cxn modelId="{AF278A37-F30C-4850-A926-1F12FCB943F7}" srcId="{969455FD-A5B4-4C32-943C-7E8FF2A215D1}" destId="{3D424F93-ABE9-4B64-BCEB-ED0CFC43A14C}" srcOrd="0" destOrd="0" parTransId="{CDE5AF9B-77D8-41AA-A4B7-C210B223428C}" sibTransId="{2FA98B1A-E748-4BC2-B632-FA9653DFCEF1}"/>
    <dgm:cxn modelId="{2BAE57EA-A56E-46EF-B652-C1D73A0D4E58}" type="presParOf" srcId="{CE5F8171-CD63-4F5F-A18C-9540C0CED805}" destId="{F5BC701F-66C6-4FF7-9E5B-036A4631C074}" srcOrd="0" destOrd="0" presId="urn:microsoft.com/office/officeart/2005/8/layout/hList1"/>
    <dgm:cxn modelId="{AF653BE4-ED2F-4138-832C-01FD0E947FFD}" type="presParOf" srcId="{F5BC701F-66C6-4FF7-9E5B-036A4631C074}" destId="{8F79B0C2-2287-4C10-927E-ACF09268D527}" srcOrd="0" destOrd="0" presId="urn:microsoft.com/office/officeart/2005/8/layout/hList1"/>
    <dgm:cxn modelId="{7D511212-0861-4843-81BB-2B82D036A3BD}" type="presParOf" srcId="{F5BC701F-66C6-4FF7-9E5B-036A4631C074}" destId="{1F3D6404-0F5F-452A-BCDB-1185859E491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17C21DB5-F56A-4277-8487-F826269EC970}"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zh-TW" altLang="en-US"/>
        </a:p>
      </dgm:t>
    </dgm:pt>
    <dgm:pt modelId="{A9C385B8-DB5E-4BC8-B7EF-909935E5BFAC}">
      <dgm:prSet/>
      <dgm:spPr/>
      <dgm:t>
        <a:bodyPr/>
        <a:lstStyle/>
        <a:p>
          <a:pPr rtl="0"/>
          <a:r>
            <a:rPr lang="zh-TW" altLang="en-US" b="1" u="sng" dirty="0" smtClean="0">
              <a:latin typeface="微軟正黑體" pitchFamily="34" charset="-120"/>
              <a:ea typeface="微軟正黑體" pitchFamily="34" charset="-120"/>
            </a:rPr>
            <a:t>如對費率之適用，個案產生爭議</a:t>
          </a:r>
          <a:endParaRPr lang="zh-TW" dirty="0">
            <a:latin typeface="微軟正黑體" pitchFamily="34" charset="-120"/>
            <a:ea typeface="微軟正黑體" pitchFamily="34" charset="-120"/>
          </a:endParaRPr>
        </a:p>
      </dgm:t>
    </dgm:pt>
    <dgm:pt modelId="{D3E9A326-F445-4C36-B1F3-F8FC3E2E4EC5}" type="parTrans" cxnId="{97EB6581-0F34-4D89-BFF4-B9CAC8FCAF76}">
      <dgm:prSet/>
      <dgm:spPr/>
      <dgm:t>
        <a:bodyPr/>
        <a:lstStyle/>
        <a:p>
          <a:endParaRPr lang="zh-TW" altLang="en-US"/>
        </a:p>
      </dgm:t>
    </dgm:pt>
    <dgm:pt modelId="{5F90908E-6AD7-4B15-9906-5CF9D56B6AB7}" type="sibTrans" cxnId="{97EB6581-0F34-4D89-BFF4-B9CAC8FCAF76}">
      <dgm:prSet/>
      <dgm:spPr/>
      <dgm:t>
        <a:bodyPr/>
        <a:lstStyle/>
        <a:p>
          <a:endParaRPr lang="zh-TW" altLang="en-US"/>
        </a:p>
      </dgm:t>
    </dgm:pt>
    <dgm:pt modelId="{5A71DFF7-EBF9-452F-9E9E-DBC07ECCC5E3}">
      <dgm:prSet/>
      <dgm:spPr/>
      <dgm:t>
        <a:bodyPr/>
        <a:lstStyle/>
        <a:p>
          <a:pPr rtl="0"/>
          <a:r>
            <a:rPr lang="zh-TW" altLang="en-US" dirty="0" smtClean="0">
              <a:latin typeface="微軟正黑體" pitchFamily="34" charset="-120"/>
              <a:ea typeface="微軟正黑體" pitchFamily="34" charset="-120"/>
            </a:rPr>
            <a:t>利用人經集管團體拒絕授權或無法與其達成授權協議者，如於利用前</a:t>
          </a:r>
          <a:r>
            <a:rPr lang="zh-TW" altLang="en-US" b="1" dirty="0" smtClean="0">
              <a:latin typeface="微軟正黑體" pitchFamily="34" charset="-120"/>
              <a:ea typeface="微軟正黑體" pitchFamily="34" charset="-120"/>
            </a:rPr>
            <a:t>已依使用報酬率或集管團體要求之金額提出給付或向法院提存者，視為已獲授權。</a:t>
          </a:r>
          <a:endParaRPr lang="zh-TW" b="1" dirty="0">
            <a:latin typeface="微軟正黑體" pitchFamily="34" charset="-120"/>
            <a:ea typeface="微軟正黑體" pitchFamily="34" charset="-120"/>
          </a:endParaRPr>
        </a:p>
      </dgm:t>
    </dgm:pt>
    <dgm:pt modelId="{4801844C-6F54-4608-912B-CCD551904A55}" type="parTrans" cxnId="{D67A9FDA-5C13-4DC7-BF37-2FA06130C110}">
      <dgm:prSet/>
      <dgm:spPr/>
      <dgm:t>
        <a:bodyPr/>
        <a:lstStyle/>
        <a:p>
          <a:endParaRPr lang="zh-TW" altLang="en-US"/>
        </a:p>
      </dgm:t>
    </dgm:pt>
    <dgm:pt modelId="{A630E54C-0E5F-4FE3-9D60-B6436A2500CC}" type="sibTrans" cxnId="{D67A9FDA-5C13-4DC7-BF37-2FA06130C110}">
      <dgm:prSet/>
      <dgm:spPr/>
      <dgm:t>
        <a:bodyPr/>
        <a:lstStyle/>
        <a:p>
          <a:endParaRPr lang="zh-TW" altLang="en-US"/>
        </a:p>
      </dgm:t>
    </dgm:pt>
    <dgm:pt modelId="{543ACF54-A782-4F04-8161-A552F9D6BA0A}">
      <dgm:prSet/>
      <dgm:spPr/>
      <dgm:t>
        <a:bodyPr/>
        <a:lstStyle/>
        <a:p>
          <a:r>
            <a:rPr lang="zh-TW" altLang="en-US" dirty="0" smtClean="0">
              <a:latin typeface="微軟正黑體" pitchFamily="34" charset="-120"/>
              <a:ea typeface="微軟正黑體" pitchFamily="34" charset="-120"/>
            </a:rPr>
            <a:t>利用人依前項規定向集管團體提出給付或向法院提存，並得同時向集管團體聲明保留異議。</a:t>
          </a:r>
          <a:r>
            <a:rPr lang="en-US" altLang="zh-TW" dirty="0" smtClean="0">
              <a:latin typeface="微軟正黑體" pitchFamily="34" charset="-120"/>
              <a:ea typeface="微軟正黑體" pitchFamily="34" charset="-120"/>
            </a:rPr>
            <a:t/>
          </a:r>
          <a:br>
            <a:rPr lang="en-US" altLang="zh-TW" dirty="0" smtClean="0">
              <a:latin typeface="微軟正黑體" pitchFamily="34" charset="-120"/>
              <a:ea typeface="微軟正黑體" pitchFamily="34" charset="-120"/>
            </a:rPr>
          </a:br>
          <a:r>
            <a:rPr lang="en-US" dirty="0" smtClean="0">
              <a:latin typeface="微軟正黑體" pitchFamily="34" charset="-120"/>
              <a:ea typeface="微軟正黑體" pitchFamily="34" charset="-120"/>
            </a:rPr>
            <a:t>(</a:t>
          </a:r>
          <a:r>
            <a:rPr lang="zh-TW" dirty="0" smtClean="0">
              <a:latin typeface="微軟正黑體" pitchFamily="34" charset="-120"/>
              <a:ea typeface="微軟正黑體" pitchFamily="34" charset="-120"/>
            </a:rPr>
            <a:t>集管條例</a:t>
          </a:r>
          <a:r>
            <a:rPr lang="en-US" dirty="0" smtClean="0">
              <a:latin typeface="微軟正黑體" pitchFamily="34" charset="-120"/>
              <a:ea typeface="微軟正黑體" pitchFamily="34" charset="-120"/>
            </a:rPr>
            <a:t>§34)</a:t>
          </a:r>
          <a:endParaRPr lang="zh-TW" altLang="en-US" dirty="0" smtClean="0">
            <a:latin typeface="微軟正黑體" pitchFamily="34" charset="-120"/>
            <a:ea typeface="微軟正黑體" pitchFamily="34" charset="-120"/>
          </a:endParaRPr>
        </a:p>
      </dgm:t>
    </dgm:pt>
    <dgm:pt modelId="{3C783BB7-9C15-4EFE-A1F6-1AF51308606B}" type="parTrans" cxnId="{680E4464-7433-4E43-83A9-A4A625F8CB03}">
      <dgm:prSet/>
      <dgm:spPr/>
      <dgm:t>
        <a:bodyPr/>
        <a:lstStyle/>
        <a:p>
          <a:endParaRPr lang="zh-TW" altLang="en-US"/>
        </a:p>
      </dgm:t>
    </dgm:pt>
    <dgm:pt modelId="{2E41D06B-8EDB-4F48-824D-B9F7F842622E}" type="sibTrans" cxnId="{680E4464-7433-4E43-83A9-A4A625F8CB03}">
      <dgm:prSet/>
      <dgm:spPr/>
      <dgm:t>
        <a:bodyPr/>
        <a:lstStyle/>
        <a:p>
          <a:endParaRPr lang="zh-TW" altLang="en-US"/>
        </a:p>
      </dgm:t>
    </dgm:pt>
    <dgm:pt modelId="{AAA095B7-531F-444C-AD80-5EC6E3091368}" type="pres">
      <dgm:prSet presAssocID="{17C21DB5-F56A-4277-8487-F826269EC970}" presName="Name0" presStyleCnt="0">
        <dgm:presLayoutVars>
          <dgm:dir/>
          <dgm:animLvl val="lvl"/>
          <dgm:resizeHandles val="exact"/>
        </dgm:presLayoutVars>
      </dgm:prSet>
      <dgm:spPr/>
      <dgm:t>
        <a:bodyPr/>
        <a:lstStyle/>
        <a:p>
          <a:endParaRPr lang="zh-TW" altLang="en-US"/>
        </a:p>
      </dgm:t>
    </dgm:pt>
    <dgm:pt modelId="{C1BF61D1-1B4C-4CC7-BF11-DC278ED3BB49}" type="pres">
      <dgm:prSet presAssocID="{A9C385B8-DB5E-4BC8-B7EF-909935E5BFAC}" presName="composite" presStyleCnt="0"/>
      <dgm:spPr/>
    </dgm:pt>
    <dgm:pt modelId="{EB9CB85E-70A2-433A-9BC7-903DAFD3C69E}" type="pres">
      <dgm:prSet presAssocID="{A9C385B8-DB5E-4BC8-B7EF-909935E5BFAC}" presName="parTx" presStyleLbl="alignNode1" presStyleIdx="0" presStyleCnt="1">
        <dgm:presLayoutVars>
          <dgm:chMax val="0"/>
          <dgm:chPref val="0"/>
          <dgm:bulletEnabled val="1"/>
        </dgm:presLayoutVars>
      </dgm:prSet>
      <dgm:spPr/>
      <dgm:t>
        <a:bodyPr/>
        <a:lstStyle/>
        <a:p>
          <a:endParaRPr lang="zh-TW" altLang="en-US"/>
        </a:p>
      </dgm:t>
    </dgm:pt>
    <dgm:pt modelId="{57EC38BA-7799-471A-AB56-A6EC894EE794}" type="pres">
      <dgm:prSet presAssocID="{A9C385B8-DB5E-4BC8-B7EF-909935E5BFAC}" presName="desTx" presStyleLbl="alignAccFollowNode1" presStyleIdx="0" presStyleCnt="1" custScaleY="100810">
        <dgm:presLayoutVars>
          <dgm:bulletEnabled val="1"/>
        </dgm:presLayoutVars>
      </dgm:prSet>
      <dgm:spPr/>
      <dgm:t>
        <a:bodyPr/>
        <a:lstStyle/>
        <a:p>
          <a:endParaRPr lang="zh-TW" altLang="en-US"/>
        </a:p>
      </dgm:t>
    </dgm:pt>
  </dgm:ptLst>
  <dgm:cxnLst>
    <dgm:cxn modelId="{680E4464-7433-4E43-83A9-A4A625F8CB03}" srcId="{A9C385B8-DB5E-4BC8-B7EF-909935E5BFAC}" destId="{543ACF54-A782-4F04-8161-A552F9D6BA0A}" srcOrd="1" destOrd="0" parTransId="{3C783BB7-9C15-4EFE-A1F6-1AF51308606B}" sibTransId="{2E41D06B-8EDB-4F48-824D-B9F7F842622E}"/>
    <dgm:cxn modelId="{EC04CD2C-D0F6-4691-8E38-8F74DF39D867}" type="presOf" srcId="{543ACF54-A782-4F04-8161-A552F9D6BA0A}" destId="{57EC38BA-7799-471A-AB56-A6EC894EE794}" srcOrd="0" destOrd="1" presId="urn:microsoft.com/office/officeart/2005/8/layout/hList1"/>
    <dgm:cxn modelId="{649030F1-E07B-4844-93F4-0A877B69293B}" type="presOf" srcId="{A9C385B8-DB5E-4BC8-B7EF-909935E5BFAC}" destId="{EB9CB85E-70A2-433A-9BC7-903DAFD3C69E}" srcOrd="0" destOrd="0" presId="urn:microsoft.com/office/officeart/2005/8/layout/hList1"/>
    <dgm:cxn modelId="{CE3B4E58-962B-4135-A77A-8F198FFD10FD}" type="presOf" srcId="{5A71DFF7-EBF9-452F-9E9E-DBC07ECCC5E3}" destId="{57EC38BA-7799-471A-AB56-A6EC894EE794}" srcOrd="0" destOrd="0" presId="urn:microsoft.com/office/officeart/2005/8/layout/hList1"/>
    <dgm:cxn modelId="{D67A9FDA-5C13-4DC7-BF37-2FA06130C110}" srcId="{A9C385B8-DB5E-4BC8-B7EF-909935E5BFAC}" destId="{5A71DFF7-EBF9-452F-9E9E-DBC07ECCC5E3}" srcOrd="0" destOrd="0" parTransId="{4801844C-6F54-4608-912B-CCD551904A55}" sibTransId="{A630E54C-0E5F-4FE3-9D60-B6436A2500CC}"/>
    <dgm:cxn modelId="{58E76042-108B-49DB-BA06-7E51BD810901}" type="presOf" srcId="{17C21DB5-F56A-4277-8487-F826269EC970}" destId="{AAA095B7-531F-444C-AD80-5EC6E3091368}" srcOrd="0" destOrd="0" presId="urn:microsoft.com/office/officeart/2005/8/layout/hList1"/>
    <dgm:cxn modelId="{97EB6581-0F34-4D89-BFF4-B9CAC8FCAF76}" srcId="{17C21DB5-F56A-4277-8487-F826269EC970}" destId="{A9C385B8-DB5E-4BC8-B7EF-909935E5BFAC}" srcOrd="0" destOrd="0" parTransId="{D3E9A326-F445-4C36-B1F3-F8FC3E2E4EC5}" sibTransId="{5F90908E-6AD7-4B15-9906-5CF9D56B6AB7}"/>
    <dgm:cxn modelId="{1AF4CFA8-E73B-4934-A61B-AD7828CF82F3}" type="presParOf" srcId="{AAA095B7-531F-444C-AD80-5EC6E3091368}" destId="{C1BF61D1-1B4C-4CC7-BF11-DC278ED3BB49}" srcOrd="0" destOrd="0" presId="urn:microsoft.com/office/officeart/2005/8/layout/hList1"/>
    <dgm:cxn modelId="{3F80AF42-153D-48F9-BA2C-CD80279CAF58}" type="presParOf" srcId="{C1BF61D1-1B4C-4CC7-BF11-DC278ED3BB49}" destId="{EB9CB85E-70A2-433A-9BC7-903DAFD3C69E}" srcOrd="0" destOrd="0" presId="urn:microsoft.com/office/officeart/2005/8/layout/hList1"/>
    <dgm:cxn modelId="{35137CA0-1EC5-427C-9C0E-2FF7B259A738}" type="presParOf" srcId="{C1BF61D1-1B4C-4CC7-BF11-DC278ED3BB49}" destId="{57EC38BA-7799-471A-AB56-A6EC894EE79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AC651F5C-647E-44B3-9DE5-7EB82D754096}" type="doc">
      <dgm:prSet loTypeId="urn:microsoft.com/office/officeart/2005/8/layout/target3" loCatId="relationship" qsTypeId="urn:microsoft.com/office/officeart/2005/8/quickstyle/simple1" qsCatId="simple" csTypeId="urn:microsoft.com/office/officeart/2005/8/colors/colorful2" csCatId="colorful" phldr="1"/>
      <dgm:spPr/>
      <dgm:t>
        <a:bodyPr/>
        <a:lstStyle/>
        <a:p>
          <a:endParaRPr lang="zh-TW" altLang="en-US"/>
        </a:p>
      </dgm:t>
    </dgm:pt>
    <dgm:pt modelId="{2A3628E5-DAF4-4237-8398-6CCE8B255C4D}">
      <dgm:prSet/>
      <dgm:spPr/>
      <dgm:t>
        <a:bodyPr/>
        <a:lstStyle/>
        <a:p>
          <a:pPr algn="l" rtl="0"/>
          <a:r>
            <a:rPr lang="zh-TW" b="1" dirty="0" smtClean="0">
              <a:latin typeface="微軟正黑體" pitchFamily="34" charset="-120"/>
              <a:ea typeface="微軟正黑體" pitchFamily="34" charset="-120"/>
            </a:rPr>
            <a:t>經決定之使用報酬率，自實施日起</a:t>
          </a:r>
          <a:r>
            <a:rPr lang="en-US" b="1" dirty="0" smtClean="0">
              <a:solidFill>
                <a:srgbClr val="C00000"/>
              </a:solidFill>
              <a:latin typeface="微軟正黑體" pitchFamily="34" charset="-120"/>
              <a:ea typeface="微軟正黑體" pitchFamily="34" charset="-120"/>
            </a:rPr>
            <a:t>3</a:t>
          </a:r>
          <a:r>
            <a:rPr lang="zh-TW" b="1" dirty="0" smtClean="0">
              <a:solidFill>
                <a:srgbClr val="C00000"/>
              </a:solidFill>
              <a:latin typeface="微軟正黑體" pitchFamily="34" charset="-120"/>
              <a:ea typeface="微軟正黑體" pitchFamily="34" charset="-120"/>
            </a:rPr>
            <a:t>年內</a:t>
          </a:r>
          <a:r>
            <a:rPr lang="zh-TW" b="1" dirty="0" smtClean="0">
              <a:latin typeface="微軟正黑體" pitchFamily="34" charset="-120"/>
              <a:ea typeface="微軟正黑體" pitchFamily="34" charset="-120"/>
            </a:rPr>
            <a:t>，集管團體</a:t>
          </a:r>
          <a:r>
            <a:rPr lang="zh-TW" b="1" dirty="0" smtClean="0">
              <a:solidFill>
                <a:srgbClr val="C00000"/>
              </a:solidFill>
              <a:latin typeface="微軟正黑體" pitchFamily="34" charset="-120"/>
              <a:ea typeface="微軟正黑體" pitchFamily="34" charset="-120"/>
            </a:rPr>
            <a:t>不得變更</a:t>
          </a:r>
          <a:r>
            <a:rPr lang="zh-TW" b="1" dirty="0" smtClean="0">
              <a:latin typeface="微軟正黑體" pitchFamily="34" charset="-120"/>
              <a:ea typeface="微軟正黑體" pitchFamily="34" charset="-120"/>
            </a:rPr>
            <a:t>，利用人亦不得就經審議決定之事項再申請審議。但有重大情事變更者， 不在此限。（第</a:t>
          </a:r>
          <a:r>
            <a:rPr lang="en-US" b="1" dirty="0" smtClean="0">
              <a:latin typeface="微軟正黑體" pitchFamily="34" charset="-120"/>
              <a:ea typeface="微軟正黑體" pitchFamily="34" charset="-120"/>
            </a:rPr>
            <a:t>7</a:t>
          </a:r>
          <a:r>
            <a:rPr lang="zh-TW" b="1" dirty="0" smtClean="0">
              <a:latin typeface="微軟正黑體" pitchFamily="34" charset="-120"/>
              <a:ea typeface="微軟正黑體" pitchFamily="34" charset="-120"/>
            </a:rPr>
            <a:t>項）</a:t>
          </a:r>
          <a:endParaRPr lang="zh-TW" b="1" dirty="0">
            <a:latin typeface="微軟正黑體" pitchFamily="34" charset="-120"/>
            <a:ea typeface="微軟正黑體" pitchFamily="34" charset="-120"/>
          </a:endParaRPr>
        </a:p>
      </dgm:t>
    </dgm:pt>
    <dgm:pt modelId="{4C427787-9408-4B3D-81DF-9173667D734D}" type="parTrans" cxnId="{E5CC22EC-527E-45D4-8D5F-0CF85BC7B694}">
      <dgm:prSet/>
      <dgm:spPr/>
      <dgm:t>
        <a:bodyPr/>
        <a:lstStyle/>
        <a:p>
          <a:endParaRPr lang="zh-TW" altLang="en-US"/>
        </a:p>
      </dgm:t>
    </dgm:pt>
    <dgm:pt modelId="{5202464D-6A08-42DC-B880-CA17605EF147}" type="sibTrans" cxnId="{E5CC22EC-527E-45D4-8D5F-0CF85BC7B694}">
      <dgm:prSet/>
      <dgm:spPr/>
      <dgm:t>
        <a:bodyPr/>
        <a:lstStyle/>
        <a:p>
          <a:endParaRPr lang="zh-TW" altLang="en-US"/>
        </a:p>
      </dgm:t>
    </dgm:pt>
    <dgm:pt modelId="{86247255-7528-45F3-92FD-574C542D407F}">
      <dgm:prSet/>
      <dgm:spPr/>
      <dgm:t>
        <a:bodyPr/>
        <a:lstStyle/>
        <a:p>
          <a:pPr algn="l" rtl="0"/>
          <a:r>
            <a:rPr lang="zh-TW" b="1" dirty="0" smtClean="0">
              <a:latin typeface="微軟正黑體" pitchFamily="34" charset="-120"/>
              <a:ea typeface="微軟正黑體" pitchFamily="34" charset="-120"/>
            </a:rPr>
            <a:t>使用報酬率經著作權專責機關審議決定者，利用人與集管團體</a:t>
          </a:r>
          <a:r>
            <a:rPr lang="zh-TW" b="1" dirty="0" smtClean="0">
              <a:solidFill>
                <a:srgbClr val="C00000"/>
              </a:solidFill>
              <a:latin typeface="微軟正黑體" pitchFamily="34" charset="-120"/>
              <a:ea typeface="微軟正黑體" pitchFamily="34" charset="-120"/>
            </a:rPr>
            <a:t>於審議決定前簽訂之授權契約期間內</a:t>
          </a:r>
          <a:r>
            <a:rPr lang="zh-TW" b="1" dirty="0" smtClean="0">
              <a:latin typeface="微軟正黑體" pitchFamily="34" charset="-120"/>
              <a:ea typeface="微軟正黑體" pitchFamily="34" charset="-120"/>
            </a:rPr>
            <a:t>，</a:t>
          </a:r>
          <a:r>
            <a:rPr lang="zh-TW" b="1" dirty="0" smtClean="0">
              <a:solidFill>
                <a:schemeClr val="tx1"/>
              </a:solidFill>
              <a:latin typeface="微軟正黑體" pitchFamily="34" charset="-120"/>
              <a:ea typeface="微軟正黑體" pitchFamily="34" charset="-120"/>
            </a:rPr>
            <a:t>利用人得向集管團體</a:t>
          </a:r>
          <a:r>
            <a:rPr lang="zh-TW" b="1" dirty="0" smtClean="0">
              <a:solidFill>
                <a:srgbClr val="C00000"/>
              </a:solidFill>
              <a:latin typeface="微軟正黑體" pitchFamily="34" charset="-120"/>
              <a:ea typeface="微軟正黑體" pitchFamily="34" charset="-120"/>
            </a:rPr>
            <a:t>請求變更使用報酬之數額</a:t>
          </a:r>
          <a:r>
            <a:rPr lang="zh-TW" b="1" dirty="0" smtClean="0">
              <a:latin typeface="微軟正黑體" pitchFamily="34" charset="-120"/>
              <a:ea typeface="微軟正黑體" pitchFamily="34" charset="-120"/>
            </a:rPr>
            <a:t>。（第</a:t>
          </a:r>
          <a:r>
            <a:rPr lang="en-US" b="1" dirty="0" smtClean="0">
              <a:latin typeface="微軟正黑體" pitchFamily="34" charset="-120"/>
              <a:ea typeface="微軟正黑體" pitchFamily="34" charset="-120"/>
            </a:rPr>
            <a:t>10</a:t>
          </a:r>
          <a:r>
            <a:rPr lang="zh-TW" b="1" dirty="0" smtClean="0">
              <a:latin typeface="微軟正黑體" pitchFamily="34" charset="-120"/>
              <a:ea typeface="微軟正黑體" pitchFamily="34" charset="-120"/>
            </a:rPr>
            <a:t>項）</a:t>
          </a:r>
          <a:endParaRPr lang="zh-TW" b="1" dirty="0">
            <a:latin typeface="微軟正黑體" pitchFamily="34" charset="-120"/>
            <a:ea typeface="微軟正黑體" pitchFamily="34" charset="-120"/>
          </a:endParaRPr>
        </a:p>
      </dgm:t>
    </dgm:pt>
    <dgm:pt modelId="{1E2C5C79-A577-47BA-9C9A-6372D3656ECA}" type="parTrans" cxnId="{942DE38A-3B1E-4FFA-B533-4ACC1AFE6A85}">
      <dgm:prSet/>
      <dgm:spPr/>
      <dgm:t>
        <a:bodyPr/>
        <a:lstStyle/>
        <a:p>
          <a:endParaRPr lang="zh-TW" altLang="en-US"/>
        </a:p>
      </dgm:t>
    </dgm:pt>
    <dgm:pt modelId="{11E56FD9-EB68-4F21-AF6E-A483E588828E}" type="sibTrans" cxnId="{942DE38A-3B1E-4FFA-B533-4ACC1AFE6A85}">
      <dgm:prSet/>
      <dgm:spPr/>
      <dgm:t>
        <a:bodyPr/>
        <a:lstStyle/>
        <a:p>
          <a:endParaRPr lang="zh-TW" altLang="en-US"/>
        </a:p>
      </dgm:t>
    </dgm:pt>
    <dgm:pt modelId="{26BD6D43-2A74-448C-B6F9-F297B5EBCF5C}" type="pres">
      <dgm:prSet presAssocID="{AC651F5C-647E-44B3-9DE5-7EB82D754096}" presName="Name0" presStyleCnt="0">
        <dgm:presLayoutVars>
          <dgm:chMax val="7"/>
          <dgm:dir/>
          <dgm:animLvl val="lvl"/>
          <dgm:resizeHandles val="exact"/>
        </dgm:presLayoutVars>
      </dgm:prSet>
      <dgm:spPr/>
      <dgm:t>
        <a:bodyPr/>
        <a:lstStyle/>
        <a:p>
          <a:endParaRPr lang="zh-TW" altLang="en-US"/>
        </a:p>
      </dgm:t>
    </dgm:pt>
    <dgm:pt modelId="{F15F38DB-B978-4614-A2CC-243401FB8E28}" type="pres">
      <dgm:prSet presAssocID="{2A3628E5-DAF4-4237-8398-6CCE8B255C4D}" presName="circle1" presStyleLbl="node1" presStyleIdx="0" presStyleCnt="2"/>
      <dgm:spPr/>
    </dgm:pt>
    <dgm:pt modelId="{CEAC7CAF-FE49-4F30-8F6C-1C6943C9CFE9}" type="pres">
      <dgm:prSet presAssocID="{2A3628E5-DAF4-4237-8398-6CCE8B255C4D}" presName="space" presStyleCnt="0"/>
      <dgm:spPr/>
    </dgm:pt>
    <dgm:pt modelId="{FB361E92-6D07-4D81-B0F6-24688B13BE2D}" type="pres">
      <dgm:prSet presAssocID="{2A3628E5-DAF4-4237-8398-6CCE8B255C4D}" presName="rect1" presStyleLbl="alignAcc1" presStyleIdx="0" presStyleCnt="2"/>
      <dgm:spPr/>
      <dgm:t>
        <a:bodyPr/>
        <a:lstStyle/>
        <a:p>
          <a:endParaRPr lang="zh-TW" altLang="en-US"/>
        </a:p>
      </dgm:t>
    </dgm:pt>
    <dgm:pt modelId="{EA93A3AF-3F38-4D9E-87F4-EFD5618FF854}" type="pres">
      <dgm:prSet presAssocID="{86247255-7528-45F3-92FD-574C542D407F}" presName="vertSpace2" presStyleLbl="node1" presStyleIdx="0" presStyleCnt="2"/>
      <dgm:spPr/>
    </dgm:pt>
    <dgm:pt modelId="{3C6DA620-253D-4D14-9C3D-438CC5AFC7A9}" type="pres">
      <dgm:prSet presAssocID="{86247255-7528-45F3-92FD-574C542D407F}" presName="circle2" presStyleLbl="node1" presStyleIdx="1" presStyleCnt="2"/>
      <dgm:spPr/>
    </dgm:pt>
    <dgm:pt modelId="{A53157F0-47B5-42B2-9EB8-445BA758AED9}" type="pres">
      <dgm:prSet presAssocID="{86247255-7528-45F3-92FD-574C542D407F}" presName="rect2" presStyleLbl="alignAcc1" presStyleIdx="1" presStyleCnt="2"/>
      <dgm:spPr/>
      <dgm:t>
        <a:bodyPr/>
        <a:lstStyle/>
        <a:p>
          <a:endParaRPr lang="zh-TW" altLang="en-US"/>
        </a:p>
      </dgm:t>
    </dgm:pt>
    <dgm:pt modelId="{6E6D4790-E379-4BB7-BD0B-817C39326DEE}" type="pres">
      <dgm:prSet presAssocID="{2A3628E5-DAF4-4237-8398-6CCE8B255C4D}" presName="rect1ParTxNoCh" presStyleLbl="alignAcc1" presStyleIdx="1" presStyleCnt="2">
        <dgm:presLayoutVars>
          <dgm:chMax val="1"/>
          <dgm:bulletEnabled val="1"/>
        </dgm:presLayoutVars>
      </dgm:prSet>
      <dgm:spPr/>
      <dgm:t>
        <a:bodyPr/>
        <a:lstStyle/>
        <a:p>
          <a:endParaRPr lang="zh-TW" altLang="en-US"/>
        </a:p>
      </dgm:t>
    </dgm:pt>
    <dgm:pt modelId="{292C7071-713A-4E40-88B2-33612B1FB9D6}" type="pres">
      <dgm:prSet presAssocID="{86247255-7528-45F3-92FD-574C542D407F}" presName="rect2ParTxNoCh" presStyleLbl="alignAcc1" presStyleIdx="1" presStyleCnt="2">
        <dgm:presLayoutVars>
          <dgm:chMax val="1"/>
          <dgm:bulletEnabled val="1"/>
        </dgm:presLayoutVars>
      </dgm:prSet>
      <dgm:spPr/>
      <dgm:t>
        <a:bodyPr/>
        <a:lstStyle/>
        <a:p>
          <a:endParaRPr lang="zh-TW" altLang="en-US"/>
        </a:p>
      </dgm:t>
    </dgm:pt>
  </dgm:ptLst>
  <dgm:cxnLst>
    <dgm:cxn modelId="{34FF93A5-64A8-44BE-8AB3-A318530B5B7E}" type="presOf" srcId="{86247255-7528-45F3-92FD-574C542D407F}" destId="{292C7071-713A-4E40-88B2-33612B1FB9D6}" srcOrd="1" destOrd="0" presId="urn:microsoft.com/office/officeart/2005/8/layout/target3"/>
    <dgm:cxn modelId="{E5CC22EC-527E-45D4-8D5F-0CF85BC7B694}" srcId="{AC651F5C-647E-44B3-9DE5-7EB82D754096}" destId="{2A3628E5-DAF4-4237-8398-6CCE8B255C4D}" srcOrd="0" destOrd="0" parTransId="{4C427787-9408-4B3D-81DF-9173667D734D}" sibTransId="{5202464D-6A08-42DC-B880-CA17605EF147}"/>
    <dgm:cxn modelId="{4BB795F3-DBE1-4F99-98F1-216C6A329675}" type="presOf" srcId="{2A3628E5-DAF4-4237-8398-6CCE8B255C4D}" destId="{6E6D4790-E379-4BB7-BD0B-817C39326DEE}" srcOrd="1" destOrd="0" presId="urn:microsoft.com/office/officeart/2005/8/layout/target3"/>
    <dgm:cxn modelId="{DB5C92CC-CE29-4CF5-BA7E-D73522F0B4AD}" type="presOf" srcId="{AC651F5C-647E-44B3-9DE5-7EB82D754096}" destId="{26BD6D43-2A74-448C-B6F9-F297B5EBCF5C}" srcOrd="0" destOrd="0" presId="urn:microsoft.com/office/officeart/2005/8/layout/target3"/>
    <dgm:cxn modelId="{7E2E3BCA-483C-4E15-A0DC-3E8A0FC43392}" type="presOf" srcId="{86247255-7528-45F3-92FD-574C542D407F}" destId="{A53157F0-47B5-42B2-9EB8-445BA758AED9}" srcOrd="0" destOrd="0" presId="urn:microsoft.com/office/officeart/2005/8/layout/target3"/>
    <dgm:cxn modelId="{1E6F4B1D-E12C-4708-9616-AFA11F851C23}" type="presOf" srcId="{2A3628E5-DAF4-4237-8398-6CCE8B255C4D}" destId="{FB361E92-6D07-4D81-B0F6-24688B13BE2D}" srcOrd="0" destOrd="0" presId="urn:microsoft.com/office/officeart/2005/8/layout/target3"/>
    <dgm:cxn modelId="{942DE38A-3B1E-4FFA-B533-4ACC1AFE6A85}" srcId="{AC651F5C-647E-44B3-9DE5-7EB82D754096}" destId="{86247255-7528-45F3-92FD-574C542D407F}" srcOrd="1" destOrd="0" parTransId="{1E2C5C79-A577-47BA-9C9A-6372D3656ECA}" sibTransId="{11E56FD9-EB68-4F21-AF6E-A483E588828E}"/>
    <dgm:cxn modelId="{EED2DC0C-0BCF-4C37-9348-7FC1F28704BE}" type="presParOf" srcId="{26BD6D43-2A74-448C-B6F9-F297B5EBCF5C}" destId="{F15F38DB-B978-4614-A2CC-243401FB8E28}" srcOrd="0" destOrd="0" presId="urn:microsoft.com/office/officeart/2005/8/layout/target3"/>
    <dgm:cxn modelId="{1C175D3C-FE9C-4E61-B252-EC0A0F7C7543}" type="presParOf" srcId="{26BD6D43-2A74-448C-B6F9-F297B5EBCF5C}" destId="{CEAC7CAF-FE49-4F30-8F6C-1C6943C9CFE9}" srcOrd="1" destOrd="0" presId="urn:microsoft.com/office/officeart/2005/8/layout/target3"/>
    <dgm:cxn modelId="{5343223B-6EB5-4AF6-B6B6-2F83BE79B5DA}" type="presParOf" srcId="{26BD6D43-2A74-448C-B6F9-F297B5EBCF5C}" destId="{FB361E92-6D07-4D81-B0F6-24688B13BE2D}" srcOrd="2" destOrd="0" presId="urn:microsoft.com/office/officeart/2005/8/layout/target3"/>
    <dgm:cxn modelId="{34F2C846-6BC6-410E-9B2B-554FBC0B8D70}" type="presParOf" srcId="{26BD6D43-2A74-448C-B6F9-F297B5EBCF5C}" destId="{EA93A3AF-3F38-4D9E-87F4-EFD5618FF854}" srcOrd="3" destOrd="0" presId="urn:microsoft.com/office/officeart/2005/8/layout/target3"/>
    <dgm:cxn modelId="{3627D6EF-4FD1-4171-95F4-09ABE8F63513}" type="presParOf" srcId="{26BD6D43-2A74-448C-B6F9-F297B5EBCF5C}" destId="{3C6DA620-253D-4D14-9C3D-438CC5AFC7A9}" srcOrd="4" destOrd="0" presId="urn:microsoft.com/office/officeart/2005/8/layout/target3"/>
    <dgm:cxn modelId="{60BD9C21-7989-4C66-8BD5-054F7DBC9E28}" type="presParOf" srcId="{26BD6D43-2A74-448C-B6F9-F297B5EBCF5C}" destId="{A53157F0-47B5-42B2-9EB8-445BA758AED9}" srcOrd="5" destOrd="0" presId="urn:microsoft.com/office/officeart/2005/8/layout/target3"/>
    <dgm:cxn modelId="{1D102788-A75D-4142-9700-C9CEC4C0EC0E}" type="presParOf" srcId="{26BD6D43-2A74-448C-B6F9-F297B5EBCF5C}" destId="{6E6D4790-E379-4BB7-BD0B-817C39326DEE}" srcOrd="6" destOrd="0" presId="urn:microsoft.com/office/officeart/2005/8/layout/target3"/>
    <dgm:cxn modelId="{6CB2ADA2-F656-4543-8D8B-E09789556F49}" type="presParOf" srcId="{26BD6D43-2A74-448C-B6F9-F297B5EBCF5C}" destId="{292C7071-713A-4E40-88B2-33612B1FB9D6}"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a:t>
          </a:r>
          <a:endParaRPr lang="zh-TW" altLang="en-US" sz="28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spcAft>
              <a:spcPts val="0"/>
            </a:spcAft>
          </a:pPr>
          <a:r>
            <a:rPr lang="zh-TW" altLang="en-US" sz="2000" b="1" dirty="0" smtClean="0">
              <a:latin typeface="微軟正黑體" pitchFamily="34" charset="-120"/>
              <a:ea typeface="微軟正黑體" pitchFamily="34" charset="-120"/>
            </a:rPr>
            <a:t>原則：指</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直接</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創作著作之人</a:t>
          </a:r>
          <a:endParaRPr lang="zh-TW" altLang="en-US" sz="20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spcAft>
              <a:spcPts val="0"/>
            </a:spcAft>
          </a:pPr>
          <a:r>
            <a:rPr lang="zh-TW" altLang="en-US" sz="2000" b="1" dirty="0" smtClean="0">
              <a:latin typeface="微軟正黑體" pitchFamily="34" charset="-120"/>
              <a:ea typeface="微軟正黑體" pitchFamily="34" charset="-120"/>
            </a:rPr>
            <a:t>例外：職務上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出資聘人完成之著作</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第</a:t>
          </a:r>
          <a:r>
            <a:rPr lang="en-US" altLang="zh-TW" sz="2000" b="1" dirty="0" smtClean="0">
              <a:latin typeface="微軟正黑體" pitchFamily="34" charset="-120"/>
              <a:ea typeface="微軟正黑體" pitchFamily="34" charset="-120"/>
            </a:rPr>
            <a:t>11</a:t>
          </a:r>
          <a:r>
            <a:rPr lang="zh-TW" altLang="en-US" sz="2000" b="1" dirty="0" smtClean="0">
              <a:latin typeface="微軟正黑體" pitchFamily="34" charset="-120"/>
              <a:ea typeface="微軟正黑體" pitchFamily="34" charset="-120"/>
            </a:rPr>
            <a:t>條、第</a:t>
          </a:r>
          <a:r>
            <a:rPr lang="en-US" altLang="zh-TW" sz="2000" b="1" dirty="0" smtClean="0">
              <a:latin typeface="微軟正黑體" pitchFamily="34" charset="-120"/>
              <a:ea typeface="微軟正黑體" pitchFamily="34" charset="-120"/>
            </a:rPr>
            <a:t>12</a:t>
          </a:r>
          <a:r>
            <a:rPr lang="zh-TW" altLang="en-US" sz="2000" b="1" dirty="0" smtClean="0">
              <a:latin typeface="微軟正黑體" pitchFamily="34" charset="-120"/>
              <a:ea typeface="微軟正黑體" pitchFamily="34" charset="-120"/>
            </a:rPr>
            <a:t>條）</a:t>
          </a:r>
          <a:endParaRPr lang="zh-TW" altLang="en-US" sz="2000" b="1" dirty="0">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61256BC2-9600-4D3B-8878-B3717CB2D9F0}">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著作人之推定 </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第</a:t>
          </a:r>
          <a:r>
            <a:rPr lang="en-US" altLang="zh-TW" sz="2800" b="1" dirty="0" smtClean="0">
              <a:latin typeface="微軟正黑體" pitchFamily="34" charset="-120"/>
              <a:ea typeface="微軟正黑體" pitchFamily="34" charset="-120"/>
            </a:rPr>
            <a:t>13</a:t>
          </a:r>
          <a:r>
            <a:rPr lang="zh-TW" altLang="en-US" sz="2800" b="1" dirty="0" smtClean="0">
              <a:latin typeface="微軟正黑體" pitchFamily="34" charset="-120"/>
              <a:ea typeface="微軟正黑體" pitchFamily="34" charset="-120"/>
            </a:rPr>
            <a:t>條）</a:t>
          </a:r>
          <a:endParaRPr lang="zh-TW" altLang="en-US" sz="2800" b="1" dirty="0">
            <a:latin typeface="微軟正黑體" pitchFamily="34" charset="-120"/>
            <a:ea typeface="微軟正黑體" pitchFamily="34" charset="-120"/>
          </a:endParaRPr>
        </a:p>
      </dgm:t>
    </dgm:pt>
    <dgm:pt modelId="{0A4A5066-709F-4A0D-8191-165348BC4DF7}" type="parTrans" cxnId="{D4076C28-1E29-4310-9270-1AE2889BE57F}">
      <dgm:prSet/>
      <dgm:spPr/>
      <dgm:t>
        <a:bodyPr/>
        <a:lstStyle/>
        <a:p>
          <a:endParaRPr lang="zh-TW" altLang="en-US"/>
        </a:p>
      </dgm:t>
    </dgm:pt>
    <dgm:pt modelId="{645960E0-25C6-4E5C-B067-B66A9BAC7607}" type="sibTrans" cxnId="{D4076C28-1E29-4310-9270-1AE2889BE57F}">
      <dgm:prSet/>
      <dgm:spPr/>
      <dgm:t>
        <a:bodyPr/>
        <a:lstStyle/>
        <a:p>
          <a:endParaRPr lang="zh-TW" altLang="en-US"/>
        </a:p>
      </dgm:t>
    </dgm:pt>
    <dgm:pt modelId="{1B207596-0B7B-45E3-91C2-7E7302EA8B4B}">
      <dgm:prSet phldrT="[文字]" custT="1"/>
      <dgm:spPr/>
      <dgm:t>
        <a:bodyPr/>
        <a:lstStyle/>
        <a:p>
          <a:pPr>
            <a:spcAft>
              <a:spcPts val="0"/>
            </a:spcAft>
          </a:pPr>
          <a:r>
            <a:rPr lang="zh-TW" altLang="en-US" sz="2000" b="1" dirty="0" smtClean="0">
              <a:latin typeface="微軟正黑體" pitchFamily="34" charset="-120"/>
              <a:ea typeface="微軟正黑體" pitchFamily="34" charset="-120"/>
            </a:rPr>
            <a:t>在著作之原件或其已發行之重製物，或將著作公開發表時，以通常之方法表示著作人之本名或眾所周知之別名者，</a:t>
          </a:r>
          <a:r>
            <a:rPr lang="zh-TW" altLang="en-US" sz="2000" b="1" u="sng" dirty="0" smtClean="0">
              <a:latin typeface="微軟正黑體" pitchFamily="34" charset="-120"/>
              <a:ea typeface="微軟正黑體" pitchFamily="34" charset="-120"/>
            </a:rPr>
            <a:t>推定</a:t>
          </a:r>
          <a:r>
            <a:rPr lang="zh-TW" altLang="en-US" sz="2000" b="1" dirty="0" smtClean="0">
              <a:latin typeface="微軟正黑體" pitchFamily="34" charset="-120"/>
              <a:ea typeface="微軟正黑體" pitchFamily="34" charset="-120"/>
            </a:rPr>
            <a:t>為該著作之著作人。</a:t>
          </a:r>
          <a:endParaRPr lang="zh-TW" altLang="en-US" sz="2000" b="1" dirty="0">
            <a:latin typeface="微軟正黑體" pitchFamily="34" charset="-120"/>
            <a:ea typeface="微軟正黑體" pitchFamily="34" charset="-120"/>
          </a:endParaRPr>
        </a:p>
      </dgm:t>
    </dgm:pt>
    <dgm:pt modelId="{5BEA48EB-8621-49A4-B1DF-E65D996BD4C3}" type="parTrans" cxnId="{9B2C8213-F9A9-4186-B7EA-3CA774C97D3C}">
      <dgm:prSet/>
      <dgm:spPr/>
      <dgm:t>
        <a:bodyPr/>
        <a:lstStyle/>
        <a:p>
          <a:endParaRPr lang="zh-TW" altLang="en-US"/>
        </a:p>
      </dgm:t>
    </dgm:pt>
    <dgm:pt modelId="{D7EB5ECB-AF55-4A3C-9B62-C153337E9F01}" type="sibTrans" cxnId="{9B2C8213-F9A9-4186-B7EA-3CA774C97D3C}">
      <dgm:prSet/>
      <dgm:spPr/>
      <dgm:t>
        <a:bodyPr/>
        <a:lstStyle/>
        <a:p>
          <a:endParaRPr lang="zh-TW" altLang="en-US"/>
        </a:p>
      </dgm:t>
    </dgm:pt>
    <dgm:pt modelId="{8AA3E51C-2244-4EFE-9483-4230845EA2E8}">
      <dgm:prSet phldrT="[文字]" custT="1"/>
      <dgm:spPr/>
      <dgm:t>
        <a:bodyPr/>
        <a:lstStyle/>
        <a:p>
          <a:pPr>
            <a:spcAft>
              <a:spcPts val="0"/>
            </a:spcAft>
          </a:pPr>
          <a:r>
            <a:rPr lang="zh-TW" altLang="en-US" sz="2000" b="1" dirty="0" smtClean="0">
              <a:latin typeface="微軟正黑體" pitchFamily="34" charset="-120"/>
              <a:ea typeface="微軟正黑體" pitchFamily="34" charset="-120"/>
            </a:rPr>
            <a:t>前項規定，於著作發行日期、地點及著作財產權人之推定，準用之。</a:t>
          </a:r>
          <a:endParaRPr lang="zh-TW" altLang="en-US" sz="2000" b="1" dirty="0">
            <a:latin typeface="微軟正黑體" pitchFamily="34" charset="-120"/>
            <a:ea typeface="微軟正黑體" pitchFamily="34" charset="-120"/>
          </a:endParaRPr>
        </a:p>
      </dgm:t>
    </dgm:pt>
    <dgm:pt modelId="{8178027F-A89C-4DE8-A378-5A8193B4FEB8}" type="parTrans" cxnId="{CC64B7D1-5643-40C5-870B-68A9ED673D12}">
      <dgm:prSet/>
      <dgm:spPr/>
      <dgm:t>
        <a:bodyPr/>
        <a:lstStyle/>
        <a:p>
          <a:endParaRPr lang="zh-TW" altLang="en-US"/>
        </a:p>
      </dgm:t>
    </dgm:pt>
    <dgm:pt modelId="{EF6D33FB-AEF9-4634-B37A-06F4A2711963}" type="sibTrans" cxnId="{CC64B7D1-5643-40C5-870B-68A9ED673D12}">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2"/>
      <dgm:spPr/>
      <dgm:t>
        <a:bodyPr/>
        <a:lstStyle/>
        <a:p>
          <a:endParaRPr lang="zh-TW" altLang="en-US"/>
        </a:p>
      </dgm:t>
    </dgm:pt>
    <dgm:pt modelId="{099013E0-3373-4D17-99A5-CC86C692F23E}" type="pres">
      <dgm:prSet presAssocID="{DA6A8BCA-8C3A-4A53-BAC9-8C8B41D4683B}" presName="parentText" presStyleLbl="node1" presStyleIdx="0" presStyleCnt="2">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2">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62F1ABA3-F4C6-403A-AA0C-FDA18116D380}" type="pres">
      <dgm:prSet presAssocID="{61256BC2-9600-4D3B-8878-B3717CB2D9F0}" presName="parentLin" presStyleCnt="0"/>
      <dgm:spPr/>
      <dgm:t>
        <a:bodyPr/>
        <a:lstStyle/>
        <a:p>
          <a:endParaRPr lang="zh-TW" altLang="en-US"/>
        </a:p>
      </dgm:t>
    </dgm:pt>
    <dgm:pt modelId="{258D9BB8-2817-45AE-8F5D-16A9879B49B7}" type="pres">
      <dgm:prSet presAssocID="{61256BC2-9600-4D3B-8878-B3717CB2D9F0}" presName="parentLeftMargin" presStyleLbl="node1" presStyleIdx="0" presStyleCnt="2"/>
      <dgm:spPr/>
      <dgm:t>
        <a:bodyPr/>
        <a:lstStyle/>
        <a:p>
          <a:endParaRPr lang="zh-TW" altLang="en-US"/>
        </a:p>
      </dgm:t>
    </dgm:pt>
    <dgm:pt modelId="{B9863D68-5B31-4F50-A92E-5D2856A3E2A2}" type="pres">
      <dgm:prSet presAssocID="{61256BC2-9600-4D3B-8878-B3717CB2D9F0}" presName="parentText" presStyleLbl="node1" presStyleIdx="1" presStyleCnt="2">
        <dgm:presLayoutVars>
          <dgm:chMax val="0"/>
          <dgm:bulletEnabled val="1"/>
        </dgm:presLayoutVars>
      </dgm:prSet>
      <dgm:spPr/>
      <dgm:t>
        <a:bodyPr/>
        <a:lstStyle/>
        <a:p>
          <a:endParaRPr lang="zh-TW" altLang="en-US"/>
        </a:p>
      </dgm:t>
    </dgm:pt>
    <dgm:pt modelId="{8F81EB8A-9D39-45AA-8867-A6ECB8CC9CBF}" type="pres">
      <dgm:prSet presAssocID="{61256BC2-9600-4D3B-8878-B3717CB2D9F0}" presName="negativeSpace" presStyleCnt="0"/>
      <dgm:spPr/>
      <dgm:t>
        <a:bodyPr/>
        <a:lstStyle/>
        <a:p>
          <a:endParaRPr lang="zh-TW" altLang="en-US"/>
        </a:p>
      </dgm:t>
    </dgm:pt>
    <dgm:pt modelId="{3B750258-4567-4D7A-9EC2-ECFB585C6E89}" type="pres">
      <dgm:prSet presAssocID="{61256BC2-9600-4D3B-8878-B3717CB2D9F0}" presName="childText" presStyleLbl="conFgAcc1" presStyleIdx="1" presStyleCnt="2">
        <dgm:presLayoutVars>
          <dgm:bulletEnabled val="1"/>
        </dgm:presLayoutVars>
      </dgm:prSet>
      <dgm:spPr/>
      <dgm:t>
        <a:bodyPr/>
        <a:lstStyle/>
        <a:p>
          <a:endParaRPr lang="zh-TW" altLang="en-US"/>
        </a:p>
      </dgm:t>
    </dgm:pt>
  </dgm:ptLst>
  <dgm:cxnLst>
    <dgm:cxn modelId="{A41EFA18-E8B4-40FD-BD2B-C230F302F5DF}" type="presOf" srcId="{8AA3E51C-2244-4EFE-9483-4230845EA2E8}" destId="{3B750258-4567-4D7A-9EC2-ECFB585C6E89}" srcOrd="0" destOrd="1" presId="urn:microsoft.com/office/officeart/2005/8/layout/list1"/>
    <dgm:cxn modelId="{4E6C578E-B8E3-4A35-B897-91550591D0AA}" type="presOf" srcId="{61256BC2-9600-4D3B-8878-B3717CB2D9F0}" destId="{258D9BB8-2817-45AE-8F5D-16A9879B49B7}" srcOrd="0" destOrd="0" presId="urn:microsoft.com/office/officeart/2005/8/layout/list1"/>
    <dgm:cxn modelId="{D4076C28-1E29-4310-9270-1AE2889BE57F}" srcId="{2473722E-1B4D-4884-9479-FBB193756098}" destId="{61256BC2-9600-4D3B-8878-B3717CB2D9F0}" srcOrd="1" destOrd="0" parTransId="{0A4A5066-709F-4A0D-8191-165348BC4DF7}" sibTransId="{645960E0-25C6-4E5C-B067-B66A9BAC7607}"/>
    <dgm:cxn modelId="{4696AF17-384C-418C-B5D3-A6BAF8C48811}" srcId="{DA6A8BCA-8C3A-4A53-BAC9-8C8B41D4683B}" destId="{A4BFE637-2483-4169-9363-385955D06D54}" srcOrd="1" destOrd="0" parTransId="{7DEFD9EF-66A1-46B8-8BA7-622793ED89AD}" sibTransId="{F5B64C84-FFC7-40C6-9466-663E7F66DD45}"/>
    <dgm:cxn modelId="{1B4D95DC-5B85-4226-BA5E-3D177ACBDD7F}" type="presOf" srcId="{8A69B995-F27C-4960-B2FE-8F26FB971503}" destId="{D025E244-0321-45F6-AAB2-AFD3950223A7}" srcOrd="0" destOrd="0" presId="urn:microsoft.com/office/officeart/2005/8/layout/list1"/>
    <dgm:cxn modelId="{562BAA79-6CAC-4B7A-8DF8-8B2D45B97B68}" type="presOf" srcId="{DA6A8BCA-8C3A-4A53-BAC9-8C8B41D4683B}" destId="{099013E0-3373-4D17-99A5-CC86C692F23E}" srcOrd="1" destOrd="0" presId="urn:microsoft.com/office/officeart/2005/8/layout/list1"/>
    <dgm:cxn modelId="{6E2A021A-354B-4C7B-997D-CFA1183E4361}" type="presOf" srcId="{DA6A8BCA-8C3A-4A53-BAC9-8C8B41D4683B}" destId="{DD636A4A-7768-437B-BA2C-DA0C587455FE}" srcOrd="0" destOrd="0" presId="urn:microsoft.com/office/officeart/2005/8/layout/list1"/>
    <dgm:cxn modelId="{638CEF60-CE19-464D-BE5B-D6D5EFBED82E}" type="presOf" srcId="{1B207596-0B7B-45E3-91C2-7E7302EA8B4B}" destId="{3B750258-4567-4D7A-9EC2-ECFB585C6E89}" srcOrd="0" destOrd="0" presId="urn:microsoft.com/office/officeart/2005/8/layout/list1"/>
    <dgm:cxn modelId="{C58233AA-DA93-401F-B113-F2B42E7832EA}" srcId="{2473722E-1B4D-4884-9479-FBB193756098}" destId="{DA6A8BCA-8C3A-4A53-BAC9-8C8B41D4683B}" srcOrd="0" destOrd="0" parTransId="{2B656FA8-FF68-41E7-A873-DA9FB06A5F96}" sibTransId="{8FFA710A-26B3-4326-8AAA-DC6B53B9A252}"/>
    <dgm:cxn modelId="{9B2C8213-F9A9-4186-B7EA-3CA774C97D3C}" srcId="{61256BC2-9600-4D3B-8878-B3717CB2D9F0}" destId="{1B207596-0B7B-45E3-91C2-7E7302EA8B4B}" srcOrd="0" destOrd="0" parTransId="{5BEA48EB-8621-49A4-B1DF-E65D996BD4C3}" sibTransId="{D7EB5ECB-AF55-4A3C-9B62-C153337E9F01}"/>
    <dgm:cxn modelId="{860C7A08-9F85-4F44-BC06-051B218CC100}" srcId="{DA6A8BCA-8C3A-4A53-BAC9-8C8B41D4683B}" destId="{8A69B995-F27C-4960-B2FE-8F26FB971503}" srcOrd="0" destOrd="0" parTransId="{3090EE61-753E-4806-897F-80583D2C2330}" sibTransId="{0DC3F85E-63B1-40BA-8445-55D152A030AD}"/>
    <dgm:cxn modelId="{9FFF964E-5DBE-4D9F-B5F4-33C58F811C30}" type="presOf" srcId="{A4BFE637-2483-4169-9363-385955D06D54}" destId="{D025E244-0321-45F6-AAB2-AFD3950223A7}" srcOrd="0" destOrd="1" presId="urn:microsoft.com/office/officeart/2005/8/layout/list1"/>
    <dgm:cxn modelId="{CC64B7D1-5643-40C5-870B-68A9ED673D12}" srcId="{61256BC2-9600-4D3B-8878-B3717CB2D9F0}" destId="{8AA3E51C-2244-4EFE-9483-4230845EA2E8}" srcOrd="1" destOrd="0" parTransId="{8178027F-A89C-4DE8-A378-5A8193B4FEB8}" sibTransId="{EF6D33FB-AEF9-4634-B37A-06F4A2711963}"/>
    <dgm:cxn modelId="{37E1A3A9-176B-4449-AFBD-FC00A624DCC9}" type="presOf" srcId="{61256BC2-9600-4D3B-8878-B3717CB2D9F0}" destId="{B9863D68-5B31-4F50-A92E-5D2856A3E2A2}" srcOrd="1" destOrd="0" presId="urn:microsoft.com/office/officeart/2005/8/layout/list1"/>
    <dgm:cxn modelId="{14753F2E-279C-456B-AE8E-C41A1D755694}" type="presOf" srcId="{2473722E-1B4D-4884-9479-FBB193756098}" destId="{B4C7BDF8-A9E0-44D9-A05D-CCCC2098B6EB}" srcOrd="0" destOrd="0" presId="urn:microsoft.com/office/officeart/2005/8/layout/list1"/>
    <dgm:cxn modelId="{ED230C8E-8E91-4DDC-9A02-E3112F4D46DD}" type="presParOf" srcId="{B4C7BDF8-A9E0-44D9-A05D-CCCC2098B6EB}" destId="{6CD964EF-1993-45B7-977C-26E5E636B670}" srcOrd="0" destOrd="0" presId="urn:microsoft.com/office/officeart/2005/8/layout/list1"/>
    <dgm:cxn modelId="{C9A409B9-81C3-4F3C-9501-988059CD6701}" type="presParOf" srcId="{6CD964EF-1993-45B7-977C-26E5E636B670}" destId="{DD636A4A-7768-437B-BA2C-DA0C587455FE}" srcOrd="0" destOrd="0" presId="urn:microsoft.com/office/officeart/2005/8/layout/list1"/>
    <dgm:cxn modelId="{A97C1B8C-1A25-4832-BD7E-7E722E694449}" type="presParOf" srcId="{6CD964EF-1993-45B7-977C-26E5E636B670}" destId="{099013E0-3373-4D17-99A5-CC86C692F23E}" srcOrd="1" destOrd="0" presId="urn:microsoft.com/office/officeart/2005/8/layout/list1"/>
    <dgm:cxn modelId="{2B21C915-B64E-4406-8586-6F3DC6232D0F}" type="presParOf" srcId="{B4C7BDF8-A9E0-44D9-A05D-CCCC2098B6EB}" destId="{A33A2B6C-8D8C-4932-A9D0-4869C9051EF3}" srcOrd="1" destOrd="0" presId="urn:microsoft.com/office/officeart/2005/8/layout/list1"/>
    <dgm:cxn modelId="{01DE16BE-B711-42AE-85CE-76DFE6FF6EEE}" type="presParOf" srcId="{B4C7BDF8-A9E0-44D9-A05D-CCCC2098B6EB}" destId="{D025E244-0321-45F6-AAB2-AFD3950223A7}" srcOrd="2" destOrd="0" presId="urn:microsoft.com/office/officeart/2005/8/layout/list1"/>
    <dgm:cxn modelId="{344D2FFD-EE9A-47C4-AAAD-15F733FDEA0B}" type="presParOf" srcId="{B4C7BDF8-A9E0-44D9-A05D-CCCC2098B6EB}" destId="{C63ED550-70E2-491F-8637-C5C0F2FC743F}" srcOrd="3" destOrd="0" presId="urn:microsoft.com/office/officeart/2005/8/layout/list1"/>
    <dgm:cxn modelId="{ABE0CC21-A60D-4EA9-9406-B8A566881000}" type="presParOf" srcId="{B4C7BDF8-A9E0-44D9-A05D-CCCC2098B6EB}" destId="{62F1ABA3-F4C6-403A-AA0C-FDA18116D380}" srcOrd="4" destOrd="0" presId="urn:microsoft.com/office/officeart/2005/8/layout/list1"/>
    <dgm:cxn modelId="{78E4945E-3B1D-42BC-96FE-2D68DF2E5797}" type="presParOf" srcId="{62F1ABA3-F4C6-403A-AA0C-FDA18116D380}" destId="{258D9BB8-2817-45AE-8F5D-16A9879B49B7}" srcOrd="0" destOrd="0" presId="urn:microsoft.com/office/officeart/2005/8/layout/list1"/>
    <dgm:cxn modelId="{7EAA040C-EA11-4181-A3E7-0BA23E0BE18A}" type="presParOf" srcId="{62F1ABA3-F4C6-403A-AA0C-FDA18116D380}" destId="{B9863D68-5B31-4F50-A92E-5D2856A3E2A2}" srcOrd="1" destOrd="0" presId="urn:microsoft.com/office/officeart/2005/8/layout/list1"/>
    <dgm:cxn modelId="{25B57C86-D859-4A34-B2AF-6B8CA0A172AF}" type="presParOf" srcId="{B4C7BDF8-A9E0-44D9-A05D-CCCC2098B6EB}" destId="{8F81EB8A-9D39-45AA-8867-A6ECB8CC9CBF}" srcOrd="5" destOrd="0" presId="urn:microsoft.com/office/officeart/2005/8/layout/list1"/>
    <dgm:cxn modelId="{1AE0FC84-221C-477E-AC1B-3F71B55B6046}" type="presParOf" srcId="{B4C7BDF8-A9E0-44D9-A05D-CCCC2098B6EB}" destId="{3B750258-4567-4D7A-9EC2-ECFB585C6E8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AFF861-6A09-4EBD-92A2-8BB6EB37866E}"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r>
            <a:rPr lang="zh-TW" altLang="en-US" b="1" dirty="0" smtClean="0">
              <a:latin typeface="微軟正黑體" pitchFamily="34" charset="-120"/>
              <a:ea typeface="微軟正黑體" pitchFamily="34" charset="-120"/>
            </a:rPr>
            <a:t>語文著作</a:t>
          </a:r>
          <a:endParaRPr lang="zh-TW" altLang="en-US" b="1" dirty="0">
            <a:latin typeface="微軟正黑體" pitchFamily="34" charset="-120"/>
            <a:ea typeface="微軟正黑體" pitchFamily="34" charset="-120"/>
          </a:endParaRPr>
        </a:p>
      </dgm:t>
    </dgm:pt>
    <dgm:pt modelId="{BE434397-E96E-4565-ADEA-6AB30779565C}" type="parTrans" cxnId="{368A013A-9B6D-4CBE-93C6-7F16243579F7}">
      <dgm:prSet/>
      <dgm:spPr/>
      <dgm:t>
        <a:bodyPr/>
        <a:lstStyle/>
        <a:p>
          <a:endParaRPr lang="zh-TW" altLang="en-US" b="1">
            <a:latin typeface="標楷體" pitchFamily="65" charset="-120"/>
            <a:ea typeface="標楷體" pitchFamily="65" charset="-120"/>
          </a:endParaRPr>
        </a:p>
      </dgm:t>
    </dgm:pt>
    <dgm:pt modelId="{E197734D-B30F-45E4-94AE-C16E2A013E81}" type="sibTrans" cxnId="{368A013A-9B6D-4CBE-93C6-7F16243579F7}">
      <dgm:prSet/>
      <dgm:spPr/>
      <dgm:t>
        <a:bodyPr/>
        <a:lstStyle/>
        <a:p>
          <a:endParaRPr lang="zh-TW" altLang="en-US" b="1">
            <a:latin typeface="標楷體" pitchFamily="65" charset="-120"/>
            <a:ea typeface="標楷體" pitchFamily="65" charset="-120"/>
          </a:endParaRPr>
        </a:p>
      </dgm:t>
    </dgm:pt>
    <dgm:pt modelId="{C40E0564-C8E8-46FB-B542-9707344603EB}">
      <dgm:prSet phldrT="[文字]" custT="1"/>
      <dgm:spPr/>
      <dgm:t>
        <a:bodyPr/>
        <a:lstStyle/>
        <a:p>
          <a:r>
            <a:rPr lang="zh-TW" altLang="en-US" sz="1800" b="1" dirty="0" smtClean="0">
              <a:latin typeface="微軟正黑體" pitchFamily="34" charset="-120"/>
              <a:ea typeface="微軟正黑體" pitchFamily="34" charset="-120"/>
            </a:rPr>
            <a:t>詩、詞、散文、小說、劇本、學術論文、演講</a:t>
          </a:r>
          <a:endParaRPr lang="zh-TW" altLang="en-US" sz="1800" b="1" dirty="0">
            <a:latin typeface="微軟正黑體" pitchFamily="34" charset="-120"/>
            <a:ea typeface="微軟正黑體" pitchFamily="34" charset="-120"/>
          </a:endParaRPr>
        </a:p>
      </dgm:t>
    </dgm:pt>
    <dgm:pt modelId="{5B8C17E3-3412-46DD-B7D1-D60E15C99CF5}" type="parTrans" cxnId="{276F4C0B-B855-4218-9D7E-AD9C0DB94E23}">
      <dgm:prSet/>
      <dgm:spPr/>
      <dgm:t>
        <a:bodyPr/>
        <a:lstStyle/>
        <a:p>
          <a:endParaRPr lang="zh-TW" altLang="en-US" b="1">
            <a:latin typeface="標楷體" pitchFamily="65" charset="-120"/>
            <a:ea typeface="標楷體" pitchFamily="65" charset="-120"/>
          </a:endParaRPr>
        </a:p>
      </dgm:t>
    </dgm:pt>
    <dgm:pt modelId="{3D60037C-A62A-4B0D-B073-A37F5D6B017B}" type="sibTrans" cxnId="{276F4C0B-B855-4218-9D7E-AD9C0DB94E23}">
      <dgm:prSet/>
      <dgm:spPr/>
      <dgm:t>
        <a:bodyPr/>
        <a:lstStyle/>
        <a:p>
          <a:endParaRPr lang="zh-TW" altLang="en-US" b="1">
            <a:latin typeface="標楷體" pitchFamily="65" charset="-120"/>
            <a:ea typeface="標楷體" pitchFamily="65" charset="-120"/>
          </a:endParaRPr>
        </a:p>
      </dgm:t>
    </dgm:pt>
    <dgm:pt modelId="{60AA5D97-6369-4FAD-A3AE-1BA78D0EA6A8}">
      <dgm:prSet phldrT="[文字]"/>
      <dgm:spPr/>
      <dgm:t>
        <a:bodyPr/>
        <a:lstStyle/>
        <a:p>
          <a:r>
            <a:rPr lang="zh-TW" altLang="en-US" b="1" dirty="0" smtClean="0">
              <a:latin typeface="微軟正黑體" pitchFamily="34" charset="-120"/>
              <a:ea typeface="微軟正黑體" pitchFamily="34" charset="-120"/>
            </a:rPr>
            <a:t>音樂著作</a:t>
          </a:r>
          <a:endParaRPr lang="zh-TW" altLang="en-US" b="1" dirty="0">
            <a:latin typeface="微軟正黑體" pitchFamily="34" charset="-120"/>
            <a:ea typeface="微軟正黑體" pitchFamily="34" charset="-120"/>
          </a:endParaRPr>
        </a:p>
      </dgm:t>
    </dgm:pt>
    <dgm:pt modelId="{3CE4D05A-A9B6-4CE4-9257-CB058C522EC6}" type="parTrans" cxnId="{01CD77BF-F2F6-4303-B03A-B55C16815664}">
      <dgm:prSet/>
      <dgm:spPr/>
      <dgm:t>
        <a:bodyPr/>
        <a:lstStyle/>
        <a:p>
          <a:endParaRPr lang="zh-TW" altLang="en-US" b="1">
            <a:latin typeface="標楷體" pitchFamily="65" charset="-120"/>
            <a:ea typeface="標楷體" pitchFamily="65" charset="-120"/>
          </a:endParaRPr>
        </a:p>
      </dgm:t>
    </dgm:pt>
    <dgm:pt modelId="{5EE0782F-B5DE-4793-AE33-80C54EB0023C}" type="sibTrans" cxnId="{01CD77BF-F2F6-4303-B03A-B55C16815664}">
      <dgm:prSet/>
      <dgm:spPr/>
      <dgm:t>
        <a:bodyPr/>
        <a:lstStyle/>
        <a:p>
          <a:endParaRPr lang="zh-TW" altLang="en-US" b="1">
            <a:latin typeface="標楷體" pitchFamily="65" charset="-120"/>
            <a:ea typeface="標楷體" pitchFamily="65" charset="-120"/>
          </a:endParaRPr>
        </a:p>
      </dgm:t>
    </dgm:pt>
    <dgm:pt modelId="{A52644F1-5A9E-4A05-97F8-ED287F7647C9}">
      <dgm:prSet phldrT="[文字]" custT="1"/>
      <dgm:spPr/>
      <dgm:t>
        <a:bodyPr/>
        <a:lstStyle/>
        <a:p>
          <a:r>
            <a:rPr lang="zh-TW" altLang="en-US" sz="1800" b="1" dirty="0" smtClean="0">
              <a:latin typeface="微軟正黑體" pitchFamily="34" charset="-120"/>
              <a:ea typeface="微軟正黑體" pitchFamily="34" charset="-120"/>
            </a:rPr>
            <a:t>歌詞、曲譜</a:t>
          </a:r>
          <a:endParaRPr lang="zh-TW" altLang="en-US" sz="1800" b="1" dirty="0">
            <a:latin typeface="微軟正黑體" pitchFamily="34" charset="-120"/>
            <a:ea typeface="微軟正黑體" pitchFamily="34" charset="-120"/>
          </a:endParaRPr>
        </a:p>
      </dgm:t>
    </dgm:pt>
    <dgm:pt modelId="{584343E3-27DC-4784-A135-9522590DF3BF}" type="parTrans" cxnId="{7E8A4B44-1E2D-4064-8F9B-B5157C020A58}">
      <dgm:prSet/>
      <dgm:spPr/>
      <dgm:t>
        <a:bodyPr/>
        <a:lstStyle/>
        <a:p>
          <a:endParaRPr lang="zh-TW" altLang="en-US" b="1">
            <a:latin typeface="標楷體" pitchFamily="65" charset="-120"/>
            <a:ea typeface="標楷體" pitchFamily="65" charset="-120"/>
          </a:endParaRPr>
        </a:p>
      </dgm:t>
    </dgm:pt>
    <dgm:pt modelId="{E6671DC8-3989-4737-A882-5B8A7DA5C9B3}" type="sibTrans" cxnId="{7E8A4B44-1E2D-4064-8F9B-B5157C020A58}">
      <dgm:prSet/>
      <dgm:spPr/>
      <dgm:t>
        <a:bodyPr/>
        <a:lstStyle/>
        <a:p>
          <a:endParaRPr lang="zh-TW" altLang="en-US" b="1">
            <a:latin typeface="標楷體" pitchFamily="65" charset="-120"/>
            <a:ea typeface="標楷體" pitchFamily="65" charset="-120"/>
          </a:endParaRPr>
        </a:p>
      </dgm:t>
    </dgm:pt>
    <dgm:pt modelId="{E8F9A394-AB3E-45FE-AFA9-C3873DDF9F16}">
      <dgm:prSet phldrT="[文字]"/>
      <dgm:spPr/>
      <dgm:t>
        <a:bodyPr/>
        <a:lstStyle/>
        <a:p>
          <a:r>
            <a:rPr lang="zh-TW" altLang="en-US" b="1" dirty="0" smtClean="0">
              <a:latin typeface="微軟正黑體" pitchFamily="34" charset="-120"/>
              <a:ea typeface="微軟正黑體" pitchFamily="34" charset="-120"/>
            </a:rPr>
            <a:t>戲劇、舞蹈著作</a:t>
          </a:r>
          <a:endParaRPr lang="zh-TW" altLang="en-US" b="1" dirty="0">
            <a:latin typeface="微軟正黑體" pitchFamily="34" charset="-120"/>
            <a:ea typeface="微軟正黑體" pitchFamily="34" charset="-120"/>
          </a:endParaRPr>
        </a:p>
      </dgm:t>
    </dgm:pt>
    <dgm:pt modelId="{CD702577-9FEF-4AAC-8952-8F063CCBF1B0}" type="parTrans" cxnId="{F180128B-ABDC-4651-8398-B11D20989C34}">
      <dgm:prSet/>
      <dgm:spPr/>
      <dgm:t>
        <a:bodyPr/>
        <a:lstStyle/>
        <a:p>
          <a:endParaRPr lang="zh-TW" altLang="en-US" b="1">
            <a:latin typeface="標楷體" pitchFamily="65" charset="-120"/>
            <a:ea typeface="標楷體" pitchFamily="65" charset="-120"/>
          </a:endParaRPr>
        </a:p>
      </dgm:t>
    </dgm:pt>
    <dgm:pt modelId="{489B71F8-A469-4CD0-8C63-E9E9BB8690E5}" type="sibTrans" cxnId="{F180128B-ABDC-4651-8398-B11D20989C34}">
      <dgm:prSet/>
      <dgm:spPr/>
      <dgm:t>
        <a:bodyPr/>
        <a:lstStyle/>
        <a:p>
          <a:endParaRPr lang="zh-TW" altLang="en-US" b="1">
            <a:latin typeface="標楷體" pitchFamily="65" charset="-120"/>
            <a:ea typeface="標楷體" pitchFamily="65" charset="-120"/>
          </a:endParaRPr>
        </a:p>
      </dgm:t>
    </dgm:pt>
    <dgm:pt modelId="{80D54C05-86BF-485D-A52A-5E5DE4179258}">
      <dgm:prSet phldrT="[文字]" custT="1"/>
      <dgm:spPr/>
      <dgm:t>
        <a:bodyPr/>
        <a:lstStyle/>
        <a:p>
          <a:r>
            <a:rPr lang="zh-TW" altLang="en-US" sz="1800" b="1" dirty="0" smtClean="0">
              <a:latin typeface="微軟正黑體" pitchFamily="34" charset="-120"/>
              <a:ea typeface="微軟正黑體" pitchFamily="34" charset="-120"/>
            </a:rPr>
            <a:t>舞蹈、歌劇、話劇</a:t>
          </a:r>
          <a:endParaRPr lang="zh-TW" altLang="en-US" sz="1800" b="1" dirty="0">
            <a:latin typeface="微軟正黑體" pitchFamily="34" charset="-120"/>
            <a:ea typeface="微軟正黑體" pitchFamily="34" charset="-120"/>
          </a:endParaRPr>
        </a:p>
      </dgm:t>
    </dgm:pt>
    <dgm:pt modelId="{49CDB1F0-EEE5-4E8E-BCEA-088DDC0B2A0A}" type="parTrans" cxnId="{0B803FFE-7189-42A3-882D-B5CC3D709E49}">
      <dgm:prSet/>
      <dgm:spPr/>
      <dgm:t>
        <a:bodyPr/>
        <a:lstStyle/>
        <a:p>
          <a:endParaRPr lang="zh-TW" altLang="en-US" b="1">
            <a:latin typeface="標楷體" pitchFamily="65" charset="-120"/>
            <a:ea typeface="標楷體" pitchFamily="65" charset="-120"/>
          </a:endParaRPr>
        </a:p>
      </dgm:t>
    </dgm:pt>
    <dgm:pt modelId="{005F27D5-803C-4A31-9339-7443E24311D7}" type="sibTrans" cxnId="{0B803FFE-7189-42A3-882D-B5CC3D709E49}">
      <dgm:prSet/>
      <dgm:spPr/>
      <dgm:t>
        <a:bodyPr/>
        <a:lstStyle/>
        <a:p>
          <a:endParaRPr lang="zh-TW" altLang="en-US" b="1">
            <a:latin typeface="標楷體" pitchFamily="65" charset="-120"/>
            <a:ea typeface="標楷體" pitchFamily="65" charset="-120"/>
          </a:endParaRPr>
        </a:p>
      </dgm:t>
    </dgm:pt>
    <dgm:pt modelId="{52009F95-5DF7-45E8-B00B-EAFFC3FC5E9D}">
      <dgm:prSet phldrT="[文字]"/>
      <dgm:spPr/>
      <dgm:t>
        <a:bodyPr/>
        <a:lstStyle/>
        <a:p>
          <a:r>
            <a:rPr lang="zh-TW" altLang="en-US" b="1" dirty="0" smtClean="0">
              <a:latin typeface="微軟正黑體" pitchFamily="34" charset="-120"/>
              <a:ea typeface="微軟正黑體" pitchFamily="34" charset="-120"/>
            </a:rPr>
            <a:t>美術著作</a:t>
          </a:r>
          <a:endParaRPr lang="zh-TW" altLang="en-US" b="1" dirty="0">
            <a:latin typeface="微軟正黑體" pitchFamily="34" charset="-120"/>
            <a:ea typeface="微軟正黑體" pitchFamily="34" charset="-120"/>
          </a:endParaRPr>
        </a:p>
      </dgm:t>
    </dgm:pt>
    <dgm:pt modelId="{60DC611F-1143-4F3A-9741-224BFCA46F85}" type="parTrans" cxnId="{767C29AC-6FDE-4A7E-A492-7CB0C186D9D5}">
      <dgm:prSet/>
      <dgm:spPr/>
      <dgm:t>
        <a:bodyPr/>
        <a:lstStyle/>
        <a:p>
          <a:endParaRPr lang="zh-TW" altLang="en-US" b="1">
            <a:latin typeface="標楷體" pitchFamily="65" charset="-120"/>
            <a:ea typeface="標楷體" pitchFamily="65" charset="-120"/>
          </a:endParaRPr>
        </a:p>
      </dgm:t>
    </dgm:pt>
    <dgm:pt modelId="{2E54E37E-7762-4FA5-9BAB-A5DA31A9FFFE}" type="sibTrans" cxnId="{767C29AC-6FDE-4A7E-A492-7CB0C186D9D5}">
      <dgm:prSet/>
      <dgm:spPr/>
      <dgm:t>
        <a:bodyPr/>
        <a:lstStyle/>
        <a:p>
          <a:endParaRPr lang="zh-TW" altLang="en-US" b="1">
            <a:latin typeface="標楷體" pitchFamily="65" charset="-120"/>
            <a:ea typeface="標楷體" pitchFamily="65" charset="-120"/>
          </a:endParaRPr>
        </a:p>
      </dgm:t>
    </dgm:pt>
    <dgm:pt modelId="{1FB603BD-1729-44BC-9140-BFCABB1494DA}">
      <dgm:prSet phldrT="[文字]" custT="1"/>
      <dgm:spPr/>
      <dgm:t>
        <a:bodyPr/>
        <a:lstStyle/>
        <a:p>
          <a:r>
            <a:rPr lang="zh-TW" altLang="en-US" sz="1600" b="1" dirty="0" smtClean="0">
              <a:latin typeface="微軟正黑體" pitchFamily="34" charset="-120"/>
              <a:ea typeface="微軟正黑體" pitchFamily="34" charset="-120"/>
            </a:rPr>
            <a:t>繪畫、漫畫、連環圖</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卡通</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、素描、書法、字型繪畫、雕塑、美術工藝品</a:t>
          </a:r>
          <a:endParaRPr lang="zh-TW" altLang="en-US" sz="1600" b="1" dirty="0">
            <a:latin typeface="微軟正黑體" pitchFamily="34" charset="-120"/>
            <a:ea typeface="微軟正黑體" pitchFamily="34" charset="-120"/>
          </a:endParaRPr>
        </a:p>
      </dgm:t>
    </dgm:pt>
    <dgm:pt modelId="{2445CD72-EB58-46E4-95CE-D0CE1D468AF0}" type="parTrans" cxnId="{D35D55CA-417D-4E88-9CBE-A541A5D0EDA2}">
      <dgm:prSet/>
      <dgm:spPr/>
      <dgm:t>
        <a:bodyPr/>
        <a:lstStyle/>
        <a:p>
          <a:endParaRPr lang="zh-TW" altLang="en-US" b="1">
            <a:latin typeface="標楷體" pitchFamily="65" charset="-120"/>
            <a:ea typeface="標楷體" pitchFamily="65" charset="-120"/>
          </a:endParaRPr>
        </a:p>
      </dgm:t>
    </dgm:pt>
    <dgm:pt modelId="{56D02AC5-FCAA-46A4-A768-0DB0A8A50E52}" type="sibTrans" cxnId="{D35D55CA-417D-4E88-9CBE-A541A5D0EDA2}">
      <dgm:prSet/>
      <dgm:spPr/>
      <dgm:t>
        <a:bodyPr/>
        <a:lstStyle/>
        <a:p>
          <a:endParaRPr lang="zh-TW" altLang="en-US" b="1">
            <a:latin typeface="標楷體" pitchFamily="65" charset="-120"/>
            <a:ea typeface="標楷體" pitchFamily="65" charset="-120"/>
          </a:endParaRPr>
        </a:p>
      </dgm:t>
    </dgm:pt>
    <dgm:pt modelId="{3D2AC187-AB6B-48D8-BD77-60E5E14C106B}">
      <dgm:prSet phldrT="[文字]"/>
      <dgm:spPr/>
      <dgm:t>
        <a:bodyPr/>
        <a:lstStyle/>
        <a:p>
          <a:r>
            <a:rPr lang="zh-TW" altLang="en-US" b="1" dirty="0" smtClean="0">
              <a:latin typeface="微軟正黑體" pitchFamily="34" charset="-120"/>
              <a:ea typeface="微軟正黑體" pitchFamily="34" charset="-120"/>
            </a:rPr>
            <a:t>攝影著作</a:t>
          </a:r>
          <a:endParaRPr lang="zh-TW" altLang="en-US" b="1" dirty="0">
            <a:latin typeface="微軟正黑體" pitchFamily="34" charset="-120"/>
            <a:ea typeface="微軟正黑體" pitchFamily="34" charset="-120"/>
          </a:endParaRPr>
        </a:p>
      </dgm:t>
    </dgm:pt>
    <dgm:pt modelId="{3019309B-1BC8-4961-B0F0-EA81C837A1D9}" type="parTrans" cxnId="{92AC338E-2427-4C3B-9052-A8C2FC7AB9BC}">
      <dgm:prSet/>
      <dgm:spPr/>
      <dgm:t>
        <a:bodyPr/>
        <a:lstStyle/>
        <a:p>
          <a:endParaRPr lang="zh-TW" altLang="en-US" b="1">
            <a:latin typeface="標楷體" pitchFamily="65" charset="-120"/>
            <a:ea typeface="標楷體" pitchFamily="65" charset="-120"/>
          </a:endParaRPr>
        </a:p>
      </dgm:t>
    </dgm:pt>
    <dgm:pt modelId="{C7A80D68-1B34-425D-A367-3DC5819C40A1}" type="sibTrans" cxnId="{92AC338E-2427-4C3B-9052-A8C2FC7AB9BC}">
      <dgm:prSet/>
      <dgm:spPr/>
      <dgm:t>
        <a:bodyPr/>
        <a:lstStyle/>
        <a:p>
          <a:endParaRPr lang="zh-TW" altLang="en-US" b="1">
            <a:latin typeface="標楷體" pitchFamily="65" charset="-120"/>
            <a:ea typeface="標楷體" pitchFamily="65" charset="-120"/>
          </a:endParaRPr>
        </a:p>
      </dgm:t>
    </dgm:pt>
    <dgm:pt modelId="{CEE85C2F-C7EF-4F54-960B-638B8D6DAF83}">
      <dgm:prSet phldrT="[文字]" custT="1"/>
      <dgm:spPr/>
      <dgm:t>
        <a:bodyPr/>
        <a:lstStyle/>
        <a:p>
          <a:r>
            <a:rPr lang="zh-TW" altLang="en-US" sz="1800" b="1" dirty="0" smtClean="0">
              <a:latin typeface="微軟正黑體" pitchFamily="34" charset="-120"/>
              <a:ea typeface="微軟正黑體" pitchFamily="34" charset="-120"/>
            </a:rPr>
            <a:t>照片、幻燈片</a:t>
          </a:r>
          <a:endParaRPr lang="zh-TW" altLang="en-US" sz="1800" b="1" dirty="0">
            <a:latin typeface="微軟正黑體" pitchFamily="34" charset="-120"/>
            <a:ea typeface="微軟正黑體" pitchFamily="34" charset="-120"/>
          </a:endParaRPr>
        </a:p>
      </dgm:t>
    </dgm:pt>
    <dgm:pt modelId="{9EEF34B3-014A-41A9-B9CC-A729B98C85CE}" type="parTrans" cxnId="{9D2C3D55-143A-49F1-8922-4E1B20B28324}">
      <dgm:prSet/>
      <dgm:spPr/>
      <dgm:t>
        <a:bodyPr/>
        <a:lstStyle/>
        <a:p>
          <a:endParaRPr lang="zh-TW" altLang="en-US" b="1">
            <a:latin typeface="標楷體" pitchFamily="65" charset="-120"/>
            <a:ea typeface="標楷體" pitchFamily="65" charset="-120"/>
          </a:endParaRPr>
        </a:p>
      </dgm:t>
    </dgm:pt>
    <dgm:pt modelId="{1C2CED33-C281-4333-A575-52E7CE8950D6}" type="sibTrans" cxnId="{9D2C3D55-143A-49F1-8922-4E1B20B28324}">
      <dgm:prSet/>
      <dgm:spPr/>
      <dgm:t>
        <a:bodyPr/>
        <a:lstStyle/>
        <a:p>
          <a:endParaRPr lang="zh-TW" altLang="en-US" b="1">
            <a:latin typeface="標楷體" pitchFamily="65" charset="-120"/>
            <a:ea typeface="標楷體" pitchFamily="65" charset="-120"/>
          </a:endParaRPr>
        </a:p>
      </dgm:t>
    </dgm:pt>
    <dgm:pt modelId="{F9C9C483-0F53-4E9B-954B-FB8E5F62A631}">
      <dgm:prSet phldrT="[文字]"/>
      <dgm:spPr/>
      <dgm:t>
        <a:bodyPr/>
        <a:lstStyle/>
        <a:p>
          <a:r>
            <a:rPr lang="zh-TW" altLang="en-US" b="1" dirty="0" smtClean="0">
              <a:latin typeface="微軟正黑體" pitchFamily="34" charset="-120"/>
              <a:ea typeface="微軟正黑體" pitchFamily="34" charset="-120"/>
            </a:rPr>
            <a:t>圖形著作</a:t>
          </a:r>
          <a:endParaRPr lang="zh-TW" altLang="en-US" b="1" dirty="0">
            <a:latin typeface="微軟正黑體" pitchFamily="34" charset="-120"/>
            <a:ea typeface="微軟正黑體" pitchFamily="34" charset="-120"/>
          </a:endParaRPr>
        </a:p>
      </dgm:t>
    </dgm:pt>
    <dgm:pt modelId="{72F01BE5-3D34-4973-8446-945A8D979F64}" type="parTrans" cxnId="{BCDD2FBF-2BEE-46CC-87D0-3774502DA773}">
      <dgm:prSet/>
      <dgm:spPr/>
      <dgm:t>
        <a:bodyPr/>
        <a:lstStyle/>
        <a:p>
          <a:endParaRPr lang="zh-TW" altLang="en-US" b="1">
            <a:latin typeface="標楷體" pitchFamily="65" charset="-120"/>
            <a:ea typeface="標楷體" pitchFamily="65" charset="-120"/>
          </a:endParaRPr>
        </a:p>
      </dgm:t>
    </dgm:pt>
    <dgm:pt modelId="{C025CA92-136D-4A7C-B1BC-15B24234DF99}" type="sibTrans" cxnId="{BCDD2FBF-2BEE-46CC-87D0-3774502DA773}">
      <dgm:prSet/>
      <dgm:spPr/>
      <dgm:t>
        <a:bodyPr/>
        <a:lstStyle/>
        <a:p>
          <a:endParaRPr lang="zh-TW" altLang="en-US" b="1">
            <a:latin typeface="標楷體" pitchFamily="65" charset="-120"/>
            <a:ea typeface="標楷體" pitchFamily="65" charset="-120"/>
          </a:endParaRPr>
        </a:p>
      </dgm:t>
    </dgm:pt>
    <dgm:pt modelId="{A9DF4ED2-C962-4617-A16B-7B8E13744E1A}">
      <dgm:prSet phldrT="[文字]" custT="1"/>
      <dgm:spPr/>
      <dgm:t>
        <a:bodyPr/>
        <a:lstStyle/>
        <a:p>
          <a:r>
            <a:rPr lang="zh-TW" altLang="en-US" sz="1800" b="1" dirty="0" smtClean="0">
              <a:latin typeface="微軟正黑體" pitchFamily="34" charset="-120"/>
              <a:ea typeface="微軟正黑體" pitchFamily="34" charset="-120"/>
            </a:rPr>
            <a:t>地圖、科技或工程設計圖、圖表</a:t>
          </a:r>
          <a:endParaRPr lang="zh-TW" altLang="en-US" sz="1800" b="1" dirty="0">
            <a:latin typeface="微軟正黑體" pitchFamily="34" charset="-120"/>
            <a:ea typeface="微軟正黑體" pitchFamily="34" charset="-120"/>
          </a:endParaRPr>
        </a:p>
      </dgm:t>
    </dgm:pt>
    <dgm:pt modelId="{1722B7FD-8EDC-4A6E-97B7-600576D3BC03}" type="parTrans" cxnId="{B002DA82-3114-4FEA-A536-4EFB53B31281}">
      <dgm:prSet/>
      <dgm:spPr/>
      <dgm:t>
        <a:bodyPr/>
        <a:lstStyle/>
        <a:p>
          <a:endParaRPr lang="zh-TW" altLang="en-US" b="1">
            <a:latin typeface="標楷體" pitchFamily="65" charset="-120"/>
            <a:ea typeface="標楷體" pitchFamily="65" charset="-120"/>
          </a:endParaRPr>
        </a:p>
      </dgm:t>
    </dgm:pt>
    <dgm:pt modelId="{C29B9185-0BCE-4436-80D9-9A076D2B161C}" type="sibTrans" cxnId="{B002DA82-3114-4FEA-A536-4EFB53B31281}">
      <dgm:prSet/>
      <dgm:spPr/>
      <dgm:t>
        <a:bodyPr/>
        <a:lstStyle/>
        <a:p>
          <a:endParaRPr lang="zh-TW" altLang="en-US" b="1">
            <a:latin typeface="標楷體" pitchFamily="65" charset="-120"/>
            <a:ea typeface="標楷體" pitchFamily="65" charset="-120"/>
          </a:endParaRPr>
        </a:p>
      </dgm:t>
    </dgm:pt>
    <dgm:pt modelId="{28169FB3-BCEC-4668-8CE9-E6BAD2166F4B}">
      <dgm:prSet phldrT="[文字]"/>
      <dgm:spPr/>
      <dgm:t>
        <a:bodyPr/>
        <a:lstStyle/>
        <a:p>
          <a:r>
            <a:rPr lang="zh-TW" altLang="en-US" b="1" dirty="0" smtClean="0">
              <a:latin typeface="微軟正黑體" pitchFamily="34" charset="-120"/>
              <a:ea typeface="微軟正黑體" pitchFamily="34" charset="-120"/>
            </a:rPr>
            <a:t>視聽著作</a:t>
          </a:r>
          <a:endParaRPr lang="zh-TW" altLang="en-US" b="1" dirty="0">
            <a:latin typeface="微軟正黑體" pitchFamily="34" charset="-120"/>
            <a:ea typeface="微軟正黑體" pitchFamily="34" charset="-120"/>
          </a:endParaRPr>
        </a:p>
      </dgm:t>
    </dgm:pt>
    <dgm:pt modelId="{CE40347D-06CF-44C4-8291-87E822B0DBF0}" type="parTrans" cxnId="{DFFC554D-2CBE-47EF-B25C-972A4109F978}">
      <dgm:prSet/>
      <dgm:spPr/>
      <dgm:t>
        <a:bodyPr/>
        <a:lstStyle/>
        <a:p>
          <a:endParaRPr lang="zh-TW" altLang="en-US" b="1">
            <a:latin typeface="標楷體" pitchFamily="65" charset="-120"/>
            <a:ea typeface="標楷體" pitchFamily="65" charset="-120"/>
          </a:endParaRPr>
        </a:p>
      </dgm:t>
    </dgm:pt>
    <dgm:pt modelId="{1A9F26AB-B2ED-4194-8C53-A1A1B73A56C3}" type="sibTrans" cxnId="{DFFC554D-2CBE-47EF-B25C-972A4109F978}">
      <dgm:prSet/>
      <dgm:spPr/>
      <dgm:t>
        <a:bodyPr/>
        <a:lstStyle/>
        <a:p>
          <a:endParaRPr lang="zh-TW" altLang="en-US" b="1">
            <a:latin typeface="標楷體" pitchFamily="65" charset="-120"/>
            <a:ea typeface="標楷體" pitchFamily="65" charset="-120"/>
          </a:endParaRPr>
        </a:p>
      </dgm:t>
    </dgm:pt>
    <dgm:pt modelId="{7E47FC4B-4983-4495-8F26-D31F17F430DF}">
      <dgm:prSet phldrT="[文字]" custT="1"/>
      <dgm:spPr/>
      <dgm:t>
        <a:bodyPr/>
        <a:lstStyle/>
        <a:p>
          <a:r>
            <a:rPr lang="zh-TW" altLang="en-US" sz="1800" b="1" dirty="0" smtClean="0">
              <a:latin typeface="微軟正黑體" pitchFamily="34" charset="-120"/>
              <a:ea typeface="微軟正黑體" pitchFamily="34" charset="-120"/>
            </a:rPr>
            <a:t>電影、錄影、電腦螢幕顯示之影像</a:t>
          </a:r>
          <a:endParaRPr lang="zh-TW" altLang="en-US" sz="1800" b="1" dirty="0">
            <a:latin typeface="微軟正黑體" pitchFamily="34" charset="-120"/>
            <a:ea typeface="微軟正黑體" pitchFamily="34" charset="-120"/>
          </a:endParaRPr>
        </a:p>
      </dgm:t>
    </dgm:pt>
    <dgm:pt modelId="{B35AE5C2-EE17-4FE9-823F-3F23A15F03D0}" type="parTrans" cxnId="{6FD3C1BB-3E71-4043-8D95-2473B54B754F}">
      <dgm:prSet/>
      <dgm:spPr/>
      <dgm:t>
        <a:bodyPr/>
        <a:lstStyle/>
        <a:p>
          <a:endParaRPr lang="zh-TW" altLang="en-US" b="1">
            <a:latin typeface="標楷體" pitchFamily="65" charset="-120"/>
            <a:ea typeface="標楷體" pitchFamily="65" charset="-120"/>
          </a:endParaRPr>
        </a:p>
      </dgm:t>
    </dgm:pt>
    <dgm:pt modelId="{89A71998-017E-47E1-9E69-2BE4462C51F8}" type="sibTrans" cxnId="{6FD3C1BB-3E71-4043-8D95-2473B54B754F}">
      <dgm:prSet/>
      <dgm:spPr/>
      <dgm:t>
        <a:bodyPr/>
        <a:lstStyle/>
        <a:p>
          <a:endParaRPr lang="zh-TW" altLang="en-US" b="1">
            <a:latin typeface="標楷體" pitchFamily="65" charset="-120"/>
            <a:ea typeface="標楷體" pitchFamily="65" charset="-120"/>
          </a:endParaRPr>
        </a:p>
      </dgm:t>
    </dgm:pt>
    <dgm:pt modelId="{61974E19-A3F5-4D3F-BFD4-636065B62E5D}">
      <dgm:prSet phldrT="[文字]"/>
      <dgm:spPr/>
      <dgm:t>
        <a:bodyPr/>
        <a:lstStyle/>
        <a:p>
          <a:r>
            <a:rPr lang="zh-TW" altLang="en-US" b="1" dirty="0" smtClean="0">
              <a:latin typeface="微軟正黑體" pitchFamily="34" charset="-120"/>
              <a:ea typeface="微軟正黑體" pitchFamily="34" charset="-120"/>
            </a:rPr>
            <a:t>錄音著作</a:t>
          </a:r>
          <a:endParaRPr lang="zh-TW" altLang="en-US" b="1" dirty="0">
            <a:latin typeface="微軟正黑體" pitchFamily="34" charset="-120"/>
            <a:ea typeface="微軟正黑體" pitchFamily="34" charset="-120"/>
          </a:endParaRPr>
        </a:p>
      </dgm:t>
    </dgm:pt>
    <dgm:pt modelId="{C355B514-D5D2-4BC6-BD5C-F029802B0233}" type="parTrans" cxnId="{1F5B4A85-7BD1-48DE-94CC-394FBC9AFF06}">
      <dgm:prSet/>
      <dgm:spPr/>
      <dgm:t>
        <a:bodyPr/>
        <a:lstStyle/>
        <a:p>
          <a:endParaRPr lang="zh-TW" altLang="en-US" b="1">
            <a:latin typeface="標楷體" pitchFamily="65" charset="-120"/>
            <a:ea typeface="標楷體" pitchFamily="65" charset="-120"/>
          </a:endParaRPr>
        </a:p>
      </dgm:t>
    </dgm:pt>
    <dgm:pt modelId="{5F689FA0-FDD2-474F-BF34-5CAAC1D74C1C}" type="sibTrans" cxnId="{1F5B4A85-7BD1-48DE-94CC-394FBC9AFF06}">
      <dgm:prSet/>
      <dgm:spPr/>
      <dgm:t>
        <a:bodyPr/>
        <a:lstStyle/>
        <a:p>
          <a:endParaRPr lang="zh-TW" altLang="en-US" b="1">
            <a:latin typeface="標楷體" pitchFamily="65" charset="-120"/>
            <a:ea typeface="標楷體" pitchFamily="65" charset="-120"/>
          </a:endParaRPr>
        </a:p>
      </dgm:t>
    </dgm:pt>
    <dgm:pt modelId="{6512DB8D-59B2-4CC3-AC19-8D888AA43A10}">
      <dgm:prSet phldrT="[文字]" custT="1"/>
      <dgm:spPr/>
      <dgm:t>
        <a:bodyPr/>
        <a:lstStyle/>
        <a:p>
          <a:r>
            <a:rPr lang="zh-TW" altLang="en-US" sz="1800" b="1" dirty="0" smtClean="0">
              <a:latin typeface="微軟正黑體" pitchFamily="34" charset="-120"/>
              <a:ea typeface="微軟正黑體" pitchFamily="34" charset="-120"/>
            </a:rPr>
            <a:t>音樂</a:t>
          </a:r>
          <a:r>
            <a:rPr lang="en-US" altLang="zh-TW" sz="1800" b="1" dirty="0" smtClean="0">
              <a:latin typeface="微軟正黑體" pitchFamily="34" charset="-120"/>
              <a:ea typeface="微軟正黑體" pitchFamily="34" charset="-120"/>
            </a:rPr>
            <a:t>CD</a:t>
          </a:r>
          <a:r>
            <a:rPr lang="zh-TW" altLang="en-US" sz="1800" b="1" dirty="0" smtClean="0">
              <a:latin typeface="微軟正黑體" pitchFamily="34" charset="-120"/>
              <a:ea typeface="微軟正黑體" pitchFamily="34" charset="-120"/>
            </a:rPr>
            <a:t>、卡帶</a:t>
          </a:r>
          <a:endParaRPr lang="zh-TW" altLang="en-US" sz="1800" b="1" dirty="0">
            <a:latin typeface="微軟正黑體" pitchFamily="34" charset="-120"/>
            <a:ea typeface="微軟正黑體" pitchFamily="34" charset="-120"/>
          </a:endParaRPr>
        </a:p>
      </dgm:t>
    </dgm:pt>
    <dgm:pt modelId="{BAD3BADD-C991-422A-B0D3-FB3C10EE1BE7}" type="parTrans" cxnId="{836E749A-28DB-4031-92D8-4F00E5081965}">
      <dgm:prSet/>
      <dgm:spPr/>
      <dgm:t>
        <a:bodyPr/>
        <a:lstStyle/>
        <a:p>
          <a:endParaRPr lang="zh-TW" altLang="en-US" b="1">
            <a:latin typeface="標楷體" pitchFamily="65" charset="-120"/>
            <a:ea typeface="標楷體" pitchFamily="65" charset="-120"/>
          </a:endParaRPr>
        </a:p>
      </dgm:t>
    </dgm:pt>
    <dgm:pt modelId="{7196243D-5B34-4C70-B4B2-560F50D643CD}" type="sibTrans" cxnId="{836E749A-28DB-4031-92D8-4F00E5081965}">
      <dgm:prSet/>
      <dgm:spPr/>
      <dgm:t>
        <a:bodyPr/>
        <a:lstStyle/>
        <a:p>
          <a:endParaRPr lang="zh-TW" altLang="en-US" b="1">
            <a:latin typeface="標楷體" pitchFamily="65" charset="-120"/>
            <a:ea typeface="標楷體" pitchFamily="65" charset="-120"/>
          </a:endParaRPr>
        </a:p>
      </dgm:t>
    </dgm:pt>
    <dgm:pt modelId="{7EB48047-386A-4393-BA8F-7C9F60D1C760}">
      <dgm:prSet phldrT="[文字]"/>
      <dgm:spPr/>
      <dgm:t>
        <a:bodyPr/>
        <a:lstStyle/>
        <a:p>
          <a:r>
            <a:rPr lang="zh-TW" altLang="en-US" b="1" dirty="0" smtClean="0">
              <a:latin typeface="微軟正黑體" pitchFamily="34" charset="-120"/>
              <a:ea typeface="微軟正黑體" pitchFamily="34" charset="-120"/>
            </a:rPr>
            <a:t>建築著作</a:t>
          </a:r>
          <a:endParaRPr lang="zh-TW" altLang="en-US" b="1" dirty="0">
            <a:latin typeface="微軟正黑體" pitchFamily="34" charset="-120"/>
            <a:ea typeface="微軟正黑體" pitchFamily="34" charset="-120"/>
          </a:endParaRPr>
        </a:p>
      </dgm:t>
    </dgm:pt>
    <dgm:pt modelId="{30AD253F-02DE-4105-8000-A4B15AB54E4D}" type="parTrans" cxnId="{9D2DDA57-F886-4036-AB07-ABEA8D3D9373}">
      <dgm:prSet/>
      <dgm:spPr/>
      <dgm:t>
        <a:bodyPr/>
        <a:lstStyle/>
        <a:p>
          <a:endParaRPr lang="zh-TW" altLang="en-US" b="1">
            <a:latin typeface="標楷體" pitchFamily="65" charset="-120"/>
            <a:ea typeface="標楷體" pitchFamily="65" charset="-120"/>
          </a:endParaRPr>
        </a:p>
      </dgm:t>
    </dgm:pt>
    <dgm:pt modelId="{BE04E538-B227-4994-826B-D550889D0019}" type="sibTrans" cxnId="{9D2DDA57-F886-4036-AB07-ABEA8D3D9373}">
      <dgm:prSet/>
      <dgm:spPr/>
      <dgm:t>
        <a:bodyPr/>
        <a:lstStyle/>
        <a:p>
          <a:endParaRPr lang="zh-TW" altLang="en-US" b="1">
            <a:latin typeface="標楷體" pitchFamily="65" charset="-120"/>
            <a:ea typeface="標楷體" pitchFamily="65" charset="-120"/>
          </a:endParaRPr>
        </a:p>
      </dgm:t>
    </dgm:pt>
    <dgm:pt modelId="{25ED184E-EEB0-4210-AFD5-7C221DC5814D}">
      <dgm:prSet phldrT="[文字]" custT="1"/>
      <dgm:spPr/>
      <dgm:t>
        <a:bodyPr/>
        <a:lstStyle/>
        <a:p>
          <a:r>
            <a:rPr lang="zh-TW" altLang="en-US" sz="1800" b="1" dirty="0" smtClean="0">
              <a:latin typeface="微軟正黑體" pitchFamily="34" charset="-120"/>
              <a:ea typeface="微軟正黑體" pitchFamily="34" charset="-120"/>
            </a:rPr>
            <a:t>建築物、建築模型、建築設計圖</a:t>
          </a:r>
          <a:endParaRPr lang="zh-TW" altLang="en-US" sz="1800" b="1" dirty="0">
            <a:latin typeface="微軟正黑體" pitchFamily="34" charset="-120"/>
            <a:ea typeface="微軟正黑體" pitchFamily="34" charset="-120"/>
          </a:endParaRPr>
        </a:p>
      </dgm:t>
    </dgm:pt>
    <dgm:pt modelId="{7A235A94-D8B7-4F9A-AE8B-69B67563C5FA}" type="parTrans" cxnId="{A0F6ED0C-DE8C-47DF-9EFE-B68DFA830167}">
      <dgm:prSet/>
      <dgm:spPr/>
      <dgm:t>
        <a:bodyPr/>
        <a:lstStyle/>
        <a:p>
          <a:endParaRPr lang="zh-TW" altLang="en-US" b="1">
            <a:latin typeface="標楷體" pitchFamily="65" charset="-120"/>
            <a:ea typeface="標楷體" pitchFamily="65" charset="-120"/>
          </a:endParaRPr>
        </a:p>
      </dgm:t>
    </dgm:pt>
    <dgm:pt modelId="{EB2BD08A-C490-473E-9F6C-35DA44ED260D}" type="sibTrans" cxnId="{A0F6ED0C-DE8C-47DF-9EFE-B68DFA830167}">
      <dgm:prSet/>
      <dgm:spPr/>
      <dgm:t>
        <a:bodyPr/>
        <a:lstStyle/>
        <a:p>
          <a:endParaRPr lang="zh-TW" altLang="en-US" b="1">
            <a:latin typeface="標楷體" pitchFamily="65" charset="-120"/>
            <a:ea typeface="標楷體" pitchFamily="65" charset="-120"/>
          </a:endParaRPr>
        </a:p>
      </dgm:t>
    </dgm:pt>
    <dgm:pt modelId="{7DFF941C-4712-4791-B07F-A244CDB33638}">
      <dgm:prSet phldrT="[文字]"/>
      <dgm:spPr/>
      <dgm:t>
        <a:bodyPr/>
        <a:lstStyle/>
        <a:p>
          <a:r>
            <a:rPr lang="zh-TW" altLang="en-US" b="1" dirty="0" smtClean="0">
              <a:latin typeface="微軟正黑體" pitchFamily="34" charset="-120"/>
              <a:ea typeface="微軟正黑體" pitchFamily="34" charset="-120"/>
            </a:rPr>
            <a:t>電腦程式著作</a:t>
          </a:r>
          <a:endParaRPr lang="zh-TW" altLang="en-US" b="1" dirty="0">
            <a:latin typeface="微軟正黑體" pitchFamily="34" charset="-120"/>
            <a:ea typeface="微軟正黑體" pitchFamily="34" charset="-120"/>
          </a:endParaRPr>
        </a:p>
      </dgm:t>
    </dgm:pt>
    <dgm:pt modelId="{91FA1BC2-7F9B-474A-987E-93838989732B}" type="parTrans" cxnId="{A76B6E24-A903-4495-9FD5-A448A6243AC2}">
      <dgm:prSet/>
      <dgm:spPr/>
      <dgm:t>
        <a:bodyPr/>
        <a:lstStyle/>
        <a:p>
          <a:endParaRPr lang="zh-TW" altLang="en-US" b="1">
            <a:latin typeface="標楷體" pitchFamily="65" charset="-120"/>
            <a:ea typeface="標楷體" pitchFamily="65" charset="-120"/>
          </a:endParaRPr>
        </a:p>
      </dgm:t>
    </dgm:pt>
    <dgm:pt modelId="{AE21D3B7-6CEB-45D9-B466-069CECDB6A6A}" type="sibTrans" cxnId="{A76B6E24-A903-4495-9FD5-A448A6243AC2}">
      <dgm:prSet/>
      <dgm:spPr/>
      <dgm:t>
        <a:bodyPr/>
        <a:lstStyle/>
        <a:p>
          <a:endParaRPr lang="zh-TW" altLang="en-US" b="1">
            <a:latin typeface="標楷體" pitchFamily="65" charset="-120"/>
            <a:ea typeface="標楷體" pitchFamily="65" charset="-120"/>
          </a:endParaRPr>
        </a:p>
      </dgm:t>
    </dgm:pt>
    <dgm:pt modelId="{812DA582-3F96-41F2-98F8-AB7D7433F5B7}">
      <dgm:prSet phldrT="[文字]"/>
      <dgm:spPr/>
      <dgm:t>
        <a:bodyPr/>
        <a:lstStyle/>
        <a:p>
          <a:r>
            <a:rPr lang="zh-TW" altLang="en-US" b="1" dirty="0" smtClean="0">
              <a:latin typeface="微軟正黑體" pitchFamily="34" charset="-120"/>
              <a:ea typeface="微軟正黑體" pitchFamily="34" charset="-120"/>
            </a:rPr>
            <a:t>直接或間接使電腦產生一定結果為目的所組成之指令組合。</a:t>
          </a:r>
          <a:endParaRPr lang="zh-TW" altLang="en-US" b="1" dirty="0">
            <a:latin typeface="微軟正黑體" pitchFamily="34" charset="-120"/>
            <a:ea typeface="微軟正黑體" pitchFamily="34" charset="-120"/>
          </a:endParaRPr>
        </a:p>
      </dgm:t>
    </dgm:pt>
    <dgm:pt modelId="{7AF81A3A-93B6-4EA2-9624-82D967FD5063}" type="parTrans" cxnId="{F7B070CC-9B3E-4CB1-BE35-2C8F40607BCA}">
      <dgm:prSet/>
      <dgm:spPr/>
      <dgm:t>
        <a:bodyPr/>
        <a:lstStyle/>
        <a:p>
          <a:endParaRPr lang="zh-TW" altLang="en-US" b="1">
            <a:latin typeface="標楷體" pitchFamily="65" charset="-120"/>
            <a:ea typeface="標楷體" pitchFamily="65" charset="-120"/>
          </a:endParaRPr>
        </a:p>
      </dgm:t>
    </dgm:pt>
    <dgm:pt modelId="{AFC410F8-DA61-41D8-9B5D-AADBAEB92A61}" type="sibTrans" cxnId="{F7B070CC-9B3E-4CB1-BE35-2C8F40607BCA}">
      <dgm:prSet/>
      <dgm:spPr/>
      <dgm:t>
        <a:bodyPr/>
        <a:lstStyle/>
        <a:p>
          <a:endParaRPr lang="zh-TW" altLang="en-US" b="1">
            <a:latin typeface="標楷體" pitchFamily="65" charset="-120"/>
            <a:ea typeface="標楷體" pitchFamily="65" charset="-120"/>
          </a:endParaRPr>
        </a:p>
      </dgm:t>
    </dgm:pt>
    <dgm:pt modelId="{08445E38-53FD-4FEB-9304-2A2F381E0577}" type="pres">
      <dgm:prSet presAssocID="{E9AFF861-6A09-4EBD-92A2-8BB6EB37866E}" presName="Name0" presStyleCnt="0">
        <dgm:presLayoutVars>
          <dgm:dir/>
          <dgm:animLvl val="lvl"/>
          <dgm:resizeHandles val="exact"/>
        </dgm:presLayoutVars>
      </dgm:prSet>
      <dgm:spPr/>
      <dgm:t>
        <a:bodyPr/>
        <a:lstStyle/>
        <a:p>
          <a:endParaRPr lang="zh-TW" altLang="en-US"/>
        </a:p>
      </dgm:t>
    </dgm:pt>
    <dgm:pt modelId="{BE39A102-F2D2-41C4-9284-D99ACA07B20E}" type="pres">
      <dgm:prSet presAssocID="{4FCC1D2C-7318-4E8B-A9E0-6D5BF8292D18}" presName="linNode" presStyleCnt="0"/>
      <dgm:spPr/>
      <dgm:t>
        <a:bodyPr/>
        <a:lstStyle/>
        <a:p>
          <a:endParaRPr lang="zh-TW" altLang="en-US"/>
        </a:p>
      </dgm:t>
    </dgm:pt>
    <dgm:pt modelId="{D1DD63C8-32E1-44C4-9A36-4B22A815E4B6}" type="pres">
      <dgm:prSet presAssocID="{4FCC1D2C-7318-4E8B-A9E0-6D5BF8292D18}" presName="parentText" presStyleLbl="node1" presStyleIdx="0" presStyleCnt="10">
        <dgm:presLayoutVars>
          <dgm:chMax val="1"/>
          <dgm:bulletEnabled val="1"/>
        </dgm:presLayoutVars>
      </dgm:prSet>
      <dgm:spPr/>
      <dgm:t>
        <a:bodyPr/>
        <a:lstStyle/>
        <a:p>
          <a:endParaRPr lang="zh-TW" altLang="en-US"/>
        </a:p>
      </dgm:t>
    </dgm:pt>
    <dgm:pt modelId="{95E654DB-3DD6-4AF4-852D-5584B1BB35FC}" type="pres">
      <dgm:prSet presAssocID="{4FCC1D2C-7318-4E8B-A9E0-6D5BF8292D18}" presName="descendantText" presStyleLbl="alignAccFollowNode1" presStyleIdx="0" presStyleCnt="10" custScaleY="147305">
        <dgm:presLayoutVars>
          <dgm:bulletEnabled val="1"/>
        </dgm:presLayoutVars>
      </dgm:prSet>
      <dgm:spPr/>
      <dgm:t>
        <a:bodyPr/>
        <a:lstStyle/>
        <a:p>
          <a:endParaRPr lang="zh-TW" altLang="en-US"/>
        </a:p>
      </dgm:t>
    </dgm:pt>
    <dgm:pt modelId="{C974253D-7561-4EC5-BB3D-7A5209421385}" type="pres">
      <dgm:prSet presAssocID="{E197734D-B30F-45E4-94AE-C16E2A013E81}" presName="sp" presStyleCnt="0"/>
      <dgm:spPr/>
      <dgm:t>
        <a:bodyPr/>
        <a:lstStyle/>
        <a:p>
          <a:endParaRPr lang="zh-TW" altLang="en-US"/>
        </a:p>
      </dgm:t>
    </dgm:pt>
    <dgm:pt modelId="{2DDE0EF4-3934-4336-A997-2AA78A3F2FA6}" type="pres">
      <dgm:prSet presAssocID="{60AA5D97-6369-4FAD-A3AE-1BA78D0EA6A8}" presName="linNode" presStyleCnt="0"/>
      <dgm:spPr/>
      <dgm:t>
        <a:bodyPr/>
        <a:lstStyle/>
        <a:p>
          <a:endParaRPr lang="zh-TW" altLang="en-US"/>
        </a:p>
      </dgm:t>
    </dgm:pt>
    <dgm:pt modelId="{05A4147A-4F92-4618-8A6C-FABF49D92DF1}" type="pres">
      <dgm:prSet presAssocID="{60AA5D97-6369-4FAD-A3AE-1BA78D0EA6A8}" presName="parentText" presStyleLbl="node1" presStyleIdx="1" presStyleCnt="10">
        <dgm:presLayoutVars>
          <dgm:chMax val="1"/>
          <dgm:bulletEnabled val="1"/>
        </dgm:presLayoutVars>
      </dgm:prSet>
      <dgm:spPr/>
      <dgm:t>
        <a:bodyPr/>
        <a:lstStyle/>
        <a:p>
          <a:endParaRPr lang="zh-TW" altLang="en-US"/>
        </a:p>
      </dgm:t>
    </dgm:pt>
    <dgm:pt modelId="{BE130A4B-AD31-409B-8471-93F6AA8A8518}" type="pres">
      <dgm:prSet presAssocID="{60AA5D97-6369-4FAD-A3AE-1BA78D0EA6A8}" presName="descendantText" presStyleLbl="alignAccFollowNode1" presStyleIdx="1" presStyleCnt="10">
        <dgm:presLayoutVars>
          <dgm:bulletEnabled val="1"/>
        </dgm:presLayoutVars>
      </dgm:prSet>
      <dgm:spPr/>
      <dgm:t>
        <a:bodyPr/>
        <a:lstStyle/>
        <a:p>
          <a:endParaRPr lang="zh-TW" altLang="en-US"/>
        </a:p>
      </dgm:t>
    </dgm:pt>
    <dgm:pt modelId="{F4E77775-E759-4405-8CE7-463C9A84EB46}" type="pres">
      <dgm:prSet presAssocID="{5EE0782F-B5DE-4793-AE33-80C54EB0023C}" presName="sp" presStyleCnt="0"/>
      <dgm:spPr/>
      <dgm:t>
        <a:bodyPr/>
        <a:lstStyle/>
        <a:p>
          <a:endParaRPr lang="zh-TW" altLang="en-US"/>
        </a:p>
      </dgm:t>
    </dgm:pt>
    <dgm:pt modelId="{AF62F207-27AB-4606-944E-3671AA91C3B2}" type="pres">
      <dgm:prSet presAssocID="{E8F9A394-AB3E-45FE-AFA9-C3873DDF9F16}" presName="linNode" presStyleCnt="0"/>
      <dgm:spPr/>
      <dgm:t>
        <a:bodyPr/>
        <a:lstStyle/>
        <a:p>
          <a:endParaRPr lang="zh-TW" altLang="en-US"/>
        </a:p>
      </dgm:t>
    </dgm:pt>
    <dgm:pt modelId="{DEE74DC3-1989-4802-B972-93EED557A8D6}" type="pres">
      <dgm:prSet presAssocID="{E8F9A394-AB3E-45FE-AFA9-C3873DDF9F16}" presName="parentText" presStyleLbl="node1" presStyleIdx="2" presStyleCnt="10">
        <dgm:presLayoutVars>
          <dgm:chMax val="1"/>
          <dgm:bulletEnabled val="1"/>
        </dgm:presLayoutVars>
      </dgm:prSet>
      <dgm:spPr/>
      <dgm:t>
        <a:bodyPr/>
        <a:lstStyle/>
        <a:p>
          <a:endParaRPr lang="zh-TW" altLang="en-US"/>
        </a:p>
      </dgm:t>
    </dgm:pt>
    <dgm:pt modelId="{41F3CE6F-3764-4970-9CD2-6D4114E7EF83}" type="pres">
      <dgm:prSet presAssocID="{E8F9A394-AB3E-45FE-AFA9-C3873DDF9F16}" presName="descendantText" presStyleLbl="alignAccFollowNode1" presStyleIdx="2" presStyleCnt="10">
        <dgm:presLayoutVars>
          <dgm:bulletEnabled val="1"/>
        </dgm:presLayoutVars>
      </dgm:prSet>
      <dgm:spPr/>
      <dgm:t>
        <a:bodyPr/>
        <a:lstStyle/>
        <a:p>
          <a:endParaRPr lang="zh-TW" altLang="en-US"/>
        </a:p>
      </dgm:t>
    </dgm:pt>
    <dgm:pt modelId="{F6EADA11-C0BE-4C6D-A8BC-3D41D0B5A01A}" type="pres">
      <dgm:prSet presAssocID="{489B71F8-A469-4CD0-8C63-E9E9BB8690E5}" presName="sp" presStyleCnt="0"/>
      <dgm:spPr/>
      <dgm:t>
        <a:bodyPr/>
        <a:lstStyle/>
        <a:p>
          <a:endParaRPr lang="zh-TW" altLang="en-US"/>
        </a:p>
      </dgm:t>
    </dgm:pt>
    <dgm:pt modelId="{9C90E2A1-5E83-4733-B28C-9FF7D7870778}" type="pres">
      <dgm:prSet presAssocID="{52009F95-5DF7-45E8-B00B-EAFFC3FC5E9D}" presName="linNode" presStyleCnt="0"/>
      <dgm:spPr/>
      <dgm:t>
        <a:bodyPr/>
        <a:lstStyle/>
        <a:p>
          <a:endParaRPr lang="zh-TW" altLang="en-US"/>
        </a:p>
      </dgm:t>
    </dgm:pt>
    <dgm:pt modelId="{FE8EDCC1-6270-44D4-BDE7-A918DE4EDB04}" type="pres">
      <dgm:prSet presAssocID="{52009F95-5DF7-45E8-B00B-EAFFC3FC5E9D}" presName="parentText" presStyleLbl="node1" presStyleIdx="3" presStyleCnt="10">
        <dgm:presLayoutVars>
          <dgm:chMax val="1"/>
          <dgm:bulletEnabled val="1"/>
        </dgm:presLayoutVars>
      </dgm:prSet>
      <dgm:spPr/>
      <dgm:t>
        <a:bodyPr/>
        <a:lstStyle/>
        <a:p>
          <a:endParaRPr lang="zh-TW" altLang="en-US"/>
        </a:p>
      </dgm:t>
    </dgm:pt>
    <dgm:pt modelId="{3A2DAF11-8F2B-4581-B177-78BB926D1912}" type="pres">
      <dgm:prSet presAssocID="{52009F95-5DF7-45E8-B00B-EAFFC3FC5E9D}" presName="descendantText" presStyleLbl="alignAccFollowNode1" presStyleIdx="3" presStyleCnt="10">
        <dgm:presLayoutVars>
          <dgm:bulletEnabled val="1"/>
        </dgm:presLayoutVars>
      </dgm:prSet>
      <dgm:spPr/>
      <dgm:t>
        <a:bodyPr/>
        <a:lstStyle/>
        <a:p>
          <a:endParaRPr lang="zh-TW" altLang="en-US"/>
        </a:p>
      </dgm:t>
    </dgm:pt>
    <dgm:pt modelId="{FA8187DE-922F-489F-8792-94CA77C33A7B}" type="pres">
      <dgm:prSet presAssocID="{2E54E37E-7762-4FA5-9BAB-A5DA31A9FFFE}" presName="sp" presStyleCnt="0"/>
      <dgm:spPr/>
      <dgm:t>
        <a:bodyPr/>
        <a:lstStyle/>
        <a:p>
          <a:endParaRPr lang="zh-TW" altLang="en-US"/>
        </a:p>
      </dgm:t>
    </dgm:pt>
    <dgm:pt modelId="{4DDB95E7-8E44-4398-891A-D4F5FE025875}" type="pres">
      <dgm:prSet presAssocID="{3D2AC187-AB6B-48D8-BD77-60E5E14C106B}" presName="linNode" presStyleCnt="0"/>
      <dgm:spPr/>
      <dgm:t>
        <a:bodyPr/>
        <a:lstStyle/>
        <a:p>
          <a:endParaRPr lang="zh-TW" altLang="en-US"/>
        </a:p>
      </dgm:t>
    </dgm:pt>
    <dgm:pt modelId="{3D6AFC59-2ACE-4B44-B46A-BD8BD4A46A78}" type="pres">
      <dgm:prSet presAssocID="{3D2AC187-AB6B-48D8-BD77-60E5E14C106B}" presName="parentText" presStyleLbl="node1" presStyleIdx="4" presStyleCnt="10">
        <dgm:presLayoutVars>
          <dgm:chMax val="1"/>
          <dgm:bulletEnabled val="1"/>
        </dgm:presLayoutVars>
      </dgm:prSet>
      <dgm:spPr/>
      <dgm:t>
        <a:bodyPr/>
        <a:lstStyle/>
        <a:p>
          <a:endParaRPr lang="zh-TW" altLang="en-US"/>
        </a:p>
      </dgm:t>
    </dgm:pt>
    <dgm:pt modelId="{A20E5E48-A8A1-4E63-8139-94B9A35242C2}" type="pres">
      <dgm:prSet presAssocID="{3D2AC187-AB6B-48D8-BD77-60E5E14C106B}" presName="descendantText" presStyleLbl="alignAccFollowNode1" presStyleIdx="4" presStyleCnt="10">
        <dgm:presLayoutVars>
          <dgm:bulletEnabled val="1"/>
        </dgm:presLayoutVars>
      </dgm:prSet>
      <dgm:spPr/>
      <dgm:t>
        <a:bodyPr/>
        <a:lstStyle/>
        <a:p>
          <a:endParaRPr lang="zh-TW" altLang="en-US"/>
        </a:p>
      </dgm:t>
    </dgm:pt>
    <dgm:pt modelId="{61BEE967-88D3-4133-8B52-7C4132A36D90}" type="pres">
      <dgm:prSet presAssocID="{C7A80D68-1B34-425D-A367-3DC5819C40A1}" presName="sp" presStyleCnt="0"/>
      <dgm:spPr/>
      <dgm:t>
        <a:bodyPr/>
        <a:lstStyle/>
        <a:p>
          <a:endParaRPr lang="zh-TW" altLang="en-US"/>
        </a:p>
      </dgm:t>
    </dgm:pt>
    <dgm:pt modelId="{1212AAF3-3B09-46E6-9478-20C72FBFDC18}" type="pres">
      <dgm:prSet presAssocID="{F9C9C483-0F53-4E9B-954B-FB8E5F62A631}" presName="linNode" presStyleCnt="0"/>
      <dgm:spPr/>
      <dgm:t>
        <a:bodyPr/>
        <a:lstStyle/>
        <a:p>
          <a:endParaRPr lang="zh-TW" altLang="en-US"/>
        </a:p>
      </dgm:t>
    </dgm:pt>
    <dgm:pt modelId="{BBD62E72-7786-486C-A2C6-F42DA1AE9526}" type="pres">
      <dgm:prSet presAssocID="{F9C9C483-0F53-4E9B-954B-FB8E5F62A631}" presName="parentText" presStyleLbl="node1" presStyleIdx="5" presStyleCnt="10">
        <dgm:presLayoutVars>
          <dgm:chMax val="1"/>
          <dgm:bulletEnabled val="1"/>
        </dgm:presLayoutVars>
      </dgm:prSet>
      <dgm:spPr/>
      <dgm:t>
        <a:bodyPr/>
        <a:lstStyle/>
        <a:p>
          <a:endParaRPr lang="zh-TW" altLang="en-US"/>
        </a:p>
      </dgm:t>
    </dgm:pt>
    <dgm:pt modelId="{2493A5B6-C97A-4EC9-B443-90177D17DDF0}" type="pres">
      <dgm:prSet presAssocID="{F9C9C483-0F53-4E9B-954B-FB8E5F62A631}" presName="descendantText" presStyleLbl="alignAccFollowNode1" presStyleIdx="5" presStyleCnt="10">
        <dgm:presLayoutVars>
          <dgm:bulletEnabled val="1"/>
        </dgm:presLayoutVars>
      </dgm:prSet>
      <dgm:spPr/>
      <dgm:t>
        <a:bodyPr/>
        <a:lstStyle/>
        <a:p>
          <a:endParaRPr lang="zh-TW" altLang="en-US"/>
        </a:p>
      </dgm:t>
    </dgm:pt>
    <dgm:pt modelId="{C643458B-AAB2-494B-8B34-675EEF0F3D8C}" type="pres">
      <dgm:prSet presAssocID="{C025CA92-136D-4A7C-B1BC-15B24234DF99}" presName="sp" presStyleCnt="0"/>
      <dgm:spPr/>
      <dgm:t>
        <a:bodyPr/>
        <a:lstStyle/>
        <a:p>
          <a:endParaRPr lang="zh-TW" altLang="en-US"/>
        </a:p>
      </dgm:t>
    </dgm:pt>
    <dgm:pt modelId="{9984033A-560F-4828-95B8-40D57FAA94E9}" type="pres">
      <dgm:prSet presAssocID="{28169FB3-BCEC-4668-8CE9-E6BAD2166F4B}" presName="linNode" presStyleCnt="0"/>
      <dgm:spPr/>
      <dgm:t>
        <a:bodyPr/>
        <a:lstStyle/>
        <a:p>
          <a:endParaRPr lang="zh-TW" altLang="en-US"/>
        </a:p>
      </dgm:t>
    </dgm:pt>
    <dgm:pt modelId="{BBB77646-B431-4C31-AADF-832FEB9A4F83}" type="pres">
      <dgm:prSet presAssocID="{28169FB3-BCEC-4668-8CE9-E6BAD2166F4B}" presName="parentText" presStyleLbl="node1" presStyleIdx="6" presStyleCnt="10">
        <dgm:presLayoutVars>
          <dgm:chMax val="1"/>
          <dgm:bulletEnabled val="1"/>
        </dgm:presLayoutVars>
      </dgm:prSet>
      <dgm:spPr/>
      <dgm:t>
        <a:bodyPr/>
        <a:lstStyle/>
        <a:p>
          <a:endParaRPr lang="zh-TW" altLang="en-US"/>
        </a:p>
      </dgm:t>
    </dgm:pt>
    <dgm:pt modelId="{2454FAB4-3C7B-4A06-8947-6EF8957D0BCD}" type="pres">
      <dgm:prSet presAssocID="{28169FB3-BCEC-4668-8CE9-E6BAD2166F4B}" presName="descendantText" presStyleLbl="alignAccFollowNode1" presStyleIdx="6" presStyleCnt="10">
        <dgm:presLayoutVars>
          <dgm:bulletEnabled val="1"/>
        </dgm:presLayoutVars>
      </dgm:prSet>
      <dgm:spPr/>
      <dgm:t>
        <a:bodyPr/>
        <a:lstStyle/>
        <a:p>
          <a:endParaRPr lang="zh-TW" altLang="en-US"/>
        </a:p>
      </dgm:t>
    </dgm:pt>
    <dgm:pt modelId="{ACD72459-0633-41EB-981C-324CB6561600}" type="pres">
      <dgm:prSet presAssocID="{1A9F26AB-B2ED-4194-8C53-A1A1B73A56C3}" presName="sp" presStyleCnt="0"/>
      <dgm:spPr/>
      <dgm:t>
        <a:bodyPr/>
        <a:lstStyle/>
        <a:p>
          <a:endParaRPr lang="zh-TW" altLang="en-US"/>
        </a:p>
      </dgm:t>
    </dgm:pt>
    <dgm:pt modelId="{640705B8-5988-489B-A386-AC5DD096F7D6}" type="pres">
      <dgm:prSet presAssocID="{61974E19-A3F5-4D3F-BFD4-636065B62E5D}" presName="linNode" presStyleCnt="0"/>
      <dgm:spPr/>
      <dgm:t>
        <a:bodyPr/>
        <a:lstStyle/>
        <a:p>
          <a:endParaRPr lang="zh-TW" altLang="en-US"/>
        </a:p>
      </dgm:t>
    </dgm:pt>
    <dgm:pt modelId="{8621EB4A-9860-4F3E-8077-548CBD3AEFBE}" type="pres">
      <dgm:prSet presAssocID="{61974E19-A3F5-4D3F-BFD4-636065B62E5D}" presName="parentText" presStyleLbl="node1" presStyleIdx="7" presStyleCnt="10">
        <dgm:presLayoutVars>
          <dgm:chMax val="1"/>
          <dgm:bulletEnabled val="1"/>
        </dgm:presLayoutVars>
      </dgm:prSet>
      <dgm:spPr/>
      <dgm:t>
        <a:bodyPr/>
        <a:lstStyle/>
        <a:p>
          <a:endParaRPr lang="zh-TW" altLang="en-US"/>
        </a:p>
      </dgm:t>
    </dgm:pt>
    <dgm:pt modelId="{4BB18FEB-1535-41B8-A0B5-077488D78841}" type="pres">
      <dgm:prSet presAssocID="{61974E19-A3F5-4D3F-BFD4-636065B62E5D}" presName="descendantText" presStyleLbl="alignAccFollowNode1" presStyleIdx="7" presStyleCnt="10">
        <dgm:presLayoutVars>
          <dgm:bulletEnabled val="1"/>
        </dgm:presLayoutVars>
      </dgm:prSet>
      <dgm:spPr/>
      <dgm:t>
        <a:bodyPr/>
        <a:lstStyle/>
        <a:p>
          <a:endParaRPr lang="zh-TW" altLang="en-US"/>
        </a:p>
      </dgm:t>
    </dgm:pt>
    <dgm:pt modelId="{2052BB6E-4EB6-4771-A5D8-E7912568EEBC}" type="pres">
      <dgm:prSet presAssocID="{5F689FA0-FDD2-474F-BF34-5CAAC1D74C1C}" presName="sp" presStyleCnt="0"/>
      <dgm:spPr/>
      <dgm:t>
        <a:bodyPr/>
        <a:lstStyle/>
        <a:p>
          <a:endParaRPr lang="zh-TW" altLang="en-US"/>
        </a:p>
      </dgm:t>
    </dgm:pt>
    <dgm:pt modelId="{E6986C5F-12D6-4F69-8A93-74CAB47C6ADE}" type="pres">
      <dgm:prSet presAssocID="{7EB48047-386A-4393-BA8F-7C9F60D1C760}" presName="linNode" presStyleCnt="0"/>
      <dgm:spPr/>
      <dgm:t>
        <a:bodyPr/>
        <a:lstStyle/>
        <a:p>
          <a:endParaRPr lang="zh-TW" altLang="en-US"/>
        </a:p>
      </dgm:t>
    </dgm:pt>
    <dgm:pt modelId="{CD348CC1-180E-4660-B6D4-985543E43EAD}" type="pres">
      <dgm:prSet presAssocID="{7EB48047-386A-4393-BA8F-7C9F60D1C760}" presName="parentText" presStyleLbl="node1" presStyleIdx="8" presStyleCnt="10">
        <dgm:presLayoutVars>
          <dgm:chMax val="1"/>
          <dgm:bulletEnabled val="1"/>
        </dgm:presLayoutVars>
      </dgm:prSet>
      <dgm:spPr/>
      <dgm:t>
        <a:bodyPr/>
        <a:lstStyle/>
        <a:p>
          <a:endParaRPr lang="zh-TW" altLang="en-US"/>
        </a:p>
      </dgm:t>
    </dgm:pt>
    <dgm:pt modelId="{3AC6DB96-5A52-4EFA-8A57-1AB35BCFF28E}" type="pres">
      <dgm:prSet presAssocID="{7EB48047-386A-4393-BA8F-7C9F60D1C760}" presName="descendantText" presStyleLbl="alignAccFollowNode1" presStyleIdx="8" presStyleCnt="10">
        <dgm:presLayoutVars>
          <dgm:bulletEnabled val="1"/>
        </dgm:presLayoutVars>
      </dgm:prSet>
      <dgm:spPr/>
      <dgm:t>
        <a:bodyPr/>
        <a:lstStyle/>
        <a:p>
          <a:endParaRPr lang="zh-TW" altLang="en-US"/>
        </a:p>
      </dgm:t>
    </dgm:pt>
    <dgm:pt modelId="{04F2328F-5E2E-43F7-A954-E3F6EEE8FE5A}" type="pres">
      <dgm:prSet presAssocID="{BE04E538-B227-4994-826B-D550889D0019}" presName="sp" presStyleCnt="0"/>
      <dgm:spPr/>
      <dgm:t>
        <a:bodyPr/>
        <a:lstStyle/>
        <a:p>
          <a:endParaRPr lang="zh-TW" altLang="en-US"/>
        </a:p>
      </dgm:t>
    </dgm:pt>
    <dgm:pt modelId="{E4631007-6843-4D86-ABD6-84EE225F0514}" type="pres">
      <dgm:prSet presAssocID="{7DFF941C-4712-4791-B07F-A244CDB33638}" presName="linNode" presStyleCnt="0"/>
      <dgm:spPr/>
      <dgm:t>
        <a:bodyPr/>
        <a:lstStyle/>
        <a:p>
          <a:endParaRPr lang="zh-TW" altLang="en-US"/>
        </a:p>
      </dgm:t>
    </dgm:pt>
    <dgm:pt modelId="{6CBD451A-1A35-4AE0-994D-4E236E65EA1C}" type="pres">
      <dgm:prSet presAssocID="{7DFF941C-4712-4791-B07F-A244CDB33638}" presName="parentText" presStyleLbl="node1" presStyleIdx="9" presStyleCnt="10">
        <dgm:presLayoutVars>
          <dgm:chMax val="1"/>
          <dgm:bulletEnabled val="1"/>
        </dgm:presLayoutVars>
      </dgm:prSet>
      <dgm:spPr/>
      <dgm:t>
        <a:bodyPr/>
        <a:lstStyle/>
        <a:p>
          <a:endParaRPr lang="zh-TW" altLang="en-US"/>
        </a:p>
      </dgm:t>
    </dgm:pt>
    <dgm:pt modelId="{1CC7B446-6A6F-4C38-89DA-5EC7832162CA}" type="pres">
      <dgm:prSet presAssocID="{7DFF941C-4712-4791-B07F-A244CDB33638}" presName="descendantText" presStyleLbl="alignAccFollowNode1" presStyleIdx="9" presStyleCnt="10">
        <dgm:presLayoutVars>
          <dgm:bulletEnabled val="1"/>
        </dgm:presLayoutVars>
      </dgm:prSet>
      <dgm:spPr/>
      <dgm:t>
        <a:bodyPr/>
        <a:lstStyle/>
        <a:p>
          <a:endParaRPr lang="zh-TW" altLang="en-US"/>
        </a:p>
      </dgm:t>
    </dgm:pt>
  </dgm:ptLst>
  <dgm:cxnLst>
    <dgm:cxn modelId="{F7B070CC-9B3E-4CB1-BE35-2C8F40607BCA}" srcId="{7DFF941C-4712-4791-B07F-A244CDB33638}" destId="{812DA582-3F96-41F2-98F8-AB7D7433F5B7}" srcOrd="0" destOrd="0" parTransId="{7AF81A3A-93B6-4EA2-9624-82D967FD5063}" sibTransId="{AFC410F8-DA61-41D8-9B5D-AADBAEB92A61}"/>
    <dgm:cxn modelId="{23BE65EE-BD47-44F6-9653-4FD4C1861F23}" type="presOf" srcId="{F9C9C483-0F53-4E9B-954B-FB8E5F62A631}" destId="{BBD62E72-7786-486C-A2C6-F42DA1AE9526}" srcOrd="0" destOrd="0" presId="urn:microsoft.com/office/officeart/2005/8/layout/vList5"/>
    <dgm:cxn modelId="{C1647616-06C1-4411-A3F6-39999D38ECBB}" type="presOf" srcId="{3D2AC187-AB6B-48D8-BD77-60E5E14C106B}" destId="{3D6AFC59-2ACE-4B44-B46A-BD8BD4A46A78}" srcOrd="0" destOrd="0" presId="urn:microsoft.com/office/officeart/2005/8/layout/vList5"/>
    <dgm:cxn modelId="{B002DA82-3114-4FEA-A536-4EFB53B31281}" srcId="{F9C9C483-0F53-4E9B-954B-FB8E5F62A631}" destId="{A9DF4ED2-C962-4617-A16B-7B8E13744E1A}" srcOrd="0" destOrd="0" parTransId="{1722B7FD-8EDC-4A6E-97B7-600576D3BC03}" sibTransId="{C29B9185-0BCE-4436-80D9-9A076D2B161C}"/>
    <dgm:cxn modelId="{F0E53500-3E5F-4951-9A4A-CB87E12241C9}" type="presOf" srcId="{E8F9A394-AB3E-45FE-AFA9-C3873DDF9F16}" destId="{DEE74DC3-1989-4802-B972-93EED557A8D6}" srcOrd="0" destOrd="0" presId="urn:microsoft.com/office/officeart/2005/8/layout/vList5"/>
    <dgm:cxn modelId="{2D1456CC-9DF5-4E0C-93CE-23C0567C1A45}" type="presOf" srcId="{A9DF4ED2-C962-4617-A16B-7B8E13744E1A}" destId="{2493A5B6-C97A-4EC9-B443-90177D17DDF0}" srcOrd="0" destOrd="0" presId="urn:microsoft.com/office/officeart/2005/8/layout/vList5"/>
    <dgm:cxn modelId="{836E749A-28DB-4031-92D8-4F00E5081965}" srcId="{61974E19-A3F5-4D3F-BFD4-636065B62E5D}" destId="{6512DB8D-59B2-4CC3-AC19-8D888AA43A10}" srcOrd="0" destOrd="0" parTransId="{BAD3BADD-C991-422A-B0D3-FB3C10EE1BE7}" sibTransId="{7196243D-5B34-4C70-B4B2-560F50D643CD}"/>
    <dgm:cxn modelId="{490F24BA-26F5-4F15-906E-36BBF16F0563}" type="presOf" srcId="{25ED184E-EEB0-4210-AFD5-7C221DC5814D}" destId="{3AC6DB96-5A52-4EFA-8A57-1AB35BCFF28E}" srcOrd="0" destOrd="0" presId="urn:microsoft.com/office/officeart/2005/8/layout/vList5"/>
    <dgm:cxn modelId="{6511A672-EABC-4E11-BD55-FD8E04DDF01C}" type="presOf" srcId="{C40E0564-C8E8-46FB-B542-9707344603EB}" destId="{95E654DB-3DD6-4AF4-852D-5584B1BB35FC}" srcOrd="0" destOrd="0" presId="urn:microsoft.com/office/officeart/2005/8/layout/vList5"/>
    <dgm:cxn modelId="{9D2DDA57-F886-4036-AB07-ABEA8D3D9373}" srcId="{E9AFF861-6A09-4EBD-92A2-8BB6EB37866E}" destId="{7EB48047-386A-4393-BA8F-7C9F60D1C760}" srcOrd="8" destOrd="0" parTransId="{30AD253F-02DE-4105-8000-A4B15AB54E4D}" sibTransId="{BE04E538-B227-4994-826B-D550889D0019}"/>
    <dgm:cxn modelId="{F6F33F33-8B99-4D13-8001-29E475B98243}" type="presOf" srcId="{6512DB8D-59B2-4CC3-AC19-8D888AA43A10}" destId="{4BB18FEB-1535-41B8-A0B5-077488D78841}" srcOrd="0" destOrd="0" presId="urn:microsoft.com/office/officeart/2005/8/layout/vList5"/>
    <dgm:cxn modelId="{791A01A8-8CF6-4CD8-8E5D-8DE56B01067C}" type="presOf" srcId="{E9AFF861-6A09-4EBD-92A2-8BB6EB37866E}" destId="{08445E38-53FD-4FEB-9304-2A2F381E0577}" srcOrd="0" destOrd="0" presId="urn:microsoft.com/office/officeart/2005/8/layout/vList5"/>
    <dgm:cxn modelId="{A76B6E24-A903-4495-9FD5-A448A6243AC2}" srcId="{E9AFF861-6A09-4EBD-92A2-8BB6EB37866E}" destId="{7DFF941C-4712-4791-B07F-A244CDB33638}" srcOrd="9" destOrd="0" parTransId="{91FA1BC2-7F9B-474A-987E-93838989732B}" sibTransId="{AE21D3B7-6CEB-45D9-B466-069CECDB6A6A}"/>
    <dgm:cxn modelId="{B77BFA50-5252-4102-AA8F-E0DD5EDCA856}" type="presOf" srcId="{812DA582-3F96-41F2-98F8-AB7D7433F5B7}" destId="{1CC7B446-6A6F-4C38-89DA-5EC7832162CA}" srcOrd="0" destOrd="0" presId="urn:microsoft.com/office/officeart/2005/8/layout/vList5"/>
    <dgm:cxn modelId="{A0F6ED0C-DE8C-47DF-9EFE-B68DFA830167}" srcId="{7EB48047-386A-4393-BA8F-7C9F60D1C760}" destId="{25ED184E-EEB0-4210-AFD5-7C221DC5814D}" srcOrd="0" destOrd="0" parTransId="{7A235A94-D8B7-4F9A-AE8B-69B67563C5FA}" sibTransId="{EB2BD08A-C490-473E-9F6C-35DA44ED260D}"/>
    <dgm:cxn modelId="{9F2F63BB-6565-4337-A886-C648DF416910}" type="presOf" srcId="{7DFF941C-4712-4791-B07F-A244CDB33638}" destId="{6CBD451A-1A35-4AE0-994D-4E236E65EA1C}" srcOrd="0" destOrd="0" presId="urn:microsoft.com/office/officeart/2005/8/layout/vList5"/>
    <dgm:cxn modelId="{D5FC3C46-367E-4875-A671-8506DB868AC7}" type="presOf" srcId="{CEE85C2F-C7EF-4F54-960B-638B8D6DAF83}" destId="{A20E5E48-A8A1-4E63-8139-94B9A35242C2}" srcOrd="0" destOrd="0" presId="urn:microsoft.com/office/officeart/2005/8/layout/vList5"/>
    <dgm:cxn modelId="{90C77A01-3C97-4DAC-960C-5DD0E376D805}" type="presOf" srcId="{52009F95-5DF7-45E8-B00B-EAFFC3FC5E9D}" destId="{FE8EDCC1-6270-44D4-BDE7-A918DE4EDB04}" srcOrd="0" destOrd="0" presId="urn:microsoft.com/office/officeart/2005/8/layout/vList5"/>
    <dgm:cxn modelId="{369E155C-380A-4375-8184-418694B5EABD}" type="presOf" srcId="{7EB48047-386A-4393-BA8F-7C9F60D1C760}" destId="{CD348CC1-180E-4660-B6D4-985543E43EAD}" srcOrd="0" destOrd="0" presId="urn:microsoft.com/office/officeart/2005/8/layout/vList5"/>
    <dgm:cxn modelId="{DFFC554D-2CBE-47EF-B25C-972A4109F978}" srcId="{E9AFF861-6A09-4EBD-92A2-8BB6EB37866E}" destId="{28169FB3-BCEC-4668-8CE9-E6BAD2166F4B}" srcOrd="6" destOrd="0" parTransId="{CE40347D-06CF-44C4-8291-87E822B0DBF0}" sibTransId="{1A9F26AB-B2ED-4194-8C53-A1A1B73A56C3}"/>
    <dgm:cxn modelId="{45D8C745-CC8C-4359-9DEF-820C5ED4FF02}" type="presOf" srcId="{1FB603BD-1729-44BC-9140-BFCABB1494DA}" destId="{3A2DAF11-8F2B-4581-B177-78BB926D1912}" srcOrd="0" destOrd="0" presId="urn:microsoft.com/office/officeart/2005/8/layout/vList5"/>
    <dgm:cxn modelId="{368A013A-9B6D-4CBE-93C6-7F16243579F7}" srcId="{E9AFF861-6A09-4EBD-92A2-8BB6EB37866E}" destId="{4FCC1D2C-7318-4E8B-A9E0-6D5BF8292D18}" srcOrd="0" destOrd="0" parTransId="{BE434397-E96E-4565-ADEA-6AB30779565C}" sibTransId="{E197734D-B30F-45E4-94AE-C16E2A013E81}"/>
    <dgm:cxn modelId="{6FD3C1BB-3E71-4043-8D95-2473B54B754F}" srcId="{28169FB3-BCEC-4668-8CE9-E6BAD2166F4B}" destId="{7E47FC4B-4983-4495-8F26-D31F17F430DF}" srcOrd="0" destOrd="0" parTransId="{B35AE5C2-EE17-4FE9-823F-3F23A15F03D0}" sibTransId="{89A71998-017E-47E1-9E69-2BE4462C51F8}"/>
    <dgm:cxn modelId="{F180128B-ABDC-4651-8398-B11D20989C34}" srcId="{E9AFF861-6A09-4EBD-92A2-8BB6EB37866E}" destId="{E8F9A394-AB3E-45FE-AFA9-C3873DDF9F16}" srcOrd="2" destOrd="0" parTransId="{CD702577-9FEF-4AAC-8952-8F063CCBF1B0}" sibTransId="{489B71F8-A469-4CD0-8C63-E9E9BB8690E5}"/>
    <dgm:cxn modelId="{16EB2850-F617-4710-A7CE-E1F685BF9D08}" type="presOf" srcId="{60AA5D97-6369-4FAD-A3AE-1BA78D0EA6A8}" destId="{05A4147A-4F92-4618-8A6C-FABF49D92DF1}" srcOrd="0" destOrd="0" presId="urn:microsoft.com/office/officeart/2005/8/layout/vList5"/>
    <dgm:cxn modelId="{1560735D-C000-4A3A-90E7-E153B2060226}" type="presOf" srcId="{80D54C05-86BF-485D-A52A-5E5DE4179258}" destId="{41F3CE6F-3764-4970-9CD2-6D4114E7EF83}" srcOrd="0" destOrd="0" presId="urn:microsoft.com/office/officeart/2005/8/layout/vList5"/>
    <dgm:cxn modelId="{92AC338E-2427-4C3B-9052-A8C2FC7AB9BC}" srcId="{E9AFF861-6A09-4EBD-92A2-8BB6EB37866E}" destId="{3D2AC187-AB6B-48D8-BD77-60E5E14C106B}" srcOrd="4" destOrd="0" parTransId="{3019309B-1BC8-4961-B0F0-EA81C837A1D9}" sibTransId="{C7A80D68-1B34-425D-A367-3DC5819C40A1}"/>
    <dgm:cxn modelId="{9D2C3D55-143A-49F1-8922-4E1B20B28324}" srcId="{3D2AC187-AB6B-48D8-BD77-60E5E14C106B}" destId="{CEE85C2F-C7EF-4F54-960B-638B8D6DAF83}" srcOrd="0" destOrd="0" parTransId="{9EEF34B3-014A-41A9-B9CC-A729B98C85CE}" sibTransId="{1C2CED33-C281-4333-A575-52E7CE8950D6}"/>
    <dgm:cxn modelId="{1F5B4A85-7BD1-48DE-94CC-394FBC9AFF06}" srcId="{E9AFF861-6A09-4EBD-92A2-8BB6EB37866E}" destId="{61974E19-A3F5-4D3F-BFD4-636065B62E5D}" srcOrd="7" destOrd="0" parTransId="{C355B514-D5D2-4BC6-BD5C-F029802B0233}" sibTransId="{5F689FA0-FDD2-474F-BF34-5CAAC1D74C1C}"/>
    <dgm:cxn modelId="{6974D6A9-CCF6-461A-83A4-5225EDA27083}" type="presOf" srcId="{A52644F1-5A9E-4A05-97F8-ED287F7647C9}" destId="{BE130A4B-AD31-409B-8471-93F6AA8A8518}" srcOrd="0" destOrd="0" presId="urn:microsoft.com/office/officeart/2005/8/layout/vList5"/>
    <dgm:cxn modelId="{BCDD2FBF-2BEE-46CC-87D0-3774502DA773}" srcId="{E9AFF861-6A09-4EBD-92A2-8BB6EB37866E}" destId="{F9C9C483-0F53-4E9B-954B-FB8E5F62A631}" srcOrd="5" destOrd="0" parTransId="{72F01BE5-3D34-4973-8446-945A8D979F64}" sibTransId="{C025CA92-136D-4A7C-B1BC-15B24234DF99}"/>
    <dgm:cxn modelId="{767C29AC-6FDE-4A7E-A492-7CB0C186D9D5}" srcId="{E9AFF861-6A09-4EBD-92A2-8BB6EB37866E}" destId="{52009F95-5DF7-45E8-B00B-EAFFC3FC5E9D}" srcOrd="3" destOrd="0" parTransId="{60DC611F-1143-4F3A-9741-224BFCA46F85}" sibTransId="{2E54E37E-7762-4FA5-9BAB-A5DA31A9FFFE}"/>
    <dgm:cxn modelId="{0B803FFE-7189-42A3-882D-B5CC3D709E49}" srcId="{E8F9A394-AB3E-45FE-AFA9-C3873DDF9F16}" destId="{80D54C05-86BF-485D-A52A-5E5DE4179258}" srcOrd="0" destOrd="0" parTransId="{49CDB1F0-EEE5-4E8E-BCEA-088DDC0B2A0A}" sibTransId="{005F27D5-803C-4A31-9339-7443E24311D7}"/>
    <dgm:cxn modelId="{D31359DA-A9A5-4374-A83F-2FF96A8B1646}" type="presOf" srcId="{7E47FC4B-4983-4495-8F26-D31F17F430DF}" destId="{2454FAB4-3C7B-4A06-8947-6EF8957D0BCD}" srcOrd="0" destOrd="0" presId="urn:microsoft.com/office/officeart/2005/8/layout/vList5"/>
    <dgm:cxn modelId="{C79C404C-4294-40D4-9884-C9953C0EA2BE}" type="presOf" srcId="{61974E19-A3F5-4D3F-BFD4-636065B62E5D}" destId="{8621EB4A-9860-4F3E-8077-548CBD3AEFBE}" srcOrd="0" destOrd="0" presId="urn:microsoft.com/office/officeart/2005/8/layout/vList5"/>
    <dgm:cxn modelId="{7E8A4B44-1E2D-4064-8F9B-B5157C020A58}" srcId="{60AA5D97-6369-4FAD-A3AE-1BA78D0EA6A8}" destId="{A52644F1-5A9E-4A05-97F8-ED287F7647C9}" srcOrd="0" destOrd="0" parTransId="{584343E3-27DC-4784-A135-9522590DF3BF}" sibTransId="{E6671DC8-3989-4737-A882-5B8A7DA5C9B3}"/>
    <dgm:cxn modelId="{2BFE466A-DF74-4848-8669-B49C67D83CD4}" type="presOf" srcId="{28169FB3-BCEC-4668-8CE9-E6BAD2166F4B}" destId="{BBB77646-B431-4C31-AADF-832FEB9A4F83}" srcOrd="0" destOrd="0" presId="urn:microsoft.com/office/officeart/2005/8/layout/vList5"/>
    <dgm:cxn modelId="{276F4C0B-B855-4218-9D7E-AD9C0DB94E23}" srcId="{4FCC1D2C-7318-4E8B-A9E0-6D5BF8292D18}" destId="{C40E0564-C8E8-46FB-B542-9707344603EB}" srcOrd="0" destOrd="0" parTransId="{5B8C17E3-3412-46DD-B7D1-D60E15C99CF5}" sibTransId="{3D60037C-A62A-4B0D-B073-A37F5D6B017B}"/>
    <dgm:cxn modelId="{DCEF47F6-44AE-4D6F-827E-4BBA3AE4EC17}" type="presOf" srcId="{4FCC1D2C-7318-4E8B-A9E0-6D5BF8292D18}" destId="{D1DD63C8-32E1-44C4-9A36-4B22A815E4B6}" srcOrd="0" destOrd="0" presId="urn:microsoft.com/office/officeart/2005/8/layout/vList5"/>
    <dgm:cxn modelId="{01CD77BF-F2F6-4303-B03A-B55C16815664}" srcId="{E9AFF861-6A09-4EBD-92A2-8BB6EB37866E}" destId="{60AA5D97-6369-4FAD-A3AE-1BA78D0EA6A8}" srcOrd="1" destOrd="0" parTransId="{3CE4D05A-A9B6-4CE4-9257-CB058C522EC6}" sibTransId="{5EE0782F-B5DE-4793-AE33-80C54EB0023C}"/>
    <dgm:cxn modelId="{D35D55CA-417D-4E88-9CBE-A541A5D0EDA2}" srcId="{52009F95-5DF7-45E8-B00B-EAFFC3FC5E9D}" destId="{1FB603BD-1729-44BC-9140-BFCABB1494DA}" srcOrd="0" destOrd="0" parTransId="{2445CD72-EB58-46E4-95CE-D0CE1D468AF0}" sibTransId="{56D02AC5-FCAA-46A4-A768-0DB0A8A50E52}"/>
    <dgm:cxn modelId="{FE18B973-15E9-487A-ACD9-EB7535316991}" type="presParOf" srcId="{08445E38-53FD-4FEB-9304-2A2F381E0577}" destId="{BE39A102-F2D2-41C4-9284-D99ACA07B20E}" srcOrd="0" destOrd="0" presId="urn:microsoft.com/office/officeart/2005/8/layout/vList5"/>
    <dgm:cxn modelId="{3804909A-E7E3-4860-BE75-1F1D4A722A17}" type="presParOf" srcId="{BE39A102-F2D2-41C4-9284-D99ACA07B20E}" destId="{D1DD63C8-32E1-44C4-9A36-4B22A815E4B6}" srcOrd="0" destOrd="0" presId="urn:microsoft.com/office/officeart/2005/8/layout/vList5"/>
    <dgm:cxn modelId="{4CA26BF8-EFEC-4457-87F4-272E8A0FD4E1}" type="presParOf" srcId="{BE39A102-F2D2-41C4-9284-D99ACA07B20E}" destId="{95E654DB-3DD6-4AF4-852D-5584B1BB35FC}" srcOrd="1" destOrd="0" presId="urn:microsoft.com/office/officeart/2005/8/layout/vList5"/>
    <dgm:cxn modelId="{CE1EE4FF-9241-46DF-AA0F-36433105C163}" type="presParOf" srcId="{08445E38-53FD-4FEB-9304-2A2F381E0577}" destId="{C974253D-7561-4EC5-BB3D-7A5209421385}" srcOrd="1" destOrd="0" presId="urn:microsoft.com/office/officeart/2005/8/layout/vList5"/>
    <dgm:cxn modelId="{2AA07937-39EB-4E1C-834A-03DB30D5F821}" type="presParOf" srcId="{08445E38-53FD-4FEB-9304-2A2F381E0577}" destId="{2DDE0EF4-3934-4336-A997-2AA78A3F2FA6}" srcOrd="2" destOrd="0" presId="urn:microsoft.com/office/officeart/2005/8/layout/vList5"/>
    <dgm:cxn modelId="{45C5CA21-02CC-4FAF-A062-910A0E7EF863}" type="presParOf" srcId="{2DDE0EF4-3934-4336-A997-2AA78A3F2FA6}" destId="{05A4147A-4F92-4618-8A6C-FABF49D92DF1}" srcOrd="0" destOrd="0" presId="urn:microsoft.com/office/officeart/2005/8/layout/vList5"/>
    <dgm:cxn modelId="{8AB8A451-503A-4628-83E4-FE991065AF07}" type="presParOf" srcId="{2DDE0EF4-3934-4336-A997-2AA78A3F2FA6}" destId="{BE130A4B-AD31-409B-8471-93F6AA8A8518}" srcOrd="1" destOrd="0" presId="urn:microsoft.com/office/officeart/2005/8/layout/vList5"/>
    <dgm:cxn modelId="{9B5BABFD-ECD0-48D1-80E5-C63E325DC268}" type="presParOf" srcId="{08445E38-53FD-4FEB-9304-2A2F381E0577}" destId="{F4E77775-E759-4405-8CE7-463C9A84EB46}" srcOrd="3" destOrd="0" presId="urn:microsoft.com/office/officeart/2005/8/layout/vList5"/>
    <dgm:cxn modelId="{8E24E22A-B44E-41A4-B6C5-B01089C0C728}" type="presParOf" srcId="{08445E38-53FD-4FEB-9304-2A2F381E0577}" destId="{AF62F207-27AB-4606-944E-3671AA91C3B2}" srcOrd="4" destOrd="0" presId="urn:microsoft.com/office/officeart/2005/8/layout/vList5"/>
    <dgm:cxn modelId="{823CEC58-D012-40E8-91DD-263C9546CFA0}" type="presParOf" srcId="{AF62F207-27AB-4606-944E-3671AA91C3B2}" destId="{DEE74DC3-1989-4802-B972-93EED557A8D6}" srcOrd="0" destOrd="0" presId="urn:microsoft.com/office/officeart/2005/8/layout/vList5"/>
    <dgm:cxn modelId="{2B3CC7BF-2436-432A-8A72-6BA6880798BC}" type="presParOf" srcId="{AF62F207-27AB-4606-944E-3671AA91C3B2}" destId="{41F3CE6F-3764-4970-9CD2-6D4114E7EF83}" srcOrd="1" destOrd="0" presId="urn:microsoft.com/office/officeart/2005/8/layout/vList5"/>
    <dgm:cxn modelId="{1D0BA6C3-AA0A-4E13-90EA-AFBDF1B2B94C}" type="presParOf" srcId="{08445E38-53FD-4FEB-9304-2A2F381E0577}" destId="{F6EADA11-C0BE-4C6D-A8BC-3D41D0B5A01A}" srcOrd="5" destOrd="0" presId="urn:microsoft.com/office/officeart/2005/8/layout/vList5"/>
    <dgm:cxn modelId="{6EEDC741-BBA4-418F-B7C5-BD9496BFB816}" type="presParOf" srcId="{08445E38-53FD-4FEB-9304-2A2F381E0577}" destId="{9C90E2A1-5E83-4733-B28C-9FF7D7870778}" srcOrd="6" destOrd="0" presId="urn:microsoft.com/office/officeart/2005/8/layout/vList5"/>
    <dgm:cxn modelId="{80AEF1A8-754A-4670-9FF9-807C1CD053F3}" type="presParOf" srcId="{9C90E2A1-5E83-4733-B28C-9FF7D7870778}" destId="{FE8EDCC1-6270-44D4-BDE7-A918DE4EDB04}" srcOrd="0" destOrd="0" presId="urn:microsoft.com/office/officeart/2005/8/layout/vList5"/>
    <dgm:cxn modelId="{20E2E081-2609-4B4B-8E7A-C8FD54B336D6}" type="presParOf" srcId="{9C90E2A1-5E83-4733-B28C-9FF7D7870778}" destId="{3A2DAF11-8F2B-4581-B177-78BB926D1912}" srcOrd="1" destOrd="0" presId="urn:microsoft.com/office/officeart/2005/8/layout/vList5"/>
    <dgm:cxn modelId="{4F753EFC-821F-44AA-B39E-151AE5DCC98F}" type="presParOf" srcId="{08445E38-53FD-4FEB-9304-2A2F381E0577}" destId="{FA8187DE-922F-489F-8792-94CA77C33A7B}" srcOrd="7" destOrd="0" presId="urn:microsoft.com/office/officeart/2005/8/layout/vList5"/>
    <dgm:cxn modelId="{95F14419-688B-43AE-AC57-97C069F0A21C}" type="presParOf" srcId="{08445E38-53FD-4FEB-9304-2A2F381E0577}" destId="{4DDB95E7-8E44-4398-891A-D4F5FE025875}" srcOrd="8" destOrd="0" presId="urn:microsoft.com/office/officeart/2005/8/layout/vList5"/>
    <dgm:cxn modelId="{8A45A92B-30D9-4B32-BC34-1688064D2A7E}" type="presParOf" srcId="{4DDB95E7-8E44-4398-891A-D4F5FE025875}" destId="{3D6AFC59-2ACE-4B44-B46A-BD8BD4A46A78}" srcOrd="0" destOrd="0" presId="urn:microsoft.com/office/officeart/2005/8/layout/vList5"/>
    <dgm:cxn modelId="{9840BCAA-D3E1-4CFE-BCA8-89AD6B69096D}" type="presParOf" srcId="{4DDB95E7-8E44-4398-891A-D4F5FE025875}" destId="{A20E5E48-A8A1-4E63-8139-94B9A35242C2}" srcOrd="1" destOrd="0" presId="urn:microsoft.com/office/officeart/2005/8/layout/vList5"/>
    <dgm:cxn modelId="{55264682-8078-4EEA-93D3-F6D27F09618A}" type="presParOf" srcId="{08445E38-53FD-4FEB-9304-2A2F381E0577}" destId="{61BEE967-88D3-4133-8B52-7C4132A36D90}" srcOrd="9" destOrd="0" presId="urn:microsoft.com/office/officeart/2005/8/layout/vList5"/>
    <dgm:cxn modelId="{AD94976F-0520-4FB6-B352-EA5433EEA710}" type="presParOf" srcId="{08445E38-53FD-4FEB-9304-2A2F381E0577}" destId="{1212AAF3-3B09-46E6-9478-20C72FBFDC18}" srcOrd="10" destOrd="0" presId="urn:microsoft.com/office/officeart/2005/8/layout/vList5"/>
    <dgm:cxn modelId="{BF1FC388-F151-48D1-A1F4-B4884E6E8C46}" type="presParOf" srcId="{1212AAF3-3B09-46E6-9478-20C72FBFDC18}" destId="{BBD62E72-7786-486C-A2C6-F42DA1AE9526}" srcOrd="0" destOrd="0" presId="urn:microsoft.com/office/officeart/2005/8/layout/vList5"/>
    <dgm:cxn modelId="{14E6D6E0-7561-4101-8D0A-9D66259F10E4}" type="presParOf" srcId="{1212AAF3-3B09-46E6-9478-20C72FBFDC18}" destId="{2493A5B6-C97A-4EC9-B443-90177D17DDF0}" srcOrd="1" destOrd="0" presId="urn:microsoft.com/office/officeart/2005/8/layout/vList5"/>
    <dgm:cxn modelId="{8C02498F-F273-444B-A81F-54E1EED58902}" type="presParOf" srcId="{08445E38-53FD-4FEB-9304-2A2F381E0577}" destId="{C643458B-AAB2-494B-8B34-675EEF0F3D8C}" srcOrd="11" destOrd="0" presId="urn:microsoft.com/office/officeart/2005/8/layout/vList5"/>
    <dgm:cxn modelId="{816A6E90-CD5D-47D7-9F65-1438E61EFD8B}" type="presParOf" srcId="{08445E38-53FD-4FEB-9304-2A2F381E0577}" destId="{9984033A-560F-4828-95B8-40D57FAA94E9}" srcOrd="12" destOrd="0" presId="urn:microsoft.com/office/officeart/2005/8/layout/vList5"/>
    <dgm:cxn modelId="{BAD5E28A-5B05-4477-821B-A169B8D9D122}" type="presParOf" srcId="{9984033A-560F-4828-95B8-40D57FAA94E9}" destId="{BBB77646-B431-4C31-AADF-832FEB9A4F83}" srcOrd="0" destOrd="0" presId="urn:microsoft.com/office/officeart/2005/8/layout/vList5"/>
    <dgm:cxn modelId="{D5ED2F2B-ED94-4454-B85B-7572A209E663}" type="presParOf" srcId="{9984033A-560F-4828-95B8-40D57FAA94E9}" destId="{2454FAB4-3C7B-4A06-8947-6EF8957D0BCD}" srcOrd="1" destOrd="0" presId="urn:microsoft.com/office/officeart/2005/8/layout/vList5"/>
    <dgm:cxn modelId="{A20A2182-0172-45CF-9458-5AC7B04E16AD}" type="presParOf" srcId="{08445E38-53FD-4FEB-9304-2A2F381E0577}" destId="{ACD72459-0633-41EB-981C-324CB6561600}" srcOrd="13" destOrd="0" presId="urn:microsoft.com/office/officeart/2005/8/layout/vList5"/>
    <dgm:cxn modelId="{A29A4CC4-538B-47AC-AF0E-2BF1DE470187}" type="presParOf" srcId="{08445E38-53FD-4FEB-9304-2A2F381E0577}" destId="{640705B8-5988-489B-A386-AC5DD096F7D6}" srcOrd="14" destOrd="0" presId="urn:microsoft.com/office/officeart/2005/8/layout/vList5"/>
    <dgm:cxn modelId="{4ED8285E-AE6D-4601-A4AA-34B90B895E2F}" type="presParOf" srcId="{640705B8-5988-489B-A386-AC5DD096F7D6}" destId="{8621EB4A-9860-4F3E-8077-548CBD3AEFBE}" srcOrd="0" destOrd="0" presId="urn:microsoft.com/office/officeart/2005/8/layout/vList5"/>
    <dgm:cxn modelId="{7DB3438D-7289-44FE-A834-CA404B5AE222}" type="presParOf" srcId="{640705B8-5988-489B-A386-AC5DD096F7D6}" destId="{4BB18FEB-1535-41B8-A0B5-077488D78841}" srcOrd="1" destOrd="0" presId="urn:microsoft.com/office/officeart/2005/8/layout/vList5"/>
    <dgm:cxn modelId="{FA503C7D-4BFE-4B04-829E-AC6F9E7F88AA}" type="presParOf" srcId="{08445E38-53FD-4FEB-9304-2A2F381E0577}" destId="{2052BB6E-4EB6-4771-A5D8-E7912568EEBC}" srcOrd="15" destOrd="0" presId="urn:microsoft.com/office/officeart/2005/8/layout/vList5"/>
    <dgm:cxn modelId="{730B346E-512A-466B-B923-0C9F394134A5}" type="presParOf" srcId="{08445E38-53FD-4FEB-9304-2A2F381E0577}" destId="{E6986C5F-12D6-4F69-8A93-74CAB47C6ADE}" srcOrd="16" destOrd="0" presId="urn:microsoft.com/office/officeart/2005/8/layout/vList5"/>
    <dgm:cxn modelId="{0C902AFF-3FC4-4533-B8C5-25B90A7C2E96}" type="presParOf" srcId="{E6986C5F-12D6-4F69-8A93-74CAB47C6ADE}" destId="{CD348CC1-180E-4660-B6D4-985543E43EAD}" srcOrd="0" destOrd="0" presId="urn:microsoft.com/office/officeart/2005/8/layout/vList5"/>
    <dgm:cxn modelId="{C4789E0C-6F9D-4218-A2E9-E7954A20E168}" type="presParOf" srcId="{E6986C5F-12D6-4F69-8A93-74CAB47C6ADE}" destId="{3AC6DB96-5A52-4EFA-8A57-1AB35BCFF28E}" srcOrd="1" destOrd="0" presId="urn:microsoft.com/office/officeart/2005/8/layout/vList5"/>
    <dgm:cxn modelId="{EDEC15DF-2883-46C9-8571-9DFFF6ECE9F3}" type="presParOf" srcId="{08445E38-53FD-4FEB-9304-2A2F381E0577}" destId="{04F2328F-5E2E-43F7-A954-E3F6EEE8FE5A}" srcOrd="17" destOrd="0" presId="urn:microsoft.com/office/officeart/2005/8/layout/vList5"/>
    <dgm:cxn modelId="{3384CB47-BCBC-4A55-9BF8-C28E39D913F0}" type="presParOf" srcId="{08445E38-53FD-4FEB-9304-2A2F381E0577}" destId="{E4631007-6843-4D86-ABD6-84EE225F0514}" srcOrd="18" destOrd="0" presId="urn:microsoft.com/office/officeart/2005/8/layout/vList5"/>
    <dgm:cxn modelId="{62F8D54E-48E9-449F-9042-54BA8A016D8F}" type="presParOf" srcId="{E4631007-6843-4D86-ABD6-84EE225F0514}" destId="{6CBD451A-1A35-4AE0-994D-4E236E65EA1C}" srcOrd="0" destOrd="0" presId="urn:microsoft.com/office/officeart/2005/8/layout/vList5"/>
    <dgm:cxn modelId="{E920019B-A0B8-4578-94FF-AFC23D02A55A}" type="presParOf" srcId="{E4631007-6843-4D86-ABD6-84EE225F0514}" destId="{1CC7B446-6A6F-4C38-89DA-5EC7832162C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B5AE86E-DF5D-423B-8B30-2297D1204ECD}" type="doc">
      <dgm:prSet loTypeId="urn:microsoft.com/office/officeart/2005/8/layout/vList2" loCatId="list" qsTypeId="urn:microsoft.com/office/officeart/2005/8/quickstyle/simple2" qsCatId="simple" csTypeId="urn:microsoft.com/office/officeart/2005/8/colors/colorful4" csCatId="colorful" phldr="1"/>
      <dgm:spPr/>
      <dgm:t>
        <a:bodyPr/>
        <a:lstStyle/>
        <a:p>
          <a:endParaRPr lang="zh-TW" altLang="en-US"/>
        </a:p>
      </dgm:t>
    </dgm:pt>
    <dgm:pt modelId="{F2A82871-4ADE-4B08-B76C-C8045B2EF6B0}">
      <dgm:prSet phldrT="[文字]" custT="1"/>
      <dgm:spPr/>
      <dgm:t>
        <a:bodyPr/>
        <a:lstStyle/>
        <a:p>
          <a:pPr>
            <a:spcAft>
              <a:spcPts val="0"/>
            </a:spcAft>
          </a:pPr>
          <a:r>
            <a:rPr lang="en-US" altLang="zh-TW" sz="1800" b="1" dirty="0" smtClean="0">
              <a:latin typeface="微軟正黑體" pitchFamily="34" charset="-120"/>
              <a:ea typeface="微軟正黑體" pitchFamily="34" charset="-120"/>
            </a:rPr>
            <a:t>1.</a:t>
          </a:r>
          <a:r>
            <a:rPr lang="zh-TW" altLang="en-US" sz="1800" b="1" dirty="0" smtClean="0">
              <a:latin typeface="微軟正黑體" pitchFamily="34" charset="-120"/>
              <a:ea typeface="微軟正黑體" pitchFamily="34" charset="-120"/>
            </a:rPr>
            <a:t>憲法、法律、命令或公文</a:t>
          </a:r>
          <a:endParaRPr lang="zh-TW" altLang="en-US" sz="1800" b="1" dirty="0">
            <a:latin typeface="微軟正黑體" pitchFamily="34" charset="-120"/>
            <a:ea typeface="微軟正黑體" pitchFamily="34" charset="-120"/>
          </a:endParaRPr>
        </a:p>
      </dgm:t>
    </dgm:pt>
    <dgm:pt modelId="{EDB31EEF-62C3-48DA-ABC3-DEC3991B0276}" type="parTrans" cxnId="{E214C77A-56D6-4656-8024-B81A4B31582E}">
      <dgm:prSet/>
      <dgm:spPr/>
      <dgm:t>
        <a:bodyPr/>
        <a:lstStyle/>
        <a:p>
          <a:endParaRPr lang="zh-TW" altLang="en-US"/>
        </a:p>
      </dgm:t>
    </dgm:pt>
    <dgm:pt modelId="{56D775FB-4FCF-47D4-8D2E-307333E753C7}" type="sibTrans" cxnId="{E214C77A-56D6-4656-8024-B81A4B31582E}">
      <dgm:prSet/>
      <dgm:spPr/>
      <dgm:t>
        <a:bodyPr/>
        <a:lstStyle/>
        <a:p>
          <a:endParaRPr lang="zh-TW" altLang="en-US"/>
        </a:p>
      </dgm:t>
    </dgm:pt>
    <dgm:pt modelId="{F372A75E-F21E-4180-82B9-B88E470C4C14}">
      <dgm:prSet phldrT="[文字]" custT="1"/>
      <dgm:spPr/>
      <dgm:t>
        <a:bodyPr/>
        <a:lstStyle/>
        <a:p>
          <a:pPr>
            <a:spcAft>
              <a:spcPts val="0"/>
            </a:spcAft>
          </a:pPr>
          <a:r>
            <a:rPr lang="en-US" altLang="zh-TW" sz="1800" b="1" dirty="0" smtClean="0">
              <a:latin typeface="微軟正黑體" pitchFamily="34" charset="-120"/>
              <a:ea typeface="微軟正黑體" pitchFamily="34" charset="-120"/>
            </a:rPr>
            <a:t>2.</a:t>
          </a:r>
          <a:r>
            <a:rPr lang="zh-TW" altLang="en-US" sz="1800" b="1" dirty="0" smtClean="0">
              <a:latin typeface="微軟正黑體" pitchFamily="34" charset="-120"/>
              <a:ea typeface="微軟正黑體" pitchFamily="34" charset="-120"/>
            </a:rPr>
            <a:t>中央或地方機關就前款著作作成之翻譯物或編輯物</a:t>
          </a:r>
          <a:endParaRPr lang="zh-TW" altLang="en-US" sz="1800" b="1" dirty="0">
            <a:latin typeface="微軟正黑體" pitchFamily="34" charset="-120"/>
            <a:ea typeface="微軟正黑體" pitchFamily="34" charset="-120"/>
          </a:endParaRPr>
        </a:p>
      </dgm:t>
    </dgm:pt>
    <dgm:pt modelId="{0F0F950D-600F-4842-800E-70C01AC551BD}" type="parTrans" cxnId="{48F9822A-84F8-4D0A-BF20-DA76D04AD911}">
      <dgm:prSet/>
      <dgm:spPr/>
      <dgm:t>
        <a:bodyPr/>
        <a:lstStyle/>
        <a:p>
          <a:endParaRPr lang="zh-TW" altLang="en-US"/>
        </a:p>
      </dgm:t>
    </dgm:pt>
    <dgm:pt modelId="{2CABBA1C-2852-46D7-B7F7-585683A932F6}" type="sibTrans" cxnId="{48F9822A-84F8-4D0A-BF20-DA76D04AD911}">
      <dgm:prSet/>
      <dgm:spPr/>
      <dgm:t>
        <a:bodyPr/>
        <a:lstStyle/>
        <a:p>
          <a:endParaRPr lang="zh-TW" altLang="en-US"/>
        </a:p>
      </dgm:t>
    </dgm:pt>
    <dgm:pt modelId="{CA59CE9A-5138-459D-9478-E923A8D1F450}">
      <dgm:prSet phldrT="[文字]" custT="1"/>
      <dgm:spPr/>
      <dgm:t>
        <a:bodyPr/>
        <a:lstStyle/>
        <a:p>
          <a:pPr>
            <a:spcAft>
              <a:spcPts val="0"/>
            </a:spcAft>
          </a:pPr>
          <a:r>
            <a:rPr lang="en-US" altLang="zh-TW" sz="1800" b="1" dirty="0" smtClean="0">
              <a:latin typeface="微軟正黑體" pitchFamily="34" charset="-120"/>
              <a:ea typeface="微軟正黑體" pitchFamily="34" charset="-120"/>
            </a:rPr>
            <a:t>3.</a:t>
          </a:r>
          <a:r>
            <a:rPr lang="zh-TW" altLang="en-US" sz="1800" b="1" dirty="0" smtClean="0">
              <a:latin typeface="微軟正黑體" pitchFamily="34" charset="-120"/>
              <a:ea typeface="微軟正黑體" pitchFamily="34" charset="-120"/>
            </a:rPr>
            <a:t>標語及通用之符號、名詞、公式、數表、表格、簿冊或時曆</a:t>
          </a:r>
          <a:endParaRPr lang="zh-TW" altLang="en-US" sz="1800" b="1" dirty="0">
            <a:latin typeface="微軟正黑體" pitchFamily="34" charset="-120"/>
            <a:ea typeface="微軟正黑體" pitchFamily="34" charset="-120"/>
          </a:endParaRPr>
        </a:p>
      </dgm:t>
    </dgm:pt>
    <dgm:pt modelId="{17D39DC3-712E-44C8-9206-E450C59E1600}" type="parTrans" cxnId="{F13BA791-D0EC-4572-B4B4-8A59AFF27422}">
      <dgm:prSet/>
      <dgm:spPr/>
      <dgm:t>
        <a:bodyPr/>
        <a:lstStyle/>
        <a:p>
          <a:endParaRPr lang="zh-TW" altLang="en-US"/>
        </a:p>
      </dgm:t>
    </dgm:pt>
    <dgm:pt modelId="{A8FFE94A-080D-451C-8D7A-3EAEFF5B105B}" type="sibTrans" cxnId="{F13BA791-D0EC-4572-B4B4-8A59AFF27422}">
      <dgm:prSet/>
      <dgm:spPr/>
      <dgm:t>
        <a:bodyPr/>
        <a:lstStyle/>
        <a:p>
          <a:endParaRPr lang="zh-TW" altLang="en-US"/>
        </a:p>
      </dgm:t>
    </dgm:pt>
    <dgm:pt modelId="{E17740DD-131F-43C3-8B2C-B14BECEBC54D}">
      <dgm:prSet phldrT="[文字]" custT="1"/>
      <dgm:spPr/>
      <dgm:t>
        <a:bodyPr/>
        <a:lstStyle/>
        <a:p>
          <a:pPr>
            <a:spcAft>
              <a:spcPts val="0"/>
            </a:spcAft>
          </a:pPr>
          <a:r>
            <a:rPr lang="en-US" altLang="zh-TW" sz="1800" b="1" dirty="0" smtClean="0">
              <a:latin typeface="微軟正黑體" pitchFamily="34" charset="-120"/>
              <a:ea typeface="微軟正黑體" pitchFamily="34" charset="-120"/>
            </a:rPr>
            <a:t>4.</a:t>
          </a:r>
          <a:r>
            <a:rPr lang="zh-TW" altLang="en-US" sz="1800" b="1" dirty="0" smtClean="0">
              <a:latin typeface="微軟正黑體" pitchFamily="34" charset="-120"/>
              <a:ea typeface="微軟正黑體" pitchFamily="34" charset="-120"/>
            </a:rPr>
            <a:t>單純為傳達事實之新聞報導所作成之語文著作</a:t>
          </a:r>
          <a:endParaRPr lang="zh-TW" altLang="en-US" sz="1800" b="1" dirty="0">
            <a:latin typeface="微軟正黑體" pitchFamily="34" charset="-120"/>
            <a:ea typeface="微軟正黑體" pitchFamily="34" charset="-120"/>
          </a:endParaRPr>
        </a:p>
      </dgm:t>
    </dgm:pt>
    <dgm:pt modelId="{D8900602-77DA-4BD7-BEE6-2D694C04C314}" type="parTrans" cxnId="{3A20772E-1432-409A-99FD-72F2FB63F26A}">
      <dgm:prSet/>
      <dgm:spPr/>
      <dgm:t>
        <a:bodyPr/>
        <a:lstStyle/>
        <a:p>
          <a:endParaRPr lang="zh-TW" altLang="en-US"/>
        </a:p>
      </dgm:t>
    </dgm:pt>
    <dgm:pt modelId="{C3033A1E-032E-4461-851E-C9C950FA265A}" type="sibTrans" cxnId="{3A20772E-1432-409A-99FD-72F2FB63F26A}">
      <dgm:prSet/>
      <dgm:spPr/>
      <dgm:t>
        <a:bodyPr/>
        <a:lstStyle/>
        <a:p>
          <a:endParaRPr lang="zh-TW" altLang="en-US"/>
        </a:p>
      </dgm:t>
    </dgm:pt>
    <dgm:pt modelId="{C753FF0E-E0D4-4061-A06A-FB5529380D1A}">
      <dgm:prSet phldrT="[文字]" custT="1"/>
      <dgm:spPr/>
      <dgm:t>
        <a:bodyPr/>
        <a:lstStyle/>
        <a:p>
          <a:pPr>
            <a:spcAft>
              <a:spcPts val="0"/>
            </a:spcAft>
          </a:pPr>
          <a:r>
            <a:rPr lang="en-US" altLang="zh-TW" sz="1800" b="1" dirty="0" smtClean="0">
              <a:latin typeface="微軟正黑體" pitchFamily="34" charset="-120"/>
              <a:ea typeface="微軟正黑體" pitchFamily="34" charset="-120"/>
            </a:rPr>
            <a:t>5.</a:t>
          </a:r>
          <a:r>
            <a:rPr lang="zh-TW" altLang="en-US" sz="1800" b="1" dirty="0" smtClean="0">
              <a:latin typeface="微軟正黑體" pitchFamily="34" charset="-120"/>
              <a:ea typeface="微軟正黑體" pitchFamily="34" charset="-120"/>
            </a:rPr>
            <a:t>依</a:t>
          </a:r>
          <a:r>
            <a:rPr lang="zh-TW" altLang="en-US" sz="1800" b="1" u="sng" dirty="0" smtClean="0">
              <a:latin typeface="微軟正黑體" pitchFamily="34" charset="-120"/>
              <a:ea typeface="微軟正黑體" pitchFamily="34" charset="-120"/>
            </a:rPr>
            <a:t>法令</a:t>
          </a:r>
          <a:r>
            <a:rPr lang="zh-TW" altLang="en-US" sz="1800" b="1" dirty="0" smtClean="0">
              <a:latin typeface="微軟正黑體" pitchFamily="34" charset="-120"/>
              <a:ea typeface="微軟正黑體" pitchFamily="34" charset="-120"/>
            </a:rPr>
            <a:t>舉行之各類考試試題及其備用試題</a:t>
          </a:r>
          <a:endParaRPr lang="zh-TW" altLang="en-US" sz="1800" b="1" dirty="0">
            <a:latin typeface="微軟正黑體" pitchFamily="34" charset="-120"/>
            <a:ea typeface="微軟正黑體" pitchFamily="34" charset="-120"/>
          </a:endParaRPr>
        </a:p>
      </dgm:t>
    </dgm:pt>
    <dgm:pt modelId="{AA38DA3C-48DC-4616-87B1-AA5E59F653F1}" type="parTrans" cxnId="{794F303E-0D2E-4516-B2AE-28A417E7458E}">
      <dgm:prSet/>
      <dgm:spPr/>
      <dgm:t>
        <a:bodyPr/>
        <a:lstStyle/>
        <a:p>
          <a:endParaRPr lang="zh-TW" altLang="en-US"/>
        </a:p>
      </dgm:t>
    </dgm:pt>
    <dgm:pt modelId="{AA4AEBB5-A4CA-41EC-AD87-23F263C7A463}" type="sibTrans" cxnId="{794F303E-0D2E-4516-B2AE-28A417E7458E}">
      <dgm:prSet/>
      <dgm:spPr/>
      <dgm:t>
        <a:bodyPr/>
        <a:lstStyle/>
        <a:p>
          <a:endParaRPr lang="zh-TW" altLang="en-US"/>
        </a:p>
      </dgm:t>
    </dgm:pt>
    <dgm:pt modelId="{A06D3D1C-327B-40B0-B111-86EE1452B53B}">
      <dgm:prSet phldrT="[文字]" custT="1"/>
      <dgm:spPr/>
      <dgm:t>
        <a:bodyPr/>
        <a:lstStyle/>
        <a:p>
          <a:pPr>
            <a:spcAft>
              <a:spcPts val="0"/>
            </a:spcAft>
          </a:pPr>
          <a:r>
            <a:rPr lang="zh-TW" altLang="en-US" sz="1800" dirty="0" smtClean="0">
              <a:solidFill>
                <a:srgbClr val="C00000"/>
              </a:solidFill>
              <a:latin typeface="微軟正黑體" pitchFamily="34" charset="-120"/>
              <a:ea typeface="微軟正黑體" pitchFamily="34" charset="-120"/>
            </a:rPr>
            <a:t>例如：</a:t>
          </a:r>
          <a:r>
            <a:rPr lang="zh-TW" altLang="en-US" sz="1800" b="1" dirty="0" smtClean="0">
              <a:solidFill>
                <a:srgbClr val="C00000"/>
              </a:solidFill>
              <a:latin typeface="微軟正黑體" pitchFamily="34" charset="-120"/>
              <a:ea typeface="微軟正黑體" pitchFamily="34" charset="-120"/>
            </a:rPr>
            <a:t>高、普考等國家考試</a:t>
          </a:r>
          <a:r>
            <a:rPr lang="zh-TW" altLang="en-US" sz="1800" dirty="0" smtClean="0">
              <a:solidFill>
                <a:srgbClr val="C00000"/>
              </a:solidFill>
              <a:latin typeface="微軟正黑體" pitchFamily="34" charset="-120"/>
              <a:ea typeface="微軟正黑體" pitchFamily="34" charset="-120"/>
            </a:rPr>
            <a:t>、高中職以下學校舉行之段考題目。</a:t>
          </a:r>
          <a:endParaRPr lang="zh-TW" altLang="en-US" sz="1800" b="1" u="sng" dirty="0">
            <a:solidFill>
              <a:srgbClr val="C00000"/>
            </a:solidFill>
            <a:latin typeface="微軟正黑體" pitchFamily="34" charset="-120"/>
            <a:ea typeface="微軟正黑體" pitchFamily="34" charset="-120"/>
          </a:endParaRPr>
        </a:p>
      </dgm:t>
    </dgm:pt>
    <dgm:pt modelId="{FAB13156-7C7A-43B8-98A4-65D04AE1B822}" type="parTrans" cxnId="{56C8B02F-E9E3-4AF7-810A-61AC7425375D}">
      <dgm:prSet/>
      <dgm:spPr/>
      <dgm:t>
        <a:bodyPr/>
        <a:lstStyle/>
        <a:p>
          <a:endParaRPr lang="zh-TW" altLang="en-US"/>
        </a:p>
      </dgm:t>
    </dgm:pt>
    <dgm:pt modelId="{15FDE435-60CA-4326-B73C-728E3D353880}" type="sibTrans" cxnId="{56C8B02F-E9E3-4AF7-810A-61AC7425375D}">
      <dgm:prSet/>
      <dgm:spPr/>
      <dgm:t>
        <a:bodyPr/>
        <a:lstStyle/>
        <a:p>
          <a:endParaRPr lang="zh-TW" altLang="en-US"/>
        </a:p>
      </dgm:t>
    </dgm:pt>
    <dgm:pt modelId="{48F53C44-9278-410F-9A7F-0E77B7600676}">
      <dgm:prSet phldrT="[文字]" custT="1"/>
      <dgm:spPr/>
      <dgm:t>
        <a:bodyPr/>
        <a:lstStyle/>
        <a:p>
          <a:pPr>
            <a:spcAft>
              <a:spcPts val="0"/>
            </a:spcAft>
          </a:pPr>
          <a:r>
            <a:rPr lang="zh-TW" altLang="en-US" sz="1800" b="1" u="sng" dirty="0" smtClean="0">
              <a:latin typeface="微軟正黑體" pitchFamily="34" charset="-120"/>
              <a:ea typeface="微軟正黑體" pitchFamily="34" charset="-120"/>
            </a:rPr>
            <a:t>不包括托福考試試題。</a:t>
          </a:r>
          <a:endParaRPr lang="zh-TW" altLang="en-US" sz="1800" b="1" u="sng" dirty="0">
            <a:latin typeface="微軟正黑體" pitchFamily="34" charset="-120"/>
            <a:ea typeface="微軟正黑體" pitchFamily="34" charset="-120"/>
          </a:endParaRPr>
        </a:p>
      </dgm:t>
    </dgm:pt>
    <dgm:pt modelId="{5BC4DA1E-FCCC-4327-BD37-C057510E8D09}" type="parTrans" cxnId="{EF6B5D09-4F69-4C59-A12E-7CB863BD136D}">
      <dgm:prSet/>
      <dgm:spPr/>
      <dgm:t>
        <a:bodyPr/>
        <a:lstStyle/>
        <a:p>
          <a:endParaRPr lang="zh-TW" altLang="en-US"/>
        </a:p>
      </dgm:t>
    </dgm:pt>
    <dgm:pt modelId="{C4578CA3-BC50-4266-95FD-95A0D1AC0A31}" type="sibTrans" cxnId="{EF6B5D09-4F69-4C59-A12E-7CB863BD136D}">
      <dgm:prSet/>
      <dgm:spPr/>
      <dgm:t>
        <a:bodyPr/>
        <a:lstStyle/>
        <a:p>
          <a:endParaRPr lang="zh-TW" altLang="en-US"/>
        </a:p>
      </dgm:t>
    </dgm:pt>
    <dgm:pt modelId="{F8927DDF-CB08-4A8D-A4D8-0E735BE45FBC}">
      <dgm:prSet phldrT="[文字]" custT="1"/>
      <dgm:spPr/>
      <dgm:t>
        <a:bodyPr/>
        <a:lstStyle/>
        <a:p>
          <a:pPr>
            <a:spcAft>
              <a:spcPts val="0"/>
            </a:spcAft>
          </a:pPr>
          <a:r>
            <a:rPr lang="zh-TW" altLang="en-US" sz="1800" b="1" smtClean="0">
              <a:latin typeface="微軟正黑體" pitchFamily="34" charset="-120"/>
              <a:ea typeface="微軟正黑體" pitchFamily="34" charset="-120"/>
            </a:rPr>
            <a:t>公文→包括公務員於職務上草擬之文告、講稿、新聞稿及其他文書。</a:t>
          </a:r>
          <a:endParaRPr lang="zh-TW" altLang="en-US" sz="1800" b="1" dirty="0">
            <a:latin typeface="微軟正黑體" pitchFamily="34" charset="-120"/>
            <a:ea typeface="微軟正黑體" pitchFamily="34" charset="-120"/>
          </a:endParaRPr>
        </a:p>
      </dgm:t>
    </dgm:pt>
    <dgm:pt modelId="{729E121E-351F-47AD-BB67-720AA110145E}" type="parTrans" cxnId="{1E36D7C7-9682-42D6-B94C-5E1DFEE5F9D9}">
      <dgm:prSet/>
      <dgm:spPr/>
      <dgm:t>
        <a:bodyPr/>
        <a:lstStyle/>
        <a:p>
          <a:endParaRPr lang="zh-TW" altLang="en-US"/>
        </a:p>
      </dgm:t>
    </dgm:pt>
    <dgm:pt modelId="{5AD96A3D-6735-45FF-BFA6-E6673CDDB56D}" type="sibTrans" cxnId="{1E36D7C7-9682-42D6-B94C-5E1DFEE5F9D9}">
      <dgm:prSet/>
      <dgm:spPr/>
      <dgm:t>
        <a:bodyPr/>
        <a:lstStyle/>
        <a:p>
          <a:endParaRPr lang="zh-TW" altLang="en-US"/>
        </a:p>
      </dgm:t>
    </dgm:pt>
    <dgm:pt modelId="{89809BB0-3BA4-4D9C-95C2-EFE80EAC2603}" type="pres">
      <dgm:prSet presAssocID="{CB5AE86E-DF5D-423B-8B30-2297D1204ECD}" presName="linear" presStyleCnt="0">
        <dgm:presLayoutVars>
          <dgm:animLvl val="lvl"/>
          <dgm:resizeHandles val="exact"/>
        </dgm:presLayoutVars>
      </dgm:prSet>
      <dgm:spPr/>
      <dgm:t>
        <a:bodyPr/>
        <a:lstStyle/>
        <a:p>
          <a:endParaRPr lang="zh-TW" altLang="en-US"/>
        </a:p>
      </dgm:t>
    </dgm:pt>
    <dgm:pt modelId="{96BD2BDD-3998-4C6A-91F6-912A2352FD02}" type="pres">
      <dgm:prSet presAssocID="{F2A82871-4ADE-4B08-B76C-C8045B2EF6B0}" presName="parentText" presStyleLbl="node1" presStyleIdx="0" presStyleCnt="5" custScaleY="103197">
        <dgm:presLayoutVars>
          <dgm:chMax val="0"/>
          <dgm:bulletEnabled val="1"/>
        </dgm:presLayoutVars>
      </dgm:prSet>
      <dgm:spPr/>
      <dgm:t>
        <a:bodyPr/>
        <a:lstStyle/>
        <a:p>
          <a:endParaRPr lang="zh-TW" altLang="en-US"/>
        </a:p>
      </dgm:t>
    </dgm:pt>
    <dgm:pt modelId="{9D91DE8A-73DA-40D0-AC1D-57685CCC3294}" type="pres">
      <dgm:prSet presAssocID="{F2A82871-4ADE-4B08-B76C-C8045B2EF6B0}" presName="childText" presStyleLbl="revTx" presStyleIdx="0" presStyleCnt="2" custAng="0" custScaleY="84797">
        <dgm:presLayoutVars>
          <dgm:bulletEnabled val="1"/>
        </dgm:presLayoutVars>
      </dgm:prSet>
      <dgm:spPr/>
      <dgm:t>
        <a:bodyPr/>
        <a:lstStyle/>
        <a:p>
          <a:endParaRPr lang="zh-TW" altLang="en-US"/>
        </a:p>
      </dgm:t>
    </dgm:pt>
    <dgm:pt modelId="{997EC210-1247-4D73-BE09-D6674E8C1BEC}" type="pres">
      <dgm:prSet presAssocID="{F372A75E-F21E-4180-82B9-B88E470C4C14}" presName="parentText" presStyleLbl="node1" presStyleIdx="1" presStyleCnt="5">
        <dgm:presLayoutVars>
          <dgm:chMax val="0"/>
          <dgm:bulletEnabled val="1"/>
        </dgm:presLayoutVars>
      </dgm:prSet>
      <dgm:spPr/>
      <dgm:t>
        <a:bodyPr/>
        <a:lstStyle/>
        <a:p>
          <a:endParaRPr lang="zh-TW" altLang="en-US"/>
        </a:p>
      </dgm:t>
    </dgm:pt>
    <dgm:pt modelId="{C20CD1DC-BE09-4CD7-A3FA-4796170683B6}" type="pres">
      <dgm:prSet presAssocID="{2CABBA1C-2852-46D7-B7F7-585683A932F6}" presName="spacer" presStyleCnt="0"/>
      <dgm:spPr/>
      <dgm:t>
        <a:bodyPr/>
        <a:lstStyle/>
        <a:p>
          <a:endParaRPr lang="zh-TW" altLang="en-US"/>
        </a:p>
      </dgm:t>
    </dgm:pt>
    <dgm:pt modelId="{5BC65887-173B-4457-91C3-4A1A794AFE6C}" type="pres">
      <dgm:prSet presAssocID="{CA59CE9A-5138-459D-9478-E923A8D1F450}" presName="parentText" presStyleLbl="node1" presStyleIdx="2" presStyleCnt="5">
        <dgm:presLayoutVars>
          <dgm:chMax val="0"/>
          <dgm:bulletEnabled val="1"/>
        </dgm:presLayoutVars>
      </dgm:prSet>
      <dgm:spPr/>
      <dgm:t>
        <a:bodyPr/>
        <a:lstStyle/>
        <a:p>
          <a:endParaRPr lang="zh-TW" altLang="en-US"/>
        </a:p>
      </dgm:t>
    </dgm:pt>
    <dgm:pt modelId="{1B927D84-5AD0-4D7D-82A1-7E01A3C29CB5}" type="pres">
      <dgm:prSet presAssocID="{A8FFE94A-080D-451C-8D7A-3EAEFF5B105B}" presName="spacer" presStyleCnt="0"/>
      <dgm:spPr/>
      <dgm:t>
        <a:bodyPr/>
        <a:lstStyle/>
        <a:p>
          <a:endParaRPr lang="zh-TW" altLang="en-US"/>
        </a:p>
      </dgm:t>
    </dgm:pt>
    <dgm:pt modelId="{4B29C854-4DEE-4C38-ABB2-897AF27DFCA6}" type="pres">
      <dgm:prSet presAssocID="{E17740DD-131F-43C3-8B2C-B14BECEBC54D}" presName="parentText" presStyleLbl="node1" presStyleIdx="3" presStyleCnt="5">
        <dgm:presLayoutVars>
          <dgm:chMax val="0"/>
          <dgm:bulletEnabled val="1"/>
        </dgm:presLayoutVars>
      </dgm:prSet>
      <dgm:spPr/>
      <dgm:t>
        <a:bodyPr/>
        <a:lstStyle/>
        <a:p>
          <a:endParaRPr lang="zh-TW" altLang="en-US"/>
        </a:p>
      </dgm:t>
    </dgm:pt>
    <dgm:pt modelId="{CF0520A1-61E1-4F79-A4A9-C731C87CD6A0}" type="pres">
      <dgm:prSet presAssocID="{C3033A1E-032E-4461-851E-C9C950FA265A}" presName="spacer" presStyleCnt="0"/>
      <dgm:spPr/>
      <dgm:t>
        <a:bodyPr/>
        <a:lstStyle/>
        <a:p>
          <a:endParaRPr lang="zh-TW" altLang="en-US"/>
        </a:p>
      </dgm:t>
    </dgm:pt>
    <dgm:pt modelId="{6B2D85FF-5E3A-4C01-9CDE-5C0092794228}" type="pres">
      <dgm:prSet presAssocID="{C753FF0E-E0D4-4061-A06A-FB5529380D1A}" presName="parentText" presStyleLbl="node1" presStyleIdx="4" presStyleCnt="5">
        <dgm:presLayoutVars>
          <dgm:chMax val="0"/>
          <dgm:bulletEnabled val="1"/>
        </dgm:presLayoutVars>
      </dgm:prSet>
      <dgm:spPr/>
      <dgm:t>
        <a:bodyPr/>
        <a:lstStyle/>
        <a:p>
          <a:endParaRPr lang="zh-TW" altLang="en-US"/>
        </a:p>
      </dgm:t>
    </dgm:pt>
    <dgm:pt modelId="{0341B90C-C80A-47A5-B395-2F0DC1D2C158}" type="pres">
      <dgm:prSet presAssocID="{C753FF0E-E0D4-4061-A06A-FB5529380D1A}" presName="childText" presStyleLbl="revTx" presStyleIdx="1" presStyleCnt="2">
        <dgm:presLayoutVars>
          <dgm:bulletEnabled val="1"/>
        </dgm:presLayoutVars>
      </dgm:prSet>
      <dgm:spPr/>
      <dgm:t>
        <a:bodyPr/>
        <a:lstStyle/>
        <a:p>
          <a:endParaRPr lang="zh-TW" altLang="en-US"/>
        </a:p>
      </dgm:t>
    </dgm:pt>
  </dgm:ptLst>
  <dgm:cxnLst>
    <dgm:cxn modelId="{D1630883-F228-4644-B8AB-90F7E18E2C08}" type="presOf" srcId="{E17740DD-131F-43C3-8B2C-B14BECEBC54D}" destId="{4B29C854-4DEE-4C38-ABB2-897AF27DFCA6}" srcOrd="0" destOrd="0" presId="urn:microsoft.com/office/officeart/2005/8/layout/vList2"/>
    <dgm:cxn modelId="{6F909C17-982E-4375-A5E7-0166219251F2}" type="presOf" srcId="{48F53C44-9278-410F-9A7F-0E77B7600676}" destId="{0341B90C-C80A-47A5-B395-2F0DC1D2C158}" srcOrd="0" destOrd="1" presId="urn:microsoft.com/office/officeart/2005/8/layout/vList2"/>
    <dgm:cxn modelId="{080BDC20-87A6-4E0A-94FB-008E902CA15B}" type="presOf" srcId="{F8927DDF-CB08-4A8D-A4D8-0E735BE45FBC}" destId="{9D91DE8A-73DA-40D0-AC1D-57685CCC3294}" srcOrd="0" destOrd="0" presId="urn:microsoft.com/office/officeart/2005/8/layout/vList2"/>
    <dgm:cxn modelId="{794F303E-0D2E-4516-B2AE-28A417E7458E}" srcId="{CB5AE86E-DF5D-423B-8B30-2297D1204ECD}" destId="{C753FF0E-E0D4-4061-A06A-FB5529380D1A}" srcOrd="4" destOrd="0" parTransId="{AA38DA3C-48DC-4616-87B1-AA5E59F653F1}" sibTransId="{AA4AEBB5-A4CA-41EC-AD87-23F263C7A463}"/>
    <dgm:cxn modelId="{1E36D7C7-9682-42D6-B94C-5E1DFEE5F9D9}" srcId="{F2A82871-4ADE-4B08-B76C-C8045B2EF6B0}" destId="{F8927DDF-CB08-4A8D-A4D8-0E735BE45FBC}" srcOrd="0" destOrd="0" parTransId="{729E121E-351F-47AD-BB67-720AA110145E}" sibTransId="{5AD96A3D-6735-45FF-BFA6-E6673CDDB56D}"/>
    <dgm:cxn modelId="{F13BA791-D0EC-4572-B4B4-8A59AFF27422}" srcId="{CB5AE86E-DF5D-423B-8B30-2297D1204ECD}" destId="{CA59CE9A-5138-459D-9478-E923A8D1F450}" srcOrd="2" destOrd="0" parTransId="{17D39DC3-712E-44C8-9206-E450C59E1600}" sibTransId="{A8FFE94A-080D-451C-8D7A-3EAEFF5B105B}"/>
    <dgm:cxn modelId="{D8107FFD-05AD-47AE-868B-9CAA1B1EDDEE}" type="presOf" srcId="{C753FF0E-E0D4-4061-A06A-FB5529380D1A}" destId="{6B2D85FF-5E3A-4C01-9CDE-5C0092794228}" srcOrd="0" destOrd="0" presId="urn:microsoft.com/office/officeart/2005/8/layout/vList2"/>
    <dgm:cxn modelId="{452CBACA-C9D4-4DBB-82C6-79756121FC33}" type="presOf" srcId="{F372A75E-F21E-4180-82B9-B88E470C4C14}" destId="{997EC210-1247-4D73-BE09-D6674E8C1BEC}" srcOrd="0" destOrd="0" presId="urn:microsoft.com/office/officeart/2005/8/layout/vList2"/>
    <dgm:cxn modelId="{EF6B5D09-4F69-4C59-A12E-7CB863BD136D}" srcId="{C753FF0E-E0D4-4061-A06A-FB5529380D1A}" destId="{48F53C44-9278-410F-9A7F-0E77B7600676}" srcOrd="1" destOrd="0" parTransId="{5BC4DA1E-FCCC-4327-BD37-C057510E8D09}" sibTransId="{C4578CA3-BC50-4266-95FD-95A0D1AC0A31}"/>
    <dgm:cxn modelId="{E214C77A-56D6-4656-8024-B81A4B31582E}" srcId="{CB5AE86E-DF5D-423B-8B30-2297D1204ECD}" destId="{F2A82871-4ADE-4B08-B76C-C8045B2EF6B0}" srcOrd="0" destOrd="0" parTransId="{EDB31EEF-62C3-48DA-ABC3-DEC3991B0276}" sibTransId="{56D775FB-4FCF-47D4-8D2E-307333E753C7}"/>
    <dgm:cxn modelId="{56C8B02F-E9E3-4AF7-810A-61AC7425375D}" srcId="{C753FF0E-E0D4-4061-A06A-FB5529380D1A}" destId="{A06D3D1C-327B-40B0-B111-86EE1452B53B}" srcOrd="0" destOrd="0" parTransId="{FAB13156-7C7A-43B8-98A4-65D04AE1B822}" sibTransId="{15FDE435-60CA-4326-B73C-728E3D353880}"/>
    <dgm:cxn modelId="{B6A91B55-E076-46B8-862C-4EC0B8215E3B}" type="presOf" srcId="{CB5AE86E-DF5D-423B-8B30-2297D1204ECD}" destId="{89809BB0-3BA4-4D9C-95C2-EFE80EAC2603}" srcOrd="0" destOrd="0" presId="urn:microsoft.com/office/officeart/2005/8/layout/vList2"/>
    <dgm:cxn modelId="{48F9822A-84F8-4D0A-BF20-DA76D04AD911}" srcId="{CB5AE86E-DF5D-423B-8B30-2297D1204ECD}" destId="{F372A75E-F21E-4180-82B9-B88E470C4C14}" srcOrd="1" destOrd="0" parTransId="{0F0F950D-600F-4842-800E-70C01AC551BD}" sibTransId="{2CABBA1C-2852-46D7-B7F7-585683A932F6}"/>
    <dgm:cxn modelId="{3A20772E-1432-409A-99FD-72F2FB63F26A}" srcId="{CB5AE86E-DF5D-423B-8B30-2297D1204ECD}" destId="{E17740DD-131F-43C3-8B2C-B14BECEBC54D}" srcOrd="3" destOrd="0" parTransId="{D8900602-77DA-4BD7-BEE6-2D694C04C314}" sibTransId="{C3033A1E-032E-4461-851E-C9C950FA265A}"/>
    <dgm:cxn modelId="{86766742-2A45-475E-ADA3-3961D962F875}" type="presOf" srcId="{A06D3D1C-327B-40B0-B111-86EE1452B53B}" destId="{0341B90C-C80A-47A5-B395-2F0DC1D2C158}" srcOrd="0" destOrd="0" presId="urn:microsoft.com/office/officeart/2005/8/layout/vList2"/>
    <dgm:cxn modelId="{C8869F56-DA5D-49D2-88ED-FB3B82444703}" type="presOf" srcId="{CA59CE9A-5138-459D-9478-E923A8D1F450}" destId="{5BC65887-173B-4457-91C3-4A1A794AFE6C}" srcOrd="0" destOrd="0" presId="urn:microsoft.com/office/officeart/2005/8/layout/vList2"/>
    <dgm:cxn modelId="{B29EF098-A9A4-4BFD-BC06-4FB0B3852B5D}" type="presOf" srcId="{F2A82871-4ADE-4B08-B76C-C8045B2EF6B0}" destId="{96BD2BDD-3998-4C6A-91F6-912A2352FD02}" srcOrd="0" destOrd="0" presId="urn:microsoft.com/office/officeart/2005/8/layout/vList2"/>
    <dgm:cxn modelId="{A9F47CD9-75A8-4098-BDC9-5067CECDCF14}" type="presParOf" srcId="{89809BB0-3BA4-4D9C-95C2-EFE80EAC2603}" destId="{96BD2BDD-3998-4C6A-91F6-912A2352FD02}" srcOrd="0" destOrd="0" presId="urn:microsoft.com/office/officeart/2005/8/layout/vList2"/>
    <dgm:cxn modelId="{9B69ECAE-8A3E-4BFA-A226-E5027E6DB068}" type="presParOf" srcId="{89809BB0-3BA4-4D9C-95C2-EFE80EAC2603}" destId="{9D91DE8A-73DA-40D0-AC1D-57685CCC3294}" srcOrd="1" destOrd="0" presId="urn:microsoft.com/office/officeart/2005/8/layout/vList2"/>
    <dgm:cxn modelId="{9297D751-1CB4-4B4F-8352-A10345776A3D}" type="presParOf" srcId="{89809BB0-3BA4-4D9C-95C2-EFE80EAC2603}" destId="{997EC210-1247-4D73-BE09-D6674E8C1BEC}" srcOrd="2" destOrd="0" presId="urn:microsoft.com/office/officeart/2005/8/layout/vList2"/>
    <dgm:cxn modelId="{00F79EC6-5E52-4E1D-B7D0-65217FDA3D2E}" type="presParOf" srcId="{89809BB0-3BA4-4D9C-95C2-EFE80EAC2603}" destId="{C20CD1DC-BE09-4CD7-A3FA-4796170683B6}" srcOrd="3" destOrd="0" presId="urn:microsoft.com/office/officeart/2005/8/layout/vList2"/>
    <dgm:cxn modelId="{540AB54A-9230-4943-9B93-3FD3BDB49AF5}" type="presParOf" srcId="{89809BB0-3BA4-4D9C-95C2-EFE80EAC2603}" destId="{5BC65887-173B-4457-91C3-4A1A794AFE6C}" srcOrd="4" destOrd="0" presId="urn:microsoft.com/office/officeart/2005/8/layout/vList2"/>
    <dgm:cxn modelId="{32B96934-4136-46C7-929C-0E82AFC673B9}" type="presParOf" srcId="{89809BB0-3BA4-4D9C-95C2-EFE80EAC2603}" destId="{1B927D84-5AD0-4D7D-82A1-7E01A3C29CB5}" srcOrd="5" destOrd="0" presId="urn:microsoft.com/office/officeart/2005/8/layout/vList2"/>
    <dgm:cxn modelId="{7C7758E6-D0F7-4898-B60A-B701C4D8F5A9}" type="presParOf" srcId="{89809BB0-3BA4-4D9C-95C2-EFE80EAC2603}" destId="{4B29C854-4DEE-4C38-ABB2-897AF27DFCA6}" srcOrd="6" destOrd="0" presId="urn:microsoft.com/office/officeart/2005/8/layout/vList2"/>
    <dgm:cxn modelId="{DF5F7771-9BB6-4115-B41D-BED3DE58D2E1}" type="presParOf" srcId="{89809BB0-3BA4-4D9C-95C2-EFE80EAC2603}" destId="{CF0520A1-61E1-4F79-A4A9-C731C87CD6A0}" srcOrd="7" destOrd="0" presId="urn:microsoft.com/office/officeart/2005/8/layout/vList2"/>
    <dgm:cxn modelId="{AE1FDFBE-AD27-4803-882B-769D5F238FFF}" type="presParOf" srcId="{89809BB0-3BA4-4D9C-95C2-EFE80EAC2603}" destId="{6B2D85FF-5E3A-4C01-9CDE-5C0092794228}" srcOrd="8" destOrd="0" presId="urn:microsoft.com/office/officeart/2005/8/layout/vList2"/>
    <dgm:cxn modelId="{929D7221-970A-4F2F-8D6B-D1D73AB7F375}" type="presParOf" srcId="{89809BB0-3BA4-4D9C-95C2-EFE80EAC2603}" destId="{0341B90C-C80A-47A5-B395-2F0DC1D2C158}"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219DC89E-5AF6-44A8-90D0-F42036E0598D}">
      <dgm:prSet phldrT="[文字]" custT="1"/>
      <dgm:spPr/>
      <dgm:t>
        <a:bodyPr/>
        <a:lstStyle/>
        <a:p>
          <a:r>
            <a:rPr lang="zh-TW" altLang="en-US" sz="2400" b="1" dirty="0" smtClean="0">
              <a:latin typeface="微軟正黑體" pitchFamily="34" charset="-120"/>
              <a:ea typeface="微軟正黑體" pitchFamily="34" charset="-120"/>
            </a:rPr>
            <a:t>公開發表權（第</a:t>
          </a:r>
          <a:r>
            <a:rPr lang="en-US" altLang="zh-TW" sz="2400" b="1" dirty="0" smtClean="0">
              <a:latin typeface="微軟正黑體" pitchFamily="34" charset="-120"/>
              <a:ea typeface="微軟正黑體" pitchFamily="34" charset="-120"/>
            </a:rPr>
            <a:t>15</a:t>
          </a:r>
          <a:r>
            <a:rPr lang="zh-TW" altLang="en-US" sz="2400" b="1" dirty="0" smtClean="0">
              <a:latin typeface="微軟正黑體" pitchFamily="34" charset="-120"/>
              <a:ea typeface="微軟正黑體" pitchFamily="34" charset="-120"/>
            </a:rPr>
            <a:t>條）</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首次</a:t>
          </a:r>
          <a:r>
            <a:rPr lang="en-US" altLang="zh-TW"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B610B28F-89A7-4AD3-B1CE-8A07DF73CE04}">
      <dgm:prSet phldrT="[文字]" custT="1"/>
      <dgm:spPr/>
      <dgm:t>
        <a:bodyPr/>
        <a:lstStyle/>
        <a:p>
          <a:r>
            <a:rPr lang="zh-TW" altLang="en-US" sz="2000" b="1" dirty="0" smtClean="0">
              <a:latin typeface="微軟正黑體" pitchFamily="34" charset="-120"/>
              <a:ea typeface="微軟正黑體" pitchFamily="34" charset="-120"/>
            </a:rPr>
            <a:t>著作人就其著作享有是否公表、何時公表及如何公表的權利</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限於未公開發表之著作</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r>
            <a:rPr lang="zh-TW" altLang="en-US" sz="2400" b="1" dirty="0" smtClean="0">
              <a:latin typeface="微軟正黑體" pitchFamily="34" charset="-120"/>
              <a:ea typeface="微軟正黑體" pitchFamily="34" charset="-120"/>
            </a:rPr>
            <a:t>姓名表示權</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16</a:t>
          </a:r>
          <a:r>
            <a:rPr lang="zh-TW" altLang="en-US" sz="2400" b="1" dirty="0" smtClean="0">
              <a:latin typeface="微軟正黑體" pitchFamily="34" charset="-120"/>
              <a:ea typeface="微軟正黑體" pitchFamily="34" charset="-120"/>
            </a:rPr>
            <a:t>條</a:t>
          </a:r>
          <a:r>
            <a:rPr lang="en-US" altLang="zh-TW"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0D25A8A4-2DFE-40B7-A0EB-79E6AE5B601C}">
      <dgm:prSet phldrT="[文字]" custT="1"/>
      <dgm:spPr/>
      <dgm:t>
        <a:bodyPr/>
        <a:lstStyle/>
        <a:p>
          <a:r>
            <a:rPr lang="zh-TW" altLang="en-US" sz="2000" b="1" dirty="0" smtClean="0">
              <a:latin typeface="微軟正黑體" pitchFamily="34" charset="-120"/>
              <a:ea typeface="微軟正黑體" pitchFamily="34" charset="-120"/>
            </a:rPr>
            <a:t>著作人在著作的原件或其重製物上，或於著作公開發表時，有表示其本名、別名或不具名的權利。</a:t>
          </a:r>
          <a:endParaRPr lang="zh-TW" altLang="en-US" sz="2000" b="1" dirty="0">
            <a:latin typeface="微軟正黑體" pitchFamily="34" charset="-120"/>
            <a:ea typeface="微軟正黑體" pitchFamily="34" charset="-120"/>
          </a:endParaRPr>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A1EA162-8A29-4979-BCFC-30C71A5F4453}">
      <dgm:prSet phldrT="[文字]" custT="1"/>
      <dgm:spPr/>
      <dgm:t>
        <a:bodyPr/>
        <a:lstStyle/>
        <a:p>
          <a:r>
            <a:rPr lang="zh-TW" altLang="en-US" sz="1800" b="1"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800" b="1" dirty="0">
            <a:latin typeface="微軟正黑體" pitchFamily="34" charset="-120"/>
            <a:ea typeface="微軟正黑體" pitchFamily="34" charset="-120"/>
          </a:endParaRPr>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3240F625-119F-4759-A527-A7EEB1CE1E04}">
      <dgm:prSet phldrT="[文字]" custT="1"/>
      <dgm:spPr/>
      <dgm:t>
        <a:bodyPr/>
        <a:lstStyle/>
        <a:p>
          <a:r>
            <a:rPr lang="zh-TW" altLang="en-US" sz="1800" b="1" dirty="0" smtClean="0">
              <a:solidFill>
                <a:srgbClr val="0070C0"/>
              </a:solidFill>
              <a:latin typeface="微軟正黑體" pitchFamily="34" charset="-120"/>
              <a:ea typeface="微軟正黑體" pitchFamily="34" charset="-120"/>
            </a:rPr>
            <a:t>公開男、女朋友所寄之書信？</a:t>
          </a:r>
          <a:endParaRPr lang="zh-TW" altLang="en-US" sz="1800" b="1" dirty="0">
            <a:solidFill>
              <a:srgbClr val="0070C0"/>
            </a:solidFill>
            <a:latin typeface="微軟正黑體" pitchFamily="34" charset="-120"/>
            <a:ea typeface="微軟正黑體" pitchFamily="34" charset="-120"/>
          </a:endParaRPr>
        </a:p>
      </dgm:t>
    </dgm:pt>
    <dgm:pt modelId="{BD1570DA-495C-4E02-8365-16E030EE0927}" type="parTrans" cxnId="{0F6C5FEA-BD46-4CFC-BD40-48B3A9355A56}">
      <dgm:prSet/>
      <dgm:spPr/>
      <dgm:t>
        <a:bodyPr/>
        <a:lstStyle/>
        <a:p>
          <a:endParaRPr lang="zh-TW" altLang="en-US"/>
        </a:p>
      </dgm:t>
    </dgm:pt>
    <dgm:pt modelId="{79D718C4-1AFC-48F2-87D3-9396A7FDD551}" type="sibTrans" cxnId="{0F6C5FEA-BD46-4CFC-BD40-48B3A9355A56}">
      <dgm:prSet/>
      <dgm:spPr/>
      <dgm:t>
        <a:bodyPr/>
        <a:lstStyle/>
        <a:p>
          <a:endParaRPr lang="zh-TW" altLang="en-US"/>
        </a:p>
      </dgm:t>
    </dgm:pt>
    <dgm:pt modelId="{EC3CD0FA-029A-4A09-8E1E-4E0F584376E3}">
      <dgm:prSet phldrT="[文字]" custT="1"/>
      <dgm:spPr/>
      <dgm:t>
        <a:bodyPr/>
        <a:lstStyle/>
        <a:p>
          <a:r>
            <a:rPr lang="zh-TW" altLang="en-US" sz="1800" b="1" dirty="0" smtClean="0">
              <a:solidFill>
                <a:srgbClr val="0070C0"/>
              </a:solidFill>
              <a:latin typeface="微軟正黑體" pitchFamily="34" charset="-120"/>
              <a:ea typeface="微軟正黑體" pitchFamily="34" charset="-120"/>
            </a:rPr>
            <a:t>出版公司出版翻譯書，僅列原著者，漏列譯者</a:t>
          </a:r>
          <a:endParaRPr lang="zh-TW" altLang="en-US" sz="1800" b="1" dirty="0">
            <a:solidFill>
              <a:srgbClr val="0070C0"/>
            </a:solidFill>
            <a:latin typeface="微軟正黑體" pitchFamily="34" charset="-120"/>
            <a:ea typeface="微軟正黑體" pitchFamily="34" charset="-120"/>
          </a:endParaRPr>
        </a:p>
      </dgm:t>
    </dgm:pt>
    <dgm:pt modelId="{242E1CBB-3887-4AB3-8BD1-12F27623AFFE}" type="parTrans" cxnId="{3B6AAB9E-459A-4159-9709-D736C75DB998}">
      <dgm:prSet/>
      <dgm:spPr/>
      <dgm:t>
        <a:bodyPr/>
        <a:lstStyle/>
        <a:p>
          <a:endParaRPr lang="zh-TW" altLang="en-US"/>
        </a:p>
      </dgm:t>
    </dgm:pt>
    <dgm:pt modelId="{2FDC7014-11FD-4F2D-BF02-1732AD8907F5}" type="sibTrans" cxnId="{3B6AAB9E-459A-4159-9709-D736C75DB998}">
      <dgm:prSet/>
      <dgm:spPr/>
      <dgm:t>
        <a:bodyPr/>
        <a:lstStyle/>
        <a:p>
          <a:endParaRPr lang="zh-TW" altLang="en-US"/>
        </a:p>
      </dgm:t>
    </dgm:pt>
    <dgm:pt modelId="{AF8AF421-5E3F-43EC-A14E-EFF4F9F7368D}">
      <dgm:prSet phldrT="[文字]" custT="1"/>
      <dgm:spPr/>
      <dgm:t>
        <a:bodyPr/>
        <a:lstStyle/>
        <a:p>
          <a:r>
            <a:rPr lang="zh-TW" altLang="en-US" sz="2400" b="1" dirty="0" smtClean="0">
              <a:latin typeface="微軟正黑體" pitchFamily="34" charset="-120"/>
              <a:ea typeface="微軟正黑體" pitchFamily="34" charset="-120"/>
            </a:rPr>
            <a:t>禁止不當改變權</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17</a:t>
          </a:r>
          <a:r>
            <a:rPr lang="zh-TW" altLang="en-US" sz="2400" b="1" dirty="0" smtClean="0">
              <a:latin typeface="微軟正黑體" pitchFamily="34" charset="-120"/>
              <a:ea typeface="微軟正黑體" pitchFamily="34" charset="-120"/>
            </a:rPr>
            <a:t>條</a:t>
          </a:r>
          <a:r>
            <a:rPr lang="en-US" altLang="zh-TW"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44EE2140-05FC-49AB-845B-7069D6C5E808}" type="sibTrans" cxnId="{01895B00-4C44-4462-830E-B8F77C79B8AE}">
      <dgm:prSet/>
      <dgm:spPr/>
      <dgm:t>
        <a:bodyPr/>
        <a:lstStyle/>
        <a:p>
          <a:endParaRPr lang="zh-TW" altLang="en-US"/>
        </a:p>
      </dgm:t>
    </dgm:pt>
    <dgm:pt modelId="{6DE6DA00-9C48-4049-96C9-06CFC1DA70D4}" type="parTrans" cxnId="{01895B00-4C44-4462-830E-B8F77C79B8AE}">
      <dgm:prSet/>
      <dgm:spPr/>
      <dgm:t>
        <a:bodyPr/>
        <a:lstStyle/>
        <a:p>
          <a:endParaRPr lang="zh-TW" altLang="en-US"/>
        </a:p>
      </dgm:t>
    </dgm:pt>
    <dgm:pt modelId="{60E4BCAC-2219-4B74-9430-79B940A247B4}"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881D79F-5082-457C-B8E6-EF0BB7B4FDD4}" type="pres">
      <dgm:prSet presAssocID="{219DC89E-5AF6-44A8-90D0-F42036E0598D}" presName="parentLin" presStyleCnt="0"/>
      <dgm:spPr/>
      <dgm:t>
        <a:bodyPr/>
        <a:lstStyle/>
        <a:p>
          <a:endParaRPr lang="zh-TW" altLang="en-US"/>
        </a:p>
      </dgm:t>
    </dgm:pt>
    <dgm:pt modelId="{68674E2B-7017-4C5D-AA46-CEFECE3887B4}" type="pres">
      <dgm:prSet presAssocID="{219DC89E-5AF6-44A8-90D0-F42036E0598D}" presName="parentLeftMargin" presStyleLbl="node1" presStyleIdx="0" presStyleCnt="3"/>
      <dgm:spPr/>
      <dgm:t>
        <a:bodyPr/>
        <a:lstStyle/>
        <a:p>
          <a:endParaRPr lang="zh-TW" altLang="en-US"/>
        </a:p>
      </dgm:t>
    </dgm:pt>
    <dgm:pt modelId="{F4779967-E441-4905-A22C-0DC5D59E548A}" type="pres">
      <dgm:prSet presAssocID="{219DC89E-5AF6-44A8-90D0-F42036E0598D}" presName="parentText" presStyleLbl="node1" presStyleIdx="0" presStyleCnt="3" custScaleY="156212">
        <dgm:presLayoutVars>
          <dgm:chMax val="0"/>
          <dgm:bulletEnabled val="1"/>
        </dgm:presLayoutVars>
      </dgm:prSet>
      <dgm:spPr/>
      <dgm:t>
        <a:bodyPr/>
        <a:lstStyle/>
        <a:p>
          <a:endParaRPr lang="zh-TW" altLang="en-US"/>
        </a:p>
      </dgm:t>
    </dgm:pt>
    <dgm:pt modelId="{99D6A499-EA28-4041-9814-F1AF890A2855}" type="pres">
      <dgm:prSet presAssocID="{219DC89E-5AF6-44A8-90D0-F42036E0598D}" presName="negativeSpace" presStyleCnt="0"/>
      <dgm:spPr/>
      <dgm:t>
        <a:bodyPr/>
        <a:lstStyle/>
        <a:p>
          <a:endParaRPr lang="zh-TW" altLang="en-US"/>
        </a:p>
      </dgm:t>
    </dgm:pt>
    <dgm:pt modelId="{35E84566-1F50-411D-94C4-896A28ECD23F}" type="pres">
      <dgm:prSet presAssocID="{219DC89E-5AF6-44A8-90D0-F42036E0598D}" presName="childText" presStyleLbl="conFgAcc1" presStyleIdx="0" presStyleCnt="3">
        <dgm:presLayoutVars>
          <dgm:bulletEnabled val="1"/>
        </dgm:presLayoutVars>
      </dgm:prSet>
      <dgm:spPr/>
      <dgm:t>
        <a:bodyPr/>
        <a:lstStyle/>
        <a:p>
          <a:endParaRPr lang="zh-TW" altLang="en-US"/>
        </a:p>
      </dgm:t>
    </dgm:pt>
    <dgm:pt modelId="{F4B15D27-6B6C-4724-8191-6762E29357D9}" type="pres">
      <dgm:prSet presAssocID="{CFC7D81C-F93B-4F11-B709-83B410A6EBB9}" presName="spaceBetweenRectangles" presStyleCnt="0"/>
      <dgm:spPr/>
      <dgm:t>
        <a:bodyPr/>
        <a:lstStyle/>
        <a:p>
          <a:endParaRPr lang="zh-TW" altLang="en-US"/>
        </a:p>
      </dgm:t>
    </dgm:pt>
    <dgm:pt modelId="{05C4CA43-807A-48B0-940E-03E886D2BFC4}" type="pres">
      <dgm:prSet presAssocID="{3F5C50A6-412C-473D-9822-F6B4EF4796A2}" presName="parentLin" presStyleCnt="0"/>
      <dgm:spPr/>
      <dgm:t>
        <a:bodyPr/>
        <a:lstStyle/>
        <a:p>
          <a:endParaRPr lang="zh-TW" altLang="en-US"/>
        </a:p>
      </dgm:t>
    </dgm:pt>
    <dgm:pt modelId="{1EA89E73-C956-4965-901F-4E8AC7E4505E}" type="pres">
      <dgm:prSet presAssocID="{3F5C50A6-412C-473D-9822-F6B4EF4796A2}" presName="parentLeftMargin" presStyleLbl="node1" presStyleIdx="0" presStyleCnt="3"/>
      <dgm:spPr/>
      <dgm:t>
        <a:bodyPr/>
        <a:lstStyle/>
        <a:p>
          <a:endParaRPr lang="zh-TW" altLang="en-US"/>
        </a:p>
      </dgm:t>
    </dgm:pt>
    <dgm:pt modelId="{7D944620-669F-4483-981E-21B878A16592}" type="pres">
      <dgm:prSet presAssocID="{3F5C50A6-412C-473D-9822-F6B4EF4796A2}" presName="parentText" presStyleLbl="node1" presStyleIdx="1" presStyleCnt="3" custScaleY="156212">
        <dgm:presLayoutVars>
          <dgm:chMax val="0"/>
          <dgm:bulletEnabled val="1"/>
        </dgm:presLayoutVars>
      </dgm:prSet>
      <dgm:spPr/>
      <dgm:t>
        <a:bodyPr/>
        <a:lstStyle/>
        <a:p>
          <a:endParaRPr lang="zh-TW" altLang="en-US"/>
        </a:p>
      </dgm:t>
    </dgm:pt>
    <dgm:pt modelId="{9D555CF4-03BE-428F-8CE6-49B780E00DBE}" type="pres">
      <dgm:prSet presAssocID="{3F5C50A6-412C-473D-9822-F6B4EF4796A2}" presName="negativeSpace" presStyleCnt="0"/>
      <dgm:spPr/>
      <dgm:t>
        <a:bodyPr/>
        <a:lstStyle/>
        <a:p>
          <a:endParaRPr lang="zh-TW" altLang="en-US"/>
        </a:p>
      </dgm:t>
    </dgm:pt>
    <dgm:pt modelId="{BC0976D0-8AB9-4F8B-B330-23FDE5FA4BE9}" type="pres">
      <dgm:prSet presAssocID="{3F5C50A6-412C-473D-9822-F6B4EF4796A2}" presName="childText" presStyleLbl="conFgAcc1" presStyleIdx="1" presStyleCnt="3">
        <dgm:presLayoutVars>
          <dgm:bulletEnabled val="1"/>
        </dgm:presLayoutVars>
      </dgm:prSet>
      <dgm:spPr/>
      <dgm:t>
        <a:bodyPr/>
        <a:lstStyle/>
        <a:p>
          <a:endParaRPr lang="zh-TW" altLang="en-US"/>
        </a:p>
      </dgm:t>
    </dgm:pt>
    <dgm:pt modelId="{31334631-2CD1-42E7-AC82-9F1360DC5021}" type="pres">
      <dgm:prSet presAssocID="{DB3D112A-7FAE-47C5-92A5-5CBFE69B557D}" presName="spaceBetweenRectangles" presStyleCnt="0"/>
      <dgm:spPr/>
      <dgm:t>
        <a:bodyPr/>
        <a:lstStyle/>
        <a:p>
          <a:endParaRPr lang="zh-TW" altLang="en-US"/>
        </a:p>
      </dgm:t>
    </dgm:pt>
    <dgm:pt modelId="{570976A6-57E7-43E0-8A20-69A04C16841F}" type="pres">
      <dgm:prSet presAssocID="{AF8AF421-5E3F-43EC-A14E-EFF4F9F7368D}" presName="parentLin" presStyleCnt="0"/>
      <dgm:spPr/>
      <dgm:t>
        <a:bodyPr/>
        <a:lstStyle/>
        <a:p>
          <a:endParaRPr lang="zh-TW" altLang="en-US"/>
        </a:p>
      </dgm:t>
    </dgm:pt>
    <dgm:pt modelId="{C19A86B6-635B-4853-AAF2-85D9E86DCD69}" type="pres">
      <dgm:prSet presAssocID="{AF8AF421-5E3F-43EC-A14E-EFF4F9F7368D}" presName="parentLeftMargin" presStyleLbl="node1" presStyleIdx="1" presStyleCnt="3"/>
      <dgm:spPr/>
      <dgm:t>
        <a:bodyPr/>
        <a:lstStyle/>
        <a:p>
          <a:endParaRPr lang="zh-TW" altLang="en-US"/>
        </a:p>
      </dgm:t>
    </dgm:pt>
    <dgm:pt modelId="{1448F0E7-171E-4B52-A78C-93D97199D4FD}" type="pres">
      <dgm:prSet presAssocID="{AF8AF421-5E3F-43EC-A14E-EFF4F9F7368D}" presName="parentText" presStyleLbl="node1" presStyleIdx="2" presStyleCnt="3" custScaleY="156212">
        <dgm:presLayoutVars>
          <dgm:chMax val="0"/>
          <dgm:bulletEnabled val="1"/>
        </dgm:presLayoutVars>
      </dgm:prSet>
      <dgm:spPr/>
      <dgm:t>
        <a:bodyPr/>
        <a:lstStyle/>
        <a:p>
          <a:endParaRPr lang="zh-TW" altLang="en-US"/>
        </a:p>
      </dgm:t>
    </dgm:pt>
    <dgm:pt modelId="{5C1B9CF9-7ECD-43E9-8D7E-2454A8131852}" type="pres">
      <dgm:prSet presAssocID="{AF8AF421-5E3F-43EC-A14E-EFF4F9F7368D}" presName="negativeSpace" presStyleCnt="0"/>
      <dgm:spPr/>
      <dgm:t>
        <a:bodyPr/>
        <a:lstStyle/>
        <a:p>
          <a:endParaRPr lang="zh-TW" altLang="en-US"/>
        </a:p>
      </dgm:t>
    </dgm:pt>
    <dgm:pt modelId="{6552FAEB-D327-4014-A05A-81137023F1CE}" type="pres">
      <dgm:prSet presAssocID="{AF8AF421-5E3F-43EC-A14E-EFF4F9F7368D}" presName="childText" presStyleLbl="conFgAcc1" presStyleIdx="2" presStyleCnt="3">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0" destOrd="0" parTransId="{92416431-CA85-4FE3-A3E8-411F20A21A78}" sibTransId="{E3FCDF07-4779-41F2-90F0-40FE2E0D50FB}"/>
    <dgm:cxn modelId="{3197A0EF-C0BF-4FFB-96F8-54FC30D297D7}" type="presOf" srcId="{B610B28F-89A7-4AD3-B1CE-8A07DF73CE04}" destId="{35E84566-1F50-411D-94C4-896A28ECD23F}" srcOrd="0" destOrd="0" presId="urn:microsoft.com/office/officeart/2005/8/layout/list1"/>
    <dgm:cxn modelId="{BB0D1F59-66FB-46BC-A7BD-B470761252A2}" type="presOf" srcId="{3240F625-119F-4759-A527-A7EEB1CE1E04}" destId="{35E84566-1F50-411D-94C4-896A28ECD23F}" srcOrd="0" destOrd="1" presId="urn:microsoft.com/office/officeart/2005/8/layout/list1"/>
    <dgm:cxn modelId="{A731EA6A-AF5C-4ACE-BF51-9C1346DD9173}" type="presOf" srcId="{219DC89E-5AF6-44A8-90D0-F42036E0598D}" destId="{F4779967-E441-4905-A22C-0DC5D59E548A}" srcOrd="1" destOrd="0" presId="urn:microsoft.com/office/officeart/2005/8/layout/list1"/>
    <dgm:cxn modelId="{8F306F99-2FF8-4659-BE97-8F337C36C8C6}" type="presOf" srcId="{0D25A8A4-2DFE-40B7-A0EB-79E6AE5B601C}" destId="{BC0976D0-8AB9-4F8B-B330-23FDE5FA4BE9}" srcOrd="0" destOrd="0" presId="urn:microsoft.com/office/officeart/2005/8/layout/list1"/>
    <dgm:cxn modelId="{C5617DF5-C9A1-47F1-9AA0-4BDA7B0AAC08}" srcId="{B29FCD04-2832-41EE-8FAE-ADF6D1967121}" destId="{219DC89E-5AF6-44A8-90D0-F42036E0598D}" srcOrd="0" destOrd="0" parTransId="{94EE818D-D9C6-44B9-9321-4996A8F06729}" sibTransId="{CFC7D81C-F93B-4F11-B709-83B410A6EBB9}"/>
    <dgm:cxn modelId="{0F6C5FEA-BD46-4CFC-BD40-48B3A9355A56}" srcId="{219DC89E-5AF6-44A8-90D0-F42036E0598D}" destId="{3240F625-119F-4759-A527-A7EEB1CE1E04}" srcOrd="1" destOrd="0" parTransId="{BD1570DA-495C-4E02-8365-16E030EE0927}" sibTransId="{79D718C4-1AFC-48F2-87D3-9396A7FDD551}"/>
    <dgm:cxn modelId="{01895B00-4C44-4462-830E-B8F77C79B8AE}" srcId="{B29FCD04-2832-41EE-8FAE-ADF6D1967121}" destId="{AF8AF421-5E3F-43EC-A14E-EFF4F9F7368D}" srcOrd="2" destOrd="0" parTransId="{6DE6DA00-9C48-4049-96C9-06CFC1DA70D4}" sibTransId="{44EE2140-05FC-49AB-845B-7069D6C5E808}"/>
    <dgm:cxn modelId="{1BE55603-866D-4D62-900C-398CF3C6A41A}" type="presOf" srcId="{AF8AF421-5E3F-43EC-A14E-EFF4F9F7368D}" destId="{C19A86B6-635B-4853-AAF2-85D9E86DCD69}" srcOrd="0" destOrd="0" presId="urn:microsoft.com/office/officeart/2005/8/layout/list1"/>
    <dgm:cxn modelId="{E33CE198-9F09-4240-9C36-D37DE5159C92}" type="presOf" srcId="{3F5C50A6-412C-473D-9822-F6B4EF4796A2}" destId="{7D944620-669F-4483-981E-21B878A16592}" srcOrd="1" destOrd="0" presId="urn:microsoft.com/office/officeart/2005/8/layout/list1"/>
    <dgm:cxn modelId="{68BFE64B-39B8-47CD-AC52-E5399CF0E7D7}" type="presOf" srcId="{B29FCD04-2832-41EE-8FAE-ADF6D1967121}" destId="{60E4BCAC-2219-4B74-9430-79B940A247B4}" srcOrd="0" destOrd="0" presId="urn:microsoft.com/office/officeart/2005/8/layout/list1"/>
    <dgm:cxn modelId="{544B6856-C7A2-4A75-B5AE-57313332CD95}" type="presOf" srcId="{3F5C50A6-412C-473D-9822-F6B4EF4796A2}" destId="{1EA89E73-C956-4965-901F-4E8AC7E4505E}" srcOrd="0" destOrd="0" presId="urn:microsoft.com/office/officeart/2005/8/layout/list1"/>
    <dgm:cxn modelId="{6DB64860-1775-4964-BAC1-6F1741B138CF}" srcId="{3F5C50A6-412C-473D-9822-F6B4EF4796A2}" destId="{0D25A8A4-2DFE-40B7-A0EB-79E6AE5B601C}" srcOrd="0" destOrd="0" parTransId="{730CBD90-D985-435A-A3EC-B7DD886005A9}" sibTransId="{36E9D623-0897-4719-8253-9D4DCEB8D88F}"/>
    <dgm:cxn modelId="{3B6AAB9E-459A-4159-9709-D736C75DB998}" srcId="{3F5C50A6-412C-473D-9822-F6B4EF4796A2}" destId="{EC3CD0FA-029A-4A09-8E1E-4E0F584376E3}" srcOrd="1" destOrd="0" parTransId="{242E1CBB-3887-4AB3-8BD1-12F27623AFFE}" sibTransId="{2FDC7014-11FD-4F2D-BF02-1732AD8907F5}"/>
    <dgm:cxn modelId="{A31659DA-C6C8-4BB4-9137-1647E392E66C}" srcId="{219DC89E-5AF6-44A8-90D0-F42036E0598D}" destId="{B610B28F-89A7-4AD3-B1CE-8A07DF73CE04}" srcOrd="0" destOrd="0" parTransId="{0C85151C-E2CC-4639-83A8-9186C4EAD2D8}" sibTransId="{B25FF970-FCB5-44F9-848C-EBED78059E65}"/>
    <dgm:cxn modelId="{603725B2-975B-4BF6-AFAA-774E132AEF66}" type="presOf" srcId="{AF8AF421-5E3F-43EC-A14E-EFF4F9F7368D}" destId="{1448F0E7-171E-4B52-A78C-93D97199D4FD}" srcOrd="1" destOrd="0" presId="urn:microsoft.com/office/officeart/2005/8/layout/list1"/>
    <dgm:cxn modelId="{DBEF0166-A106-42E8-8616-520FCADB44CB}" srcId="{B29FCD04-2832-41EE-8FAE-ADF6D1967121}" destId="{3F5C50A6-412C-473D-9822-F6B4EF4796A2}" srcOrd="1" destOrd="0" parTransId="{8B71498D-3346-41EF-85BA-1AF44F67F036}" sibTransId="{DB3D112A-7FAE-47C5-92A5-5CBFE69B557D}"/>
    <dgm:cxn modelId="{D667514F-938F-4329-BD79-DBC4E575EB87}" type="presOf" srcId="{219DC89E-5AF6-44A8-90D0-F42036E0598D}" destId="{68674E2B-7017-4C5D-AA46-CEFECE3887B4}" srcOrd="0" destOrd="0" presId="urn:microsoft.com/office/officeart/2005/8/layout/list1"/>
    <dgm:cxn modelId="{875BE532-363C-44B0-B1A1-188D3FD3D57F}" type="presOf" srcId="{EC3CD0FA-029A-4A09-8E1E-4E0F584376E3}" destId="{BC0976D0-8AB9-4F8B-B330-23FDE5FA4BE9}" srcOrd="0" destOrd="1" presId="urn:microsoft.com/office/officeart/2005/8/layout/list1"/>
    <dgm:cxn modelId="{34E14CDF-49E6-4B2F-B756-D6A5A5A94274}" type="presOf" srcId="{AA1EA162-8A29-4979-BCFC-30C71A5F4453}" destId="{6552FAEB-D327-4014-A05A-81137023F1CE}" srcOrd="0" destOrd="0" presId="urn:microsoft.com/office/officeart/2005/8/layout/list1"/>
    <dgm:cxn modelId="{BDF1A5AB-2250-4604-8A82-0E805B7A1553}" type="presParOf" srcId="{60E4BCAC-2219-4B74-9430-79B940A247B4}" destId="{2881D79F-5082-457C-B8E6-EF0BB7B4FDD4}" srcOrd="0" destOrd="0" presId="urn:microsoft.com/office/officeart/2005/8/layout/list1"/>
    <dgm:cxn modelId="{44113A9E-1D76-4560-A38B-21A114E4E941}" type="presParOf" srcId="{2881D79F-5082-457C-B8E6-EF0BB7B4FDD4}" destId="{68674E2B-7017-4C5D-AA46-CEFECE3887B4}" srcOrd="0" destOrd="0" presId="urn:microsoft.com/office/officeart/2005/8/layout/list1"/>
    <dgm:cxn modelId="{E03115D5-ACA3-4B18-8559-233D1185BD97}" type="presParOf" srcId="{2881D79F-5082-457C-B8E6-EF0BB7B4FDD4}" destId="{F4779967-E441-4905-A22C-0DC5D59E548A}" srcOrd="1" destOrd="0" presId="urn:microsoft.com/office/officeart/2005/8/layout/list1"/>
    <dgm:cxn modelId="{1606328B-2C5D-4BFB-95DF-922C083DD7B5}" type="presParOf" srcId="{60E4BCAC-2219-4B74-9430-79B940A247B4}" destId="{99D6A499-EA28-4041-9814-F1AF890A2855}" srcOrd="1" destOrd="0" presId="urn:microsoft.com/office/officeart/2005/8/layout/list1"/>
    <dgm:cxn modelId="{A16AEBC2-68E0-4E27-BE75-75F105C024E3}" type="presParOf" srcId="{60E4BCAC-2219-4B74-9430-79B940A247B4}" destId="{35E84566-1F50-411D-94C4-896A28ECD23F}" srcOrd="2" destOrd="0" presId="urn:microsoft.com/office/officeart/2005/8/layout/list1"/>
    <dgm:cxn modelId="{D32B3972-7EB8-458B-95E9-1EE2ED9EDFF7}" type="presParOf" srcId="{60E4BCAC-2219-4B74-9430-79B940A247B4}" destId="{F4B15D27-6B6C-4724-8191-6762E29357D9}" srcOrd="3" destOrd="0" presId="urn:microsoft.com/office/officeart/2005/8/layout/list1"/>
    <dgm:cxn modelId="{27AF56D9-BDC9-44B2-A270-94B62155A093}" type="presParOf" srcId="{60E4BCAC-2219-4B74-9430-79B940A247B4}" destId="{05C4CA43-807A-48B0-940E-03E886D2BFC4}" srcOrd="4" destOrd="0" presId="urn:microsoft.com/office/officeart/2005/8/layout/list1"/>
    <dgm:cxn modelId="{737424BE-05BE-4C65-9AA3-44E6EFEC8065}" type="presParOf" srcId="{05C4CA43-807A-48B0-940E-03E886D2BFC4}" destId="{1EA89E73-C956-4965-901F-4E8AC7E4505E}" srcOrd="0" destOrd="0" presId="urn:microsoft.com/office/officeart/2005/8/layout/list1"/>
    <dgm:cxn modelId="{A5678000-56EC-4F88-AA44-DC7C83E32CF7}" type="presParOf" srcId="{05C4CA43-807A-48B0-940E-03E886D2BFC4}" destId="{7D944620-669F-4483-981E-21B878A16592}" srcOrd="1" destOrd="0" presId="urn:microsoft.com/office/officeart/2005/8/layout/list1"/>
    <dgm:cxn modelId="{E7CA3D18-40FF-47A0-BEA3-329E64D01649}" type="presParOf" srcId="{60E4BCAC-2219-4B74-9430-79B940A247B4}" destId="{9D555CF4-03BE-428F-8CE6-49B780E00DBE}" srcOrd="5" destOrd="0" presId="urn:microsoft.com/office/officeart/2005/8/layout/list1"/>
    <dgm:cxn modelId="{AFB612E7-3A73-40A0-B946-C92335FE1F1A}" type="presParOf" srcId="{60E4BCAC-2219-4B74-9430-79B940A247B4}" destId="{BC0976D0-8AB9-4F8B-B330-23FDE5FA4BE9}" srcOrd="6" destOrd="0" presId="urn:microsoft.com/office/officeart/2005/8/layout/list1"/>
    <dgm:cxn modelId="{6C2FEBAE-9BC2-4D9C-B727-1611A204CC52}" type="presParOf" srcId="{60E4BCAC-2219-4B74-9430-79B940A247B4}" destId="{31334631-2CD1-42E7-AC82-9F1360DC5021}" srcOrd="7" destOrd="0" presId="urn:microsoft.com/office/officeart/2005/8/layout/list1"/>
    <dgm:cxn modelId="{1B5DEF98-3483-4AB6-9515-659B913D787F}" type="presParOf" srcId="{60E4BCAC-2219-4B74-9430-79B940A247B4}" destId="{570976A6-57E7-43E0-8A20-69A04C16841F}" srcOrd="8" destOrd="0" presId="urn:microsoft.com/office/officeart/2005/8/layout/list1"/>
    <dgm:cxn modelId="{1EC42E48-B524-4452-A298-F4C9A35106A7}" type="presParOf" srcId="{570976A6-57E7-43E0-8A20-69A04C16841F}" destId="{C19A86B6-635B-4853-AAF2-85D9E86DCD69}" srcOrd="0" destOrd="0" presId="urn:microsoft.com/office/officeart/2005/8/layout/list1"/>
    <dgm:cxn modelId="{2051E7C2-49AA-4732-A600-E516908141C8}" type="presParOf" srcId="{570976A6-57E7-43E0-8A20-69A04C16841F}" destId="{1448F0E7-171E-4B52-A78C-93D97199D4FD}" srcOrd="1" destOrd="0" presId="urn:microsoft.com/office/officeart/2005/8/layout/list1"/>
    <dgm:cxn modelId="{FAD822BD-8302-4F24-B412-A10FE0F4A1E5}" type="presParOf" srcId="{60E4BCAC-2219-4B74-9430-79B940A247B4}" destId="{5C1B9CF9-7ECD-43E9-8D7E-2454A8131852}" srcOrd="9" destOrd="0" presId="urn:microsoft.com/office/officeart/2005/8/layout/list1"/>
    <dgm:cxn modelId="{D30F4F23-9E25-443F-9B27-B3992802E7AF}" type="presParOf" srcId="{60E4BCAC-2219-4B74-9430-79B940A247B4}" destId="{6552FAEB-D327-4014-A05A-81137023F1C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9DBB44-A3DA-4CB0-AB6A-B1FC1DAC0F9C}" type="doc">
      <dgm:prSet loTypeId="urn:microsoft.com/office/officeart/2005/8/layout/lProcess2" loCatId="relationship" qsTypeId="urn:microsoft.com/office/officeart/2005/8/quickstyle/simple1" qsCatId="simple" csTypeId="urn:microsoft.com/office/officeart/2005/8/colors/colorful4" csCatId="colorful" phldr="1"/>
      <dgm:spPr/>
      <dgm:t>
        <a:bodyPr/>
        <a:lstStyle/>
        <a:p>
          <a:endParaRPr lang="zh-TW" altLang="en-US"/>
        </a:p>
      </dgm:t>
    </dgm:pt>
    <dgm:pt modelId="{B712F619-697D-4BE6-82F8-89C06332A672}">
      <dgm:prSet phldrT="[文字]" custT="1"/>
      <dgm:spPr/>
      <dgm:t>
        <a:bodyPr/>
        <a:lstStyle/>
        <a:p>
          <a:r>
            <a:rPr lang="zh-TW" altLang="en-US" sz="4400" b="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44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6D551623-1E37-4690-94F6-582D66B55358}" type="parTrans" cxnId="{566D1ADA-4F51-4593-973F-76008B7D1D33}">
      <dgm:prSet/>
      <dgm:spPr/>
      <dgm:t>
        <a:bodyPr/>
        <a:lstStyle/>
        <a:p>
          <a:endParaRPr lang="zh-TW" altLang="en-US"/>
        </a:p>
      </dgm:t>
    </dgm:pt>
    <dgm:pt modelId="{40EF17DA-41F9-4F3F-9034-257BBD0127BC}" type="sibTrans" cxnId="{566D1ADA-4F51-4593-973F-76008B7D1D33}">
      <dgm:prSet/>
      <dgm:spPr/>
      <dgm:t>
        <a:bodyPr/>
        <a:lstStyle/>
        <a:p>
          <a:endParaRPr lang="zh-TW" altLang="en-US"/>
        </a:p>
      </dgm:t>
    </dgm:pt>
    <dgm:pt modelId="{37956E4C-82E4-42DA-AE7A-8A546967DA06}">
      <dgm:prSet phldrT="[文字]" custT="1"/>
      <dgm:spPr/>
      <dgm:t>
        <a:bodyPr/>
        <a:lstStyle/>
        <a:p>
          <a:r>
            <a:rPr lang="zh-TW" altLang="en-US" sz="2400" dirty="0" smtClean="0">
              <a:latin typeface="微軟正黑體" pitchFamily="34" charset="-120"/>
              <a:ea typeface="微軟正黑體" pitchFamily="34" charset="-120"/>
            </a:rPr>
            <a:t>公開播送</a:t>
          </a:r>
          <a:endParaRPr lang="zh-TW" altLang="en-US" sz="2400" dirty="0">
            <a:latin typeface="微軟正黑體" pitchFamily="34" charset="-120"/>
            <a:ea typeface="微軟正黑體" pitchFamily="34" charset="-120"/>
          </a:endParaRPr>
        </a:p>
      </dgm:t>
    </dgm:pt>
    <dgm:pt modelId="{D93060D4-F0B8-4549-8037-DE15D3D32B72}" type="parTrans" cxnId="{0F1C58BE-12B9-4426-82A9-747F5C4296F5}">
      <dgm:prSet/>
      <dgm:spPr/>
      <dgm:t>
        <a:bodyPr/>
        <a:lstStyle/>
        <a:p>
          <a:endParaRPr lang="zh-TW" altLang="en-US"/>
        </a:p>
      </dgm:t>
    </dgm:pt>
    <dgm:pt modelId="{24F9C1E7-08E4-44A5-B847-420F3BDE75E2}" type="sibTrans" cxnId="{0F1C58BE-12B9-4426-82A9-747F5C4296F5}">
      <dgm:prSet/>
      <dgm:spPr/>
      <dgm:t>
        <a:bodyPr/>
        <a:lstStyle/>
        <a:p>
          <a:endParaRPr lang="zh-TW" altLang="en-US"/>
        </a:p>
      </dgm:t>
    </dgm:pt>
    <dgm:pt modelId="{A58ACB21-AE32-4548-AC26-A0A728417BA2}">
      <dgm:prSet phldrT="[文字]" custT="1"/>
      <dgm:spPr/>
      <dgm:t>
        <a:bodyPr/>
        <a:lstStyle/>
        <a:p>
          <a:r>
            <a:rPr lang="zh-TW" altLang="en-US" sz="2400" dirty="0" smtClean="0">
              <a:latin typeface="微軟正黑體" pitchFamily="34" charset="-120"/>
              <a:ea typeface="微軟正黑體" pitchFamily="34" charset="-120"/>
            </a:rPr>
            <a:t>公開上映</a:t>
          </a:r>
          <a:endParaRPr lang="zh-TW" altLang="en-US" sz="2400" dirty="0">
            <a:latin typeface="微軟正黑體" pitchFamily="34" charset="-120"/>
            <a:ea typeface="微軟正黑體" pitchFamily="34" charset="-120"/>
          </a:endParaRPr>
        </a:p>
      </dgm:t>
    </dgm:pt>
    <dgm:pt modelId="{15E5AF69-787F-4423-ADEF-46095C70A05D}" type="parTrans" cxnId="{E858630F-E730-495F-8601-A8F526909852}">
      <dgm:prSet/>
      <dgm:spPr/>
      <dgm:t>
        <a:bodyPr/>
        <a:lstStyle/>
        <a:p>
          <a:endParaRPr lang="zh-TW" altLang="en-US"/>
        </a:p>
      </dgm:t>
    </dgm:pt>
    <dgm:pt modelId="{0BA9A250-ED7E-426E-84D3-86F6FFD3CD49}" type="sibTrans" cxnId="{E858630F-E730-495F-8601-A8F526909852}">
      <dgm:prSet/>
      <dgm:spPr/>
      <dgm:t>
        <a:bodyPr/>
        <a:lstStyle/>
        <a:p>
          <a:endParaRPr lang="zh-TW" altLang="en-US"/>
        </a:p>
      </dgm:t>
    </dgm:pt>
    <dgm:pt modelId="{D6143E66-D136-4AD3-8506-D77D87FB187C}">
      <dgm:prSet phldrT="[文字]" custT="1"/>
      <dgm:spPr/>
      <dgm:t>
        <a:bodyPr/>
        <a:lstStyle/>
        <a:p>
          <a:r>
            <a:rPr lang="zh-TW" altLang="en-US" sz="4400" b="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44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51673C5A-AFAB-45AC-8B80-A7DD2C05713A}" type="parTrans" cxnId="{5D2DDFBD-B88F-4D3F-B29E-66A3453BE501}">
      <dgm:prSet/>
      <dgm:spPr/>
      <dgm:t>
        <a:bodyPr/>
        <a:lstStyle/>
        <a:p>
          <a:endParaRPr lang="zh-TW" altLang="en-US"/>
        </a:p>
      </dgm:t>
    </dgm:pt>
    <dgm:pt modelId="{E2B372E8-3901-4819-BC61-8928F61EE02E}" type="sibTrans" cxnId="{5D2DDFBD-B88F-4D3F-B29E-66A3453BE501}">
      <dgm:prSet/>
      <dgm:spPr/>
      <dgm:t>
        <a:bodyPr/>
        <a:lstStyle/>
        <a:p>
          <a:endParaRPr lang="zh-TW" altLang="en-US"/>
        </a:p>
      </dgm:t>
    </dgm:pt>
    <dgm:pt modelId="{12494F57-B1AB-45EC-A9C0-BE2289EAC5FD}">
      <dgm:prSet phldrT="[文字]" custT="1"/>
      <dgm:spPr/>
      <dgm:t>
        <a:bodyPr/>
        <a:lstStyle/>
        <a:p>
          <a:r>
            <a:rPr lang="zh-TW" altLang="en-US" sz="2400" dirty="0" smtClean="0">
              <a:latin typeface="微軟正黑體" pitchFamily="34" charset="-120"/>
              <a:ea typeface="微軟正黑體" pitchFamily="34" charset="-120"/>
            </a:rPr>
            <a:t>重製</a:t>
          </a:r>
          <a:endParaRPr lang="zh-TW" altLang="en-US" sz="2400" dirty="0">
            <a:latin typeface="微軟正黑體" pitchFamily="34" charset="-120"/>
            <a:ea typeface="微軟正黑體" pitchFamily="34" charset="-120"/>
          </a:endParaRPr>
        </a:p>
      </dgm:t>
    </dgm:pt>
    <dgm:pt modelId="{0F37C03F-7E99-4E44-9EA8-2EB3C78FACC8}" type="parTrans" cxnId="{18F42CDF-BE37-41A6-8147-EF86F03DA6E3}">
      <dgm:prSet/>
      <dgm:spPr/>
      <dgm:t>
        <a:bodyPr/>
        <a:lstStyle/>
        <a:p>
          <a:endParaRPr lang="zh-TW" altLang="en-US"/>
        </a:p>
      </dgm:t>
    </dgm:pt>
    <dgm:pt modelId="{BEF049DE-096C-44B5-88B3-257773F5B0B5}" type="sibTrans" cxnId="{18F42CDF-BE37-41A6-8147-EF86F03DA6E3}">
      <dgm:prSet/>
      <dgm:spPr/>
      <dgm:t>
        <a:bodyPr/>
        <a:lstStyle/>
        <a:p>
          <a:endParaRPr lang="zh-TW" altLang="en-US"/>
        </a:p>
      </dgm:t>
    </dgm:pt>
    <dgm:pt modelId="{0009656B-237F-439E-A3C5-DA2F67966E13}">
      <dgm:prSet phldrT="[文字]" custT="1"/>
      <dgm:spPr/>
      <dgm:t>
        <a:bodyPr/>
        <a:lstStyle/>
        <a:p>
          <a:r>
            <a:rPr lang="zh-TW" altLang="en-US" sz="2400" dirty="0" smtClean="0">
              <a:latin typeface="微軟正黑體" pitchFamily="34" charset="-120"/>
              <a:ea typeface="微軟正黑體" pitchFamily="34" charset="-120"/>
            </a:rPr>
            <a:t>改作</a:t>
          </a:r>
          <a:endParaRPr lang="zh-TW" altLang="en-US" sz="2400" dirty="0">
            <a:latin typeface="微軟正黑體" pitchFamily="34" charset="-120"/>
            <a:ea typeface="微軟正黑體" pitchFamily="34" charset="-120"/>
          </a:endParaRPr>
        </a:p>
      </dgm:t>
    </dgm:pt>
    <dgm:pt modelId="{3CA0722C-52F2-4AE8-8CFD-33D11F5F6AAA}" type="parTrans" cxnId="{6A49564F-85C8-4A20-8B76-0F95253795A0}">
      <dgm:prSet/>
      <dgm:spPr/>
      <dgm:t>
        <a:bodyPr/>
        <a:lstStyle/>
        <a:p>
          <a:endParaRPr lang="zh-TW" altLang="en-US"/>
        </a:p>
      </dgm:t>
    </dgm:pt>
    <dgm:pt modelId="{EDAEE9F7-45E6-4FFF-BCA7-7AA6C7B59FDA}" type="sibTrans" cxnId="{6A49564F-85C8-4A20-8B76-0F95253795A0}">
      <dgm:prSet/>
      <dgm:spPr/>
      <dgm:t>
        <a:bodyPr/>
        <a:lstStyle/>
        <a:p>
          <a:endParaRPr lang="zh-TW" altLang="en-US"/>
        </a:p>
      </dgm:t>
    </dgm:pt>
    <dgm:pt modelId="{7CAA1612-D6CE-451F-BCD6-BECCC3F12D54}">
      <dgm:prSet phldrT="[文字]" custT="1"/>
      <dgm:spPr/>
      <dgm:t>
        <a:bodyPr/>
        <a:lstStyle/>
        <a:p>
          <a:r>
            <a:rPr lang="zh-TW" altLang="en-US" sz="2400" dirty="0" smtClean="0">
              <a:latin typeface="微軟正黑體" pitchFamily="34" charset="-120"/>
              <a:ea typeface="微軟正黑體" pitchFamily="34" charset="-120"/>
            </a:rPr>
            <a:t>公開演出</a:t>
          </a:r>
          <a:endParaRPr lang="zh-TW" altLang="en-US" sz="2400" dirty="0">
            <a:latin typeface="微軟正黑體" pitchFamily="34" charset="-120"/>
            <a:ea typeface="微軟正黑體" pitchFamily="34" charset="-120"/>
          </a:endParaRPr>
        </a:p>
      </dgm:t>
    </dgm:pt>
    <dgm:pt modelId="{A75777A6-6BDC-43B1-B66B-48DF44652A4B}" type="parTrans" cxnId="{87DC76B7-A3FA-4666-9255-B9186D732D9F}">
      <dgm:prSet/>
      <dgm:spPr/>
      <dgm:t>
        <a:bodyPr/>
        <a:lstStyle/>
        <a:p>
          <a:endParaRPr lang="zh-TW" altLang="en-US"/>
        </a:p>
      </dgm:t>
    </dgm:pt>
    <dgm:pt modelId="{13CD19E8-1092-4F5D-AD27-54169D7EB75F}" type="sibTrans" cxnId="{87DC76B7-A3FA-4666-9255-B9186D732D9F}">
      <dgm:prSet/>
      <dgm:spPr/>
      <dgm:t>
        <a:bodyPr/>
        <a:lstStyle/>
        <a:p>
          <a:endParaRPr lang="zh-TW" altLang="en-US"/>
        </a:p>
      </dgm:t>
    </dgm:pt>
    <dgm:pt modelId="{C22D380C-172F-4789-AE5E-BEE129C94E8F}">
      <dgm:prSet phldrT="[文字]" custT="1"/>
      <dgm:spPr/>
      <dgm:t>
        <a:bodyPr/>
        <a:lstStyle/>
        <a:p>
          <a:r>
            <a:rPr lang="zh-TW" altLang="en-US" sz="2400" dirty="0" smtClean="0">
              <a:latin typeface="微軟正黑體" pitchFamily="34" charset="-120"/>
              <a:ea typeface="微軟正黑體" pitchFamily="34" charset="-120"/>
            </a:rPr>
            <a:t>公開傳輸</a:t>
          </a:r>
          <a:endParaRPr lang="zh-TW" altLang="en-US" sz="2400" dirty="0">
            <a:latin typeface="微軟正黑體" pitchFamily="34" charset="-120"/>
            <a:ea typeface="微軟正黑體" pitchFamily="34" charset="-120"/>
          </a:endParaRPr>
        </a:p>
      </dgm:t>
    </dgm:pt>
    <dgm:pt modelId="{7C742CA5-6A0B-405D-9FD4-2A7A521F1903}" type="parTrans" cxnId="{4DC9A4F2-FFDC-42F9-9C39-DF8E75A453F4}">
      <dgm:prSet/>
      <dgm:spPr/>
      <dgm:t>
        <a:bodyPr/>
        <a:lstStyle/>
        <a:p>
          <a:endParaRPr lang="zh-TW" altLang="en-US"/>
        </a:p>
      </dgm:t>
    </dgm:pt>
    <dgm:pt modelId="{36477659-553F-4B74-8876-FBCA97FE256A}" type="sibTrans" cxnId="{4DC9A4F2-FFDC-42F9-9C39-DF8E75A453F4}">
      <dgm:prSet/>
      <dgm:spPr/>
      <dgm:t>
        <a:bodyPr/>
        <a:lstStyle/>
        <a:p>
          <a:endParaRPr lang="zh-TW" altLang="en-US"/>
        </a:p>
      </dgm:t>
    </dgm:pt>
    <dgm:pt modelId="{9173CCEC-929F-45F9-BBBB-109C8B416E7F}">
      <dgm:prSet phldrT="[文字]" custT="1"/>
      <dgm:spPr/>
      <dgm:t>
        <a:bodyPr/>
        <a:lstStyle/>
        <a:p>
          <a:r>
            <a:rPr lang="zh-TW" altLang="en-US" sz="2400" dirty="0" smtClean="0">
              <a:latin typeface="微軟正黑體" pitchFamily="34" charset="-120"/>
              <a:ea typeface="微軟正黑體" pitchFamily="34" charset="-120"/>
            </a:rPr>
            <a:t>公開口述</a:t>
          </a:r>
          <a:endParaRPr lang="zh-TW" altLang="en-US" sz="2400" dirty="0">
            <a:latin typeface="微軟正黑體" pitchFamily="34" charset="-120"/>
            <a:ea typeface="微軟正黑體" pitchFamily="34" charset="-120"/>
          </a:endParaRPr>
        </a:p>
      </dgm:t>
    </dgm:pt>
    <dgm:pt modelId="{CACB5476-1757-4358-8B6A-AF0FFD3AACBA}" type="parTrans" cxnId="{04463EBD-3C06-4F63-8F68-A5286F316527}">
      <dgm:prSet/>
      <dgm:spPr/>
      <dgm:t>
        <a:bodyPr/>
        <a:lstStyle/>
        <a:p>
          <a:endParaRPr lang="zh-TW" altLang="en-US"/>
        </a:p>
      </dgm:t>
    </dgm:pt>
    <dgm:pt modelId="{331E0C3F-226A-40F6-8F92-E5A1F113907A}" type="sibTrans" cxnId="{04463EBD-3C06-4F63-8F68-A5286F316527}">
      <dgm:prSet/>
      <dgm:spPr/>
      <dgm:t>
        <a:bodyPr/>
        <a:lstStyle/>
        <a:p>
          <a:endParaRPr lang="zh-TW" altLang="en-US"/>
        </a:p>
      </dgm:t>
    </dgm:pt>
    <dgm:pt modelId="{B421FEF2-0C78-4F77-B681-F95A9F191E11}">
      <dgm:prSet phldrT="[文字]" custT="1"/>
      <dgm:spPr/>
      <dgm:t>
        <a:bodyPr/>
        <a:lstStyle/>
        <a:p>
          <a:r>
            <a:rPr lang="zh-TW" altLang="en-US" sz="2400" dirty="0" smtClean="0">
              <a:latin typeface="微軟正黑體" pitchFamily="34" charset="-120"/>
              <a:ea typeface="微軟正黑體" pitchFamily="34" charset="-120"/>
            </a:rPr>
            <a:t>公開展示</a:t>
          </a:r>
          <a:endParaRPr lang="zh-TW" altLang="en-US" sz="2400" dirty="0">
            <a:latin typeface="微軟正黑體" pitchFamily="34" charset="-120"/>
            <a:ea typeface="微軟正黑體" pitchFamily="34" charset="-120"/>
          </a:endParaRPr>
        </a:p>
      </dgm:t>
    </dgm:pt>
    <dgm:pt modelId="{C1042F87-EA78-48EF-ADE0-EB6A9D46B1DC}" type="parTrans" cxnId="{8DA11B38-78C6-4983-BF2A-3166FA1378D0}">
      <dgm:prSet/>
      <dgm:spPr/>
      <dgm:t>
        <a:bodyPr/>
        <a:lstStyle/>
        <a:p>
          <a:endParaRPr lang="zh-TW" altLang="en-US"/>
        </a:p>
      </dgm:t>
    </dgm:pt>
    <dgm:pt modelId="{C863DA68-6989-48E2-9884-A323A45AC45F}" type="sibTrans" cxnId="{8DA11B38-78C6-4983-BF2A-3166FA1378D0}">
      <dgm:prSet/>
      <dgm:spPr/>
      <dgm:t>
        <a:bodyPr/>
        <a:lstStyle/>
        <a:p>
          <a:endParaRPr lang="zh-TW" altLang="en-US"/>
        </a:p>
      </dgm:t>
    </dgm:pt>
    <dgm:pt modelId="{FB33E804-D592-4413-BD52-BC3D9314D6D7}">
      <dgm:prSet phldrT="[文字]" custT="1"/>
      <dgm:spPr/>
      <dgm:t>
        <a:bodyPr/>
        <a:lstStyle/>
        <a:p>
          <a:r>
            <a:rPr lang="zh-TW" altLang="en-US" sz="2400" dirty="0" smtClean="0">
              <a:latin typeface="微軟正黑體" pitchFamily="34" charset="-120"/>
              <a:ea typeface="微軟正黑體" pitchFamily="34" charset="-120"/>
            </a:rPr>
            <a:t>出租</a:t>
          </a:r>
          <a:endParaRPr lang="zh-TW" altLang="en-US" sz="2400" dirty="0">
            <a:latin typeface="微軟正黑體" pitchFamily="34" charset="-120"/>
            <a:ea typeface="微軟正黑體" pitchFamily="34" charset="-120"/>
          </a:endParaRPr>
        </a:p>
      </dgm:t>
    </dgm:pt>
    <dgm:pt modelId="{ABD051EB-FE3C-4E85-A1A7-84511C6F0D18}" type="parTrans" cxnId="{F34D0013-3162-43BE-97D2-31FF7D5115C7}">
      <dgm:prSet/>
      <dgm:spPr/>
      <dgm:t>
        <a:bodyPr/>
        <a:lstStyle/>
        <a:p>
          <a:endParaRPr lang="zh-TW" altLang="en-US"/>
        </a:p>
      </dgm:t>
    </dgm:pt>
    <dgm:pt modelId="{ACF0704D-6F03-4191-9517-26A35296E833}" type="sibTrans" cxnId="{F34D0013-3162-43BE-97D2-31FF7D5115C7}">
      <dgm:prSet/>
      <dgm:spPr/>
      <dgm:t>
        <a:bodyPr/>
        <a:lstStyle/>
        <a:p>
          <a:endParaRPr lang="zh-TW" altLang="en-US"/>
        </a:p>
      </dgm:t>
    </dgm:pt>
    <dgm:pt modelId="{658F018D-E56F-4377-8821-E1A9E49BA177}">
      <dgm:prSet phldrT="[文字]" custT="1"/>
      <dgm:spPr/>
      <dgm:t>
        <a:bodyPr/>
        <a:lstStyle/>
        <a:p>
          <a:r>
            <a:rPr lang="zh-TW" altLang="en-US" sz="2400" dirty="0" smtClean="0">
              <a:latin typeface="微軟正黑體" pitchFamily="34" charset="-120"/>
              <a:ea typeface="微軟正黑體" pitchFamily="34" charset="-120"/>
            </a:rPr>
            <a:t>散布</a:t>
          </a:r>
          <a:endParaRPr lang="zh-TW" altLang="en-US" sz="2400" dirty="0">
            <a:latin typeface="微軟正黑體" pitchFamily="34" charset="-120"/>
            <a:ea typeface="微軟正黑體" pitchFamily="34" charset="-120"/>
          </a:endParaRPr>
        </a:p>
      </dgm:t>
    </dgm:pt>
    <dgm:pt modelId="{35939CB6-907E-4988-8E25-E42DA2DE4983}" type="parTrans" cxnId="{D1A711B1-908D-4561-8EC1-BAF39A2C14B3}">
      <dgm:prSet/>
      <dgm:spPr/>
      <dgm:t>
        <a:bodyPr/>
        <a:lstStyle/>
        <a:p>
          <a:endParaRPr lang="zh-TW" altLang="en-US"/>
        </a:p>
      </dgm:t>
    </dgm:pt>
    <dgm:pt modelId="{455BCA02-3ADB-457D-A751-4FC42A79E29A}" type="sibTrans" cxnId="{D1A711B1-908D-4561-8EC1-BAF39A2C14B3}">
      <dgm:prSet/>
      <dgm:spPr/>
      <dgm:t>
        <a:bodyPr/>
        <a:lstStyle/>
        <a:p>
          <a:endParaRPr lang="zh-TW" altLang="en-US"/>
        </a:p>
      </dgm:t>
    </dgm:pt>
    <dgm:pt modelId="{267F3A1E-1263-43B0-91C3-FFE876EB49D0}">
      <dgm:prSet phldrT="[文字]" custT="1"/>
      <dgm:spPr/>
      <dgm:t>
        <a:bodyPr/>
        <a:lstStyle/>
        <a:p>
          <a:r>
            <a:rPr lang="zh-TW" altLang="en-US" sz="2400" dirty="0" smtClean="0">
              <a:latin typeface="微軟正黑體" pitchFamily="34" charset="-120"/>
              <a:ea typeface="微軟正黑體" pitchFamily="34" charset="-120"/>
            </a:rPr>
            <a:t>編輯</a:t>
          </a:r>
          <a:endParaRPr lang="zh-TW" altLang="en-US" sz="2400" dirty="0">
            <a:latin typeface="微軟正黑體" pitchFamily="34" charset="-120"/>
            <a:ea typeface="微軟正黑體" pitchFamily="34" charset="-120"/>
          </a:endParaRPr>
        </a:p>
      </dgm:t>
    </dgm:pt>
    <dgm:pt modelId="{124132DF-CD3A-44D3-AC32-04DFF54D1C2B}" type="parTrans" cxnId="{C1265381-48D3-4608-B4EA-B80EFD38A7FE}">
      <dgm:prSet/>
      <dgm:spPr/>
      <dgm:t>
        <a:bodyPr/>
        <a:lstStyle/>
        <a:p>
          <a:endParaRPr lang="zh-TW" altLang="en-US"/>
        </a:p>
      </dgm:t>
    </dgm:pt>
    <dgm:pt modelId="{436687FA-E66F-45FD-B5AC-C00AC0C43A55}" type="sibTrans" cxnId="{C1265381-48D3-4608-B4EA-B80EFD38A7FE}">
      <dgm:prSet/>
      <dgm:spPr/>
      <dgm:t>
        <a:bodyPr/>
        <a:lstStyle/>
        <a:p>
          <a:endParaRPr lang="zh-TW" altLang="en-US"/>
        </a:p>
      </dgm:t>
    </dgm:pt>
    <dgm:pt modelId="{0BCB8C22-20BA-4AE4-A977-ED6EFB1A7D19}" type="pres">
      <dgm:prSet presAssocID="{0D9DBB44-A3DA-4CB0-AB6A-B1FC1DAC0F9C}" presName="theList" presStyleCnt="0">
        <dgm:presLayoutVars>
          <dgm:dir/>
          <dgm:animLvl val="lvl"/>
          <dgm:resizeHandles val="exact"/>
        </dgm:presLayoutVars>
      </dgm:prSet>
      <dgm:spPr/>
      <dgm:t>
        <a:bodyPr/>
        <a:lstStyle/>
        <a:p>
          <a:endParaRPr lang="zh-TW" altLang="en-US"/>
        </a:p>
      </dgm:t>
    </dgm:pt>
    <dgm:pt modelId="{A841BEB5-8BCC-4BE4-BFCC-D09531441233}" type="pres">
      <dgm:prSet presAssocID="{B712F619-697D-4BE6-82F8-89C06332A672}" presName="compNode" presStyleCnt="0"/>
      <dgm:spPr/>
      <dgm:t>
        <a:bodyPr/>
        <a:lstStyle/>
        <a:p>
          <a:endParaRPr lang="zh-TW" altLang="en-US"/>
        </a:p>
      </dgm:t>
    </dgm:pt>
    <dgm:pt modelId="{0F5179BF-9C74-418A-A524-0267FBB0E186}" type="pres">
      <dgm:prSet presAssocID="{B712F619-697D-4BE6-82F8-89C06332A672}" presName="aNode" presStyleLbl="bgShp" presStyleIdx="0" presStyleCnt="2" custLinFactNeighborX="-8163" custLinFactNeighborY="1589"/>
      <dgm:spPr/>
      <dgm:t>
        <a:bodyPr/>
        <a:lstStyle/>
        <a:p>
          <a:endParaRPr lang="zh-TW" altLang="en-US"/>
        </a:p>
      </dgm:t>
    </dgm:pt>
    <dgm:pt modelId="{E15B32B5-0D26-447A-A00D-1B0FC35556BB}" type="pres">
      <dgm:prSet presAssocID="{B712F619-697D-4BE6-82F8-89C06332A672}" presName="textNode" presStyleLbl="bgShp" presStyleIdx="0" presStyleCnt="2"/>
      <dgm:spPr/>
      <dgm:t>
        <a:bodyPr/>
        <a:lstStyle/>
        <a:p>
          <a:endParaRPr lang="zh-TW" altLang="en-US"/>
        </a:p>
      </dgm:t>
    </dgm:pt>
    <dgm:pt modelId="{36A9E313-E68D-409B-B244-2D053C9B9751}" type="pres">
      <dgm:prSet presAssocID="{B712F619-697D-4BE6-82F8-89C06332A672}" presName="compChildNode" presStyleCnt="0"/>
      <dgm:spPr/>
      <dgm:t>
        <a:bodyPr/>
        <a:lstStyle/>
        <a:p>
          <a:endParaRPr lang="zh-TW" altLang="en-US"/>
        </a:p>
      </dgm:t>
    </dgm:pt>
    <dgm:pt modelId="{38E81B79-25EE-48AD-9BE2-6E7EB19025D8}" type="pres">
      <dgm:prSet presAssocID="{B712F619-697D-4BE6-82F8-89C06332A672}" presName="theInnerList" presStyleCnt="0"/>
      <dgm:spPr/>
      <dgm:t>
        <a:bodyPr/>
        <a:lstStyle/>
        <a:p>
          <a:endParaRPr lang="zh-TW" altLang="en-US"/>
        </a:p>
      </dgm:t>
    </dgm:pt>
    <dgm:pt modelId="{89CE01A3-E810-4DF0-8226-414489ED5A84}" type="pres">
      <dgm:prSet presAssocID="{37956E4C-82E4-42DA-AE7A-8A546967DA06}" presName="childNode" presStyleLbl="node1" presStyleIdx="0" presStyleCnt="11">
        <dgm:presLayoutVars>
          <dgm:bulletEnabled val="1"/>
        </dgm:presLayoutVars>
      </dgm:prSet>
      <dgm:spPr/>
      <dgm:t>
        <a:bodyPr/>
        <a:lstStyle/>
        <a:p>
          <a:endParaRPr lang="zh-TW" altLang="en-US"/>
        </a:p>
      </dgm:t>
    </dgm:pt>
    <dgm:pt modelId="{EE09B4DC-D625-43F4-A4FB-D09AAF45F456}" type="pres">
      <dgm:prSet presAssocID="{37956E4C-82E4-42DA-AE7A-8A546967DA06}" presName="aSpace2" presStyleCnt="0"/>
      <dgm:spPr/>
      <dgm:t>
        <a:bodyPr/>
        <a:lstStyle/>
        <a:p>
          <a:endParaRPr lang="zh-TW" altLang="en-US"/>
        </a:p>
      </dgm:t>
    </dgm:pt>
    <dgm:pt modelId="{0ADA8F44-B891-48A2-B0E2-BAB0CB6F8AF1}" type="pres">
      <dgm:prSet presAssocID="{A58ACB21-AE32-4548-AC26-A0A728417BA2}" presName="childNode" presStyleLbl="node1" presStyleIdx="1" presStyleCnt="11">
        <dgm:presLayoutVars>
          <dgm:bulletEnabled val="1"/>
        </dgm:presLayoutVars>
      </dgm:prSet>
      <dgm:spPr/>
      <dgm:t>
        <a:bodyPr/>
        <a:lstStyle/>
        <a:p>
          <a:endParaRPr lang="zh-TW" altLang="en-US"/>
        </a:p>
      </dgm:t>
    </dgm:pt>
    <dgm:pt modelId="{3BEF6E34-DAB5-4CE0-967D-AEA7A195B471}" type="pres">
      <dgm:prSet presAssocID="{A58ACB21-AE32-4548-AC26-A0A728417BA2}" presName="aSpace2" presStyleCnt="0"/>
      <dgm:spPr/>
      <dgm:t>
        <a:bodyPr/>
        <a:lstStyle/>
        <a:p>
          <a:endParaRPr lang="zh-TW" altLang="en-US"/>
        </a:p>
      </dgm:t>
    </dgm:pt>
    <dgm:pt modelId="{3D4F126E-80A8-4628-924B-E6EFAFFE5B3C}" type="pres">
      <dgm:prSet presAssocID="{7CAA1612-D6CE-451F-BCD6-BECCC3F12D54}" presName="childNode" presStyleLbl="node1" presStyleIdx="2" presStyleCnt="11">
        <dgm:presLayoutVars>
          <dgm:bulletEnabled val="1"/>
        </dgm:presLayoutVars>
      </dgm:prSet>
      <dgm:spPr/>
      <dgm:t>
        <a:bodyPr/>
        <a:lstStyle/>
        <a:p>
          <a:endParaRPr lang="zh-TW" altLang="en-US"/>
        </a:p>
      </dgm:t>
    </dgm:pt>
    <dgm:pt modelId="{DF4B35BA-7040-446A-81DD-4988D0C64520}" type="pres">
      <dgm:prSet presAssocID="{7CAA1612-D6CE-451F-BCD6-BECCC3F12D54}" presName="aSpace2" presStyleCnt="0"/>
      <dgm:spPr/>
      <dgm:t>
        <a:bodyPr/>
        <a:lstStyle/>
        <a:p>
          <a:endParaRPr lang="zh-TW" altLang="en-US"/>
        </a:p>
      </dgm:t>
    </dgm:pt>
    <dgm:pt modelId="{75F60CBE-A199-4D3C-A1E4-80D521111D2E}" type="pres">
      <dgm:prSet presAssocID="{C22D380C-172F-4789-AE5E-BEE129C94E8F}" presName="childNode" presStyleLbl="node1" presStyleIdx="3" presStyleCnt="11">
        <dgm:presLayoutVars>
          <dgm:bulletEnabled val="1"/>
        </dgm:presLayoutVars>
      </dgm:prSet>
      <dgm:spPr/>
      <dgm:t>
        <a:bodyPr/>
        <a:lstStyle/>
        <a:p>
          <a:endParaRPr lang="zh-TW" altLang="en-US"/>
        </a:p>
      </dgm:t>
    </dgm:pt>
    <dgm:pt modelId="{EE6CAB3B-A1FE-4395-B780-0A8D70606262}" type="pres">
      <dgm:prSet presAssocID="{C22D380C-172F-4789-AE5E-BEE129C94E8F}" presName="aSpace2" presStyleCnt="0"/>
      <dgm:spPr/>
      <dgm:t>
        <a:bodyPr/>
        <a:lstStyle/>
        <a:p>
          <a:endParaRPr lang="zh-TW" altLang="en-US"/>
        </a:p>
      </dgm:t>
    </dgm:pt>
    <dgm:pt modelId="{4E7F6187-2B06-450F-848C-88AFF88340ED}" type="pres">
      <dgm:prSet presAssocID="{9173CCEC-929F-45F9-BBBB-109C8B416E7F}" presName="childNode" presStyleLbl="node1" presStyleIdx="4" presStyleCnt="11">
        <dgm:presLayoutVars>
          <dgm:bulletEnabled val="1"/>
        </dgm:presLayoutVars>
      </dgm:prSet>
      <dgm:spPr/>
      <dgm:t>
        <a:bodyPr/>
        <a:lstStyle/>
        <a:p>
          <a:endParaRPr lang="zh-TW" altLang="en-US"/>
        </a:p>
      </dgm:t>
    </dgm:pt>
    <dgm:pt modelId="{87AC5A66-4922-427C-AD45-2CE022EC59A1}" type="pres">
      <dgm:prSet presAssocID="{B712F619-697D-4BE6-82F8-89C06332A672}" presName="aSpace" presStyleCnt="0"/>
      <dgm:spPr/>
      <dgm:t>
        <a:bodyPr/>
        <a:lstStyle/>
        <a:p>
          <a:endParaRPr lang="zh-TW" altLang="en-US"/>
        </a:p>
      </dgm:t>
    </dgm:pt>
    <dgm:pt modelId="{FDF5FEBC-868B-4180-9A7B-E57F753193F1}" type="pres">
      <dgm:prSet presAssocID="{D6143E66-D136-4AD3-8506-D77D87FB187C}" presName="compNode" presStyleCnt="0"/>
      <dgm:spPr/>
      <dgm:t>
        <a:bodyPr/>
        <a:lstStyle/>
        <a:p>
          <a:endParaRPr lang="zh-TW" altLang="en-US"/>
        </a:p>
      </dgm:t>
    </dgm:pt>
    <dgm:pt modelId="{2571FED5-3347-4D38-BF87-AAB30D377DE8}" type="pres">
      <dgm:prSet presAssocID="{D6143E66-D136-4AD3-8506-D77D87FB187C}" presName="aNode" presStyleLbl="bgShp" presStyleIdx="1" presStyleCnt="2" custLinFactNeighborX="-376" custLinFactNeighborY="-3182"/>
      <dgm:spPr/>
      <dgm:t>
        <a:bodyPr/>
        <a:lstStyle/>
        <a:p>
          <a:endParaRPr lang="zh-TW" altLang="en-US"/>
        </a:p>
      </dgm:t>
    </dgm:pt>
    <dgm:pt modelId="{3635E3E9-CE01-4ECB-A29A-16206E529499}" type="pres">
      <dgm:prSet presAssocID="{D6143E66-D136-4AD3-8506-D77D87FB187C}" presName="textNode" presStyleLbl="bgShp" presStyleIdx="1" presStyleCnt="2"/>
      <dgm:spPr/>
      <dgm:t>
        <a:bodyPr/>
        <a:lstStyle/>
        <a:p>
          <a:endParaRPr lang="zh-TW" altLang="en-US"/>
        </a:p>
      </dgm:t>
    </dgm:pt>
    <dgm:pt modelId="{F58D8747-4B56-4F08-A3C0-B1F69E209424}" type="pres">
      <dgm:prSet presAssocID="{D6143E66-D136-4AD3-8506-D77D87FB187C}" presName="compChildNode" presStyleCnt="0"/>
      <dgm:spPr/>
      <dgm:t>
        <a:bodyPr/>
        <a:lstStyle/>
        <a:p>
          <a:endParaRPr lang="zh-TW" altLang="en-US"/>
        </a:p>
      </dgm:t>
    </dgm:pt>
    <dgm:pt modelId="{1864A46D-3F7B-45B9-BBC1-1E399A890A04}" type="pres">
      <dgm:prSet presAssocID="{D6143E66-D136-4AD3-8506-D77D87FB187C}" presName="theInnerList" presStyleCnt="0"/>
      <dgm:spPr/>
      <dgm:t>
        <a:bodyPr/>
        <a:lstStyle/>
        <a:p>
          <a:endParaRPr lang="zh-TW" altLang="en-US"/>
        </a:p>
      </dgm:t>
    </dgm:pt>
    <dgm:pt modelId="{C4E1DD2E-E2FE-4F2B-8A4E-B7A722DEB358}" type="pres">
      <dgm:prSet presAssocID="{12494F57-B1AB-45EC-A9C0-BE2289EAC5FD}" presName="childNode" presStyleLbl="node1" presStyleIdx="5" presStyleCnt="11">
        <dgm:presLayoutVars>
          <dgm:bulletEnabled val="1"/>
        </dgm:presLayoutVars>
      </dgm:prSet>
      <dgm:spPr/>
      <dgm:t>
        <a:bodyPr/>
        <a:lstStyle/>
        <a:p>
          <a:endParaRPr lang="zh-TW" altLang="en-US"/>
        </a:p>
      </dgm:t>
    </dgm:pt>
    <dgm:pt modelId="{87D2D3DD-1D47-4E84-974C-5A30AD406E1C}" type="pres">
      <dgm:prSet presAssocID="{12494F57-B1AB-45EC-A9C0-BE2289EAC5FD}" presName="aSpace2" presStyleCnt="0"/>
      <dgm:spPr/>
      <dgm:t>
        <a:bodyPr/>
        <a:lstStyle/>
        <a:p>
          <a:endParaRPr lang="zh-TW" altLang="en-US"/>
        </a:p>
      </dgm:t>
    </dgm:pt>
    <dgm:pt modelId="{0EC4999D-0E3A-4258-98AF-0E1366FD3150}" type="pres">
      <dgm:prSet presAssocID="{B421FEF2-0C78-4F77-B681-F95A9F191E11}" presName="childNode" presStyleLbl="node1" presStyleIdx="6" presStyleCnt="11">
        <dgm:presLayoutVars>
          <dgm:bulletEnabled val="1"/>
        </dgm:presLayoutVars>
      </dgm:prSet>
      <dgm:spPr/>
      <dgm:t>
        <a:bodyPr/>
        <a:lstStyle/>
        <a:p>
          <a:endParaRPr lang="zh-TW" altLang="en-US"/>
        </a:p>
      </dgm:t>
    </dgm:pt>
    <dgm:pt modelId="{FD607E56-7836-4D7D-8FD1-AE828BDE9E66}" type="pres">
      <dgm:prSet presAssocID="{B421FEF2-0C78-4F77-B681-F95A9F191E11}" presName="aSpace2" presStyleCnt="0"/>
      <dgm:spPr/>
      <dgm:t>
        <a:bodyPr/>
        <a:lstStyle/>
        <a:p>
          <a:endParaRPr lang="zh-TW" altLang="en-US"/>
        </a:p>
      </dgm:t>
    </dgm:pt>
    <dgm:pt modelId="{C8B82B98-8FE3-4E77-9495-55FC54D8ED9A}" type="pres">
      <dgm:prSet presAssocID="{FB33E804-D592-4413-BD52-BC3D9314D6D7}" presName="childNode" presStyleLbl="node1" presStyleIdx="7" presStyleCnt="11">
        <dgm:presLayoutVars>
          <dgm:bulletEnabled val="1"/>
        </dgm:presLayoutVars>
      </dgm:prSet>
      <dgm:spPr/>
      <dgm:t>
        <a:bodyPr/>
        <a:lstStyle/>
        <a:p>
          <a:endParaRPr lang="zh-TW" altLang="en-US"/>
        </a:p>
      </dgm:t>
    </dgm:pt>
    <dgm:pt modelId="{C66438DB-DDBF-4E21-8D86-20068DF830AC}" type="pres">
      <dgm:prSet presAssocID="{FB33E804-D592-4413-BD52-BC3D9314D6D7}" presName="aSpace2" presStyleCnt="0"/>
      <dgm:spPr/>
      <dgm:t>
        <a:bodyPr/>
        <a:lstStyle/>
        <a:p>
          <a:endParaRPr lang="zh-TW" altLang="en-US"/>
        </a:p>
      </dgm:t>
    </dgm:pt>
    <dgm:pt modelId="{9CB067C0-E461-4BE7-8272-EB50DA45D18C}" type="pres">
      <dgm:prSet presAssocID="{658F018D-E56F-4377-8821-E1A9E49BA177}" presName="childNode" presStyleLbl="node1" presStyleIdx="8" presStyleCnt="11">
        <dgm:presLayoutVars>
          <dgm:bulletEnabled val="1"/>
        </dgm:presLayoutVars>
      </dgm:prSet>
      <dgm:spPr/>
      <dgm:t>
        <a:bodyPr/>
        <a:lstStyle/>
        <a:p>
          <a:endParaRPr lang="zh-TW" altLang="en-US"/>
        </a:p>
      </dgm:t>
    </dgm:pt>
    <dgm:pt modelId="{F883086C-6752-423C-BC12-CDF473C7169A}" type="pres">
      <dgm:prSet presAssocID="{658F018D-E56F-4377-8821-E1A9E49BA177}" presName="aSpace2" presStyleCnt="0"/>
      <dgm:spPr/>
      <dgm:t>
        <a:bodyPr/>
        <a:lstStyle/>
        <a:p>
          <a:endParaRPr lang="zh-TW" altLang="en-US"/>
        </a:p>
      </dgm:t>
    </dgm:pt>
    <dgm:pt modelId="{B5559CE6-895F-4763-AFD7-CF50EA8CE29D}" type="pres">
      <dgm:prSet presAssocID="{267F3A1E-1263-43B0-91C3-FFE876EB49D0}" presName="childNode" presStyleLbl="node1" presStyleIdx="9" presStyleCnt="11">
        <dgm:presLayoutVars>
          <dgm:bulletEnabled val="1"/>
        </dgm:presLayoutVars>
      </dgm:prSet>
      <dgm:spPr/>
      <dgm:t>
        <a:bodyPr/>
        <a:lstStyle/>
        <a:p>
          <a:endParaRPr lang="zh-TW" altLang="en-US"/>
        </a:p>
      </dgm:t>
    </dgm:pt>
    <dgm:pt modelId="{943F88C3-9519-4497-B704-69C5579D3E54}" type="pres">
      <dgm:prSet presAssocID="{267F3A1E-1263-43B0-91C3-FFE876EB49D0}" presName="aSpace2" presStyleCnt="0"/>
      <dgm:spPr/>
      <dgm:t>
        <a:bodyPr/>
        <a:lstStyle/>
        <a:p>
          <a:endParaRPr lang="zh-TW" altLang="en-US"/>
        </a:p>
      </dgm:t>
    </dgm:pt>
    <dgm:pt modelId="{6810B298-D521-4AFD-8F72-7DCA6AE8278F}" type="pres">
      <dgm:prSet presAssocID="{0009656B-237F-439E-A3C5-DA2F67966E13}" presName="childNode" presStyleLbl="node1" presStyleIdx="10" presStyleCnt="11">
        <dgm:presLayoutVars>
          <dgm:bulletEnabled val="1"/>
        </dgm:presLayoutVars>
      </dgm:prSet>
      <dgm:spPr/>
      <dgm:t>
        <a:bodyPr/>
        <a:lstStyle/>
        <a:p>
          <a:endParaRPr lang="zh-TW" altLang="en-US"/>
        </a:p>
      </dgm:t>
    </dgm:pt>
  </dgm:ptLst>
  <dgm:cxnLst>
    <dgm:cxn modelId="{F34D0013-3162-43BE-97D2-31FF7D5115C7}" srcId="{D6143E66-D136-4AD3-8506-D77D87FB187C}" destId="{FB33E804-D592-4413-BD52-BC3D9314D6D7}" srcOrd="2" destOrd="0" parTransId="{ABD051EB-FE3C-4E85-A1A7-84511C6F0D18}" sibTransId="{ACF0704D-6F03-4191-9517-26A35296E833}"/>
    <dgm:cxn modelId="{EADE5620-08C1-4E40-9CBB-4418E657F35E}" type="presOf" srcId="{C22D380C-172F-4789-AE5E-BEE129C94E8F}" destId="{75F60CBE-A199-4D3C-A1E4-80D521111D2E}" srcOrd="0" destOrd="0" presId="urn:microsoft.com/office/officeart/2005/8/layout/lProcess2"/>
    <dgm:cxn modelId="{0156DF70-2577-4A59-9630-8A6EA6DB8D40}" type="presOf" srcId="{12494F57-B1AB-45EC-A9C0-BE2289EAC5FD}" destId="{C4E1DD2E-E2FE-4F2B-8A4E-B7A722DEB358}" srcOrd="0" destOrd="0" presId="urn:microsoft.com/office/officeart/2005/8/layout/lProcess2"/>
    <dgm:cxn modelId="{4DC9A4F2-FFDC-42F9-9C39-DF8E75A453F4}" srcId="{B712F619-697D-4BE6-82F8-89C06332A672}" destId="{C22D380C-172F-4789-AE5E-BEE129C94E8F}" srcOrd="3" destOrd="0" parTransId="{7C742CA5-6A0B-405D-9FD4-2A7A521F1903}" sibTransId="{36477659-553F-4B74-8876-FBCA97FE256A}"/>
    <dgm:cxn modelId="{8DA11B38-78C6-4983-BF2A-3166FA1378D0}" srcId="{D6143E66-D136-4AD3-8506-D77D87FB187C}" destId="{B421FEF2-0C78-4F77-B681-F95A9F191E11}" srcOrd="1" destOrd="0" parTransId="{C1042F87-EA78-48EF-ADE0-EB6A9D46B1DC}" sibTransId="{C863DA68-6989-48E2-9884-A323A45AC45F}"/>
    <dgm:cxn modelId="{0522D194-EF53-4302-BB4B-661D19FDCB24}" type="presOf" srcId="{658F018D-E56F-4377-8821-E1A9E49BA177}" destId="{9CB067C0-E461-4BE7-8272-EB50DA45D18C}" srcOrd="0" destOrd="0" presId="urn:microsoft.com/office/officeart/2005/8/layout/lProcess2"/>
    <dgm:cxn modelId="{B70BDA9D-8D9F-4E6E-A302-A6F4FC7CAD8D}" type="presOf" srcId="{9173CCEC-929F-45F9-BBBB-109C8B416E7F}" destId="{4E7F6187-2B06-450F-848C-88AFF88340ED}" srcOrd="0" destOrd="0" presId="urn:microsoft.com/office/officeart/2005/8/layout/lProcess2"/>
    <dgm:cxn modelId="{9437DADB-ABF1-4905-9A5E-B09421A21611}" type="presOf" srcId="{267F3A1E-1263-43B0-91C3-FFE876EB49D0}" destId="{B5559CE6-895F-4763-AFD7-CF50EA8CE29D}" srcOrd="0" destOrd="0" presId="urn:microsoft.com/office/officeart/2005/8/layout/lProcess2"/>
    <dgm:cxn modelId="{C1265381-48D3-4608-B4EA-B80EFD38A7FE}" srcId="{D6143E66-D136-4AD3-8506-D77D87FB187C}" destId="{267F3A1E-1263-43B0-91C3-FFE876EB49D0}" srcOrd="4" destOrd="0" parTransId="{124132DF-CD3A-44D3-AC32-04DFF54D1C2B}" sibTransId="{436687FA-E66F-45FD-B5AC-C00AC0C43A55}"/>
    <dgm:cxn modelId="{0F1C58BE-12B9-4426-82A9-747F5C4296F5}" srcId="{B712F619-697D-4BE6-82F8-89C06332A672}" destId="{37956E4C-82E4-42DA-AE7A-8A546967DA06}" srcOrd="0" destOrd="0" parTransId="{D93060D4-F0B8-4549-8037-DE15D3D32B72}" sibTransId="{24F9C1E7-08E4-44A5-B847-420F3BDE75E2}"/>
    <dgm:cxn modelId="{E858630F-E730-495F-8601-A8F526909852}" srcId="{B712F619-697D-4BE6-82F8-89C06332A672}" destId="{A58ACB21-AE32-4548-AC26-A0A728417BA2}" srcOrd="1" destOrd="0" parTransId="{15E5AF69-787F-4423-ADEF-46095C70A05D}" sibTransId="{0BA9A250-ED7E-426E-84D3-86F6FFD3CD49}"/>
    <dgm:cxn modelId="{042D4493-7847-41B5-9AF3-D761A9795140}" type="presOf" srcId="{B421FEF2-0C78-4F77-B681-F95A9F191E11}" destId="{0EC4999D-0E3A-4258-98AF-0E1366FD3150}" srcOrd="0" destOrd="0" presId="urn:microsoft.com/office/officeart/2005/8/layout/lProcess2"/>
    <dgm:cxn modelId="{04463EBD-3C06-4F63-8F68-A5286F316527}" srcId="{B712F619-697D-4BE6-82F8-89C06332A672}" destId="{9173CCEC-929F-45F9-BBBB-109C8B416E7F}" srcOrd="4" destOrd="0" parTransId="{CACB5476-1757-4358-8B6A-AF0FFD3AACBA}" sibTransId="{331E0C3F-226A-40F6-8F92-E5A1F113907A}"/>
    <dgm:cxn modelId="{2A711220-7E07-47D2-9F49-A5D696B67498}" type="presOf" srcId="{0009656B-237F-439E-A3C5-DA2F67966E13}" destId="{6810B298-D521-4AFD-8F72-7DCA6AE8278F}" srcOrd="0" destOrd="0" presId="urn:microsoft.com/office/officeart/2005/8/layout/lProcess2"/>
    <dgm:cxn modelId="{17B12EAA-1910-4BD8-B392-0C306BF6AB93}" type="presOf" srcId="{0D9DBB44-A3DA-4CB0-AB6A-B1FC1DAC0F9C}" destId="{0BCB8C22-20BA-4AE4-A977-ED6EFB1A7D19}" srcOrd="0" destOrd="0" presId="urn:microsoft.com/office/officeart/2005/8/layout/lProcess2"/>
    <dgm:cxn modelId="{CB7C00AE-A2E0-4C7E-949C-468C8EC3F3E9}" type="presOf" srcId="{B712F619-697D-4BE6-82F8-89C06332A672}" destId="{0F5179BF-9C74-418A-A524-0267FBB0E186}" srcOrd="0" destOrd="0" presId="urn:microsoft.com/office/officeart/2005/8/layout/lProcess2"/>
    <dgm:cxn modelId="{D1A711B1-908D-4561-8EC1-BAF39A2C14B3}" srcId="{D6143E66-D136-4AD3-8506-D77D87FB187C}" destId="{658F018D-E56F-4377-8821-E1A9E49BA177}" srcOrd="3" destOrd="0" parTransId="{35939CB6-907E-4988-8E25-E42DA2DE4983}" sibTransId="{455BCA02-3ADB-457D-A751-4FC42A79E29A}"/>
    <dgm:cxn modelId="{5D2DDFBD-B88F-4D3F-B29E-66A3453BE501}" srcId="{0D9DBB44-A3DA-4CB0-AB6A-B1FC1DAC0F9C}" destId="{D6143E66-D136-4AD3-8506-D77D87FB187C}" srcOrd="1" destOrd="0" parTransId="{51673C5A-AFAB-45AC-8B80-A7DD2C05713A}" sibTransId="{E2B372E8-3901-4819-BC61-8928F61EE02E}"/>
    <dgm:cxn modelId="{12D3F1D7-191B-40DB-92F6-527BFC1B7F34}" type="presOf" srcId="{7CAA1612-D6CE-451F-BCD6-BECCC3F12D54}" destId="{3D4F126E-80A8-4628-924B-E6EFAFFE5B3C}" srcOrd="0" destOrd="0" presId="urn:microsoft.com/office/officeart/2005/8/layout/lProcess2"/>
    <dgm:cxn modelId="{87DC76B7-A3FA-4666-9255-B9186D732D9F}" srcId="{B712F619-697D-4BE6-82F8-89C06332A672}" destId="{7CAA1612-D6CE-451F-BCD6-BECCC3F12D54}" srcOrd="2" destOrd="0" parTransId="{A75777A6-6BDC-43B1-B66B-48DF44652A4B}" sibTransId="{13CD19E8-1092-4F5D-AD27-54169D7EB75F}"/>
    <dgm:cxn modelId="{566D1ADA-4F51-4593-973F-76008B7D1D33}" srcId="{0D9DBB44-A3DA-4CB0-AB6A-B1FC1DAC0F9C}" destId="{B712F619-697D-4BE6-82F8-89C06332A672}" srcOrd="0" destOrd="0" parTransId="{6D551623-1E37-4690-94F6-582D66B55358}" sibTransId="{40EF17DA-41F9-4F3F-9034-257BBD0127BC}"/>
    <dgm:cxn modelId="{18F42CDF-BE37-41A6-8147-EF86F03DA6E3}" srcId="{D6143E66-D136-4AD3-8506-D77D87FB187C}" destId="{12494F57-B1AB-45EC-A9C0-BE2289EAC5FD}" srcOrd="0" destOrd="0" parTransId="{0F37C03F-7E99-4E44-9EA8-2EB3C78FACC8}" sibTransId="{BEF049DE-096C-44B5-88B3-257773F5B0B5}"/>
    <dgm:cxn modelId="{8103B147-CC21-498D-AF0B-DDD16AB4122D}" type="presOf" srcId="{B712F619-697D-4BE6-82F8-89C06332A672}" destId="{E15B32B5-0D26-447A-A00D-1B0FC35556BB}" srcOrd="1" destOrd="0" presId="urn:microsoft.com/office/officeart/2005/8/layout/lProcess2"/>
    <dgm:cxn modelId="{D498692E-8D9B-4983-8F66-E3CDC703BB18}" type="presOf" srcId="{FB33E804-D592-4413-BD52-BC3D9314D6D7}" destId="{C8B82B98-8FE3-4E77-9495-55FC54D8ED9A}" srcOrd="0" destOrd="0" presId="urn:microsoft.com/office/officeart/2005/8/layout/lProcess2"/>
    <dgm:cxn modelId="{D48ED9E8-4A8C-4892-B7F5-CCD2552CD182}" type="presOf" srcId="{A58ACB21-AE32-4548-AC26-A0A728417BA2}" destId="{0ADA8F44-B891-48A2-B0E2-BAB0CB6F8AF1}" srcOrd="0" destOrd="0" presId="urn:microsoft.com/office/officeart/2005/8/layout/lProcess2"/>
    <dgm:cxn modelId="{6A49564F-85C8-4A20-8B76-0F95253795A0}" srcId="{D6143E66-D136-4AD3-8506-D77D87FB187C}" destId="{0009656B-237F-439E-A3C5-DA2F67966E13}" srcOrd="5" destOrd="0" parTransId="{3CA0722C-52F2-4AE8-8CFD-33D11F5F6AAA}" sibTransId="{EDAEE9F7-45E6-4FFF-BCA7-7AA6C7B59FDA}"/>
    <dgm:cxn modelId="{78F58BED-0700-482E-922E-6E4AD50933EE}" type="presOf" srcId="{D6143E66-D136-4AD3-8506-D77D87FB187C}" destId="{3635E3E9-CE01-4ECB-A29A-16206E529499}" srcOrd="1" destOrd="0" presId="urn:microsoft.com/office/officeart/2005/8/layout/lProcess2"/>
    <dgm:cxn modelId="{C7F4DBF3-64A3-44A8-858C-979C03E3F9AD}" type="presOf" srcId="{37956E4C-82E4-42DA-AE7A-8A546967DA06}" destId="{89CE01A3-E810-4DF0-8226-414489ED5A84}" srcOrd="0" destOrd="0" presId="urn:microsoft.com/office/officeart/2005/8/layout/lProcess2"/>
    <dgm:cxn modelId="{3B63D6D3-BCFE-44F0-B900-34C571081FBB}" type="presOf" srcId="{D6143E66-D136-4AD3-8506-D77D87FB187C}" destId="{2571FED5-3347-4D38-BF87-AAB30D377DE8}" srcOrd="0" destOrd="0" presId="urn:microsoft.com/office/officeart/2005/8/layout/lProcess2"/>
    <dgm:cxn modelId="{B3841C15-1056-4E58-9344-AD376278D624}" type="presParOf" srcId="{0BCB8C22-20BA-4AE4-A977-ED6EFB1A7D19}" destId="{A841BEB5-8BCC-4BE4-BFCC-D09531441233}" srcOrd="0" destOrd="0" presId="urn:microsoft.com/office/officeart/2005/8/layout/lProcess2"/>
    <dgm:cxn modelId="{3C9D956F-CB7A-42AE-8A83-D36A52FE3D50}" type="presParOf" srcId="{A841BEB5-8BCC-4BE4-BFCC-D09531441233}" destId="{0F5179BF-9C74-418A-A524-0267FBB0E186}" srcOrd="0" destOrd="0" presId="urn:microsoft.com/office/officeart/2005/8/layout/lProcess2"/>
    <dgm:cxn modelId="{6E5D8EE3-BDE7-4819-AB28-EE73CB0FE734}" type="presParOf" srcId="{A841BEB5-8BCC-4BE4-BFCC-D09531441233}" destId="{E15B32B5-0D26-447A-A00D-1B0FC35556BB}" srcOrd="1" destOrd="0" presId="urn:microsoft.com/office/officeart/2005/8/layout/lProcess2"/>
    <dgm:cxn modelId="{29A43E53-36BF-4750-8B3A-95EFAA2FB749}" type="presParOf" srcId="{A841BEB5-8BCC-4BE4-BFCC-D09531441233}" destId="{36A9E313-E68D-409B-B244-2D053C9B9751}" srcOrd="2" destOrd="0" presId="urn:microsoft.com/office/officeart/2005/8/layout/lProcess2"/>
    <dgm:cxn modelId="{FC2B26B2-CF3F-4E96-9E13-96F85B5A09C1}" type="presParOf" srcId="{36A9E313-E68D-409B-B244-2D053C9B9751}" destId="{38E81B79-25EE-48AD-9BE2-6E7EB19025D8}" srcOrd="0" destOrd="0" presId="urn:microsoft.com/office/officeart/2005/8/layout/lProcess2"/>
    <dgm:cxn modelId="{441C2BA0-E525-4419-85D3-B60D0863C94E}" type="presParOf" srcId="{38E81B79-25EE-48AD-9BE2-6E7EB19025D8}" destId="{89CE01A3-E810-4DF0-8226-414489ED5A84}" srcOrd="0" destOrd="0" presId="urn:microsoft.com/office/officeart/2005/8/layout/lProcess2"/>
    <dgm:cxn modelId="{CA4E2541-11E8-4C61-8AF0-B65D54799617}" type="presParOf" srcId="{38E81B79-25EE-48AD-9BE2-6E7EB19025D8}" destId="{EE09B4DC-D625-43F4-A4FB-D09AAF45F456}" srcOrd="1" destOrd="0" presId="urn:microsoft.com/office/officeart/2005/8/layout/lProcess2"/>
    <dgm:cxn modelId="{563E336F-B360-4671-9820-71204090E2C0}" type="presParOf" srcId="{38E81B79-25EE-48AD-9BE2-6E7EB19025D8}" destId="{0ADA8F44-B891-48A2-B0E2-BAB0CB6F8AF1}" srcOrd="2" destOrd="0" presId="urn:microsoft.com/office/officeart/2005/8/layout/lProcess2"/>
    <dgm:cxn modelId="{4A41E3D6-2D94-4621-86DB-2C48F0F1233E}" type="presParOf" srcId="{38E81B79-25EE-48AD-9BE2-6E7EB19025D8}" destId="{3BEF6E34-DAB5-4CE0-967D-AEA7A195B471}" srcOrd="3" destOrd="0" presId="urn:microsoft.com/office/officeart/2005/8/layout/lProcess2"/>
    <dgm:cxn modelId="{DD89874B-3049-4972-9DFA-5F88DD9A21D1}" type="presParOf" srcId="{38E81B79-25EE-48AD-9BE2-6E7EB19025D8}" destId="{3D4F126E-80A8-4628-924B-E6EFAFFE5B3C}" srcOrd="4" destOrd="0" presId="urn:microsoft.com/office/officeart/2005/8/layout/lProcess2"/>
    <dgm:cxn modelId="{861B07A1-C42F-4145-8350-A4932E3BCAFE}" type="presParOf" srcId="{38E81B79-25EE-48AD-9BE2-6E7EB19025D8}" destId="{DF4B35BA-7040-446A-81DD-4988D0C64520}" srcOrd="5" destOrd="0" presId="urn:microsoft.com/office/officeart/2005/8/layout/lProcess2"/>
    <dgm:cxn modelId="{FD425558-C458-4139-B112-01EEE367154E}" type="presParOf" srcId="{38E81B79-25EE-48AD-9BE2-6E7EB19025D8}" destId="{75F60CBE-A199-4D3C-A1E4-80D521111D2E}" srcOrd="6" destOrd="0" presId="urn:microsoft.com/office/officeart/2005/8/layout/lProcess2"/>
    <dgm:cxn modelId="{2972F483-56EB-43D1-B09C-E747024A43A3}" type="presParOf" srcId="{38E81B79-25EE-48AD-9BE2-6E7EB19025D8}" destId="{EE6CAB3B-A1FE-4395-B780-0A8D70606262}" srcOrd="7" destOrd="0" presId="urn:microsoft.com/office/officeart/2005/8/layout/lProcess2"/>
    <dgm:cxn modelId="{95DC2432-11A5-471E-B6E5-77E96BE48F19}" type="presParOf" srcId="{38E81B79-25EE-48AD-9BE2-6E7EB19025D8}" destId="{4E7F6187-2B06-450F-848C-88AFF88340ED}" srcOrd="8" destOrd="0" presId="urn:microsoft.com/office/officeart/2005/8/layout/lProcess2"/>
    <dgm:cxn modelId="{33B87D05-D371-4F11-B3ED-551F8F135CFB}" type="presParOf" srcId="{0BCB8C22-20BA-4AE4-A977-ED6EFB1A7D19}" destId="{87AC5A66-4922-427C-AD45-2CE022EC59A1}" srcOrd="1" destOrd="0" presId="urn:microsoft.com/office/officeart/2005/8/layout/lProcess2"/>
    <dgm:cxn modelId="{E54C36B0-DCBE-4535-B940-2287C6A442CF}" type="presParOf" srcId="{0BCB8C22-20BA-4AE4-A977-ED6EFB1A7D19}" destId="{FDF5FEBC-868B-4180-9A7B-E57F753193F1}" srcOrd="2" destOrd="0" presId="urn:microsoft.com/office/officeart/2005/8/layout/lProcess2"/>
    <dgm:cxn modelId="{7D2CC2DA-F8AB-4335-AFE6-4FA37712214E}" type="presParOf" srcId="{FDF5FEBC-868B-4180-9A7B-E57F753193F1}" destId="{2571FED5-3347-4D38-BF87-AAB30D377DE8}" srcOrd="0" destOrd="0" presId="urn:microsoft.com/office/officeart/2005/8/layout/lProcess2"/>
    <dgm:cxn modelId="{7B03D09B-9336-44A8-A65A-49954E7BB982}" type="presParOf" srcId="{FDF5FEBC-868B-4180-9A7B-E57F753193F1}" destId="{3635E3E9-CE01-4ECB-A29A-16206E529499}" srcOrd="1" destOrd="0" presId="urn:microsoft.com/office/officeart/2005/8/layout/lProcess2"/>
    <dgm:cxn modelId="{17AFA8B1-EF7F-4A46-B4AE-5B3CEB09947A}" type="presParOf" srcId="{FDF5FEBC-868B-4180-9A7B-E57F753193F1}" destId="{F58D8747-4B56-4F08-A3C0-B1F69E209424}" srcOrd="2" destOrd="0" presId="urn:microsoft.com/office/officeart/2005/8/layout/lProcess2"/>
    <dgm:cxn modelId="{1C42892D-05F8-479F-8DBD-40FA205F3DD2}" type="presParOf" srcId="{F58D8747-4B56-4F08-A3C0-B1F69E209424}" destId="{1864A46D-3F7B-45B9-BBC1-1E399A890A04}" srcOrd="0" destOrd="0" presId="urn:microsoft.com/office/officeart/2005/8/layout/lProcess2"/>
    <dgm:cxn modelId="{EB82BD20-5039-4E72-BF39-2841453468F2}" type="presParOf" srcId="{1864A46D-3F7B-45B9-BBC1-1E399A890A04}" destId="{C4E1DD2E-E2FE-4F2B-8A4E-B7A722DEB358}" srcOrd="0" destOrd="0" presId="urn:microsoft.com/office/officeart/2005/8/layout/lProcess2"/>
    <dgm:cxn modelId="{166EE523-74A7-4EFE-B5D5-83DBC0478814}" type="presParOf" srcId="{1864A46D-3F7B-45B9-BBC1-1E399A890A04}" destId="{87D2D3DD-1D47-4E84-974C-5A30AD406E1C}" srcOrd="1" destOrd="0" presId="urn:microsoft.com/office/officeart/2005/8/layout/lProcess2"/>
    <dgm:cxn modelId="{B1F955A4-A63B-4CC3-A55A-36507BF7A913}" type="presParOf" srcId="{1864A46D-3F7B-45B9-BBC1-1E399A890A04}" destId="{0EC4999D-0E3A-4258-98AF-0E1366FD3150}" srcOrd="2" destOrd="0" presId="urn:microsoft.com/office/officeart/2005/8/layout/lProcess2"/>
    <dgm:cxn modelId="{6BE6C181-3CE8-4DC1-AD1C-E11E5ECB84A7}" type="presParOf" srcId="{1864A46D-3F7B-45B9-BBC1-1E399A890A04}" destId="{FD607E56-7836-4D7D-8FD1-AE828BDE9E66}" srcOrd="3" destOrd="0" presId="urn:microsoft.com/office/officeart/2005/8/layout/lProcess2"/>
    <dgm:cxn modelId="{CC6A1DEF-4AB5-4FAF-8383-BCAFCCE3F372}" type="presParOf" srcId="{1864A46D-3F7B-45B9-BBC1-1E399A890A04}" destId="{C8B82B98-8FE3-4E77-9495-55FC54D8ED9A}" srcOrd="4" destOrd="0" presId="urn:microsoft.com/office/officeart/2005/8/layout/lProcess2"/>
    <dgm:cxn modelId="{1F426640-B289-4E9F-B4E2-0662ED043DCD}" type="presParOf" srcId="{1864A46D-3F7B-45B9-BBC1-1E399A890A04}" destId="{C66438DB-DDBF-4E21-8D86-20068DF830AC}" srcOrd="5" destOrd="0" presId="urn:microsoft.com/office/officeart/2005/8/layout/lProcess2"/>
    <dgm:cxn modelId="{4BA75A11-117A-489D-A33A-26DA5B701544}" type="presParOf" srcId="{1864A46D-3F7B-45B9-BBC1-1E399A890A04}" destId="{9CB067C0-E461-4BE7-8272-EB50DA45D18C}" srcOrd="6" destOrd="0" presId="urn:microsoft.com/office/officeart/2005/8/layout/lProcess2"/>
    <dgm:cxn modelId="{0321CB60-7BB0-4699-9C2B-D13F39FFEA57}" type="presParOf" srcId="{1864A46D-3F7B-45B9-BBC1-1E399A890A04}" destId="{F883086C-6752-423C-BC12-CDF473C7169A}" srcOrd="7" destOrd="0" presId="urn:microsoft.com/office/officeart/2005/8/layout/lProcess2"/>
    <dgm:cxn modelId="{B0A2BB97-989F-4182-961B-0B84E061E0EC}" type="presParOf" srcId="{1864A46D-3F7B-45B9-BBC1-1E399A890A04}" destId="{B5559CE6-895F-4763-AFD7-CF50EA8CE29D}" srcOrd="8" destOrd="0" presId="urn:microsoft.com/office/officeart/2005/8/layout/lProcess2"/>
    <dgm:cxn modelId="{5306D8BF-D359-420A-9160-62A89C27BDEA}" type="presParOf" srcId="{1864A46D-3F7B-45B9-BBC1-1E399A890A04}" destId="{943F88C3-9519-4497-B704-69C5579D3E54}" srcOrd="9" destOrd="0" presId="urn:microsoft.com/office/officeart/2005/8/layout/lProcess2"/>
    <dgm:cxn modelId="{31669CEE-D808-4392-BFC2-6457EAE93BAA}" type="presParOf" srcId="{1864A46D-3F7B-45B9-BBC1-1E399A890A04}" destId="{6810B298-D521-4AFD-8F72-7DCA6AE8278F}" srcOrd="1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90F5B8-E81D-407D-A8BA-A178AC225E7B}" type="doc">
      <dgm:prSet loTypeId="urn:microsoft.com/office/officeart/2005/8/layout/cycle4" loCatId="cycle" qsTypeId="urn:microsoft.com/office/officeart/2005/8/quickstyle/simple5" qsCatId="simple" csTypeId="urn:microsoft.com/office/officeart/2005/8/colors/colorful1" csCatId="colorful" phldr="1"/>
      <dgm:spPr/>
      <dgm:t>
        <a:bodyPr/>
        <a:lstStyle/>
        <a:p>
          <a:endParaRPr lang="zh-TW" altLang="en-US"/>
        </a:p>
      </dgm:t>
    </dgm:pt>
    <dgm:pt modelId="{92986970-BEAB-40C3-83EB-3684F9DB2CAA}">
      <dgm:prSet custT="1"/>
      <dgm:spPr/>
      <dgm:t>
        <a:bodyPr/>
        <a:lstStyle/>
        <a:p>
          <a:pPr rtl="0"/>
          <a:r>
            <a:rPr lang="zh-TW" altLang="en-US" sz="2800" b="1" dirty="0" smtClean="0">
              <a:effectLst>
                <a:outerShdw blurRad="38100" dist="38100" dir="2700000" algn="tl">
                  <a:srgbClr val="000000">
                    <a:alpha val="43137"/>
                  </a:srgbClr>
                </a:outerShdw>
              </a:effectLst>
              <a:latin typeface="微軟正黑體" pitchFamily="34" charset="-120"/>
              <a:ea typeface="微軟正黑體" pitchFamily="34" charset="-120"/>
            </a:rPr>
            <a:t>公開上映</a:t>
          </a:r>
          <a:endPar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F787FEBB-209A-4F69-9F39-01B424FDD776}" type="parTrans" cxnId="{02BC34C5-9EE8-47C7-9F3A-BFE28F7249FC}">
      <dgm:prSet/>
      <dgm:spPr/>
      <dgm:t>
        <a:bodyPr/>
        <a:lstStyle/>
        <a:p>
          <a:endParaRPr lang="zh-TW" altLang="en-US"/>
        </a:p>
      </dgm:t>
    </dgm:pt>
    <dgm:pt modelId="{6853592F-DE3D-4B94-A4EE-3C3A892C2ECC}" type="sibTrans" cxnId="{02BC34C5-9EE8-47C7-9F3A-BFE28F7249FC}">
      <dgm:prSet/>
      <dgm:spPr/>
      <dgm:t>
        <a:bodyPr/>
        <a:lstStyle/>
        <a:p>
          <a:endParaRPr lang="zh-TW" altLang="en-US"/>
        </a:p>
      </dgm:t>
    </dgm:pt>
    <dgm:pt modelId="{6641D0C8-C8AE-499D-9B32-05D927A2B2C0}">
      <dgm:prSet custT="1"/>
      <dgm:spPr>
        <a:solidFill>
          <a:schemeClr val="accent4">
            <a:lumMod val="20000"/>
            <a:lumOff val="80000"/>
            <a:alpha val="90000"/>
          </a:schemeClr>
        </a:solidFill>
      </dgm:spPr>
      <dgm:t>
        <a:bodyPr/>
        <a:lstStyle/>
        <a:p>
          <a:pPr rtl="0">
            <a:spcAft>
              <a:spcPts val="0"/>
            </a:spcAft>
          </a:pPr>
          <a:r>
            <a:rPr lang="zh-TW" altLang="en-US" sz="1800" b="1" dirty="0" smtClean="0">
              <a:latin typeface="微軟正黑體" pitchFamily="34" charset="-120"/>
              <a:ea typeface="微軟正黑體" pitchFamily="34" charset="-120"/>
            </a:rPr>
            <a:t>電影院、飛機、餐廳等場所播放電影</a:t>
          </a:r>
          <a:endParaRPr lang="zh-TW" altLang="en-US" sz="1800" b="1" dirty="0">
            <a:latin typeface="微軟正黑體" pitchFamily="34" charset="-120"/>
            <a:ea typeface="微軟正黑體" pitchFamily="34" charset="-120"/>
          </a:endParaRPr>
        </a:p>
      </dgm:t>
    </dgm:pt>
    <dgm:pt modelId="{E3F6CD52-80FC-4193-AEE0-6B5EA754B224}" type="parTrans" cxnId="{30935751-17D7-45B8-A70C-B75AF9B5F837}">
      <dgm:prSet/>
      <dgm:spPr/>
      <dgm:t>
        <a:bodyPr/>
        <a:lstStyle/>
        <a:p>
          <a:endParaRPr lang="zh-TW" altLang="en-US"/>
        </a:p>
      </dgm:t>
    </dgm:pt>
    <dgm:pt modelId="{02355A5F-4C83-49EC-A06F-0D18F6275ECE}" type="sibTrans" cxnId="{30935751-17D7-45B8-A70C-B75AF9B5F837}">
      <dgm:prSet/>
      <dgm:spPr/>
      <dgm:t>
        <a:bodyPr/>
        <a:lstStyle/>
        <a:p>
          <a:endParaRPr lang="zh-TW" altLang="en-US"/>
        </a:p>
      </dgm:t>
    </dgm:pt>
    <dgm:pt modelId="{5A1D0B65-C7F6-4300-BEFF-FA66BAF45303}">
      <dgm:prSet custT="1"/>
      <dgm:spPr/>
      <dgm:t>
        <a:bodyPr/>
        <a:lstStyle/>
        <a:p>
          <a:pPr rtl="0"/>
          <a:r>
            <a:rPr lang="zh-TW" altLang="en-US" sz="2800" b="1" dirty="0" smtClean="0">
              <a:effectLst>
                <a:outerShdw blurRad="38100" dist="38100" dir="2700000" algn="tl">
                  <a:srgbClr val="000000">
                    <a:alpha val="43137"/>
                  </a:srgbClr>
                </a:outerShdw>
              </a:effectLst>
              <a:latin typeface="微軟正黑體" pitchFamily="34" charset="-120"/>
              <a:ea typeface="微軟正黑體" pitchFamily="34" charset="-120"/>
            </a:rPr>
            <a:t>公開傳輸</a:t>
          </a:r>
          <a:endPar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7D8A3A4E-329B-456D-B47D-D65A73107553}" type="parTrans" cxnId="{930374CD-8571-4ECB-B9B5-933DA6DA0D3E}">
      <dgm:prSet/>
      <dgm:spPr/>
      <dgm:t>
        <a:bodyPr/>
        <a:lstStyle/>
        <a:p>
          <a:endParaRPr lang="zh-TW" altLang="en-US"/>
        </a:p>
      </dgm:t>
    </dgm:pt>
    <dgm:pt modelId="{AEDCF982-9512-429F-93E0-D62CE0B34421}" type="sibTrans" cxnId="{930374CD-8571-4ECB-B9B5-933DA6DA0D3E}">
      <dgm:prSet/>
      <dgm:spPr/>
      <dgm:t>
        <a:bodyPr/>
        <a:lstStyle/>
        <a:p>
          <a:endParaRPr lang="zh-TW" altLang="en-US"/>
        </a:p>
      </dgm:t>
    </dgm:pt>
    <dgm:pt modelId="{97BE3AFB-495D-424B-A615-032C0B9D3AD2}">
      <dgm:prSet custT="1"/>
      <dgm:spPr>
        <a:solidFill>
          <a:schemeClr val="accent2">
            <a:lumMod val="20000"/>
            <a:lumOff val="80000"/>
          </a:schemeClr>
        </a:solidFill>
      </dgm:spPr>
      <dgm:t>
        <a:bodyPr/>
        <a:lstStyle/>
        <a:p>
          <a:pPr rtl="0"/>
          <a:r>
            <a:rPr lang="zh-TW" altLang="en-US" sz="1800" b="1" dirty="0" smtClean="0">
              <a:latin typeface="微軟正黑體" pitchFamily="34" charset="-120"/>
              <a:ea typeface="微軟正黑體" pitchFamily="34" charset="-120"/>
            </a:rPr>
            <a:t>電視台、廣播電台播放節目</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原播送</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一次公播</a:t>
          </a:r>
          <a:r>
            <a:rPr lang="en-US" altLang="zh-TW" sz="1800" b="1" dirty="0" smtClean="0">
              <a:latin typeface="微軟正黑體" pitchFamily="34" charset="-120"/>
              <a:ea typeface="微軟正黑體" pitchFamily="34" charset="-120"/>
            </a:rPr>
            <a:t>)</a:t>
          </a:r>
          <a:endParaRPr lang="zh-TW" sz="1800" b="1" dirty="0">
            <a:latin typeface="微軟正黑體" pitchFamily="34" charset="-120"/>
            <a:ea typeface="微軟正黑體" pitchFamily="34" charset="-120"/>
          </a:endParaRPr>
        </a:p>
      </dgm:t>
    </dgm:pt>
    <dgm:pt modelId="{5F864A01-D9A2-4099-A0B2-A359F9DF4DD6}" type="parTrans" cxnId="{B2D5F3A8-FAF7-46BE-9271-CF8EE779E8AB}">
      <dgm:prSet/>
      <dgm:spPr/>
      <dgm:t>
        <a:bodyPr/>
        <a:lstStyle/>
        <a:p>
          <a:endParaRPr lang="zh-TW" altLang="en-US"/>
        </a:p>
      </dgm:t>
    </dgm:pt>
    <dgm:pt modelId="{B0B09C09-23FC-401F-9FF6-39579FE14361}" type="sibTrans" cxnId="{B2D5F3A8-FAF7-46BE-9271-CF8EE779E8AB}">
      <dgm:prSet/>
      <dgm:spPr/>
      <dgm:t>
        <a:bodyPr/>
        <a:lstStyle/>
        <a:p>
          <a:endParaRPr lang="zh-TW" altLang="en-US"/>
        </a:p>
      </dgm:t>
    </dgm:pt>
    <dgm:pt modelId="{6EC190EF-A612-45BC-987E-2681D4803F6D}">
      <dgm:prSet custT="1"/>
      <dgm:spPr/>
      <dgm:t>
        <a:bodyPr/>
        <a:lstStyle/>
        <a:p>
          <a:pPr rtl="0"/>
          <a:r>
            <a:rPr lang="zh-TW" altLang="en-US" sz="2800" b="1" dirty="0" smtClean="0">
              <a:effectLst>
                <a:outerShdw blurRad="38100" dist="38100" dir="2700000" algn="tl">
                  <a:srgbClr val="000000">
                    <a:alpha val="43137"/>
                  </a:srgbClr>
                </a:outerShdw>
              </a:effectLst>
              <a:latin typeface="微軟正黑體" pitchFamily="34" charset="-120"/>
              <a:ea typeface="微軟正黑體" pitchFamily="34" charset="-120"/>
            </a:rPr>
            <a:t>公開播送</a:t>
          </a:r>
          <a:endPar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20BF0F07-9081-416D-ACCA-441F1FEEC993}" type="parTrans" cxnId="{8EDDE408-D2F4-4702-9133-747DB3F4335A}">
      <dgm:prSet/>
      <dgm:spPr/>
      <dgm:t>
        <a:bodyPr/>
        <a:lstStyle/>
        <a:p>
          <a:endParaRPr lang="zh-TW" altLang="en-US"/>
        </a:p>
      </dgm:t>
    </dgm:pt>
    <dgm:pt modelId="{6E48F6A9-C309-4E7F-940E-99388B212EDA}" type="sibTrans" cxnId="{8EDDE408-D2F4-4702-9133-747DB3F4335A}">
      <dgm:prSet/>
      <dgm:spPr/>
      <dgm:t>
        <a:bodyPr/>
        <a:lstStyle/>
        <a:p>
          <a:endParaRPr lang="zh-TW" altLang="en-US"/>
        </a:p>
      </dgm:t>
    </dgm:pt>
    <dgm:pt modelId="{31AE813E-4CA3-4CAB-B31E-8429E85AE789}">
      <dgm:prSet custT="1"/>
      <dgm:spPr/>
      <dgm:t>
        <a:bodyPr/>
        <a:lstStyle/>
        <a:p>
          <a:r>
            <a:rPr lang="zh-TW" altLang="en-US" sz="2800" b="1" spc="-100" baseline="0" dirty="0" smtClean="0">
              <a:effectLst>
                <a:outerShdw blurRad="38100" dist="38100" dir="2700000" algn="tl">
                  <a:srgbClr val="000000">
                    <a:alpha val="43137"/>
                  </a:srgbClr>
                </a:outerShdw>
              </a:effectLst>
              <a:latin typeface="微軟正黑體" pitchFamily="34" charset="-120"/>
              <a:ea typeface="微軟正黑體" pitchFamily="34" charset="-120"/>
            </a:rPr>
            <a:t>公開演出</a:t>
          </a:r>
          <a:endParaRPr lang="zh-TW" altLang="en-US" sz="2800" b="1" spc="-100" baseline="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4E8A4E77-0A93-4561-8865-83B1C71DFC2A}" type="parTrans" cxnId="{3A143BA0-4503-47C2-BD7A-63897BB22305}">
      <dgm:prSet/>
      <dgm:spPr/>
      <dgm:t>
        <a:bodyPr/>
        <a:lstStyle/>
        <a:p>
          <a:endParaRPr lang="zh-TW" altLang="en-US"/>
        </a:p>
      </dgm:t>
    </dgm:pt>
    <dgm:pt modelId="{58B16B0F-ACE1-4F41-A8A9-205F2B9B6244}" type="sibTrans" cxnId="{3A143BA0-4503-47C2-BD7A-63897BB22305}">
      <dgm:prSet/>
      <dgm:spPr/>
      <dgm:t>
        <a:bodyPr/>
        <a:lstStyle/>
        <a:p>
          <a:endParaRPr lang="zh-TW" altLang="en-US"/>
        </a:p>
      </dgm:t>
    </dgm:pt>
    <dgm:pt modelId="{3D90AFCA-1C49-4C34-8C67-4C694F9FE792}">
      <dgm:prSet custT="1"/>
      <dgm:spPr>
        <a:solidFill>
          <a:schemeClr val="accent2">
            <a:lumMod val="20000"/>
            <a:lumOff val="80000"/>
          </a:schemeClr>
        </a:solidFill>
      </dgm:spPr>
      <dgm:t>
        <a:bodyPr/>
        <a:lstStyle/>
        <a:p>
          <a:pPr rtl="0"/>
          <a:r>
            <a:rPr lang="zh-TW" altLang="en-US" sz="1800" b="1" dirty="0" smtClean="0">
              <a:latin typeface="微軟正黑體" pitchFamily="34" charset="-120"/>
              <a:ea typeface="微軟正黑體" pitchFamily="34" charset="-120"/>
            </a:rPr>
            <a:t>有線系統台或旅館房間</a:t>
          </a:r>
          <a:r>
            <a:rPr lang="zh-TW" sz="1800" b="1" dirty="0" smtClean="0">
              <a:latin typeface="微軟正黑體" pitchFamily="34" charset="-120"/>
              <a:ea typeface="微軟正黑體" pitchFamily="34" charset="-120"/>
            </a:rPr>
            <a:t>播放</a:t>
          </a:r>
          <a:r>
            <a:rPr lang="zh-TW" altLang="zh-TW" sz="1800" b="1" dirty="0" smtClean="0">
              <a:latin typeface="微軟正黑體" pitchFamily="34" charset="-120"/>
              <a:ea typeface="微軟正黑體" pitchFamily="34" charset="-120"/>
            </a:rPr>
            <a:t>電視</a:t>
          </a:r>
          <a:r>
            <a:rPr lang="zh-TW" altLang="en-US" sz="1800" b="1" dirty="0" smtClean="0">
              <a:latin typeface="微軟正黑體" pitchFamily="34" charset="-120"/>
              <a:ea typeface="微軟正黑體" pitchFamily="34" charset="-120"/>
            </a:rPr>
            <a:t>、</a:t>
          </a:r>
          <a:r>
            <a:rPr lang="zh-TW" sz="1800" b="1" dirty="0" smtClean="0">
              <a:latin typeface="微軟正黑體" pitchFamily="34" charset="-120"/>
              <a:ea typeface="微軟正黑體" pitchFamily="34" charset="-120"/>
            </a:rPr>
            <a:t>廣播 </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再播送</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二次公播</a:t>
          </a:r>
          <a:r>
            <a:rPr lang="en-US" altLang="zh-TW" sz="1800" b="1" dirty="0" smtClean="0">
              <a:latin typeface="微軟正黑體" pitchFamily="34" charset="-120"/>
              <a:ea typeface="微軟正黑體" pitchFamily="34" charset="-120"/>
            </a:rPr>
            <a:t>)</a:t>
          </a:r>
          <a:endParaRPr lang="zh-TW" sz="1800" b="1" dirty="0">
            <a:latin typeface="微軟正黑體" pitchFamily="34" charset="-120"/>
            <a:ea typeface="微軟正黑體" pitchFamily="34" charset="-120"/>
          </a:endParaRPr>
        </a:p>
      </dgm:t>
    </dgm:pt>
    <dgm:pt modelId="{F66A992D-6128-4B72-9994-2F2A0CBBB3C8}" type="parTrans" cxnId="{31EB56DA-8552-4048-A8F8-4EF47C6AC3DC}">
      <dgm:prSet/>
      <dgm:spPr/>
      <dgm:t>
        <a:bodyPr/>
        <a:lstStyle/>
        <a:p>
          <a:endParaRPr lang="zh-TW" altLang="en-US"/>
        </a:p>
      </dgm:t>
    </dgm:pt>
    <dgm:pt modelId="{843C3C85-040D-4EE8-A9C9-01B20C82BD08}" type="sibTrans" cxnId="{31EB56DA-8552-4048-A8F8-4EF47C6AC3DC}">
      <dgm:prSet/>
      <dgm:spPr/>
      <dgm:t>
        <a:bodyPr/>
        <a:lstStyle/>
        <a:p>
          <a:endParaRPr lang="zh-TW" altLang="en-US"/>
        </a:p>
      </dgm:t>
    </dgm:pt>
    <dgm:pt modelId="{04A2D25F-41E6-4E71-B7A3-7BC56572DC42}">
      <dgm:prSet custT="1"/>
      <dgm:spPr>
        <a:solidFill>
          <a:schemeClr val="accent3">
            <a:lumMod val="40000"/>
            <a:lumOff val="60000"/>
          </a:schemeClr>
        </a:solidFill>
      </dgm:spPr>
      <dgm:t>
        <a:bodyPr/>
        <a:lstStyle/>
        <a:p>
          <a:pPr rtl="0">
            <a:spcAft>
              <a:spcPts val="0"/>
            </a:spcAft>
          </a:pPr>
          <a:r>
            <a:rPr lang="zh-TW" altLang="en-US" sz="1800" b="1" u="sng" dirty="0" smtClean="0">
              <a:latin typeface="微軟正黑體" pitchFamily="34" charset="-120"/>
              <a:ea typeface="微軟正黑體" pitchFamily="34" charset="-120"/>
            </a:rPr>
            <a:t>現場演奏</a:t>
          </a:r>
          <a:r>
            <a:rPr lang="zh-TW" altLang="en-US" sz="1800" b="1" dirty="0" smtClean="0">
              <a:latin typeface="微軟正黑體" pitchFamily="34" charset="-120"/>
              <a:ea typeface="微軟正黑體" pitchFamily="34" charset="-120"/>
            </a:rPr>
            <a:t>或</a:t>
          </a:r>
          <a:r>
            <a:rPr lang="zh-TW" altLang="en-US" sz="1800" b="1" u="sng" dirty="0" smtClean="0">
              <a:latin typeface="微軟正黑體" pitchFamily="34" charset="-120"/>
              <a:ea typeface="微軟正黑體" pitchFamily="34" charset="-120"/>
            </a:rPr>
            <a:t>演唱</a:t>
          </a:r>
          <a:endParaRPr lang="zh-TW" altLang="en-US" sz="1800" b="1" dirty="0">
            <a:latin typeface="微軟正黑體" pitchFamily="34" charset="-120"/>
            <a:ea typeface="微軟正黑體" pitchFamily="34" charset="-120"/>
          </a:endParaRPr>
        </a:p>
      </dgm:t>
    </dgm:pt>
    <dgm:pt modelId="{BF61839B-96AA-442A-B724-E63F6A4A052C}" type="parTrans" cxnId="{76FA6D4D-3D61-4284-9CC9-D4EE668CBAA7}">
      <dgm:prSet/>
      <dgm:spPr/>
      <dgm:t>
        <a:bodyPr/>
        <a:lstStyle/>
        <a:p>
          <a:endParaRPr lang="zh-TW" altLang="en-US"/>
        </a:p>
      </dgm:t>
    </dgm:pt>
    <dgm:pt modelId="{27FF9F09-BE47-451F-8C16-02FEE8263ECD}" type="sibTrans" cxnId="{76FA6D4D-3D61-4284-9CC9-D4EE668CBAA7}">
      <dgm:prSet/>
      <dgm:spPr/>
      <dgm:t>
        <a:bodyPr/>
        <a:lstStyle/>
        <a:p>
          <a:endParaRPr lang="zh-TW" altLang="en-US"/>
        </a:p>
      </dgm:t>
    </dgm:pt>
    <dgm:pt modelId="{C12E881D-3E33-4AF9-B58A-4DD580207CEE}">
      <dgm:prSet custT="1"/>
      <dgm:spPr>
        <a:solidFill>
          <a:schemeClr val="accent5">
            <a:lumMod val="40000"/>
            <a:lumOff val="60000"/>
            <a:alpha val="90000"/>
          </a:schemeClr>
        </a:solidFill>
      </dgm:spPr>
      <dgm:t>
        <a:bodyPr/>
        <a:lstStyle/>
        <a:p>
          <a:pPr rtl="0"/>
          <a:r>
            <a:rPr lang="zh-TW" altLang="en-US" sz="1800" b="1" dirty="0" smtClean="0">
              <a:latin typeface="微軟正黑體" pitchFamily="34" charset="-120"/>
              <a:ea typeface="微軟正黑體" pitchFamily="34" charset="-120"/>
            </a:rPr>
            <a:t>將影片、音樂上傳至網路上</a:t>
          </a:r>
          <a:endParaRPr lang="zh-TW" altLang="en-US" sz="1800" b="1" dirty="0">
            <a:latin typeface="微軟正黑體" pitchFamily="34" charset="-120"/>
            <a:ea typeface="微軟正黑體" pitchFamily="34" charset="-120"/>
          </a:endParaRPr>
        </a:p>
      </dgm:t>
    </dgm:pt>
    <dgm:pt modelId="{BC4B828B-2E00-44F9-9DE6-8DB0EED991EE}" type="parTrans" cxnId="{29AFF0B4-3015-4EFC-A086-EE59123447F5}">
      <dgm:prSet/>
      <dgm:spPr/>
      <dgm:t>
        <a:bodyPr/>
        <a:lstStyle/>
        <a:p>
          <a:endParaRPr lang="zh-TW" altLang="en-US"/>
        </a:p>
      </dgm:t>
    </dgm:pt>
    <dgm:pt modelId="{401D4D10-C62B-4C47-B8B9-EF6111BA591C}" type="sibTrans" cxnId="{29AFF0B4-3015-4EFC-A086-EE59123447F5}">
      <dgm:prSet/>
      <dgm:spPr/>
      <dgm:t>
        <a:bodyPr/>
        <a:lstStyle/>
        <a:p>
          <a:endParaRPr lang="zh-TW" altLang="en-US"/>
        </a:p>
      </dgm:t>
    </dgm:pt>
    <dgm:pt modelId="{FF3CE27A-CC7F-44BF-A137-C423242A4716}">
      <dgm:prSet custT="1"/>
      <dgm:spPr>
        <a:solidFill>
          <a:schemeClr val="accent4">
            <a:lumMod val="20000"/>
            <a:lumOff val="80000"/>
            <a:alpha val="90000"/>
          </a:schemeClr>
        </a:solidFill>
      </dgm:spPr>
      <dgm:t>
        <a:bodyPr/>
        <a:lstStyle/>
        <a:p>
          <a:pPr rtl="0">
            <a:spcAft>
              <a:spcPts val="0"/>
            </a:spcAft>
          </a:pPr>
          <a:r>
            <a:rPr lang="zh-TW" altLang="en-US" sz="1800" b="1" dirty="0" smtClean="0">
              <a:solidFill>
                <a:schemeClr val="accent2">
                  <a:lumMod val="50000"/>
                </a:schemeClr>
              </a:solidFill>
              <a:latin typeface="微軟正黑體" pitchFamily="34" charset="-120"/>
              <a:ea typeface="微軟正黑體" pitchFamily="34" charset="-120"/>
            </a:rPr>
            <a:t>提供電腦伴唱機供顧客演唱</a:t>
          </a:r>
          <a:r>
            <a:rPr lang="en-US" altLang="en-US" sz="1800" b="1" dirty="0" smtClean="0">
              <a:solidFill>
                <a:schemeClr val="accent2">
                  <a:lumMod val="50000"/>
                </a:schemeClr>
              </a:solidFill>
              <a:latin typeface="微軟正黑體" pitchFamily="34" charset="-120"/>
              <a:ea typeface="微軟正黑體" pitchFamily="34" charset="-120"/>
            </a:rPr>
            <a:t>(</a:t>
          </a:r>
          <a:r>
            <a:rPr lang="zh-TW" altLang="en-US" sz="1800" b="1" dirty="0" smtClean="0">
              <a:solidFill>
                <a:schemeClr val="accent2">
                  <a:lumMod val="50000"/>
                </a:schemeClr>
              </a:solidFill>
              <a:latin typeface="微軟正黑體" pitchFamily="34" charset="-120"/>
              <a:ea typeface="微軟正黑體" pitchFamily="34" charset="-120"/>
            </a:rPr>
            <a:t>公開演出及公開上映</a:t>
          </a:r>
          <a:r>
            <a:rPr lang="en-US" altLang="en-US" sz="1800" b="1" dirty="0" smtClean="0">
              <a:solidFill>
                <a:schemeClr val="accent2">
                  <a:lumMod val="50000"/>
                </a:schemeClr>
              </a:solidFill>
              <a:latin typeface="微軟正黑體" pitchFamily="34" charset="-120"/>
              <a:ea typeface="微軟正黑體" pitchFamily="34" charset="-120"/>
            </a:rPr>
            <a:t>)</a:t>
          </a:r>
          <a:endParaRPr lang="zh-TW" altLang="en-US" sz="1800" b="1" dirty="0">
            <a:solidFill>
              <a:schemeClr val="accent2">
                <a:lumMod val="50000"/>
              </a:schemeClr>
            </a:solidFill>
            <a:latin typeface="微軟正黑體" pitchFamily="34" charset="-120"/>
            <a:ea typeface="微軟正黑體" pitchFamily="34" charset="-120"/>
          </a:endParaRPr>
        </a:p>
      </dgm:t>
    </dgm:pt>
    <dgm:pt modelId="{216326A7-D2EB-473C-AC7C-285AAE3B13F6}" type="parTrans" cxnId="{79E32D27-B55B-4DAE-B186-BB9337FE3873}">
      <dgm:prSet/>
      <dgm:spPr/>
      <dgm:t>
        <a:bodyPr/>
        <a:lstStyle/>
        <a:p>
          <a:endParaRPr lang="zh-TW" altLang="en-US"/>
        </a:p>
      </dgm:t>
    </dgm:pt>
    <dgm:pt modelId="{69D47466-A555-4022-BB16-37C82DBEF211}" type="sibTrans" cxnId="{79E32D27-B55B-4DAE-B186-BB9337FE3873}">
      <dgm:prSet/>
      <dgm:spPr/>
      <dgm:t>
        <a:bodyPr/>
        <a:lstStyle/>
        <a:p>
          <a:endParaRPr lang="zh-TW" altLang="en-US"/>
        </a:p>
      </dgm:t>
    </dgm:pt>
    <dgm:pt modelId="{F0EBB12C-17D6-40A4-90B6-DD5EBD262A5C}">
      <dgm:prSet custT="1"/>
      <dgm:spPr>
        <a:solidFill>
          <a:schemeClr val="accent3">
            <a:lumMod val="40000"/>
            <a:lumOff val="60000"/>
          </a:schemeClr>
        </a:solidFill>
      </dgm:spPr>
      <dgm:t>
        <a:bodyPr/>
        <a:lstStyle/>
        <a:p>
          <a:pPr rtl="0">
            <a:spcAft>
              <a:spcPts val="0"/>
            </a:spcAft>
          </a:pPr>
          <a:r>
            <a:rPr lang="zh-TW" altLang="en-US" sz="1800" b="1" dirty="0" smtClean="0">
              <a:latin typeface="微軟正黑體" pitchFamily="34" charset="-120"/>
              <a:ea typeface="微軟正黑體" pitchFamily="34" charset="-120"/>
            </a:rPr>
            <a:t>接收電視、廣播節目後再以擴音器或其他器材擴大播送的效果</a:t>
          </a:r>
          <a:endParaRPr lang="zh-TW" altLang="en-US" sz="1800" b="1" dirty="0">
            <a:latin typeface="微軟正黑體" pitchFamily="34" charset="-120"/>
            <a:ea typeface="微軟正黑體" pitchFamily="34" charset="-120"/>
          </a:endParaRPr>
        </a:p>
      </dgm:t>
    </dgm:pt>
    <dgm:pt modelId="{A8F45DBE-DCBD-470F-9AF3-921507341EC5}" type="sibTrans" cxnId="{5C869ED7-3A7D-4451-BE5E-DC8E8ECD7572}">
      <dgm:prSet/>
      <dgm:spPr/>
      <dgm:t>
        <a:bodyPr/>
        <a:lstStyle/>
        <a:p>
          <a:endParaRPr lang="zh-TW" altLang="en-US"/>
        </a:p>
      </dgm:t>
    </dgm:pt>
    <dgm:pt modelId="{2A85D54C-E755-4451-BB89-5948572D0C07}" type="parTrans" cxnId="{5C869ED7-3A7D-4451-BE5E-DC8E8ECD7572}">
      <dgm:prSet/>
      <dgm:spPr/>
      <dgm:t>
        <a:bodyPr/>
        <a:lstStyle/>
        <a:p>
          <a:endParaRPr lang="zh-TW" altLang="en-US"/>
        </a:p>
      </dgm:t>
    </dgm:pt>
    <dgm:pt modelId="{6F29C489-835F-450B-B028-520C0DE2D145}">
      <dgm:prSet custT="1"/>
      <dgm:spPr>
        <a:solidFill>
          <a:schemeClr val="accent3">
            <a:lumMod val="40000"/>
            <a:lumOff val="60000"/>
          </a:schemeClr>
        </a:solidFill>
      </dgm:spPr>
      <dgm:t>
        <a:bodyPr/>
        <a:lstStyle/>
        <a:p>
          <a:pPr rtl="0">
            <a:spcAft>
              <a:spcPts val="0"/>
            </a:spcAft>
          </a:pPr>
          <a:r>
            <a:rPr lang="zh-TW" altLang="en-US" sz="1800" b="1" u="sng" dirty="0" smtClean="0">
              <a:latin typeface="微軟正黑體" pitchFamily="34" charset="-120"/>
              <a:ea typeface="微軟正黑體" pitchFamily="34" charset="-120"/>
            </a:rPr>
            <a:t>播放音樂</a:t>
          </a:r>
          <a:r>
            <a:rPr lang="en-US" altLang="en-US" sz="1800" b="1" u="sng" dirty="0" smtClean="0">
              <a:latin typeface="微軟正黑體" pitchFamily="34" charset="-120"/>
              <a:ea typeface="微軟正黑體" pitchFamily="34" charset="-120"/>
            </a:rPr>
            <a:t>CD</a:t>
          </a:r>
          <a:endParaRPr lang="zh-TW" altLang="en-US" sz="1800" b="1" dirty="0">
            <a:latin typeface="微軟正黑體" pitchFamily="34" charset="-120"/>
            <a:ea typeface="微軟正黑體" pitchFamily="34" charset="-120"/>
          </a:endParaRPr>
        </a:p>
      </dgm:t>
    </dgm:pt>
    <dgm:pt modelId="{49C9440F-AB3E-47DD-BD97-F05E1330D392}" type="parTrans" cxnId="{D36A955C-1E5E-45D6-A25C-A8AED3D0D0CC}">
      <dgm:prSet/>
      <dgm:spPr/>
    </dgm:pt>
    <dgm:pt modelId="{A56C69A1-C99E-4A87-9FB6-DF3EEED8A1F2}" type="sibTrans" cxnId="{D36A955C-1E5E-45D6-A25C-A8AED3D0D0CC}">
      <dgm:prSet/>
      <dgm:spPr/>
    </dgm:pt>
    <dgm:pt modelId="{920F3AD2-CF92-43A2-8D21-F63D214CA1F2}">
      <dgm:prSet custT="1"/>
      <dgm:spPr>
        <a:solidFill>
          <a:schemeClr val="accent3">
            <a:lumMod val="40000"/>
            <a:lumOff val="60000"/>
          </a:schemeClr>
        </a:solidFill>
      </dgm:spPr>
      <dgm:t>
        <a:bodyPr/>
        <a:lstStyle/>
        <a:p>
          <a:pPr rtl="0">
            <a:spcAft>
              <a:spcPts val="0"/>
            </a:spcAft>
          </a:pPr>
          <a:r>
            <a:rPr lang="zh-TW" altLang="en-US" sz="1800" b="1" dirty="0" smtClean="0">
              <a:latin typeface="微軟正黑體" pitchFamily="34" charset="-120"/>
              <a:ea typeface="微軟正黑體" pitchFamily="34" charset="-120"/>
            </a:rPr>
            <a:t>提供電腦伴唱機供演唱</a:t>
          </a:r>
          <a:endParaRPr lang="zh-TW" altLang="en-US" sz="1800" b="1" dirty="0">
            <a:latin typeface="微軟正黑體" pitchFamily="34" charset="-120"/>
            <a:ea typeface="微軟正黑體" pitchFamily="34" charset="-120"/>
          </a:endParaRPr>
        </a:p>
      </dgm:t>
    </dgm:pt>
    <dgm:pt modelId="{46924BFE-4D15-4DB3-9255-6ACF94446AD3}" type="parTrans" cxnId="{AE9417F8-CC35-473E-A284-B6A014C48CEA}">
      <dgm:prSet/>
      <dgm:spPr/>
    </dgm:pt>
    <dgm:pt modelId="{01B029AD-61EF-46EB-9D9F-1EAF366FE162}" type="sibTrans" cxnId="{AE9417F8-CC35-473E-A284-B6A014C48CEA}">
      <dgm:prSet/>
      <dgm:spPr/>
    </dgm:pt>
    <dgm:pt modelId="{70571EB8-591E-4F65-9B3B-D4CD84140876}" type="pres">
      <dgm:prSet presAssocID="{B690F5B8-E81D-407D-A8BA-A178AC225E7B}" presName="cycleMatrixDiagram" presStyleCnt="0">
        <dgm:presLayoutVars>
          <dgm:chMax val="1"/>
          <dgm:dir/>
          <dgm:animLvl val="lvl"/>
          <dgm:resizeHandles val="exact"/>
        </dgm:presLayoutVars>
      </dgm:prSet>
      <dgm:spPr/>
      <dgm:t>
        <a:bodyPr/>
        <a:lstStyle/>
        <a:p>
          <a:endParaRPr lang="zh-TW" altLang="en-US"/>
        </a:p>
      </dgm:t>
    </dgm:pt>
    <dgm:pt modelId="{4DBEC07D-64A2-4285-9DC2-2EEEE0AED9B4}" type="pres">
      <dgm:prSet presAssocID="{B690F5B8-E81D-407D-A8BA-A178AC225E7B}" presName="children" presStyleCnt="0"/>
      <dgm:spPr/>
    </dgm:pt>
    <dgm:pt modelId="{18917525-6FB6-4C97-AAE5-9E5C08D43459}" type="pres">
      <dgm:prSet presAssocID="{B690F5B8-E81D-407D-A8BA-A178AC225E7B}" presName="child1group" presStyleCnt="0"/>
      <dgm:spPr/>
    </dgm:pt>
    <dgm:pt modelId="{72B48B64-5DBA-4004-A856-EBA2BF22C320}" type="pres">
      <dgm:prSet presAssocID="{B690F5B8-E81D-407D-A8BA-A178AC225E7B}" presName="child1" presStyleLbl="bgAcc1" presStyleIdx="0" presStyleCnt="4" custScaleX="149848" custScaleY="165775" custLinFactNeighborX="-1198" custLinFactNeighborY="23062"/>
      <dgm:spPr/>
      <dgm:t>
        <a:bodyPr/>
        <a:lstStyle/>
        <a:p>
          <a:endParaRPr lang="zh-TW" altLang="en-US"/>
        </a:p>
      </dgm:t>
    </dgm:pt>
    <dgm:pt modelId="{539DC6E7-7A30-4F3E-8686-DFC328361B9A}" type="pres">
      <dgm:prSet presAssocID="{B690F5B8-E81D-407D-A8BA-A178AC225E7B}" presName="child1Text" presStyleLbl="bgAcc1" presStyleIdx="0" presStyleCnt="4">
        <dgm:presLayoutVars>
          <dgm:bulletEnabled val="1"/>
        </dgm:presLayoutVars>
      </dgm:prSet>
      <dgm:spPr/>
      <dgm:t>
        <a:bodyPr/>
        <a:lstStyle/>
        <a:p>
          <a:endParaRPr lang="zh-TW" altLang="en-US"/>
        </a:p>
      </dgm:t>
    </dgm:pt>
    <dgm:pt modelId="{6A7E7C6A-4959-411A-AA30-D3ACA5E3E110}" type="pres">
      <dgm:prSet presAssocID="{B690F5B8-E81D-407D-A8BA-A178AC225E7B}" presName="child2group" presStyleCnt="0"/>
      <dgm:spPr/>
    </dgm:pt>
    <dgm:pt modelId="{9F6F3872-5355-426C-9A4E-D38F0C06555C}" type="pres">
      <dgm:prSet presAssocID="{B690F5B8-E81D-407D-A8BA-A178AC225E7B}" presName="child2" presStyleLbl="bgAcc1" presStyleIdx="1" presStyleCnt="4" custScaleX="163514" custScaleY="180145" custLinFactNeighborX="-263" custLinFactNeighborY="22924"/>
      <dgm:spPr/>
      <dgm:t>
        <a:bodyPr/>
        <a:lstStyle/>
        <a:p>
          <a:endParaRPr lang="zh-TW" altLang="en-US"/>
        </a:p>
      </dgm:t>
    </dgm:pt>
    <dgm:pt modelId="{0321474A-6BDA-46F0-9B03-687D95E17265}" type="pres">
      <dgm:prSet presAssocID="{B690F5B8-E81D-407D-A8BA-A178AC225E7B}" presName="child2Text" presStyleLbl="bgAcc1" presStyleIdx="1" presStyleCnt="4">
        <dgm:presLayoutVars>
          <dgm:bulletEnabled val="1"/>
        </dgm:presLayoutVars>
      </dgm:prSet>
      <dgm:spPr/>
      <dgm:t>
        <a:bodyPr/>
        <a:lstStyle/>
        <a:p>
          <a:endParaRPr lang="zh-TW" altLang="en-US"/>
        </a:p>
      </dgm:t>
    </dgm:pt>
    <dgm:pt modelId="{7CA6BDCA-7433-4651-8EE8-B7F03F291C7E}" type="pres">
      <dgm:prSet presAssocID="{B690F5B8-E81D-407D-A8BA-A178AC225E7B}" presName="child3group" presStyleCnt="0"/>
      <dgm:spPr/>
    </dgm:pt>
    <dgm:pt modelId="{11084E36-DCEF-4AE1-A91D-C1636522DFDE}" type="pres">
      <dgm:prSet presAssocID="{B690F5B8-E81D-407D-A8BA-A178AC225E7B}" presName="child3" presStyleLbl="bgAcc1" presStyleIdx="2" presStyleCnt="4" custScaleX="158839" custScaleY="148697" custLinFactNeighborX="-3604" custLinFactNeighborY="-22795"/>
      <dgm:spPr/>
      <dgm:t>
        <a:bodyPr/>
        <a:lstStyle/>
        <a:p>
          <a:endParaRPr lang="zh-TW" altLang="en-US"/>
        </a:p>
      </dgm:t>
    </dgm:pt>
    <dgm:pt modelId="{F52DAB14-6F7C-4DF9-B37F-F9A3305B1EF3}" type="pres">
      <dgm:prSet presAssocID="{B690F5B8-E81D-407D-A8BA-A178AC225E7B}" presName="child3Text" presStyleLbl="bgAcc1" presStyleIdx="2" presStyleCnt="4">
        <dgm:presLayoutVars>
          <dgm:bulletEnabled val="1"/>
        </dgm:presLayoutVars>
      </dgm:prSet>
      <dgm:spPr/>
      <dgm:t>
        <a:bodyPr/>
        <a:lstStyle/>
        <a:p>
          <a:endParaRPr lang="zh-TW" altLang="en-US"/>
        </a:p>
      </dgm:t>
    </dgm:pt>
    <dgm:pt modelId="{DAD10AC2-B8CE-4CEC-A16B-DA2A36C1111B}" type="pres">
      <dgm:prSet presAssocID="{B690F5B8-E81D-407D-A8BA-A178AC225E7B}" presName="child4group" presStyleCnt="0"/>
      <dgm:spPr/>
    </dgm:pt>
    <dgm:pt modelId="{49AE8CC9-D3A2-44D1-A00B-CE27EFEEE270}" type="pres">
      <dgm:prSet presAssocID="{B690F5B8-E81D-407D-A8BA-A178AC225E7B}" presName="child4" presStyleLbl="bgAcc1" presStyleIdx="3" presStyleCnt="4" custScaleX="149143" custScaleY="154463" custLinFactNeighborX="-332" custLinFactNeighborY="-27129"/>
      <dgm:spPr/>
      <dgm:t>
        <a:bodyPr/>
        <a:lstStyle/>
        <a:p>
          <a:endParaRPr lang="zh-TW" altLang="en-US"/>
        </a:p>
      </dgm:t>
    </dgm:pt>
    <dgm:pt modelId="{AD5AE3AA-DE97-43D5-9E08-8E8B8279CD4B}" type="pres">
      <dgm:prSet presAssocID="{B690F5B8-E81D-407D-A8BA-A178AC225E7B}" presName="child4Text" presStyleLbl="bgAcc1" presStyleIdx="3" presStyleCnt="4">
        <dgm:presLayoutVars>
          <dgm:bulletEnabled val="1"/>
        </dgm:presLayoutVars>
      </dgm:prSet>
      <dgm:spPr/>
      <dgm:t>
        <a:bodyPr/>
        <a:lstStyle/>
        <a:p>
          <a:endParaRPr lang="zh-TW" altLang="en-US"/>
        </a:p>
      </dgm:t>
    </dgm:pt>
    <dgm:pt modelId="{5EBCABBD-849C-4988-8904-1DFB52A44995}" type="pres">
      <dgm:prSet presAssocID="{B690F5B8-E81D-407D-A8BA-A178AC225E7B}" presName="childPlaceholder" presStyleCnt="0"/>
      <dgm:spPr/>
    </dgm:pt>
    <dgm:pt modelId="{064A70D3-243B-4A35-BFE8-F4E2882E605D}" type="pres">
      <dgm:prSet presAssocID="{B690F5B8-E81D-407D-A8BA-A178AC225E7B}" presName="circle" presStyleCnt="0"/>
      <dgm:spPr/>
    </dgm:pt>
    <dgm:pt modelId="{8F85E319-DA8E-4AD8-AEFD-D074370102CE}" type="pres">
      <dgm:prSet presAssocID="{B690F5B8-E81D-407D-A8BA-A178AC225E7B}" presName="quadrant1" presStyleLbl="node1" presStyleIdx="0" presStyleCnt="4" custScaleX="72722" custScaleY="64148" custLinFactNeighborX="9087" custLinFactNeighborY="21649">
        <dgm:presLayoutVars>
          <dgm:chMax val="1"/>
          <dgm:bulletEnabled val="1"/>
        </dgm:presLayoutVars>
      </dgm:prSet>
      <dgm:spPr/>
      <dgm:t>
        <a:bodyPr/>
        <a:lstStyle/>
        <a:p>
          <a:endParaRPr lang="zh-TW" altLang="en-US"/>
        </a:p>
      </dgm:t>
    </dgm:pt>
    <dgm:pt modelId="{F94A42D2-C0C7-4F81-896E-77E0D2DD071C}" type="pres">
      <dgm:prSet presAssocID="{B690F5B8-E81D-407D-A8BA-A178AC225E7B}" presName="quadrant2" presStyleLbl="node1" presStyleIdx="1" presStyleCnt="4" custScaleX="68701" custScaleY="61959" custLinFactNeighborX="-21169" custLinFactNeighborY="23231">
        <dgm:presLayoutVars>
          <dgm:chMax val="1"/>
          <dgm:bulletEnabled val="1"/>
        </dgm:presLayoutVars>
      </dgm:prSet>
      <dgm:spPr/>
      <dgm:t>
        <a:bodyPr/>
        <a:lstStyle/>
        <a:p>
          <a:endParaRPr lang="zh-TW" altLang="en-US"/>
        </a:p>
      </dgm:t>
    </dgm:pt>
    <dgm:pt modelId="{9557D070-D52E-4D9B-82A6-DAD1845EE904}" type="pres">
      <dgm:prSet presAssocID="{B690F5B8-E81D-407D-A8BA-A178AC225E7B}" presName="quadrant3" presStyleLbl="node1" presStyleIdx="2" presStyleCnt="4" custScaleX="73173" custScaleY="64687" custLinFactNeighborX="-18895" custLinFactNeighborY="-13948">
        <dgm:presLayoutVars>
          <dgm:chMax val="1"/>
          <dgm:bulletEnabled val="1"/>
        </dgm:presLayoutVars>
      </dgm:prSet>
      <dgm:spPr/>
      <dgm:t>
        <a:bodyPr/>
        <a:lstStyle/>
        <a:p>
          <a:endParaRPr lang="zh-TW" altLang="en-US"/>
        </a:p>
      </dgm:t>
    </dgm:pt>
    <dgm:pt modelId="{CFDF0975-5028-49BD-9721-A6E4EC4E4455}" type="pres">
      <dgm:prSet presAssocID="{B690F5B8-E81D-407D-A8BA-A178AC225E7B}" presName="quadrant4" presStyleLbl="node1" presStyleIdx="3" presStyleCnt="4" custScaleX="73712" custScaleY="65209" custLinFactNeighborX="9582" custLinFactNeighborY="-13948">
        <dgm:presLayoutVars>
          <dgm:chMax val="1"/>
          <dgm:bulletEnabled val="1"/>
        </dgm:presLayoutVars>
      </dgm:prSet>
      <dgm:spPr/>
      <dgm:t>
        <a:bodyPr/>
        <a:lstStyle/>
        <a:p>
          <a:endParaRPr lang="zh-TW" altLang="en-US"/>
        </a:p>
      </dgm:t>
    </dgm:pt>
    <dgm:pt modelId="{BAB69839-0394-4CAC-9C78-4C8FB1BD8398}" type="pres">
      <dgm:prSet presAssocID="{B690F5B8-E81D-407D-A8BA-A178AC225E7B}" presName="quadrantPlaceholder" presStyleCnt="0"/>
      <dgm:spPr/>
    </dgm:pt>
    <dgm:pt modelId="{CCE54DB7-17F6-410B-823D-7FC252E02373}" type="pres">
      <dgm:prSet presAssocID="{B690F5B8-E81D-407D-A8BA-A178AC225E7B}" presName="center1" presStyleLbl="fgShp" presStyleIdx="0" presStyleCnt="2" custScaleX="63108" custScaleY="57571" custLinFactNeighborX="-5320" custLinFactNeighborY="-1885"/>
      <dgm:spPr/>
    </dgm:pt>
    <dgm:pt modelId="{42D45704-19BF-4CBD-AB1B-F18F02282CA8}" type="pres">
      <dgm:prSet presAssocID="{B690F5B8-E81D-407D-A8BA-A178AC225E7B}" presName="center2" presStyleLbl="fgShp" presStyleIdx="1" presStyleCnt="2" custScaleX="63108" custScaleY="90842" custLinFactNeighborX="-5320" custLinFactNeighborY="-29743"/>
      <dgm:spPr/>
    </dgm:pt>
  </dgm:ptLst>
  <dgm:cxnLst>
    <dgm:cxn modelId="{28CDF514-7B29-4024-BD1B-3EEB6BE980FD}" type="presOf" srcId="{97BE3AFB-495D-424B-A615-032C0B9D3AD2}" destId="{72B48B64-5DBA-4004-A856-EBA2BF22C320}" srcOrd="0" destOrd="0" presId="urn:microsoft.com/office/officeart/2005/8/layout/cycle4"/>
    <dgm:cxn modelId="{B4EBCA7B-CD5C-401A-8434-57FD0835307E}" type="presOf" srcId="{FF3CE27A-CC7F-44BF-A137-C423242A4716}" destId="{F52DAB14-6F7C-4DF9-B37F-F9A3305B1EF3}" srcOrd="1" destOrd="1" presId="urn:microsoft.com/office/officeart/2005/8/layout/cycle4"/>
    <dgm:cxn modelId="{76FA6D4D-3D61-4284-9CC9-D4EE668CBAA7}" srcId="{31AE813E-4CA3-4CAB-B31E-8429E85AE789}" destId="{04A2D25F-41E6-4E71-B7A3-7BC56572DC42}" srcOrd="0" destOrd="0" parTransId="{BF61839B-96AA-442A-B724-E63F6A4A052C}" sibTransId="{27FF9F09-BE47-451F-8C16-02FEE8263ECD}"/>
    <dgm:cxn modelId="{1995CD9C-DE8F-481D-B4FC-4AE418F08611}" type="presOf" srcId="{04A2D25F-41E6-4E71-B7A3-7BC56572DC42}" destId="{9F6F3872-5355-426C-9A4E-D38F0C06555C}" srcOrd="0" destOrd="0" presId="urn:microsoft.com/office/officeart/2005/8/layout/cycle4"/>
    <dgm:cxn modelId="{1C405FD4-301E-4477-A967-DDD11035ABEF}" type="presOf" srcId="{04A2D25F-41E6-4E71-B7A3-7BC56572DC42}" destId="{0321474A-6BDA-46F0-9B03-687D95E17265}" srcOrd="1" destOrd="0" presId="urn:microsoft.com/office/officeart/2005/8/layout/cycle4"/>
    <dgm:cxn modelId="{31EB56DA-8552-4048-A8F8-4EF47C6AC3DC}" srcId="{6EC190EF-A612-45BC-987E-2681D4803F6D}" destId="{3D90AFCA-1C49-4C34-8C67-4C694F9FE792}" srcOrd="1" destOrd="0" parTransId="{F66A992D-6128-4B72-9994-2F2A0CBBB3C8}" sibTransId="{843C3C85-040D-4EE8-A9C9-01B20C82BD08}"/>
    <dgm:cxn modelId="{C6A80559-9EED-4807-95BF-1BA1CD99035D}" type="presOf" srcId="{92986970-BEAB-40C3-83EB-3684F9DB2CAA}" destId="{9557D070-D52E-4D9B-82A6-DAD1845EE904}" srcOrd="0" destOrd="0" presId="urn:microsoft.com/office/officeart/2005/8/layout/cycle4"/>
    <dgm:cxn modelId="{D7F3942A-5DA2-46DB-9820-6276681A3869}" type="presOf" srcId="{3D90AFCA-1C49-4C34-8C67-4C694F9FE792}" destId="{72B48B64-5DBA-4004-A856-EBA2BF22C320}" srcOrd="0" destOrd="1" presId="urn:microsoft.com/office/officeart/2005/8/layout/cycle4"/>
    <dgm:cxn modelId="{78940964-65D6-4D3D-A0FD-5C088E985E57}" type="presOf" srcId="{5A1D0B65-C7F6-4300-BEFF-FA66BAF45303}" destId="{CFDF0975-5028-49BD-9721-A6E4EC4E4455}" srcOrd="0" destOrd="0" presId="urn:microsoft.com/office/officeart/2005/8/layout/cycle4"/>
    <dgm:cxn modelId="{92CBE0BC-4F5E-4735-9B03-3DC8AB7F10E9}" type="presOf" srcId="{6641D0C8-C8AE-499D-9B32-05D927A2B2C0}" destId="{F52DAB14-6F7C-4DF9-B37F-F9A3305B1EF3}" srcOrd="1" destOrd="0" presId="urn:microsoft.com/office/officeart/2005/8/layout/cycle4"/>
    <dgm:cxn modelId="{3A143BA0-4503-47C2-BD7A-63897BB22305}" srcId="{B690F5B8-E81D-407D-A8BA-A178AC225E7B}" destId="{31AE813E-4CA3-4CAB-B31E-8429E85AE789}" srcOrd="1" destOrd="0" parTransId="{4E8A4E77-0A93-4561-8865-83B1C71DFC2A}" sibTransId="{58B16B0F-ACE1-4F41-A8A9-205F2B9B6244}"/>
    <dgm:cxn modelId="{79E32D27-B55B-4DAE-B186-BB9337FE3873}" srcId="{92986970-BEAB-40C3-83EB-3684F9DB2CAA}" destId="{FF3CE27A-CC7F-44BF-A137-C423242A4716}" srcOrd="1" destOrd="0" parTransId="{216326A7-D2EB-473C-AC7C-285AAE3B13F6}" sibTransId="{69D47466-A555-4022-BB16-37C82DBEF211}"/>
    <dgm:cxn modelId="{30935751-17D7-45B8-A70C-B75AF9B5F837}" srcId="{92986970-BEAB-40C3-83EB-3684F9DB2CAA}" destId="{6641D0C8-C8AE-499D-9B32-05D927A2B2C0}" srcOrd="0" destOrd="0" parTransId="{E3F6CD52-80FC-4193-AEE0-6B5EA754B224}" sibTransId="{02355A5F-4C83-49EC-A06F-0D18F6275ECE}"/>
    <dgm:cxn modelId="{FCF1D320-343A-49EF-9DE5-724AE5D7D533}" type="presOf" srcId="{6F29C489-835F-450B-B028-520C0DE2D145}" destId="{9F6F3872-5355-426C-9A4E-D38F0C06555C}" srcOrd="0" destOrd="1" presId="urn:microsoft.com/office/officeart/2005/8/layout/cycle4"/>
    <dgm:cxn modelId="{3A9EC5D1-9ADC-4E72-8B42-52340611376D}" type="presOf" srcId="{920F3AD2-CF92-43A2-8D21-F63D214CA1F2}" destId="{0321474A-6BDA-46F0-9B03-687D95E17265}" srcOrd="1" destOrd="3" presId="urn:microsoft.com/office/officeart/2005/8/layout/cycle4"/>
    <dgm:cxn modelId="{930374CD-8571-4ECB-B9B5-933DA6DA0D3E}" srcId="{B690F5B8-E81D-407D-A8BA-A178AC225E7B}" destId="{5A1D0B65-C7F6-4300-BEFF-FA66BAF45303}" srcOrd="3" destOrd="0" parTransId="{7D8A3A4E-329B-456D-B47D-D65A73107553}" sibTransId="{AEDCF982-9512-429F-93E0-D62CE0B34421}"/>
    <dgm:cxn modelId="{D36A955C-1E5E-45D6-A25C-A8AED3D0D0CC}" srcId="{31AE813E-4CA3-4CAB-B31E-8429E85AE789}" destId="{6F29C489-835F-450B-B028-520C0DE2D145}" srcOrd="1" destOrd="0" parTransId="{49C9440F-AB3E-47DD-BD97-F05E1330D392}" sibTransId="{A56C69A1-C99E-4A87-9FB6-DF3EEED8A1F2}"/>
    <dgm:cxn modelId="{8DE98B53-6D9C-4339-805B-78A98B0E0B12}" type="presOf" srcId="{31AE813E-4CA3-4CAB-B31E-8429E85AE789}" destId="{F94A42D2-C0C7-4F81-896E-77E0D2DD071C}" srcOrd="0" destOrd="0" presId="urn:microsoft.com/office/officeart/2005/8/layout/cycle4"/>
    <dgm:cxn modelId="{FFE3F098-59AB-4A8A-95ED-0AF594082036}" type="presOf" srcId="{6641D0C8-C8AE-499D-9B32-05D927A2B2C0}" destId="{11084E36-DCEF-4AE1-A91D-C1636522DFDE}" srcOrd="0" destOrd="0" presId="urn:microsoft.com/office/officeart/2005/8/layout/cycle4"/>
    <dgm:cxn modelId="{5C958408-1933-4E2B-B8D4-18FC7FC28083}" type="presOf" srcId="{C12E881D-3E33-4AF9-B58A-4DD580207CEE}" destId="{49AE8CC9-D3A2-44D1-A00B-CE27EFEEE270}" srcOrd="0" destOrd="0" presId="urn:microsoft.com/office/officeart/2005/8/layout/cycle4"/>
    <dgm:cxn modelId="{5C869ED7-3A7D-4451-BE5E-DC8E8ECD7572}" srcId="{31AE813E-4CA3-4CAB-B31E-8429E85AE789}" destId="{F0EBB12C-17D6-40A4-90B6-DD5EBD262A5C}" srcOrd="2" destOrd="0" parTransId="{2A85D54C-E755-4451-BB89-5948572D0C07}" sibTransId="{A8F45DBE-DCBD-470F-9AF3-921507341EC5}"/>
    <dgm:cxn modelId="{8EDDE408-D2F4-4702-9133-747DB3F4335A}" srcId="{B690F5B8-E81D-407D-A8BA-A178AC225E7B}" destId="{6EC190EF-A612-45BC-987E-2681D4803F6D}" srcOrd="0" destOrd="0" parTransId="{20BF0F07-9081-416D-ACCA-441F1FEEC993}" sibTransId="{6E48F6A9-C309-4E7F-940E-99388B212EDA}"/>
    <dgm:cxn modelId="{F3DB4591-3520-4400-BACB-485CDD414C58}" type="presOf" srcId="{920F3AD2-CF92-43A2-8D21-F63D214CA1F2}" destId="{9F6F3872-5355-426C-9A4E-D38F0C06555C}" srcOrd="0" destOrd="3" presId="urn:microsoft.com/office/officeart/2005/8/layout/cycle4"/>
    <dgm:cxn modelId="{984585D6-0585-4586-80B4-BD13094F23ED}" type="presOf" srcId="{C12E881D-3E33-4AF9-B58A-4DD580207CEE}" destId="{AD5AE3AA-DE97-43D5-9E08-8E8B8279CD4B}" srcOrd="1" destOrd="0" presId="urn:microsoft.com/office/officeart/2005/8/layout/cycle4"/>
    <dgm:cxn modelId="{3B5A0B49-4F4B-4A97-B6E5-738D96243EF0}" type="presOf" srcId="{6F29C489-835F-450B-B028-520C0DE2D145}" destId="{0321474A-6BDA-46F0-9B03-687D95E17265}" srcOrd="1" destOrd="1" presId="urn:microsoft.com/office/officeart/2005/8/layout/cycle4"/>
    <dgm:cxn modelId="{453E3838-D689-4048-8361-C13999A7A068}" type="presOf" srcId="{F0EBB12C-17D6-40A4-90B6-DD5EBD262A5C}" destId="{0321474A-6BDA-46F0-9B03-687D95E17265}" srcOrd="1" destOrd="2" presId="urn:microsoft.com/office/officeart/2005/8/layout/cycle4"/>
    <dgm:cxn modelId="{D2A639BE-B498-448F-A3B6-0D01DBDD28F0}" type="presOf" srcId="{97BE3AFB-495D-424B-A615-032C0B9D3AD2}" destId="{539DC6E7-7A30-4F3E-8686-DFC328361B9A}" srcOrd="1" destOrd="0" presId="urn:microsoft.com/office/officeart/2005/8/layout/cycle4"/>
    <dgm:cxn modelId="{29AFF0B4-3015-4EFC-A086-EE59123447F5}" srcId="{5A1D0B65-C7F6-4300-BEFF-FA66BAF45303}" destId="{C12E881D-3E33-4AF9-B58A-4DD580207CEE}" srcOrd="0" destOrd="0" parTransId="{BC4B828B-2E00-44F9-9DE6-8DB0EED991EE}" sibTransId="{401D4D10-C62B-4C47-B8B9-EF6111BA591C}"/>
    <dgm:cxn modelId="{AE9417F8-CC35-473E-A284-B6A014C48CEA}" srcId="{31AE813E-4CA3-4CAB-B31E-8429E85AE789}" destId="{920F3AD2-CF92-43A2-8D21-F63D214CA1F2}" srcOrd="3" destOrd="0" parTransId="{46924BFE-4D15-4DB3-9255-6ACF94446AD3}" sibTransId="{01B029AD-61EF-46EB-9D9F-1EAF366FE162}"/>
    <dgm:cxn modelId="{F0F18F46-6F1D-4736-B66F-3CAFD59E3BF0}" type="presOf" srcId="{6EC190EF-A612-45BC-987E-2681D4803F6D}" destId="{8F85E319-DA8E-4AD8-AEFD-D074370102CE}" srcOrd="0" destOrd="0" presId="urn:microsoft.com/office/officeart/2005/8/layout/cycle4"/>
    <dgm:cxn modelId="{02BC34C5-9EE8-47C7-9F3A-BFE28F7249FC}" srcId="{B690F5B8-E81D-407D-A8BA-A178AC225E7B}" destId="{92986970-BEAB-40C3-83EB-3684F9DB2CAA}" srcOrd="2" destOrd="0" parTransId="{F787FEBB-209A-4F69-9F39-01B424FDD776}" sibTransId="{6853592F-DE3D-4B94-A4EE-3C3A892C2ECC}"/>
    <dgm:cxn modelId="{56FD964E-EF09-4015-9161-EFCD80B5E619}" type="presOf" srcId="{3D90AFCA-1C49-4C34-8C67-4C694F9FE792}" destId="{539DC6E7-7A30-4F3E-8686-DFC328361B9A}" srcOrd="1" destOrd="1" presId="urn:microsoft.com/office/officeart/2005/8/layout/cycle4"/>
    <dgm:cxn modelId="{5E45BBD1-D7D3-44DD-BCEE-EF9D177DA21A}" type="presOf" srcId="{B690F5B8-E81D-407D-A8BA-A178AC225E7B}" destId="{70571EB8-591E-4F65-9B3B-D4CD84140876}" srcOrd="0" destOrd="0" presId="urn:microsoft.com/office/officeart/2005/8/layout/cycle4"/>
    <dgm:cxn modelId="{3D46D66B-869E-4CFA-9530-8DC01025646E}" type="presOf" srcId="{F0EBB12C-17D6-40A4-90B6-DD5EBD262A5C}" destId="{9F6F3872-5355-426C-9A4E-D38F0C06555C}" srcOrd="0" destOrd="2" presId="urn:microsoft.com/office/officeart/2005/8/layout/cycle4"/>
    <dgm:cxn modelId="{B2D5F3A8-FAF7-46BE-9271-CF8EE779E8AB}" srcId="{6EC190EF-A612-45BC-987E-2681D4803F6D}" destId="{97BE3AFB-495D-424B-A615-032C0B9D3AD2}" srcOrd="0" destOrd="0" parTransId="{5F864A01-D9A2-4099-A0B2-A359F9DF4DD6}" sibTransId="{B0B09C09-23FC-401F-9FF6-39579FE14361}"/>
    <dgm:cxn modelId="{588DD788-E5B6-4928-A933-E1D95302E4D2}" type="presOf" srcId="{FF3CE27A-CC7F-44BF-A137-C423242A4716}" destId="{11084E36-DCEF-4AE1-A91D-C1636522DFDE}" srcOrd="0" destOrd="1" presId="urn:microsoft.com/office/officeart/2005/8/layout/cycle4"/>
    <dgm:cxn modelId="{E15FEFF2-8871-4F7A-99A5-280F8CDC1AC5}" type="presParOf" srcId="{70571EB8-591E-4F65-9B3B-D4CD84140876}" destId="{4DBEC07D-64A2-4285-9DC2-2EEEE0AED9B4}" srcOrd="0" destOrd="0" presId="urn:microsoft.com/office/officeart/2005/8/layout/cycle4"/>
    <dgm:cxn modelId="{C66D4750-D82C-4D9B-95DD-410EF70368AE}" type="presParOf" srcId="{4DBEC07D-64A2-4285-9DC2-2EEEE0AED9B4}" destId="{18917525-6FB6-4C97-AAE5-9E5C08D43459}" srcOrd="0" destOrd="0" presId="urn:microsoft.com/office/officeart/2005/8/layout/cycle4"/>
    <dgm:cxn modelId="{1B213F96-F1A7-47C3-B1B0-E9EE8A394138}" type="presParOf" srcId="{18917525-6FB6-4C97-AAE5-9E5C08D43459}" destId="{72B48B64-5DBA-4004-A856-EBA2BF22C320}" srcOrd="0" destOrd="0" presId="urn:microsoft.com/office/officeart/2005/8/layout/cycle4"/>
    <dgm:cxn modelId="{0458D0A0-80CF-4427-9FDE-8E327424D66F}" type="presParOf" srcId="{18917525-6FB6-4C97-AAE5-9E5C08D43459}" destId="{539DC6E7-7A30-4F3E-8686-DFC328361B9A}" srcOrd="1" destOrd="0" presId="urn:microsoft.com/office/officeart/2005/8/layout/cycle4"/>
    <dgm:cxn modelId="{D98A3D85-E62F-48A7-A7C3-E516B4144DFF}" type="presParOf" srcId="{4DBEC07D-64A2-4285-9DC2-2EEEE0AED9B4}" destId="{6A7E7C6A-4959-411A-AA30-D3ACA5E3E110}" srcOrd="1" destOrd="0" presId="urn:microsoft.com/office/officeart/2005/8/layout/cycle4"/>
    <dgm:cxn modelId="{8BEA2D68-9637-4B1B-A3E5-0F4CC1FA3736}" type="presParOf" srcId="{6A7E7C6A-4959-411A-AA30-D3ACA5E3E110}" destId="{9F6F3872-5355-426C-9A4E-D38F0C06555C}" srcOrd="0" destOrd="0" presId="urn:microsoft.com/office/officeart/2005/8/layout/cycle4"/>
    <dgm:cxn modelId="{2F2F4742-9BD4-4319-9BC9-DFA4CA6BEFD4}" type="presParOf" srcId="{6A7E7C6A-4959-411A-AA30-D3ACA5E3E110}" destId="{0321474A-6BDA-46F0-9B03-687D95E17265}" srcOrd="1" destOrd="0" presId="urn:microsoft.com/office/officeart/2005/8/layout/cycle4"/>
    <dgm:cxn modelId="{2FA51A11-68C9-4293-83E0-3BD21A993035}" type="presParOf" srcId="{4DBEC07D-64A2-4285-9DC2-2EEEE0AED9B4}" destId="{7CA6BDCA-7433-4651-8EE8-B7F03F291C7E}" srcOrd="2" destOrd="0" presId="urn:microsoft.com/office/officeart/2005/8/layout/cycle4"/>
    <dgm:cxn modelId="{F2754964-BE3F-4DAF-8235-5779948A66D0}" type="presParOf" srcId="{7CA6BDCA-7433-4651-8EE8-B7F03F291C7E}" destId="{11084E36-DCEF-4AE1-A91D-C1636522DFDE}" srcOrd="0" destOrd="0" presId="urn:microsoft.com/office/officeart/2005/8/layout/cycle4"/>
    <dgm:cxn modelId="{1AA10C2D-DDE7-4C73-A01B-1DA526302D1A}" type="presParOf" srcId="{7CA6BDCA-7433-4651-8EE8-B7F03F291C7E}" destId="{F52DAB14-6F7C-4DF9-B37F-F9A3305B1EF3}" srcOrd="1" destOrd="0" presId="urn:microsoft.com/office/officeart/2005/8/layout/cycle4"/>
    <dgm:cxn modelId="{BF60988D-86FC-42F9-B037-893D24578C93}" type="presParOf" srcId="{4DBEC07D-64A2-4285-9DC2-2EEEE0AED9B4}" destId="{DAD10AC2-B8CE-4CEC-A16B-DA2A36C1111B}" srcOrd="3" destOrd="0" presId="urn:microsoft.com/office/officeart/2005/8/layout/cycle4"/>
    <dgm:cxn modelId="{86F5EC96-277A-4FE1-A34E-134DA8F307F8}" type="presParOf" srcId="{DAD10AC2-B8CE-4CEC-A16B-DA2A36C1111B}" destId="{49AE8CC9-D3A2-44D1-A00B-CE27EFEEE270}" srcOrd="0" destOrd="0" presId="urn:microsoft.com/office/officeart/2005/8/layout/cycle4"/>
    <dgm:cxn modelId="{BDDB5869-DBEF-420A-9705-13B7DD285CE4}" type="presParOf" srcId="{DAD10AC2-B8CE-4CEC-A16B-DA2A36C1111B}" destId="{AD5AE3AA-DE97-43D5-9E08-8E8B8279CD4B}" srcOrd="1" destOrd="0" presId="urn:microsoft.com/office/officeart/2005/8/layout/cycle4"/>
    <dgm:cxn modelId="{7CAE6654-A956-4046-8590-04F602CC0D2A}" type="presParOf" srcId="{4DBEC07D-64A2-4285-9DC2-2EEEE0AED9B4}" destId="{5EBCABBD-849C-4988-8904-1DFB52A44995}" srcOrd="4" destOrd="0" presId="urn:microsoft.com/office/officeart/2005/8/layout/cycle4"/>
    <dgm:cxn modelId="{E572B21A-4CB3-474E-8BD4-106EAF89B49C}" type="presParOf" srcId="{70571EB8-591E-4F65-9B3B-D4CD84140876}" destId="{064A70D3-243B-4A35-BFE8-F4E2882E605D}" srcOrd="1" destOrd="0" presId="urn:microsoft.com/office/officeart/2005/8/layout/cycle4"/>
    <dgm:cxn modelId="{A3AF51B9-FCB1-423F-90F9-49385B2920BE}" type="presParOf" srcId="{064A70D3-243B-4A35-BFE8-F4E2882E605D}" destId="{8F85E319-DA8E-4AD8-AEFD-D074370102CE}" srcOrd="0" destOrd="0" presId="urn:microsoft.com/office/officeart/2005/8/layout/cycle4"/>
    <dgm:cxn modelId="{672155A9-C1AA-4A8C-A08E-B3F981F58C1A}" type="presParOf" srcId="{064A70D3-243B-4A35-BFE8-F4E2882E605D}" destId="{F94A42D2-C0C7-4F81-896E-77E0D2DD071C}" srcOrd="1" destOrd="0" presId="urn:microsoft.com/office/officeart/2005/8/layout/cycle4"/>
    <dgm:cxn modelId="{7E374386-8B63-42A8-9297-375666D2B08D}" type="presParOf" srcId="{064A70D3-243B-4A35-BFE8-F4E2882E605D}" destId="{9557D070-D52E-4D9B-82A6-DAD1845EE904}" srcOrd="2" destOrd="0" presId="urn:microsoft.com/office/officeart/2005/8/layout/cycle4"/>
    <dgm:cxn modelId="{6581DF6F-C51B-4F8C-BEF6-D9414AE4121A}" type="presParOf" srcId="{064A70D3-243B-4A35-BFE8-F4E2882E605D}" destId="{CFDF0975-5028-49BD-9721-A6E4EC4E4455}" srcOrd="3" destOrd="0" presId="urn:microsoft.com/office/officeart/2005/8/layout/cycle4"/>
    <dgm:cxn modelId="{5DE7424F-BB7C-4F88-A170-CA55C85F9F93}" type="presParOf" srcId="{064A70D3-243B-4A35-BFE8-F4E2882E605D}" destId="{BAB69839-0394-4CAC-9C78-4C8FB1BD8398}" srcOrd="4" destOrd="0" presId="urn:microsoft.com/office/officeart/2005/8/layout/cycle4"/>
    <dgm:cxn modelId="{C3BA2919-96C6-4CB4-B3E8-CE2D6DDBF199}" type="presParOf" srcId="{70571EB8-591E-4F65-9B3B-D4CD84140876}" destId="{CCE54DB7-17F6-410B-823D-7FC252E02373}" srcOrd="2" destOrd="0" presId="urn:microsoft.com/office/officeart/2005/8/layout/cycle4"/>
    <dgm:cxn modelId="{9E2A2095-4A48-4242-806A-4192741D6C9C}" type="presParOf" srcId="{70571EB8-591E-4F65-9B3B-D4CD84140876}" destId="{42D45704-19BF-4CBD-AB1B-F18F02282CA8}"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202DF-9C71-4F89-A225-EACFF6523388}">
      <dsp:nvSpPr>
        <dsp:cNvPr id="0" name=""/>
        <dsp:cNvSpPr/>
      </dsp:nvSpPr>
      <dsp:spPr>
        <a:xfrm>
          <a:off x="0" y="501268"/>
          <a:ext cx="7643866" cy="8316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3F9067-9D3D-45AD-9031-AF7AAD29B1BE}">
      <dsp:nvSpPr>
        <dsp:cNvPr id="0" name=""/>
        <dsp:cNvSpPr/>
      </dsp:nvSpPr>
      <dsp:spPr>
        <a:xfrm>
          <a:off x="329259" y="0"/>
          <a:ext cx="6207942" cy="96623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2244" tIns="0" rIns="202244"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dirty="0" smtClean="0">
              <a:latin typeface="微軟正黑體" pitchFamily="34" charset="-120"/>
              <a:ea typeface="微軟正黑體" pitchFamily="34" charset="-120"/>
            </a:rPr>
            <a:t>一、著作權基本概念</a:t>
          </a:r>
          <a:endParaRPr lang="zh-TW" altLang="en-US" sz="3200" b="1" kern="1200" dirty="0">
            <a:latin typeface="微軟正黑體" pitchFamily="34" charset="-120"/>
            <a:ea typeface="微軟正黑體" pitchFamily="34" charset="-120"/>
          </a:endParaRPr>
        </a:p>
      </dsp:txBody>
      <dsp:txXfrm>
        <a:off x="376426" y="47167"/>
        <a:ext cx="6113608" cy="871896"/>
      </dsp:txXfrm>
    </dsp:sp>
    <dsp:sp modelId="{AE04B168-FAD9-4CC6-B796-AFECA1DA9522}">
      <dsp:nvSpPr>
        <dsp:cNvPr id="0" name=""/>
        <dsp:cNvSpPr/>
      </dsp:nvSpPr>
      <dsp:spPr>
        <a:xfrm>
          <a:off x="0" y="2002634"/>
          <a:ext cx="7643866" cy="8316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CE0684-6DF2-4BA0-867F-6741C2095E82}">
      <dsp:nvSpPr>
        <dsp:cNvPr id="0" name=""/>
        <dsp:cNvSpPr/>
      </dsp:nvSpPr>
      <dsp:spPr>
        <a:xfrm>
          <a:off x="382193" y="1515554"/>
          <a:ext cx="6640761" cy="9741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2244" tIns="0" rIns="202244"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dirty="0" smtClean="0">
              <a:latin typeface="微軟正黑體" pitchFamily="34" charset="-120"/>
              <a:ea typeface="微軟正黑體" pitchFamily="34" charset="-120"/>
            </a:rPr>
            <a:t>二、營業場所授權實務問題分析</a:t>
          </a:r>
          <a:endParaRPr lang="zh-TW" altLang="en-US" sz="3200" b="1" kern="1200" dirty="0">
            <a:latin typeface="微軟正黑體" pitchFamily="34" charset="-120"/>
            <a:ea typeface="微軟正黑體" pitchFamily="34" charset="-120"/>
          </a:endParaRPr>
        </a:p>
      </dsp:txBody>
      <dsp:txXfrm>
        <a:off x="429748" y="1563109"/>
        <a:ext cx="6545651" cy="879050"/>
      </dsp:txXfrm>
    </dsp:sp>
    <dsp:sp modelId="{CC4D9E78-9365-48DA-9FA5-56389384B043}">
      <dsp:nvSpPr>
        <dsp:cNvPr id="0" name=""/>
        <dsp:cNvSpPr/>
      </dsp:nvSpPr>
      <dsp:spPr>
        <a:xfrm>
          <a:off x="0" y="3526118"/>
          <a:ext cx="7643866" cy="831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7BD8AD-8557-4E0E-A548-B9F28299396F}">
      <dsp:nvSpPr>
        <dsp:cNvPr id="0" name=""/>
        <dsp:cNvSpPr/>
      </dsp:nvSpPr>
      <dsp:spPr>
        <a:xfrm>
          <a:off x="365778" y="3077868"/>
          <a:ext cx="7278087" cy="9741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2244" tIns="0" rIns="202244" bIns="0" numCol="1" spcCol="1270" anchor="ctr" anchorCtr="0">
          <a:noAutofit/>
        </a:bodyPr>
        <a:lstStyle/>
        <a:p>
          <a:pPr marL="709613" lvl="0" indent="-709613" algn="l" defTabSz="1422400" rtl="0">
            <a:lnSpc>
              <a:spcPct val="90000"/>
            </a:lnSpc>
            <a:spcBef>
              <a:spcPct val="0"/>
            </a:spcBef>
            <a:spcAft>
              <a:spcPct val="35000"/>
            </a:spcAft>
          </a:pPr>
          <a:r>
            <a:rPr lang="zh-TW" altLang="en-US" sz="3200" b="1" kern="1200" smtClean="0">
              <a:latin typeface="微軟正黑體" pitchFamily="34" charset="-120"/>
              <a:ea typeface="微軟正黑體" pitchFamily="34" charset="-120"/>
            </a:rPr>
            <a:t>三、發生費率爭議之處理</a:t>
          </a:r>
          <a:endParaRPr lang="zh-TW" altLang="en-US" sz="3200" b="1" kern="1200" dirty="0">
            <a:latin typeface="微軟正黑體" pitchFamily="34" charset="-120"/>
            <a:ea typeface="微軟正黑體" pitchFamily="34" charset="-120"/>
          </a:endParaRPr>
        </a:p>
      </dsp:txBody>
      <dsp:txXfrm>
        <a:off x="413333" y="3125423"/>
        <a:ext cx="7182977" cy="8790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E66034-0365-4E78-9D12-2191A22D5FF6}">
      <dsp:nvSpPr>
        <dsp:cNvPr id="0" name=""/>
        <dsp:cNvSpPr/>
      </dsp:nvSpPr>
      <dsp:spPr>
        <a:xfrm>
          <a:off x="0" y="0"/>
          <a:ext cx="8210358" cy="90974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zh-TW" sz="2900" b="1" kern="1200" dirty="0" smtClean="0">
              <a:latin typeface="微軟正黑體" panose="020B0604030504040204" pitchFamily="34" charset="-120"/>
              <a:ea typeface="微軟正黑體" panose="020B0604030504040204" pitchFamily="34" charset="-120"/>
            </a:rPr>
            <a:t>性質：著作權「集體管理」－相對於「個別管理</a:t>
          </a:r>
          <a:r>
            <a:rPr kumimoji="1" lang="zh-TW" altLang="en-US" sz="2900" b="1" kern="1200" dirty="0" smtClean="0">
              <a:latin typeface="微軟正黑體" panose="020B0604030504040204" pitchFamily="34" charset="-120"/>
              <a:ea typeface="微軟正黑體" panose="020B0604030504040204" pitchFamily="34" charset="-120"/>
            </a:rPr>
            <a:t>」</a:t>
          </a:r>
          <a:endParaRPr lang="zh-TW" sz="2900" b="1" kern="1200" dirty="0">
            <a:latin typeface="微軟正黑體" panose="020B0604030504040204" pitchFamily="34" charset="-120"/>
            <a:ea typeface="微軟正黑體" panose="020B0604030504040204" pitchFamily="34" charset="-120"/>
          </a:endParaRPr>
        </a:p>
      </dsp:txBody>
      <dsp:txXfrm>
        <a:off x="44410" y="44410"/>
        <a:ext cx="8121538" cy="820928"/>
      </dsp:txXfrm>
    </dsp:sp>
    <dsp:sp modelId="{8DF7BA5D-B797-4F62-AB87-E5BC10565F6C}">
      <dsp:nvSpPr>
        <dsp:cNvPr id="0" name=""/>
        <dsp:cNvSpPr/>
      </dsp:nvSpPr>
      <dsp:spPr>
        <a:xfrm>
          <a:off x="0" y="1256206"/>
          <a:ext cx="8210358" cy="90974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zh-TW" sz="2900" b="1" kern="1200" dirty="0" smtClean="0">
              <a:latin typeface="微軟正黑體" panose="020B0604030504040204" pitchFamily="34" charset="-120"/>
              <a:ea typeface="微軟正黑體" panose="020B0604030504040204" pitchFamily="34" charset="-120"/>
            </a:rPr>
            <a:t>著作權集管團體之運作：</a:t>
          </a:r>
          <a:endParaRPr lang="zh-TW" sz="2900" b="1" kern="1200" dirty="0">
            <a:latin typeface="微軟正黑體" panose="020B0604030504040204" pitchFamily="34" charset="-120"/>
            <a:ea typeface="微軟正黑體" panose="020B0604030504040204" pitchFamily="34" charset="-120"/>
          </a:endParaRPr>
        </a:p>
      </dsp:txBody>
      <dsp:txXfrm>
        <a:off x="44410" y="1300616"/>
        <a:ext cx="8121538" cy="82092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AF017-1320-4211-85E2-5D3B4FECCA33}">
      <dsp:nvSpPr>
        <dsp:cNvPr id="0" name=""/>
        <dsp:cNvSpPr/>
      </dsp:nvSpPr>
      <dsp:spPr>
        <a:xfrm>
          <a:off x="0" y="39741"/>
          <a:ext cx="8229600" cy="1066679"/>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lvl="0" algn="l" defTabSz="1600200" rtl="0">
            <a:lnSpc>
              <a:spcPct val="90000"/>
            </a:lnSpc>
            <a:spcBef>
              <a:spcPct val="0"/>
            </a:spcBef>
            <a:spcAft>
              <a:spcPct val="35000"/>
            </a:spcAft>
          </a:pPr>
          <a:r>
            <a:rPr lang="zh-TW" altLang="en-US" sz="3600" b="1" kern="1200" dirty="0" smtClean="0"/>
            <a:t>主要利用人</a:t>
          </a:r>
          <a:endParaRPr lang="zh-TW" altLang="en-US" sz="3600" b="1" kern="1200" dirty="0"/>
        </a:p>
      </dsp:txBody>
      <dsp:txXfrm>
        <a:off x="0" y="39741"/>
        <a:ext cx="8229600" cy="1066679"/>
      </dsp:txXfrm>
    </dsp:sp>
    <dsp:sp modelId="{3271BB5A-FE26-4A3D-9652-48E7EBE22064}">
      <dsp:nvSpPr>
        <dsp:cNvPr id="0" name=""/>
        <dsp:cNvSpPr/>
      </dsp:nvSpPr>
      <dsp:spPr>
        <a:xfrm>
          <a:off x="0" y="1106421"/>
          <a:ext cx="8229600" cy="371124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zh-TW" sz="2600" b="1" kern="1200" dirty="0" smtClean="0"/>
            <a:t>無線、有線電視台、廣播電台</a:t>
          </a:r>
          <a:endParaRPr lang="zh-TW" sz="2600" b="1" kern="1200" dirty="0"/>
        </a:p>
        <a:p>
          <a:pPr marL="228600" lvl="1" indent="-228600" algn="l" defTabSz="1155700" rtl="0">
            <a:lnSpc>
              <a:spcPct val="90000"/>
            </a:lnSpc>
            <a:spcBef>
              <a:spcPct val="0"/>
            </a:spcBef>
            <a:spcAft>
              <a:spcPct val="15000"/>
            </a:spcAft>
            <a:buChar char="••"/>
          </a:pPr>
          <a:r>
            <a:rPr lang="en-US" sz="2600" b="1" kern="1200" dirty="0" smtClean="0"/>
            <a:t>KTV</a:t>
          </a:r>
          <a:r>
            <a:rPr lang="zh-TW" sz="2600" b="1" kern="1200" dirty="0" smtClean="0"/>
            <a:t>、電腦伴唱機之利用人</a:t>
          </a:r>
          <a:endParaRPr lang="zh-TW" sz="2600" b="1" kern="1200" dirty="0"/>
        </a:p>
        <a:p>
          <a:pPr marL="228600" lvl="1" indent="-228600" algn="l" defTabSz="1155700" rtl="0">
            <a:lnSpc>
              <a:spcPct val="90000"/>
            </a:lnSpc>
            <a:spcBef>
              <a:spcPct val="0"/>
            </a:spcBef>
            <a:spcAft>
              <a:spcPct val="15000"/>
            </a:spcAft>
            <a:buChar char="••"/>
          </a:pPr>
          <a:r>
            <a:rPr lang="zh-TW" sz="2600" b="1" kern="1200" dirty="0" smtClean="0"/>
            <a:t>公眾場所：旅館、餐廳、便利商店、百貨公司、賣場、小店家、捷運、公車、遊覽車</a:t>
          </a:r>
          <a:r>
            <a:rPr lang="en-US" sz="2600" b="1" kern="1200" dirty="0" smtClean="0"/>
            <a:t>…</a:t>
          </a:r>
          <a:endParaRPr lang="zh-TW" sz="2600" b="1" kern="1200" dirty="0"/>
        </a:p>
        <a:p>
          <a:pPr marL="228600" lvl="1" indent="-228600" algn="l" defTabSz="1155700" rtl="0">
            <a:lnSpc>
              <a:spcPct val="90000"/>
            </a:lnSpc>
            <a:spcBef>
              <a:spcPct val="0"/>
            </a:spcBef>
            <a:spcAft>
              <a:spcPct val="15000"/>
            </a:spcAft>
            <a:buChar char="••"/>
          </a:pPr>
          <a:r>
            <a:rPr lang="zh-TW" sz="2600" b="1" kern="1200" dirty="0" smtClean="0"/>
            <a:t>網路上利用人：提供網路音樂下載、網路廣播電台、網路電視影片、手機鈴聲下載之業者</a:t>
          </a:r>
          <a:r>
            <a:rPr lang="en-US" sz="2600" b="1" kern="1200" dirty="0" smtClean="0"/>
            <a:t>…</a:t>
          </a:r>
          <a:endParaRPr lang="zh-TW" sz="2600" b="1" kern="1200" dirty="0"/>
        </a:p>
      </dsp:txBody>
      <dsp:txXfrm>
        <a:off x="0" y="1106421"/>
        <a:ext cx="8229600" cy="37112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CB087-853B-4B00-B403-84AE9778C3AE}">
      <dsp:nvSpPr>
        <dsp:cNvPr id="0" name=""/>
        <dsp:cNvSpPr/>
      </dsp:nvSpPr>
      <dsp:spPr>
        <a:xfrm>
          <a:off x="0" y="491897"/>
          <a:ext cx="8229600" cy="1814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666496" rIns="638708" bIns="170688" numCol="1" spcCol="1270" anchor="t" anchorCtr="0">
          <a:noAutofit/>
        </a:bodyPr>
        <a:lstStyle/>
        <a:p>
          <a:pPr marL="228600" lvl="1" indent="-228600" algn="l" defTabSz="1066800" rtl="0">
            <a:lnSpc>
              <a:spcPct val="90000"/>
            </a:lnSpc>
            <a:spcBef>
              <a:spcPct val="0"/>
            </a:spcBef>
            <a:spcAft>
              <a:spcPct val="15000"/>
            </a:spcAft>
            <a:buChar char="••"/>
          </a:pPr>
          <a:r>
            <a:rPr lang="zh-TW" sz="2400" b="1" kern="1200" dirty="0" smtClean="0">
              <a:latin typeface="微軟正黑體" pitchFamily="34" charset="-120"/>
              <a:ea typeface="微軟正黑體" pitchFamily="34" charset="-120"/>
            </a:rPr>
            <a:t>著作是指屬於文學、科學、藝術或其他學術範圍之創作</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著作權法第</a:t>
          </a:r>
          <a:r>
            <a:rPr lang="en-US" sz="2400" b="1" kern="1200" dirty="0" smtClean="0">
              <a:latin typeface="微軟正黑體" pitchFamily="34" charset="-120"/>
              <a:ea typeface="微軟正黑體" pitchFamily="34" charset="-120"/>
            </a:rPr>
            <a:t>3</a:t>
          </a:r>
          <a:r>
            <a:rPr lang="zh-TW" sz="2400" b="1" kern="1200" dirty="0" smtClean="0">
              <a:latin typeface="微軟正黑體" pitchFamily="34" charset="-120"/>
              <a:ea typeface="微軟正黑體" pitchFamily="34" charset="-120"/>
            </a:rPr>
            <a:t>條第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項第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款</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0" y="491897"/>
        <a:ext cx="8229600" cy="1814400"/>
      </dsp:txXfrm>
    </dsp:sp>
    <dsp:sp modelId="{7EEFCEF2-0810-493F-82B2-AB1A17307FC1}">
      <dsp:nvSpPr>
        <dsp:cNvPr id="0" name=""/>
        <dsp:cNvSpPr/>
      </dsp:nvSpPr>
      <dsp:spPr>
        <a:xfrm>
          <a:off x="411480" y="19577"/>
          <a:ext cx="5760720" cy="94464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244600" rtl="0">
            <a:lnSpc>
              <a:spcPct val="90000"/>
            </a:lnSpc>
            <a:spcBef>
              <a:spcPct val="0"/>
            </a:spcBef>
            <a:spcAft>
              <a:spcPct val="35000"/>
            </a:spcAft>
          </a:pPr>
          <a:r>
            <a:rPr lang="zh-TW" altLang="en-US" sz="2800" b="1" kern="1200" dirty="0" smtClean="0">
              <a:latin typeface="微軟正黑體" pitchFamily="34" charset="-120"/>
              <a:ea typeface="微軟正黑體" pitchFamily="34" charset="-120"/>
            </a:rPr>
            <a:t>著作</a:t>
          </a:r>
          <a:endParaRPr lang="zh-TW" sz="2800" b="1" kern="1200" dirty="0">
            <a:latin typeface="微軟正黑體" pitchFamily="34" charset="-120"/>
            <a:ea typeface="微軟正黑體" pitchFamily="34" charset="-120"/>
          </a:endParaRPr>
        </a:p>
      </dsp:txBody>
      <dsp:txXfrm>
        <a:off x="457594" y="65691"/>
        <a:ext cx="5668492" cy="852412"/>
      </dsp:txXfrm>
    </dsp:sp>
    <dsp:sp modelId="{715183B2-59C5-49D3-BAF6-CE2BBDB46B34}">
      <dsp:nvSpPr>
        <dsp:cNvPr id="0" name=""/>
        <dsp:cNvSpPr/>
      </dsp:nvSpPr>
      <dsp:spPr>
        <a:xfrm>
          <a:off x="0" y="2951417"/>
          <a:ext cx="8229600" cy="18144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666496" rIns="638708" bIns="170688" numCol="1" spcCol="1270" anchor="t" anchorCtr="0">
          <a:noAutofit/>
        </a:bodyPr>
        <a:lstStyle/>
        <a:p>
          <a:pPr marL="228600" lvl="1" indent="-228600" algn="l" defTabSz="1066800" rtl="0">
            <a:lnSpc>
              <a:spcPct val="90000"/>
            </a:lnSpc>
            <a:spcBef>
              <a:spcPct val="0"/>
            </a:spcBef>
            <a:spcAft>
              <a:spcPct val="15000"/>
            </a:spcAft>
            <a:buChar char="••"/>
          </a:pPr>
          <a:r>
            <a:rPr lang="zh-TW" sz="2400" b="1" kern="1200" dirty="0" smtClean="0">
              <a:latin typeface="微軟正黑體" pitchFamily="34" charset="-120"/>
              <a:ea typeface="微軟正黑體" pitchFamily="34" charset="-120"/>
            </a:rPr>
            <a:t>包含二種權利：即</a:t>
          </a:r>
          <a:r>
            <a:rPr lang="zh-TW" sz="2400" b="1" u="sng" kern="1200" dirty="0" smtClean="0">
              <a:latin typeface="微軟正黑體" pitchFamily="34" charset="-120"/>
              <a:ea typeface="微軟正黑體" pitchFamily="34" charset="-120"/>
            </a:rPr>
            <a:t>著作人格權</a:t>
          </a:r>
          <a:r>
            <a:rPr lang="zh-TW" sz="2400" b="1" kern="1200" dirty="0" smtClean="0">
              <a:latin typeface="微軟正黑體" pitchFamily="34" charset="-120"/>
              <a:ea typeface="微軟正黑體" pitchFamily="34" charset="-120"/>
            </a:rPr>
            <a:t>及</a:t>
          </a:r>
          <a:r>
            <a:rPr lang="zh-TW" sz="2400" b="1" u="sng" kern="1200" dirty="0" smtClean="0">
              <a:latin typeface="微軟正黑體" pitchFamily="34" charset="-120"/>
              <a:ea typeface="微軟正黑體" pitchFamily="34" charset="-120"/>
            </a:rPr>
            <a:t>著作財產權</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著作權法第</a:t>
          </a:r>
          <a:r>
            <a:rPr lang="en-US" sz="2400" b="1" kern="1200" dirty="0" smtClean="0">
              <a:latin typeface="微軟正黑體" pitchFamily="34" charset="-120"/>
              <a:ea typeface="微軟正黑體" pitchFamily="34" charset="-120"/>
            </a:rPr>
            <a:t>3</a:t>
          </a:r>
          <a:r>
            <a:rPr lang="zh-TW" sz="2400" b="1" kern="1200" dirty="0" smtClean="0">
              <a:latin typeface="微軟正黑體" pitchFamily="34" charset="-120"/>
              <a:ea typeface="微軟正黑體" pitchFamily="34" charset="-120"/>
            </a:rPr>
            <a:t>條第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項第</a:t>
          </a:r>
          <a:r>
            <a:rPr lang="en-US" sz="2400" b="1" kern="1200" dirty="0" smtClean="0">
              <a:latin typeface="微軟正黑體" pitchFamily="34" charset="-120"/>
              <a:ea typeface="微軟正黑體" pitchFamily="34" charset="-120"/>
            </a:rPr>
            <a:t>3</a:t>
          </a:r>
          <a:r>
            <a:rPr lang="zh-TW" sz="2400" b="1" kern="1200" dirty="0" smtClean="0">
              <a:latin typeface="微軟正黑體" pitchFamily="34" charset="-120"/>
              <a:ea typeface="微軟正黑體" pitchFamily="34" charset="-120"/>
            </a:rPr>
            <a:t>款</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0" y="2951417"/>
        <a:ext cx="8229600" cy="1814400"/>
      </dsp:txXfrm>
    </dsp:sp>
    <dsp:sp modelId="{8D8C20EE-00A1-4641-9879-8B0D426765F2}">
      <dsp:nvSpPr>
        <dsp:cNvPr id="0" name=""/>
        <dsp:cNvSpPr/>
      </dsp:nvSpPr>
      <dsp:spPr>
        <a:xfrm>
          <a:off x="411480" y="2479097"/>
          <a:ext cx="5760720" cy="944640"/>
        </a:xfrm>
        <a:prstGeom prst="roundRect">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244600" rtl="0">
            <a:lnSpc>
              <a:spcPct val="90000"/>
            </a:lnSpc>
            <a:spcBef>
              <a:spcPct val="0"/>
            </a:spcBef>
            <a:spcAft>
              <a:spcPct val="35000"/>
            </a:spcAft>
          </a:pPr>
          <a:r>
            <a:rPr lang="zh-TW" altLang="en-US" sz="2800" b="1" kern="1200" dirty="0" smtClean="0">
              <a:latin typeface="微軟正黑體" pitchFamily="34" charset="-120"/>
              <a:ea typeface="微軟正黑體" pitchFamily="34" charset="-120"/>
            </a:rPr>
            <a:t>著作權</a:t>
          </a:r>
          <a:endParaRPr lang="zh-TW" sz="2800" b="1" kern="1200" dirty="0">
            <a:latin typeface="微軟正黑體" pitchFamily="34" charset="-120"/>
            <a:ea typeface="微軟正黑體" pitchFamily="34" charset="-120"/>
          </a:endParaRPr>
        </a:p>
      </dsp:txBody>
      <dsp:txXfrm>
        <a:off x="457594" y="2525211"/>
        <a:ext cx="5668492" cy="85241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155D3F-3D9E-412B-8CD6-89CECF4BC433}">
      <dsp:nvSpPr>
        <dsp:cNvPr id="0" name=""/>
        <dsp:cNvSpPr/>
      </dsp:nvSpPr>
      <dsp:spPr>
        <a:xfrm>
          <a:off x="176509" y="3649"/>
          <a:ext cx="3754112" cy="2286979"/>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ts val="0"/>
            </a:spcAft>
          </a:pPr>
          <a:r>
            <a:rPr lang="zh-TW" altLang="en-US" sz="2000" b="1" kern="1200" dirty="0" smtClean="0">
              <a:solidFill>
                <a:srgbClr val="FF0000"/>
              </a:solidFill>
              <a:latin typeface="微軟正黑體" pitchFamily="34" charset="-120"/>
              <a:ea typeface="微軟正黑體" pitchFamily="34" charset="-120"/>
            </a:rPr>
            <a:t>灌錄歌曲</a:t>
          </a:r>
          <a:r>
            <a:rPr lang="en-US" altLang="zh-TW" sz="2000" b="1" kern="1200" dirty="0" smtClean="0">
              <a:latin typeface="微軟正黑體" pitchFamily="34" charset="-120"/>
              <a:ea typeface="微軟正黑體" pitchFamily="34" charset="-120"/>
            </a:rPr>
            <a:t>:</a:t>
          </a:r>
        </a:p>
        <a:p>
          <a:pPr lvl="0" algn="l" defTabSz="889000" rtl="0">
            <a:lnSpc>
              <a:spcPct val="90000"/>
            </a:lnSpc>
            <a:spcBef>
              <a:spcPct val="0"/>
            </a:spcBef>
            <a:spcAft>
              <a:spcPts val="0"/>
            </a:spcAft>
          </a:pPr>
          <a:r>
            <a:rPr lang="zh-TW" altLang="zh-TW" sz="2000" b="1" kern="1200" dirty="0" smtClean="0">
              <a:latin typeface="微軟正黑體" pitchFamily="34" charset="-120"/>
              <a:ea typeface="微軟正黑體" pitchFamily="34" charset="-120"/>
            </a:rPr>
            <a:t>電腦伴唱機</a:t>
          </a:r>
          <a:r>
            <a:rPr lang="en-US" altLang="zh-TW" sz="2000" b="1" kern="1200" dirty="0" smtClean="0">
              <a:latin typeface="微軟正黑體" pitchFamily="34" charset="-120"/>
              <a:ea typeface="微軟正黑體" pitchFamily="34" charset="-120"/>
            </a:rPr>
            <a:t>/</a:t>
          </a:r>
          <a:r>
            <a:rPr lang="zh-TW" altLang="zh-TW" sz="2000" b="1" kern="1200" dirty="0" smtClean="0">
              <a:latin typeface="微軟正黑體" pitchFamily="34" charset="-120"/>
              <a:ea typeface="微軟正黑體" pitchFamily="34" charset="-120"/>
            </a:rPr>
            <a:t>卡拉</a:t>
          </a:r>
          <a:r>
            <a:rPr lang="en-US" altLang="zh-TW" sz="2000" b="1" kern="1200" dirty="0" smtClean="0">
              <a:latin typeface="微軟正黑體" pitchFamily="34" charset="-120"/>
              <a:ea typeface="微軟正黑體" pitchFamily="34" charset="-120"/>
            </a:rPr>
            <a:t>OK</a:t>
          </a:r>
          <a:r>
            <a:rPr lang="zh-TW" altLang="en-US" sz="2000" b="1" kern="1200" dirty="0" smtClean="0">
              <a:latin typeface="微軟正黑體" pitchFamily="34" charset="-120"/>
              <a:ea typeface="微軟正黑體" pitchFamily="34" charset="-120"/>
            </a:rPr>
            <a:t>製造商</a:t>
          </a:r>
          <a:r>
            <a:rPr lang="zh-TW" sz="2000" b="1" kern="1200" dirty="0" smtClean="0">
              <a:latin typeface="微軟正黑體" pitchFamily="34" charset="-120"/>
              <a:ea typeface="微軟正黑體" pitchFamily="34" charset="-120"/>
            </a:rPr>
            <a:t>或持有人</a:t>
          </a:r>
          <a:r>
            <a:rPr lang="zh-TW" altLang="en-US" sz="2000" b="1" kern="1200" dirty="0" smtClean="0">
              <a:latin typeface="微軟正黑體" pitchFamily="34" charset="-120"/>
              <a:ea typeface="微軟正黑體" pitchFamily="34" charset="-120"/>
            </a:rPr>
            <a:t>原廠灌錄或</a:t>
          </a:r>
          <a:r>
            <a:rPr lang="zh-TW" sz="2000" b="1" kern="1200" dirty="0" smtClean="0">
              <a:latin typeface="微軟正黑體" pitchFamily="34" charset="-120"/>
              <a:ea typeface="微軟正黑體" pitchFamily="34" charset="-120"/>
            </a:rPr>
            <a:t>將記憶卡、光碟內之新增歌曲灌錄至電腦伴唱機內</a:t>
          </a:r>
          <a:endParaRPr lang="zh-TW" sz="2000" kern="1200" dirty="0">
            <a:latin typeface="微軟正黑體" pitchFamily="34" charset="-120"/>
            <a:ea typeface="微軟正黑體" pitchFamily="34" charset="-120"/>
          </a:endParaRPr>
        </a:p>
      </dsp:txBody>
      <dsp:txXfrm>
        <a:off x="243492" y="70632"/>
        <a:ext cx="3620146" cy="2153013"/>
      </dsp:txXfrm>
    </dsp:sp>
    <dsp:sp modelId="{0BA12526-A70D-4907-B9E8-2EBD10FE5DE3}">
      <dsp:nvSpPr>
        <dsp:cNvPr id="0" name=""/>
        <dsp:cNvSpPr/>
      </dsp:nvSpPr>
      <dsp:spPr>
        <a:xfrm rot="29124">
          <a:off x="3930607" y="1132943"/>
          <a:ext cx="799726" cy="35165"/>
        </a:xfrm>
        <a:custGeom>
          <a:avLst/>
          <a:gdLst/>
          <a:ahLst/>
          <a:cxnLst/>
          <a:rect l="0" t="0" r="0" b="0"/>
          <a:pathLst>
            <a:path>
              <a:moveTo>
                <a:pt x="0" y="17582"/>
              </a:moveTo>
              <a:lnTo>
                <a:pt x="799726" y="1758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4310477" y="1130533"/>
        <a:ext cx="39986" cy="39986"/>
      </dsp:txXfrm>
    </dsp:sp>
    <dsp:sp modelId="{DC5B6CB1-C320-43F2-9606-9321E193D35F}">
      <dsp:nvSpPr>
        <dsp:cNvPr id="0" name=""/>
        <dsp:cNvSpPr/>
      </dsp:nvSpPr>
      <dsp:spPr>
        <a:xfrm>
          <a:off x="4730319" y="661537"/>
          <a:ext cx="1969504" cy="98475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itchFamily="34" charset="-120"/>
              <a:ea typeface="微軟正黑體" pitchFamily="34" charset="-120"/>
            </a:rPr>
            <a:t>涉及重製權</a:t>
          </a:r>
          <a:endParaRPr lang="zh-TW" altLang="en-US" sz="2000" kern="1200" dirty="0">
            <a:latin typeface="微軟正黑體" pitchFamily="34" charset="-120"/>
            <a:ea typeface="微軟正黑體" pitchFamily="34" charset="-120"/>
          </a:endParaRPr>
        </a:p>
      </dsp:txBody>
      <dsp:txXfrm>
        <a:off x="4759161" y="690379"/>
        <a:ext cx="1911820" cy="927068"/>
      </dsp:txXfrm>
    </dsp:sp>
    <dsp:sp modelId="{618EF24C-9D9F-42DB-BD0C-8554ED4E934B}">
      <dsp:nvSpPr>
        <dsp:cNvPr id="0" name=""/>
        <dsp:cNvSpPr/>
      </dsp:nvSpPr>
      <dsp:spPr>
        <a:xfrm>
          <a:off x="176509" y="2450709"/>
          <a:ext cx="3176062" cy="1922719"/>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l" defTabSz="977900" rtl="0">
            <a:lnSpc>
              <a:spcPct val="90000"/>
            </a:lnSpc>
            <a:spcBef>
              <a:spcPct val="0"/>
            </a:spcBef>
            <a:spcAft>
              <a:spcPts val="0"/>
            </a:spcAft>
          </a:pPr>
          <a:r>
            <a:rPr lang="zh-TW" altLang="en-US" sz="2200" b="1" kern="1200" dirty="0" smtClean="0">
              <a:solidFill>
                <a:srgbClr val="FF0000"/>
              </a:solidFill>
              <a:latin typeface="微軟正黑體" pitchFamily="34" charset="-120"/>
              <a:ea typeface="微軟正黑體" pitchFamily="34" charset="-120"/>
            </a:rPr>
            <a:t>提供伴唱機</a:t>
          </a:r>
          <a:r>
            <a:rPr lang="zh-TW" altLang="en-US" sz="2200" b="1" kern="1200" dirty="0" smtClean="0">
              <a:latin typeface="微軟正黑體" pitchFamily="34" charset="-120"/>
              <a:ea typeface="微軟正黑體" pitchFamily="34" charset="-120"/>
            </a:rPr>
            <a:t>：</a:t>
          </a:r>
          <a:endParaRPr lang="en-US" altLang="zh-TW" sz="2200" b="1" kern="1200" dirty="0" smtClean="0">
            <a:latin typeface="微軟正黑體" pitchFamily="34" charset="-120"/>
            <a:ea typeface="微軟正黑體" pitchFamily="34" charset="-120"/>
          </a:endParaRPr>
        </a:p>
        <a:p>
          <a:pPr lvl="0" algn="l" defTabSz="977900" rtl="0">
            <a:lnSpc>
              <a:spcPct val="90000"/>
            </a:lnSpc>
            <a:spcBef>
              <a:spcPct val="0"/>
            </a:spcBef>
            <a:spcAft>
              <a:spcPts val="0"/>
            </a:spcAft>
          </a:pPr>
          <a:r>
            <a:rPr lang="zh-TW" altLang="en-US" sz="2200" b="1" kern="1200" dirty="0" smtClean="0">
              <a:latin typeface="微軟正黑體" pitchFamily="34" charset="-120"/>
              <a:ea typeface="微軟正黑體" pitchFamily="34" charset="-120"/>
            </a:rPr>
            <a:t>營業場所業者以電腦伴唱機播放著作，供消費者演唱之行為</a:t>
          </a:r>
          <a:endParaRPr lang="zh-TW" altLang="en-US" sz="2200" kern="1200" dirty="0">
            <a:latin typeface="微軟正黑體" pitchFamily="34" charset="-120"/>
            <a:ea typeface="微軟正黑體" pitchFamily="34" charset="-120"/>
          </a:endParaRPr>
        </a:p>
      </dsp:txBody>
      <dsp:txXfrm>
        <a:off x="232824" y="2507024"/>
        <a:ext cx="3063432" cy="1810089"/>
      </dsp:txXfrm>
    </dsp:sp>
    <dsp:sp modelId="{C589B1DD-5F73-47CE-A65B-8A2D82D78E32}">
      <dsp:nvSpPr>
        <dsp:cNvPr id="0" name=""/>
        <dsp:cNvSpPr/>
      </dsp:nvSpPr>
      <dsp:spPr>
        <a:xfrm rot="18289469">
          <a:off x="3056706" y="2828253"/>
          <a:ext cx="1379532" cy="35165"/>
        </a:xfrm>
        <a:custGeom>
          <a:avLst/>
          <a:gdLst/>
          <a:ahLst/>
          <a:cxnLst/>
          <a:rect l="0" t="0" r="0" b="0"/>
          <a:pathLst>
            <a:path>
              <a:moveTo>
                <a:pt x="0" y="17582"/>
              </a:moveTo>
              <a:lnTo>
                <a:pt x="1379532" y="1758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711984" y="2811348"/>
        <a:ext cx="68976" cy="68976"/>
      </dsp:txXfrm>
    </dsp:sp>
    <dsp:sp modelId="{49EA77AC-3873-4734-A38A-15CADDFBCAA4}">
      <dsp:nvSpPr>
        <dsp:cNvPr id="0" name=""/>
        <dsp:cNvSpPr/>
      </dsp:nvSpPr>
      <dsp:spPr>
        <a:xfrm>
          <a:off x="4140374" y="1787227"/>
          <a:ext cx="3602460" cy="98475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itchFamily="34" charset="-120"/>
              <a:ea typeface="微軟正黑體" pitchFamily="34" charset="-120"/>
            </a:rPr>
            <a:t>視聽著作公開上映權</a:t>
          </a:r>
          <a:endParaRPr lang="zh-TW" altLang="en-US" sz="2000" kern="1200" dirty="0">
            <a:latin typeface="微軟正黑體" pitchFamily="34" charset="-120"/>
            <a:ea typeface="微軟正黑體" pitchFamily="34" charset="-120"/>
          </a:endParaRPr>
        </a:p>
      </dsp:txBody>
      <dsp:txXfrm>
        <a:off x="4169216" y="1816069"/>
        <a:ext cx="3544776" cy="927068"/>
      </dsp:txXfrm>
    </dsp:sp>
    <dsp:sp modelId="{8CEEEBE3-2EA4-4FDF-A493-2ECE5D13F33F}">
      <dsp:nvSpPr>
        <dsp:cNvPr id="0" name=""/>
        <dsp:cNvSpPr/>
      </dsp:nvSpPr>
      <dsp:spPr>
        <a:xfrm>
          <a:off x="3352572" y="3394486"/>
          <a:ext cx="787801" cy="35165"/>
        </a:xfrm>
        <a:custGeom>
          <a:avLst/>
          <a:gdLst/>
          <a:ahLst/>
          <a:cxnLst/>
          <a:rect l="0" t="0" r="0" b="0"/>
          <a:pathLst>
            <a:path>
              <a:moveTo>
                <a:pt x="0" y="17582"/>
              </a:moveTo>
              <a:lnTo>
                <a:pt x="787801" y="1758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726778" y="3392374"/>
        <a:ext cx="39390" cy="39390"/>
      </dsp:txXfrm>
    </dsp:sp>
    <dsp:sp modelId="{E617D1D9-70D1-42B0-A381-F347E45469F8}">
      <dsp:nvSpPr>
        <dsp:cNvPr id="0" name=""/>
        <dsp:cNvSpPr/>
      </dsp:nvSpPr>
      <dsp:spPr>
        <a:xfrm>
          <a:off x="4140374" y="2919693"/>
          <a:ext cx="3602460" cy="98475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itchFamily="34" charset="-120"/>
              <a:ea typeface="微軟正黑體" pitchFamily="34" charset="-120"/>
            </a:rPr>
            <a:t>音樂著作公開演出權</a:t>
          </a:r>
          <a:endParaRPr lang="zh-TW" altLang="en-US" sz="2000" kern="1200" dirty="0">
            <a:latin typeface="微軟正黑體" pitchFamily="34" charset="-120"/>
            <a:ea typeface="微軟正黑體" pitchFamily="34" charset="-120"/>
          </a:endParaRPr>
        </a:p>
      </dsp:txBody>
      <dsp:txXfrm>
        <a:off x="4169216" y="2948535"/>
        <a:ext cx="3544776" cy="927068"/>
      </dsp:txXfrm>
    </dsp:sp>
    <dsp:sp modelId="{91371586-2B11-4B71-8F35-463E26FFF054}">
      <dsp:nvSpPr>
        <dsp:cNvPr id="0" name=""/>
        <dsp:cNvSpPr/>
      </dsp:nvSpPr>
      <dsp:spPr>
        <a:xfrm rot="3310531">
          <a:off x="3056706" y="3960718"/>
          <a:ext cx="1379532" cy="35165"/>
        </a:xfrm>
        <a:custGeom>
          <a:avLst/>
          <a:gdLst/>
          <a:ahLst/>
          <a:cxnLst/>
          <a:rect l="0" t="0" r="0" b="0"/>
          <a:pathLst>
            <a:path>
              <a:moveTo>
                <a:pt x="0" y="17582"/>
              </a:moveTo>
              <a:lnTo>
                <a:pt x="1379532" y="1758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3711984" y="3943813"/>
        <a:ext cx="68976" cy="68976"/>
      </dsp:txXfrm>
    </dsp:sp>
    <dsp:sp modelId="{CF387BDA-D140-4112-A7B9-E2419E9F0A6B}">
      <dsp:nvSpPr>
        <dsp:cNvPr id="0" name=""/>
        <dsp:cNvSpPr/>
      </dsp:nvSpPr>
      <dsp:spPr>
        <a:xfrm>
          <a:off x="4140374" y="4052158"/>
          <a:ext cx="3912716" cy="98475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itchFamily="34" charset="-120"/>
              <a:ea typeface="微軟正黑體" pitchFamily="34" charset="-120"/>
            </a:rPr>
            <a:t>錄音著作經公開演出有報酬請求權 </a:t>
          </a:r>
          <a:endParaRPr lang="zh-TW" altLang="en-US" sz="2000" kern="1200" dirty="0">
            <a:latin typeface="微軟正黑體" pitchFamily="34" charset="-120"/>
            <a:ea typeface="微軟正黑體" pitchFamily="34" charset="-120"/>
          </a:endParaRPr>
        </a:p>
      </dsp:txBody>
      <dsp:txXfrm>
        <a:off x="4169216" y="4081000"/>
        <a:ext cx="3855032" cy="92706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778425-9655-48A2-90C6-AF7F2533D88C}">
      <dsp:nvSpPr>
        <dsp:cNvPr id="0" name=""/>
        <dsp:cNvSpPr/>
      </dsp:nvSpPr>
      <dsp:spPr>
        <a:xfrm>
          <a:off x="0" y="0"/>
          <a:ext cx="8229600" cy="452596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zh-TW" sz="2800" b="1" kern="1200" smtClean="0"/>
            <a:t>電腦伴唱機</a:t>
          </a:r>
          <a:r>
            <a:rPr lang="en-US" sz="2800" b="1" kern="1200" smtClean="0"/>
            <a:t>/</a:t>
          </a:r>
          <a:r>
            <a:rPr lang="zh-TW" sz="2800" b="1" kern="1200" smtClean="0"/>
            <a:t>卡拉</a:t>
          </a:r>
          <a:r>
            <a:rPr lang="en-US" sz="2800" b="1" kern="1200" smtClean="0"/>
            <a:t>OK</a:t>
          </a:r>
          <a:r>
            <a:rPr lang="zh-TW" sz="2800" b="1" kern="1200" smtClean="0"/>
            <a:t>製造商或持有人將歌曲灌錄至電腦伴唱機內</a:t>
          </a:r>
          <a:r>
            <a:rPr lang="en-US" sz="2800" b="1" kern="1200" smtClean="0"/>
            <a:t>-</a:t>
          </a:r>
          <a:r>
            <a:rPr lang="zh-TW" sz="2800" b="1" kern="1200" smtClean="0"/>
            <a:t>涉及重製權</a:t>
          </a:r>
          <a:endParaRPr lang="zh-TW" sz="2800" kern="1200"/>
        </a:p>
      </dsp:txBody>
      <dsp:txXfrm>
        <a:off x="0" y="0"/>
        <a:ext cx="8229600" cy="1357788"/>
      </dsp:txXfrm>
    </dsp:sp>
    <dsp:sp modelId="{B8A53169-AE48-4D45-A0CB-1DAB53CC249D}">
      <dsp:nvSpPr>
        <dsp:cNvPr id="0" name=""/>
        <dsp:cNvSpPr/>
      </dsp:nvSpPr>
      <dsp:spPr>
        <a:xfrm>
          <a:off x="822960" y="1358175"/>
          <a:ext cx="6583680" cy="88917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64770" rIns="86360" bIns="64770" numCol="1" spcCol="1270" anchor="ctr" anchorCtr="0">
          <a:noAutofit/>
        </a:bodyPr>
        <a:lstStyle/>
        <a:p>
          <a:pPr lvl="0" algn="ctr" defTabSz="1511300" rtl="0">
            <a:lnSpc>
              <a:spcPct val="90000"/>
            </a:lnSpc>
            <a:spcBef>
              <a:spcPct val="0"/>
            </a:spcBef>
            <a:spcAft>
              <a:spcPct val="35000"/>
            </a:spcAft>
          </a:pPr>
          <a:r>
            <a:rPr lang="zh-TW" sz="3400" kern="1200" smtClean="0"/>
            <a:t>詞與曲之音樂著作</a:t>
          </a:r>
          <a:endParaRPr lang="zh-TW" sz="3400" kern="1200"/>
        </a:p>
      </dsp:txBody>
      <dsp:txXfrm>
        <a:off x="849003" y="1384218"/>
        <a:ext cx="6531594" cy="837084"/>
      </dsp:txXfrm>
    </dsp:sp>
    <dsp:sp modelId="{2766A936-92AA-4B20-B36A-4493D44E02DB}">
      <dsp:nvSpPr>
        <dsp:cNvPr id="0" name=""/>
        <dsp:cNvSpPr/>
      </dsp:nvSpPr>
      <dsp:spPr>
        <a:xfrm>
          <a:off x="822960" y="2384141"/>
          <a:ext cx="6583680" cy="889170"/>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64770" rIns="86360" bIns="64770" numCol="1" spcCol="1270" anchor="ctr" anchorCtr="0">
          <a:noAutofit/>
        </a:bodyPr>
        <a:lstStyle/>
        <a:p>
          <a:pPr lvl="0" algn="ctr" defTabSz="1511300" rtl="0">
            <a:lnSpc>
              <a:spcPct val="90000"/>
            </a:lnSpc>
            <a:spcBef>
              <a:spcPct val="0"/>
            </a:spcBef>
            <a:spcAft>
              <a:spcPct val="35000"/>
            </a:spcAft>
          </a:pPr>
          <a:r>
            <a:rPr lang="zh-TW" sz="3400" kern="1200" smtClean="0"/>
            <a:t>原聲部分之錄音著作</a:t>
          </a:r>
          <a:endParaRPr lang="zh-TW" sz="3400" kern="1200"/>
        </a:p>
      </dsp:txBody>
      <dsp:txXfrm>
        <a:off x="849003" y="2410184"/>
        <a:ext cx="6531594" cy="837084"/>
      </dsp:txXfrm>
    </dsp:sp>
    <dsp:sp modelId="{0F90969B-9F60-4AA0-83F7-A74F7022779C}">
      <dsp:nvSpPr>
        <dsp:cNvPr id="0" name=""/>
        <dsp:cNvSpPr/>
      </dsp:nvSpPr>
      <dsp:spPr>
        <a:xfrm>
          <a:off x="822960" y="3410107"/>
          <a:ext cx="6583680" cy="889170"/>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64770" rIns="86360" bIns="64770" numCol="1" spcCol="1270" anchor="ctr" anchorCtr="0">
          <a:noAutofit/>
        </a:bodyPr>
        <a:lstStyle/>
        <a:p>
          <a:pPr lvl="0" algn="ctr" defTabSz="1511300" rtl="0">
            <a:lnSpc>
              <a:spcPct val="90000"/>
            </a:lnSpc>
            <a:spcBef>
              <a:spcPct val="0"/>
            </a:spcBef>
            <a:spcAft>
              <a:spcPct val="35000"/>
            </a:spcAft>
          </a:pPr>
          <a:r>
            <a:rPr lang="zh-TW" sz="3400" kern="1200" smtClean="0"/>
            <a:t>影像（含聲音）之視聽著作</a:t>
          </a:r>
          <a:endParaRPr lang="zh-TW" sz="3400" kern="1200"/>
        </a:p>
      </dsp:txBody>
      <dsp:txXfrm>
        <a:off x="849003" y="3436150"/>
        <a:ext cx="6531594" cy="83708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DB770-4316-47B0-B6EC-94BEDD82DCA1}">
      <dsp:nvSpPr>
        <dsp:cNvPr id="0" name=""/>
        <dsp:cNvSpPr/>
      </dsp:nvSpPr>
      <dsp:spPr>
        <a:xfrm>
          <a:off x="0" y="371177"/>
          <a:ext cx="8229600" cy="4781699"/>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79044" rIns="638708" bIns="149352" numCol="1" spcCol="1270" anchor="t" anchorCtr="0">
          <a:noAutofit/>
        </a:bodyPr>
        <a:lstStyle/>
        <a:p>
          <a:pPr marL="228600" lvl="1" indent="-228600" algn="l" defTabSz="933450" rtl="0">
            <a:lnSpc>
              <a:spcPct val="90000"/>
            </a:lnSpc>
            <a:spcBef>
              <a:spcPct val="0"/>
            </a:spcBef>
            <a:spcAft>
              <a:spcPts val="0"/>
            </a:spcAft>
            <a:buChar char="••"/>
          </a:pPr>
          <a:r>
            <a:rPr lang="zh-TW" altLang="en-US" sz="2100" b="1" kern="1200" dirty="0" smtClean="0"/>
            <a:t>業者購買電腦伴唱機時，</a:t>
          </a:r>
          <a:r>
            <a:rPr lang="zh-TW" altLang="en-US" sz="2100" b="1" kern="1200" dirty="0" smtClean="0">
              <a:solidFill>
                <a:srgbClr val="7030A0"/>
              </a:solidFill>
            </a:rPr>
            <a:t>應先確認電腦伴唱機中歌曲係經授權重製而來</a:t>
          </a:r>
          <a:r>
            <a:rPr lang="zh-TW" altLang="en-US" sz="2100" b="1" kern="1200" dirty="0" smtClean="0"/>
            <a:t>。</a:t>
          </a:r>
          <a:endParaRPr lang="zh-TW" altLang="en-US" sz="2100" b="1" kern="1200" dirty="0"/>
        </a:p>
        <a:p>
          <a:pPr marL="228600" lvl="1" indent="-228600" algn="l" defTabSz="933450" rtl="0">
            <a:lnSpc>
              <a:spcPct val="90000"/>
            </a:lnSpc>
            <a:spcBef>
              <a:spcPct val="0"/>
            </a:spcBef>
            <a:spcAft>
              <a:spcPts val="0"/>
            </a:spcAft>
            <a:buChar char="••"/>
          </a:pPr>
          <a:r>
            <a:rPr lang="zh-TW" sz="2100" b="1" kern="1200" dirty="0" smtClean="0"/>
            <a:t>購買市場上獲得重製權人或其代理人（例如</a:t>
          </a:r>
          <a:r>
            <a:rPr lang="en-US" sz="2100" b="1" kern="1200" dirty="0" smtClean="0"/>
            <a:t>:MPA</a:t>
          </a:r>
          <a:r>
            <a:rPr lang="zh-TW" sz="2100" b="1" kern="1200" dirty="0" smtClean="0"/>
            <a:t>會員）授權之廠牌，較不易有重製權之糾紛。</a:t>
          </a:r>
          <a:endParaRPr lang="zh-TW" sz="2100" b="1" kern="1200" dirty="0"/>
        </a:p>
        <a:p>
          <a:pPr marL="228600" lvl="1" indent="-228600" algn="l" defTabSz="933450" rtl="0">
            <a:lnSpc>
              <a:spcPct val="90000"/>
            </a:lnSpc>
            <a:spcBef>
              <a:spcPct val="0"/>
            </a:spcBef>
            <a:spcAft>
              <a:spcPts val="0"/>
            </a:spcAft>
            <a:buChar char="••"/>
          </a:pPr>
          <a:r>
            <a:rPr lang="zh-TW" altLang="en-US" sz="2100" b="1" kern="1200" dirty="0" smtClean="0"/>
            <a:t>應要求廠商提供已經獲得重製授權之保證書，作為無侵權故意之主張，又為求審慎，亦可進一步向廠商確認，以保障自身權益。</a:t>
          </a:r>
          <a:endParaRPr lang="zh-TW" altLang="en-US" sz="2100" b="1" kern="1200" dirty="0"/>
        </a:p>
        <a:p>
          <a:pPr marL="228600" lvl="1" indent="-228600" algn="l" defTabSz="933450" rtl="0">
            <a:lnSpc>
              <a:spcPct val="90000"/>
            </a:lnSpc>
            <a:spcBef>
              <a:spcPct val="0"/>
            </a:spcBef>
            <a:spcAft>
              <a:spcPts val="0"/>
            </a:spcAft>
            <a:buChar char="••"/>
          </a:pPr>
          <a:r>
            <a:rPr lang="zh-TW" altLang="en-US" sz="2100" b="1" kern="1200" dirty="0" smtClean="0"/>
            <a:t>不要在網路上或其他通路購買低價電腦伴唱機，此類伴唱機可能因製造業者未支付重製授權之成本，涉及侵害重製權之可能性相對較大。</a:t>
          </a:r>
          <a:endParaRPr lang="zh-TW" altLang="en-US" sz="2100" b="1" kern="1200" dirty="0"/>
        </a:p>
      </dsp:txBody>
      <dsp:txXfrm>
        <a:off x="0" y="371177"/>
        <a:ext cx="8229600" cy="4781699"/>
      </dsp:txXfrm>
    </dsp:sp>
    <dsp:sp modelId="{3FC08308-0C24-498E-AD99-D0877F7078AF}">
      <dsp:nvSpPr>
        <dsp:cNvPr id="0" name=""/>
        <dsp:cNvSpPr/>
      </dsp:nvSpPr>
      <dsp:spPr>
        <a:xfrm>
          <a:off x="411480" y="31697"/>
          <a:ext cx="5760720" cy="6789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應注意事項</a:t>
          </a:r>
          <a:endParaRPr lang="zh-TW" altLang="en-US" sz="2400" kern="1200" dirty="0"/>
        </a:p>
      </dsp:txBody>
      <dsp:txXfrm>
        <a:off x="444624" y="64841"/>
        <a:ext cx="5694432" cy="61267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4A653C-F09A-484C-A481-0E3805826BE8}">
      <dsp:nvSpPr>
        <dsp:cNvPr id="0" name=""/>
        <dsp:cNvSpPr/>
      </dsp:nvSpPr>
      <dsp:spPr>
        <a:xfrm>
          <a:off x="0" y="4134351"/>
          <a:ext cx="8229600" cy="90449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b="1" kern="1200" dirty="0" smtClean="0"/>
            <a:t>均涉及音樂、錄音、視聽著作之重製行為。</a:t>
          </a:r>
          <a:endParaRPr lang="zh-TW" altLang="en-US" sz="2400" b="1" kern="1200" dirty="0"/>
        </a:p>
      </dsp:txBody>
      <dsp:txXfrm>
        <a:off x="0" y="4134351"/>
        <a:ext cx="8229600" cy="904495"/>
      </dsp:txXfrm>
    </dsp:sp>
    <dsp:sp modelId="{6E1163C6-A289-478C-8C82-450574AE7CD7}">
      <dsp:nvSpPr>
        <dsp:cNvPr id="0" name=""/>
        <dsp:cNvSpPr/>
      </dsp:nvSpPr>
      <dsp:spPr>
        <a:xfrm rot="10800000">
          <a:off x="0" y="2756805"/>
          <a:ext cx="8229600" cy="1391113"/>
        </a:xfrm>
        <a:prstGeom prst="upArrowCallou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b="1" kern="1200" dirty="0" smtClean="0"/>
            <a:t>電腦伴唱機製造商服務人員或放台主提供之加灌歌曲服務</a:t>
          </a:r>
          <a:endParaRPr lang="zh-TW" altLang="en-US" sz="2400" b="1" kern="1200" dirty="0"/>
        </a:p>
      </dsp:txBody>
      <dsp:txXfrm rot="10800000">
        <a:off x="0" y="2756805"/>
        <a:ext cx="8229600" cy="903903"/>
      </dsp:txXfrm>
    </dsp:sp>
    <dsp:sp modelId="{A4622027-4019-4387-B0B0-5AB1BB68A3F2}">
      <dsp:nvSpPr>
        <dsp:cNvPr id="0" name=""/>
        <dsp:cNvSpPr/>
      </dsp:nvSpPr>
      <dsp:spPr>
        <a:xfrm rot="10800000">
          <a:off x="0" y="1379259"/>
          <a:ext cx="8229600" cy="1391113"/>
        </a:xfrm>
        <a:prstGeom prst="upArrowCallou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b="1" kern="1200" dirty="0" smtClean="0"/>
            <a:t>電腦伴唱機所有人或持有人將記憶卡、光碟內之新增歌曲灌錄至電腦伴唱機內硬碟</a:t>
          </a:r>
          <a:endParaRPr lang="zh-TW" altLang="en-US" sz="2400" b="1" kern="1200" dirty="0"/>
        </a:p>
      </dsp:txBody>
      <dsp:txXfrm rot="10800000">
        <a:off x="0" y="1379259"/>
        <a:ext cx="8229600" cy="903903"/>
      </dsp:txXfrm>
    </dsp:sp>
    <dsp:sp modelId="{B790DCA8-E2C2-4553-BAA7-5091E09FCB0C}">
      <dsp:nvSpPr>
        <dsp:cNvPr id="0" name=""/>
        <dsp:cNvSpPr/>
      </dsp:nvSpPr>
      <dsp:spPr>
        <a:xfrm rot="10800000">
          <a:off x="0" y="1713"/>
          <a:ext cx="8229600" cy="1391113"/>
        </a:xfrm>
        <a:prstGeom prst="upArrowCallou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zh-TW" altLang="en-US" sz="2400" b="1" kern="1200" dirty="0" smtClean="0"/>
            <a:t>小吃店等商家自行將新增歌曲灌錄於記憶卡、光碟或硬碟內</a:t>
          </a:r>
          <a:endParaRPr lang="zh-TW" altLang="en-US" sz="2400" b="1" kern="1200" dirty="0"/>
        </a:p>
      </dsp:txBody>
      <dsp:txXfrm rot="10800000">
        <a:off x="0" y="1713"/>
        <a:ext cx="8229600" cy="90390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31E02-7848-4E5A-BA86-ADC0BE299CBE}">
      <dsp:nvSpPr>
        <dsp:cNvPr id="0" name=""/>
        <dsp:cNvSpPr/>
      </dsp:nvSpPr>
      <dsp:spPr>
        <a:xfrm>
          <a:off x="0" y="473901"/>
          <a:ext cx="8229600" cy="6048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BD25A8-1063-4B7F-923F-B9C7EFF91241}">
      <dsp:nvSpPr>
        <dsp:cNvPr id="0" name=""/>
        <dsp:cNvSpPr/>
      </dsp:nvSpPr>
      <dsp:spPr>
        <a:xfrm>
          <a:off x="411480" y="3499"/>
          <a:ext cx="7694593" cy="824642"/>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155700" rtl="0">
            <a:lnSpc>
              <a:spcPct val="90000"/>
            </a:lnSpc>
            <a:spcBef>
              <a:spcPct val="0"/>
            </a:spcBef>
            <a:spcAft>
              <a:spcPct val="35000"/>
            </a:spcAft>
          </a:pPr>
          <a:r>
            <a:rPr lang="zh-TW" altLang="en-US" sz="2600" b="1" kern="1200" dirty="0" smtClean="0"/>
            <a:t>原聲原影→指聲音與畫面結合，成為一視聽著作</a:t>
          </a:r>
          <a:endParaRPr lang="zh-TW" altLang="en-US" sz="2600" b="1" kern="1200" dirty="0"/>
        </a:p>
      </dsp:txBody>
      <dsp:txXfrm>
        <a:off x="451736" y="43755"/>
        <a:ext cx="7614081" cy="744130"/>
      </dsp:txXfrm>
    </dsp:sp>
    <dsp:sp modelId="{C57E7F37-3BB3-4809-A962-4C6C3E7F86EE}">
      <dsp:nvSpPr>
        <dsp:cNvPr id="0" name=""/>
        <dsp:cNvSpPr/>
      </dsp:nvSpPr>
      <dsp:spPr>
        <a:xfrm>
          <a:off x="0" y="1678703"/>
          <a:ext cx="8229600" cy="31752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99872" rIns="638708"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t>涉及視聽著作之「公開上映」及音樂著作之公開演出行為。</a:t>
          </a:r>
          <a:endParaRPr lang="zh-TW" altLang="en-US" sz="2400" b="1" kern="1200" dirty="0"/>
        </a:p>
        <a:p>
          <a:pPr marL="228600" lvl="1" indent="-228600" algn="l" defTabSz="1066800" rtl="0">
            <a:lnSpc>
              <a:spcPct val="90000"/>
            </a:lnSpc>
            <a:spcBef>
              <a:spcPct val="0"/>
            </a:spcBef>
            <a:spcAft>
              <a:spcPct val="15000"/>
            </a:spcAft>
            <a:buChar char="••"/>
          </a:pPr>
          <a:r>
            <a:rPr lang="zh-TW" altLang="en-US" sz="2400" b="1" kern="1200" dirty="0" smtClean="0"/>
            <a:t>另亦涉及錄音著作之公開演出行為，但錄音著作並無公開演出權，無需取得授權，但錄音著作人得要求利用人支付使用報酬。</a:t>
          </a:r>
          <a:endParaRPr lang="zh-TW" altLang="en-US" sz="2400" b="1" kern="1200" dirty="0"/>
        </a:p>
      </dsp:txBody>
      <dsp:txXfrm>
        <a:off x="0" y="1678703"/>
        <a:ext cx="8229600" cy="3175200"/>
      </dsp:txXfrm>
    </dsp:sp>
    <dsp:sp modelId="{09EDBF0B-2BA5-4C45-B09E-9649ED155045}">
      <dsp:nvSpPr>
        <dsp:cNvPr id="0" name=""/>
        <dsp:cNvSpPr/>
      </dsp:nvSpPr>
      <dsp:spPr>
        <a:xfrm>
          <a:off x="411480" y="1208301"/>
          <a:ext cx="7694593" cy="824642"/>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155700" rtl="0">
            <a:lnSpc>
              <a:spcPct val="90000"/>
            </a:lnSpc>
            <a:spcBef>
              <a:spcPct val="0"/>
            </a:spcBef>
            <a:spcAft>
              <a:spcPct val="35000"/>
            </a:spcAft>
          </a:pPr>
          <a:r>
            <a:rPr lang="zh-TW" sz="2600" b="1" kern="1200" dirty="0" smtClean="0"/>
            <a:t>業者提供電腦伴唱機供消費者點播演唱</a:t>
          </a:r>
          <a:endParaRPr lang="en-US" altLang="zh-TW" sz="2600" b="1" kern="1200" dirty="0" smtClean="0"/>
        </a:p>
      </dsp:txBody>
      <dsp:txXfrm>
        <a:off x="451736" y="1248557"/>
        <a:ext cx="7614081" cy="74413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1DB02-62D5-413C-9B50-492532938C42}">
      <dsp:nvSpPr>
        <dsp:cNvPr id="0" name=""/>
        <dsp:cNvSpPr/>
      </dsp:nvSpPr>
      <dsp:spPr>
        <a:xfrm>
          <a:off x="0" y="808447"/>
          <a:ext cx="8229600" cy="604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E7D6C9-83B1-4884-A353-C0E6B1DF30D2}">
      <dsp:nvSpPr>
        <dsp:cNvPr id="0" name=""/>
        <dsp:cNvSpPr/>
      </dsp:nvSpPr>
      <dsp:spPr>
        <a:xfrm>
          <a:off x="409340" y="2388"/>
          <a:ext cx="7820259" cy="115264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977900" rtl="0">
            <a:lnSpc>
              <a:spcPct val="90000"/>
            </a:lnSpc>
            <a:spcBef>
              <a:spcPct val="0"/>
            </a:spcBef>
            <a:spcAft>
              <a:spcPct val="35000"/>
            </a:spcAft>
          </a:pPr>
          <a:r>
            <a:rPr lang="zh-TW" altLang="en-US" sz="2200" b="1" kern="1200" dirty="0" smtClean="0"/>
            <a:t>非原聲原影→指聲音與畫面分離，歌曲係隨機搭配不同的畫面，故每次點選同一首歌時可能會搭配不同畫面</a:t>
          </a:r>
          <a:endParaRPr lang="zh-TW" altLang="en-US" sz="2200" b="1" kern="1200" dirty="0"/>
        </a:p>
      </dsp:txBody>
      <dsp:txXfrm>
        <a:off x="465608" y="58656"/>
        <a:ext cx="7707723" cy="1040111"/>
      </dsp:txXfrm>
    </dsp:sp>
    <dsp:sp modelId="{EF2DD2E3-8A59-4921-B5F0-4A8CB062DA5A}">
      <dsp:nvSpPr>
        <dsp:cNvPr id="0" name=""/>
        <dsp:cNvSpPr/>
      </dsp:nvSpPr>
      <dsp:spPr>
        <a:xfrm>
          <a:off x="0" y="1897087"/>
          <a:ext cx="8229600" cy="1625400"/>
        </a:xfrm>
        <a:prstGeom prst="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99872" rIns="638708" bIns="156464" numCol="1" spcCol="1270" anchor="t" anchorCtr="0">
          <a:noAutofit/>
        </a:bodyPr>
        <a:lstStyle/>
        <a:p>
          <a:pPr marL="228600" lvl="1" indent="-228600" algn="l" defTabSz="977900" rtl="0">
            <a:lnSpc>
              <a:spcPct val="90000"/>
            </a:lnSpc>
            <a:spcBef>
              <a:spcPct val="0"/>
            </a:spcBef>
            <a:spcAft>
              <a:spcPct val="15000"/>
            </a:spcAft>
            <a:buChar char="••"/>
          </a:pPr>
          <a:r>
            <a:rPr lang="zh-TW" altLang="en-US" sz="2200" b="1" kern="1200" dirty="0" smtClean="0"/>
            <a:t>畫面部分→</a:t>
          </a:r>
          <a:r>
            <a:rPr lang="zh-TW" sz="2200" b="1" kern="1200" dirty="0" smtClean="0"/>
            <a:t>構成視聽著作之公開上映</a:t>
          </a:r>
          <a:endParaRPr lang="zh-TW" sz="2200" b="1" kern="1200" dirty="0"/>
        </a:p>
        <a:p>
          <a:pPr marL="228600" lvl="1" indent="-228600" algn="l" defTabSz="977900" rtl="0">
            <a:lnSpc>
              <a:spcPct val="90000"/>
            </a:lnSpc>
            <a:spcBef>
              <a:spcPct val="0"/>
            </a:spcBef>
            <a:spcAft>
              <a:spcPct val="15000"/>
            </a:spcAft>
            <a:buChar char="••"/>
          </a:pPr>
          <a:r>
            <a:rPr lang="zh-TW" sz="2200" b="1" kern="1200" dirty="0" smtClean="0"/>
            <a:t>聲音</a:t>
          </a:r>
          <a:r>
            <a:rPr lang="zh-TW" altLang="en-US" sz="2200" b="1" kern="1200" dirty="0" smtClean="0"/>
            <a:t>部分→</a:t>
          </a:r>
          <a:r>
            <a:rPr lang="zh-TW" sz="2200" b="1" kern="1200" dirty="0" smtClean="0"/>
            <a:t>構成音樂著作或錄音著作之公開演出</a:t>
          </a:r>
          <a:endParaRPr lang="zh-TW" sz="2200" b="1" kern="1200" dirty="0"/>
        </a:p>
      </dsp:txBody>
      <dsp:txXfrm>
        <a:off x="0" y="1897087"/>
        <a:ext cx="8229600" cy="1625400"/>
      </dsp:txXfrm>
    </dsp:sp>
    <dsp:sp modelId="{AB1EE4FB-9E21-4AED-8825-6594FD43741D}">
      <dsp:nvSpPr>
        <dsp:cNvPr id="0" name=""/>
        <dsp:cNvSpPr/>
      </dsp:nvSpPr>
      <dsp:spPr>
        <a:xfrm>
          <a:off x="411480" y="1542847"/>
          <a:ext cx="5760720" cy="70848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t>業者播放時</a:t>
          </a:r>
          <a:r>
            <a:rPr lang="zh-TW" altLang="en-US" sz="2400" b="1" kern="1200" dirty="0" smtClean="0"/>
            <a:t>→</a:t>
          </a:r>
          <a:endParaRPr lang="zh-TW" sz="2400" b="1" kern="1200" dirty="0"/>
        </a:p>
      </dsp:txBody>
      <dsp:txXfrm>
        <a:off x="446065" y="1577432"/>
        <a:ext cx="5691550" cy="639310"/>
      </dsp:txXfrm>
    </dsp:sp>
    <dsp:sp modelId="{F231552F-D1E5-4655-9305-49A265AD31D7}">
      <dsp:nvSpPr>
        <dsp:cNvPr id="0" name=""/>
        <dsp:cNvSpPr/>
      </dsp:nvSpPr>
      <dsp:spPr>
        <a:xfrm>
          <a:off x="0" y="4006327"/>
          <a:ext cx="8229600" cy="10962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99872" rIns="638708" bIns="156464" numCol="1" spcCol="1270" anchor="t" anchorCtr="0">
          <a:noAutofit/>
        </a:bodyPr>
        <a:lstStyle/>
        <a:p>
          <a:pPr marL="228600" lvl="1" indent="-228600" algn="l" defTabSz="977900" rtl="0">
            <a:lnSpc>
              <a:spcPct val="90000"/>
            </a:lnSpc>
            <a:spcBef>
              <a:spcPct val="0"/>
            </a:spcBef>
            <a:spcAft>
              <a:spcPct val="15000"/>
            </a:spcAft>
            <a:buChar char="••"/>
          </a:pPr>
          <a:r>
            <a:rPr lang="zh-TW" sz="2200" b="1" kern="1200" dirty="0" smtClean="0"/>
            <a:t>構成音樂著作之公開演出</a:t>
          </a:r>
          <a:endParaRPr lang="zh-TW" sz="2200" b="1" kern="1200" dirty="0"/>
        </a:p>
      </dsp:txBody>
      <dsp:txXfrm>
        <a:off x="0" y="4006327"/>
        <a:ext cx="8229600" cy="1096200"/>
      </dsp:txXfrm>
    </dsp:sp>
    <dsp:sp modelId="{370B4721-2285-4053-8C04-AFB355DD200F}">
      <dsp:nvSpPr>
        <dsp:cNvPr id="0" name=""/>
        <dsp:cNvSpPr/>
      </dsp:nvSpPr>
      <dsp:spPr>
        <a:xfrm>
          <a:off x="411480" y="3652087"/>
          <a:ext cx="5760720" cy="70848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t>顧客演唱時</a:t>
          </a:r>
          <a:r>
            <a:rPr lang="zh-TW" altLang="en-US" sz="2400" b="1" kern="1200" dirty="0" smtClean="0"/>
            <a:t>→</a:t>
          </a:r>
          <a:endParaRPr lang="zh-TW" sz="2400" b="1" kern="1200" dirty="0"/>
        </a:p>
      </dsp:txBody>
      <dsp:txXfrm>
        <a:off x="446065" y="3686672"/>
        <a:ext cx="5691550" cy="63931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AEE9B9-76A6-43B2-9BAE-5A99E46999D3}">
      <dsp:nvSpPr>
        <dsp:cNvPr id="0" name=""/>
        <dsp:cNvSpPr/>
      </dsp:nvSpPr>
      <dsp:spPr>
        <a:xfrm>
          <a:off x="0" y="662524"/>
          <a:ext cx="8229600" cy="10332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54E88C-A565-4D1C-A1A7-78FA450AF02C}">
      <dsp:nvSpPr>
        <dsp:cNvPr id="0" name=""/>
        <dsp:cNvSpPr/>
      </dsp:nvSpPr>
      <dsp:spPr>
        <a:xfrm>
          <a:off x="360044" y="57364"/>
          <a:ext cx="7869481" cy="12103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電腦伴唱機所涉及重製之著作種類，包括音樂、錄音及視聽著作</a:t>
          </a:r>
          <a:endParaRPr lang="zh-TW" altLang="en-US" sz="2400" b="1" kern="1200" dirty="0"/>
        </a:p>
      </dsp:txBody>
      <dsp:txXfrm>
        <a:off x="419127" y="116447"/>
        <a:ext cx="7751315" cy="1092154"/>
      </dsp:txXfrm>
    </dsp:sp>
    <dsp:sp modelId="{E8BD8792-91D3-4657-BD5C-722A104E99E9}">
      <dsp:nvSpPr>
        <dsp:cNvPr id="0" name=""/>
        <dsp:cNvSpPr/>
      </dsp:nvSpPr>
      <dsp:spPr>
        <a:xfrm>
          <a:off x="0" y="2522284"/>
          <a:ext cx="8229600" cy="1033200"/>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sp>
    <dsp:sp modelId="{9C42B4C7-6B64-48B9-B811-3986F128557B}">
      <dsp:nvSpPr>
        <dsp:cNvPr id="0" name=""/>
        <dsp:cNvSpPr/>
      </dsp:nvSpPr>
      <dsp:spPr>
        <a:xfrm>
          <a:off x="360044" y="1917124"/>
          <a:ext cx="7869481" cy="12103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一般而言，權利人多將「重製」之權利保留自身管理，並未交由集體管理團體管理。</a:t>
          </a:r>
          <a:endParaRPr lang="zh-TW" altLang="en-US" sz="2400" b="1" kern="1200" dirty="0"/>
        </a:p>
      </dsp:txBody>
      <dsp:txXfrm>
        <a:off x="419127" y="1976207"/>
        <a:ext cx="7751315" cy="1092154"/>
      </dsp:txXfrm>
    </dsp:sp>
    <dsp:sp modelId="{CE57BE2B-F286-4E63-9E0E-8925E6A77D86}">
      <dsp:nvSpPr>
        <dsp:cNvPr id="0" name=""/>
        <dsp:cNvSpPr/>
      </dsp:nvSpPr>
      <dsp:spPr>
        <a:xfrm>
          <a:off x="0" y="4382044"/>
          <a:ext cx="8229600" cy="10332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2F1F5ED5-CA7B-4FE6-AEE1-55310123D061}">
      <dsp:nvSpPr>
        <dsp:cNvPr id="0" name=""/>
        <dsp:cNvSpPr/>
      </dsp:nvSpPr>
      <dsp:spPr>
        <a:xfrm>
          <a:off x="360044" y="3776884"/>
          <a:ext cx="7869481" cy="12103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t>直接向著作權人（唱片公司、伴唱機製造商）取得授權。</a:t>
          </a:r>
          <a:endParaRPr lang="zh-TW" altLang="en-US" sz="2400" b="1" kern="1200" dirty="0"/>
        </a:p>
      </dsp:txBody>
      <dsp:txXfrm>
        <a:off x="419127" y="3835967"/>
        <a:ext cx="7751315" cy="109215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FAC30-226E-41AF-B5CD-A5333D179E82}">
      <dsp:nvSpPr>
        <dsp:cNvPr id="0" name=""/>
        <dsp:cNvSpPr/>
      </dsp:nvSpPr>
      <dsp:spPr>
        <a:xfrm>
          <a:off x="1004" y="117660"/>
          <a:ext cx="3917900" cy="2350740"/>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sz="1900" b="1" kern="1200" dirty="0" smtClean="0"/>
            <a:t>不可自行灌錄來源不明或以破解電腦伴唱機防盜拷措施</a:t>
          </a:r>
          <a:r>
            <a:rPr lang="en-US" sz="1900" b="1" kern="1200" dirty="0" smtClean="0"/>
            <a:t>(</a:t>
          </a:r>
          <a:r>
            <a:rPr lang="zh-TW" sz="1900" b="1" kern="1200" dirty="0" smtClean="0"/>
            <a:t>輸入碼、授權碼等科技保護措施</a:t>
          </a:r>
          <a:r>
            <a:rPr lang="en-US" sz="1900" b="1" kern="1200" dirty="0" smtClean="0"/>
            <a:t>)</a:t>
          </a:r>
          <a:r>
            <a:rPr lang="zh-TW" sz="1900" b="1" kern="1200" dirty="0" smtClean="0"/>
            <a:t>之方式加灌歌曲，或在網路上傳輸正版補灌光碟甚或是盜版歌曲供他人灌歌。</a:t>
          </a:r>
          <a:endParaRPr lang="zh-TW" sz="1900" b="1" kern="1200" dirty="0"/>
        </a:p>
      </dsp:txBody>
      <dsp:txXfrm>
        <a:off x="1004" y="117660"/>
        <a:ext cx="3917900" cy="2350740"/>
      </dsp:txXfrm>
    </dsp:sp>
    <dsp:sp modelId="{A933F600-334C-41B7-9B42-F3ED286AA9C7}">
      <dsp:nvSpPr>
        <dsp:cNvPr id="0" name=""/>
        <dsp:cNvSpPr/>
      </dsp:nvSpPr>
      <dsp:spPr>
        <a:xfrm>
          <a:off x="4310695" y="117660"/>
          <a:ext cx="3917900" cy="2350740"/>
        </a:xfrm>
        <a:prstGeom prst="rect">
          <a:avLst/>
        </a:prstGeom>
        <a:solidFill>
          <a:schemeClr val="accent4">
            <a:hueOff val="-1488257"/>
            <a:satOff val="8966"/>
            <a:lumOff val="71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sz="1900" b="1" kern="1200" dirty="0" smtClean="0"/>
            <a:t>於自購</a:t>
          </a:r>
          <a:r>
            <a:rPr lang="zh-TW" altLang="en-US" sz="1900" b="1" kern="1200" dirty="0" smtClean="0"/>
            <a:t>或租來</a:t>
          </a:r>
          <a:r>
            <a:rPr lang="zh-TW" sz="1900" b="1" kern="1200" dirty="0" smtClean="0"/>
            <a:t>之電腦伴唱機補灌新歌，應灌錄原伴唱機廠商所提供之光碟，並認明原出廠公司名稱標示。</a:t>
          </a:r>
          <a:endParaRPr lang="zh-TW" sz="1900" b="1" kern="1200" dirty="0"/>
        </a:p>
      </dsp:txBody>
      <dsp:txXfrm>
        <a:off x="4310695" y="117660"/>
        <a:ext cx="3917900" cy="2350740"/>
      </dsp:txXfrm>
    </dsp:sp>
    <dsp:sp modelId="{643833A6-03CC-4499-862E-0C3E138C834B}">
      <dsp:nvSpPr>
        <dsp:cNvPr id="0" name=""/>
        <dsp:cNvSpPr/>
      </dsp:nvSpPr>
      <dsp:spPr>
        <a:xfrm>
          <a:off x="1004" y="2860191"/>
          <a:ext cx="3917900" cy="2350740"/>
        </a:xfrm>
        <a:prstGeom prst="rect">
          <a:avLst/>
        </a:prstGeom>
        <a:solidFill>
          <a:schemeClr val="accent4">
            <a:hueOff val="-2976513"/>
            <a:satOff val="17933"/>
            <a:lumOff val="143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sz="1900" b="1" kern="1200" dirty="0" smtClean="0"/>
            <a:t>各廠牌電腦伴唱機重製授權契約多數有針對特定廠牌機器之範圍限制，如欲灌錄他廠牌歌曲，需另外取得重製授權。</a:t>
          </a:r>
          <a:endParaRPr lang="zh-TW" sz="1900" b="1" kern="1200" dirty="0"/>
        </a:p>
      </dsp:txBody>
      <dsp:txXfrm>
        <a:off x="1004" y="2860191"/>
        <a:ext cx="3917900" cy="2350740"/>
      </dsp:txXfrm>
    </dsp:sp>
    <dsp:sp modelId="{595930A2-4C7A-4269-9B75-D144A4D13347}">
      <dsp:nvSpPr>
        <dsp:cNvPr id="0" name=""/>
        <dsp:cNvSpPr/>
      </dsp:nvSpPr>
      <dsp:spPr>
        <a:xfrm>
          <a:off x="4310695" y="2860191"/>
          <a:ext cx="3917900" cy="2350740"/>
        </a:xfrm>
        <a:prstGeom prst="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zh-TW" sz="1900" b="1" kern="1200" dirty="0" smtClean="0"/>
            <a:t>避免將某廠商出版之新歌光碟、</a:t>
          </a:r>
          <a:r>
            <a:rPr lang="en-US" sz="1900" b="1" kern="1200" dirty="0" smtClean="0"/>
            <a:t>CF</a:t>
          </a:r>
          <a:r>
            <a:rPr lang="zh-TW" sz="1900" b="1" kern="1200" dirty="0" smtClean="0"/>
            <a:t>記憶卡、灌歌站內之歌曲灌錄在非該廠出產之電腦伴唱機內。</a:t>
          </a:r>
          <a:endParaRPr lang="zh-TW" sz="1900" b="1" kern="1200" dirty="0"/>
        </a:p>
      </dsp:txBody>
      <dsp:txXfrm>
        <a:off x="4310695" y="2860191"/>
        <a:ext cx="3917900" cy="235074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4EA007-395C-4C5E-A038-D2E32AD5EF38}">
      <dsp:nvSpPr>
        <dsp:cNvPr id="0" name=""/>
        <dsp:cNvSpPr/>
      </dsp:nvSpPr>
      <dsp:spPr>
        <a:xfrm>
          <a:off x="0" y="395661"/>
          <a:ext cx="8229600" cy="373464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zh-TW" sz="3800" kern="1200" smtClean="0"/>
            <a:t>不論係原聲原影（如音樂</a:t>
          </a:r>
          <a:r>
            <a:rPr lang="en-US" sz="3800" kern="1200" smtClean="0"/>
            <a:t>MV</a:t>
          </a:r>
          <a:r>
            <a:rPr lang="zh-TW" sz="3800" kern="1200" smtClean="0"/>
            <a:t>）或是非原聲原影（例如</a:t>
          </a:r>
          <a:r>
            <a:rPr lang="en-US" sz="3800" kern="1200" smtClean="0"/>
            <a:t>MIDI</a:t>
          </a:r>
          <a:r>
            <a:rPr lang="zh-TW" sz="3800" kern="1200" smtClean="0"/>
            <a:t>音樂），伴唱機製造業者於銷售時，已為購買人取得授權或已直接授權予購買人。</a:t>
          </a:r>
          <a:endParaRPr lang="zh-TW" sz="3800" kern="1200"/>
        </a:p>
      </dsp:txBody>
      <dsp:txXfrm>
        <a:off x="182310" y="577971"/>
        <a:ext cx="7864980" cy="337002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A8C08-B470-4610-8392-1F800EE70A5B}">
      <dsp:nvSpPr>
        <dsp:cNvPr id="0" name=""/>
        <dsp:cNvSpPr/>
      </dsp:nvSpPr>
      <dsp:spPr>
        <a:xfrm>
          <a:off x="0" y="447029"/>
          <a:ext cx="8229600" cy="1630125"/>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79044" rIns="638708" bIns="163576" numCol="1" spcCol="1270" anchor="t" anchorCtr="0">
          <a:noAutofit/>
        </a:bodyPr>
        <a:lstStyle/>
        <a:p>
          <a:pPr marL="228600" lvl="1" indent="-228600" algn="l" defTabSz="1022350" rtl="0">
            <a:lnSpc>
              <a:spcPct val="90000"/>
            </a:lnSpc>
            <a:spcBef>
              <a:spcPct val="0"/>
            </a:spcBef>
            <a:spcAft>
              <a:spcPct val="15000"/>
            </a:spcAft>
            <a:buChar char="••"/>
          </a:pPr>
          <a:r>
            <a:rPr lang="zh-TW" altLang="en-US" sz="2300" b="1" kern="1200" dirty="0" smtClean="0"/>
            <a:t>音樂著作部分：</a:t>
          </a:r>
          <a:r>
            <a:rPr lang="zh-TW" sz="2300" b="1" kern="1200" dirty="0" smtClean="0"/>
            <a:t>向</a:t>
          </a:r>
          <a:r>
            <a:rPr lang="en-US" sz="2300" b="1" kern="1200" dirty="0" smtClean="0"/>
            <a:t>MCAT</a:t>
          </a:r>
          <a:r>
            <a:rPr lang="zh-TW" sz="2300" b="1" kern="1200" dirty="0" smtClean="0"/>
            <a:t>、</a:t>
          </a:r>
          <a:r>
            <a:rPr lang="en-US" sz="2300" b="1" kern="1200" dirty="0" smtClean="0"/>
            <a:t>MUST</a:t>
          </a:r>
          <a:r>
            <a:rPr lang="zh-TW" sz="2300" b="1" kern="1200" dirty="0" smtClean="0"/>
            <a:t>、</a:t>
          </a:r>
          <a:r>
            <a:rPr lang="en-US" sz="2300" b="1" kern="1200" dirty="0" smtClean="0"/>
            <a:t>TMCS</a:t>
          </a:r>
          <a:r>
            <a:rPr lang="zh-TW" sz="2300" b="1" kern="1200" dirty="0" smtClean="0"/>
            <a:t>取得授權</a:t>
          </a:r>
          <a:endParaRPr lang="zh-TW" sz="2300" b="1" kern="1200" dirty="0"/>
        </a:p>
        <a:p>
          <a:pPr marL="228600" lvl="1" indent="-228600" algn="l" defTabSz="1022350" rtl="0">
            <a:lnSpc>
              <a:spcPct val="90000"/>
            </a:lnSpc>
            <a:spcBef>
              <a:spcPct val="0"/>
            </a:spcBef>
            <a:spcAft>
              <a:spcPct val="15000"/>
            </a:spcAft>
            <a:buChar char="••"/>
          </a:pPr>
          <a:r>
            <a:rPr lang="zh-TW" altLang="en-US" sz="2300" b="1" kern="1200" dirty="0" smtClean="0"/>
            <a:t>錄音著作部分：向</a:t>
          </a:r>
          <a:r>
            <a:rPr lang="en-US" altLang="zh-TW" sz="2300" b="1" kern="1200" dirty="0" smtClean="0"/>
            <a:t>ARCO</a:t>
          </a:r>
          <a:r>
            <a:rPr lang="zh-TW" altLang="zh-TW" sz="2300" b="1" kern="1200" dirty="0" smtClean="0"/>
            <a:t>、</a:t>
          </a:r>
          <a:r>
            <a:rPr lang="en-US" altLang="zh-TW" sz="2300" b="1" kern="1200" dirty="0" smtClean="0"/>
            <a:t>RPAT</a:t>
          </a:r>
          <a:r>
            <a:rPr lang="zh-TW" altLang="en-US" sz="2300" b="1" kern="1200" dirty="0" smtClean="0"/>
            <a:t>支付使用報酬</a:t>
          </a:r>
          <a:endParaRPr lang="zh-TW" sz="2300" b="1" kern="1200" dirty="0"/>
        </a:p>
      </dsp:txBody>
      <dsp:txXfrm>
        <a:off x="0" y="447029"/>
        <a:ext cx="8229600" cy="1630125"/>
      </dsp:txXfrm>
    </dsp:sp>
    <dsp:sp modelId="{80E4636A-1D4D-487E-8DFF-7848560942E0}">
      <dsp:nvSpPr>
        <dsp:cNvPr id="0" name=""/>
        <dsp:cNvSpPr/>
      </dsp:nvSpPr>
      <dsp:spPr>
        <a:xfrm>
          <a:off x="411480" y="107549"/>
          <a:ext cx="5760720" cy="6789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22350" rtl="0">
            <a:lnSpc>
              <a:spcPct val="90000"/>
            </a:lnSpc>
            <a:spcBef>
              <a:spcPct val="0"/>
            </a:spcBef>
            <a:spcAft>
              <a:spcPct val="35000"/>
            </a:spcAft>
          </a:pPr>
          <a:r>
            <a:rPr lang="zh-TW" sz="2300" b="1" kern="1200" dirty="0" smtClean="0"/>
            <a:t>有加入集管團體之著作</a:t>
          </a:r>
          <a:endParaRPr lang="zh-TW" sz="2300" b="1" kern="1200" dirty="0"/>
        </a:p>
      </dsp:txBody>
      <dsp:txXfrm>
        <a:off x="444624" y="140693"/>
        <a:ext cx="5694432" cy="612672"/>
      </dsp:txXfrm>
    </dsp:sp>
    <dsp:sp modelId="{D483605C-E0C2-4EF1-95E2-F4A016BB1352}">
      <dsp:nvSpPr>
        <dsp:cNvPr id="0" name=""/>
        <dsp:cNvSpPr/>
      </dsp:nvSpPr>
      <dsp:spPr>
        <a:xfrm>
          <a:off x="0" y="2540834"/>
          <a:ext cx="8229600" cy="26082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79044" rIns="638708" bIns="163576" numCol="1" spcCol="1270" anchor="t" anchorCtr="0">
          <a:noAutofit/>
        </a:bodyPr>
        <a:lstStyle/>
        <a:p>
          <a:pPr marL="228600" lvl="1" indent="-228600" algn="l" defTabSz="1022350" rtl="0">
            <a:lnSpc>
              <a:spcPct val="90000"/>
            </a:lnSpc>
            <a:spcBef>
              <a:spcPct val="0"/>
            </a:spcBef>
            <a:spcAft>
              <a:spcPct val="15000"/>
            </a:spcAft>
            <a:buChar char="••"/>
          </a:pPr>
          <a:r>
            <a:rPr lang="zh-TW" altLang="en-US" sz="2300" b="1" kern="1200" dirty="0" smtClean="0"/>
            <a:t>音樂著作：可待</a:t>
          </a:r>
          <a:r>
            <a:rPr lang="zh-TW" sz="2300" b="1" kern="1200" dirty="0" smtClean="0"/>
            <a:t>個別權利人</a:t>
          </a:r>
          <a:r>
            <a:rPr lang="zh-TW" altLang="en-US" sz="2300" b="1" kern="1200" dirty="0" smtClean="0"/>
            <a:t>出面主張時，再與其磋商使用報酬，未取得授權者仍有民事責任。</a:t>
          </a:r>
          <a:endParaRPr lang="zh-TW" sz="2300" b="1" kern="1200" dirty="0"/>
        </a:p>
        <a:p>
          <a:pPr marL="228600" lvl="1" indent="-228600" algn="l" defTabSz="1022350" rtl="0">
            <a:lnSpc>
              <a:spcPct val="90000"/>
            </a:lnSpc>
            <a:spcBef>
              <a:spcPct val="0"/>
            </a:spcBef>
            <a:spcAft>
              <a:spcPct val="15000"/>
            </a:spcAft>
            <a:buChar char="••"/>
          </a:pPr>
          <a:r>
            <a:rPr lang="zh-TW" altLang="en-US" sz="2300" b="1" kern="1200" dirty="0" smtClean="0"/>
            <a:t>錄音著作：可待個別權利人（通常為唱片公司）出面，再行給付使用報酬，權利人有使用報酬請求權。</a:t>
          </a:r>
          <a:endParaRPr lang="zh-TW" sz="2300" b="1" kern="1200" dirty="0"/>
        </a:p>
      </dsp:txBody>
      <dsp:txXfrm>
        <a:off x="0" y="2540834"/>
        <a:ext cx="8229600" cy="2608200"/>
      </dsp:txXfrm>
    </dsp:sp>
    <dsp:sp modelId="{BCF12557-B959-438F-AE08-904EFDD6CAD6}">
      <dsp:nvSpPr>
        <dsp:cNvPr id="0" name=""/>
        <dsp:cNvSpPr/>
      </dsp:nvSpPr>
      <dsp:spPr>
        <a:xfrm>
          <a:off x="411480" y="2201354"/>
          <a:ext cx="5760720" cy="67896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22350" rtl="0">
            <a:lnSpc>
              <a:spcPct val="90000"/>
            </a:lnSpc>
            <a:spcBef>
              <a:spcPct val="0"/>
            </a:spcBef>
            <a:spcAft>
              <a:spcPct val="35000"/>
            </a:spcAft>
          </a:pPr>
          <a:r>
            <a:rPr lang="zh-TW" altLang="en-US" sz="2300" b="1" kern="1200" dirty="0" smtClean="0"/>
            <a:t>未加入集管團體者（個別權利人）</a:t>
          </a:r>
          <a:endParaRPr lang="zh-TW" sz="2300" b="1" kern="1200" dirty="0"/>
        </a:p>
      </dsp:txBody>
      <dsp:txXfrm>
        <a:off x="444624" y="2234498"/>
        <a:ext cx="5694432" cy="6126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2FE9-99C2-4AFE-8D06-176F52EB46FB}">
      <dsp:nvSpPr>
        <dsp:cNvPr id="0" name=""/>
        <dsp:cNvSpPr/>
      </dsp:nvSpPr>
      <dsp:spPr>
        <a:xfrm>
          <a:off x="0" y="311763"/>
          <a:ext cx="8535322" cy="14364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395732" rIns="662436" bIns="142240" numCol="1" spcCol="1270" anchor="t" anchorCtr="0">
          <a:noAutofit/>
        </a:bodyPr>
        <a:lstStyle/>
        <a:p>
          <a:pPr marL="92075" lvl="1" indent="-92075" algn="l" defTabSz="889000">
            <a:lnSpc>
              <a:spcPct val="100000"/>
            </a:lnSpc>
            <a:spcBef>
              <a:spcPct val="0"/>
            </a:spcBef>
            <a:spcAft>
              <a:spcPts val="0"/>
            </a:spcAft>
            <a:buChar char="••"/>
          </a:pPr>
          <a:r>
            <a:rPr lang="zh-TW" altLang="en-US" sz="2000" b="1" kern="1200" dirty="0" smtClean="0">
              <a:latin typeface="微軟正黑體" pitchFamily="34" charset="-120"/>
              <a:ea typeface="微軟正黑體" pitchFamily="34" charset="-120"/>
            </a:rPr>
            <a:t>著作人於著作</a:t>
          </a:r>
          <a:r>
            <a:rPr lang="zh-TW" altLang="en-US" sz="2000" b="1" u="sng" kern="1200" dirty="0" smtClean="0">
              <a:latin typeface="微軟正黑體" pitchFamily="34" charset="-120"/>
              <a:ea typeface="微軟正黑體" pitchFamily="34" charset="-120"/>
            </a:rPr>
            <a:t>完成時</a:t>
          </a:r>
          <a:r>
            <a:rPr lang="zh-TW" altLang="en-US" sz="2000" b="1" kern="1200" dirty="0" smtClean="0">
              <a:latin typeface="微軟正黑體" pitchFamily="34" charset="-120"/>
              <a:ea typeface="微軟正黑體" pitchFamily="34" charset="-120"/>
            </a:rPr>
            <a:t>即享有著作權，</a:t>
          </a:r>
          <a:r>
            <a:rPr lang="zh-TW" altLang="en-US" sz="2000" b="1" kern="1200" dirty="0" smtClean="0">
              <a:solidFill>
                <a:srgbClr val="C00000"/>
              </a:solidFill>
              <a:latin typeface="微軟正黑體" pitchFamily="34" charset="-120"/>
              <a:ea typeface="微軟正黑體" pitchFamily="34" charset="-120"/>
            </a:rPr>
            <a:t>不須申請登記、註冊</a:t>
          </a:r>
          <a:r>
            <a:rPr lang="zh-TW" altLang="en-US"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84138" lvl="1" indent="-84138" algn="l" defTabSz="889000">
            <a:lnSpc>
              <a:spcPct val="100000"/>
            </a:lnSpc>
            <a:spcBef>
              <a:spcPct val="0"/>
            </a:spcBef>
            <a:spcAft>
              <a:spcPts val="0"/>
            </a:spcAft>
            <a:buChar char="••"/>
          </a:pPr>
          <a:r>
            <a:rPr lang="zh-TW" altLang="en-US" sz="2000" b="0" kern="1200" dirty="0" smtClean="0">
              <a:latin typeface="微軟正黑體" pitchFamily="34" charset="-120"/>
              <a:ea typeface="微軟正黑體" pitchFamily="34" charset="-120"/>
            </a:rPr>
            <a:t>相對於商標權、專利權採註冊保護主義。</a:t>
          </a:r>
          <a:endParaRPr lang="zh-TW" altLang="en-US" sz="2000" b="0" kern="1200" dirty="0">
            <a:latin typeface="微軟正黑體" pitchFamily="34" charset="-120"/>
            <a:ea typeface="微軟正黑體" pitchFamily="34" charset="-120"/>
          </a:endParaRPr>
        </a:p>
      </dsp:txBody>
      <dsp:txXfrm>
        <a:off x="0" y="311763"/>
        <a:ext cx="8535322" cy="1436400"/>
      </dsp:txXfrm>
    </dsp:sp>
    <dsp:sp modelId="{DB63A262-473C-42C3-8E80-7E8361F9CBEF}">
      <dsp:nvSpPr>
        <dsp:cNvPr id="0" name=""/>
        <dsp:cNvSpPr/>
      </dsp:nvSpPr>
      <dsp:spPr>
        <a:xfrm>
          <a:off x="426766" y="31323"/>
          <a:ext cx="5974725" cy="56088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創作保護主義</a:t>
          </a:r>
          <a:endParaRPr lang="zh-TW" altLang="en-US" sz="2400" b="1" kern="1200" dirty="0">
            <a:latin typeface="微軟正黑體" pitchFamily="34" charset="-120"/>
            <a:ea typeface="微軟正黑體" pitchFamily="34" charset="-120"/>
          </a:endParaRPr>
        </a:p>
      </dsp:txBody>
      <dsp:txXfrm>
        <a:off x="454146" y="58703"/>
        <a:ext cx="5919965" cy="506120"/>
      </dsp:txXfrm>
    </dsp:sp>
    <dsp:sp modelId="{EAB3EB2C-C51E-4941-B2D4-3AC4B878EFCF}">
      <dsp:nvSpPr>
        <dsp:cNvPr id="0" name=""/>
        <dsp:cNvSpPr/>
      </dsp:nvSpPr>
      <dsp:spPr>
        <a:xfrm>
          <a:off x="0" y="2131203"/>
          <a:ext cx="8535322" cy="1795500"/>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395732" rIns="662436" bIns="135128" numCol="1" spcCol="1270" anchor="t" anchorCtr="0">
          <a:noAutofit/>
        </a:bodyPr>
        <a:lstStyle/>
        <a:p>
          <a:pPr marL="171450" lvl="1" indent="-171450" algn="just" defTabSz="844550">
            <a:lnSpc>
              <a:spcPct val="100000"/>
            </a:lnSpc>
            <a:spcBef>
              <a:spcPct val="0"/>
            </a:spcBef>
            <a:spcAft>
              <a:spcPts val="0"/>
            </a:spcAft>
            <a:buChar char="••"/>
          </a:pPr>
          <a:r>
            <a:rPr lang="zh-TW" altLang="en-US" sz="1900" b="1" kern="1200" dirty="0" smtClean="0">
              <a:latin typeface="微軟正黑體" pitchFamily="34" charset="-120"/>
              <a:ea typeface="微軟正黑體" pitchFamily="34" charset="-120"/>
            </a:rPr>
            <a:t>著作權的保護僅及於該著作之表達，而不及於其所表達之思想、程序、製程、系統、操作方法、概念、原理、發現。</a:t>
          </a:r>
          <a:endParaRPr lang="zh-TW" altLang="en-US" sz="1900" b="1" kern="1200" dirty="0">
            <a:latin typeface="微軟正黑體" pitchFamily="34" charset="-120"/>
            <a:ea typeface="微軟正黑體" pitchFamily="34" charset="-120"/>
          </a:endParaRPr>
        </a:p>
        <a:p>
          <a:pPr marL="171450" lvl="1" indent="-171450" algn="just" defTabSz="844550">
            <a:lnSpc>
              <a:spcPct val="100000"/>
            </a:lnSpc>
            <a:spcBef>
              <a:spcPct val="0"/>
            </a:spcBef>
            <a:spcAft>
              <a:spcPts val="0"/>
            </a:spcAft>
            <a:buChar char="••"/>
          </a:pPr>
          <a:r>
            <a:rPr lang="zh-TW" altLang="en-US" sz="1900" b="1" kern="1200" dirty="0" smtClean="0">
              <a:solidFill>
                <a:srgbClr val="7030A0"/>
              </a:solidFill>
              <a:latin typeface="微軟正黑體" pitchFamily="34" charset="-120"/>
              <a:ea typeface="微軟正黑體" pitchFamily="34" charset="-120"/>
            </a:rPr>
            <a:t>例如：烘焙麵包的方法不受著作權法保護</a:t>
          </a:r>
          <a:endParaRPr lang="zh-TW" altLang="en-US" sz="1900" b="1" kern="1200" dirty="0">
            <a:solidFill>
              <a:srgbClr val="7030A0"/>
            </a:solidFill>
            <a:latin typeface="微軟正黑體" pitchFamily="34" charset="-120"/>
            <a:ea typeface="微軟正黑體" pitchFamily="34" charset="-120"/>
          </a:endParaRPr>
        </a:p>
      </dsp:txBody>
      <dsp:txXfrm>
        <a:off x="0" y="2131203"/>
        <a:ext cx="8535322" cy="1795500"/>
      </dsp:txXfrm>
    </dsp:sp>
    <dsp:sp modelId="{F383B4B1-9D45-4D93-9BAA-A05DE7C33E96}">
      <dsp:nvSpPr>
        <dsp:cNvPr id="0" name=""/>
        <dsp:cNvSpPr/>
      </dsp:nvSpPr>
      <dsp:spPr>
        <a:xfrm>
          <a:off x="426766" y="1850763"/>
          <a:ext cx="5974725" cy="560880"/>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i="0" kern="1200" dirty="0" smtClean="0">
              <a:latin typeface="微軟正黑體" pitchFamily="34" charset="-120"/>
              <a:ea typeface="微軟正黑體" pitchFamily="34" charset="-120"/>
            </a:rPr>
            <a:t>保護表達</a:t>
          </a:r>
          <a:endParaRPr lang="zh-TW" altLang="en-US" sz="2400" b="1" i="0" kern="1200" dirty="0">
            <a:latin typeface="微軟正黑體" pitchFamily="34" charset="-120"/>
            <a:ea typeface="微軟正黑體" pitchFamily="34" charset="-120"/>
          </a:endParaRPr>
        </a:p>
      </dsp:txBody>
      <dsp:txXfrm>
        <a:off x="454146" y="1878143"/>
        <a:ext cx="5919965" cy="506120"/>
      </dsp:txXfrm>
    </dsp:sp>
    <dsp:sp modelId="{26D49ECD-E73D-4511-AEA7-9204661BDFC8}">
      <dsp:nvSpPr>
        <dsp:cNvPr id="0" name=""/>
        <dsp:cNvSpPr/>
      </dsp:nvSpPr>
      <dsp:spPr>
        <a:xfrm>
          <a:off x="0" y="4309743"/>
          <a:ext cx="8535322" cy="987525"/>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395732" rIns="662436" bIns="142240" numCol="1" spcCol="1270" anchor="t" anchorCtr="0">
          <a:noAutofit/>
        </a:bodyPr>
        <a:lstStyle/>
        <a:p>
          <a:pPr marL="228600" lvl="1" indent="-228600" algn="l" defTabSz="889000">
            <a:lnSpc>
              <a:spcPct val="100000"/>
            </a:lnSpc>
            <a:spcBef>
              <a:spcPct val="0"/>
            </a:spcBef>
            <a:spcAft>
              <a:spcPts val="0"/>
            </a:spcAft>
            <a:buChar char="••"/>
          </a:pPr>
          <a:r>
            <a:rPr lang="zh-TW" altLang="en-US" sz="2000" b="1" kern="1200" dirty="0" smtClean="0">
              <a:latin typeface="微軟正黑體" pitchFamily="34" charset="-120"/>
              <a:ea typeface="微軟正黑體" pitchFamily="34" charset="-120"/>
            </a:rPr>
            <a:t>著作權之保護應依主張保護地之著作權法定之。</a:t>
          </a:r>
          <a:endParaRPr lang="zh-TW" altLang="en-US" sz="2000" b="1" kern="1200" dirty="0">
            <a:latin typeface="微軟正黑體" pitchFamily="34" charset="-120"/>
            <a:ea typeface="微軟正黑體" pitchFamily="34" charset="-120"/>
          </a:endParaRPr>
        </a:p>
      </dsp:txBody>
      <dsp:txXfrm>
        <a:off x="0" y="4309743"/>
        <a:ext cx="8535322" cy="987525"/>
      </dsp:txXfrm>
    </dsp:sp>
    <dsp:sp modelId="{904866DD-8ADF-43B8-B23B-855593AB42EA}">
      <dsp:nvSpPr>
        <dsp:cNvPr id="0" name=""/>
        <dsp:cNvSpPr/>
      </dsp:nvSpPr>
      <dsp:spPr>
        <a:xfrm>
          <a:off x="426766" y="4029303"/>
          <a:ext cx="5974725" cy="56088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屬地主義</a:t>
          </a:r>
          <a:endParaRPr lang="zh-TW" altLang="en-US" sz="2400" b="1" kern="1200" dirty="0">
            <a:latin typeface="微軟正黑體" pitchFamily="34" charset="-120"/>
            <a:ea typeface="微軟正黑體" pitchFamily="34" charset="-120"/>
          </a:endParaRPr>
        </a:p>
      </dsp:txBody>
      <dsp:txXfrm>
        <a:off x="454146" y="4056683"/>
        <a:ext cx="5919965" cy="50612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60DA5-A45F-4F66-AF34-75C353D85010}">
      <dsp:nvSpPr>
        <dsp:cNvPr id="0" name=""/>
        <dsp:cNvSpPr/>
      </dsp:nvSpPr>
      <dsp:spPr>
        <a:xfrm>
          <a:off x="0" y="0"/>
          <a:ext cx="8589640" cy="63560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t>有加入集管團體之音樂著作</a:t>
          </a:r>
          <a:endParaRPr lang="zh-TW" altLang="en-US" sz="2400" b="1" kern="1200" dirty="0"/>
        </a:p>
      </dsp:txBody>
      <dsp:txXfrm>
        <a:off x="31028" y="31028"/>
        <a:ext cx="8527584" cy="573548"/>
      </dsp:txXfrm>
    </dsp:sp>
    <dsp:sp modelId="{7209F649-B83C-40AC-B3BF-13FDDA2A6680}">
      <dsp:nvSpPr>
        <dsp:cNvPr id="0" name=""/>
        <dsp:cNvSpPr/>
      </dsp:nvSpPr>
      <dsp:spPr>
        <a:xfrm>
          <a:off x="0" y="662839"/>
          <a:ext cx="8589640" cy="3249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721" tIns="21590" rIns="120904" bIns="21590" numCol="1" spcCol="1270" anchor="t" anchorCtr="0">
          <a:noAutofit/>
        </a:bodyPr>
        <a:lstStyle/>
        <a:p>
          <a:pPr marL="171450" lvl="1" indent="-171450" algn="l" defTabSz="755650" rtl="0">
            <a:lnSpc>
              <a:spcPct val="80000"/>
            </a:lnSpc>
            <a:spcBef>
              <a:spcPct val="0"/>
            </a:spcBef>
            <a:spcAft>
              <a:spcPts val="0"/>
            </a:spcAft>
            <a:buChar char="••"/>
          </a:pPr>
          <a:r>
            <a:rPr lang="zh-TW" altLang="en-US" sz="1700" b="1" kern="1200" dirty="0" smtClean="0"/>
            <a:t>原則：未取得授權者，有刑事責任</a:t>
          </a:r>
          <a:endParaRPr lang="zh-TW" altLang="en-US" sz="1700" b="1" kern="1200" dirty="0"/>
        </a:p>
        <a:p>
          <a:pPr marL="171450" lvl="1" indent="-171450" algn="l" defTabSz="755650" rtl="0">
            <a:lnSpc>
              <a:spcPct val="80000"/>
            </a:lnSpc>
            <a:spcBef>
              <a:spcPct val="0"/>
            </a:spcBef>
            <a:spcAft>
              <a:spcPts val="0"/>
            </a:spcAft>
            <a:buChar char="••"/>
          </a:pPr>
          <a:r>
            <a:rPr lang="zh-TW" sz="1700" b="1" kern="1200" dirty="0" smtClean="0"/>
            <a:t>本局已依法指定</a:t>
          </a:r>
          <a:r>
            <a:rPr lang="en-US" sz="1700" b="1" kern="1200" dirty="0" smtClean="0"/>
            <a:t>MUST</a:t>
          </a:r>
          <a:r>
            <a:rPr lang="zh-TW" sz="1700" b="1" kern="1200" dirty="0" smtClean="0"/>
            <a:t>、</a:t>
          </a:r>
          <a:r>
            <a:rPr lang="en-US" sz="1700" b="1" kern="1200" dirty="0" smtClean="0"/>
            <a:t>MCAT</a:t>
          </a:r>
          <a:r>
            <a:rPr lang="zh-TW" sz="1700" b="1" kern="1200" dirty="0" smtClean="0"/>
            <a:t>、</a:t>
          </a:r>
          <a:r>
            <a:rPr lang="en-US" sz="1700" b="1" kern="1200" dirty="0" smtClean="0"/>
            <a:t>TMCS</a:t>
          </a:r>
          <a:r>
            <a:rPr lang="zh-TW" sz="1700" b="1" kern="1200" dirty="0" smtClean="0"/>
            <a:t>就電腦伴唱機公開演出訂定「共同費率」、「單一窗口」</a:t>
          </a:r>
          <a:endParaRPr lang="zh-TW" sz="1700" b="1" kern="1200" dirty="0"/>
        </a:p>
        <a:p>
          <a:pPr marL="342900" lvl="2" indent="-171450" algn="l" defTabSz="755650" rtl="0">
            <a:lnSpc>
              <a:spcPct val="80000"/>
            </a:lnSpc>
            <a:spcBef>
              <a:spcPct val="0"/>
            </a:spcBef>
            <a:spcAft>
              <a:spcPts val="0"/>
            </a:spcAft>
            <a:buChar char="••"/>
          </a:pPr>
          <a:r>
            <a:rPr lang="zh-TW" altLang="en-US" sz="1700" b="1" kern="1200" dirty="0" smtClean="0"/>
            <a:t>利用人得以書面請求三家集管團體訂定，於完成「共同費率」前，利用人未經授權之公開演出，無刑事責任，</a:t>
          </a:r>
          <a:r>
            <a:rPr lang="zh-TW" altLang="en-US" sz="1700" b="1" u="sng" kern="1200" dirty="0" smtClean="0"/>
            <a:t>惟集管團體仍得就利用人之利用行為主張民事之使用報酬請求權。</a:t>
          </a:r>
          <a:endParaRPr lang="zh-TW" altLang="en-US" sz="1700" b="1" kern="1200" dirty="0"/>
        </a:p>
        <a:p>
          <a:pPr marL="342900" lvl="2" indent="-171450" algn="l" defTabSz="755650" rtl="0">
            <a:lnSpc>
              <a:spcPct val="80000"/>
            </a:lnSpc>
            <a:spcBef>
              <a:spcPct val="0"/>
            </a:spcBef>
            <a:spcAft>
              <a:spcPts val="0"/>
            </a:spcAft>
            <a:buChar char="••"/>
          </a:pPr>
          <a:r>
            <a:rPr lang="zh-TW" sz="1700" b="1" kern="1200" dirty="0" smtClean="0"/>
            <a:t>本局已擬具「</a:t>
          </a:r>
          <a:r>
            <a:rPr lang="zh-TW" sz="1700" b="1" kern="1200" dirty="0" smtClean="0">
              <a:hlinkClick xmlns:r="http://schemas.openxmlformats.org/officeDocument/2006/relationships" r:id="rId1" action="ppaction://hlinkfile"/>
            </a:rPr>
            <a:t>查緝卡拉</a:t>
          </a:r>
          <a:r>
            <a:rPr lang="en-US" sz="1700" b="1" kern="1200" dirty="0" smtClean="0">
              <a:hlinkClick xmlns:r="http://schemas.openxmlformats.org/officeDocument/2006/relationships" r:id="rId1" action="ppaction://hlinkfile"/>
            </a:rPr>
            <a:t>OK</a:t>
          </a:r>
          <a:r>
            <a:rPr lang="zh-TW" sz="1700" b="1" kern="1200" dirty="0" smtClean="0">
              <a:hlinkClick xmlns:r="http://schemas.openxmlformats.org/officeDocument/2006/relationships" r:id="rId1" action="ppaction://hlinkfile"/>
            </a:rPr>
            <a:t>／</a:t>
          </a:r>
          <a:r>
            <a:rPr lang="en-US" sz="1700" b="1" kern="1200" dirty="0" smtClean="0">
              <a:hlinkClick xmlns:r="http://schemas.openxmlformats.org/officeDocument/2006/relationships" r:id="rId1" action="ppaction://hlinkfile"/>
            </a:rPr>
            <a:t>KTV</a:t>
          </a:r>
          <a:r>
            <a:rPr lang="zh-TW" sz="1700" b="1" kern="1200" dirty="0" smtClean="0">
              <a:hlinkClick xmlns:r="http://schemas.openxmlformats.org/officeDocument/2006/relationships" r:id="rId1" action="ppaction://hlinkfile"/>
            </a:rPr>
            <a:t>、餐廳或飯店及伴唱機零售業等營業場所涉嫌侵害著作權案件流程表</a:t>
          </a:r>
          <a:r>
            <a:rPr lang="zh-TW" sz="1700" b="1" kern="1200" dirty="0" smtClean="0"/>
            <a:t>」提報高檢署查緝會報同意，並分送各地執法單位參考</a:t>
          </a:r>
          <a:endParaRPr lang="zh-TW" sz="1700" b="1" kern="1200" dirty="0"/>
        </a:p>
        <a:p>
          <a:pPr marL="342900" lvl="2" indent="-171450" algn="l" defTabSz="755650" rtl="0">
            <a:lnSpc>
              <a:spcPct val="80000"/>
            </a:lnSpc>
            <a:spcBef>
              <a:spcPct val="0"/>
            </a:spcBef>
            <a:spcAft>
              <a:spcPts val="0"/>
            </a:spcAft>
            <a:buChar char="••"/>
          </a:pPr>
          <a:r>
            <a:rPr lang="zh-TW" altLang="en-US" sz="1700" b="1" kern="1200" dirty="0" smtClean="0"/>
            <a:t>店家於警方等執法人員查緝時，應提出電腦伴唱機公開演出共同使用報酬率之相關書面證據。</a:t>
          </a:r>
          <a:endParaRPr lang="zh-TW" altLang="en-US" sz="1700" b="1" kern="1200" dirty="0"/>
        </a:p>
      </dsp:txBody>
      <dsp:txXfrm>
        <a:off x="0" y="662839"/>
        <a:ext cx="8589640" cy="3249941"/>
      </dsp:txXfrm>
    </dsp:sp>
    <dsp:sp modelId="{46AB588A-D0FB-4BD0-990B-FBC72D33217D}">
      <dsp:nvSpPr>
        <dsp:cNvPr id="0" name=""/>
        <dsp:cNvSpPr/>
      </dsp:nvSpPr>
      <dsp:spPr>
        <a:xfrm>
          <a:off x="0" y="3528394"/>
          <a:ext cx="8589640" cy="635604"/>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t>個別權利人之音樂著作</a:t>
          </a:r>
          <a:endParaRPr lang="zh-TW" altLang="en-US" sz="2400" b="1" kern="1200" dirty="0"/>
        </a:p>
      </dsp:txBody>
      <dsp:txXfrm>
        <a:off x="31028" y="3559422"/>
        <a:ext cx="8527584" cy="573548"/>
      </dsp:txXfrm>
    </dsp:sp>
    <dsp:sp modelId="{41D57D7C-17CF-4326-9499-C4B79ED83390}">
      <dsp:nvSpPr>
        <dsp:cNvPr id="0" name=""/>
        <dsp:cNvSpPr/>
      </dsp:nvSpPr>
      <dsp:spPr>
        <a:xfrm>
          <a:off x="0" y="4141961"/>
          <a:ext cx="8589640" cy="660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721" tIns="22860" rIns="128016" bIns="22860" numCol="1" spcCol="1270" anchor="t" anchorCtr="0">
          <a:noAutofit/>
        </a:bodyPr>
        <a:lstStyle/>
        <a:p>
          <a:pPr marL="171450" lvl="1" indent="-171450" algn="l" defTabSz="800100" rtl="0">
            <a:lnSpc>
              <a:spcPct val="90000"/>
            </a:lnSpc>
            <a:spcBef>
              <a:spcPct val="0"/>
            </a:spcBef>
            <a:spcAft>
              <a:spcPct val="20000"/>
            </a:spcAft>
            <a:buChar char="••"/>
          </a:pPr>
          <a:r>
            <a:rPr lang="zh-TW" altLang="en-US" sz="1800" b="1" kern="1200" dirty="0" smtClean="0"/>
            <a:t>如歌曲係經合法重製於伴唱機中，則未取得授權之公開演出不會有刑事責任，惟仍有民事賠償責任。</a:t>
          </a:r>
          <a:endParaRPr lang="zh-TW" altLang="en-US" sz="1800" b="1" kern="1200" dirty="0"/>
        </a:p>
      </dsp:txBody>
      <dsp:txXfrm>
        <a:off x="0" y="4141961"/>
        <a:ext cx="8589640" cy="66043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70F3B7-A6DB-4ACE-B415-D80FFF9E1C9C}">
      <dsp:nvSpPr>
        <dsp:cNvPr id="0" name=""/>
        <dsp:cNvSpPr/>
      </dsp:nvSpPr>
      <dsp:spPr>
        <a:xfrm>
          <a:off x="0" y="133513"/>
          <a:ext cx="8229600" cy="6912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集管團體</a:t>
          </a:r>
          <a:r>
            <a:rPr lang="zh-TW" altLang="en-US" sz="2400" b="1" kern="1200" dirty="0" smtClean="0">
              <a:latin typeface="微軟正黑體" pitchFamily="34" charset="-120"/>
              <a:ea typeface="微軟正黑體" pitchFamily="34" charset="-120"/>
            </a:rPr>
            <a:t>特定利用行為</a:t>
          </a:r>
          <a:r>
            <a:rPr lang="zh-TW" sz="2400" b="1" kern="1200" dirty="0" smtClean="0">
              <a:latin typeface="微軟正黑體" pitchFamily="34" charset="-120"/>
              <a:ea typeface="微軟正黑體" pitchFamily="34" charset="-120"/>
            </a:rPr>
            <a:t>未訂定費率時</a:t>
          </a:r>
          <a:endParaRPr lang="zh-TW" sz="2400" kern="1200" dirty="0">
            <a:latin typeface="微軟正黑體" pitchFamily="34" charset="-120"/>
            <a:ea typeface="微軟正黑體" pitchFamily="34" charset="-120"/>
          </a:endParaRPr>
        </a:p>
      </dsp:txBody>
      <dsp:txXfrm>
        <a:off x="0" y="133513"/>
        <a:ext cx="8229600" cy="691200"/>
      </dsp:txXfrm>
    </dsp:sp>
    <dsp:sp modelId="{49E50FBC-B717-47E3-A613-EC496B482775}">
      <dsp:nvSpPr>
        <dsp:cNvPr id="0" name=""/>
        <dsp:cNvSpPr/>
      </dsp:nvSpPr>
      <dsp:spPr>
        <a:xfrm>
          <a:off x="0" y="824713"/>
          <a:ext cx="8229600" cy="375516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zh-TW" sz="2400" kern="1200" dirty="0" smtClean="0">
              <a:latin typeface="微軟正黑體" pitchFamily="34" charset="-120"/>
              <a:ea typeface="微軟正黑體" pitchFamily="34" charset="-120"/>
            </a:rPr>
            <a:t>利用人得以</a:t>
          </a:r>
          <a:r>
            <a:rPr lang="zh-TW" sz="2400" b="1" kern="1200" dirty="0" smtClean="0">
              <a:solidFill>
                <a:srgbClr val="FF0000"/>
              </a:solidFill>
              <a:latin typeface="微軟正黑體" pitchFamily="34" charset="-120"/>
              <a:ea typeface="微軟正黑體" pitchFamily="34" charset="-120"/>
            </a:rPr>
            <a:t>書面請求</a:t>
          </a:r>
          <a:r>
            <a:rPr lang="zh-TW" sz="2400" kern="1200" dirty="0" smtClean="0">
              <a:latin typeface="微軟正黑體" pitchFamily="34" charset="-120"/>
              <a:ea typeface="微軟正黑體" pitchFamily="34" charset="-120"/>
            </a:rPr>
            <a:t>集管團體訂定，則於集管團體訂定前，該利用人之該項利用行為，即</a:t>
          </a:r>
          <a:r>
            <a:rPr lang="zh-TW" sz="2400" b="1" kern="1200" dirty="0" smtClean="0">
              <a:solidFill>
                <a:srgbClr val="FF0000"/>
              </a:solidFill>
              <a:latin typeface="微軟正黑體" pitchFamily="34" charset="-120"/>
              <a:ea typeface="微軟正黑體" pitchFamily="34" charset="-120"/>
            </a:rPr>
            <a:t>無刑事責任</a:t>
          </a:r>
          <a:r>
            <a:rPr lang="zh-TW" sz="2400" kern="1200" dirty="0" smtClean="0">
              <a:latin typeface="微軟正黑體" pitchFamily="34" charset="-120"/>
              <a:ea typeface="微軟正黑體" pitchFamily="34" charset="-120"/>
            </a:rPr>
            <a:t>；雙方得以民事方式繼續協商，或循調解、訴訟等途徑解決。</a:t>
          </a:r>
          <a:r>
            <a:rPr lang="en-US" sz="2400" kern="1200" dirty="0" smtClean="0">
              <a:latin typeface="微軟正黑體" pitchFamily="34" charset="-120"/>
              <a:ea typeface="微軟正黑體" pitchFamily="34" charset="-120"/>
            </a:rPr>
            <a:t>(§24)</a:t>
          </a:r>
          <a:endParaRPr lang="zh-TW" sz="2400" kern="1200" dirty="0">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sz="2400" kern="1200" dirty="0" smtClean="0">
              <a:latin typeface="微軟正黑體" pitchFamily="34" charset="-120"/>
              <a:ea typeface="微軟正黑體" pitchFamily="34" charset="-120"/>
            </a:rPr>
            <a:t>利用人得先依雙方協商時集管團體要求之金額提出給付或向法院提存，即得</a:t>
          </a:r>
          <a:r>
            <a:rPr lang="zh-TW" sz="2400" b="1" kern="1200" dirty="0" smtClean="0">
              <a:solidFill>
                <a:srgbClr val="FF0000"/>
              </a:solidFill>
              <a:latin typeface="微軟正黑體" pitchFamily="34" charset="-120"/>
              <a:ea typeface="微軟正黑體" pitchFamily="34" charset="-120"/>
            </a:rPr>
            <a:t>視為已獲授權</a:t>
          </a:r>
          <a:r>
            <a:rPr lang="zh-TW" sz="2400" kern="1200" dirty="0" smtClean="0">
              <a:latin typeface="微軟正黑體" pitchFamily="34" charset="-120"/>
              <a:ea typeface="微軟正黑體" pitchFamily="34" charset="-120"/>
            </a:rPr>
            <a:t>。於提出給付或提存時同時聲明保留異議，得於後續繼續協商，或循調解、訴訟等途徑解決。</a:t>
          </a:r>
          <a:r>
            <a:rPr lang="en-US" sz="2400" kern="1200" dirty="0" smtClean="0">
              <a:latin typeface="微軟正黑體" pitchFamily="34" charset="-120"/>
              <a:ea typeface="微軟正黑體" pitchFamily="34" charset="-120"/>
            </a:rPr>
            <a:t>(§34)</a:t>
          </a:r>
          <a:endParaRPr lang="zh-TW" sz="2400" kern="1200" dirty="0">
            <a:latin typeface="微軟正黑體" pitchFamily="34" charset="-120"/>
            <a:ea typeface="微軟正黑體" pitchFamily="34" charset="-120"/>
          </a:endParaRPr>
        </a:p>
      </dsp:txBody>
      <dsp:txXfrm>
        <a:off x="0" y="824713"/>
        <a:ext cx="8229600" cy="375516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9B0C2-2287-4C10-927E-ACF09268D527}">
      <dsp:nvSpPr>
        <dsp:cNvPr id="0" name=""/>
        <dsp:cNvSpPr/>
      </dsp:nvSpPr>
      <dsp:spPr>
        <a:xfrm>
          <a:off x="0" y="77404"/>
          <a:ext cx="8568952" cy="892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zh-TW" altLang="zh-TW" sz="3100" b="1" u="sng" kern="1200" dirty="0" smtClean="0">
              <a:latin typeface="微軟正黑體" pitchFamily="34" charset="-120"/>
              <a:ea typeface="微軟正黑體" pitchFamily="34" charset="-120"/>
            </a:rPr>
            <a:t>集管團體</a:t>
          </a:r>
          <a:r>
            <a:rPr lang="zh-TW" altLang="en-US" sz="3100" b="1" u="sng" kern="1200" dirty="0" smtClean="0">
              <a:latin typeface="微軟正黑體" pitchFamily="34" charset="-120"/>
              <a:ea typeface="微軟正黑體" pitchFamily="34" charset="-120"/>
            </a:rPr>
            <a:t>已</a:t>
          </a:r>
          <a:r>
            <a:rPr lang="zh-TW" altLang="zh-TW" sz="3100" b="1" u="sng" kern="1200" dirty="0" smtClean="0">
              <a:latin typeface="微軟正黑體" pitchFamily="34" charset="-120"/>
              <a:ea typeface="微軟正黑體" pitchFamily="34" charset="-120"/>
            </a:rPr>
            <a:t>訂定費率</a:t>
          </a:r>
          <a:r>
            <a:rPr lang="zh-TW" altLang="en-US" sz="3100" b="1" u="sng" kern="1200" dirty="0" smtClean="0">
              <a:latin typeface="微軟正黑體" pitchFamily="34" charset="-120"/>
              <a:ea typeface="微軟正黑體" pitchFamily="34" charset="-120"/>
            </a:rPr>
            <a:t>，但不合理</a:t>
          </a:r>
          <a:endParaRPr lang="zh-TW" sz="3100" kern="1200" dirty="0">
            <a:latin typeface="微軟正黑體" pitchFamily="34" charset="-120"/>
            <a:ea typeface="微軟正黑體" pitchFamily="34" charset="-120"/>
          </a:endParaRPr>
        </a:p>
      </dsp:txBody>
      <dsp:txXfrm>
        <a:off x="0" y="77404"/>
        <a:ext cx="8568952" cy="892800"/>
      </dsp:txXfrm>
    </dsp:sp>
    <dsp:sp modelId="{1F3D6404-0F5F-452A-BCDB-1185859E491E}">
      <dsp:nvSpPr>
        <dsp:cNvPr id="0" name=""/>
        <dsp:cNvSpPr/>
      </dsp:nvSpPr>
      <dsp:spPr>
        <a:xfrm>
          <a:off x="0" y="970204"/>
          <a:ext cx="8568952" cy="3488895"/>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zh-TW" sz="3100" kern="1200" dirty="0" smtClean="0">
              <a:latin typeface="微軟正黑體" pitchFamily="34" charset="-120"/>
              <a:ea typeface="微軟正黑體" pitchFamily="34" charset="-120"/>
            </a:rPr>
            <a:t>原則上依照集管團體所公告訂定之費率支付，如利用人認為集管團體所定費率不合理，</a:t>
          </a:r>
          <a:r>
            <a:rPr lang="zh-TW" sz="3100" u="sng" kern="1200" dirty="0" smtClean="0">
              <a:latin typeface="微軟正黑體" pitchFamily="34" charset="-120"/>
              <a:ea typeface="微軟正黑體" pitchFamily="34" charset="-120"/>
            </a:rPr>
            <a:t>得向智慧局</a:t>
          </a:r>
          <a:r>
            <a:rPr lang="en-US" altLang="zh-TW" sz="3100" u="sng" kern="1200" dirty="0" smtClean="0">
              <a:latin typeface="微軟正黑體" pitchFamily="34" charset="-120"/>
              <a:ea typeface="微軟正黑體" pitchFamily="34" charset="-120"/>
            </a:rPr>
            <a:t>(</a:t>
          </a:r>
          <a:r>
            <a:rPr lang="zh-TW" altLang="en-US" sz="3100" u="sng" kern="1200" dirty="0" smtClean="0">
              <a:latin typeface="微軟正黑體" pitchFamily="34" charset="-120"/>
              <a:ea typeface="微軟正黑體" pitchFamily="34" charset="-120"/>
            </a:rPr>
            <a:t>書面</a:t>
          </a:r>
          <a:r>
            <a:rPr lang="en-US" altLang="zh-TW" sz="3100" u="sng" kern="1200" dirty="0" smtClean="0">
              <a:latin typeface="微軟正黑體" pitchFamily="34" charset="-120"/>
              <a:ea typeface="微軟正黑體" pitchFamily="34" charset="-120"/>
            </a:rPr>
            <a:t>)</a:t>
          </a:r>
          <a:r>
            <a:rPr lang="zh-TW" sz="3100" b="1" u="sng" kern="1200" dirty="0" smtClean="0">
              <a:latin typeface="微軟正黑體" pitchFamily="34" charset="-120"/>
              <a:ea typeface="微軟正黑體" pitchFamily="34" charset="-120"/>
            </a:rPr>
            <a:t>申請</a:t>
          </a:r>
          <a:r>
            <a:rPr lang="zh-TW" sz="3100" u="sng" kern="1200" dirty="0" smtClean="0">
              <a:latin typeface="微軟正黑體" pitchFamily="34" charset="-120"/>
              <a:ea typeface="微軟正黑體" pitchFamily="34" charset="-120"/>
            </a:rPr>
            <a:t>費率審議</a:t>
          </a:r>
          <a:r>
            <a:rPr lang="zh-TW" sz="3100" kern="1200" dirty="0" smtClean="0">
              <a:latin typeface="微軟正黑體" pitchFamily="34" charset="-120"/>
              <a:ea typeface="微軟正黑體" pitchFamily="34" charset="-120"/>
            </a:rPr>
            <a:t>，於費率審議期間可先支付暫付款，即得免除民、刑事責任，再依費率審議之結果多退少補。</a:t>
          </a:r>
          <a:r>
            <a:rPr lang="en-US" sz="3100" kern="1200" dirty="0" smtClean="0">
              <a:latin typeface="微軟正黑體" pitchFamily="34" charset="-120"/>
              <a:ea typeface="微軟正黑體" pitchFamily="34" charset="-120"/>
            </a:rPr>
            <a:t>(</a:t>
          </a:r>
          <a:r>
            <a:rPr lang="zh-TW" sz="3100" kern="1200" dirty="0" smtClean="0">
              <a:latin typeface="微軟正黑體" pitchFamily="34" charset="-120"/>
              <a:ea typeface="微軟正黑體" pitchFamily="34" charset="-120"/>
            </a:rPr>
            <a:t>集管條例</a:t>
          </a:r>
          <a:r>
            <a:rPr lang="en-US" sz="3100" kern="1200" dirty="0" smtClean="0">
              <a:latin typeface="微軟正黑體" pitchFamily="34" charset="-120"/>
              <a:ea typeface="微軟正黑體" pitchFamily="34" charset="-120"/>
            </a:rPr>
            <a:t>§26)</a:t>
          </a:r>
          <a:endParaRPr lang="zh-TW" sz="3100" kern="1200" dirty="0">
            <a:latin typeface="微軟正黑體" pitchFamily="34" charset="-120"/>
            <a:ea typeface="微軟正黑體" pitchFamily="34" charset="-120"/>
          </a:endParaRPr>
        </a:p>
      </dsp:txBody>
      <dsp:txXfrm>
        <a:off x="0" y="970204"/>
        <a:ext cx="8568952" cy="3488895"/>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9CB85E-70A2-433A-9BC7-903DAFD3C69E}">
      <dsp:nvSpPr>
        <dsp:cNvPr id="0" name=""/>
        <dsp:cNvSpPr/>
      </dsp:nvSpPr>
      <dsp:spPr>
        <a:xfrm>
          <a:off x="0" y="70634"/>
          <a:ext cx="8784976" cy="8064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zh-TW" altLang="en-US" sz="2800" b="1" u="sng" kern="1200" dirty="0" smtClean="0">
              <a:latin typeface="微軟正黑體" pitchFamily="34" charset="-120"/>
              <a:ea typeface="微軟正黑體" pitchFamily="34" charset="-120"/>
            </a:rPr>
            <a:t>如對費率之適用，個案產生爭議</a:t>
          </a:r>
          <a:endParaRPr lang="zh-TW" sz="2800" kern="1200" dirty="0">
            <a:latin typeface="微軟正黑體" pitchFamily="34" charset="-120"/>
            <a:ea typeface="微軟正黑體" pitchFamily="34" charset="-120"/>
          </a:endParaRPr>
        </a:p>
      </dsp:txBody>
      <dsp:txXfrm>
        <a:off x="0" y="70634"/>
        <a:ext cx="8784976" cy="806400"/>
      </dsp:txXfrm>
    </dsp:sp>
    <dsp:sp modelId="{57EC38BA-7799-471A-AB56-A6EC894EE794}">
      <dsp:nvSpPr>
        <dsp:cNvPr id="0" name=""/>
        <dsp:cNvSpPr/>
      </dsp:nvSpPr>
      <dsp:spPr>
        <a:xfrm>
          <a:off x="0" y="861396"/>
          <a:ext cx="8784976" cy="3892504"/>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zh-TW" altLang="en-US" sz="2800" kern="1200" dirty="0" smtClean="0">
              <a:latin typeface="微軟正黑體" pitchFamily="34" charset="-120"/>
              <a:ea typeface="微軟正黑體" pitchFamily="34" charset="-120"/>
            </a:rPr>
            <a:t>利用人經集管團體拒絕授權或無法與其達成授權協議者，如於利用前</a:t>
          </a:r>
          <a:r>
            <a:rPr lang="zh-TW" altLang="en-US" sz="2800" b="1" kern="1200" dirty="0" smtClean="0">
              <a:latin typeface="微軟正黑體" pitchFamily="34" charset="-120"/>
              <a:ea typeface="微軟正黑體" pitchFamily="34" charset="-120"/>
            </a:rPr>
            <a:t>已依使用報酬率或集管團體要求之金額提出給付或向法院提存者，視為已獲授權。</a:t>
          </a:r>
          <a:endParaRPr lang="zh-TW" sz="2800" b="1" kern="1200" dirty="0">
            <a:latin typeface="微軟正黑體" pitchFamily="34" charset="-120"/>
            <a:ea typeface="微軟正黑體" pitchFamily="34" charset="-120"/>
          </a:endParaRPr>
        </a:p>
        <a:p>
          <a:pPr marL="285750" lvl="1" indent="-285750" algn="l" defTabSz="1244600">
            <a:lnSpc>
              <a:spcPct val="90000"/>
            </a:lnSpc>
            <a:spcBef>
              <a:spcPct val="0"/>
            </a:spcBef>
            <a:spcAft>
              <a:spcPct val="15000"/>
            </a:spcAft>
            <a:buChar char="••"/>
          </a:pPr>
          <a:r>
            <a:rPr lang="zh-TW" altLang="en-US" sz="2800" kern="1200" dirty="0" smtClean="0">
              <a:latin typeface="微軟正黑體" pitchFamily="34" charset="-120"/>
              <a:ea typeface="微軟正黑體" pitchFamily="34" charset="-120"/>
            </a:rPr>
            <a:t>利用人依前項規定向集管團體提出給付或向法院提存，並得同時向集管團體聲明保留異議。</a:t>
          </a:r>
          <a:r>
            <a:rPr lang="en-US" altLang="zh-TW" sz="2800" kern="1200" dirty="0" smtClean="0">
              <a:latin typeface="微軟正黑體" pitchFamily="34" charset="-120"/>
              <a:ea typeface="微軟正黑體" pitchFamily="34" charset="-120"/>
            </a:rPr>
            <a:t/>
          </a:r>
          <a:br>
            <a:rPr lang="en-US" altLang="zh-TW" sz="2800" kern="1200" dirty="0" smtClean="0">
              <a:latin typeface="微軟正黑體" pitchFamily="34" charset="-120"/>
              <a:ea typeface="微軟正黑體" pitchFamily="34" charset="-120"/>
            </a:rPr>
          </a:br>
          <a:r>
            <a:rPr lang="en-US" sz="2800" kern="1200" dirty="0" smtClean="0">
              <a:latin typeface="微軟正黑體" pitchFamily="34" charset="-120"/>
              <a:ea typeface="微軟正黑體" pitchFamily="34" charset="-120"/>
            </a:rPr>
            <a:t>(</a:t>
          </a:r>
          <a:r>
            <a:rPr lang="zh-TW" sz="2800" kern="1200" dirty="0" smtClean="0">
              <a:latin typeface="微軟正黑體" pitchFamily="34" charset="-120"/>
              <a:ea typeface="微軟正黑體" pitchFamily="34" charset="-120"/>
            </a:rPr>
            <a:t>集管條例</a:t>
          </a:r>
          <a:r>
            <a:rPr lang="en-US" sz="2800" kern="1200" dirty="0" smtClean="0">
              <a:latin typeface="微軟正黑體" pitchFamily="34" charset="-120"/>
              <a:ea typeface="微軟正黑體" pitchFamily="34" charset="-120"/>
            </a:rPr>
            <a:t>§34)</a:t>
          </a:r>
          <a:endParaRPr lang="zh-TW" altLang="en-US" sz="2800" kern="1200" dirty="0" smtClean="0">
            <a:latin typeface="微軟正黑體" pitchFamily="34" charset="-120"/>
            <a:ea typeface="微軟正黑體" pitchFamily="34" charset="-120"/>
          </a:endParaRPr>
        </a:p>
      </dsp:txBody>
      <dsp:txXfrm>
        <a:off x="0" y="861396"/>
        <a:ext cx="8784976" cy="3892504"/>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F38DB-B978-4614-A2CC-243401FB8E28}">
      <dsp:nvSpPr>
        <dsp:cNvPr id="0" name=""/>
        <dsp:cNvSpPr/>
      </dsp:nvSpPr>
      <dsp:spPr>
        <a:xfrm>
          <a:off x="0" y="195131"/>
          <a:ext cx="5054961" cy="5054961"/>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361E92-6D07-4D81-B0F6-24688B13BE2D}">
      <dsp:nvSpPr>
        <dsp:cNvPr id="0" name=""/>
        <dsp:cNvSpPr/>
      </dsp:nvSpPr>
      <dsp:spPr>
        <a:xfrm>
          <a:off x="2527480" y="195131"/>
          <a:ext cx="5897455" cy="5054961"/>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經決定之使用報酬率，自實施日起</a:t>
          </a:r>
          <a:r>
            <a:rPr lang="en-US" sz="2400" b="1" kern="1200" dirty="0" smtClean="0">
              <a:solidFill>
                <a:srgbClr val="C00000"/>
              </a:solidFill>
              <a:latin typeface="微軟正黑體" pitchFamily="34" charset="-120"/>
              <a:ea typeface="微軟正黑體" pitchFamily="34" charset="-120"/>
            </a:rPr>
            <a:t>3</a:t>
          </a:r>
          <a:r>
            <a:rPr lang="zh-TW" sz="2400" b="1" kern="1200" dirty="0" smtClean="0">
              <a:solidFill>
                <a:srgbClr val="C00000"/>
              </a:solidFill>
              <a:latin typeface="微軟正黑體" pitchFamily="34" charset="-120"/>
              <a:ea typeface="微軟正黑體" pitchFamily="34" charset="-120"/>
            </a:rPr>
            <a:t>年內</a:t>
          </a:r>
          <a:r>
            <a:rPr lang="zh-TW" sz="2400" b="1" kern="1200" dirty="0" smtClean="0">
              <a:latin typeface="微軟正黑體" pitchFamily="34" charset="-120"/>
              <a:ea typeface="微軟正黑體" pitchFamily="34" charset="-120"/>
            </a:rPr>
            <a:t>，集管團體</a:t>
          </a:r>
          <a:r>
            <a:rPr lang="zh-TW" sz="2400" b="1" kern="1200" dirty="0" smtClean="0">
              <a:solidFill>
                <a:srgbClr val="C00000"/>
              </a:solidFill>
              <a:latin typeface="微軟正黑體" pitchFamily="34" charset="-120"/>
              <a:ea typeface="微軟正黑體" pitchFamily="34" charset="-120"/>
            </a:rPr>
            <a:t>不得變更</a:t>
          </a:r>
          <a:r>
            <a:rPr lang="zh-TW" sz="2400" b="1" kern="1200" dirty="0" smtClean="0">
              <a:latin typeface="微軟正黑體" pitchFamily="34" charset="-120"/>
              <a:ea typeface="微軟正黑體" pitchFamily="34" charset="-120"/>
            </a:rPr>
            <a:t>，利用人亦不得就經審議決定之事項再申請審議。但有重大情事變更者， 不在此限。（第</a:t>
          </a:r>
          <a:r>
            <a:rPr lang="en-US" sz="2400" b="1" kern="1200" dirty="0" smtClean="0">
              <a:latin typeface="微軟正黑體" pitchFamily="34" charset="-120"/>
              <a:ea typeface="微軟正黑體" pitchFamily="34" charset="-120"/>
            </a:rPr>
            <a:t>7</a:t>
          </a:r>
          <a:r>
            <a:rPr lang="zh-TW" sz="2400" b="1" kern="1200" dirty="0" smtClean="0">
              <a:latin typeface="微軟正黑體" pitchFamily="34" charset="-120"/>
              <a:ea typeface="微軟正黑體" pitchFamily="34" charset="-120"/>
            </a:rPr>
            <a:t>項）</a:t>
          </a:r>
          <a:endParaRPr lang="zh-TW" sz="2400" b="1" kern="1200" dirty="0">
            <a:latin typeface="微軟正黑體" pitchFamily="34" charset="-120"/>
            <a:ea typeface="微軟正黑體" pitchFamily="34" charset="-120"/>
          </a:endParaRPr>
        </a:p>
      </dsp:txBody>
      <dsp:txXfrm>
        <a:off x="2527480" y="195131"/>
        <a:ext cx="5897455" cy="2401106"/>
      </dsp:txXfrm>
    </dsp:sp>
    <dsp:sp modelId="{3C6DA620-253D-4D14-9C3D-438CC5AFC7A9}">
      <dsp:nvSpPr>
        <dsp:cNvPr id="0" name=""/>
        <dsp:cNvSpPr/>
      </dsp:nvSpPr>
      <dsp:spPr>
        <a:xfrm>
          <a:off x="1326927" y="2596237"/>
          <a:ext cx="2401106" cy="2401106"/>
        </a:xfrm>
        <a:prstGeom prst="pie">
          <a:avLst>
            <a:gd name="adj1" fmla="val 5400000"/>
            <a:gd name="adj2" fmla="val 1620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3157F0-47B5-42B2-9EB8-445BA758AED9}">
      <dsp:nvSpPr>
        <dsp:cNvPr id="0" name=""/>
        <dsp:cNvSpPr/>
      </dsp:nvSpPr>
      <dsp:spPr>
        <a:xfrm>
          <a:off x="2527480" y="2596237"/>
          <a:ext cx="5897455" cy="2401106"/>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使用報酬率經著作權專責機關審議決定者，利用人與集管團體</a:t>
          </a:r>
          <a:r>
            <a:rPr lang="zh-TW" sz="2400" b="1" kern="1200" dirty="0" smtClean="0">
              <a:solidFill>
                <a:srgbClr val="C00000"/>
              </a:solidFill>
              <a:latin typeface="微軟正黑體" pitchFamily="34" charset="-120"/>
              <a:ea typeface="微軟正黑體" pitchFamily="34" charset="-120"/>
            </a:rPr>
            <a:t>於審議決定前簽訂之授權契約期間內</a:t>
          </a:r>
          <a:r>
            <a:rPr lang="zh-TW" sz="2400" b="1" kern="1200" dirty="0" smtClean="0">
              <a:latin typeface="微軟正黑體" pitchFamily="34" charset="-120"/>
              <a:ea typeface="微軟正黑體" pitchFamily="34" charset="-120"/>
            </a:rPr>
            <a:t>，</a:t>
          </a:r>
          <a:r>
            <a:rPr lang="zh-TW" sz="2400" b="1" kern="1200" dirty="0" smtClean="0">
              <a:solidFill>
                <a:schemeClr val="tx1"/>
              </a:solidFill>
              <a:latin typeface="微軟正黑體" pitchFamily="34" charset="-120"/>
              <a:ea typeface="微軟正黑體" pitchFamily="34" charset="-120"/>
            </a:rPr>
            <a:t>利用人得向集管團體</a:t>
          </a:r>
          <a:r>
            <a:rPr lang="zh-TW" sz="2400" b="1" kern="1200" dirty="0" smtClean="0">
              <a:solidFill>
                <a:srgbClr val="C00000"/>
              </a:solidFill>
              <a:latin typeface="微軟正黑體" pitchFamily="34" charset="-120"/>
              <a:ea typeface="微軟正黑體" pitchFamily="34" charset="-120"/>
            </a:rPr>
            <a:t>請求變更使用報酬之數額</a:t>
          </a:r>
          <a:r>
            <a:rPr lang="zh-TW" sz="2400" b="1" kern="1200" dirty="0" smtClean="0">
              <a:latin typeface="微軟正黑體" pitchFamily="34" charset="-120"/>
              <a:ea typeface="微軟正黑體" pitchFamily="34" charset="-120"/>
            </a:rPr>
            <a:t>。（第</a:t>
          </a:r>
          <a:r>
            <a:rPr lang="en-US" sz="2400" b="1" kern="1200" dirty="0" smtClean="0">
              <a:latin typeface="微軟正黑體" pitchFamily="34" charset="-120"/>
              <a:ea typeface="微軟正黑體" pitchFamily="34" charset="-120"/>
            </a:rPr>
            <a:t>10</a:t>
          </a:r>
          <a:r>
            <a:rPr lang="zh-TW" sz="2400" b="1" kern="1200" dirty="0" smtClean="0">
              <a:latin typeface="微軟正黑體" pitchFamily="34" charset="-120"/>
              <a:ea typeface="微軟正黑體" pitchFamily="34" charset="-120"/>
            </a:rPr>
            <a:t>項）</a:t>
          </a:r>
          <a:endParaRPr lang="zh-TW" sz="2400" b="1" kern="1200" dirty="0">
            <a:latin typeface="微軟正黑體" pitchFamily="34" charset="-120"/>
            <a:ea typeface="微軟正黑體" pitchFamily="34" charset="-120"/>
          </a:endParaRPr>
        </a:p>
      </dsp:txBody>
      <dsp:txXfrm>
        <a:off x="2527480" y="2596237"/>
        <a:ext cx="5897455" cy="24011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1"/>
            <a:ext cx="2949786" cy="496967"/>
          </a:xfrm>
          <a:prstGeom prst="rect">
            <a:avLst/>
          </a:prstGeom>
        </p:spPr>
        <p:txBody>
          <a:bodyPr vert="horz" lIns="91430" tIns="45714" rIns="91430" bIns="45714" rtlCol="0"/>
          <a:lstStyle>
            <a:lvl1pPr algn="l">
              <a:defRPr sz="1200"/>
            </a:lvl1pPr>
          </a:lstStyle>
          <a:p>
            <a:endParaRPr lang="zh-TW" altLang="en-US"/>
          </a:p>
        </p:txBody>
      </p:sp>
      <p:sp>
        <p:nvSpPr>
          <p:cNvPr id="3" name="日期版面配置區 2"/>
          <p:cNvSpPr>
            <a:spLocks noGrp="1"/>
          </p:cNvSpPr>
          <p:nvPr>
            <p:ph type="dt" sz="quarter" idx="1"/>
          </p:nvPr>
        </p:nvSpPr>
        <p:spPr>
          <a:xfrm>
            <a:off x="3855839" y="1"/>
            <a:ext cx="2949786" cy="496967"/>
          </a:xfrm>
          <a:prstGeom prst="rect">
            <a:avLst/>
          </a:prstGeom>
        </p:spPr>
        <p:txBody>
          <a:bodyPr vert="horz" lIns="91430" tIns="45714" rIns="91430" bIns="45714" rtlCol="0"/>
          <a:lstStyle>
            <a:lvl1pPr algn="r">
              <a:defRPr sz="1200"/>
            </a:lvl1pPr>
          </a:lstStyle>
          <a:p>
            <a:fld id="{CD058C5F-BDA1-43B2-993A-3D481364E340}" type="datetimeFigureOut">
              <a:rPr lang="zh-TW" altLang="en-US" smtClean="0"/>
              <a:t>2014/7/25</a:t>
            </a:fld>
            <a:endParaRPr lang="zh-TW" altLang="en-US"/>
          </a:p>
        </p:txBody>
      </p:sp>
      <p:sp>
        <p:nvSpPr>
          <p:cNvPr id="4" name="頁尾版面配置區 3"/>
          <p:cNvSpPr>
            <a:spLocks noGrp="1"/>
          </p:cNvSpPr>
          <p:nvPr>
            <p:ph type="ftr" sz="quarter" idx="2"/>
          </p:nvPr>
        </p:nvSpPr>
        <p:spPr>
          <a:xfrm>
            <a:off x="2" y="9440647"/>
            <a:ext cx="2949786" cy="496967"/>
          </a:xfrm>
          <a:prstGeom prst="rect">
            <a:avLst/>
          </a:prstGeom>
        </p:spPr>
        <p:txBody>
          <a:bodyPr vert="horz" lIns="91430" tIns="45714" rIns="91430" bIns="45714"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839" y="9440647"/>
            <a:ext cx="2949786" cy="496967"/>
          </a:xfrm>
          <a:prstGeom prst="rect">
            <a:avLst/>
          </a:prstGeom>
        </p:spPr>
        <p:txBody>
          <a:bodyPr vert="horz" lIns="91430" tIns="45714" rIns="91430" bIns="45714" rtlCol="0" anchor="b"/>
          <a:lstStyle>
            <a:lvl1pPr algn="r">
              <a:defRPr sz="1200"/>
            </a:lvl1pPr>
          </a:lstStyle>
          <a:p>
            <a:fld id="{EC4CF827-AA42-4A52-B16E-7AD44FCE0ADE}" type="slidenum">
              <a:rPr lang="zh-TW" altLang="en-US" smtClean="0"/>
              <a:t>‹#›</a:t>
            </a:fld>
            <a:endParaRPr lang="zh-TW" altLang="en-US"/>
          </a:p>
        </p:txBody>
      </p:sp>
    </p:spTree>
    <p:extLst>
      <p:ext uri="{BB962C8B-B14F-4D97-AF65-F5344CB8AC3E}">
        <p14:creationId xmlns:p14="http://schemas.microsoft.com/office/powerpoint/2010/main" val="1502980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1"/>
            <a:ext cx="2949786" cy="496967"/>
          </a:xfrm>
          <a:prstGeom prst="rect">
            <a:avLst/>
          </a:prstGeom>
        </p:spPr>
        <p:txBody>
          <a:bodyPr vert="horz" lIns="91430" tIns="45714" rIns="91430" bIns="45714" rtlCol="0"/>
          <a:lstStyle>
            <a:lvl1pPr algn="l">
              <a:defRPr sz="1200"/>
            </a:lvl1pPr>
          </a:lstStyle>
          <a:p>
            <a:endParaRPr lang="zh-TW" altLang="en-US"/>
          </a:p>
        </p:txBody>
      </p:sp>
      <p:sp>
        <p:nvSpPr>
          <p:cNvPr id="3" name="日期版面配置區 2"/>
          <p:cNvSpPr>
            <a:spLocks noGrp="1"/>
          </p:cNvSpPr>
          <p:nvPr>
            <p:ph type="dt" idx="1"/>
          </p:nvPr>
        </p:nvSpPr>
        <p:spPr>
          <a:xfrm>
            <a:off x="3855839" y="1"/>
            <a:ext cx="2949786" cy="496967"/>
          </a:xfrm>
          <a:prstGeom prst="rect">
            <a:avLst/>
          </a:prstGeom>
        </p:spPr>
        <p:txBody>
          <a:bodyPr vert="horz" lIns="91430" tIns="45714" rIns="91430" bIns="45714" rtlCol="0"/>
          <a:lstStyle>
            <a:lvl1pPr algn="r">
              <a:defRPr sz="1200"/>
            </a:lvl1pPr>
          </a:lstStyle>
          <a:p>
            <a:fld id="{0B4E83D1-E8F2-4CEA-8D10-91F053D140EF}" type="datetimeFigureOut">
              <a:rPr lang="zh-TW" altLang="en-US" smtClean="0"/>
              <a:t>2014/7/25</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0" tIns="45714" rIns="91430" bIns="45714" rtlCol="0" anchor="ctr"/>
          <a:lstStyle/>
          <a:p>
            <a:endParaRPr lang="zh-TW" altLang="en-US"/>
          </a:p>
        </p:txBody>
      </p:sp>
      <p:sp>
        <p:nvSpPr>
          <p:cNvPr id="5" name="備忘稿版面配置區 4"/>
          <p:cNvSpPr>
            <a:spLocks noGrp="1"/>
          </p:cNvSpPr>
          <p:nvPr>
            <p:ph type="body" sz="quarter" idx="3"/>
          </p:nvPr>
        </p:nvSpPr>
        <p:spPr>
          <a:xfrm>
            <a:off x="680721" y="4721186"/>
            <a:ext cx="5445760" cy="4472702"/>
          </a:xfrm>
          <a:prstGeom prst="rect">
            <a:avLst/>
          </a:prstGeom>
        </p:spPr>
        <p:txBody>
          <a:bodyPr vert="horz" lIns="91430" tIns="45714" rIns="91430" bIns="45714"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2" y="9440647"/>
            <a:ext cx="2949786" cy="496967"/>
          </a:xfrm>
          <a:prstGeom prst="rect">
            <a:avLst/>
          </a:prstGeom>
        </p:spPr>
        <p:txBody>
          <a:bodyPr vert="horz" lIns="91430" tIns="45714" rIns="91430" bIns="45714"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9" y="9440647"/>
            <a:ext cx="2949786" cy="496967"/>
          </a:xfrm>
          <a:prstGeom prst="rect">
            <a:avLst/>
          </a:prstGeom>
        </p:spPr>
        <p:txBody>
          <a:bodyPr vert="horz" lIns="91430" tIns="45714" rIns="91430" bIns="45714" rtlCol="0" anchor="b"/>
          <a:lstStyle>
            <a:lvl1pPr algn="r">
              <a:defRPr sz="1200"/>
            </a:lvl1pPr>
          </a:lstStyle>
          <a:p>
            <a:fld id="{C0AC81D7-B5A6-4A52-8705-DFFB78A4DDB8}" type="slidenum">
              <a:rPr lang="zh-TW" altLang="en-US" smtClean="0"/>
              <a:t>‹#›</a:t>
            </a:fld>
            <a:endParaRPr lang="zh-TW" altLang="en-US"/>
          </a:p>
        </p:txBody>
      </p:sp>
    </p:spTree>
    <p:extLst>
      <p:ext uri="{BB962C8B-B14F-4D97-AF65-F5344CB8AC3E}">
        <p14:creationId xmlns:p14="http://schemas.microsoft.com/office/powerpoint/2010/main" val="69935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C0AC81D7-B5A6-4A52-8705-DFFB78A4DDB8}" type="slidenum">
              <a:rPr lang="zh-TW" altLang="en-US" smtClean="0"/>
              <a:t>2</a:t>
            </a:fld>
            <a:endParaRPr lang="zh-TW" altLang="en-US"/>
          </a:p>
        </p:txBody>
      </p:sp>
    </p:spTree>
    <p:extLst>
      <p:ext uri="{BB962C8B-B14F-4D97-AF65-F5344CB8AC3E}">
        <p14:creationId xmlns:p14="http://schemas.microsoft.com/office/powerpoint/2010/main" val="545534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6</a:t>
            </a:fld>
            <a:endParaRPr lang="en-US" altLang="zh-TW"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9</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8198676-F6B3-4207-894C-D68756A4C7A9}" type="slidenum">
              <a:rPr lang="zh-TW" altLang="en-US" smtClean="0">
                <a:solidFill>
                  <a:prstClr val="black"/>
                </a:solidFill>
              </a:rPr>
              <a:pPr/>
              <a:t>11</a:t>
            </a:fld>
            <a:endParaRPr lang="zh-TW" altLang="en-US">
              <a:solidFill>
                <a:prstClr val="black"/>
              </a:solidFill>
            </a:endParaRPr>
          </a:p>
        </p:txBody>
      </p:sp>
    </p:spTree>
    <p:extLst>
      <p:ext uri="{BB962C8B-B14F-4D97-AF65-F5344CB8AC3E}">
        <p14:creationId xmlns:p14="http://schemas.microsoft.com/office/powerpoint/2010/main" val="2818866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12</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200" dirty="0" smtClean="0">
                <a:latin typeface="微軟正黑體" panose="020B0604030504040204" pitchFamily="34" charset="-120"/>
                <a:ea typeface="微軟正黑體" panose="020B0604030504040204" pitchFamily="34" charset="-120"/>
              </a:rPr>
              <a:t>無論係遊覽車、公車或客運均屬本法所稱公眾得進出之場所，即供不特定人或特定多數人使用之交通工具，均屬供公眾使用之交通工具，因此無論遊覽車之使用方式係</a:t>
            </a:r>
            <a:r>
              <a:rPr lang="zh-TW" altLang="en-US" sz="1200" b="1" dirty="0" smtClean="0">
                <a:latin typeface="微軟正黑體" panose="020B0604030504040204" pitchFamily="34" charset="-120"/>
                <a:ea typeface="微軟正黑體" panose="020B0604030504040204" pitchFamily="34" charset="-120"/>
              </a:rPr>
              <a:t>由特定之乘客群</a:t>
            </a:r>
            <a:r>
              <a:rPr lang="en-US" altLang="zh-TW" sz="1200" b="1" dirty="0" smtClean="0">
                <a:latin typeface="微軟正黑體" panose="020B0604030504040204" pitchFamily="34" charset="-120"/>
                <a:ea typeface="微軟正黑體" panose="020B0604030504040204" pitchFamily="34" charset="-120"/>
              </a:rPr>
              <a:t>(</a:t>
            </a:r>
            <a:r>
              <a:rPr lang="zh-TW" altLang="en-US" sz="1200" b="1" dirty="0" smtClean="0">
                <a:latin typeface="微軟正黑體" panose="020B0604030504040204" pitchFamily="34" charset="-120"/>
                <a:ea typeface="微軟正黑體" panose="020B0604030504040204" pitchFamily="34" charset="-120"/>
              </a:rPr>
              <a:t>團體</a:t>
            </a:r>
            <a:r>
              <a:rPr lang="en-US" altLang="zh-TW" sz="1200" b="1" dirty="0" smtClean="0">
                <a:latin typeface="微軟正黑體" panose="020B0604030504040204" pitchFamily="34" charset="-120"/>
                <a:ea typeface="微軟正黑體" panose="020B0604030504040204" pitchFamily="34" charset="-120"/>
              </a:rPr>
              <a:t>)</a:t>
            </a:r>
            <a:r>
              <a:rPr lang="zh-TW" altLang="en-US" sz="1200" b="1" dirty="0" smtClean="0">
                <a:latin typeface="微軟正黑體" panose="020B0604030504040204" pitchFamily="34" charset="-120"/>
                <a:ea typeface="微軟正黑體" panose="020B0604030504040204" pitchFamily="34" charset="-120"/>
              </a:rPr>
              <a:t>承租</a:t>
            </a:r>
            <a:r>
              <a:rPr lang="zh-TW" altLang="en-US" sz="1200" dirty="0" smtClean="0">
                <a:latin typeface="微軟正黑體" panose="020B0604030504040204" pitchFamily="34" charset="-120"/>
                <a:ea typeface="微軟正黑體" panose="020B0604030504040204" pitchFamily="34" charset="-120"/>
              </a:rPr>
              <a:t>或是</a:t>
            </a:r>
            <a:r>
              <a:rPr lang="zh-TW" altLang="en-US" sz="1200" b="1" dirty="0" smtClean="0">
                <a:latin typeface="微軟正黑體" panose="020B0604030504040204" pitchFamily="34" charset="-120"/>
                <a:ea typeface="微軟正黑體" panose="020B0604030504040204" pitchFamily="34" charset="-120"/>
              </a:rPr>
              <a:t>供不特定之通勤乘客搭乘</a:t>
            </a:r>
            <a:r>
              <a:rPr lang="zh-TW" altLang="en-US" sz="1200" dirty="0" smtClean="0">
                <a:latin typeface="微軟正黑體" panose="020B0604030504040204" pitchFamily="34" charset="-120"/>
                <a:ea typeface="微軟正黑體" panose="020B0604030504040204" pitchFamily="34" charset="-120"/>
              </a:rPr>
              <a:t>，對於遊覽車或客運業者而言，搭乘該遊覽車、公車或客運之乘客，</a:t>
            </a:r>
            <a:r>
              <a:rPr lang="zh-TW" altLang="en-US" sz="1200" b="1" dirty="0" smtClean="0">
                <a:latin typeface="微軟正黑體" panose="020B0604030504040204" pitchFamily="34" charset="-120"/>
                <a:ea typeface="微軟正黑體" panose="020B0604030504040204" pitchFamily="34" charset="-120"/>
              </a:rPr>
              <a:t>均屬本法所稱之「公眾」</a:t>
            </a:r>
            <a:r>
              <a:rPr lang="zh-TW" altLang="en-US" sz="1200" dirty="0" smtClean="0">
                <a:latin typeface="微軟正黑體" panose="020B0604030504040204" pitchFamily="34" charset="-120"/>
                <a:ea typeface="微軟正黑體" panose="020B0604030504040204" pitchFamily="34" charset="-120"/>
              </a:rPr>
              <a:t>。</a:t>
            </a:r>
          </a:p>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18</a:t>
            </a:fld>
            <a:endParaRPr lang="zh-TW" altLang="en-US"/>
          </a:p>
        </p:txBody>
      </p:sp>
    </p:spTree>
    <p:extLst>
      <p:ext uri="{BB962C8B-B14F-4D97-AF65-F5344CB8AC3E}">
        <p14:creationId xmlns:p14="http://schemas.microsoft.com/office/powerpoint/2010/main" val="758869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投影片圖像版面配置區 1"/>
          <p:cNvSpPr>
            <a:spLocks noGrp="1" noRot="1" noChangeAspect="1" noTextEdit="1"/>
          </p:cNvSpPr>
          <p:nvPr>
            <p:ph type="sldImg"/>
          </p:nvPr>
        </p:nvSpPr>
        <p:spPr>
          <a:ln/>
        </p:spPr>
      </p:sp>
      <p:sp>
        <p:nvSpPr>
          <p:cNvPr id="66563" name="備忘稿版面配置區 2"/>
          <p:cNvSpPr>
            <a:spLocks noGrp="1"/>
          </p:cNvSpPr>
          <p:nvPr>
            <p:ph type="body" idx="1"/>
          </p:nvPr>
        </p:nvSpPr>
        <p:spPr>
          <a:noFill/>
          <a:ln/>
        </p:spPr>
        <p:txBody>
          <a:bodyPr/>
          <a:lstStyle/>
          <a:p>
            <a:endParaRPr lang="zh-TW" altLang="en-US" smtClean="0">
              <a:latin typeface="Times New Roman" pitchFamily="18" charset="0"/>
              <a:ea typeface="新細明體" charset="-120"/>
            </a:endParaRPr>
          </a:p>
        </p:txBody>
      </p:sp>
      <p:sp>
        <p:nvSpPr>
          <p:cNvPr id="66564" name="投影片編號版面配置區 3"/>
          <p:cNvSpPr>
            <a:spLocks noGrp="1"/>
          </p:cNvSpPr>
          <p:nvPr>
            <p:ph type="sldNum" sz="quarter" idx="5"/>
          </p:nvPr>
        </p:nvSpPr>
        <p:spPr>
          <a:noFill/>
        </p:spPr>
        <p:txBody>
          <a:bodyPr/>
          <a:lstStyle/>
          <a:p>
            <a:fld id="{27E2C644-481A-4972-81DC-AAFB68053FAB}" type="slidenum">
              <a:rPr lang="en-US" altLang="zh-TW" smtClean="0">
                <a:ea typeface="新細明體" charset="-120"/>
              </a:rPr>
              <a:pPr/>
              <a:t>24</a:t>
            </a:fld>
            <a:endParaRPr lang="en-US" altLang="zh-TW" smtClean="0">
              <a:ea typeface="新細明體" charset="-12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4FB93E6-88D6-4A0F-A687-FB8F37063771}" type="slidenum">
              <a:rPr lang="zh-TW" altLang="en-US" smtClean="0"/>
              <a:pPr/>
              <a:t>43</a:t>
            </a:fld>
            <a:endParaRPr lang="zh-TW" altLang="en-US"/>
          </a:p>
        </p:txBody>
      </p:sp>
    </p:spTree>
    <p:extLst>
      <p:ext uri="{BB962C8B-B14F-4D97-AF65-F5344CB8AC3E}">
        <p14:creationId xmlns:p14="http://schemas.microsoft.com/office/powerpoint/2010/main" val="12960110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lvl1pPr>
              <a:defRPr b="1">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67E18751-F6B5-44B0-BDD0-59508C6E92E8}" type="datetime1">
              <a:rPr lang="zh-TW" altLang="en-US" smtClean="0"/>
              <a:t>2014/7/25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
        <p:nvSpPr>
          <p:cNvPr id="8" name="Rectangle 16"/>
          <p:cNvSpPr>
            <a:spLocks noChangeArrowheads="1"/>
          </p:cNvSpPr>
          <p:nvPr/>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C249C35-FE29-4314-ADA0-225779FE3271}" type="datetime1">
              <a:rPr lang="zh-TW" altLang="en-US" smtClean="0"/>
              <a:t>2014/7/25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CF67EAC-6FA6-4825-9FA4-6B4AF28FA767}" type="datetime1">
              <a:rPr lang="zh-TW" altLang="en-US" smtClean="0"/>
              <a:t>2014/7/25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DE5C12D0-05B4-40BF-91D0-4F7D57C0C127}" type="datetime1">
              <a:rPr lang="zh-TW" altLang="en-US" smtClean="0"/>
              <a:t>2014/7/25</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007056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lvl1pPr>
              <a:defRPr>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802EE0C7-2656-4643-BD64-8C48B87E0948}" type="datetime1">
              <a:rPr lang="zh-TW" altLang="en-US" smtClean="0"/>
              <a:t>2014/7/25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normAutofit/>
          </a:bodyPr>
          <a:lstStyle>
            <a:lvl1pPr>
              <a:defRPr sz="4000" b="1">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p:txBody>
          <a:bodyPr/>
          <a:lstStyle>
            <a:lvl1pPr>
              <a:defRPr>
                <a:latin typeface="微軟正黑體" pitchFamily="34" charset="-120"/>
                <a:ea typeface="微軟正黑體" pitchFamily="34" charset="-120"/>
              </a:defRPr>
            </a:lvl1pPr>
            <a:lvl2pPr>
              <a:defRPr>
                <a:latin typeface="微軟正黑體" pitchFamily="34" charset="-120"/>
                <a:ea typeface="微軟正黑體" pitchFamily="34" charset="-120"/>
              </a:defRPr>
            </a:lvl2pPr>
            <a:lvl3pPr>
              <a:defRPr>
                <a:latin typeface="微軟正黑體" pitchFamily="34" charset="-120"/>
                <a:ea typeface="微軟正黑體" pitchFamily="34" charset="-120"/>
              </a:defRPr>
            </a:lvl3pPr>
            <a:lvl4pPr>
              <a:defRPr>
                <a:latin typeface="微軟正黑體" pitchFamily="34" charset="-120"/>
                <a:ea typeface="微軟正黑體" pitchFamily="34" charset="-120"/>
              </a:defRPr>
            </a:lvl4pPr>
            <a:lvl5pPr>
              <a:defRPr>
                <a:latin typeface="微軟正黑體" pitchFamily="34" charset="-120"/>
                <a:ea typeface="微軟正黑體" pitchFamily="34" charset="-12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10"/>
          </p:nvPr>
        </p:nvSpPr>
        <p:spPr/>
        <p:txBody>
          <a:bodyPr/>
          <a:lstStyle/>
          <a:p>
            <a:fld id="{DC1C1851-9D8B-4281-A205-A136A381F001}" type="datetime1">
              <a:rPr lang="zh-TW" altLang="en-US" smtClean="0"/>
              <a:t>2014/7/25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C70281C5-9B65-4764-BC2A-C2B3E41CC295}" type="datetime1">
              <a:rPr lang="zh-TW" altLang="en-US" smtClean="0"/>
              <a:t>2014/7/25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64E6F734-2F5D-40E3-9204-0B42624D6DE7}" type="datetime1">
              <a:rPr lang="zh-TW" altLang="en-US" smtClean="0"/>
              <a:t>2014/7/25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4B11ED0B-898E-4605-90A9-3EBB9B77E2BC}" type="datetime1">
              <a:rPr lang="zh-TW" altLang="en-US" smtClean="0"/>
              <a:t>2014/7/25</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1E084E4-09BB-4503-80FB-69BCD4E6FDAA}" type="datetime1">
              <a:rPr lang="zh-TW" altLang="en-US" smtClean="0"/>
              <a:t>2014/7/25</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97AB940-E127-43EF-8166-5ECC94BBFBAC}" type="datetime1">
              <a:rPr lang="zh-TW" altLang="en-US" smtClean="0"/>
              <a:t>2014/7/25</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4012701-C7A7-4B88-B959-AAECA2F5BBCC}" type="datetime1">
              <a:rPr lang="zh-TW" altLang="en-US" smtClean="0"/>
              <a:t>2014/7/25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AD70EE2F-E281-4BE1-B965-BD388362071B}" type="datetime1">
              <a:rPr lang="zh-TW" altLang="en-US" smtClean="0"/>
              <a:t>2014/7/25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C8AA22-CE76-40AD-9745-CC12C3A1054E}" type="datetime1">
              <a:rPr lang="zh-TW" altLang="en-US" smtClean="0"/>
              <a:t>2014/7/25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C39087-AD98-480C-8CE7-A7A1C25B5140}" type="slidenum">
              <a:rPr lang="zh-TW" altLang="en-US" smtClean="0"/>
              <a:t>‹#›</a:t>
            </a:fld>
            <a:endParaRPr lang="zh-TW" altLang="en-US"/>
          </a:p>
        </p:txBody>
      </p:sp>
      <p:pic>
        <p:nvPicPr>
          <p:cNvPr id="7" name="圖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60" r:id="rId12"/>
  </p:sldLayoutIdLst>
  <p:hf hdr="0" ftr="0" dt="0"/>
  <p:txStyles>
    <p:titleStyle>
      <a:lvl1pPr algn="ctr" defTabSz="914400" rtl="0" eaLnBrk="1" latinLnBrk="0" hangingPunct="1">
        <a:spcBef>
          <a:spcPct val="0"/>
        </a:spcBef>
        <a:buNone/>
        <a:defRPr sz="4400" kern="1200">
          <a:solidFill>
            <a:schemeClr val="tx1"/>
          </a:solidFill>
          <a:latin typeface="微軟正黑體" pitchFamily="34" charset="-120"/>
          <a:ea typeface="微軟正黑體" pitchFamily="34" charset="-12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軟正黑體" pitchFamily="34" charset="-120"/>
          <a:ea typeface="微軟正黑體" pitchFamily="34" charset="-12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軟正黑體" pitchFamily="34" charset="-120"/>
          <a:ea typeface="微軟正黑體" pitchFamily="34" charset="-12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軟正黑體" pitchFamily="34" charset="-120"/>
          <a:ea typeface="微軟正黑體" pitchFamily="34" charset="-12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軟正黑體" pitchFamily="34" charset="-120"/>
          <a:ea typeface="微軟正黑體" pitchFamily="34" charset="-12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軟正黑體"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EDEE9-2584-49BD-BC2C-361360C951F2}" type="datetime1">
              <a:rPr lang="zh-TW" altLang="en-US" smtClean="0"/>
              <a:t>2014/7/25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759"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xml"/><Relationship Id="rId5" Type="http://schemas.openxmlformats.org/officeDocument/2006/relationships/image" Target="../media/image9.wmf"/><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 Id="rId9"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4.xml"/><Relationship Id="rId5" Type="http://schemas.openxmlformats.org/officeDocument/2006/relationships/diagramQuickStyle" Target="../diagrams/quickStyle34.xml"/><Relationship Id="rId4" Type="http://schemas.openxmlformats.org/officeDocument/2006/relationships/diagramLayout" Target="../diagrams/layout34.xml"/></Relationships>
</file>

<file path=ppt/slides/_rels/slide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395536" y="2132857"/>
            <a:ext cx="8458200" cy="936104"/>
          </a:xfrm>
        </p:spPr>
        <p:txBody>
          <a:bodyPr>
            <a:normAutofit/>
          </a:bodyPr>
          <a:lstStyle/>
          <a:p>
            <a:r>
              <a:rPr lang="zh-TW" altLang="en-US" b="1"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軟正黑體" pitchFamily="34" charset="-120"/>
                <a:ea typeface="微軟正黑體" pitchFamily="34" charset="-120"/>
              </a:rPr>
              <a:t>營業場所著作權宣導說明會</a:t>
            </a:r>
            <a:endParaRPr lang="zh-TW" altLang="en-US"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軟正黑體" pitchFamily="34" charset="-120"/>
              <a:ea typeface="微軟正黑體" pitchFamily="34" charset="-120"/>
            </a:endParaRPr>
          </a:p>
        </p:txBody>
      </p:sp>
      <p:sp>
        <p:nvSpPr>
          <p:cNvPr id="3" name="副標題 2"/>
          <p:cNvSpPr>
            <a:spLocks noGrp="1"/>
          </p:cNvSpPr>
          <p:nvPr>
            <p:ph type="subTitle" idx="1"/>
          </p:nvPr>
        </p:nvSpPr>
        <p:spPr>
          <a:xfrm>
            <a:off x="971600" y="3429000"/>
            <a:ext cx="7488832" cy="1656184"/>
          </a:xfrm>
        </p:spPr>
        <p:txBody>
          <a:bodyPr>
            <a:noAutofit/>
          </a:bodyPr>
          <a:lstStyle/>
          <a:p>
            <a:r>
              <a:rPr lang="zh-TW" altLang="en-US" sz="2800" b="1" dirty="0" smtClean="0">
                <a:solidFill>
                  <a:srgbClr val="002060"/>
                </a:solidFill>
                <a:latin typeface="微軟正黑體" pitchFamily="34" charset="-120"/>
                <a:ea typeface="微軟正黑體" pitchFamily="34" charset="-120"/>
              </a:rPr>
              <a:t>經濟部</a:t>
            </a:r>
            <a:r>
              <a:rPr lang="zh-TW" altLang="en-US" sz="2800" b="1" dirty="0">
                <a:solidFill>
                  <a:srgbClr val="002060"/>
                </a:solidFill>
                <a:latin typeface="微軟正黑體" pitchFamily="34" charset="-120"/>
                <a:ea typeface="微軟正黑體" pitchFamily="34" charset="-120"/>
              </a:rPr>
              <a:t>智慧財產</a:t>
            </a:r>
            <a:r>
              <a:rPr lang="zh-TW" altLang="en-US" sz="2800" b="1" dirty="0" smtClean="0">
                <a:solidFill>
                  <a:srgbClr val="002060"/>
                </a:solidFill>
                <a:latin typeface="微軟正黑體" pitchFamily="34" charset="-120"/>
                <a:ea typeface="微軟正黑體" pitchFamily="34" charset="-120"/>
              </a:rPr>
              <a:t>局</a:t>
            </a:r>
            <a:endParaRPr lang="en-US" altLang="zh-TW" sz="2800" b="1" dirty="0" smtClean="0">
              <a:solidFill>
                <a:srgbClr val="002060"/>
              </a:solidFill>
              <a:latin typeface="微軟正黑體" pitchFamily="34" charset="-120"/>
              <a:ea typeface="微軟正黑體" pitchFamily="34" charset="-120"/>
            </a:endParaRPr>
          </a:p>
          <a:p>
            <a:r>
              <a:rPr lang="zh-TW" altLang="en-US" sz="2800" b="1" dirty="0" smtClean="0">
                <a:solidFill>
                  <a:srgbClr val="002060"/>
                </a:solidFill>
                <a:latin typeface="微軟正黑體" pitchFamily="34" charset="-120"/>
                <a:ea typeface="微軟正黑體" pitchFamily="34" charset="-120"/>
              </a:rPr>
              <a:t>著作權組</a:t>
            </a:r>
            <a:endParaRPr lang="en-US" altLang="zh-TW" sz="2800" b="1" dirty="0">
              <a:solidFill>
                <a:srgbClr val="002060"/>
              </a:solidFill>
              <a:latin typeface="微軟正黑體" pitchFamily="34" charset="-120"/>
              <a:ea typeface="微軟正黑體" pitchFamily="34" charset="-120"/>
            </a:endParaRPr>
          </a:p>
          <a:p>
            <a:r>
              <a:rPr lang="en-US" altLang="zh-TW" sz="2800" b="1" dirty="0" smtClean="0">
                <a:solidFill>
                  <a:srgbClr val="002060"/>
                </a:solidFill>
                <a:latin typeface="微軟正黑體" pitchFamily="34" charset="-120"/>
                <a:ea typeface="微軟正黑體" pitchFamily="34" charset="-120"/>
              </a:rPr>
              <a:t>103</a:t>
            </a:r>
            <a:r>
              <a:rPr lang="zh-TW" altLang="en-US" sz="2800" b="1" dirty="0" smtClean="0">
                <a:solidFill>
                  <a:srgbClr val="002060"/>
                </a:solidFill>
                <a:latin typeface="微軟正黑體" pitchFamily="34" charset="-120"/>
                <a:ea typeface="微軟正黑體" pitchFamily="34" charset="-120"/>
              </a:rPr>
              <a:t>年</a:t>
            </a:r>
            <a:r>
              <a:rPr lang="en-US" altLang="zh-TW" sz="2800" b="1" dirty="0">
                <a:solidFill>
                  <a:srgbClr val="002060"/>
                </a:solidFill>
              </a:rPr>
              <a:t>7</a:t>
            </a:r>
            <a:r>
              <a:rPr lang="zh-TW" altLang="en-US" sz="2800" b="1" dirty="0" smtClean="0">
                <a:solidFill>
                  <a:srgbClr val="002060"/>
                </a:solidFill>
                <a:latin typeface="微軟正黑體" pitchFamily="34" charset="-120"/>
                <a:ea typeface="微軟正黑體" pitchFamily="34" charset="-120"/>
              </a:rPr>
              <a:t>月</a:t>
            </a:r>
            <a:r>
              <a:rPr lang="en-US" altLang="zh-TW" sz="2800" b="1" dirty="0" smtClean="0">
                <a:solidFill>
                  <a:srgbClr val="002060"/>
                </a:solidFill>
                <a:latin typeface="微軟正黑體" pitchFamily="34" charset="-120"/>
                <a:ea typeface="微軟正黑體" pitchFamily="34" charset="-120"/>
              </a:rPr>
              <a:t>25</a:t>
            </a:r>
            <a:r>
              <a:rPr lang="zh-TW" altLang="en-US" sz="2800" b="1" dirty="0" smtClean="0">
                <a:solidFill>
                  <a:srgbClr val="002060"/>
                </a:solidFill>
                <a:latin typeface="微軟正黑體" pitchFamily="34" charset="-120"/>
                <a:ea typeface="微軟正黑體" pitchFamily="34" charset="-120"/>
              </a:rPr>
              <a:t>日</a:t>
            </a:r>
            <a:endParaRPr lang="en-US" altLang="zh-TW" sz="2800" b="1" dirty="0">
              <a:solidFill>
                <a:srgbClr val="002060"/>
              </a:solidFill>
              <a:latin typeface="微軟正黑體" pitchFamily="34" charset="-120"/>
              <a:ea typeface="微軟正黑體" pitchFamily="34" charset="-120"/>
            </a:endParaRPr>
          </a:p>
          <a:p>
            <a:pPr algn="ctr"/>
            <a:endParaRPr lang="en-US" altLang="zh-TW" sz="2800" b="1" dirty="0">
              <a:solidFill>
                <a:srgbClr val="002060"/>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a:t>
            </a:fld>
            <a:endParaRPr lang="zh-TW" altLang="en-US"/>
          </a:p>
        </p:txBody>
      </p:sp>
    </p:spTree>
    <p:extLst>
      <p:ext uri="{BB962C8B-B14F-4D97-AF65-F5344CB8AC3E}">
        <p14:creationId xmlns:p14="http://schemas.microsoft.com/office/powerpoint/2010/main" val="2588747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332656"/>
            <a:ext cx="5832648" cy="810344"/>
          </a:xfrm>
        </p:spPr>
        <p:txBody>
          <a:bodyPr>
            <a:normAutofit/>
          </a:bodyPr>
          <a:lstStyle/>
          <a:p>
            <a:r>
              <a:rPr lang="zh-TW" altLang="en-US" sz="4000" b="1" dirty="0" smtClean="0">
                <a:solidFill>
                  <a:schemeClr val="tx2"/>
                </a:solidFill>
                <a:latin typeface="微軟正黑體" pitchFamily="34" charset="-120"/>
                <a:ea typeface="微軟正黑體" pitchFamily="34" charset="-120"/>
              </a:rPr>
              <a:t>著作人格權</a:t>
            </a:r>
            <a:endParaRPr lang="zh-TW" altLang="en-US" sz="4000" b="1" dirty="0">
              <a:solidFill>
                <a:schemeClr val="tx2"/>
              </a:solidFill>
              <a:latin typeface="微軟正黑體" pitchFamily="34" charset="-120"/>
              <a:ea typeface="微軟正黑體" pitchFamily="34" charset="-120"/>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10</a:t>
            </a:fld>
            <a:endParaRPr lang="zh-TW" altLang="en-US"/>
          </a:p>
        </p:txBody>
      </p:sp>
      <p:graphicFrame>
        <p:nvGraphicFramePr>
          <p:cNvPr id="4" name="內容版面配置區 3"/>
          <p:cNvGraphicFramePr>
            <a:graphicFrameLocks noGrp="1"/>
          </p:cNvGraphicFramePr>
          <p:nvPr>
            <p:ph idx="4294967295"/>
            <p:extLst>
              <p:ext uri="{D42A27DB-BD31-4B8C-83A1-F6EECF244321}">
                <p14:modId xmlns:p14="http://schemas.microsoft.com/office/powerpoint/2010/main" val="3416010575"/>
              </p:ext>
            </p:extLst>
          </p:nvPr>
        </p:nvGraphicFramePr>
        <p:xfrm>
          <a:off x="597694" y="1268760"/>
          <a:ext cx="7948612" cy="5073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8192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332656"/>
            <a:ext cx="7077472" cy="810344"/>
          </a:xfrm>
        </p:spPr>
        <p:txBody>
          <a:bodyPr/>
          <a:lstStyle/>
          <a:p>
            <a:pPr>
              <a:defRPr/>
            </a:pPr>
            <a:r>
              <a:rPr lang="zh-TW" altLang="en-US" sz="4000" b="1" dirty="0">
                <a:solidFill>
                  <a:schemeClr val="tx2"/>
                </a:solidFill>
                <a:latin typeface="微軟正黑體" pitchFamily="34" charset="-120"/>
                <a:ea typeface="微軟正黑體" pitchFamily="34" charset="-120"/>
              </a:rPr>
              <a:t>著作權之</a:t>
            </a:r>
            <a:r>
              <a:rPr lang="zh-TW" altLang="en-US" sz="4000" b="1" dirty="0" smtClean="0">
                <a:solidFill>
                  <a:schemeClr val="tx2"/>
                </a:solidFill>
                <a:latin typeface="微軟正黑體" pitchFamily="34" charset="-120"/>
                <a:ea typeface="微軟正黑體" pitchFamily="34" charset="-120"/>
              </a:rPr>
              <a:t>內涵─著作財產權</a:t>
            </a:r>
            <a:endParaRPr lang="zh-TW" altLang="en-US" sz="4000" b="1" dirty="0">
              <a:solidFill>
                <a:schemeClr val="tx2"/>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solidFill>
                  <a:prstClr val="black">
                    <a:tint val="75000"/>
                  </a:prstClr>
                </a:solidFill>
              </a:rPr>
              <a:pPr/>
              <a:t>11</a:t>
            </a:fld>
            <a:endParaRPr lang="zh-TW" altLang="en-US">
              <a:solidFill>
                <a:prstClr val="black">
                  <a:tint val="75000"/>
                </a:prstClr>
              </a:solidFill>
            </a:endParaRPr>
          </a:p>
        </p:txBody>
      </p:sp>
      <p:graphicFrame>
        <p:nvGraphicFramePr>
          <p:cNvPr id="8" name="內容版面配置區 7"/>
          <p:cNvGraphicFramePr>
            <a:graphicFrameLocks noGrp="1"/>
          </p:cNvGraphicFramePr>
          <p:nvPr>
            <p:ph idx="4294967295"/>
            <p:extLst>
              <p:ext uri="{D42A27DB-BD31-4B8C-83A1-F6EECF244321}">
                <p14:modId xmlns:p14="http://schemas.microsoft.com/office/powerpoint/2010/main" val="3489620440"/>
              </p:ext>
            </p:extLst>
          </p:nvPr>
        </p:nvGraphicFramePr>
        <p:xfrm>
          <a:off x="457200" y="16288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9889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339752" y="260648"/>
            <a:ext cx="5328592" cy="785818"/>
          </a:xfrm>
        </p:spPr>
        <p:txBody>
          <a:bodyPr>
            <a:normAutofit/>
          </a:bodyPr>
          <a:lstStyle/>
          <a:p>
            <a:r>
              <a:rPr kumimoji="1" lang="zh-TW" altLang="en-US" sz="3900" b="1" dirty="0" smtClean="0">
                <a:solidFill>
                  <a:schemeClr val="tx2"/>
                </a:solidFill>
                <a:latin typeface="微軟正黑體" pitchFamily="34" charset="-120"/>
                <a:ea typeface="微軟正黑體" pitchFamily="34" charset="-120"/>
              </a:rPr>
              <a:t>無形公開利用實例</a:t>
            </a:r>
            <a:endParaRPr kumimoji="1" lang="zh-TW" altLang="en-US" sz="3900" b="1" dirty="0">
              <a:solidFill>
                <a:schemeClr val="tx2"/>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069896325"/>
              </p:ext>
            </p:extLst>
          </p:nvPr>
        </p:nvGraphicFramePr>
        <p:xfrm>
          <a:off x="395536" y="1268760"/>
          <a:ext cx="8496944"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pPr/>
              <a:t>12</a:t>
            </a:fld>
            <a:endParaRPr lang="en-US"/>
          </a:p>
        </p:txBody>
      </p:sp>
    </p:spTree>
    <p:extLst>
      <p:ext uri="{BB962C8B-B14F-4D97-AF65-F5344CB8AC3E}">
        <p14:creationId xmlns:p14="http://schemas.microsoft.com/office/powerpoint/2010/main" val="1865872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907704" y="188640"/>
            <a:ext cx="5256584" cy="810344"/>
          </a:xfrm>
        </p:spPr>
        <p:txBody>
          <a:bodyPr/>
          <a:lstStyle/>
          <a:p>
            <a:r>
              <a:rPr lang="zh-TW" altLang="en-US" sz="4000" b="1" dirty="0">
                <a:solidFill>
                  <a:srgbClr val="002060"/>
                </a:solidFill>
                <a:latin typeface="微軟正黑體" pitchFamily="34" charset="-120"/>
                <a:ea typeface="微軟正黑體" pitchFamily="34" charset="-120"/>
              </a:rPr>
              <a:t>保護期間</a:t>
            </a:r>
          </a:p>
        </p:txBody>
      </p:sp>
      <p:sp>
        <p:nvSpPr>
          <p:cNvPr id="5" name="投影片編號版面配置區 5"/>
          <p:cNvSpPr>
            <a:spLocks noGrp="1"/>
          </p:cNvSpPr>
          <p:nvPr>
            <p:ph type="sldNum" sz="quarter" idx="12"/>
          </p:nvPr>
        </p:nvSpPr>
        <p:spPr/>
        <p:txBody>
          <a:bodyPr/>
          <a:lstStyle/>
          <a:p>
            <a:fld id="{B9BDD40E-944E-4827-B4DE-B83E9F1EB8BA}" type="slidenum">
              <a:rPr lang="en-US" altLang="zh-TW"/>
              <a:pPr/>
              <a:t>13</a:t>
            </a:fld>
            <a:endParaRPr lang="en-US" altLang="zh-TW"/>
          </a:p>
        </p:txBody>
      </p:sp>
      <p:graphicFrame>
        <p:nvGraphicFramePr>
          <p:cNvPr id="2" name="資料庫圖表 1"/>
          <p:cNvGraphicFramePr/>
          <p:nvPr>
            <p:extLst>
              <p:ext uri="{D42A27DB-BD31-4B8C-83A1-F6EECF244321}">
                <p14:modId xmlns:p14="http://schemas.microsoft.com/office/powerpoint/2010/main" val="3148396882"/>
              </p:ext>
            </p:extLst>
          </p:nvPr>
        </p:nvGraphicFramePr>
        <p:xfrm>
          <a:off x="971600" y="1196752"/>
          <a:ext cx="770485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652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標題 1"/>
          <p:cNvSpPr>
            <a:spLocks noGrp="1"/>
          </p:cNvSpPr>
          <p:nvPr>
            <p:ph type="title"/>
          </p:nvPr>
        </p:nvSpPr>
        <p:spPr>
          <a:xfrm>
            <a:off x="2195736" y="260648"/>
            <a:ext cx="5112568" cy="810344"/>
          </a:xfrm>
        </p:spPr>
        <p:txBody>
          <a:bodyPr/>
          <a:lstStyle/>
          <a:p>
            <a:r>
              <a:rPr lang="zh-TW" altLang="en-US" sz="3600" b="1" dirty="0" smtClean="0">
                <a:solidFill>
                  <a:srgbClr val="002060"/>
                </a:solidFill>
                <a:latin typeface="微軟正黑體" pitchFamily="34" charset="-120"/>
                <a:ea typeface="微軟正黑體" pitchFamily="34" charset="-120"/>
              </a:rPr>
              <a:t>著作權侵害的責任</a:t>
            </a:r>
          </a:p>
        </p:txBody>
      </p:sp>
      <p:graphicFrame>
        <p:nvGraphicFramePr>
          <p:cNvPr id="2" name="內容版面配置區 1"/>
          <p:cNvGraphicFramePr>
            <a:graphicFrameLocks noGrp="1"/>
          </p:cNvGraphicFramePr>
          <p:nvPr>
            <p:ph sz="quarter" idx="1"/>
            <p:extLst>
              <p:ext uri="{D42A27DB-BD31-4B8C-83A1-F6EECF244321}">
                <p14:modId xmlns:p14="http://schemas.microsoft.com/office/powerpoint/2010/main" val="684548880"/>
              </p:ext>
            </p:extLst>
          </p:nvPr>
        </p:nvGraphicFramePr>
        <p:xfrm>
          <a:off x="301625" y="1196752"/>
          <a:ext cx="850423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9DFD5EAF-7A53-45A0-8A60-4253B17E3D4D}" type="slidenum">
              <a:rPr lang="zh-TW" altLang="en-US" smtClean="0"/>
              <a:pPr>
                <a:defRPr/>
              </a:pPr>
              <a:t>14</a:t>
            </a:fld>
            <a:endParaRPr lang="zh-TW" altLang="en-US"/>
          </a:p>
        </p:txBody>
      </p:sp>
    </p:spTree>
    <p:extLst>
      <p:ext uri="{BB962C8B-B14F-4D97-AF65-F5344CB8AC3E}">
        <p14:creationId xmlns:p14="http://schemas.microsoft.com/office/powerpoint/2010/main" val="1453832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27584" y="1412776"/>
            <a:ext cx="7772400" cy="1137395"/>
          </a:xfrm>
        </p:spPr>
        <p:txBody>
          <a:bodyPr>
            <a:normAutofit/>
          </a:bodyPr>
          <a:lstStyle/>
          <a:p>
            <a:pPr lvl="0"/>
            <a:r>
              <a:rPr lang="zh-TW" altLang="en-US" sz="4000" dirty="0">
                <a:solidFill>
                  <a:schemeClr val="tx2">
                    <a:lumMod val="75000"/>
                  </a:schemeClr>
                </a:solidFill>
              </a:rPr>
              <a:t>二、</a:t>
            </a:r>
            <a:r>
              <a:rPr lang="zh-TW" altLang="en-US" sz="4000" b="1" dirty="0" smtClean="0">
                <a:solidFill>
                  <a:srgbClr val="002060"/>
                </a:solidFill>
              </a:rPr>
              <a:t>營業</a:t>
            </a:r>
            <a:r>
              <a:rPr lang="zh-TW" altLang="en-US" sz="4000" b="1" dirty="0">
                <a:solidFill>
                  <a:srgbClr val="002060"/>
                </a:solidFill>
              </a:rPr>
              <a:t>場所授權實務問題</a:t>
            </a:r>
            <a:r>
              <a:rPr lang="zh-TW" altLang="en-US" sz="4000" b="1" dirty="0" smtClean="0">
                <a:solidFill>
                  <a:srgbClr val="002060"/>
                </a:solidFill>
              </a:rPr>
              <a:t>分析</a:t>
            </a:r>
            <a:endParaRPr lang="zh-TW" altLang="en-US" sz="4000" dirty="0"/>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15</a:t>
            </a:fld>
            <a:endParaRPr lang="zh-TW" altLang="en-US"/>
          </a:p>
        </p:txBody>
      </p:sp>
      <p:pic>
        <p:nvPicPr>
          <p:cNvPr id="3075" name="Picture 3" descr="C:\Users\User\AppData\Local\Microsoft\Windows\Temporary Internet Files\Content.IE5\17383JMD\MC900432341[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852936"/>
            <a:ext cx="2016224" cy="194421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User\AppData\Local\Microsoft\Windows\Temporary Internet Files\Content.IE5\7B9W34DR\MC90044606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2905357"/>
            <a:ext cx="1800200" cy="172913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2905357"/>
            <a:ext cx="1816100" cy="1613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descr="C:\Users\User\AppData\Local\Microsoft\Windows\Temporary Internet Files\Content.IE5\R59YX9FI\MC90033945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2960480"/>
            <a:ext cx="1656184" cy="161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4000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600" dirty="0">
                <a:solidFill>
                  <a:srgbClr val="002060"/>
                </a:solidFill>
              </a:rPr>
              <a:t>授權問題分析</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369068883"/>
              </p:ext>
            </p:extLst>
          </p:nvPr>
        </p:nvGraphicFramePr>
        <p:xfrm>
          <a:off x="611560" y="1268760"/>
          <a:ext cx="828092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pPr/>
              <a:t>16</a:t>
            </a:fld>
            <a:endParaRPr lang="en-US"/>
          </a:p>
        </p:txBody>
      </p:sp>
    </p:spTree>
    <p:extLst>
      <p:ext uri="{BB962C8B-B14F-4D97-AF65-F5344CB8AC3E}">
        <p14:creationId xmlns:p14="http://schemas.microsoft.com/office/powerpoint/2010/main" val="35116770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23664"/>
            <a:ext cx="8229600" cy="1143000"/>
          </a:xfrm>
        </p:spPr>
        <p:txBody>
          <a:bodyPr>
            <a:normAutofit/>
          </a:bodyPr>
          <a:lstStyle/>
          <a:p>
            <a:r>
              <a:rPr lang="zh-TW" altLang="en-US" sz="3600" dirty="0" smtClean="0">
                <a:solidFill>
                  <a:srgbClr val="002060"/>
                </a:solidFill>
                <a:latin typeface="微軟正黑體" pitchFamily="34" charset="-120"/>
                <a:ea typeface="微軟正黑體" pitchFamily="34" charset="-120"/>
              </a:rPr>
              <a:t>營業場所常見著作利用型態</a:t>
            </a:r>
            <a:endParaRPr lang="zh-TW" altLang="en-US" sz="3600" dirty="0">
              <a:solidFill>
                <a:srgbClr val="002060"/>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17</a:t>
            </a:fld>
            <a:endParaRPr lang="zh-TW" altLang="en-US"/>
          </a:p>
        </p:txBody>
      </p:sp>
      <p:sp>
        <p:nvSpPr>
          <p:cNvPr id="3" name="內容版面配置區 2"/>
          <p:cNvSpPr>
            <a:spLocks noGrp="1"/>
          </p:cNvSpPr>
          <p:nvPr>
            <p:ph idx="1"/>
          </p:nvPr>
        </p:nvSpPr>
        <p:spPr/>
        <p:txBody>
          <a:bodyPr/>
          <a:lstStyle/>
          <a:p>
            <a:endParaRPr lang="zh-TW" altLang="en-US" dirty="0"/>
          </a:p>
        </p:txBody>
      </p:sp>
      <p:graphicFrame>
        <p:nvGraphicFramePr>
          <p:cNvPr id="6" name="內容版面配置區 4"/>
          <p:cNvGraphicFramePr>
            <a:graphicFrameLocks/>
          </p:cNvGraphicFramePr>
          <p:nvPr>
            <p:extLst>
              <p:ext uri="{D42A27DB-BD31-4B8C-83A1-F6EECF244321}">
                <p14:modId xmlns:p14="http://schemas.microsoft.com/office/powerpoint/2010/main" val="2129992449"/>
              </p:ext>
            </p:extLst>
          </p:nvPr>
        </p:nvGraphicFramePr>
        <p:xfrm>
          <a:off x="251520" y="1268760"/>
          <a:ext cx="8640960" cy="4969459"/>
        </p:xfrm>
        <a:graphic>
          <a:graphicData uri="http://schemas.openxmlformats.org/drawingml/2006/table">
            <a:tbl>
              <a:tblPr firstRow="1" bandRow="1">
                <a:tableStyleId>{8A107856-5554-42FB-B03E-39F5DBC370BA}</a:tableStyleId>
              </a:tblPr>
              <a:tblGrid>
                <a:gridCol w="1728192"/>
                <a:gridCol w="2736304"/>
                <a:gridCol w="4176464"/>
              </a:tblGrid>
              <a:tr h="6277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b="1" dirty="0" smtClean="0">
                          <a:latin typeface="+mn-ea"/>
                          <a:ea typeface="+mn-ea"/>
                        </a:rPr>
                        <a:t>營業場所</a:t>
                      </a:r>
                      <a:endParaRPr lang="zh-TW" altLang="en-US" sz="2400" b="1" dirty="0">
                        <a:latin typeface="+mn-ea"/>
                        <a:ea typeface="+mn-ea"/>
                      </a:endParaRPr>
                    </a:p>
                  </a:txBody>
                  <a:tcPr anchor="ctr"/>
                </a:tc>
                <a:tc>
                  <a:txBody>
                    <a:bodyPr/>
                    <a:lstStyle/>
                    <a:p>
                      <a:pPr marL="0" indent="0" algn="ctr">
                        <a:buNone/>
                      </a:pPr>
                      <a:r>
                        <a:rPr lang="zh-TW" altLang="en-US" sz="2400" b="1" dirty="0" smtClean="0">
                          <a:latin typeface="+mn-ea"/>
                          <a:ea typeface="+mn-ea"/>
                        </a:rPr>
                        <a:t>常見行為</a:t>
                      </a:r>
                      <a:endParaRPr lang="zh-TW" altLang="en-US" sz="2400" b="1" dirty="0">
                        <a:latin typeface="+mn-ea"/>
                        <a:ea typeface="+mn-ea"/>
                      </a:endParaRPr>
                    </a:p>
                  </a:txBody>
                  <a:tcPr anchor="ctr"/>
                </a:tc>
                <a:tc>
                  <a:txBody>
                    <a:bodyPr/>
                    <a:lstStyle/>
                    <a:p>
                      <a:pPr marL="0" lvl="2" indent="0" algn="ctr">
                        <a:buNone/>
                      </a:pPr>
                      <a:r>
                        <a:rPr lang="zh-TW" altLang="en-US" sz="2400" b="1" dirty="0" smtClean="0">
                          <a:latin typeface="+mn-ea"/>
                          <a:ea typeface="+mn-ea"/>
                        </a:rPr>
                        <a:t>涉及之著作財產權行為</a:t>
                      </a:r>
                      <a:endParaRPr lang="zh-TW" altLang="en-US" sz="2400" b="1" dirty="0">
                        <a:latin typeface="+mn-ea"/>
                        <a:ea typeface="+mn-ea"/>
                      </a:endParaRPr>
                    </a:p>
                  </a:txBody>
                  <a:tcPr anchor="ctr"/>
                </a:tc>
              </a:tr>
              <a:tr h="105155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b="1" dirty="0" smtClean="0">
                          <a:solidFill>
                            <a:srgbClr val="002060"/>
                          </a:solidFill>
                          <a:latin typeface="+mn-ea"/>
                          <a:ea typeface="+mn-ea"/>
                        </a:rPr>
                        <a:t>電腦伴唱機</a:t>
                      </a:r>
                      <a:endParaRPr lang="en-US" altLang="zh-TW" sz="2400" b="1" dirty="0" smtClean="0">
                        <a:solidFill>
                          <a:srgbClr val="002060"/>
                        </a:solidFill>
                        <a:latin typeface="+mn-ea"/>
                        <a:ea typeface="+mn-ea"/>
                      </a:endParaRPr>
                    </a:p>
                  </a:txBody>
                  <a:tcPr/>
                </a:tc>
                <a:tc>
                  <a:txBody>
                    <a:bodyPr/>
                    <a:lstStyle/>
                    <a:p>
                      <a:pPr marL="0" lvl="2" indent="0" algn="l">
                        <a:buNone/>
                      </a:pPr>
                      <a:r>
                        <a:rPr lang="zh-TW" altLang="en-US" sz="2000" b="1" dirty="0" smtClean="0">
                          <a:solidFill>
                            <a:srgbClr val="002060"/>
                          </a:solidFill>
                          <a:latin typeface="+mn-ea"/>
                          <a:ea typeface="+mn-ea"/>
                        </a:rPr>
                        <a:t>提供消費者演唱行為</a:t>
                      </a:r>
                      <a:endParaRPr lang="en-US" altLang="zh-TW" sz="2000" b="1" dirty="0" smtClean="0">
                        <a:solidFill>
                          <a:srgbClr val="002060"/>
                        </a:solidFill>
                        <a:latin typeface="+mn-ea"/>
                        <a:ea typeface="+mn-ea"/>
                      </a:endParaRPr>
                    </a:p>
                    <a:p>
                      <a:pPr algn="l"/>
                      <a:endParaRPr lang="zh-TW" altLang="en-US" sz="2000" b="1" dirty="0">
                        <a:solidFill>
                          <a:srgbClr val="002060"/>
                        </a:solidFill>
                        <a:latin typeface="+mn-ea"/>
                        <a:ea typeface="+mn-ea"/>
                      </a:endParaRPr>
                    </a:p>
                  </a:txBody>
                  <a:tcPr/>
                </a:tc>
                <a:tc>
                  <a:txBody>
                    <a:bodyPr/>
                    <a:lstStyle/>
                    <a:p>
                      <a:pPr marL="0" indent="0" algn="l">
                        <a:buNone/>
                      </a:pPr>
                      <a:r>
                        <a:rPr lang="zh-TW" altLang="en-US" sz="2000" b="1" dirty="0" smtClean="0">
                          <a:solidFill>
                            <a:srgbClr val="002060"/>
                          </a:solidFill>
                          <a:latin typeface="+mn-ea"/>
                          <a:ea typeface="+mn-ea"/>
                        </a:rPr>
                        <a:t>*</a:t>
                      </a:r>
                      <a:r>
                        <a:rPr lang="zh-TW" altLang="zh-TW" sz="2000" b="1" dirty="0" smtClean="0">
                          <a:solidFill>
                            <a:srgbClr val="002060"/>
                          </a:solidFill>
                          <a:latin typeface="+mn-ea"/>
                          <a:ea typeface="+mn-ea"/>
                        </a:rPr>
                        <a:t>重製</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音樂、錄音著作</a:t>
                      </a:r>
                      <a:r>
                        <a:rPr lang="en-US" altLang="zh-TW" sz="2000" b="1" dirty="0" smtClean="0">
                          <a:solidFill>
                            <a:srgbClr val="002060"/>
                          </a:solidFill>
                          <a:latin typeface="+mn-ea"/>
                          <a:ea typeface="+mn-ea"/>
                        </a:rPr>
                        <a:t>)</a:t>
                      </a:r>
                    </a:p>
                    <a:p>
                      <a:pPr marL="0" indent="0" algn="l">
                        <a:buNone/>
                      </a:pPr>
                      <a:r>
                        <a:rPr lang="zh-TW" altLang="en-US" sz="2000" b="1" dirty="0" smtClean="0">
                          <a:solidFill>
                            <a:srgbClr val="002060"/>
                          </a:solidFill>
                          <a:latin typeface="+mn-ea"/>
                          <a:ea typeface="+mn-ea"/>
                        </a:rPr>
                        <a:t>*</a:t>
                      </a:r>
                      <a:r>
                        <a:rPr lang="zh-TW" altLang="zh-TW" sz="2000" b="1" dirty="0" smtClean="0">
                          <a:solidFill>
                            <a:srgbClr val="002060"/>
                          </a:solidFill>
                          <a:latin typeface="+mn-ea"/>
                          <a:ea typeface="+mn-ea"/>
                        </a:rPr>
                        <a:t>公開上映</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視聽著作</a:t>
                      </a:r>
                      <a:r>
                        <a:rPr lang="en-US" altLang="zh-TW" sz="2000" b="1" dirty="0" smtClean="0">
                          <a:solidFill>
                            <a:srgbClr val="002060"/>
                          </a:solidFill>
                          <a:latin typeface="+mn-ea"/>
                          <a:ea typeface="+mn-ea"/>
                        </a:rPr>
                        <a:t>)</a:t>
                      </a:r>
                    </a:p>
                    <a:p>
                      <a:pPr marL="0" indent="0" algn="l">
                        <a:buNone/>
                      </a:pPr>
                      <a:r>
                        <a:rPr lang="zh-TW" altLang="en-US" sz="2000" b="1" dirty="0" smtClean="0">
                          <a:solidFill>
                            <a:srgbClr val="002060"/>
                          </a:solidFill>
                          <a:latin typeface="+mn-ea"/>
                          <a:ea typeface="+mn-ea"/>
                        </a:rPr>
                        <a:t>*</a:t>
                      </a:r>
                      <a:r>
                        <a:rPr lang="zh-TW" altLang="zh-TW" sz="2000" b="1" dirty="0" smtClean="0">
                          <a:solidFill>
                            <a:srgbClr val="FF0000"/>
                          </a:solidFill>
                          <a:latin typeface="+mn-ea"/>
                          <a:ea typeface="+mn-ea"/>
                        </a:rPr>
                        <a:t>公開演出</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音樂、錄音著作</a:t>
                      </a:r>
                      <a:r>
                        <a:rPr lang="en-US" altLang="zh-TW" sz="2000" b="1" dirty="0" smtClean="0">
                          <a:solidFill>
                            <a:srgbClr val="002060"/>
                          </a:solidFill>
                          <a:latin typeface="+mn-ea"/>
                          <a:ea typeface="+mn-ea"/>
                        </a:rPr>
                        <a:t>)</a:t>
                      </a:r>
                      <a:endParaRPr lang="zh-TW" altLang="en-US" sz="2000" b="1" dirty="0">
                        <a:solidFill>
                          <a:srgbClr val="002060"/>
                        </a:solidFill>
                        <a:latin typeface="+mn-ea"/>
                        <a:ea typeface="+mn-ea"/>
                      </a:endParaRPr>
                    </a:p>
                  </a:txBody>
                  <a:tcPr/>
                </a:tc>
              </a:tr>
              <a:tr h="100435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b="1" dirty="0" smtClean="0">
                          <a:solidFill>
                            <a:srgbClr val="002060"/>
                          </a:solidFill>
                          <a:latin typeface="+mn-ea"/>
                          <a:ea typeface="+mn-ea"/>
                        </a:rPr>
                        <a:t>小吃店</a:t>
                      </a:r>
                      <a:endParaRPr lang="zh-TW" altLang="en-US" sz="2400" b="1" dirty="0">
                        <a:solidFill>
                          <a:srgbClr val="002060"/>
                        </a:solidFill>
                        <a:latin typeface="+mn-ea"/>
                        <a:ea typeface="+mn-ea"/>
                      </a:endParaRPr>
                    </a:p>
                  </a:txBody>
                  <a:tcPr/>
                </a:tc>
                <a:tc>
                  <a:txBody>
                    <a:bodyPr/>
                    <a:lstStyle/>
                    <a:p>
                      <a:pPr marL="0" indent="0" algn="l">
                        <a:buNone/>
                      </a:pPr>
                      <a:r>
                        <a:rPr lang="zh-TW" altLang="en-US" sz="2000" b="1" dirty="0" smtClean="0">
                          <a:solidFill>
                            <a:srgbClr val="002060"/>
                          </a:solidFill>
                          <a:latin typeface="+mn-ea"/>
                          <a:ea typeface="+mn-ea"/>
                        </a:rPr>
                        <a:t>播放</a:t>
                      </a:r>
                      <a:r>
                        <a:rPr lang="en-US" altLang="zh-TW" sz="2000" b="1" dirty="0" smtClean="0">
                          <a:solidFill>
                            <a:srgbClr val="002060"/>
                          </a:solidFill>
                          <a:latin typeface="+mn-ea"/>
                          <a:ea typeface="+mn-ea"/>
                        </a:rPr>
                        <a:t>CD</a:t>
                      </a:r>
                      <a:r>
                        <a:rPr lang="zh-TW" altLang="en-US" sz="2000" b="1" dirty="0" smtClean="0">
                          <a:solidFill>
                            <a:srgbClr val="002060"/>
                          </a:solidFill>
                          <a:latin typeface="+mn-ea"/>
                          <a:ea typeface="+mn-ea"/>
                        </a:rPr>
                        <a:t>、廣播、電視節目供客人欣賞</a:t>
                      </a:r>
                      <a:endParaRPr lang="en-US" altLang="zh-TW" sz="2000" b="1" dirty="0" smtClean="0">
                        <a:solidFill>
                          <a:srgbClr val="002060"/>
                        </a:solidFill>
                        <a:latin typeface="+mn-ea"/>
                        <a:ea typeface="+mn-e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a:t>
                      </a:r>
                      <a:r>
                        <a:rPr lang="zh-TW" altLang="zh-TW" sz="2000" b="1" dirty="0" smtClean="0">
                          <a:solidFill>
                            <a:srgbClr val="FF0000"/>
                          </a:solidFill>
                          <a:latin typeface="+mn-ea"/>
                          <a:ea typeface="+mn-ea"/>
                        </a:rPr>
                        <a:t>公開演出</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音樂、錄音著作</a:t>
                      </a:r>
                      <a:r>
                        <a:rPr lang="en-US" altLang="zh-TW" sz="2000" b="1" dirty="0" smtClean="0">
                          <a:solidFill>
                            <a:srgbClr val="002060"/>
                          </a:solidFill>
                          <a:latin typeface="+mn-ea"/>
                          <a:ea typeface="+mn-ea"/>
                        </a:rPr>
                        <a:t>)</a:t>
                      </a:r>
                      <a:endParaRPr lang="zh-TW" altLang="en-US" sz="2000" b="1" dirty="0">
                        <a:solidFill>
                          <a:srgbClr val="002060"/>
                        </a:solidFill>
                        <a:latin typeface="+mn-ea"/>
                        <a:ea typeface="+mn-ea"/>
                      </a:endParaRPr>
                    </a:p>
                  </a:txBody>
                  <a:tcPr/>
                </a:tc>
              </a:tr>
              <a:tr h="105155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400" b="1" dirty="0" smtClean="0">
                          <a:solidFill>
                            <a:srgbClr val="002060"/>
                          </a:solidFill>
                          <a:latin typeface="+mn-ea"/>
                          <a:ea typeface="+mn-ea"/>
                        </a:rPr>
                        <a:t>旅館</a:t>
                      </a:r>
                      <a:r>
                        <a:rPr lang="en-US" altLang="zh-TW" sz="2400" b="1" dirty="0" smtClean="0">
                          <a:solidFill>
                            <a:srgbClr val="002060"/>
                          </a:solidFill>
                          <a:latin typeface="+mn-ea"/>
                          <a:ea typeface="+mn-ea"/>
                        </a:rPr>
                        <a:t>(</a:t>
                      </a:r>
                      <a:r>
                        <a:rPr lang="zh-TW" altLang="en-US" sz="2400" b="1" dirty="0" smtClean="0">
                          <a:solidFill>
                            <a:srgbClr val="002060"/>
                          </a:solidFill>
                          <a:latin typeface="+mn-ea"/>
                          <a:ea typeface="+mn-ea"/>
                        </a:rPr>
                        <a:t>房間</a:t>
                      </a:r>
                      <a:r>
                        <a:rPr lang="en-US" altLang="zh-TW" sz="2400" b="1" dirty="0" smtClean="0">
                          <a:solidFill>
                            <a:srgbClr val="002060"/>
                          </a:solidFill>
                          <a:latin typeface="+mn-ea"/>
                          <a:ea typeface="+mn-ea"/>
                        </a:rPr>
                        <a:t>)</a:t>
                      </a:r>
                    </a:p>
                    <a:p>
                      <a:pPr algn="l"/>
                      <a:endParaRPr lang="zh-TW" altLang="en-US" sz="2400" b="1" dirty="0">
                        <a:solidFill>
                          <a:srgbClr val="002060"/>
                        </a:solidFill>
                        <a:latin typeface="+mn-ea"/>
                        <a:ea typeface="+mn-e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播放</a:t>
                      </a:r>
                      <a:r>
                        <a:rPr lang="en-US" altLang="zh-TW" sz="2000" b="1" dirty="0" smtClean="0">
                          <a:solidFill>
                            <a:srgbClr val="002060"/>
                          </a:solidFill>
                          <a:latin typeface="+mn-ea"/>
                          <a:ea typeface="+mn-ea"/>
                        </a:rPr>
                        <a:t>CD</a:t>
                      </a:r>
                      <a:r>
                        <a:rPr lang="zh-TW" altLang="en-US" sz="2000" b="1" dirty="0" smtClean="0">
                          <a:solidFill>
                            <a:srgbClr val="002060"/>
                          </a:solidFill>
                          <a:latin typeface="+mn-ea"/>
                          <a:ea typeface="+mn-ea"/>
                        </a:rPr>
                        <a:t>、廣播、電視節目供客人欣賞</a:t>
                      </a:r>
                      <a:endParaRPr lang="en-US" altLang="zh-TW" sz="2000" b="1" dirty="0" smtClean="0">
                        <a:solidFill>
                          <a:srgbClr val="002060"/>
                        </a:solidFill>
                        <a:latin typeface="+mn-ea"/>
                        <a:ea typeface="+mn-e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a:t>
                      </a:r>
                      <a:r>
                        <a:rPr lang="zh-TW" altLang="zh-TW" sz="2000" b="1" dirty="0" smtClean="0">
                          <a:solidFill>
                            <a:srgbClr val="002060"/>
                          </a:solidFill>
                          <a:latin typeface="+mn-ea"/>
                          <a:ea typeface="+mn-ea"/>
                        </a:rPr>
                        <a:t>公開播送</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音樂、錄音、視聽著作</a:t>
                      </a:r>
                      <a:r>
                        <a:rPr lang="en-US" altLang="zh-TW" sz="2000" b="1" dirty="0" smtClean="0">
                          <a:solidFill>
                            <a:srgbClr val="002060"/>
                          </a:solidFill>
                          <a:latin typeface="+mn-ea"/>
                          <a:ea typeface="+mn-ea"/>
                        </a:rPr>
                        <a:t>)</a:t>
                      </a: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a:t>
                      </a:r>
                      <a:r>
                        <a:rPr lang="zh-TW" altLang="zh-TW" sz="2000" b="1" kern="1200" dirty="0" smtClean="0">
                          <a:solidFill>
                            <a:srgbClr val="FF0000"/>
                          </a:solidFill>
                          <a:latin typeface="+mn-ea"/>
                          <a:ea typeface="+mn-ea"/>
                          <a:cs typeface="+mn-cs"/>
                        </a:rPr>
                        <a:t>公開演出</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音樂、錄音著作</a:t>
                      </a:r>
                      <a:r>
                        <a:rPr lang="en-US" altLang="zh-TW" sz="2000" b="1" dirty="0" smtClean="0">
                          <a:solidFill>
                            <a:srgbClr val="002060"/>
                          </a:solidFill>
                          <a:latin typeface="+mn-ea"/>
                          <a:ea typeface="+mn-ea"/>
                        </a:rPr>
                        <a:t>)</a:t>
                      </a:r>
                      <a:endParaRPr lang="zh-TW" altLang="en-US" sz="2000" b="1" dirty="0">
                        <a:solidFill>
                          <a:srgbClr val="002060"/>
                        </a:solidFill>
                        <a:latin typeface="+mn-ea"/>
                        <a:ea typeface="+mn-ea"/>
                      </a:endParaRPr>
                    </a:p>
                  </a:txBody>
                  <a:tcPr/>
                </a:tc>
              </a:tr>
              <a:tr h="123428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b="1" dirty="0" smtClean="0">
                          <a:solidFill>
                            <a:srgbClr val="002060"/>
                          </a:solidFill>
                          <a:latin typeface="+mn-ea"/>
                          <a:ea typeface="+mn-ea"/>
                        </a:rPr>
                        <a:t>遊覽車</a:t>
                      </a:r>
                      <a:endParaRPr lang="en-US" altLang="zh-TW" sz="2400" b="1" dirty="0" smtClean="0">
                        <a:solidFill>
                          <a:srgbClr val="002060"/>
                        </a:solidFill>
                        <a:latin typeface="+mn-ea"/>
                        <a:ea typeface="+mn-ea"/>
                      </a:endParaRPr>
                    </a:p>
                    <a:p>
                      <a:pPr algn="l"/>
                      <a:endParaRPr lang="zh-TW" altLang="en-US" sz="2400" b="1" dirty="0">
                        <a:solidFill>
                          <a:srgbClr val="002060"/>
                        </a:solidFill>
                        <a:latin typeface="+mn-ea"/>
                        <a:ea typeface="+mn-e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播放</a:t>
                      </a:r>
                      <a:r>
                        <a:rPr lang="en-US" altLang="zh-TW" sz="2000" b="1" dirty="0" smtClean="0">
                          <a:solidFill>
                            <a:srgbClr val="002060"/>
                          </a:solidFill>
                          <a:latin typeface="+mn-ea"/>
                          <a:ea typeface="+mn-ea"/>
                        </a:rPr>
                        <a:t>CD</a:t>
                      </a:r>
                      <a:r>
                        <a:rPr lang="zh-TW" altLang="en-US" sz="2000" b="1" dirty="0" smtClean="0">
                          <a:solidFill>
                            <a:srgbClr val="002060"/>
                          </a:solidFill>
                          <a:latin typeface="+mn-ea"/>
                          <a:ea typeface="+mn-ea"/>
                        </a:rPr>
                        <a:t>、</a:t>
                      </a:r>
                      <a:r>
                        <a:rPr lang="en-US" altLang="zh-TW" sz="2000" b="1" dirty="0" smtClean="0">
                          <a:solidFill>
                            <a:srgbClr val="002060"/>
                          </a:solidFill>
                          <a:latin typeface="+mn-ea"/>
                          <a:ea typeface="+mn-ea"/>
                        </a:rPr>
                        <a:t>DVD</a:t>
                      </a:r>
                      <a:r>
                        <a:rPr lang="zh-TW" altLang="en-US" sz="2000" b="1" dirty="0" smtClean="0">
                          <a:solidFill>
                            <a:srgbClr val="002060"/>
                          </a:solidFill>
                          <a:latin typeface="+mn-ea"/>
                          <a:ea typeface="+mn-ea"/>
                        </a:rPr>
                        <a:t>、廣播節目、卡拉</a:t>
                      </a:r>
                      <a:r>
                        <a:rPr lang="en-US" altLang="zh-TW" sz="2000" b="1" dirty="0" smtClean="0">
                          <a:solidFill>
                            <a:srgbClr val="002060"/>
                          </a:solidFill>
                          <a:latin typeface="+mn-ea"/>
                          <a:ea typeface="+mn-ea"/>
                        </a:rPr>
                        <a:t>OK</a:t>
                      </a:r>
                      <a:r>
                        <a:rPr lang="zh-TW" altLang="en-US" sz="2000" b="1" dirty="0" smtClean="0">
                          <a:solidFill>
                            <a:srgbClr val="002060"/>
                          </a:solidFill>
                          <a:latin typeface="+mn-ea"/>
                          <a:ea typeface="+mn-ea"/>
                        </a:rPr>
                        <a:t>伴唱機</a:t>
                      </a:r>
                      <a:endParaRPr lang="zh-TW" altLang="en-US" sz="2000" b="1" dirty="0">
                        <a:solidFill>
                          <a:srgbClr val="002060"/>
                        </a:solidFill>
                        <a:latin typeface="+mn-ea"/>
                        <a:ea typeface="+mn-ea"/>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a:t>
                      </a:r>
                      <a:r>
                        <a:rPr lang="zh-TW" altLang="zh-TW" sz="2000" b="1" kern="1200" dirty="0" smtClean="0">
                          <a:solidFill>
                            <a:srgbClr val="FF0000"/>
                          </a:solidFill>
                          <a:latin typeface="+mn-ea"/>
                          <a:ea typeface="+mn-ea"/>
                          <a:cs typeface="+mn-cs"/>
                        </a:rPr>
                        <a:t>公開演出</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音樂、錄音著作</a:t>
                      </a:r>
                      <a:r>
                        <a:rPr lang="en-US" altLang="zh-TW" sz="2000" b="1" dirty="0" smtClean="0">
                          <a:solidFill>
                            <a:srgbClr val="002060"/>
                          </a:solidFill>
                          <a:latin typeface="+mn-ea"/>
                          <a:ea typeface="+mn-ea"/>
                        </a:rPr>
                        <a:t>)</a:t>
                      </a: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rgbClr val="002060"/>
                          </a:solidFill>
                          <a:latin typeface="+mn-ea"/>
                          <a:ea typeface="+mn-ea"/>
                        </a:rPr>
                        <a:t>*</a:t>
                      </a:r>
                      <a:r>
                        <a:rPr lang="zh-TW" altLang="zh-TW" sz="2000" b="1" dirty="0" smtClean="0">
                          <a:solidFill>
                            <a:srgbClr val="002060"/>
                          </a:solidFill>
                          <a:latin typeface="+mn-ea"/>
                          <a:ea typeface="+mn-ea"/>
                        </a:rPr>
                        <a:t>公開上映</a:t>
                      </a:r>
                      <a:r>
                        <a:rPr lang="en-US" altLang="zh-TW" sz="2000" b="1" dirty="0" smtClean="0">
                          <a:solidFill>
                            <a:srgbClr val="002060"/>
                          </a:solidFill>
                          <a:latin typeface="+mn-ea"/>
                          <a:ea typeface="+mn-ea"/>
                        </a:rPr>
                        <a:t>(</a:t>
                      </a:r>
                      <a:r>
                        <a:rPr lang="zh-TW" altLang="en-US" sz="2000" b="1" dirty="0" smtClean="0">
                          <a:solidFill>
                            <a:srgbClr val="002060"/>
                          </a:solidFill>
                          <a:latin typeface="+mn-ea"/>
                          <a:ea typeface="+mn-ea"/>
                        </a:rPr>
                        <a:t>視聽著作</a:t>
                      </a:r>
                      <a:r>
                        <a:rPr lang="en-US" altLang="zh-TW" sz="2000" b="1" dirty="0" smtClean="0">
                          <a:solidFill>
                            <a:srgbClr val="002060"/>
                          </a:solidFill>
                          <a:latin typeface="+mn-ea"/>
                          <a:ea typeface="+mn-ea"/>
                        </a:rPr>
                        <a:t>)</a:t>
                      </a:r>
                    </a:p>
                  </a:txBody>
                  <a:tcPr/>
                </a:tc>
              </a:tr>
            </a:tbl>
          </a:graphicData>
        </a:graphic>
      </p:graphicFrame>
    </p:spTree>
    <p:extLst>
      <p:ext uri="{BB962C8B-B14F-4D97-AF65-F5344CB8AC3E}">
        <p14:creationId xmlns:p14="http://schemas.microsoft.com/office/powerpoint/2010/main" val="2552574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1259632" y="332656"/>
            <a:ext cx="7056784" cy="864096"/>
          </a:xfrm>
        </p:spPr>
        <p:txBody>
          <a:bodyPr>
            <a:noAutofit/>
          </a:bodyPr>
          <a:lstStyle/>
          <a:p>
            <a:pPr>
              <a:defRPr/>
            </a:pPr>
            <a:r>
              <a:rPr lang="zh-TW" altLang="en-US" sz="4000" b="1" dirty="0">
                <a:solidFill>
                  <a:srgbClr val="002060"/>
                </a:solidFill>
                <a:latin typeface="微軟正黑體" pitchFamily="34" charset="-120"/>
                <a:ea typeface="微軟正黑體" pitchFamily="34" charset="-120"/>
              </a:rPr>
              <a:t>公眾</a:t>
            </a:r>
            <a:r>
              <a:rPr lang="en-US" altLang="zh-TW" sz="4000" b="1" dirty="0">
                <a:solidFill>
                  <a:srgbClr val="002060"/>
                </a:solidFill>
                <a:latin typeface="微軟正黑體" pitchFamily="34" charset="-120"/>
                <a:ea typeface="微軟正黑體" pitchFamily="34" charset="-120"/>
              </a:rPr>
              <a:t>&amp;</a:t>
            </a:r>
            <a:r>
              <a:rPr lang="zh-TW" altLang="en-US" sz="4000" b="1" dirty="0">
                <a:solidFill>
                  <a:srgbClr val="002060"/>
                </a:solidFill>
                <a:latin typeface="微軟正黑體" pitchFamily="34" charset="-120"/>
                <a:ea typeface="微軟正黑體" pitchFamily="34" charset="-120"/>
              </a:rPr>
              <a:t>公共場所</a:t>
            </a:r>
          </a:p>
        </p:txBody>
      </p:sp>
      <p:graphicFrame>
        <p:nvGraphicFramePr>
          <p:cNvPr id="2" name="內容版面配置區 1"/>
          <p:cNvGraphicFramePr>
            <a:graphicFrameLocks noGrp="1"/>
          </p:cNvGraphicFramePr>
          <p:nvPr>
            <p:ph idx="1"/>
            <p:extLst>
              <p:ext uri="{D42A27DB-BD31-4B8C-83A1-F6EECF244321}">
                <p14:modId xmlns:p14="http://schemas.microsoft.com/office/powerpoint/2010/main" val="166527295"/>
              </p:ext>
            </p:extLst>
          </p:nvPr>
        </p:nvGraphicFramePr>
        <p:xfrm>
          <a:off x="467544" y="1268760"/>
          <a:ext cx="8280920"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0" name="投影片編號版面配置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ahoma" pitchFamily="34" charset="0"/>
                <a:ea typeface="新細明體" charset="-120"/>
              </a:defRPr>
            </a:lvl1pPr>
            <a:lvl2pPr marL="742950" indent="-285750" eaLnBrk="0" hangingPunct="0">
              <a:defRPr kumimoji="1">
                <a:solidFill>
                  <a:schemeClr val="tx1"/>
                </a:solidFill>
                <a:latin typeface="Tahoma" pitchFamily="34" charset="0"/>
                <a:ea typeface="新細明體" charset="-120"/>
              </a:defRPr>
            </a:lvl2pPr>
            <a:lvl3pPr marL="1143000" indent="-228600" eaLnBrk="0" hangingPunct="0">
              <a:defRPr kumimoji="1">
                <a:solidFill>
                  <a:schemeClr val="tx1"/>
                </a:solidFill>
                <a:latin typeface="Tahoma" pitchFamily="34" charset="0"/>
                <a:ea typeface="新細明體" charset="-120"/>
              </a:defRPr>
            </a:lvl3pPr>
            <a:lvl4pPr marL="1600200" indent="-228600" eaLnBrk="0" hangingPunct="0">
              <a:defRPr kumimoji="1">
                <a:solidFill>
                  <a:schemeClr val="tx1"/>
                </a:solidFill>
                <a:latin typeface="Tahoma" pitchFamily="34" charset="0"/>
                <a:ea typeface="新細明體" charset="-120"/>
              </a:defRPr>
            </a:lvl4pPr>
            <a:lvl5pPr marL="2057400" indent="-228600" eaLnBrk="0" hangingPunct="0">
              <a:defRPr kumimoji="1">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a:solidFill>
                  <a:schemeClr val="tx1"/>
                </a:solidFill>
                <a:latin typeface="Tahoma" pitchFamily="34" charset="0"/>
                <a:ea typeface="新細明體" charset="-120"/>
              </a:defRPr>
            </a:lvl9pPr>
          </a:lstStyle>
          <a:p>
            <a:pPr eaLnBrk="1" hangingPunct="1"/>
            <a:fld id="{5FB509A4-BC07-4B8F-A5D6-BB40CC7AF1FF}" type="slidenum">
              <a:rPr kumimoji="0" lang="en-US" altLang="zh-TW" smtClean="0"/>
              <a:pPr eaLnBrk="1" hangingPunct="1"/>
              <a:t>18</a:t>
            </a:fld>
            <a:endParaRPr kumimoji="0" lang="en-US" altLang="zh-TW" smtClean="0"/>
          </a:p>
        </p:txBody>
      </p:sp>
    </p:spTree>
    <p:extLst>
      <p:ext uri="{BB962C8B-B14F-4D97-AF65-F5344CB8AC3E}">
        <p14:creationId xmlns:p14="http://schemas.microsoft.com/office/powerpoint/2010/main" val="16080205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A5341402-0241-4E5B-80DC-944E7DDD4119}" type="slidenum">
              <a:rPr lang="zh-TW" altLang="en-US" smtClean="0">
                <a:solidFill>
                  <a:srgbClr val="898989"/>
                </a:solidFill>
              </a:rPr>
              <a:pPr eaLnBrk="1" hangingPunct="1"/>
              <a:t>19</a:t>
            </a:fld>
            <a:endParaRPr lang="zh-TW" altLang="en-US" dirty="0" smtClean="0">
              <a:solidFill>
                <a:srgbClr val="898989"/>
              </a:solidFill>
            </a:endParaRPr>
          </a:p>
        </p:txBody>
      </p:sp>
      <p:sp>
        <p:nvSpPr>
          <p:cNvPr id="17410" name="Oval 2"/>
          <p:cNvSpPr>
            <a:spLocks noChangeArrowheads="1"/>
          </p:cNvSpPr>
          <p:nvPr/>
        </p:nvSpPr>
        <p:spPr bwMode="auto">
          <a:xfrm>
            <a:off x="228600" y="2286000"/>
            <a:ext cx="1403350" cy="1187450"/>
          </a:xfrm>
          <a:prstGeom prst="ellipse">
            <a:avLst/>
          </a:prstGeom>
          <a:solidFill>
            <a:srgbClr val="FF99CC"/>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32772" name="Text Box 3"/>
          <p:cNvSpPr txBox="1">
            <a:spLocks noChangeArrowheads="1"/>
          </p:cNvSpPr>
          <p:nvPr/>
        </p:nvSpPr>
        <p:spPr bwMode="auto">
          <a:xfrm>
            <a:off x="2785436" y="191869"/>
            <a:ext cx="5362575" cy="646331"/>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spcBef>
                <a:spcPct val="50000"/>
              </a:spcBef>
              <a:defRPr/>
            </a:pPr>
            <a:r>
              <a:rPr lang="zh-TW" altLang="en-US" sz="3600" b="1" dirty="0">
                <a:latin typeface="微軟正黑體" pitchFamily="34" charset="-120"/>
                <a:ea typeface="微軟正黑體" pitchFamily="34" charset="-120"/>
                <a:cs typeface="微軟正黑體"/>
              </a:rPr>
              <a:t>電視節目公開播送</a:t>
            </a:r>
            <a:r>
              <a:rPr kumimoji="0" lang="zh-TW" altLang="en-US" sz="3600" b="1" dirty="0" smtClean="0">
                <a:latin typeface="微軟正黑體" pitchFamily="34" charset="-120"/>
                <a:ea typeface="微軟正黑體" pitchFamily="34" charset="-120"/>
              </a:rPr>
              <a:t>關聯圖</a:t>
            </a:r>
            <a:endParaRPr kumimoji="0" lang="en-US" altLang="zh-TW" sz="3600" b="1" dirty="0" smtClean="0">
              <a:solidFill>
                <a:srgbClr val="008080"/>
              </a:solidFill>
              <a:effectLst>
                <a:outerShdw blurRad="38100" dist="38100" dir="2700000" algn="tl">
                  <a:srgbClr val="C0C0C0"/>
                </a:outerShdw>
              </a:effectLst>
              <a:latin typeface="Calibri" pitchFamily="34" charset="0"/>
            </a:endParaRPr>
          </a:p>
        </p:txBody>
      </p:sp>
      <p:sp>
        <p:nvSpPr>
          <p:cNvPr id="17412" name="Text Box 4"/>
          <p:cNvSpPr txBox="1">
            <a:spLocks noChangeArrowheads="1"/>
          </p:cNvSpPr>
          <p:nvPr/>
        </p:nvSpPr>
        <p:spPr bwMode="auto">
          <a:xfrm>
            <a:off x="381000" y="2438400"/>
            <a:ext cx="1296988" cy="854075"/>
          </a:xfrm>
          <a:prstGeom prst="rect">
            <a:avLst/>
          </a:prstGeom>
          <a:noFill/>
          <a:ln w="9525">
            <a:noFill/>
            <a:miter lim="800000"/>
            <a:headEnd/>
            <a:tailEnd/>
          </a:ln>
          <a:scene3d>
            <a:camera prst="orthographicFront"/>
            <a:lightRig rig="threePt" dir="t"/>
          </a:scene3d>
          <a:sp3d>
            <a:bevelT/>
          </a:sp3d>
        </p:spPr>
        <p:txBody>
          <a:bodyPr>
            <a:spAutoFit/>
          </a:bodyPr>
          <a:lstStyle/>
          <a:p>
            <a:pPr fontAlgn="auto">
              <a:spcBef>
                <a:spcPct val="50000"/>
              </a:spcBef>
              <a:spcAft>
                <a:spcPts val="0"/>
              </a:spcAft>
              <a:defRPr/>
            </a:pPr>
            <a:r>
              <a:rPr kumimoji="0" lang="zh-TW" altLang="en-US" sz="2000" b="1" dirty="0">
                <a:solidFill>
                  <a:prstClr val="black"/>
                </a:solidFill>
                <a:latin typeface="Calibri"/>
                <a:ea typeface="新細明體"/>
              </a:rPr>
              <a:t>頻道商</a:t>
            </a:r>
          </a:p>
          <a:p>
            <a:pPr fontAlgn="auto">
              <a:spcBef>
                <a:spcPct val="50000"/>
              </a:spcBef>
              <a:spcAft>
                <a:spcPts val="0"/>
              </a:spcAft>
              <a:defRPr/>
            </a:pPr>
            <a:r>
              <a:rPr kumimoji="0" lang="en-US" altLang="zh-TW" sz="1200" b="1" dirty="0">
                <a:solidFill>
                  <a:prstClr val="black"/>
                </a:solidFill>
                <a:latin typeface="Calibri"/>
                <a:ea typeface="新細明體"/>
              </a:rPr>
              <a:t>(</a:t>
            </a:r>
            <a:r>
              <a:rPr kumimoji="0" lang="zh-TW" altLang="en-US" sz="1200" b="1" dirty="0">
                <a:solidFill>
                  <a:prstClr val="black"/>
                </a:solidFill>
                <a:latin typeface="Calibri"/>
                <a:ea typeface="新細明體"/>
              </a:rPr>
              <a:t>衛星廣播電視節目供應者</a:t>
            </a:r>
            <a:r>
              <a:rPr kumimoji="0" lang="en-US" altLang="zh-TW" sz="1200" b="1" dirty="0">
                <a:solidFill>
                  <a:prstClr val="black"/>
                </a:solidFill>
                <a:latin typeface="Calibri"/>
                <a:ea typeface="新細明體"/>
              </a:rPr>
              <a:t>)</a:t>
            </a:r>
          </a:p>
        </p:txBody>
      </p:sp>
      <p:sp>
        <p:nvSpPr>
          <p:cNvPr id="17413" name="Oval 5"/>
          <p:cNvSpPr>
            <a:spLocks noChangeArrowheads="1"/>
          </p:cNvSpPr>
          <p:nvPr/>
        </p:nvSpPr>
        <p:spPr bwMode="auto">
          <a:xfrm>
            <a:off x="2868613" y="2214554"/>
            <a:ext cx="1417635" cy="1155709"/>
          </a:xfrm>
          <a:prstGeom prst="ellipse">
            <a:avLst/>
          </a:prstGeom>
          <a:solidFill>
            <a:srgbClr val="33CCCC"/>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17414" name="Oval 6"/>
          <p:cNvSpPr>
            <a:spLocks noChangeArrowheads="1"/>
          </p:cNvSpPr>
          <p:nvPr/>
        </p:nvSpPr>
        <p:spPr bwMode="auto">
          <a:xfrm>
            <a:off x="1601788" y="838200"/>
            <a:ext cx="1439862" cy="1081088"/>
          </a:xfrm>
          <a:prstGeom prst="ellipse">
            <a:avLst/>
          </a:prstGeom>
          <a:solidFill>
            <a:srgbClr val="00B0F0"/>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98320" name="Text Box 7"/>
          <p:cNvSpPr txBox="1">
            <a:spLocks noChangeArrowheads="1"/>
          </p:cNvSpPr>
          <p:nvPr/>
        </p:nvSpPr>
        <p:spPr bwMode="auto">
          <a:xfrm>
            <a:off x="1676400" y="1219200"/>
            <a:ext cx="143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b="1" dirty="0">
                <a:solidFill>
                  <a:srgbClr val="000000"/>
                </a:solidFill>
                <a:latin typeface="Calibri" pitchFamily="34" charset="0"/>
              </a:rPr>
              <a:t>無線電視台</a:t>
            </a:r>
          </a:p>
        </p:txBody>
      </p:sp>
      <p:sp>
        <p:nvSpPr>
          <p:cNvPr id="98321" name="Text Box 8"/>
          <p:cNvSpPr txBox="1">
            <a:spLocks noChangeArrowheads="1"/>
          </p:cNvSpPr>
          <p:nvPr/>
        </p:nvSpPr>
        <p:spPr bwMode="auto">
          <a:xfrm>
            <a:off x="2897188" y="2565400"/>
            <a:ext cx="1511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2400" b="1" dirty="0">
                <a:solidFill>
                  <a:srgbClr val="000000"/>
                </a:solidFill>
                <a:latin typeface="Calibri" pitchFamily="34" charset="0"/>
              </a:rPr>
              <a:t>系統業者</a:t>
            </a:r>
          </a:p>
        </p:txBody>
      </p:sp>
      <p:sp>
        <p:nvSpPr>
          <p:cNvPr id="17417" name="Oval 9"/>
          <p:cNvSpPr>
            <a:spLocks noChangeArrowheads="1"/>
          </p:cNvSpPr>
          <p:nvPr/>
        </p:nvSpPr>
        <p:spPr bwMode="auto">
          <a:xfrm>
            <a:off x="2714612" y="3786190"/>
            <a:ext cx="1643074" cy="1214446"/>
          </a:xfrm>
          <a:prstGeom prst="ellipse">
            <a:avLst/>
          </a:prstGeom>
          <a:solidFill>
            <a:srgbClr val="EDBFAB"/>
          </a:solidFill>
          <a:ln w="9525">
            <a:solidFill>
              <a:schemeClr val="tx1"/>
            </a:solidFill>
            <a:miter lim="800000"/>
            <a:headEnd/>
            <a:tailEnd/>
          </a:ln>
          <a:scene3d>
            <a:camera prst="orthographicFront"/>
            <a:lightRig rig="threePt" dir="t"/>
          </a:scene3d>
          <a:sp3d>
            <a:bevelT/>
          </a:sp3d>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98325" name="Text Box 10"/>
          <p:cNvSpPr txBox="1">
            <a:spLocks noChangeArrowheads="1"/>
          </p:cNvSpPr>
          <p:nvPr/>
        </p:nvSpPr>
        <p:spPr bwMode="auto">
          <a:xfrm>
            <a:off x="2857500" y="3929063"/>
            <a:ext cx="14398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2400" b="1" dirty="0">
                <a:solidFill>
                  <a:srgbClr val="000000"/>
                </a:solidFill>
                <a:latin typeface="Calibri" pitchFamily="34" charset="0"/>
              </a:rPr>
              <a:t>直播衛星</a:t>
            </a:r>
          </a:p>
          <a:p>
            <a:pPr eaLnBrk="1" hangingPunct="1">
              <a:spcBef>
                <a:spcPct val="50000"/>
              </a:spcBef>
            </a:pPr>
            <a:r>
              <a:rPr kumimoji="0" lang="en-US" altLang="zh-TW" sz="1200" b="1" dirty="0">
                <a:solidFill>
                  <a:srgbClr val="000000"/>
                </a:solidFill>
                <a:latin typeface="Calibri" pitchFamily="34" charset="0"/>
              </a:rPr>
              <a:t>(</a:t>
            </a:r>
            <a:r>
              <a:rPr kumimoji="0" lang="zh-TW" altLang="en-US" sz="1200" b="1" dirty="0">
                <a:solidFill>
                  <a:srgbClr val="000000"/>
                </a:solidFill>
                <a:latin typeface="Calibri" pitchFamily="34" charset="0"/>
              </a:rPr>
              <a:t>直播衛星廣播電視服務經營者</a:t>
            </a:r>
            <a:r>
              <a:rPr kumimoji="0" lang="en-US" altLang="zh-TW" sz="1200" b="1" dirty="0">
                <a:solidFill>
                  <a:srgbClr val="000000"/>
                </a:solidFill>
                <a:latin typeface="Calibri" pitchFamily="34" charset="0"/>
              </a:rPr>
              <a:t>)</a:t>
            </a:r>
          </a:p>
        </p:txBody>
      </p:sp>
      <p:sp>
        <p:nvSpPr>
          <p:cNvPr id="98326" name="Line 11"/>
          <p:cNvSpPr>
            <a:spLocks noChangeShapeType="1"/>
          </p:cNvSpPr>
          <p:nvPr/>
        </p:nvSpPr>
        <p:spPr bwMode="auto">
          <a:xfrm>
            <a:off x="1649413" y="2836863"/>
            <a:ext cx="1219200" cy="0"/>
          </a:xfrm>
          <a:prstGeom prst="line">
            <a:avLst/>
          </a:prstGeom>
          <a:noFill/>
          <a:ln w="5715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17424" name="Rectangle 16"/>
          <p:cNvSpPr>
            <a:spLocks noChangeArrowheads="1"/>
          </p:cNvSpPr>
          <p:nvPr/>
        </p:nvSpPr>
        <p:spPr bwMode="auto">
          <a:xfrm>
            <a:off x="5839583" y="1904999"/>
            <a:ext cx="1066800" cy="1740695"/>
          </a:xfrm>
          <a:prstGeom prst="rect">
            <a:avLst/>
          </a:prstGeom>
          <a:solidFill>
            <a:srgbClr val="66FF99"/>
          </a:solidFill>
          <a:ln w="9525">
            <a:solidFill>
              <a:schemeClr val="tx1"/>
            </a:solidFill>
            <a:miter lim="800000"/>
            <a:headEnd/>
            <a:tailEnd/>
          </a:ln>
          <a:effectLst>
            <a:outerShdw blurRad="50800" dist="38100" dir="16200000" rotWithShape="0">
              <a:prstClr val="black">
                <a:alpha val="40000"/>
              </a:prstClr>
            </a:outerShdw>
          </a:effectLst>
        </p:spPr>
        <p:txBody>
          <a:bodyPr wrap="none" anchor="ctr"/>
          <a:lstStyle/>
          <a:p>
            <a:pPr eaLnBrk="0" fontAlgn="auto" hangingPunct="0">
              <a:spcBef>
                <a:spcPts val="0"/>
              </a:spcBef>
              <a:spcAft>
                <a:spcPts val="0"/>
              </a:spcAft>
              <a:defRPr/>
            </a:pPr>
            <a:endParaRPr kumimoji="0" lang="zh-TW" altLang="en-US">
              <a:solidFill>
                <a:prstClr val="black"/>
              </a:solidFill>
              <a:latin typeface="Calibri"/>
              <a:ea typeface="新細明體"/>
            </a:endParaRPr>
          </a:p>
        </p:txBody>
      </p:sp>
      <p:sp>
        <p:nvSpPr>
          <p:cNvPr id="98332" name="Text Box 17"/>
          <p:cNvSpPr txBox="1">
            <a:spLocks noChangeArrowheads="1"/>
          </p:cNvSpPr>
          <p:nvPr/>
        </p:nvSpPr>
        <p:spPr bwMode="auto">
          <a:xfrm>
            <a:off x="5915285" y="2345532"/>
            <a:ext cx="847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2400" b="1" dirty="0">
                <a:solidFill>
                  <a:srgbClr val="000099"/>
                </a:solidFill>
                <a:latin typeface="Calibri" pitchFamily="34" charset="0"/>
              </a:rPr>
              <a:t>公眾場所</a:t>
            </a:r>
          </a:p>
        </p:txBody>
      </p:sp>
      <p:sp>
        <p:nvSpPr>
          <p:cNvPr id="98333" name="Rectangle 18"/>
          <p:cNvSpPr>
            <a:spLocks noChangeArrowheads="1"/>
          </p:cNvSpPr>
          <p:nvPr/>
        </p:nvSpPr>
        <p:spPr bwMode="auto">
          <a:xfrm>
            <a:off x="5867400" y="3962400"/>
            <a:ext cx="990600" cy="609600"/>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4" name="Text Box 19"/>
          <p:cNvSpPr txBox="1">
            <a:spLocks noChangeArrowheads="1"/>
          </p:cNvSpPr>
          <p:nvPr/>
        </p:nvSpPr>
        <p:spPr bwMode="auto">
          <a:xfrm>
            <a:off x="5867400" y="3962400"/>
            <a:ext cx="129540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sz="2000" dirty="0">
                <a:solidFill>
                  <a:srgbClr val="000000"/>
                </a:solidFill>
                <a:latin typeface="Calibri" pitchFamily="34" charset="0"/>
              </a:rPr>
              <a:t>旅館</a:t>
            </a:r>
          </a:p>
          <a:p>
            <a:pPr eaLnBrk="1" hangingPunct="1"/>
            <a:r>
              <a:rPr kumimoji="0" lang="en-US" altLang="zh-TW" dirty="0">
                <a:solidFill>
                  <a:srgbClr val="000000"/>
                </a:solidFill>
                <a:latin typeface="Calibri" pitchFamily="34" charset="0"/>
              </a:rPr>
              <a:t>(</a:t>
            </a:r>
            <a:r>
              <a:rPr kumimoji="0" lang="zh-TW" altLang="en-US" dirty="0">
                <a:solidFill>
                  <a:srgbClr val="000000"/>
                </a:solidFill>
                <a:latin typeface="Calibri" pitchFamily="34" charset="0"/>
              </a:rPr>
              <a:t>接收器</a:t>
            </a:r>
            <a:r>
              <a:rPr kumimoji="0" lang="en-US" altLang="zh-TW" dirty="0">
                <a:solidFill>
                  <a:srgbClr val="000000"/>
                </a:solidFill>
                <a:latin typeface="Calibri" pitchFamily="34" charset="0"/>
              </a:rPr>
              <a:t>)</a:t>
            </a:r>
          </a:p>
        </p:txBody>
      </p:sp>
      <p:sp>
        <p:nvSpPr>
          <p:cNvPr id="98335" name="Rectangle 20"/>
          <p:cNvSpPr>
            <a:spLocks noChangeArrowheads="1"/>
          </p:cNvSpPr>
          <p:nvPr/>
        </p:nvSpPr>
        <p:spPr bwMode="auto">
          <a:xfrm>
            <a:off x="7467600" y="3429000"/>
            <a:ext cx="696913" cy="433388"/>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6" name="Text Box 21"/>
          <p:cNvSpPr txBox="1">
            <a:spLocks noChangeArrowheads="1"/>
          </p:cNvSpPr>
          <p:nvPr/>
        </p:nvSpPr>
        <p:spPr bwMode="auto">
          <a:xfrm>
            <a:off x="7467600" y="3505200"/>
            <a:ext cx="11509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a:solidFill>
                  <a:srgbClr val="000000"/>
                </a:solidFill>
                <a:latin typeface="Calibri" pitchFamily="34" charset="0"/>
              </a:rPr>
              <a:t>房間</a:t>
            </a:r>
          </a:p>
        </p:txBody>
      </p:sp>
      <p:sp>
        <p:nvSpPr>
          <p:cNvPr id="98337" name="Rectangle 22"/>
          <p:cNvSpPr>
            <a:spLocks noChangeArrowheads="1"/>
          </p:cNvSpPr>
          <p:nvPr/>
        </p:nvSpPr>
        <p:spPr bwMode="auto">
          <a:xfrm>
            <a:off x="7467600" y="4038600"/>
            <a:ext cx="696913" cy="433388"/>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8" name="Rectangle 23"/>
          <p:cNvSpPr>
            <a:spLocks noChangeArrowheads="1"/>
          </p:cNvSpPr>
          <p:nvPr/>
        </p:nvSpPr>
        <p:spPr bwMode="auto">
          <a:xfrm>
            <a:off x="7467600" y="4572000"/>
            <a:ext cx="696913" cy="433388"/>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solidFill>
                <a:srgbClr val="000000"/>
              </a:solidFill>
              <a:latin typeface="Calibri" pitchFamily="34" charset="0"/>
            </a:endParaRPr>
          </a:p>
        </p:txBody>
      </p:sp>
      <p:sp>
        <p:nvSpPr>
          <p:cNvPr id="98339" name="Text Box 24"/>
          <p:cNvSpPr txBox="1">
            <a:spLocks noChangeArrowheads="1"/>
          </p:cNvSpPr>
          <p:nvPr/>
        </p:nvSpPr>
        <p:spPr bwMode="auto">
          <a:xfrm>
            <a:off x="7467600" y="4114800"/>
            <a:ext cx="1223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a:solidFill>
                  <a:srgbClr val="000000"/>
                </a:solidFill>
                <a:latin typeface="Calibri" pitchFamily="34" charset="0"/>
              </a:rPr>
              <a:t>房間</a:t>
            </a:r>
          </a:p>
        </p:txBody>
      </p:sp>
      <p:sp>
        <p:nvSpPr>
          <p:cNvPr id="98340" name="Text Box 25"/>
          <p:cNvSpPr txBox="1">
            <a:spLocks noChangeArrowheads="1"/>
          </p:cNvSpPr>
          <p:nvPr/>
        </p:nvSpPr>
        <p:spPr bwMode="auto">
          <a:xfrm>
            <a:off x="7467600" y="4648200"/>
            <a:ext cx="12239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dirty="0">
                <a:solidFill>
                  <a:srgbClr val="000000"/>
                </a:solidFill>
                <a:latin typeface="Calibri" pitchFamily="34" charset="0"/>
              </a:rPr>
              <a:t>房間</a:t>
            </a:r>
          </a:p>
        </p:txBody>
      </p:sp>
      <p:sp>
        <p:nvSpPr>
          <p:cNvPr id="98341" name="AutoShape 27"/>
          <p:cNvSpPr>
            <a:spLocks noChangeArrowheads="1"/>
          </p:cNvSpPr>
          <p:nvPr/>
        </p:nvSpPr>
        <p:spPr bwMode="auto">
          <a:xfrm>
            <a:off x="7162800" y="2133600"/>
            <a:ext cx="1676400" cy="969963"/>
          </a:xfrm>
          <a:prstGeom prst="wedgeRoundRectCallout">
            <a:avLst>
              <a:gd name="adj1" fmla="val -64394"/>
              <a:gd name="adj2" fmla="val 85352"/>
              <a:gd name="adj3" fmla="val 16667"/>
            </a:avLst>
          </a:prstGeom>
          <a:solidFill>
            <a:srgbClr val="FFFF66"/>
          </a:solidFill>
          <a:ln w="9525">
            <a:solidFill>
              <a:schemeClr val="tx1"/>
            </a:solidFill>
            <a:miter lim="800000"/>
            <a:headEnd/>
            <a:tailEnd/>
          </a:ln>
        </p:spPr>
        <p:txBody>
          <a:bodyPr/>
          <a:lstStyle/>
          <a:p>
            <a:pPr algn="ctr"/>
            <a:endParaRPr kumimoji="0" lang="zh-TW" altLang="zh-TW">
              <a:solidFill>
                <a:srgbClr val="000000"/>
              </a:solidFill>
              <a:latin typeface="Calibri" pitchFamily="34" charset="0"/>
            </a:endParaRPr>
          </a:p>
        </p:txBody>
      </p:sp>
      <p:sp>
        <p:nvSpPr>
          <p:cNvPr id="98342" name="Text Box 28"/>
          <p:cNvSpPr txBox="1">
            <a:spLocks noChangeArrowheads="1"/>
          </p:cNvSpPr>
          <p:nvPr/>
        </p:nvSpPr>
        <p:spPr bwMode="auto">
          <a:xfrm>
            <a:off x="7235825" y="2209800"/>
            <a:ext cx="15271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sz="1600" b="1" dirty="0">
                <a:solidFill>
                  <a:srgbClr val="002060"/>
                </a:solidFill>
                <a:latin typeface="微軟正黑體" pitchFamily="34" charset="-120"/>
                <a:ea typeface="微軟正黑體" pitchFamily="34" charset="-120"/>
              </a:rPr>
              <a:t>單純開機，無公開播送</a:t>
            </a:r>
            <a:r>
              <a:rPr kumimoji="0" lang="en-US" altLang="zh-TW" sz="1600" b="1" dirty="0">
                <a:solidFill>
                  <a:srgbClr val="002060"/>
                </a:solidFill>
                <a:latin typeface="微軟正黑體" pitchFamily="34" charset="-120"/>
                <a:ea typeface="微軟正黑體" pitchFamily="34" charset="-120"/>
              </a:rPr>
              <a:t>/</a:t>
            </a:r>
            <a:r>
              <a:rPr kumimoji="0" lang="zh-TW" altLang="en-US" sz="1600" b="1" dirty="0">
                <a:solidFill>
                  <a:srgbClr val="002060"/>
                </a:solidFill>
                <a:latin typeface="微軟正黑體" pitchFamily="34" charset="-120"/>
                <a:ea typeface="微軟正黑體" pitchFamily="34" charset="-120"/>
              </a:rPr>
              <a:t>公開演出行為</a:t>
            </a:r>
          </a:p>
        </p:txBody>
      </p:sp>
      <p:sp>
        <p:nvSpPr>
          <p:cNvPr id="98344" name="Line 30"/>
          <p:cNvSpPr>
            <a:spLocks noChangeShapeType="1"/>
          </p:cNvSpPr>
          <p:nvPr/>
        </p:nvSpPr>
        <p:spPr bwMode="auto">
          <a:xfrm flipH="1">
            <a:off x="1787525" y="4465638"/>
            <a:ext cx="1588" cy="53975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45" name="Line 31"/>
          <p:cNvSpPr>
            <a:spLocks noChangeShapeType="1"/>
          </p:cNvSpPr>
          <p:nvPr/>
        </p:nvSpPr>
        <p:spPr bwMode="auto">
          <a:xfrm>
            <a:off x="6429375" y="4572000"/>
            <a:ext cx="0" cy="5334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46" name="Text Box 32"/>
          <p:cNvSpPr txBox="1">
            <a:spLocks noChangeArrowheads="1"/>
          </p:cNvSpPr>
          <p:nvPr/>
        </p:nvSpPr>
        <p:spPr bwMode="auto">
          <a:xfrm>
            <a:off x="1257300" y="5076825"/>
            <a:ext cx="1439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dirty="0">
                <a:solidFill>
                  <a:srgbClr val="000000"/>
                </a:solidFill>
                <a:latin typeface="Calibri" pitchFamily="34" charset="0"/>
              </a:rPr>
              <a:t>第一階段</a:t>
            </a:r>
            <a:endParaRPr kumimoji="0" lang="en-US" altLang="zh-TW" b="1" dirty="0">
              <a:solidFill>
                <a:srgbClr val="000000"/>
              </a:solidFill>
              <a:latin typeface="Calibri" pitchFamily="34" charset="0"/>
            </a:endParaRPr>
          </a:p>
          <a:p>
            <a:pPr eaLnBrk="1" hangingPunct="1"/>
            <a:r>
              <a:rPr kumimoji="0" lang="en-US" altLang="zh-TW" b="1" dirty="0">
                <a:solidFill>
                  <a:srgbClr val="C00000"/>
                </a:solidFill>
                <a:latin typeface="Calibri" pitchFamily="34" charset="0"/>
              </a:rPr>
              <a:t>(</a:t>
            </a:r>
            <a:r>
              <a:rPr kumimoji="0" lang="zh-TW" altLang="en-US" b="1" dirty="0">
                <a:solidFill>
                  <a:srgbClr val="C00000"/>
                </a:solidFill>
                <a:latin typeface="Calibri" pitchFamily="34" charset="0"/>
              </a:rPr>
              <a:t>原播送</a:t>
            </a:r>
            <a:r>
              <a:rPr kumimoji="0" lang="en-US" altLang="zh-TW" b="1" dirty="0">
                <a:solidFill>
                  <a:srgbClr val="C00000"/>
                </a:solidFill>
                <a:latin typeface="Calibri" pitchFamily="34" charset="0"/>
              </a:rPr>
              <a:t>)</a:t>
            </a:r>
            <a:endParaRPr kumimoji="0" lang="zh-TW" altLang="en-US" b="1" dirty="0">
              <a:solidFill>
                <a:srgbClr val="C00000"/>
              </a:solidFill>
              <a:latin typeface="Calibri" pitchFamily="34" charset="0"/>
            </a:endParaRPr>
          </a:p>
        </p:txBody>
      </p:sp>
      <p:sp>
        <p:nvSpPr>
          <p:cNvPr id="98347" name="Text Box 33"/>
          <p:cNvSpPr txBox="1">
            <a:spLocks noChangeArrowheads="1"/>
          </p:cNvSpPr>
          <p:nvPr/>
        </p:nvSpPr>
        <p:spPr bwMode="auto">
          <a:xfrm>
            <a:off x="4211638" y="5100638"/>
            <a:ext cx="1296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a:solidFill>
                  <a:srgbClr val="000000"/>
                </a:solidFill>
                <a:latin typeface="Calibri" pitchFamily="34" charset="0"/>
              </a:rPr>
              <a:t>第二階段</a:t>
            </a:r>
            <a:endParaRPr kumimoji="0" lang="en-US" altLang="zh-TW" b="1">
              <a:solidFill>
                <a:srgbClr val="000000"/>
              </a:solidFill>
              <a:latin typeface="Calibri" pitchFamily="34" charset="0"/>
            </a:endParaRPr>
          </a:p>
          <a:p>
            <a:pPr eaLnBrk="1" hangingPunct="1"/>
            <a:r>
              <a:rPr kumimoji="0" lang="en-US" altLang="zh-TW" b="1">
                <a:solidFill>
                  <a:srgbClr val="C00000"/>
                </a:solidFill>
                <a:latin typeface="Calibri" pitchFamily="34" charset="0"/>
              </a:rPr>
              <a:t>(</a:t>
            </a:r>
            <a:r>
              <a:rPr kumimoji="0" lang="zh-TW" altLang="en-US" b="1">
                <a:solidFill>
                  <a:srgbClr val="C00000"/>
                </a:solidFill>
                <a:latin typeface="Calibri" pitchFamily="34" charset="0"/>
              </a:rPr>
              <a:t>再播送</a:t>
            </a:r>
            <a:r>
              <a:rPr kumimoji="0" lang="en-US" altLang="zh-TW" b="1">
                <a:solidFill>
                  <a:srgbClr val="C00000"/>
                </a:solidFill>
                <a:latin typeface="Calibri" pitchFamily="34" charset="0"/>
              </a:rPr>
              <a:t>)</a:t>
            </a:r>
            <a:endParaRPr kumimoji="0" lang="zh-TW" altLang="en-US" b="1">
              <a:solidFill>
                <a:srgbClr val="C00000"/>
              </a:solidFill>
              <a:latin typeface="Calibri" pitchFamily="34" charset="0"/>
            </a:endParaRPr>
          </a:p>
        </p:txBody>
      </p:sp>
      <p:sp>
        <p:nvSpPr>
          <p:cNvPr id="98348" name="Text Box 34"/>
          <p:cNvSpPr txBox="1">
            <a:spLocks noChangeArrowheads="1"/>
          </p:cNvSpPr>
          <p:nvPr/>
        </p:nvSpPr>
        <p:spPr bwMode="auto">
          <a:xfrm>
            <a:off x="5929313" y="5143500"/>
            <a:ext cx="137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zh-TW" altLang="en-US" b="1">
                <a:solidFill>
                  <a:srgbClr val="000000"/>
                </a:solidFill>
                <a:latin typeface="Calibri" pitchFamily="34" charset="0"/>
              </a:rPr>
              <a:t>第三階段</a:t>
            </a:r>
            <a:endParaRPr kumimoji="0" lang="zh-TW" altLang="en-US" sz="1200" b="1">
              <a:solidFill>
                <a:srgbClr val="FF9900"/>
              </a:solidFill>
              <a:latin typeface="Calibri" pitchFamily="34" charset="0"/>
            </a:endParaRPr>
          </a:p>
        </p:txBody>
      </p:sp>
      <p:sp>
        <p:nvSpPr>
          <p:cNvPr id="98349" name="Line 35"/>
          <p:cNvSpPr>
            <a:spLocks noChangeShapeType="1"/>
          </p:cNvSpPr>
          <p:nvPr/>
        </p:nvSpPr>
        <p:spPr bwMode="auto">
          <a:xfrm>
            <a:off x="2716213" y="1846263"/>
            <a:ext cx="498475" cy="439737"/>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0" name="Line 36"/>
          <p:cNvSpPr>
            <a:spLocks noChangeShapeType="1"/>
          </p:cNvSpPr>
          <p:nvPr/>
        </p:nvSpPr>
        <p:spPr bwMode="auto">
          <a:xfrm>
            <a:off x="1357313" y="3429000"/>
            <a:ext cx="1339850" cy="7747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4" name="Line 40"/>
          <p:cNvSpPr>
            <a:spLocks noChangeShapeType="1"/>
          </p:cNvSpPr>
          <p:nvPr/>
        </p:nvSpPr>
        <p:spPr bwMode="auto">
          <a:xfrm flipV="1">
            <a:off x="4357687" y="2760663"/>
            <a:ext cx="1481895" cy="0"/>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5" name="Line 41"/>
          <p:cNvSpPr>
            <a:spLocks noChangeShapeType="1"/>
          </p:cNvSpPr>
          <p:nvPr/>
        </p:nvSpPr>
        <p:spPr bwMode="auto">
          <a:xfrm flipV="1">
            <a:off x="4286249" y="3175793"/>
            <a:ext cx="1553333" cy="967581"/>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6" name="Line 42"/>
          <p:cNvSpPr>
            <a:spLocks noChangeShapeType="1"/>
          </p:cNvSpPr>
          <p:nvPr/>
        </p:nvSpPr>
        <p:spPr bwMode="auto">
          <a:xfrm>
            <a:off x="4795838" y="4500563"/>
            <a:ext cx="0" cy="576262"/>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7" name="Line 43"/>
          <p:cNvSpPr>
            <a:spLocks noChangeShapeType="1"/>
          </p:cNvSpPr>
          <p:nvPr/>
        </p:nvSpPr>
        <p:spPr bwMode="auto">
          <a:xfrm flipV="1">
            <a:off x="3505200" y="3352800"/>
            <a:ext cx="0" cy="3810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59" name="Line 45"/>
          <p:cNvSpPr>
            <a:spLocks noChangeShapeType="1"/>
          </p:cNvSpPr>
          <p:nvPr/>
        </p:nvSpPr>
        <p:spPr bwMode="auto">
          <a:xfrm flipV="1">
            <a:off x="6858000" y="3714750"/>
            <a:ext cx="571500" cy="571500"/>
          </a:xfrm>
          <a:prstGeom prst="line">
            <a:avLst/>
          </a:prstGeom>
          <a:noFill/>
          <a:ln w="28575">
            <a:solidFill>
              <a:schemeClr val="tx1"/>
            </a:solidFill>
            <a:prstDash val="sysDash"/>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0" name="Line 46"/>
          <p:cNvSpPr>
            <a:spLocks noChangeShapeType="1"/>
          </p:cNvSpPr>
          <p:nvPr/>
        </p:nvSpPr>
        <p:spPr bwMode="auto">
          <a:xfrm flipV="1">
            <a:off x="6858000" y="4286250"/>
            <a:ext cx="571500" cy="46038"/>
          </a:xfrm>
          <a:prstGeom prst="line">
            <a:avLst/>
          </a:prstGeom>
          <a:noFill/>
          <a:ln w="28575">
            <a:solidFill>
              <a:schemeClr val="tx1"/>
            </a:solidFill>
            <a:prstDash val="sysDash"/>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1" name="Line 47"/>
          <p:cNvSpPr>
            <a:spLocks noChangeShapeType="1"/>
          </p:cNvSpPr>
          <p:nvPr/>
        </p:nvSpPr>
        <p:spPr bwMode="auto">
          <a:xfrm>
            <a:off x="6858000" y="4357688"/>
            <a:ext cx="571500" cy="571500"/>
          </a:xfrm>
          <a:prstGeom prst="line">
            <a:avLst/>
          </a:prstGeom>
          <a:noFill/>
          <a:ln w="28575">
            <a:solidFill>
              <a:schemeClr val="tx1"/>
            </a:solidFill>
            <a:prstDash val="sysDash"/>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2" name="Text Box 48"/>
          <p:cNvSpPr txBox="1">
            <a:spLocks noChangeArrowheads="1"/>
          </p:cNvSpPr>
          <p:nvPr/>
        </p:nvSpPr>
        <p:spPr bwMode="auto">
          <a:xfrm>
            <a:off x="7000875" y="5286375"/>
            <a:ext cx="1905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kumimoji="0" lang="en-US" altLang="zh-TW" sz="1000" b="1" dirty="0">
                <a:solidFill>
                  <a:srgbClr val="604A7B"/>
                </a:solidFill>
                <a:latin typeface="Calibri" pitchFamily="34" charset="0"/>
              </a:rPr>
              <a:t>(</a:t>
            </a:r>
            <a:r>
              <a:rPr kumimoji="0" lang="zh-TW" altLang="en-US" sz="1200" b="1" dirty="0">
                <a:solidFill>
                  <a:srgbClr val="604A7B"/>
                </a:solidFill>
                <a:latin typeface="Calibri" pitchFamily="34" charset="0"/>
              </a:rPr>
              <a:t>在此階段業者亦有可能另使用其他擴音或視聽設備放送音樂、影音內容而涉有公開演出或公開上映著作之行為</a:t>
            </a:r>
            <a:r>
              <a:rPr kumimoji="0" lang="en-US" altLang="zh-TW" sz="1200" b="1" dirty="0">
                <a:solidFill>
                  <a:srgbClr val="604A7B"/>
                </a:solidFill>
                <a:latin typeface="Calibri" pitchFamily="34" charset="0"/>
              </a:rPr>
              <a:t>)</a:t>
            </a:r>
          </a:p>
        </p:txBody>
      </p:sp>
      <p:sp>
        <p:nvSpPr>
          <p:cNvPr id="98363" name="Line 49"/>
          <p:cNvSpPr>
            <a:spLocks noChangeShapeType="1"/>
          </p:cNvSpPr>
          <p:nvPr/>
        </p:nvSpPr>
        <p:spPr bwMode="auto">
          <a:xfrm>
            <a:off x="7848600" y="5029200"/>
            <a:ext cx="0" cy="304800"/>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98364" name="Line 50"/>
          <p:cNvSpPr>
            <a:spLocks noChangeShapeType="1"/>
          </p:cNvSpPr>
          <p:nvPr/>
        </p:nvSpPr>
        <p:spPr bwMode="auto">
          <a:xfrm>
            <a:off x="3047999" y="1371599"/>
            <a:ext cx="2791584" cy="1066801"/>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TW" altLang="en-US"/>
          </a:p>
        </p:txBody>
      </p:sp>
      <p:sp>
        <p:nvSpPr>
          <p:cNvPr id="51" name="投影片編號版面配置區 3"/>
          <p:cNvSpPr txBox="1">
            <a:spLocks noGrp="1"/>
          </p:cNvSpPr>
          <p:nvPr/>
        </p:nvSpPr>
        <p:spPr>
          <a:xfrm>
            <a:off x="357188" y="6000750"/>
            <a:ext cx="533400" cy="244475"/>
          </a:xfrm>
          <a:prstGeom prst="rect">
            <a:avLst/>
          </a:prstGeom>
          <a:noFill/>
        </p:spPr>
        <p:txBody>
          <a:bodyPr anchor="ctr">
            <a:normAutofit fontScale="92500" lnSpcReduction="10000"/>
          </a:bodyPr>
          <a:lstStyle/>
          <a:p>
            <a:pPr algn="r">
              <a:defRPr/>
            </a:pPr>
            <a:fld id="{4EA76E52-79E9-41D8-AE19-23AEEA383404}" type="slidenum">
              <a:rPr lang="en-US" altLang="zh-TW" sz="1200">
                <a:solidFill>
                  <a:prstClr val="black">
                    <a:tint val="75000"/>
                  </a:prstClr>
                </a:solidFill>
                <a:latin typeface="Arial" charset="0"/>
                <a:ea typeface="新細明體" charset="-120"/>
              </a:rPr>
              <a:pPr algn="r">
                <a:defRPr/>
              </a:pPr>
              <a:t>19</a:t>
            </a:fld>
            <a:endParaRPr lang="en-US" altLang="zh-TW" sz="1200" dirty="0">
              <a:solidFill>
                <a:prstClr val="black">
                  <a:tint val="75000"/>
                </a:prstClr>
              </a:solidFill>
              <a:latin typeface="Arial" charset="0"/>
              <a:ea typeface="新細明體" charset="-120"/>
            </a:endParaRPr>
          </a:p>
        </p:txBody>
      </p:sp>
      <p:cxnSp>
        <p:nvCxnSpPr>
          <p:cNvPr id="55" name="直線單箭頭接點 54"/>
          <p:cNvCxnSpPr>
            <a:stCxn id="17424" idx="2"/>
          </p:cNvCxnSpPr>
          <p:nvPr/>
        </p:nvCxnSpPr>
        <p:spPr>
          <a:xfrm>
            <a:off x="6372983" y="3645694"/>
            <a:ext cx="0" cy="31670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左-右雙向箭號圖說文字 1"/>
          <p:cNvSpPr/>
          <p:nvPr/>
        </p:nvSpPr>
        <p:spPr>
          <a:xfrm>
            <a:off x="4992687" y="5143500"/>
            <a:ext cx="1292225" cy="1658937"/>
          </a:xfrm>
          <a:prstGeom prst="leftRightArrow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TW" altLang="en-US" dirty="0">
                <a:ln w="18415" cmpd="sng">
                  <a:solidFill>
                    <a:srgbClr val="FFFFFF"/>
                  </a:solidFill>
                  <a:prstDash val="solid"/>
                </a:ln>
                <a:noFill/>
                <a:latin typeface="Calibri" pitchFamily="34" charset="0"/>
              </a:rPr>
              <a:t>統稱再</a:t>
            </a:r>
            <a:r>
              <a:rPr lang="zh-TW" altLang="en-US" dirty="0" smtClean="0">
                <a:ln w="18415" cmpd="sng">
                  <a:solidFill>
                    <a:srgbClr val="FFFFFF"/>
                  </a:solidFill>
                  <a:prstDash val="solid"/>
                </a:ln>
                <a:noFill/>
                <a:latin typeface="Calibri" pitchFamily="34" charset="0"/>
              </a:rPr>
              <a:t>播送</a:t>
            </a:r>
            <a:endParaRPr lang="zh-TW" altLang="en-US" dirty="0">
              <a:ln w="18415" cmpd="sng">
                <a:solidFill>
                  <a:srgbClr val="FFFFFF"/>
                </a:solidFill>
                <a:prstDash val="solid"/>
              </a:ln>
              <a:noFill/>
            </a:endParaRPr>
          </a:p>
        </p:txBody>
      </p:sp>
      <p:sp>
        <p:nvSpPr>
          <p:cNvPr id="45" name="Text Box 32"/>
          <p:cNvSpPr txBox="1">
            <a:spLocks noChangeArrowheads="1"/>
          </p:cNvSpPr>
          <p:nvPr/>
        </p:nvSpPr>
        <p:spPr bwMode="auto">
          <a:xfrm>
            <a:off x="1947069" y="2214554"/>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dirty="0" smtClean="0">
                <a:solidFill>
                  <a:srgbClr val="C00000"/>
                </a:solidFill>
                <a:latin typeface="Calibri" pitchFamily="34" charset="0"/>
              </a:rPr>
              <a:t>原播送</a:t>
            </a:r>
            <a:endParaRPr kumimoji="0" lang="zh-TW" altLang="en-US" b="1" dirty="0">
              <a:solidFill>
                <a:srgbClr val="C00000"/>
              </a:solidFill>
              <a:latin typeface="Calibri" pitchFamily="34" charset="0"/>
            </a:endParaRPr>
          </a:p>
        </p:txBody>
      </p:sp>
      <p:sp>
        <p:nvSpPr>
          <p:cNvPr id="46" name="Text Box 32"/>
          <p:cNvSpPr txBox="1">
            <a:spLocks noChangeArrowheads="1"/>
          </p:cNvSpPr>
          <p:nvPr/>
        </p:nvSpPr>
        <p:spPr bwMode="auto">
          <a:xfrm>
            <a:off x="3723859" y="1273175"/>
            <a:ext cx="1439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b="1" dirty="0" smtClean="0">
                <a:solidFill>
                  <a:srgbClr val="C00000"/>
                </a:solidFill>
                <a:latin typeface="Calibri" pitchFamily="34" charset="0"/>
              </a:rPr>
              <a:t>原播送</a:t>
            </a:r>
            <a:endParaRPr kumimoji="0" lang="zh-TW" altLang="en-US" b="1" dirty="0">
              <a:solidFill>
                <a:srgbClr val="C00000"/>
              </a:solidFill>
              <a:latin typeface="Calibri" pitchFamily="34" charset="0"/>
            </a:endParaRPr>
          </a:p>
        </p:txBody>
      </p:sp>
    </p:spTree>
    <p:extLst>
      <p:ext uri="{BB962C8B-B14F-4D97-AF65-F5344CB8AC3E}">
        <p14:creationId xmlns:p14="http://schemas.microsoft.com/office/powerpoint/2010/main" val="111788336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11560" y="188640"/>
            <a:ext cx="8229600" cy="1143000"/>
          </a:xfrm>
        </p:spPr>
        <p:txBody>
          <a:bodyPr/>
          <a:lstStyle/>
          <a:p>
            <a:pPr eaLnBrk="1" hangingPunct="1"/>
            <a:r>
              <a:rPr lang="zh-TW" altLang="en-US" b="1" dirty="0" smtClean="0">
                <a:solidFill>
                  <a:srgbClr val="002060"/>
                </a:solidFill>
                <a:latin typeface="微軟正黑體" pitchFamily="34" charset="-120"/>
                <a:ea typeface="微軟正黑體" pitchFamily="34" charset="-120"/>
              </a:rPr>
              <a:t>報告大綱</a:t>
            </a:r>
          </a:p>
        </p:txBody>
      </p:sp>
      <p:sp>
        <p:nvSpPr>
          <p:cNvPr id="6148" name="投影片編號版面配置區 3"/>
          <p:cNvSpPr>
            <a:spLocks noGrp="1"/>
          </p:cNvSpPr>
          <p:nvPr>
            <p:ph type="sldNum" sz="quarter" idx="12"/>
          </p:nvPr>
        </p:nvSpPr>
        <p:spPr>
          <a:noFill/>
        </p:spPr>
        <p:txBody>
          <a:bodyPr/>
          <a:lstStyle/>
          <a:p>
            <a:fld id="{3C9775AC-29E5-4A49-AE1D-405D99DA11B2}" type="slidenum">
              <a:rPr lang="en-US" altLang="zh-TW" smtClean="0">
                <a:ea typeface="新細明體" charset="-120"/>
              </a:rPr>
              <a:pPr/>
              <a:t>2</a:t>
            </a:fld>
            <a:endParaRPr lang="en-US" altLang="zh-TW" smtClean="0">
              <a:ea typeface="新細明體" charset="-120"/>
            </a:endParaRPr>
          </a:p>
        </p:txBody>
      </p:sp>
      <p:graphicFrame>
        <p:nvGraphicFramePr>
          <p:cNvPr id="12" name="資料庫圖表 11"/>
          <p:cNvGraphicFramePr/>
          <p:nvPr>
            <p:extLst>
              <p:ext uri="{D42A27DB-BD31-4B8C-83A1-F6EECF244321}">
                <p14:modId xmlns:p14="http://schemas.microsoft.com/office/powerpoint/2010/main" val="2751645767"/>
              </p:ext>
            </p:extLst>
          </p:nvPr>
        </p:nvGraphicFramePr>
        <p:xfrm>
          <a:off x="714348" y="1500174"/>
          <a:ext cx="7643866"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450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260648"/>
            <a:ext cx="7272808" cy="785818"/>
          </a:xfrm>
        </p:spPr>
        <p:txBody>
          <a:bodyPr>
            <a:normAutofit/>
          </a:bodyPr>
          <a:lstStyle/>
          <a:p>
            <a:r>
              <a:rPr lang="zh-TW" altLang="en-US" sz="3600" dirty="0" smtClean="0">
                <a:solidFill>
                  <a:srgbClr val="002060"/>
                </a:solidFill>
              </a:rPr>
              <a:t>是否</a:t>
            </a:r>
            <a:r>
              <a:rPr lang="zh-TW" altLang="en-US" sz="3600" dirty="0">
                <a:solidFill>
                  <a:srgbClr val="002060"/>
                </a:solidFill>
              </a:rPr>
              <a:t>要取得著作權的</a:t>
            </a:r>
            <a:r>
              <a:rPr lang="zh-TW" altLang="en-US" sz="3600" dirty="0" smtClean="0">
                <a:solidFill>
                  <a:srgbClr val="002060"/>
                </a:solidFill>
              </a:rPr>
              <a:t>授權</a:t>
            </a:r>
            <a:r>
              <a:rPr lang="en-US" altLang="zh-TW" sz="3600" dirty="0" smtClean="0">
                <a:solidFill>
                  <a:srgbClr val="002060"/>
                </a:solidFill>
              </a:rPr>
              <a:t>?(2-1)</a:t>
            </a:r>
            <a:endParaRPr lang="zh-TW" altLang="en-US" sz="36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255556283"/>
              </p:ext>
            </p:extLst>
          </p:nvPr>
        </p:nvGraphicFramePr>
        <p:xfrm>
          <a:off x="500034" y="1124744"/>
          <a:ext cx="8229600" cy="5304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pPr/>
              <a:t>20</a:t>
            </a:fld>
            <a:endParaRPr lang="en-US"/>
          </a:p>
        </p:txBody>
      </p:sp>
    </p:spTree>
    <p:extLst>
      <p:ext uri="{BB962C8B-B14F-4D97-AF65-F5344CB8AC3E}">
        <p14:creationId xmlns:p14="http://schemas.microsoft.com/office/powerpoint/2010/main" val="24166797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91680" y="260648"/>
            <a:ext cx="7452320" cy="785818"/>
          </a:xfrm>
        </p:spPr>
        <p:txBody>
          <a:bodyPr>
            <a:normAutofit/>
          </a:bodyPr>
          <a:lstStyle/>
          <a:p>
            <a:r>
              <a:rPr lang="zh-TW" altLang="en-US" sz="3600" dirty="0">
                <a:solidFill>
                  <a:srgbClr val="002060"/>
                </a:solidFill>
              </a:rPr>
              <a:t>是否要取得著作權的</a:t>
            </a:r>
            <a:r>
              <a:rPr lang="zh-TW" altLang="en-US" sz="3600" dirty="0" smtClean="0">
                <a:solidFill>
                  <a:srgbClr val="002060"/>
                </a:solidFill>
              </a:rPr>
              <a:t>授權</a:t>
            </a:r>
            <a:r>
              <a:rPr lang="en-US" altLang="zh-TW" sz="3600" dirty="0" smtClean="0">
                <a:solidFill>
                  <a:srgbClr val="002060"/>
                </a:solidFill>
              </a:rPr>
              <a:t>?(2-2)</a:t>
            </a:r>
            <a:endParaRPr lang="zh-TW" altLang="en-US" sz="36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78089069"/>
              </p:ext>
            </p:extLst>
          </p:nvPr>
        </p:nvGraphicFramePr>
        <p:xfrm>
          <a:off x="500034" y="1214422"/>
          <a:ext cx="8229600" cy="5286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pPr/>
              <a:t>21</a:t>
            </a:fld>
            <a:endParaRPr lang="en-US"/>
          </a:p>
        </p:txBody>
      </p:sp>
    </p:spTree>
    <p:extLst>
      <p:ext uri="{BB962C8B-B14F-4D97-AF65-F5344CB8AC3E}">
        <p14:creationId xmlns:p14="http://schemas.microsoft.com/office/powerpoint/2010/main" val="29312979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600" dirty="0">
                <a:solidFill>
                  <a:srgbClr val="002060"/>
                </a:solidFill>
              </a:rPr>
              <a:t>要取得哪些授權？</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908655858"/>
              </p:ext>
            </p:extLst>
          </p:nvPr>
        </p:nvGraphicFramePr>
        <p:xfrm>
          <a:off x="457200" y="1285860"/>
          <a:ext cx="8229600" cy="5357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pPr/>
              <a:t>22</a:t>
            </a:fld>
            <a:endParaRPr lang="en-US"/>
          </a:p>
        </p:txBody>
      </p:sp>
    </p:spTree>
    <p:extLst>
      <p:ext uri="{BB962C8B-B14F-4D97-AF65-F5344CB8AC3E}">
        <p14:creationId xmlns:p14="http://schemas.microsoft.com/office/powerpoint/2010/main" val="148902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1026"/>
          <p:cNvSpPr>
            <a:spLocks noGrp="1" noChangeArrowheads="1"/>
          </p:cNvSpPr>
          <p:nvPr>
            <p:ph type="title"/>
          </p:nvPr>
        </p:nvSpPr>
        <p:spPr/>
        <p:txBody>
          <a:bodyPr>
            <a:normAutofit/>
          </a:bodyPr>
          <a:lstStyle/>
          <a:p>
            <a:pPr>
              <a:defRPr/>
            </a:pPr>
            <a:r>
              <a:rPr lang="zh-TW" altLang="en-US" sz="3600" b="1" dirty="0">
                <a:solidFill>
                  <a:srgbClr val="002060"/>
                </a:solidFill>
              </a:rPr>
              <a:t>如何取得授權</a:t>
            </a: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1247731573"/>
              </p:ext>
            </p:extLst>
          </p:nvPr>
        </p:nvGraphicFramePr>
        <p:xfrm>
          <a:off x="457200" y="1340768"/>
          <a:ext cx="8229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5"/>
          <p:cNvSpPr>
            <a:spLocks noGrp="1"/>
          </p:cNvSpPr>
          <p:nvPr>
            <p:ph type="sldNum" sz="quarter" idx="12"/>
          </p:nvPr>
        </p:nvSpPr>
        <p:spPr/>
        <p:txBody>
          <a:bodyPr/>
          <a:lstStyle/>
          <a:p>
            <a:pPr>
              <a:defRPr/>
            </a:pPr>
            <a:fld id="{2010191C-ADE5-449E-AC8C-3C832EE3FD16}" type="slidenum">
              <a:rPr lang="en-US" altLang="zh-TW"/>
              <a:pPr>
                <a:defRPr/>
              </a:pPr>
              <a:t>23</a:t>
            </a:fld>
            <a:endParaRPr lang="en-US" altLang="zh-TW"/>
          </a:p>
        </p:txBody>
      </p:sp>
    </p:spTree>
    <p:extLst>
      <p:ext uri="{BB962C8B-B14F-4D97-AF65-F5344CB8AC3E}">
        <p14:creationId xmlns:p14="http://schemas.microsoft.com/office/powerpoint/2010/main" val="2181217085"/>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標題 1"/>
          <p:cNvSpPr>
            <a:spLocks noGrp="1"/>
          </p:cNvSpPr>
          <p:nvPr>
            <p:ph type="title"/>
          </p:nvPr>
        </p:nvSpPr>
        <p:spPr>
          <a:xfrm>
            <a:off x="755576" y="188640"/>
            <a:ext cx="8229600" cy="864096"/>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集管團體之性質與</a:t>
            </a:r>
            <a:r>
              <a:rPr lang="zh-TW" altLang="en-US" dirty="0" smtClean="0">
                <a:solidFill>
                  <a:srgbClr val="002060"/>
                </a:solidFill>
              </a:rPr>
              <a:t>運作</a:t>
            </a:r>
            <a:endParaRPr lang="zh-TW" altLang="en-US" sz="4000" dirty="0" smtClean="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572403090"/>
              </p:ext>
            </p:extLst>
          </p:nvPr>
        </p:nvGraphicFramePr>
        <p:xfrm>
          <a:off x="538106" y="1304908"/>
          <a:ext cx="8210358" cy="2428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8" name="投影片編號版面配置區 3"/>
          <p:cNvSpPr>
            <a:spLocks noGrp="1"/>
          </p:cNvSpPr>
          <p:nvPr>
            <p:ph type="sldNum" sz="quarter" idx="12"/>
          </p:nvPr>
        </p:nvSpPr>
        <p:spPr>
          <a:noFill/>
        </p:spPr>
        <p:txBody>
          <a:bodyPr/>
          <a:lstStyle/>
          <a:p>
            <a:fld id="{51816AF5-0A7E-4B66-9B4F-B4D91F2AE98D}" type="slidenum">
              <a:rPr lang="en-US" altLang="zh-TW" smtClean="0">
                <a:ea typeface="新細明體" charset="-120"/>
              </a:rPr>
              <a:pPr/>
              <a:t>24</a:t>
            </a:fld>
            <a:endParaRPr lang="en-US" altLang="zh-TW" smtClean="0">
              <a:ea typeface="新細明體" charset="-120"/>
            </a:endParaRPr>
          </a:p>
        </p:txBody>
      </p:sp>
      <p:grpSp>
        <p:nvGrpSpPr>
          <p:cNvPr id="3" name="群組 2"/>
          <p:cNvGrpSpPr/>
          <p:nvPr/>
        </p:nvGrpSpPr>
        <p:grpSpPr>
          <a:xfrm>
            <a:off x="597713" y="3657600"/>
            <a:ext cx="8077200" cy="2362200"/>
            <a:chOff x="533400" y="3733800"/>
            <a:chExt cx="8077200" cy="2362200"/>
          </a:xfrm>
        </p:grpSpPr>
        <p:sp>
          <p:nvSpPr>
            <p:cNvPr id="11269" name="Oval 4"/>
            <p:cNvSpPr>
              <a:spLocks noChangeArrowheads="1"/>
            </p:cNvSpPr>
            <p:nvPr/>
          </p:nvSpPr>
          <p:spPr bwMode="auto">
            <a:xfrm>
              <a:off x="533400" y="3962400"/>
              <a:ext cx="1219200" cy="1981200"/>
            </a:xfrm>
            <a:prstGeom prst="ellipse">
              <a:avLst/>
            </a:prstGeom>
            <a:blipFill dpi="0" rotWithShape="1">
              <a:blip r:embed="rId8" cstate="print"/>
              <a:srcRect/>
              <a:tile tx="0" ty="0" sx="100000" sy="100000" flip="none" algn="tl"/>
            </a:blipFill>
            <a:ln w="9525">
              <a:solidFill>
                <a:srgbClr val="C23091"/>
              </a:solidFill>
              <a:miter lim="800000"/>
              <a:headEnd/>
              <a:tailEnd/>
            </a:ln>
          </p:spPr>
          <p:txBody>
            <a:bodyPr wrap="none" anchor="ctr"/>
            <a:lstStyle/>
            <a:p>
              <a:pPr algn="ctr"/>
              <a:endParaRPr lang="en-US" altLang="zh-TW" b="1" dirty="0">
                <a:latin typeface="+mn-ea"/>
              </a:endParaRPr>
            </a:p>
            <a:p>
              <a:pPr algn="ctr"/>
              <a:r>
                <a:rPr lang="zh-TW" altLang="en-US" sz="2400" b="1" dirty="0">
                  <a:latin typeface="+mn-ea"/>
                </a:rPr>
                <a:t>著</a:t>
              </a:r>
            </a:p>
            <a:p>
              <a:pPr algn="ctr"/>
              <a:r>
                <a:rPr lang="zh-TW" altLang="en-US" sz="2400" b="1" dirty="0">
                  <a:latin typeface="+mn-ea"/>
                </a:rPr>
                <a:t>作</a:t>
              </a:r>
            </a:p>
            <a:p>
              <a:pPr algn="ctr"/>
              <a:r>
                <a:rPr lang="zh-TW" altLang="en-US" sz="2400" b="1" dirty="0">
                  <a:latin typeface="+mn-ea"/>
                </a:rPr>
                <a:t>權</a:t>
              </a:r>
            </a:p>
            <a:p>
              <a:pPr algn="ctr"/>
              <a:r>
                <a:rPr lang="zh-TW" altLang="en-US" sz="2400" b="1" dirty="0">
                  <a:latin typeface="+mn-ea"/>
                </a:rPr>
                <a:t>人</a:t>
              </a:r>
            </a:p>
            <a:p>
              <a:pPr algn="ctr"/>
              <a:endParaRPr lang="en-US" altLang="zh-TW" b="1" dirty="0">
                <a:latin typeface="+mn-ea"/>
              </a:endParaRPr>
            </a:p>
          </p:txBody>
        </p:sp>
        <p:grpSp>
          <p:nvGrpSpPr>
            <p:cNvPr id="2" name="Group 12"/>
            <p:cNvGrpSpPr>
              <a:grpSpLocks/>
            </p:cNvGrpSpPr>
            <p:nvPr/>
          </p:nvGrpSpPr>
          <p:grpSpPr bwMode="auto">
            <a:xfrm>
              <a:off x="3619500" y="3733800"/>
              <a:ext cx="4991100" cy="2362200"/>
              <a:chOff x="2280" y="2352"/>
              <a:chExt cx="3144" cy="1488"/>
            </a:xfrm>
            <a:blipFill>
              <a:blip r:embed="rId8"/>
              <a:tile tx="0" ty="0" sx="100000" sy="100000" flip="none" algn="tl"/>
            </a:blipFill>
          </p:grpSpPr>
          <p:sp>
            <p:nvSpPr>
              <p:cNvPr id="11275" name="Oval 6"/>
              <p:cNvSpPr>
                <a:spLocks noChangeArrowheads="1"/>
              </p:cNvSpPr>
              <p:nvPr/>
            </p:nvSpPr>
            <p:spPr bwMode="auto">
              <a:xfrm>
                <a:off x="4608" y="2352"/>
                <a:ext cx="816" cy="1440"/>
              </a:xfrm>
              <a:prstGeom prst="ellipse">
                <a:avLst/>
              </a:prstGeom>
              <a:grpFill/>
              <a:ln w="9525">
                <a:solidFill>
                  <a:srgbClr val="C23091"/>
                </a:solidFill>
                <a:miter lim="800000"/>
                <a:headEnd/>
                <a:tailEnd/>
              </a:ln>
            </p:spPr>
            <p:txBody>
              <a:bodyPr wrap="none" anchor="ctr"/>
              <a:lstStyle/>
              <a:p>
                <a:pPr algn="ctr">
                  <a:defRPr/>
                </a:pPr>
                <a:endParaRPr lang="en-US" altLang="zh-TW" b="1" dirty="0">
                  <a:latin typeface="+mn-ea"/>
                </a:endParaRPr>
              </a:p>
              <a:p>
                <a:pPr algn="ctr">
                  <a:defRPr/>
                </a:pPr>
                <a:r>
                  <a:rPr lang="zh-TW" altLang="en-US" sz="2400" b="1" dirty="0">
                    <a:latin typeface="+mn-ea"/>
                  </a:rPr>
                  <a:t>著</a:t>
                </a:r>
              </a:p>
              <a:p>
                <a:pPr algn="ctr">
                  <a:defRPr/>
                </a:pPr>
                <a:r>
                  <a:rPr lang="zh-TW" altLang="en-US" sz="2400" b="1" dirty="0">
                    <a:latin typeface="+mn-ea"/>
                  </a:rPr>
                  <a:t>作</a:t>
                </a:r>
              </a:p>
              <a:p>
                <a:pPr algn="ctr">
                  <a:defRPr/>
                </a:pPr>
                <a:r>
                  <a:rPr lang="zh-TW" altLang="en-US" sz="2400" b="1" dirty="0">
                    <a:latin typeface="+mn-ea"/>
                  </a:rPr>
                  <a:t>利</a:t>
                </a:r>
              </a:p>
              <a:p>
                <a:pPr algn="ctr">
                  <a:defRPr/>
                </a:pPr>
                <a:r>
                  <a:rPr lang="zh-TW" altLang="en-US" sz="2400" b="1" dirty="0">
                    <a:latin typeface="+mn-ea"/>
                  </a:rPr>
                  <a:t>用</a:t>
                </a:r>
              </a:p>
              <a:p>
                <a:pPr algn="ctr">
                  <a:defRPr/>
                </a:pPr>
                <a:r>
                  <a:rPr lang="zh-TW" altLang="en-US" sz="2400" b="1" dirty="0">
                    <a:latin typeface="+mn-ea"/>
                  </a:rPr>
                  <a:t>人</a:t>
                </a:r>
              </a:p>
              <a:p>
                <a:pPr algn="ctr">
                  <a:defRPr/>
                </a:pPr>
                <a:endParaRPr lang="en-US" altLang="zh-TW" sz="2400" b="1" dirty="0">
                  <a:latin typeface="+mn-ea"/>
                </a:endParaRPr>
              </a:p>
            </p:txBody>
          </p:sp>
          <p:sp>
            <p:nvSpPr>
              <p:cNvPr id="11276" name="Rectangle 5"/>
              <p:cNvSpPr>
                <a:spLocks noChangeArrowheads="1"/>
              </p:cNvSpPr>
              <p:nvPr/>
            </p:nvSpPr>
            <p:spPr bwMode="auto">
              <a:xfrm>
                <a:off x="2280" y="2400"/>
                <a:ext cx="1104" cy="1440"/>
              </a:xfrm>
              <a:prstGeom prst="rect">
                <a:avLst/>
              </a:prstGeom>
              <a:blipFill>
                <a:blip r:embed="rId9" cstate="print"/>
                <a:tile tx="0" ty="0" sx="100000" sy="100000" flip="none" algn="tl"/>
              </a:blipFill>
              <a:ln w="9525">
                <a:solidFill>
                  <a:schemeClr val="accent6">
                    <a:lumMod val="75000"/>
                  </a:schemeClr>
                </a:solidFill>
                <a:miter lim="800000"/>
                <a:headEnd/>
                <a:tailEnd/>
              </a:ln>
            </p:spPr>
            <p:txBody>
              <a:bodyPr wrap="none" anchor="ctr"/>
              <a:lstStyle/>
              <a:p>
                <a:pPr algn="ctr">
                  <a:defRPr/>
                </a:pPr>
                <a:r>
                  <a:rPr lang="zh-TW" altLang="en-US" sz="2400" b="1" dirty="0">
                    <a:latin typeface="+mn-ea"/>
                  </a:rPr>
                  <a:t>著作權</a:t>
                </a:r>
              </a:p>
              <a:p>
                <a:pPr algn="ctr">
                  <a:defRPr/>
                </a:pPr>
                <a:r>
                  <a:rPr lang="zh-TW" altLang="en-US" sz="2400" b="1" dirty="0">
                    <a:latin typeface="+mn-ea"/>
                  </a:rPr>
                  <a:t>集管團體</a:t>
                </a:r>
              </a:p>
            </p:txBody>
          </p:sp>
          <p:sp>
            <p:nvSpPr>
              <p:cNvPr id="11277" name="Line 9"/>
              <p:cNvSpPr>
                <a:spLocks noChangeShapeType="1"/>
              </p:cNvSpPr>
              <p:nvPr/>
            </p:nvSpPr>
            <p:spPr bwMode="auto">
              <a:xfrm>
                <a:off x="3456" y="2976"/>
                <a:ext cx="1008" cy="0"/>
              </a:xfrm>
              <a:prstGeom prst="line">
                <a:avLst/>
              </a:prstGeom>
              <a:grpFill/>
              <a:ln w="9525">
                <a:solidFill>
                  <a:srgbClr val="000000"/>
                </a:solidFill>
                <a:prstDash val="dash"/>
                <a:round/>
                <a:headEnd/>
                <a:tailEnd type="triangle" w="med" len="med"/>
              </a:ln>
            </p:spPr>
            <p:txBody>
              <a:bodyPr/>
              <a:lstStyle/>
              <a:p>
                <a:pPr>
                  <a:defRPr/>
                </a:pPr>
                <a:endParaRPr lang="zh-TW" altLang="en-US" b="1">
                  <a:latin typeface="+mn-ea"/>
                </a:endParaRPr>
              </a:p>
            </p:txBody>
          </p:sp>
          <p:sp>
            <p:nvSpPr>
              <p:cNvPr id="11278" name="Line 10"/>
              <p:cNvSpPr>
                <a:spLocks noChangeShapeType="1"/>
              </p:cNvSpPr>
              <p:nvPr/>
            </p:nvSpPr>
            <p:spPr bwMode="auto">
              <a:xfrm flipH="1">
                <a:off x="3456" y="3312"/>
                <a:ext cx="960" cy="0"/>
              </a:xfrm>
              <a:prstGeom prst="line">
                <a:avLst/>
              </a:prstGeom>
              <a:grpFill/>
              <a:ln w="9525">
                <a:solidFill>
                  <a:srgbClr val="000000"/>
                </a:solidFill>
                <a:round/>
                <a:headEnd/>
                <a:tailEnd type="triangle" w="med" len="med"/>
              </a:ln>
            </p:spPr>
            <p:txBody>
              <a:bodyPr/>
              <a:lstStyle/>
              <a:p>
                <a:pPr>
                  <a:defRPr/>
                </a:pPr>
                <a:endParaRPr lang="zh-TW" altLang="en-US" b="1">
                  <a:latin typeface="+mn-ea"/>
                </a:endParaRPr>
              </a:p>
            </p:txBody>
          </p:sp>
        </p:grpSp>
        <p:sp>
          <p:nvSpPr>
            <p:cNvPr id="11271" name="Line 7"/>
            <p:cNvSpPr>
              <a:spLocks noChangeShapeType="1"/>
            </p:cNvSpPr>
            <p:nvPr/>
          </p:nvSpPr>
          <p:spPr bwMode="auto">
            <a:xfrm>
              <a:off x="1981200" y="4724400"/>
              <a:ext cx="1600200" cy="0"/>
            </a:xfrm>
            <a:prstGeom prst="line">
              <a:avLst/>
            </a:prstGeom>
            <a:noFill/>
            <a:ln w="9525">
              <a:solidFill>
                <a:srgbClr val="000000"/>
              </a:solidFill>
              <a:prstDash val="dash"/>
              <a:round/>
              <a:headEnd/>
              <a:tailEnd type="triangle" w="med" len="med"/>
            </a:ln>
          </p:spPr>
          <p:txBody>
            <a:bodyPr/>
            <a:lstStyle/>
            <a:p>
              <a:endParaRPr lang="zh-TW" altLang="en-US" b="1">
                <a:latin typeface="+mn-ea"/>
              </a:endParaRPr>
            </a:p>
          </p:txBody>
        </p:sp>
        <p:sp>
          <p:nvSpPr>
            <p:cNvPr id="11272" name="Line 8"/>
            <p:cNvSpPr>
              <a:spLocks noChangeShapeType="1"/>
            </p:cNvSpPr>
            <p:nvPr/>
          </p:nvSpPr>
          <p:spPr bwMode="auto">
            <a:xfrm flipH="1">
              <a:off x="1905000" y="5181600"/>
              <a:ext cx="1600200" cy="0"/>
            </a:xfrm>
            <a:prstGeom prst="line">
              <a:avLst/>
            </a:prstGeom>
            <a:noFill/>
            <a:ln w="9525">
              <a:solidFill>
                <a:srgbClr val="000000"/>
              </a:solidFill>
              <a:round/>
              <a:headEnd/>
              <a:tailEnd type="triangle" w="med" len="med"/>
            </a:ln>
          </p:spPr>
          <p:txBody>
            <a:bodyPr/>
            <a:lstStyle/>
            <a:p>
              <a:endParaRPr lang="zh-TW" altLang="en-US" b="1">
                <a:latin typeface="+mn-ea"/>
              </a:endParaRPr>
            </a:p>
          </p:txBody>
        </p:sp>
        <p:sp>
          <p:nvSpPr>
            <p:cNvPr id="11273" name="矩形 13"/>
            <p:cNvSpPr>
              <a:spLocks noChangeArrowheads="1"/>
            </p:cNvSpPr>
            <p:nvPr/>
          </p:nvSpPr>
          <p:spPr bwMode="auto">
            <a:xfrm>
              <a:off x="1643042" y="4143380"/>
              <a:ext cx="5500688" cy="400050"/>
            </a:xfrm>
            <a:prstGeom prst="rect">
              <a:avLst/>
            </a:prstGeom>
            <a:noFill/>
            <a:ln w="9525">
              <a:noFill/>
              <a:miter lim="800000"/>
              <a:headEnd/>
              <a:tailEnd/>
            </a:ln>
          </p:spPr>
          <p:txBody>
            <a:bodyPr>
              <a:spAutoFit/>
            </a:bodyPr>
            <a:lstStyle/>
            <a:p>
              <a:r>
                <a:rPr lang="zh-TW" altLang="en-US" sz="2000" b="1" dirty="0">
                  <a:latin typeface="+mn-ea"/>
                </a:rPr>
                <a:t> </a:t>
              </a:r>
              <a:r>
                <a:rPr lang="en-US" altLang="zh-TW" sz="2000" b="1" dirty="0">
                  <a:solidFill>
                    <a:srgbClr val="FF0066"/>
                  </a:solidFill>
                  <a:latin typeface="+mn-ea"/>
                </a:rPr>
                <a:t>1.</a:t>
              </a:r>
              <a:r>
                <a:rPr lang="zh-TW" altLang="en-US" sz="2000" b="1" dirty="0">
                  <a:solidFill>
                    <a:srgbClr val="FF0066"/>
                  </a:solidFill>
                  <a:latin typeface="+mn-ea"/>
                </a:rPr>
                <a:t>權利委託管理                           </a:t>
              </a:r>
              <a:r>
                <a:rPr lang="zh-TW" altLang="en-US" sz="2000" b="1" dirty="0" smtClean="0">
                  <a:solidFill>
                    <a:srgbClr val="FF0066"/>
                  </a:solidFill>
                  <a:latin typeface="+mn-ea"/>
                </a:rPr>
                <a:t>         </a:t>
              </a:r>
              <a:r>
                <a:rPr lang="en-US" altLang="zh-TW" sz="2000" b="1" dirty="0" smtClean="0">
                  <a:solidFill>
                    <a:srgbClr val="FF0066"/>
                  </a:solidFill>
                  <a:latin typeface="+mn-ea"/>
                </a:rPr>
                <a:t>2</a:t>
              </a:r>
              <a:r>
                <a:rPr lang="en-US" altLang="zh-TW" sz="2000" b="1" dirty="0">
                  <a:solidFill>
                    <a:srgbClr val="FF0066"/>
                  </a:solidFill>
                  <a:latin typeface="+mn-ea"/>
                </a:rPr>
                <a:t>.</a:t>
              </a:r>
              <a:r>
                <a:rPr lang="zh-TW" altLang="en-US" sz="2000" b="1" dirty="0">
                  <a:solidFill>
                    <a:srgbClr val="FF0066"/>
                  </a:solidFill>
                  <a:latin typeface="+mn-ea"/>
                </a:rPr>
                <a:t>授權</a:t>
              </a:r>
            </a:p>
          </p:txBody>
        </p:sp>
        <p:sp>
          <p:nvSpPr>
            <p:cNvPr id="11274" name="矩形 14"/>
            <p:cNvSpPr>
              <a:spLocks noChangeArrowheads="1"/>
            </p:cNvSpPr>
            <p:nvPr/>
          </p:nvSpPr>
          <p:spPr bwMode="auto">
            <a:xfrm>
              <a:off x="1643042" y="5357826"/>
              <a:ext cx="5881286" cy="400110"/>
            </a:xfrm>
            <a:prstGeom prst="rect">
              <a:avLst/>
            </a:prstGeom>
            <a:noFill/>
            <a:ln w="9525">
              <a:noFill/>
              <a:miter lim="800000"/>
              <a:headEnd/>
              <a:tailEnd/>
            </a:ln>
          </p:spPr>
          <p:txBody>
            <a:bodyPr wrap="square">
              <a:spAutoFit/>
            </a:bodyPr>
            <a:lstStyle/>
            <a:p>
              <a:r>
                <a:rPr lang="en-US" altLang="zh-TW" sz="2000" b="1" dirty="0">
                  <a:solidFill>
                    <a:srgbClr val="FF0066"/>
                  </a:solidFill>
                  <a:latin typeface="+mn-ea"/>
                </a:rPr>
                <a:t>4.</a:t>
              </a:r>
              <a:r>
                <a:rPr lang="zh-TW" altLang="en-US" sz="2000" b="1" dirty="0">
                  <a:solidFill>
                    <a:srgbClr val="FF0066"/>
                  </a:solidFill>
                  <a:latin typeface="+mn-ea"/>
                </a:rPr>
                <a:t>分配使用報酬   </a:t>
              </a:r>
              <a:r>
                <a:rPr lang="en-US" altLang="zh-TW" sz="2000" b="1" dirty="0">
                  <a:solidFill>
                    <a:srgbClr val="FF0066"/>
                  </a:solidFill>
                  <a:latin typeface="+mn-ea"/>
                </a:rPr>
                <a:t> </a:t>
              </a:r>
              <a:r>
                <a:rPr lang="zh-TW" altLang="en-US" sz="2000" b="1" dirty="0">
                  <a:solidFill>
                    <a:srgbClr val="FF0066"/>
                  </a:solidFill>
                  <a:latin typeface="+mn-ea"/>
                </a:rPr>
                <a:t>                    </a:t>
              </a:r>
              <a:r>
                <a:rPr lang="zh-TW" altLang="en-US" sz="2000" b="1" dirty="0" smtClean="0">
                  <a:solidFill>
                    <a:srgbClr val="FF0066"/>
                  </a:solidFill>
                  <a:latin typeface="+mn-ea"/>
                </a:rPr>
                <a:t>          </a:t>
              </a:r>
              <a:r>
                <a:rPr lang="en-US" altLang="zh-TW" sz="2000" b="1" dirty="0" smtClean="0">
                  <a:solidFill>
                    <a:srgbClr val="FF0066"/>
                  </a:solidFill>
                  <a:latin typeface="+mn-ea"/>
                </a:rPr>
                <a:t>3</a:t>
              </a:r>
              <a:r>
                <a:rPr lang="en-US" altLang="zh-TW" sz="2000" b="1" dirty="0">
                  <a:solidFill>
                    <a:srgbClr val="FF0066"/>
                  </a:solidFill>
                  <a:latin typeface="+mn-ea"/>
                </a:rPr>
                <a:t>.</a:t>
              </a:r>
              <a:r>
                <a:rPr lang="zh-TW" altLang="en-US" sz="2000" b="1" dirty="0">
                  <a:solidFill>
                    <a:srgbClr val="FF0066"/>
                  </a:solidFill>
                  <a:latin typeface="+mn-ea"/>
                </a:rPr>
                <a:t>支付使用</a:t>
              </a:r>
              <a:r>
                <a:rPr lang="zh-TW" altLang="en-US" sz="2000" b="1" dirty="0" smtClean="0">
                  <a:solidFill>
                    <a:srgbClr val="FF0066"/>
                  </a:solidFill>
                  <a:latin typeface="+mn-ea"/>
                </a:rPr>
                <a:t>報酬</a:t>
              </a:r>
              <a:endParaRPr lang="zh-TW" altLang="en-US" sz="2000" b="1" dirty="0">
                <a:solidFill>
                  <a:srgbClr val="FF0066"/>
                </a:solidFill>
                <a:latin typeface="+mn-ea"/>
              </a:endParaRPr>
            </a:p>
          </p:txBody>
        </p:sp>
      </p:grpSp>
    </p:spTree>
    <p:extLst>
      <p:ext uri="{BB962C8B-B14F-4D97-AF65-F5344CB8AC3E}">
        <p14:creationId xmlns:p14="http://schemas.microsoft.com/office/powerpoint/2010/main" val="3531533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332656"/>
            <a:ext cx="7467600" cy="634082"/>
          </a:xfrm>
        </p:spPr>
        <p:txBody>
          <a:bodyPr>
            <a:noAutofit/>
          </a:bodyPr>
          <a:lstStyle/>
          <a:p>
            <a:pPr algn="ctr"/>
            <a:r>
              <a:rPr lang="zh-TW" altLang="en-US" sz="3600" b="1" dirty="0" smtClean="0">
                <a:solidFill>
                  <a:srgbClr val="002060"/>
                </a:solidFill>
                <a:latin typeface="微軟正黑體" pitchFamily="34" charset="-120"/>
                <a:ea typeface="微軟正黑體" pitchFamily="34" charset="-120"/>
              </a:rPr>
              <a:t>現有著作權</a:t>
            </a:r>
            <a:r>
              <a:rPr lang="zh-TW" altLang="en-US" sz="3600" b="1" dirty="0">
                <a:solidFill>
                  <a:srgbClr val="002060"/>
                </a:solidFill>
                <a:latin typeface="微軟正黑體" pitchFamily="34" charset="-120"/>
                <a:ea typeface="微軟正黑體" pitchFamily="34" charset="-120"/>
              </a:rPr>
              <a:t>集體管理</a:t>
            </a:r>
            <a:r>
              <a:rPr lang="zh-TW" altLang="en-US" sz="3600" b="1" dirty="0" smtClean="0">
                <a:solidFill>
                  <a:srgbClr val="002060"/>
                </a:solidFill>
                <a:latin typeface="微軟正黑體" pitchFamily="34" charset="-120"/>
                <a:ea typeface="微軟正黑體" pitchFamily="34" charset="-120"/>
              </a:rPr>
              <a:t>團體資訊</a:t>
            </a:r>
            <a:endParaRPr lang="zh-TW" altLang="en-US" sz="3600" dirty="0">
              <a:solidFill>
                <a:srgbClr val="002060"/>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3471919651"/>
              </p:ext>
            </p:extLst>
          </p:nvPr>
        </p:nvGraphicFramePr>
        <p:xfrm>
          <a:off x="323528" y="1196752"/>
          <a:ext cx="8505490" cy="4920064"/>
        </p:xfrm>
        <a:graphic>
          <a:graphicData uri="http://schemas.openxmlformats.org/drawingml/2006/table">
            <a:tbl>
              <a:tblPr firstRow="1" bandRow="1">
                <a:solidFill>
                  <a:schemeClr val="accent1">
                    <a:lumMod val="40000"/>
                    <a:lumOff val="60000"/>
                  </a:schemeClr>
                </a:solidFill>
                <a:tableStyleId>{69CF1AB2-1976-4502-BF36-3FF5EA218861}</a:tableStyleId>
              </a:tblPr>
              <a:tblGrid>
                <a:gridCol w="215580"/>
                <a:gridCol w="2376707"/>
                <a:gridCol w="985247"/>
                <a:gridCol w="1267043"/>
                <a:gridCol w="2319338"/>
                <a:gridCol w="1341575"/>
              </a:tblGrid>
              <a:tr h="288032">
                <a:tc>
                  <a:txBody>
                    <a:bodyPr/>
                    <a:lstStyle/>
                    <a:p>
                      <a:pPr algn="ctr">
                        <a:lnSpc>
                          <a:spcPct val="90000"/>
                        </a:lnSpc>
                      </a:pPr>
                      <a:endParaRPr lang="zh-TW" altLang="en-US" b="1" dirty="0">
                        <a:latin typeface="標楷體" pitchFamily="65" charset="-120"/>
                        <a:ea typeface="標楷體" pitchFamily="65" charset="-120"/>
                      </a:endParaRPr>
                    </a:p>
                  </a:txBody>
                  <a:tcPr/>
                </a:tc>
                <a:tc>
                  <a:txBody>
                    <a:bodyPr/>
                    <a:lstStyle/>
                    <a:p>
                      <a:pPr algn="ctr">
                        <a:lnSpc>
                          <a:spcPct val="90000"/>
                        </a:lnSpc>
                      </a:pPr>
                      <a:r>
                        <a:rPr lang="zh-TW" altLang="en-US" b="1" dirty="0" smtClean="0">
                          <a:latin typeface="微軟正黑體" pitchFamily="34" charset="-120"/>
                          <a:ea typeface="微軟正黑體" pitchFamily="34" charset="-120"/>
                        </a:rPr>
                        <a:t>團體名稱</a:t>
                      </a:r>
                      <a:endParaRPr lang="zh-TW" altLang="en-US" b="1" dirty="0">
                        <a:latin typeface="微軟正黑體" pitchFamily="34" charset="-120"/>
                        <a:ea typeface="微軟正黑體" pitchFamily="34" charset="-120"/>
                      </a:endParaRPr>
                    </a:p>
                  </a:txBody>
                  <a:tcPr/>
                </a:tc>
                <a:tc>
                  <a:txBody>
                    <a:bodyPr/>
                    <a:lstStyle/>
                    <a:p>
                      <a:pPr algn="ctr">
                        <a:lnSpc>
                          <a:spcPct val="90000"/>
                        </a:lnSpc>
                      </a:pPr>
                      <a:r>
                        <a:rPr lang="zh-TW" altLang="en-US" b="1" dirty="0" smtClean="0">
                          <a:latin typeface="微軟正黑體" pitchFamily="34" charset="-120"/>
                          <a:ea typeface="微軟正黑體" pitchFamily="34" charset="-120"/>
                        </a:rPr>
                        <a:t>簡稱</a:t>
                      </a:r>
                      <a:endParaRPr lang="zh-TW" altLang="en-US" b="1" dirty="0">
                        <a:latin typeface="微軟正黑體" pitchFamily="34" charset="-120"/>
                        <a:ea typeface="微軟正黑體" pitchFamily="34" charset="-120"/>
                      </a:endParaRPr>
                    </a:p>
                  </a:txBody>
                  <a:tcPr/>
                </a:tc>
                <a:tc gridSpan="2">
                  <a:txBody>
                    <a:bodyPr/>
                    <a:lstStyle/>
                    <a:p>
                      <a:pPr algn="ctr">
                        <a:lnSpc>
                          <a:spcPct val="90000"/>
                        </a:lnSpc>
                      </a:pPr>
                      <a:r>
                        <a:rPr lang="zh-TW" altLang="en-US" b="1" dirty="0" smtClean="0">
                          <a:latin typeface="微軟正黑體" pitchFamily="34" charset="-120"/>
                          <a:ea typeface="微軟正黑體" pitchFamily="34" charset="-120"/>
                        </a:rPr>
                        <a:t>管理著作類別及權利種類</a:t>
                      </a:r>
                      <a:endParaRPr lang="zh-TW" altLang="en-US" b="1" dirty="0">
                        <a:latin typeface="微軟正黑體" pitchFamily="34" charset="-120"/>
                        <a:ea typeface="微軟正黑體" pitchFamily="34" charset="-120"/>
                      </a:endParaRPr>
                    </a:p>
                  </a:txBody>
                  <a:tcPr/>
                </a:tc>
                <a:tc hMerge="1">
                  <a:txBody>
                    <a:bodyPr/>
                    <a:lstStyle/>
                    <a:p>
                      <a:endParaRPr lang="zh-TW" altLang="en-US" b="0" dirty="0"/>
                    </a:p>
                  </a:txBody>
                  <a:tcPr/>
                </a:tc>
                <a:tc>
                  <a:txBody>
                    <a:bodyPr/>
                    <a:lstStyle/>
                    <a:p>
                      <a:pPr algn="ctr">
                        <a:lnSpc>
                          <a:spcPct val="90000"/>
                        </a:lnSpc>
                        <a:spcAft>
                          <a:spcPts val="0"/>
                        </a:spcAft>
                      </a:pPr>
                      <a:r>
                        <a:rPr lang="zh-TW" altLang="en-US" sz="1400" kern="100" dirty="0" smtClean="0">
                          <a:effectLst/>
                          <a:latin typeface="+mn-ea"/>
                          <a:ea typeface="+mn-ea"/>
                          <a:cs typeface="Times New Roman"/>
                        </a:rPr>
                        <a:t>管理數量</a:t>
                      </a:r>
                      <a:endParaRPr lang="zh-TW" sz="1400" kern="100" dirty="0">
                        <a:effectLst/>
                        <a:latin typeface="+mn-ea"/>
                        <a:ea typeface="+mn-ea"/>
                        <a:cs typeface="Times New Roman"/>
                      </a:endParaRPr>
                    </a:p>
                  </a:txBody>
                  <a:tcPr marL="0" marR="0" marT="0" marB="0" anchor="ctr"/>
                </a:tc>
              </a:tr>
              <a:tr h="370840">
                <a:tc>
                  <a:txBody>
                    <a:bodyPr/>
                    <a:lstStyle/>
                    <a:p>
                      <a:pPr algn="ctr">
                        <a:lnSpc>
                          <a:spcPct val="90000"/>
                        </a:lnSpc>
                      </a:pPr>
                      <a:r>
                        <a:rPr lang="en-US" altLang="zh-TW" dirty="0" smtClean="0">
                          <a:latin typeface="標楷體" pitchFamily="65" charset="-120"/>
                          <a:ea typeface="標楷體" pitchFamily="65" charset="-120"/>
                        </a:rPr>
                        <a:t>1</a:t>
                      </a:r>
                      <a:endParaRPr lang="zh-TW" altLang="en-US" dirty="0">
                        <a:latin typeface="標楷體" pitchFamily="65" charset="-120"/>
                        <a:ea typeface="標楷體" pitchFamily="65" charset="-120"/>
                      </a:endParaRPr>
                    </a:p>
                  </a:txBody>
                  <a:tcPr anchor="ctr"/>
                </a:tc>
                <a:tc>
                  <a:txBody>
                    <a:bodyPr/>
                    <a:lstStyle/>
                    <a:p>
                      <a:pPr algn="l">
                        <a:lnSpc>
                          <a:spcPct val="90000"/>
                        </a:lnSpc>
                      </a:pPr>
                      <a:r>
                        <a:rPr lang="zh-TW" altLang="en-US" dirty="0" smtClean="0">
                          <a:latin typeface="微軟正黑體" pitchFamily="34" charset="-120"/>
                          <a:ea typeface="微軟正黑體" pitchFamily="34" charset="-120"/>
                        </a:rPr>
                        <a:t>台灣音樂著作權人聯合總會</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負責人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蔡清忠</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a:txBody>
                  <a:tcPr anchor="ctr"/>
                </a:tc>
                <a:tc>
                  <a:txBody>
                    <a:bodyPr/>
                    <a:lstStyle/>
                    <a:p>
                      <a:pPr algn="ctr">
                        <a:lnSpc>
                          <a:spcPct val="90000"/>
                        </a:lnSpc>
                      </a:pPr>
                      <a:r>
                        <a:rPr lang="en-US" altLang="zh-TW" dirty="0" smtClean="0">
                          <a:latin typeface="微軟正黑體" pitchFamily="34" charset="-120"/>
                          <a:ea typeface="微軟正黑體" pitchFamily="34" charset="-120"/>
                        </a:rPr>
                        <a:t>MCAT</a:t>
                      </a:r>
                      <a:endParaRPr lang="zh-TW" altLang="en-US" dirty="0">
                        <a:latin typeface="微軟正黑體" pitchFamily="34" charset="-120"/>
                        <a:ea typeface="微軟正黑體" pitchFamily="34" charset="-120"/>
                      </a:endParaRPr>
                    </a:p>
                  </a:txBody>
                  <a:tcPr anchor="ctr"/>
                </a:tc>
                <a:tc rowSpan="3">
                  <a:txBody>
                    <a:bodyPr/>
                    <a:lstStyle/>
                    <a:p>
                      <a:pPr algn="ctr">
                        <a:lnSpc>
                          <a:spcPct val="90000"/>
                        </a:lnSpc>
                      </a:pPr>
                      <a:r>
                        <a:rPr lang="zh-TW" altLang="en-US" dirty="0" smtClean="0">
                          <a:latin typeface="微軟正黑體" pitchFamily="34" charset="-120"/>
                          <a:ea typeface="微軟正黑體" pitchFamily="34" charset="-120"/>
                        </a:rPr>
                        <a:t>音樂著作</a:t>
                      </a:r>
                      <a:endParaRPr lang="zh-TW" altLang="en-US" dirty="0">
                        <a:latin typeface="微軟正黑體" pitchFamily="34" charset="-120"/>
                        <a:ea typeface="微軟正黑體" pitchFamily="34" charset="-120"/>
                      </a:endParaRPr>
                    </a:p>
                  </a:txBody>
                  <a:tcPr anchor="ctr"/>
                </a:tc>
                <a:tc rowSpan="3">
                  <a:txBody>
                    <a:bodyPr/>
                    <a:lstStyle/>
                    <a:p>
                      <a:pPr>
                        <a:lnSpc>
                          <a:spcPct val="90000"/>
                        </a:lnSpc>
                      </a:pPr>
                      <a:r>
                        <a:rPr lang="zh-TW" altLang="en-US" sz="1600" dirty="0" smtClean="0">
                          <a:latin typeface="微軟正黑體" pitchFamily="34" charset="-120"/>
                          <a:ea typeface="微軟正黑體" pitchFamily="34" charset="-120"/>
                        </a:rPr>
                        <a:t>公開播送權、</a:t>
                      </a:r>
                      <a:endParaRPr lang="en-US" altLang="zh-TW" sz="1600" dirty="0" smtClean="0">
                        <a:latin typeface="微軟正黑體" pitchFamily="34" charset="-120"/>
                        <a:ea typeface="微軟正黑體" pitchFamily="34" charset="-120"/>
                      </a:endParaRPr>
                    </a:p>
                    <a:p>
                      <a:pPr>
                        <a:lnSpc>
                          <a:spcPct val="90000"/>
                        </a:lnSpc>
                      </a:pPr>
                      <a:r>
                        <a:rPr lang="zh-TW" altLang="en-US" sz="1600" dirty="0" smtClean="0">
                          <a:latin typeface="微軟正黑體" pitchFamily="34" charset="-120"/>
                          <a:ea typeface="微軟正黑體" pitchFamily="34" charset="-120"/>
                        </a:rPr>
                        <a:t>公開演出權、</a:t>
                      </a:r>
                      <a:endParaRPr lang="en-US" altLang="zh-TW" sz="1600" dirty="0" smtClean="0">
                        <a:latin typeface="微軟正黑體" pitchFamily="34" charset="-120"/>
                        <a:ea typeface="微軟正黑體" pitchFamily="34" charset="-120"/>
                      </a:endParaRPr>
                    </a:p>
                    <a:p>
                      <a:pPr>
                        <a:lnSpc>
                          <a:spcPct val="90000"/>
                        </a:lnSpc>
                      </a:pPr>
                      <a:r>
                        <a:rPr lang="zh-TW" altLang="en-US" sz="1600" dirty="0" smtClean="0">
                          <a:latin typeface="微軟正黑體" pitchFamily="34" charset="-120"/>
                          <a:ea typeface="微軟正黑體" pitchFamily="34" charset="-120"/>
                        </a:rPr>
                        <a:t>公開傳輸權</a:t>
                      </a:r>
                      <a:endParaRPr lang="zh-TW" altLang="en-US" sz="1600" dirty="0">
                        <a:latin typeface="微軟正黑體" pitchFamily="34" charset="-120"/>
                        <a:ea typeface="微軟正黑體" pitchFamily="34" charset="-120"/>
                      </a:endParaRPr>
                    </a:p>
                  </a:txBody>
                  <a:tcPr anchor="ct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en-US" altLang="zh-TW" sz="1600" u="none" strike="noStrike" cap="none" normalizeH="0" baseline="0" dirty="0" smtClean="0">
                          <a:ln>
                            <a:noFill/>
                          </a:ln>
                          <a:effectLst/>
                          <a:latin typeface="+mn-lt"/>
                          <a:ea typeface="+mn-ea"/>
                        </a:rPr>
                        <a:t>33,428</a:t>
                      </a:r>
                      <a:r>
                        <a:rPr kumimoji="1" lang="zh-TW" altLang="en-US" sz="1600" u="none" strike="noStrike" cap="none" normalizeH="0" baseline="0" dirty="0" smtClean="0">
                          <a:ln>
                            <a:noFill/>
                          </a:ln>
                          <a:effectLst/>
                          <a:latin typeface="+mn-lt"/>
                          <a:ea typeface="+mn-ea"/>
                        </a:rPr>
                        <a:t>首</a:t>
                      </a:r>
                      <a:endParaRPr lang="zh-TW" sz="1600" kern="100" dirty="0">
                        <a:effectLst/>
                        <a:latin typeface="+mn-lt"/>
                        <a:ea typeface="+mn-ea"/>
                        <a:cs typeface="Times New Roman"/>
                      </a:endParaRPr>
                    </a:p>
                  </a:txBody>
                  <a:tcPr marL="0" marR="0" marT="0" marB="0" anchor="ctr"/>
                </a:tc>
              </a:tr>
              <a:tr h="370840">
                <a:tc>
                  <a:txBody>
                    <a:bodyPr/>
                    <a:lstStyle/>
                    <a:p>
                      <a:pPr algn="ctr">
                        <a:lnSpc>
                          <a:spcPct val="90000"/>
                        </a:lnSpc>
                      </a:pPr>
                      <a:r>
                        <a:rPr lang="en-US" altLang="zh-TW" dirty="0" smtClean="0">
                          <a:latin typeface="標楷體" pitchFamily="65" charset="-120"/>
                          <a:ea typeface="標楷體" pitchFamily="65" charset="-120"/>
                        </a:rPr>
                        <a:t>2</a:t>
                      </a:r>
                      <a:endParaRPr lang="zh-TW" altLang="en-US" dirty="0">
                        <a:latin typeface="標楷體" pitchFamily="65" charset="-120"/>
                        <a:ea typeface="標楷體" pitchFamily="65" charset="-120"/>
                      </a:endParaRPr>
                    </a:p>
                  </a:txBody>
                  <a:tcPr anchor="ctr"/>
                </a:tc>
                <a:tc>
                  <a:txBody>
                    <a:bodyPr/>
                    <a:lstStyle/>
                    <a:p>
                      <a:pPr algn="l">
                        <a:lnSpc>
                          <a:spcPct val="90000"/>
                        </a:lnSpc>
                      </a:pPr>
                      <a:r>
                        <a:rPr lang="zh-TW" altLang="en-US" dirty="0" smtClean="0">
                          <a:latin typeface="微軟正黑體" pitchFamily="34" charset="-120"/>
                          <a:ea typeface="微軟正黑體" pitchFamily="34" charset="-120"/>
                        </a:rPr>
                        <a:t>中華音樂著作權協會</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負責人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陳樂融</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a:txBody>
                  <a:tcPr anchor="ctr"/>
                </a:tc>
                <a:tc>
                  <a:txBody>
                    <a:bodyPr/>
                    <a:lstStyle/>
                    <a:p>
                      <a:pPr algn="ctr">
                        <a:lnSpc>
                          <a:spcPct val="90000"/>
                        </a:lnSpc>
                      </a:pPr>
                      <a:r>
                        <a:rPr lang="en-US" altLang="zh-TW" dirty="0" smtClean="0">
                          <a:latin typeface="微軟正黑體" pitchFamily="34" charset="-120"/>
                          <a:ea typeface="微軟正黑體" pitchFamily="34" charset="-120"/>
                        </a:rPr>
                        <a:t>MUST</a:t>
                      </a:r>
                      <a:endParaRPr lang="zh-TW" altLang="en-US" dirty="0">
                        <a:latin typeface="微軟正黑體" pitchFamily="34" charset="-120"/>
                        <a:ea typeface="微軟正黑體" pitchFamily="34" charset="-120"/>
                      </a:endParaRPr>
                    </a:p>
                  </a:txBody>
                  <a:tcPr anchor="ct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zh-TW" altLang="en-US" sz="1600" u="none" strike="noStrike" cap="none" normalizeH="0" baseline="0" dirty="0" smtClean="0">
                          <a:ln>
                            <a:noFill/>
                          </a:ln>
                          <a:effectLst/>
                          <a:latin typeface="+mn-lt"/>
                          <a:ea typeface="+mn-ea"/>
                        </a:rPr>
                        <a:t>約</a:t>
                      </a:r>
                      <a:r>
                        <a:rPr kumimoji="1" lang="en-US" altLang="zh-TW" sz="1600" u="none" strike="noStrike" cap="none" normalizeH="0" baseline="0" dirty="0" smtClean="0">
                          <a:ln>
                            <a:noFill/>
                          </a:ln>
                          <a:effectLst/>
                          <a:latin typeface="+mn-lt"/>
                          <a:ea typeface="+mn-ea"/>
                        </a:rPr>
                        <a:t>17,000,000</a:t>
                      </a:r>
                      <a:r>
                        <a:rPr kumimoji="1" lang="zh-TW" altLang="en-US" sz="1600" u="none" strike="noStrike" cap="none" normalizeH="0" baseline="0" dirty="0" smtClean="0">
                          <a:ln>
                            <a:noFill/>
                          </a:ln>
                          <a:effectLst/>
                          <a:latin typeface="+mn-lt"/>
                          <a:ea typeface="+mn-ea"/>
                        </a:rPr>
                        <a:t>首</a:t>
                      </a:r>
                      <a:endParaRPr lang="zh-TW" sz="1600" kern="100" dirty="0">
                        <a:effectLst/>
                        <a:latin typeface="+mn-lt"/>
                        <a:ea typeface="+mn-ea"/>
                        <a:cs typeface="Times New Roman"/>
                      </a:endParaRPr>
                    </a:p>
                  </a:txBody>
                  <a:tcPr marL="0" marR="0" marT="0" marB="0" anchor="ctr"/>
                </a:tc>
              </a:tr>
              <a:tr h="442312">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altLang="zh-TW" dirty="0" smtClean="0">
                          <a:latin typeface="標楷體" pitchFamily="65" charset="-120"/>
                          <a:ea typeface="標楷體" pitchFamily="65" charset="-120"/>
                        </a:rPr>
                        <a:t>3</a:t>
                      </a:r>
                      <a:endParaRPr lang="zh-TW" altLang="en-US"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台灣音樂著作權協會</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負責人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林嘉愷</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a:txBody>
                  <a:tcPr anchor="ctr"/>
                </a:tc>
                <a:tc>
                  <a:txBody>
                    <a:bodyPr/>
                    <a:lstStyle/>
                    <a:p>
                      <a:pPr algn="ctr">
                        <a:lnSpc>
                          <a:spcPct val="90000"/>
                        </a:lnSpc>
                      </a:pPr>
                      <a:r>
                        <a:rPr lang="en-US" altLang="zh-TW" dirty="0" smtClean="0">
                          <a:latin typeface="微軟正黑體" pitchFamily="34" charset="-120"/>
                          <a:ea typeface="微軟正黑體" pitchFamily="34" charset="-120"/>
                        </a:rPr>
                        <a:t>TMCS</a:t>
                      </a:r>
                      <a:endParaRPr lang="zh-TW" altLang="en-US" dirty="0">
                        <a:latin typeface="微軟正黑體" pitchFamily="34" charset="-120"/>
                        <a:ea typeface="微軟正黑體" pitchFamily="34" charset="-120"/>
                      </a:endParaRPr>
                    </a:p>
                  </a:txBody>
                  <a:tcPr anchor="ctr"/>
                </a:tc>
                <a:tc vMerge="1">
                  <a:txBody>
                    <a:bodyPr/>
                    <a:lstStyle/>
                    <a:p>
                      <a:pPr algn="ctr"/>
                      <a:endParaRPr lang="zh-TW" altLang="en-US" dirty="0">
                        <a:latin typeface="標楷體" pitchFamily="65" charset="-120"/>
                        <a:ea typeface="標楷體" pitchFamily="65" charset="-120"/>
                      </a:endParaRPr>
                    </a:p>
                  </a:txBody>
                  <a:tcPr anchor="ctr"/>
                </a:tc>
                <a:tc vMerge="1">
                  <a:txBody>
                    <a:bodyPr/>
                    <a:lstStyle/>
                    <a:p>
                      <a:endParaRPr lang="zh-TW" altLang="en-US" dirty="0"/>
                    </a:p>
                  </a:txBody>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en-US" altLang="zh-TW" sz="1600" u="none" strike="noStrike" cap="none" normalizeH="0" baseline="0" dirty="0" smtClean="0">
                          <a:ln>
                            <a:noFill/>
                          </a:ln>
                          <a:effectLst/>
                          <a:latin typeface="+mn-lt"/>
                          <a:ea typeface="+mn-ea"/>
                        </a:rPr>
                        <a:t>36,148</a:t>
                      </a:r>
                      <a:r>
                        <a:rPr kumimoji="1" lang="zh-TW" altLang="en-US" sz="1600" u="none" strike="noStrike" cap="none" normalizeH="0" baseline="0" dirty="0" smtClean="0">
                          <a:ln>
                            <a:noFill/>
                          </a:ln>
                          <a:effectLst/>
                          <a:latin typeface="+mn-lt"/>
                          <a:ea typeface="+mn-ea"/>
                        </a:rPr>
                        <a:t>首</a:t>
                      </a:r>
                      <a:endParaRPr lang="zh-TW" sz="1600" kern="100" dirty="0">
                        <a:effectLst/>
                        <a:latin typeface="+mn-lt"/>
                        <a:ea typeface="+mn-ea"/>
                        <a:cs typeface="Times New Roman"/>
                      </a:endParaRPr>
                    </a:p>
                  </a:txBody>
                  <a:tcPr marL="0" marR="0" marT="0" marB="0" anchor="ctr"/>
                </a:tc>
              </a:tr>
              <a:tr h="805264">
                <a:tc rowSpan="2">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altLang="zh-TW" dirty="0" smtClean="0">
                          <a:latin typeface="標楷體" pitchFamily="65" charset="-120"/>
                          <a:ea typeface="標楷體" pitchFamily="65" charset="-120"/>
                        </a:rPr>
                        <a:t>4</a:t>
                      </a:r>
                      <a:endParaRPr lang="zh-TW" altLang="en-US" dirty="0">
                        <a:latin typeface="標楷體" pitchFamily="65" charset="-120"/>
                        <a:ea typeface="標楷體" pitchFamily="65" charset="-120"/>
                      </a:endParaRPr>
                    </a:p>
                  </a:txBody>
                  <a:tcPr anchor="ctr"/>
                </a:tc>
                <a:tc rowSpan="2">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中華民國錄音著作權人協會</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負責人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張耕宇</a:t>
                      </a:r>
                      <a:r>
                        <a:rPr lang="en-US" altLang="zh-TW" dirty="0" smtClean="0">
                          <a:latin typeface="微軟正黑體" pitchFamily="34" charset="-120"/>
                          <a:ea typeface="微軟正黑體" pitchFamily="34" charset="-120"/>
                        </a:rPr>
                        <a:t>)</a:t>
                      </a:r>
                    </a:p>
                  </a:txBody>
                  <a:tcPr anchor="ctr"/>
                </a:tc>
                <a:tc rowSpan="2">
                  <a:txBody>
                    <a:bodyPr/>
                    <a:lstStyle/>
                    <a:p>
                      <a:pPr algn="ctr">
                        <a:lnSpc>
                          <a:spcPct val="90000"/>
                        </a:lnSpc>
                      </a:pPr>
                      <a:r>
                        <a:rPr lang="en-US" altLang="zh-TW" dirty="0" smtClean="0">
                          <a:latin typeface="微軟正黑體" pitchFamily="34" charset="-120"/>
                          <a:ea typeface="微軟正黑體" pitchFamily="34" charset="-120"/>
                        </a:rPr>
                        <a:t>ARCO</a:t>
                      </a:r>
                      <a:endParaRPr lang="zh-TW" altLang="en-US" dirty="0">
                        <a:latin typeface="微軟正黑體" pitchFamily="34" charset="-120"/>
                        <a:ea typeface="微軟正黑體" pitchFamily="34" charset="-120"/>
                      </a:endParaRPr>
                    </a:p>
                  </a:txBody>
                  <a:tcPr anchor="ctr"/>
                </a:tc>
                <a:tc>
                  <a:txBody>
                    <a:bodyPr/>
                    <a:lstStyle/>
                    <a:p>
                      <a:pPr algn="ctr">
                        <a:lnSpc>
                          <a:spcPct val="90000"/>
                        </a:lnSpc>
                      </a:pPr>
                      <a:r>
                        <a:rPr lang="zh-TW" altLang="en-US" dirty="0" smtClean="0">
                          <a:latin typeface="微軟正黑體" pitchFamily="34" charset="-120"/>
                          <a:ea typeface="微軟正黑體" pitchFamily="34" charset="-120"/>
                        </a:rPr>
                        <a:t>視聽著作</a:t>
                      </a:r>
                      <a:endParaRPr lang="zh-TW" altLang="en-US" dirty="0">
                        <a:latin typeface="微軟正黑體" pitchFamily="34" charset="-120"/>
                        <a:ea typeface="微軟正黑體" pitchFamily="34" charset="-120"/>
                      </a:endParaRPr>
                    </a:p>
                  </a:txBody>
                  <a:tcPr anchor="ct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1600" dirty="0" smtClean="0">
                          <a:latin typeface="微軟正黑體" pitchFamily="34" charset="-120"/>
                          <a:ea typeface="微軟正黑體" pitchFamily="34" charset="-120"/>
                        </a:rPr>
                        <a:t>公開播送權、公開上映權、公開傳輸權及為公開傳輸之必要重製權</a:t>
                      </a:r>
                    </a:p>
                  </a:txBody>
                  <a:tcPr/>
                </a:tc>
                <a:tc>
                  <a:txBody>
                    <a:bodyPr/>
                    <a:lstStyle/>
                    <a:p>
                      <a:pPr algn="ctr">
                        <a:lnSpc>
                          <a:spcPct val="90000"/>
                        </a:lnSpc>
                        <a:spcAft>
                          <a:spcPts val="0"/>
                        </a:spcAft>
                      </a:pPr>
                      <a:r>
                        <a:rPr kumimoji="1" lang="en-US" altLang="zh-TW" sz="1600" u="none" strike="noStrike" cap="none" normalizeH="0" baseline="0" dirty="0" smtClean="0">
                          <a:ln>
                            <a:noFill/>
                          </a:ln>
                          <a:solidFill>
                            <a:srgbClr val="7030A0"/>
                          </a:solidFill>
                          <a:effectLst/>
                          <a:latin typeface="+mn-lt"/>
                          <a:ea typeface="+mn-ea"/>
                        </a:rPr>
                        <a:t>686 label*</a:t>
                      </a:r>
                      <a:endParaRPr lang="en-US" altLang="zh-TW" sz="1600" kern="100" dirty="0" smtClean="0">
                        <a:solidFill>
                          <a:srgbClr val="7030A0"/>
                        </a:solidFill>
                        <a:effectLst/>
                        <a:latin typeface="+mn-lt"/>
                        <a:ea typeface="+mn-ea"/>
                        <a:cs typeface="Times New Roman"/>
                      </a:endParaRPr>
                    </a:p>
                  </a:txBody>
                  <a:tcPr marL="0" marR="0" marT="0" marB="0" anchor="ctr"/>
                </a:tc>
              </a:tr>
              <a:tr h="694393">
                <a:tc vMerge="1">
                  <a:txBody>
                    <a:bodyPr/>
                    <a:lstStyle/>
                    <a:p>
                      <a:endParaRPr lang="zh-TW" altLang="en-US"/>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dirty="0" smtClean="0">
                        <a:latin typeface="標楷體" pitchFamily="65" charset="-120"/>
                        <a:ea typeface="標楷體" pitchFamily="65" charset="-120"/>
                      </a:endParaRPr>
                    </a:p>
                  </a:txBody>
                  <a:tcPr/>
                </a:tc>
                <a:tc vMerge="1">
                  <a:txBody>
                    <a:bodyPr/>
                    <a:lstStyle/>
                    <a:p>
                      <a:pPr algn="ctr"/>
                      <a:endParaRPr lang="zh-TW" altLang="en-US" dirty="0">
                        <a:latin typeface="標楷體" pitchFamily="65" charset="-120"/>
                        <a:ea typeface="標楷體" pitchFamily="65" charset="-120"/>
                      </a:endParaRPr>
                    </a:p>
                  </a:txBody>
                  <a:tcPr anchor="ct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錄音著作</a:t>
                      </a:r>
                    </a:p>
                  </a:txBody>
                  <a:tcPr anchor="ctr">
                    <a:solidFill>
                      <a:schemeClr val="accent3">
                        <a:lumMod val="20000"/>
                        <a:lumOff val="80000"/>
                      </a:schemeClr>
                    </a:solid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1600" dirty="0" smtClean="0">
                          <a:latin typeface="微軟正黑體" pitchFamily="34" charset="-120"/>
                          <a:ea typeface="微軟正黑體" pitchFamily="34" charset="-120"/>
                        </a:rPr>
                        <a:t>公開播送權、公開演出報酬請求權、為公開演出目的之必要重製權、公開傳輸權及為公開傳輸之必要重製權</a:t>
                      </a:r>
                    </a:p>
                  </a:txBody>
                  <a:tcPr>
                    <a:solidFill>
                      <a:schemeClr val="accent3">
                        <a:lumMod val="20000"/>
                        <a:lumOff val="80000"/>
                      </a:schemeClr>
                    </a:solidFill>
                  </a:tcPr>
                </a:tc>
                <a:tc>
                  <a:txBody>
                    <a:bodyPr/>
                    <a:lstStyle/>
                    <a:p>
                      <a:pPr algn="ctr">
                        <a:lnSpc>
                          <a:spcPct val="90000"/>
                        </a:lnSpc>
                      </a:pPr>
                      <a:r>
                        <a:rPr kumimoji="1" lang="zh-TW" altLang="en-US" sz="1600" u="none" strike="noStrike" cap="none" normalizeH="0" baseline="0" dirty="0" smtClean="0">
                          <a:ln>
                            <a:noFill/>
                          </a:ln>
                          <a:solidFill>
                            <a:srgbClr val="7030A0"/>
                          </a:solidFill>
                          <a:effectLst/>
                          <a:latin typeface="+mn-lt"/>
                          <a:ea typeface="+mn-ea"/>
                        </a:rPr>
                        <a:t>自行管理</a:t>
                      </a:r>
                      <a:r>
                        <a:rPr kumimoji="1" lang="en-US" altLang="zh-TW" sz="1600" u="none" strike="noStrike" cap="none" normalizeH="0" baseline="0" dirty="0" smtClean="0">
                          <a:ln>
                            <a:noFill/>
                          </a:ln>
                          <a:solidFill>
                            <a:srgbClr val="7030A0"/>
                          </a:solidFill>
                          <a:effectLst/>
                          <a:latin typeface="+mn-lt"/>
                          <a:ea typeface="+mn-ea"/>
                        </a:rPr>
                        <a:t>965</a:t>
                      </a:r>
                      <a:r>
                        <a:rPr kumimoji="1" lang="zh-TW" altLang="en-US" sz="1600" u="none" strike="noStrike" cap="none" normalizeH="0" baseline="0" dirty="0" smtClean="0">
                          <a:ln>
                            <a:noFill/>
                          </a:ln>
                          <a:solidFill>
                            <a:srgbClr val="7030A0"/>
                          </a:solidFill>
                          <a:effectLst/>
                          <a:latin typeface="+mn-lt"/>
                          <a:ea typeface="+mn-ea"/>
                        </a:rPr>
                        <a:t>個</a:t>
                      </a:r>
                      <a:r>
                        <a:rPr kumimoji="1" lang="en-US" altLang="zh-TW" sz="1600" u="none" strike="noStrike" cap="none" normalizeH="0" baseline="0" dirty="0" smtClean="0">
                          <a:ln>
                            <a:noFill/>
                          </a:ln>
                          <a:solidFill>
                            <a:srgbClr val="7030A0"/>
                          </a:solidFill>
                          <a:effectLst/>
                          <a:latin typeface="+mn-lt"/>
                          <a:ea typeface="+mn-ea"/>
                        </a:rPr>
                        <a:t>label</a:t>
                      </a:r>
                      <a:r>
                        <a:rPr kumimoji="1" lang="zh-TW" altLang="en-US" sz="1600" u="none" strike="noStrike" cap="none" normalizeH="0" baseline="0" dirty="0" smtClean="0">
                          <a:ln>
                            <a:noFill/>
                          </a:ln>
                          <a:solidFill>
                            <a:srgbClr val="7030A0"/>
                          </a:solidFill>
                          <a:effectLst/>
                          <a:latin typeface="+mn-lt"/>
                          <a:ea typeface="+mn-ea"/>
                        </a:rPr>
                        <a:t>、總管理</a:t>
                      </a:r>
                      <a:r>
                        <a:rPr kumimoji="1" lang="en-US" altLang="zh-TW" sz="1600" u="none" strike="noStrike" cap="none" normalizeH="0" baseline="0" dirty="0" smtClean="0">
                          <a:ln>
                            <a:noFill/>
                          </a:ln>
                          <a:solidFill>
                            <a:srgbClr val="7030A0"/>
                          </a:solidFill>
                          <a:effectLst/>
                          <a:latin typeface="+mn-lt"/>
                          <a:ea typeface="+mn-ea"/>
                        </a:rPr>
                        <a:t>2049</a:t>
                      </a:r>
                      <a:r>
                        <a:rPr kumimoji="1" lang="zh-TW" altLang="en-US" sz="1600" u="none" strike="noStrike" cap="none" normalizeH="0" baseline="0" dirty="0" smtClean="0">
                          <a:ln>
                            <a:noFill/>
                          </a:ln>
                          <a:solidFill>
                            <a:srgbClr val="7030A0"/>
                          </a:solidFill>
                          <a:effectLst/>
                          <a:latin typeface="+mn-lt"/>
                          <a:ea typeface="+mn-ea"/>
                        </a:rPr>
                        <a:t>個</a:t>
                      </a:r>
                      <a:r>
                        <a:rPr kumimoji="1" lang="en-US" altLang="zh-TW" sz="1600" u="none" strike="noStrike" cap="none" normalizeH="0" baseline="0" dirty="0" smtClean="0">
                          <a:ln>
                            <a:noFill/>
                          </a:ln>
                          <a:solidFill>
                            <a:srgbClr val="7030A0"/>
                          </a:solidFill>
                          <a:effectLst/>
                          <a:latin typeface="+mn-lt"/>
                          <a:ea typeface="+mn-ea"/>
                        </a:rPr>
                        <a:t>label(</a:t>
                      </a:r>
                      <a:r>
                        <a:rPr kumimoji="1" lang="zh-TW" altLang="en-US" sz="1600" u="none" strike="noStrike" cap="none" normalizeH="0" baseline="0" dirty="0" smtClean="0">
                          <a:ln>
                            <a:noFill/>
                          </a:ln>
                          <a:solidFill>
                            <a:srgbClr val="7030A0"/>
                          </a:solidFill>
                          <a:effectLst/>
                          <a:latin typeface="+mn-lt"/>
                          <a:ea typeface="+mn-ea"/>
                        </a:rPr>
                        <a:t>含受託管理</a:t>
                      </a:r>
                      <a:r>
                        <a:rPr kumimoji="1" lang="en-US" altLang="zh-TW" sz="1600" u="none" strike="noStrike" cap="none" normalizeH="0" baseline="0" dirty="0" smtClean="0">
                          <a:ln>
                            <a:noFill/>
                          </a:ln>
                          <a:solidFill>
                            <a:srgbClr val="7030A0"/>
                          </a:solidFill>
                          <a:effectLst/>
                          <a:latin typeface="+mn-lt"/>
                          <a:ea typeface="+mn-ea"/>
                        </a:rPr>
                        <a:t>)</a:t>
                      </a:r>
                      <a:endParaRPr lang="zh-TW" altLang="en-US" sz="1600" dirty="0">
                        <a:solidFill>
                          <a:srgbClr val="7030A0"/>
                        </a:solidFill>
                        <a:latin typeface="+mn-lt"/>
                        <a:ea typeface="+mn-ea"/>
                      </a:endParaRPr>
                    </a:p>
                  </a:txBody>
                  <a:tcPr marL="0" marR="0" marT="0" marB="0" anchor="ctr">
                    <a:solidFill>
                      <a:schemeClr val="accent3">
                        <a:lumMod val="20000"/>
                        <a:lumOff val="80000"/>
                      </a:schemeClr>
                    </a:solidFill>
                  </a:tcPr>
                </a:tc>
              </a:tr>
              <a:tr h="687888">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altLang="zh-TW" dirty="0" smtClean="0">
                          <a:latin typeface="標楷體" pitchFamily="65" charset="-120"/>
                          <a:ea typeface="標楷體" pitchFamily="65" charset="-120"/>
                        </a:rPr>
                        <a:t>5</a:t>
                      </a:r>
                      <a:endParaRPr lang="zh-TW" altLang="en-US" dirty="0">
                        <a:latin typeface="標楷體" pitchFamily="65" charset="-120"/>
                        <a:ea typeface="標楷體" pitchFamily="65" charset="-120"/>
                      </a:endParaRPr>
                    </a:p>
                  </a:txBody>
                  <a:tcPr anchor="ctr">
                    <a:solidFill>
                      <a:schemeClr val="accent1">
                        <a:lumMod val="40000"/>
                        <a:lumOff val="60000"/>
                      </a:schemeClr>
                    </a:solid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中華有聲出版錄音著作權管理協會</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負責人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黃銘得</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a:txBody>
                  <a:tcPr anchor="ctr">
                    <a:solidFill>
                      <a:schemeClr val="accent1">
                        <a:lumMod val="40000"/>
                        <a:lumOff val="60000"/>
                      </a:schemeClr>
                    </a:solidFill>
                  </a:tcPr>
                </a:tc>
                <a:tc>
                  <a:txBody>
                    <a:bodyPr/>
                    <a:lstStyle/>
                    <a:p>
                      <a:pPr algn="ctr">
                        <a:lnSpc>
                          <a:spcPct val="90000"/>
                        </a:lnSpc>
                      </a:pPr>
                      <a:r>
                        <a:rPr lang="en-US" altLang="zh-TW" dirty="0" smtClean="0">
                          <a:latin typeface="微軟正黑體" pitchFamily="34" charset="-120"/>
                          <a:ea typeface="微軟正黑體" pitchFamily="34" charset="-120"/>
                        </a:rPr>
                        <a:t>RPAT</a:t>
                      </a:r>
                      <a:endParaRPr lang="zh-TW" altLang="en-US" dirty="0">
                        <a:latin typeface="微軟正黑體" pitchFamily="34" charset="-120"/>
                        <a:ea typeface="微軟正黑體" pitchFamily="34" charset="-120"/>
                      </a:endParaRPr>
                    </a:p>
                  </a:txBody>
                  <a:tcPr anchor="ctr">
                    <a:solidFill>
                      <a:schemeClr val="accent1">
                        <a:lumMod val="40000"/>
                        <a:lumOff val="60000"/>
                      </a:schemeClr>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zh-TW" altLang="en-US" dirty="0" smtClean="0">
                          <a:latin typeface="微軟正黑體" pitchFamily="34" charset="-120"/>
                          <a:ea typeface="微軟正黑體" pitchFamily="34" charset="-120"/>
                        </a:rPr>
                        <a:t>錄音著作</a:t>
                      </a:r>
                    </a:p>
                    <a:p>
                      <a:pPr marL="0" marR="0" indent="0" algn="ctr" defTabSz="914400" rtl="0" eaLnBrk="1" fontAlgn="auto" latinLnBrk="0" hangingPunct="1">
                        <a:lnSpc>
                          <a:spcPct val="90000"/>
                        </a:lnSpc>
                        <a:spcBef>
                          <a:spcPts val="0"/>
                        </a:spcBef>
                        <a:spcAft>
                          <a:spcPts val="0"/>
                        </a:spcAft>
                        <a:buClrTx/>
                        <a:buSzTx/>
                        <a:buFontTx/>
                        <a:buNone/>
                        <a:tabLst/>
                        <a:defRPr/>
                      </a:pPr>
                      <a:endParaRPr lang="zh-TW" altLang="en-US" dirty="0" smtClean="0">
                        <a:latin typeface="微軟正黑體" pitchFamily="34" charset="-120"/>
                        <a:ea typeface="微軟正黑體" pitchFamily="34" charset="-120"/>
                      </a:endParaRPr>
                    </a:p>
                  </a:txBody>
                  <a:tcPr anchor="ctr">
                    <a:solidFill>
                      <a:schemeClr val="accent1">
                        <a:lumMod val="40000"/>
                        <a:lumOff val="60000"/>
                      </a:schemeClr>
                    </a:solid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1600" b="0" i="0" kern="1200" dirty="0" smtClean="0">
                          <a:solidFill>
                            <a:schemeClr val="dk1"/>
                          </a:solidFill>
                          <a:effectLst/>
                          <a:latin typeface="微軟正黑體" pitchFamily="34" charset="-120"/>
                          <a:ea typeface="微軟正黑體" pitchFamily="34" charset="-120"/>
                          <a:cs typeface="+mn-cs"/>
                        </a:rPr>
                        <a:t>公開播送權 、公開演出報酬請求權</a:t>
                      </a:r>
                      <a:endParaRPr lang="zh-TW" altLang="en-US" sz="1600" dirty="0" smtClean="0">
                        <a:latin typeface="微軟正黑體" pitchFamily="34" charset="-120"/>
                        <a:ea typeface="微軟正黑體" pitchFamily="34" charset="-120"/>
                      </a:endParaRPr>
                    </a:p>
                  </a:txBody>
                  <a:tcPr>
                    <a:solidFill>
                      <a:schemeClr val="accent1">
                        <a:lumMod val="40000"/>
                        <a:lumOff val="60000"/>
                      </a:schemeClr>
                    </a:solid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zh-TW" altLang="en-US" sz="1600" u="none" strike="noStrike" cap="none" normalizeH="0" baseline="0" dirty="0" smtClean="0">
                          <a:ln>
                            <a:noFill/>
                          </a:ln>
                          <a:effectLst/>
                          <a:latin typeface="+mn-lt"/>
                          <a:ea typeface="+mn-ea"/>
                        </a:rPr>
                        <a:t>約</a:t>
                      </a:r>
                      <a:r>
                        <a:rPr kumimoji="1" lang="en-US" altLang="zh-TW" sz="1600" u="none" strike="noStrike" cap="none" normalizeH="0" baseline="0" dirty="0" smtClean="0">
                          <a:ln>
                            <a:noFill/>
                          </a:ln>
                          <a:effectLst/>
                          <a:latin typeface="+mn-lt"/>
                          <a:ea typeface="+mn-ea"/>
                        </a:rPr>
                        <a:t>55,000</a:t>
                      </a:r>
                      <a:r>
                        <a:rPr kumimoji="1" lang="zh-TW" altLang="en-US" sz="1600" u="none" strike="noStrike" cap="none" normalizeH="0" baseline="0" dirty="0" smtClean="0">
                          <a:ln>
                            <a:noFill/>
                          </a:ln>
                          <a:effectLst/>
                          <a:latin typeface="+mn-lt"/>
                          <a:ea typeface="+mn-ea"/>
                        </a:rPr>
                        <a:t>首</a:t>
                      </a:r>
                      <a:endParaRPr lang="zh-TW" sz="1600" kern="100" dirty="0">
                        <a:effectLst/>
                        <a:latin typeface="+mn-lt"/>
                        <a:ea typeface="+mn-ea"/>
                        <a:cs typeface="Times New Roman"/>
                      </a:endParaRPr>
                    </a:p>
                  </a:txBody>
                  <a:tcPr marL="0" marR="0" marT="0" marB="0" anchor="ctr">
                    <a:solidFill>
                      <a:schemeClr val="accent1">
                        <a:lumMod val="40000"/>
                        <a:lumOff val="60000"/>
                      </a:schemeClr>
                    </a:solidFill>
                  </a:tcPr>
                </a:tc>
              </a:tr>
            </a:tbl>
          </a:graphicData>
        </a:graphic>
      </p:graphicFrame>
      <p:sp>
        <p:nvSpPr>
          <p:cNvPr id="3" name="投影片編號版面配置區 2"/>
          <p:cNvSpPr>
            <a:spLocks noGrp="1"/>
          </p:cNvSpPr>
          <p:nvPr>
            <p:ph type="sldNum" sz="quarter" idx="4294967295"/>
          </p:nvPr>
        </p:nvSpPr>
        <p:spPr>
          <a:xfrm>
            <a:off x="6876256" y="6389622"/>
            <a:ext cx="2133600" cy="365125"/>
          </a:xfrm>
          <a:prstGeom prst="rect">
            <a:avLst/>
          </a:prstGeom>
        </p:spPr>
        <p:txBody>
          <a:bodyPr/>
          <a:lstStyle/>
          <a:p>
            <a:fld id="{1EE65344-270C-4BA9-A1B8-556F926445B7}" type="slidenum">
              <a:rPr lang="en-US" smtClean="0"/>
              <a:pPr/>
              <a:t>25</a:t>
            </a:fld>
            <a:endParaRPr lang="en-US" dirty="0"/>
          </a:p>
        </p:txBody>
      </p:sp>
      <p:sp>
        <p:nvSpPr>
          <p:cNvPr id="4" name="剪去單一角落矩形 3"/>
          <p:cNvSpPr/>
          <p:nvPr/>
        </p:nvSpPr>
        <p:spPr>
          <a:xfrm>
            <a:off x="455914" y="6228726"/>
            <a:ext cx="5988294" cy="440634"/>
          </a:xfrm>
          <a:prstGeom prst="snip1Rect">
            <a:avLst/>
          </a:prstGeom>
        </p:spPr>
        <p:style>
          <a:lnRef idx="2">
            <a:schemeClr val="accent2"/>
          </a:lnRef>
          <a:fillRef idx="1">
            <a:schemeClr val="lt1"/>
          </a:fillRef>
          <a:effectRef idx="0">
            <a:schemeClr val="accent2"/>
          </a:effectRef>
          <a:fontRef idx="minor">
            <a:schemeClr val="dk1"/>
          </a:fontRef>
        </p:style>
        <p:txBody>
          <a:bodyPr rtlCol="0" anchor="ctr"/>
          <a:lstStyle/>
          <a:p>
            <a:r>
              <a:rPr lang="zh-TW" altLang="en-US" dirty="0"/>
              <a:t>*</a:t>
            </a:r>
            <a:r>
              <a:rPr lang="en-US" altLang="zh-TW" b="1" dirty="0"/>
              <a:t>label</a:t>
            </a:r>
            <a:r>
              <a:rPr lang="zh-TW" altLang="en-US" b="1" dirty="0"/>
              <a:t>：所屬會員或簽約授權團體旗下之製作公司數量</a:t>
            </a:r>
          </a:p>
        </p:txBody>
      </p:sp>
    </p:spTree>
    <p:extLst>
      <p:ext uri="{BB962C8B-B14F-4D97-AF65-F5344CB8AC3E}">
        <p14:creationId xmlns:p14="http://schemas.microsoft.com/office/powerpoint/2010/main" val="5438050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267744" y="332656"/>
            <a:ext cx="6573416" cy="810344"/>
          </a:xfrm>
        </p:spPr>
        <p:txBody>
          <a:bodyPr>
            <a:normAutofit/>
          </a:bodyPr>
          <a:lstStyle/>
          <a:p>
            <a:r>
              <a:rPr lang="zh-TW" altLang="en-US" sz="4000" b="1" dirty="0" smtClean="0">
                <a:solidFill>
                  <a:srgbClr val="002060"/>
                </a:solidFill>
              </a:rPr>
              <a:t>集管團體洽商授權之對象</a:t>
            </a:r>
            <a:endParaRPr lang="zh-TW" altLang="en-US" sz="4000" dirty="0">
              <a:solidFill>
                <a:srgbClr val="002060"/>
              </a:solidFill>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925408040"/>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1EE65344-270C-4BA9-A1B8-556F926445B7}" type="slidenum">
              <a:rPr lang="en-US" smtClean="0"/>
              <a:pPr/>
              <a:t>26</a:t>
            </a:fld>
            <a:endParaRPr lang="en-US"/>
          </a:p>
        </p:txBody>
      </p:sp>
    </p:spTree>
    <p:extLst>
      <p:ext uri="{BB962C8B-B14F-4D97-AF65-F5344CB8AC3E}">
        <p14:creationId xmlns:p14="http://schemas.microsoft.com/office/powerpoint/2010/main" val="33157066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endParaRPr lang="zh-TW" altLang="en-US" sz="3600" dirty="0">
              <a:solidFill>
                <a:schemeClr val="bg1"/>
              </a:solidFill>
              <a:latin typeface="微軟正黑體" pitchFamily="34" charset="-120"/>
              <a:ea typeface="微軟正黑體" pitchFamily="34" charset="-120"/>
            </a:endParaRPr>
          </a:p>
        </p:txBody>
      </p:sp>
      <p:sp>
        <p:nvSpPr>
          <p:cNvPr id="3" name="內容版面配置區 2"/>
          <p:cNvSpPr>
            <a:spLocks noGrp="1"/>
          </p:cNvSpPr>
          <p:nvPr>
            <p:ph idx="1"/>
          </p:nvPr>
        </p:nvSpPr>
        <p:spPr>
          <a:xfrm>
            <a:off x="1364841" y="1628800"/>
            <a:ext cx="6768752" cy="820688"/>
          </a:xfrm>
        </p:spPr>
        <p:txBody>
          <a:bodyPr>
            <a:noAutofit/>
          </a:bodyPr>
          <a:lstStyle/>
          <a:p>
            <a:pPr marL="0" indent="0" algn="ctr">
              <a:buNone/>
            </a:pPr>
            <a:r>
              <a:rPr lang="zh-TW" altLang="en-US" sz="4000" b="1" dirty="0" smtClean="0">
                <a:solidFill>
                  <a:schemeClr val="tx2">
                    <a:lumMod val="75000"/>
                  </a:schemeClr>
                </a:solidFill>
                <a:latin typeface="微軟正黑體" pitchFamily="34" charset="-120"/>
                <a:ea typeface="微軟正黑體" pitchFamily="34" charset="-120"/>
              </a:rPr>
              <a:t>電腦伴唱機涉及著作權問題</a:t>
            </a:r>
            <a:endParaRPr lang="zh-TW" altLang="en-US" sz="4000" dirty="0">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pPr/>
              <a:t>27</a:t>
            </a:fld>
            <a:endParaRPr lang="zh-TW" altLang="en-US"/>
          </a:p>
        </p:txBody>
      </p:sp>
      <p:pic>
        <p:nvPicPr>
          <p:cNvPr id="2050" name="Picture 2" descr="C:\Users\User\AppData\Local\Microsoft\Windows\Temporary Internet Files\Content.IE5\9115U9A0\MC90042120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3356992"/>
            <a:ext cx="2946722"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5632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0"/>
            <a:ext cx="8229600" cy="1143000"/>
          </a:xfrm>
        </p:spPr>
        <p:txBody>
          <a:bodyPr>
            <a:normAutofit/>
          </a:bodyPr>
          <a:lstStyle/>
          <a:p>
            <a:r>
              <a:rPr lang="zh-TW" altLang="en-US" sz="4000" b="1" dirty="0">
                <a:solidFill>
                  <a:srgbClr val="002060"/>
                </a:solidFill>
                <a:latin typeface="微軟正黑體" pitchFamily="34" charset="-120"/>
                <a:ea typeface="微軟正黑體" pitchFamily="34" charset="-120"/>
              </a:rPr>
              <a:t>提供電腦伴唱機供顧客演唱</a:t>
            </a:r>
            <a:endParaRPr lang="zh-TW" altLang="en-US" sz="4000" dirty="0">
              <a:latin typeface="微軟正黑體" pitchFamily="34" charset="-120"/>
              <a:ea typeface="微軟正黑體" pitchFamily="34" charset="-120"/>
            </a:endParaRPr>
          </a:p>
        </p:txBody>
      </p:sp>
      <p:graphicFrame>
        <p:nvGraphicFramePr>
          <p:cNvPr id="9" name="內容版面配置區 8"/>
          <p:cNvGraphicFramePr>
            <a:graphicFrameLocks noGrp="1"/>
          </p:cNvGraphicFramePr>
          <p:nvPr>
            <p:ph idx="1"/>
            <p:extLst>
              <p:ext uri="{D42A27DB-BD31-4B8C-83A1-F6EECF244321}">
                <p14:modId xmlns:p14="http://schemas.microsoft.com/office/powerpoint/2010/main" val="1803647"/>
              </p:ext>
            </p:extLst>
          </p:nvPr>
        </p:nvGraphicFramePr>
        <p:xfrm>
          <a:off x="457200" y="1268760"/>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28</a:t>
            </a:fld>
            <a:endParaRPr lang="zh-TW" altLang="en-US"/>
          </a:p>
        </p:txBody>
      </p:sp>
    </p:spTree>
    <p:extLst>
      <p:ext uri="{BB962C8B-B14F-4D97-AF65-F5344CB8AC3E}">
        <p14:creationId xmlns:p14="http://schemas.microsoft.com/office/powerpoint/2010/main" val="39032312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002060"/>
                </a:solidFill>
              </a:rPr>
              <a:t>原廠灌錄</a:t>
            </a:r>
            <a:r>
              <a:rPr lang="en-US" altLang="zh-TW" dirty="0" smtClean="0">
                <a:solidFill>
                  <a:srgbClr val="002060"/>
                </a:solidFill>
              </a:rPr>
              <a:t>-</a:t>
            </a:r>
            <a:r>
              <a:rPr lang="zh-TW" altLang="en-US" dirty="0">
                <a:solidFill>
                  <a:srgbClr val="002060"/>
                </a:solidFill>
              </a:rPr>
              <a:t>重製</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91337967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29</a:t>
            </a:fld>
            <a:endParaRPr lang="zh-TW" altLang="en-US"/>
          </a:p>
        </p:txBody>
      </p:sp>
    </p:spTree>
    <p:extLst>
      <p:ext uri="{BB962C8B-B14F-4D97-AF65-F5344CB8AC3E}">
        <p14:creationId xmlns:p14="http://schemas.microsoft.com/office/powerpoint/2010/main" val="1879876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151619" y="1916832"/>
            <a:ext cx="6840760" cy="1080120"/>
          </a:xfrm>
        </p:spPr>
        <p:txBody>
          <a:bodyPr>
            <a:normAutofit/>
          </a:bodyPr>
          <a:lstStyle/>
          <a:p>
            <a:pPr lvl="0"/>
            <a:r>
              <a:rPr lang="zh-TW" altLang="en-US" b="1" dirty="0" smtClean="0">
                <a:solidFill>
                  <a:srgbClr val="002060"/>
                </a:solidFill>
                <a:latin typeface="微軟正黑體" pitchFamily="34" charset="-120"/>
                <a:ea typeface="微軟正黑體" pitchFamily="34" charset="-120"/>
              </a:rPr>
              <a:t>一、</a:t>
            </a:r>
            <a:r>
              <a:rPr lang="zh-TW" altLang="en-US" b="1" dirty="0">
                <a:solidFill>
                  <a:srgbClr val="002060"/>
                </a:solidFill>
                <a:latin typeface="微軟正黑體" pitchFamily="34" charset="-120"/>
                <a:ea typeface="微軟正黑體" pitchFamily="34" charset="-120"/>
              </a:rPr>
              <a:t>著作權基本概念</a:t>
            </a: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3</a:t>
            </a:fld>
            <a:endParaRPr lang="en-US" dirty="0"/>
          </a:p>
        </p:txBody>
      </p:sp>
      <p:pic>
        <p:nvPicPr>
          <p:cNvPr id="5122" name="Picture 2" descr="C:\Users\User\AppData\Local\Microsoft\Windows\Temporary Internet Files\Content.IE5\XU7DYDH0\MC90037048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2924944"/>
            <a:ext cx="3816423" cy="2392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4654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2060"/>
                </a:solidFill>
              </a:rPr>
              <a:t>原廠灌錄</a:t>
            </a:r>
            <a:r>
              <a:rPr lang="en-US" altLang="zh-TW" dirty="0">
                <a:solidFill>
                  <a:srgbClr val="002060"/>
                </a:solidFill>
              </a:rPr>
              <a:t>-</a:t>
            </a:r>
            <a:r>
              <a:rPr lang="zh-TW" altLang="en-US" dirty="0">
                <a:solidFill>
                  <a:srgbClr val="002060"/>
                </a:solidFill>
              </a:rPr>
              <a:t>重製</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767040142"/>
              </p:ext>
            </p:extLst>
          </p:nvPr>
        </p:nvGraphicFramePr>
        <p:xfrm>
          <a:off x="457200" y="1196752"/>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30</a:t>
            </a:fld>
            <a:endParaRPr lang="zh-TW" altLang="en-US"/>
          </a:p>
        </p:txBody>
      </p:sp>
    </p:spTree>
    <p:extLst>
      <p:ext uri="{BB962C8B-B14F-4D97-AF65-F5344CB8AC3E}">
        <p14:creationId xmlns:p14="http://schemas.microsoft.com/office/powerpoint/2010/main" val="1563408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rgbClr val="002060"/>
                </a:solidFill>
              </a:rPr>
              <a:t>加灌歌曲</a:t>
            </a:r>
            <a:r>
              <a:rPr lang="en-US" altLang="zh-TW" dirty="0" smtClean="0">
                <a:solidFill>
                  <a:srgbClr val="002060"/>
                </a:solidFill>
              </a:rPr>
              <a:t>-</a:t>
            </a:r>
            <a:r>
              <a:rPr lang="zh-TW" altLang="en-US" dirty="0" smtClean="0">
                <a:solidFill>
                  <a:srgbClr val="002060"/>
                </a:solidFill>
              </a:rPr>
              <a:t>重製</a:t>
            </a:r>
            <a:endParaRPr lang="zh-TW" altLang="en-US"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147663989"/>
              </p:ext>
            </p:extLst>
          </p:nvPr>
        </p:nvGraphicFramePr>
        <p:xfrm>
          <a:off x="457200" y="1268760"/>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31</a:t>
            </a:fld>
            <a:endParaRPr lang="zh-TW" altLang="en-US"/>
          </a:p>
        </p:txBody>
      </p:sp>
    </p:spTree>
    <p:extLst>
      <p:ext uri="{BB962C8B-B14F-4D97-AF65-F5344CB8AC3E}">
        <p14:creationId xmlns:p14="http://schemas.microsoft.com/office/powerpoint/2010/main" val="12127378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29546"/>
            <a:ext cx="8229600" cy="1143000"/>
          </a:xfrm>
        </p:spPr>
        <p:txBody>
          <a:bodyPr>
            <a:normAutofit/>
          </a:bodyPr>
          <a:lstStyle/>
          <a:p>
            <a:r>
              <a:rPr lang="zh-TW" altLang="en-US" sz="3600" dirty="0">
                <a:solidFill>
                  <a:srgbClr val="002060"/>
                </a:solidFill>
              </a:rPr>
              <a:t>原聲原影</a:t>
            </a:r>
            <a:r>
              <a:rPr lang="en-US" altLang="zh-TW" sz="3600" dirty="0">
                <a:solidFill>
                  <a:srgbClr val="002060"/>
                </a:solidFill>
              </a:rPr>
              <a:t>-</a:t>
            </a:r>
            <a:r>
              <a:rPr lang="zh-TW" altLang="en-US" sz="3600" dirty="0">
                <a:solidFill>
                  <a:srgbClr val="002060"/>
                </a:solidFill>
              </a:rPr>
              <a:t>公開演出、公開上映</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714010463"/>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32</a:t>
            </a:fld>
            <a:endParaRPr lang="zh-TW" altLang="en-US"/>
          </a:p>
        </p:txBody>
      </p:sp>
    </p:spTree>
    <p:extLst>
      <p:ext uri="{BB962C8B-B14F-4D97-AF65-F5344CB8AC3E}">
        <p14:creationId xmlns:p14="http://schemas.microsoft.com/office/powerpoint/2010/main" val="13686617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0"/>
            <a:ext cx="8229600" cy="1143000"/>
          </a:xfrm>
        </p:spPr>
        <p:txBody>
          <a:bodyPr>
            <a:normAutofit/>
          </a:bodyPr>
          <a:lstStyle/>
          <a:p>
            <a:r>
              <a:rPr lang="zh-TW" altLang="en-US" sz="3600" dirty="0">
                <a:solidFill>
                  <a:srgbClr val="002060"/>
                </a:solidFill>
              </a:rPr>
              <a:t>非原聲原影</a:t>
            </a:r>
            <a:r>
              <a:rPr lang="en-US" altLang="zh-TW" sz="3600" dirty="0">
                <a:solidFill>
                  <a:srgbClr val="002060"/>
                </a:solidFill>
              </a:rPr>
              <a:t>-</a:t>
            </a:r>
            <a:r>
              <a:rPr lang="zh-TW" altLang="en-US" sz="3600" dirty="0">
                <a:solidFill>
                  <a:srgbClr val="002060"/>
                </a:solidFill>
              </a:rPr>
              <a:t>公開演出、公開上映</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299485360"/>
              </p:ext>
            </p:extLst>
          </p:nvPr>
        </p:nvGraphicFramePr>
        <p:xfrm>
          <a:off x="457200" y="1196752"/>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33</a:t>
            </a:fld>
            <a:endParaRPr lang="zh-TW" altLang="en-US"/>
          </a:p>
        </p:txBody>
      </p:sp>
    </p:spTree>
    <p:extLst>
      <p:ext uri="{BB962C8B-B14F-4D97-AF65-F5344CB8AC3E}">
        <p14:creationId xmlns:p14="http://schemas.microsoft.com/office/powerpoint/2010/main" val="6845856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12571" y="0"/>
            <a:ext cx="7704856" cy="1143000"/>
          </a:xfrm>
        </p:spPr>
        <p:txBody>
          <a:bodyPr>
            <a:normAutofit/>
          </a:bodyPr>
          <a:lstStyle/>
          <a:p>
            <a:r>
              <a:rPr lang="zh-TW" altLang="en-US" sz="3600" dirty="0">
                <a:solidFill>
                  <a:srgbClr val="002060"/>
                </a:solidFill>
              </a:rPr>
              <a:t>如何取得重製之授權</a:t>
            </a: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34</a:t>
            </a:fld>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870664195"/>
              </p:ext>
            </p:extLst>
          </p:nvPr>
        </p:nvGraphicFramePr>
        <p:xfrm>
          <a:off x="457200" y="1268760"/>
          <a:ext cx="82296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77690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954360"/>
          </a:xfrm>
        </p:spPr>
        <p:txBody>
          <a:bodyPr>
            <a:normAutofit/>
          </a:bodyPr>
          <a:lstStyle/>
          <a:p>
            <a:r>
              <a:rPr lang="zh-TW" altLang="en-US" sz="3600" dirty="0">
                <a:solidFill>
                  <a:srgbClr val="002060"/>
                </a:solidFill>
              </a:rPr>
              <a:t>注意事項</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943545647"/>
              </p:ext>
            </p:extLst>
          </p:nvPr>
        </p:nvGraphicFramePr>
        <p:xfrm>
          <a:off x="457200" y="1268760"/>
          <a:ext cx="822960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35</a:t>
            </a:fld>
            <a:endParaRPr lang="zh-TW" altLang="en-US"/>
          </a:p>
        </p:txBody>
      </p:sp>
    </p:spTree>
    <p:extLst>
      <p:ext uri="{BB962C8B-B14F-4D97-AF65-F5344CB8AC3E}">
        <p14:creationId xmlns:p14="http://schemas.microsoft.com/office/powerpoint/2010/main" val="26604712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0"/>
            <a:ext cx="8229600" cy="1143000"/>
          </a:xfrm>
        </p:spPr>
        <p:txBody>
          <a:bodyPr/>
          <a:lstStyle/>
          <a:p>
            <a:r>
              <a:rPr lang="zh-TW" altLang="en-US" dirty="0">
                <a:solidFill>
                  <a:srgbClr val="002060"/>
                </a:solidFill>
              </a:rPr>
              <a:t>如何</a:t>
            </a:r>
            <a:r>
              <a:rPr lang="zh-TW" altLang="en-US" dirty="0" smtClean="0">
                <a:solidFill>
                  <a:srgbClr val="002060"/>
                </a:solidFill>
              </a:rPr>
              <a:t>取得公開上映之授權</a:t>
            </a:r>
            <a:endParaRPr lang="zh-TW" altLang="en-US" dirty="0">
              <a:solidFill>
                <a:srgbClr val="002060"/>
              </a:solidFill>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36</a:t>
            </a:fld>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93419226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70518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83568" y="0"/>
            <a:ext cx="8229600" cy="1143000"/>
          </a:xfrm>
        </p:spPr>
        <p:txBody>
          <a:bodyPr/>
          <a:lstStyle/>
          <a:p>
            <a:r>
              <a:rPr lang="zh-TW" altLang="en-US" dirty="0" smtClean="0">
                <a:solidFill>
                  <a:srgbClr val="002060"/>
                </a:solidFill>
              </a:rPr>
              <a:t>如何取得公開演出之授權</a:t>
            </a:r>
            <a:endParaRPr lang="zh-TW" altLang="en-US"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319501781"/>
              </p:ext>
            </p:extLst>
          </p:nvPr>
        </p:nvGraphicFramePr>
        <p:xfrm>
          <a:off x="457200" y="1268760"/>
          <a:ext cx="82296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37</a:t>
            </a:fld>
            <a:endParaRPr lang="zh-TW" altLang="en-US"/>
          </a:p>
        </p:txBody>
      </p:sp>
    </p:spTree>
    <p:extLst>
      <p:ext uri="{BB962C8B-B14F-4D97-AF65-F5344CB8AC3E}">
        <p14:creationId xmlns:p14="http://schemas.microsoft.com/office/powerpoint/2010/main" val="2032443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0"/>
            <a:ext cx="8229600" cy="1143000"/>
          </a:xfrm>
        </p:spPr>
        <p:txBody>
          <a:bodyPr/>
          <a:lstStyle/>
          <a:p>
            <a:r>
              <a:rPr lang="zh-TW" altLang="en-US" dirty="0" smtClean="0">
                <a:solidFill>
                  <a:srgbClr val="002060"/>
                </a:solidFill>
              </a:rPr>
              <a:t>公開演出涉及之刑事責任</a:t>
            </a:r>
            <a:endParaRPr lang="zh-TW" altLang="en-US" dirty="0">
              <a:solidFill>
                <a:srgbClr val="002060"/>
              </a:solidFill>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38</a:t>
            </a:fld>
            <a:endParaRPr lang="zh-TW" altLang="en-US"/>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980491810"/>
              </p:ext>
            </p:extLst>
          </p:nvPr>
        </p:nvGraphicFramePr>
        <p:xfrm>
          <a:off x="395536" y="1268760"/>
          <a:ext cx="858964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5083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340768"/>
            <a:ext cx="7772400" cy="1761027"/>
          </a:xfrm>
        </p:spPr>
        <p:txBody>
          <a:bodyPr/>
          <a:lstStyle/>
          <a:p>
            <a:pPr lvl="0"/>
            <a:r>
              <a:rPr lang="zh-TW" altLang="en-US" b="1" dirty="0">
                <a:solidFill>
                  <a:srgbClr val="002060"/>
                </a:solidFill>
              </a:rPr>
              <a:t>三</a:t>
            </a:r>
            <a:r>
              <a:rPr lang="zh-TW" altLang="en-US" b="1" dirty="0" smtClean="0">
                <a:solidFill>
                  <a:srgbClr val="002060"/>
                </a:solidFill>
              </a:rPr>
              <a:t>、</a:t>
            </a:r>
            <a:r>
              <a:rPr lang="zh-TW" altLang="en-US" b="1" dirty="0">
                <a:solidFill>
                  <a:srgbClr val="002060"/>
                </a:solidFill>
              </a:rPr>
              <a:t>發生費率爭議之</a:t>
            </a:r>
            <a:r>
              <a:rPr lang="zh-TW" altLang="en-US" b="1" dirty="0" smtClean="0">
                <a:solidFill>
                  <a:srgbClr val="002060"/>
                </a:solidFill>
              </a:rPr>
              <a:t>處理</a:t>
            </a:r>
            <a:endParaRPr lang="zh-TW" altLang="en-US" dirty="0"/>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39</a:t>
            </a:fld>
            <a:endParaRPr lang="zh-TW" altLang="en-US"/>
          </a:p>
        </p:txBody>
      </p:sp>
      <p:pic>
        <p:nvPicPr>
          <p:cNvPr id="1027" name="Picture 3" descr="C:\Users\User\AppData\Local\Microsoft\Windows\Temporary Internet Files\Content.IE5\XU7DYDH0\MC90021719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3068960"/>
            <a:ext cx="5904656"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552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188640"/>
            <a:ext cx="8229600" cy="954360"/>
          </a:xfrm>
        </p:spPr>
        <p:txBody>
          <a:bodyPr>
            <a:normAutofit/>
          </a:bodyPr>
          <a:lstStyle/>
          <a:p>
            <a:r>
              <a:rPr lang="zh-TW" altLang="en-US" sz="4000" b="1" dirty="0" smtClean="0">
                <a:solidFill>
                  <a:srgbClr val="002060"/>
                </a:solidFill>
                <a:latin typeface="微軟正黑體" pitchFamily="34" charset="-120"/>
                <a:ea typeface="微軟正黑體" pitchFamily="34" charset="-120"/>
              </a:rPr>
              <a:t>著作權的概念</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505487823"/>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4</a:t>
            </a:fld>
            <a:endParaRPr lang="zh-TW" altLang="en-US"/>
          </a:p>
        </p:txBody>
      </p:sp>
    </p:spTree>
    <p:extLst>
      <p:ext uri="{BB962C8B-B14F-4D97-AF65-F5344CB8AC3E}">
        <p14:creationId xmlns:p14="http://schemas.microsoft.com/office/powerpoint/2010/main" val="2793116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260648"/>
            <a:ext cx="6984776" cy="882352"/>
          </a:xfrm>
        </p:spPr>
        <p:txBody>
          <a:bodyPr>
            <a:noAutofit/>
          </a:bodyPr>
          <a:lstStyle/>
          <a:p>
            <a:pPr algn="l"/>
            <a:r>
              <a:rPr lang="zh-TW" altLang="en-US" sz="3400" dirty="0">
                <a:latin typeface="微軟正黑體" pitchFamily="34" charset="-120"/>
                <a:ea typeface="微軟正黑體" pitchFamily="34" charset="-120"/>
              </a:rPr>
              <a:t>與集管團體發生費率爭議之</a:t>
            </a:r>
            <a:r>
              <a:rPr lang="zh-TW" altLang="en-US" sz="3400" dirty="0" smtClean="0">
                <a:latin typeface="微軟正黑體" pitchFamily="34" charset="-120"/>
                <a:ea typeface="微軟正黑體" pitchFamily="34" charset="-120"/>
              </a:rPr>
              <a:t>處理</a:t>
            </a:r>
            <a:r>
              <a:rPr lang="en-US" altLang="zh-TW" sz="3400" dirty="0" smtClean="0">
                <a:latin typeface="微軟正黑體" pitchFamily="34" charset="-120"/>
                <a:ea typeface="微軟正黑體" pitchFamily="34" charset="-120"/>
              </a:rPr>
              <a:t>1</a:t>
            </a:r>
            <a:endParaRPr lang="zh-TW" altLang="en-US" sz="3400" dirty="0">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172503628"/>
              </p:ext>
            </p:extLst>
          </p:nvPr>
        </p:nvGraphicFramePr>
        <p:xfrm>
          <a:off x="457200" y="1412776"/>
          <a:ext cx="8229600"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40</a:t>
            </a:fld>
            <a:endParaRPr lang="zh-TW" altLang="en-US"/>
          </a:p>
        </p:txBody>
      </p:sp>
    </p:spTree>
    <p:extLst>
      <p:ext uri="{BB962C8B-B14F-4D97-AF65-F5344CB8AC3E}">
        <p14:creationId xmlns:p14="http://schemas.microsoft.com/office/powerpoint/2010/main" val="32149831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912768" cy="936104"/>
          </a:xfrm>
        </p:spPr>
        <p:txBody>
          <a:bodyPr>
            <a:noAutofit/>
          </a:bodyPr>
          <a:lstStyle/>
          <a:p>
            <a:pPr algn="l"/>
            <a:r>
              <a:rPr lang="zh-TW" altLang="en-US" sz="3200" b="1" dirty="0" smtClean="0">
                <a:solidFill>
                  <a:srgbClr val="002060"/>
                </a:solidFill>
                <a:latin typeface="微軟正黑體" pitchFamily="34" charset="-120"/>
                <a:ea typeface="微軟正黑體" pitchFamily="34" charset="-120"/>
              </a:rPr>
              <a:t>與集</a:t>
            </a:r>
            <a:r>
              <a:rPr lang="zh-TW" altLang="en-US" sz="3200" b="1" dirty="0">
                <a:solidFill>
                  <a:srgbClr val="002060"/>
                </a:solidFill>
                <a:latin typeface="微軟正黑體" pitchFamily="34" charset="-120"/>
                <a:ea typeface="微軟正黑體" pitchFamily="34" charset="-120"/>
              </a:rPr>
              <a:t>管團體發生費率</a:t>
            </a:r>
            <a:r>
              <a:rPr lang="zh-TW" altLang="en-US" sz="3200" b="1" dirty="0" smtClean="0">
                <a:solidFill>
                  <a:srgbClr val="002060"/>
                </a:solidFill>
                <a:latin typeface="微軟正黑體" pitchFamily="34" charset="-120"/>
                <a:ea typeface="微軟正黑體" pitchFamily="34" charset="-120"/>
              </a:rPr>
              <a:t>爭議之處理</a:t>
            </a:r>
            <a:r>
              <a:rPr lang="en-US" altLang="zh-TW" sz="3200" dirty="0">
                <a:solidFill>
                  <a:srgbClr val="002060"/>
                </a:solidFill>
              </a:rPr>
              <a:t>2</a:t>
            </a:r>
            <a:endParaRPr lang="zh-TW" altLang="en-US" sz="3200" b="1" u="sng" dirty="0">
              <a:solidFill>
                <a:srgbClr val="002060"/>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213306562"/>
              </p:ext>
            </p:extLst>
          </p:nvPr>
        </p:nvGraphicFramePr>
        <p:xfrm>
          <a:off x="323528" y="1484784"/>
          <a:ext cx="856895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solidFill>
                  <a:prstClr val="black">
                    <a:tint val="75000"/>
                  </a:prstClr>
                </a:solidFill>
              </a:rPr>
              <a:pPr/>
              <a:t>41</a:t>
            </a:fld>
            <a:endParaRPr lang="en-US">
              <a:solidFill>
                <a:prstClr val="black">
                  <a:tint val="75000"/>
                </a:prstClr>
              </a:solidFill>
            </a:endParaRPr>
          </a:p>
        </p:txBody>
      </p:sp>
    </p:spTree>
    <p:extLst>
      <p:ext uri="{BB962C8B-B14F-4D97-AF65-F5344CB8AC3E}">
        <p14:creationId xmlns:p14="http://schemas.microsoft.com/office/powerpoint/2010/main" val="40151475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912768" cy="936104"/>
          </a:xfrm>
        </p:spPr>
        <p:txBody>
          <a:bodyPr>
            <a:noAutofit/>
          </a:bodyPr>
          <a:lstStyle/>
          <a:p>
            <a:pPr algn="l"/>
            <a:r>
              <a:rPr lang="zh-TW" altLang="en-US" sz="3200" b="1" dirty="0" smtClean="0">
                <a:solidFill>
                  <a:srgbClr val="002060"/>
                </a:solidFill>
                <a:latin typeface="微軟正黑體" pitchFamily="34" charset="-120"/>
                <a:ea typeface="微軟正黑體" pitchFamily="34" charset="-120"/>
              </a:rPr>
              <a:t>與集</a:t>
            </a:r>
            <a:r>
              <a:rPr lang="zh-TW" altLang="en-US" sz="3200" b="1" dirty="0">
                <a:solidFill>
                  <a:srgbClr val="002060"/>
                </a:solidFill>
                <a:latin typeface="微軟正黑體" pitchFamily="34" charset="-120"/>
                <a:ea typeface="微軟正黑體" pitchFamily="34" charset="-120"/>
              </a:rPr>
              <a:t>管團體發生費率</a:t>
            </a:r>
            <a:r>
              <a:rPr lang="zh-TW" altLang="en-US" sz="3200" b="1" dirty="0" smtClean="0">
                <a:solidFill>
                  <a:srgbClr val="002060"/>
                </a:solidFill>
                <a:latin typeface="微軟正黑體" pitchFamily="34" charset="-120"/>
                <a:ea typeface="微軟正黑體" pitchFamily="34" charset="-120"/>
              </a:rPr>
              <a:t>爭議之處理</a:t>
            </a:r>
            <a:r>
              <a:rPr lang="en-US" altLang="zh-TW" sz="3200" b="1" dirty="0" smtClean="0">
                <a:solidFill>
                  <a:srgbClr val="002060"/>
                </a:solidFill>
                <a:latin typeface="微軟正黑體" pitchFamily="34" charset="-120"/>
                <a:ea typeface="微軟正黑體" pitchFamily="34" charset="-120"/>
              </a:rPr>
              <a:t>3</a:t>
            </a:r>
            <a:endParaRPr lang="zh-TW" altLang="en-US" sz="3200" b="1" u="sng" dirty="0">
              <a:solidFill>
                <a:srgbClr val="002060"/>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723058909"/>
              </p:ext>
            </p:extLst>
          </p:nvPr>
        </p:nvGraphicFramePr>
        <p:xfrm>
          <a:off x="251520" y="1268760"/>
          <a:ext cx="878497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solidFill>
                  <a:prstClr val="black">
                    <a:tint val="75000"/>
                  </a:prstClr>
                </a:solidFill>
              </a:rPr>
              <a:pPr/>
              <a:t>42</a:t>
            </a:fld>
            <a:endParaRPr lang="en-US">
              <a:solidFill>
                <a:prstClr val="black">
                  <a:tint val="75000"/>
                </a:prstClr>
              </a:solidFill>
            </a:endParaRPr>
          </a:p>
        </p:txBody>
      </p:sp>
    </p:spTree>
    <p:extLst>
      <p:ext uri="{BB962C8B-B14F-4D97-AF65-F5344CB8AC3E}">
        <p14:creationId xmlns:p14="http://schemas.microsoft.com/office/powerpoint/2010/main" val="12760404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267744" y="260648"/>
            <a:ext cx="6696744" cy="792088"/>
          </a:xfrm>
        </p:spPr>
        <p:txBody>
          <a:bodyPr>
            <a:noAutofit/>
          </a:bodyPr>
          <a:lstStyle/>
          <a:p>
            <a:pPr lvl="1" algn="l" rtl="0">
              <a:spcBef>
                <a:spcPct val="0"/>
              </a:spcBef>
            </a:pPr>
            <a:r>
              <a:rPr lang="zh-TW" altLang="en-US" sz="3100" b="1" dirty="0" smtClean="0">
                <a:solidFill>
                  <a:srgbClr val="002060"/>
                </a:solidFill>
                <a:latin typeface="微軟正黑體" pitchFamily="34" charset="-120"/>
                <a:ea typeface="微軟正黑體" pitchFamily="34" charset="-120"/>
              </a:rPr>
              <a:t>申請</a:t>
            </a:r>
            <a:r>
              <a:rPr lang="zh-TW" altLang="en-US" sz="3100" b="1" dirty="0">
                <a:solidFill>
                  <a:srgbClr val="002060"/>
                </a:solidFill>
                <a:latin typeface="微軟正黑體" pitchFamily="34" charset="-120"/>
                <a:ea typeface="微軟正黑體" pitchFamily="34" charset="-120"/>
              </a:rPr>
              <a:t>審議費率及</a:t>
            </a:r>
            <a:r>
              <a:rPr lang="zh-TW" altLang="en-US" sz="3100" b="1" dirty="0" smtClean="0">
                <a:solidFill>
                  <a:srgbClr val="002060"/>
                </a:solidFill>
                <a:latin typeface="微軟正黑體" pitchFamily="34" charset="-120"/>
                <a:ea typeface="微軟正黑體" pitchFamily="34" charset="-120"/>
              </a:rPr>
              <a:t>效力</a:t>
            </a:r>
            <a:r>
              <a:rPr lang="en-US" altLang="zh-TW" sz="3100" b="1" dirty="0" smtClean="0">
                <a:solidFill>
                  <a:srgbClr val="002060"/>
                </a:solidFill>
                <a:latin typeface="微軟正黑體" pitchFamily="34" charset="-120"/>
                <a:ea typeface="微軟正黑體" pitchFamily="34" charset="-120"/>
              </a:rPr>
              <a:t>(</a:t>
            </a:r>
            <a:r>
              <a:rPr lang="zh-TW" altLang="en-US" sz="3100" b="1" dirty="0" smtClean="0">
                <a:solidFill>
                  <a:srgbClr val="002060"/>
                </a:solidFill>
                <a:latin typeface="微軟正黑體" pitchFamily="34" charset="-120"/>
                <a:ea typeface="微軟正黑體" pitchFamily="34" charset="-120"/>
              </a:rPr>
              <a:t>集管條例</a:t>
            </a:r>
            <a:r>
              <a:rPr lang="en-US" altLang="zh-TW" sz="3100" b="1" dirty="0" smtClean="0">
                <a:solidFill>
                  <a:srgbClr val="002060"/>
                </a:solidFill>
                <a:latin typeface="微軟正黑體" pitchFamily="34" charset="-120"/>
                <a:ea typeface="微軟正黑體" pitchFamily="34" charset="-120"/>
              </a:rPr>
              <a:t>§25)</a:t>
            </a:r>
            <a:endParaRPr lang="zh-TW" altLang="en-US" sz="32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376872063"/>
              </p:ext>
            </p:extLst>
          </p:nvPr>
        </p:nvGraphicFramePr>
        <p:xfrm>
          <a:off x="323528" y="1196752"/>
          <a:ext cx="8424936" cy="5445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43</a:t>
            </a:fld>
            <a:endParaRPr lang="zh-TW" altLang="en-US" dirty="0"/>
          </a:p>
        </p:txBody>
      </p:sp>
    </p:spTree>
    <p:extLst>
      <p:ext uri="{BB962C8B-B14F-4D97-AF65-F5344CB8AC3E}">
        <p14:creationId xmlns:p14="http://schemas.microsoft.com/office/powerpoint/2010/main" val="14569967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786063" y="1214438"/>
            <a:ext cx="2933700" cy="1143000"/>
          </a:xfrm>
        </p:spPr>
        <p:txBody>
          <a:bodyPr/>
          <a:lstStyle/>
          <a:p>
            <a:pPr eaLnBrk="1" hangingPunct="1"/>
            <a:r>
              <a:rPr lang="zh-TW" altLang="en-US" sz="4400" b="1" i="1" dirty="0" smtClean="0">
                <a:solidFill>
                  <a:srgbClr val="002060"/>
                </a:solidFill>
                <a:latin typeface="微軟正黑體" pitchFamily="34" charset="-120"/>
                <a:ea typeface="微軟正黑體" pitchFamily="34" charset="-120"/>
              </a:rPr>
              <a:t>報告完畢</a:t>
            </a:r>
          </a:p>
        </p:txBody>
      </p:sp>
      <p:sp>
        <p:nvSpPr>
          <p:cNvPr id="7" name="投影片編號版面配置區 6"/>
          <p:cNvSpPr>
            <a:spLocks noGrp="1"/>
          </p:cNvSpPr>
          <p:nvPr>
            <p:ph type="sldNum" sz="quarter" idx="12"/>
          </p:nvPr>
        </p:nvSpPr>
        <p:spPr/>
        <p:txBody>
          <a:bodyPr/>
          <a:lstStyle/>
          <a:p>
            <a:fld id="{1EE65344-270C-4BA9-A1B8-556F926445B7}" type="slidenum">
              <a:rPr lang="en-US" smtClean="0"/>
              <a:pPr/>
              <a:t>44</a:t>
            </a:fld>
            <a:endParaRPr lang="en-US"/>
          </a:p>
        </p:txBody>
      </p:sp>
      <p:sp>
        <p:nvSpPr>
          <p:cNvPr id="45059" name="Rectangle 5"/>
          <p:cNvSpPr>
            <a:spLocks noChangeArrowheads="1"/>
          </p:cNvSpPr>
          <p:nvPr/>
        </p:nvSpPr>
        <p:spPr bwMode="auto">
          <a:xfrm>
            <a:off x="4572000" y="2643182"/>
            <a:ext cx="2667000" cy="914400"/>
          </a:xfrm>
          <a:prstGeom prst="rect">
            <a:avLst/>
          </a:prstGeom>
          <a:noFill/>
          <a:ln w="9525">
            <a:noFill/>
            <a:miter lim="800000"/>
            <a:headEnd/>
            <a:tailEnd/>
          </a:ln>
        </p:spPr>
        <p:txBody>
          <a:bodyPr anchor="b"/>
          <a:lstStyle/>
          <a:p>
            <a:r>
              <a:rPr lang="zh-TW" altLang="en-US" sz="4400" b="1" i="1" dirty="0">
                <a:solidFill>
                  <a:srgbClr val="002060"/>
                </a:solidFill>
                <a:latin typeface="Times New Roman" pitchFamily="18" charset="0"/>
                <a:ea typeface="微軟正黑體" pitchFamily="34" charset="-120"/>
              </a:rPr>
              <a:t>敬請指教</a:t>
            </a:r>
          </a:p>
        </p:txBody>
      </p:sp>
      <p:pic>
        <p:nvPicPr>
          <p:cNvPr id="4" name="Picture 2" descr="C:\Documents and Settings\00405\Local Settings\Temporary Internet Files\Content.IE5\8T4DUVCH\MPj04277940000[1].jpg"/>
          <p:cNvPicPr>
            <a:picLocks noChangeAspect="1" noChangeArrowheads="1"/>
          </p:cNvPicPr>
          <p:nvPr/>
        </p:nvPicPr>
        <p:blipFill>
          <a:blip r:embed="rId2" cstate="print"/>
          <a:srcRect/>
          <a:stretch>
            <a:fillRect/>
          </a:stretch>
        </p:blipFill>
        <p:spPr bwMode="auto">
          <a:xfrm>
            <a:off x="857224" y="2428868"/>
            <a:ext cx="1878597" cy="23574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10" descr="C:\Documents and Settings\00405\Local Settings\Temporary Internet Files\Content.IE5\2RWBCL0T\MPj04277740000[1].jpg"/>
          <p:cNvPicPr>
            <a:picLocks noChangeAspect="1" noChangeArrowheads="1"/>
          </p:cNvPicPr>
          <p:nvPr/>
        </p:nvPicPr>
        <p:blipFill>
          <a:blip r:embed="rId3" cstate="print"/>
          <a:srcRect/>
          <a:stretch>
            <a:fillRect/>
          </a:stretch>
        </p:blipFill>
        <p:spPr bwMode="auto">
          <a:xfrm>
            <a:off x="5786446" y="4143380"/>
            <a:ext cx="2726631" cy="2000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91142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611560" y="260648"/>
            <a:ext cx="8229600" cy="882352"/>
          </a:xfrm>
        </p:spPr>
        <p:txBody>
          <a:bodyPr/>
          <a:lstStyle/>
          <a:p>
            <a:pPr fontAlgn="auto">
              <a:spcAft>
                <a:spcPts val="0"/>
              </a:spcAft>
              <a:defRPr/>
            </a:pPr>
            <a:r>
              <a:rPr lang="zh-TW" altLang="en-US" sz="4000" b="1" dirty="0">
                <a:solidFill>
                  <a:srgbClr val="002060"/>
                </a:solidFill>
                <a:latin typeface="微軟正黑體" pitchFamily="34" charset="-120"/>
                <a:ea typeface="微軟正黑體" pitchFamily="34" charset="-120"/>
              </a:rPr>
              <a:t>著作權基本原則</a:t>
            </a:r>
          </a:p>
        </p:txBody>
      </p:sp>
      <p:sp>
        <p:nvSpPr>
          <p:cNvPr id="4" name="投影片編號版面配置區 3"/>
          <p:cNvSpPr>
            <a:spLocks noGrp="1"/>
          </p:cNvSpPr>
          <p:nvPr>
            <p:ph type="sldNum" sz="quarter" idx="12"/>
          </p:nvPr>
        </p:nvSpPr>
        <p:spPr/>
        <p:txBody>
          <a:bodyPr/>
          <a:lstStyle/>
          <a:p>
            <a:pPr>
              <a:defRPr/>
            </a:pPr>
            <a:fld id="{382D4723-6515-4465-8CEF-8CB02369EA04}" type="slidenum">
              <a:rPr lang="zh-TW" altLang="en-US" smtClean="0"/>
              <a:pPr>
                <a:defRPr/>
              </a:pPr>
              <a:t>5</a:t>
            </a:fld>
            <a:endParaRPr lang="zh-TW" altLang="en-US"/>
          </a:p>
        </p:txBody>
      </p:sp>
      <p:graphicFrame>
        <p:nvGraphicFramePr>
          <p:cNvPr id="7" name="資料庫圖表 6"/>
          <p:cNvGraphicFramePr/>
          <p:nvPr>
            <p:extLst>
              <p:ext uri="{D42A27DB-BD31-4B8C-83A1-F6EECF244321}">
                <p14:modId xmlns:p14="http://schemas.microsoft.com/office/powerpoint/2010/main" val="3203083481"/>
              </p:ext>
            </p:extLst>
          </p:nvPr>
        </p:nvGraphicFramePr>
        <p:xfrm>
          <a:off x="357158" y="1268760"/>
          <a:ext cx="853532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1144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solidFill>
            <a:srgbClr val="E6C0C1"/>
          </a:solidFill>
          <a:ln w="28575">
            <a:solidFill>
              <a:srgbClr val="C00000"/>
            </a:solidFill>
            <a:prstDash val="sysDash"/>
            <a:miter lim="800000"/>
            <a:headEnd/>
            <a:tailEnd/>
          </a:ln>
        </p:spPr>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53025"/>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791" y="1746970"/>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1077912"/>
          </a:xfrm>
          <a:prstGeom prst="rect">
            <a:avLst/>
          </a:prstGeom>
          <a:solidFill>
            <a:srgbClr val="E6C0C1"/>
          </a:solidFill>
          <a:ln w="28575">
            <a:solidFill>
              <a:srgbClr val="C00000"/>
            </a:solidFill>
            <a:prstDash val="sysDash"/>
            <a:miter lim="800000"/>
            <a:headEnd/>
            <a:tailEnd/>
          </a:ln>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611560" y="260648"/>
            <a:ext cx="8229600" cy="882352"/>
          </a:xfrm>
        </p:spPr>
        <p:txBody>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32" name="投影片編號版面配置區 31"/>
          <p:cNvSpPr>
            <a:spLocks noGrp="1"/>
          </p:cNvSpPr>
          <p:nvPr>
            <p:ph type="sldNum" sz="quarter" idx="12"/>
          </p:nvPr>
        </p:nvSpPr>
        <p:spPr>
          <a:xfrm>
            <a:off x="6291282" y="6237312"/>
            <a:ext cx="2133600" cy="365125"/>
          </a:xfrm>
        </p:spPr>
        <p:txBody>
          <a:bodyPr/>
          <a:lstStyle/>
          <a:p>
            <a:pPr>
              <a:defRPr/>
            </a:pPr>
            <a:r>
              <a:rPr lang="en-US" altLang="zh-TW" dirty="0" smtClean="0"/>
              <a:t>4</a:t>
            </a:r>
          </a:p>
        </p:txBody>
      </p:sp>
      <p:sp>
        <p:nvSpPr>
          <p:cNvPr id="34" name="Text Box 25"/>
          <p:cNvSpPr txBox="1">
            <a:spLocks noChangeArrowheads="1"/>
          </p:cNvSpPr>
          <p:nvPr/>
        </p:nvSpPr>
        <p:spPr bwMode="auto">
          <a:xfrm>
            <a:off x="8579052" y="1773078"/>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p:nvPr/>
        </p:nvCxnSpPr>
        <p:spPr>
          <a:xfrm>
            <a:off x="8256983" y="2767996"/>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436730" y="2766409"/>
            <a:ext cx="357188"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023891" y="2958018"/>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 name="直線單箭頭接點 3"/>
          <p:cNvCxnSpPr/>
          <p:nvPr/>
        </p:nvCxnSpPr>
        <p:spPr>
          <a:xfrm>
            <a:off x="6509786" y="1915642"/>
            <a:ext cx="115086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直線單箭頭接點 37"/>
          <p:cNvCxnSpPr/>
          <p:nvPr/>
        </p:nvCxnSpPr>
        <p:spPr>
          <a:xfrm>
            <a:off x="8239713" y="2057004"/>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31798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394252507"/>
              </p:ext>
            </p:extLst>
          </p:nvPr>
        </p:nvGraphicFramePr>
        <p:xfrm>
          <a:off x="871538" y="1412776"/>
          <a:ext cx="7804918"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611560" y="260648"/>
            <a:ext cx="8229600" cy="882352"/>
          </a:xfrm>
        </p:spPr>
        <p:txBody>
          <a:bodyPr/>
          <a:lstStyle/>
          <a:p>
            <a:pPr eaLnBrk="0" fontAlgn="base" hangingPunct="0">
              <a:spcAft>
                <a:spcPct val="0"/>
              </a:spcAft>
              <a:defRPr/>
            </a:pPr>
            <a:r>
              <a:rPr lang="zh-TW" altLang="en-US" sz="4000" b="1" dirty="0">
                <a:solidFill>
                  <a:srgbClr val="002060"/>
                </a:solidFill>
                <a:latin typeface="微軟正黑體" pitchFamily="34" charset="-120"/>
                <a:ea typeface="微軟正黑體" pitchFamily="34" charset="-120"/>
              </a:rPr>
              <a:t>著作權之主體</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7</a:t>
            </a:fld>
            <a:endParaRPr lang="zh-TW" altLang="en-US"/>
          </a:p>
        </p:txBody>
      </p:sp>
    </p:spTree>
    <p:extLst>
      <p:ext uri="{BB962C8B-B14F-4D97-AF65-F5344CB8AC3E}">
        <p14:creationId xmlns:p14="http://schemas.microsoft.com/office/powerpoint/2010/main" val="1256124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382D4723-6515-4465-8CEF-8CB02369EA04}" type="slidenum">
              <a:rPr lang="zh-TW" altLang="en-US" smtClean="0"/>
              <a:pPr>
                <a:defRPr/>
              </a:pPr>
              <a:t>8</a:t>
            </a:fld>
            <a:endParaRPr lang="zh-TW" altLang="en-US"/>
          </a:p>
        </p:txBody>
      </p:sp>
      <p:sp>
        <p:nvSpPr>
          <p:cNvPr id="5" name="標題 1"/>
          <p:cNvSpPr txBox="1">
            <a:spLocks/>
          </p:cNvSpPr>
          <p:nvPr/>
        </p:nvSpPr>
        <p:spPr>
          <a:xfrm>
            <a:off x="500034" y="404664"/>
            <a:ext cx="7467600" cy="648072"/>
          </a:xfrm>
          <a:prstGeom prst="rect">
            <a:avLst/>
          </a:prstGeom>
        </p:spPr>
        <p:txBody>
          <a:bodyPr vert="horz" anchor="b">
            <a:normAutofit lnSpcReduction="10000"/>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著作類別</a:t>
            </a:r>
            <a:endParaRPr kumimoji="0" lang="zh-TW" altLang="en-US" sz="3600" i="0" u="none" strike="noStrike" kern="1200" cap="small" spc="0" normalizeH="0" baseline="0" noProof="0" dirty="0">
              <a:ln>
                <a:noFill/>
              </a:ln>
              <a:solidFill>
                <a:srgbClr val="002060"/>
              </a:solidFill>
              <a:uLnTx/>
              <a:uFillTx/>
              <a:latin typeface="微軟正黑體" pitchFamily="34" charset="-120"/>
              <a:ea typeface="微軟正黑體" pitchFamily="34" charset="-120"/>
              <a:cs typeface="+mj-cs"/>
            </a:endParaRPr>
          </a:p>
        </p:txBody>
      </p:sp>
      <p:graphicFrame>
        <p:nvGraphicFramePr>
          <p:cNvPr id="7" name="資料庫圖表 6"/>
          <p:cNvGraphicFramePr/>
          <p:nvPr>
            <p:extLst>
              <p:ext uri="{D42A27DB-BD31-4B8C-83A1-F6EECF244321}">
                <p14:modId xmlns:p14="http://schemas.microsoft.com/office/powerpoint/2010/main" val="2185721008"/>
              </p:ext>
            </p:extLst>
          </p:nvPr>
        </p:nvGraphicFramePr>
        <p:xfrm>
          <a:off x="827584" y="1340768"/>
          <a:ext cx="757242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4162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637202444"/>
              </p:ext>
            </p:extLst>
          </p:nvPr>
        </p:nvGraphicFramePr>
        <p:xfrm>
          <a:off x="899592" y="1340768"/>
          <a:ext cx="7704856"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標題 2"/>
          <p:cNvSpPr>
            <a:spLocks noGrp="1"/>
          </p:cNvSpPr>
          <p:nvPr>
            <p:ph type="title"/>
          </p:nvPr>
        </p:nvSpPr>
        <p:spPr>
          <a:xfrm>
            <a:off x="1979712" y="404664"/>
            <a:ext cx="6408712" cy="738336"/>
          </a:xfrm>
        </p:spPr>
        <p:txBody>
          <a:bodyPr>
            <a:normAutofit/>
          </a:bodyPr>
          <a:lstStyle/>
          <a:p>
            <a:pPr eaLnBrk="0" fontAlgn="base" hangingPunct="0">
              <a:spcAft>
                <a:spcPct val="0"/>
              </a:spcAft>
              <a:defRPr/>
            </a:pPr>
            <a:r>
              <a:rPr lang="zh-TW" altLang="en-US" sz="4000" b="1" dirty="0">
                <a:solidFill>
                  <a:srgbClr val="002060"/>
                </a:solidFill>
                <a:latin typeface="微軟正黑體" pitchFamily="34" charset="-120"/>
                <a:ea typeface="微軟正黑體" pitchFamily="34" charset="-120"/>
              </a:rPr>
              <a:t>不得為著作權保護之標的</a:t>
            </a: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9</a:t>
            </a:fld>
            <a:endParaRPr lang="zh-TW" altLang="en-US"/>
          </a:p>
        </p:txBody>
      </p:sp>
    </p:spTree>
    <p:extLst>
      <p:ext uri="{BB962C8B-B14F-4D97-AF65-F5344CB8AC3E}">
        <p14:creationId xmlns:p14="http://schemas.microsoft.com/office/powerpoint/2010/main" val="783748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本局簡報母片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古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本局簡報母片1</Template>
  <TotalTime>6708</TotalTime>
  <Words>4212</Words>
  <Application>Microsoft Office PowerPoint</Application>
  <PresentationFormat>如螢幕大小 (4:3)</PresentationFormat>
  <Paragraphs>442</Paragraphs>
  <Slides>44</Slides>
  <Notes>8</Notes>
  <HiddenSlides>0</HiddenSlides>
  <MMClips>0</MMClips>
  <ScaleCrop>false</ScaleCrop>
  <HeadingPairs>
    <vt:vector size="4" baseType="variant">
      <vt:variant>
        <vt:lpstr>佈景主題</vt:lpstr>
      </vt:variant>
      <vt:variant>
        <vt:i4>2</vt:i4>
      </vt:variant>
      <vt:variant>
        <vt:lpstr>投影片標題</vt:lpstr>
      </vt:variant>
      <vt:variant>
        <vt:i4>44</vt:i4>
      </vt:variant>
    </vt:vector>
  </HeadingPairs>
  <TitlesOfParts>
    <vt:vector size="46" baseType="lpstr">
      <vt:lpstr>本局簡報母片1</vt:lpstr>
      <vt:lpstr>1_Office 佈景主題</vt:lpstr>
      <vt:lpstr>營業場所著作權宣導說明會</vt:lpstr>
      <vt:lpstr>報告大綱</vt:lpstr>
      <vt:lpstr>一、著作權基本概念</vt:lpstr>
      <vt:lpstr>著作權的概念</vt:lpstr>
      <vt:lpstr>著作權基本原則</vt:lpstr>
      <vt:lpstr>著作權法簡圖</vt:lpstr>
      <vt:lpstr>著作權之主體</vt:lpstr>
      <vt:lpstr>PowerPoint 簡報</vt:lpstr>
      <vt:lpstr>不得為著作權保護之標的</vt:lpstr>
      <vt:lpstr>著作人格權</vt:lpstr>
      <vt:lpstr>著作權之內涵─著作財產權</vt:lpstr>
      <vt:lpstr>無形公開利用實例</vt:lpstr>
      <vt:lpstr>保護期間</vt:lpstr>
      <vt:lpstr>著作權侵害的責任</vt:lpstr>
      <vt:lpstr>二、營業場所授權實務問題分析</vt:lpstr>
      <vt:lpstr>授權問題分析</vt:lpstr>
      <vt:lpstr>營業場所常見著作利用型態</vt:lpstr>
      <vt:lpstr>公眾&amp;公共場所</vt:lpstr>
      <vt:lpstr>PowerPoint 簡報</vt:lpstr>
      <vt:lpstr>是否要取得著作權的授權?(2-1)</vt:lpstr>
      <vt:lpstr>是否要取得著作權的授權?(2-2)</vt:lpstr>
      <vt:lpstr>要取得哪些授權？</vt:lpstr>
      <vt:lpstr>如何取得授權</vt:lpstr>
      <vt:lpstr>集管團體之性質與運作</vt:lpstr>
      <vt:lpstr>現有著作權集體管理團體資訊</vt:lpstr>
      <vt:lpstr>集管團體洽商授權之對象</vt:lpstr>
      <vt:lpstr>PowerPoint 簡報</vt:lpstr>
      <vt:lpstr>提供電腦伴唱機供顧客演唱</vt:lpstr>
      <vt:lpstr>原廠灌錄-重製</vt:lpstr>
      <vt:lpstr>原廠灌錄-重製</vt:lpstr>
      <vt:lpstr>加灌歌曲-重製</vt:lpstr>
      <vt:lpstr>原聲原影-公開演出、公開上映</vt:lpstr>
      <vt:lpstr>非原聲原影-公開演出、公開上映</vt:lpstr>
      <vt:lpstr>如何取得重製之授權</vt:lpstr>
      <vt:lpstr>注意事項</vt:lpstr>
      <vt:lpstr>如何取得公開上映之授權</vt:lpstr>
      <vt:lpstr>如何取得公開演出之授權</vt:lpstr>
      <vt:lpstr>公開演出涉及之刑事責任</vt:lpstr>
      <vt:lpstr>三、發生費率爭議之處理</vt:lpstr>
      <vt:lpstr>與集管團體發生費率爭議之處理1</vt:lpstr>
      <vt:lpstr>與集管團體發生費率爭議之處理2</vt:lpstr>
      <vt:lpstr>與集管團體發生費率爭議之處理3</vt:lpstr>
      <vt:lpstr>申請審議費率及效力(集管條例§25)</vt:lpstr>
      <vt:lpstr>報告完畢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Playing Music in the Public</dc:title>
  <dc:creator>flyflower</dc:creator>
  <cp:lastModifiedBy>Anthony</cp:lastModifiedBy>
  <cp:revision>392</cp:revision>
  <cp:lastPrinted>2014-07-21T03:51:06Z</cp:lastPrinted>
  <dcterms:created xsi:type="dcterms:W3CDTF">2011-01-19T12:00:04Z</dcterms:created>
  <dcterms:modified xsi:type="dcterms:W3CDTF">2014-07-25T00:11:40Z</dcterms:modified>
</cp:coreProperties>
</file>