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6.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 id="2147483709" r:id="rId2"/>
    <p:sldMasterId id="2147483721" r:id="rId3"/>
  </p:sldMasterIdLst>
  <p:notesMasterIdLst>
    <p:notesMasterId r:id="rId37"/>
  </p:notesMasterIdLst>
  <p:handoutMasterIdLst>
    <p:handoutMasterId r:id="rId38"/>
  </p:handoutMasterIdLst>
  <p:sldIdLst>
    <p:sldId id="256" r:id="rId4"/>
    <p:sldId id="257" r:id="rId5"/>
    <p:sldId id="259" r:id="rId6"/>
    <p:sldId id="283" r:id="rId7"/>
    <p:sldId id="281" r:id="rId8"/>
    <p:sldId id="285" r:id="rId9"/>
    <p:sldId id="287" r:id="rId10"/>
    <p:sldId id="288" r:id="rId11"/>
    <p:sldId id="272" r:id="rId12"/>
    <p:sldId id="273" r:id="rId13"/>
    <p:sldId id="276" r:id="rId14"/>
    <p:sldId id="291" r:id="rId15"/>
    <p:sldId id="305" r:id="rId16"/>
    <p:sldId id="321" r:id="rId17"/>
    <p:sldId id="289" r:id="rId18"/>
    <p:sldId id="292" r:id="rId19"/>
    <p:sldId id="306" r:id="rId20"/>
    <p:sldId id="299" r:id="rId21"/>
    <p:sldId id="307" r:id="rId22"/>
    <p:sldId id="315" r:id="rId23"/>
    <p:sldId id="312" r:id="rId24"/>
    <p:sldId id="313" r:id="rId25"/>
    <p:sldId id="314" r:id="rId26"/>
    <p:sldId id="316" r:id="rId27"/>
    <p:sldId id="317" r:id="rId28"/>
    <p:sldId id="322" r:id="rId29"/>
    <p:sldId id="323" r:id="rId30"/>
    <p:sldId id="324" r:id="rId31"/>
    <p:sldId id="329" r:id="rId32"/>
    <p:sldId id="330" r:id="rId33"/>
    <p:sldId id="328" r:id="rId34"/>
    <p:sldId id="304" r:id="rId35"/>
    <p:sldId id="302" r:id="rId36"/>
  </p:sldIdLst>
  <p:sldSz cx="9144000" cy="6858000" type="screen4x3"/>
  <p:notesSz cx="6797675" cy="9872663"/>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中等深淺樣式 4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82" autoAdjust="0"/>
    <p:restoredTop sz="84635" autoAdjust="0"/>
  </p:normalViewPr>
  <p:slideViewPr>
    <p:cSldViewPr>
      <p:cViewPr>
        <p:scale>
          <a:sx n="90" d="100"/>
          <a:sy n="90" d="100"/>
        </p:scale>
        <p:origin x="-522" y="-114"/>
      </p:cViewPr>
      <p:guideLst>
        <p:guide orient="horz" pos="2160"/>
        <p:guide pos="2880"/>
      </p:guideLst>
    </p:cSldViewPr>
  </p:slideViewPr>
  <p:outlineViewPr>
    <p:cViewPr>
      <p:scale>
        <a:sx n="33" d="100"/>
        <a:sy n="33" d="100"/>
      </p:scale>
      <p:origin x="0" y="4776"/>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7" d="100"/>
          <a:sy n="57" d="100"/>
        </p:scale>
        <p:origin x="-1843" y="-86"/>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_rels/data19.xml.rels><?xml version="1.0" encoding="UTF-8" standalone="yes"?>
<Relationships xmlns="http://schemas.openxmlformats.org/package/2006/relationships"><Relationship Id="rId2" Type="http://schemas.openxmlformats.org/officeDocument/2006/relationships/hyperlink" Target="http://www.12318.gov.cn/" TargetMode="External"/><Relationship Id="rId1" Type="http://schemas.openxmlformats.org/officeDocument/2006/relationships/hyperlink" Target="http://www.shdf.gov.cn/"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1EA034-439B-4BC6-A77F-BAE1B6B57C1A}" type="doc">
      <dgm:prSet loTypeId="urn:microsoft.com/office/officeart/2005/8/layout/list1" loCatId="list" qsTypeId="urn:microsoft.com/office/officeart/2005/8/quickstyle/simple2" qsCatId="simple" csTypeId="urn:microsoft.com/office/officeart/2005/8/colors/colorful5" csCatId="colorful" phldr="1"/>
      <dgm:spPr/>
      <dgm:t>
        <a:bodyPr/>
        <a:lstStyle/>
        <a:p>
          <a:endParaRPr lang="zh-TW" altLang="en-US"/>
        </a:p>
      </dgm:t>
    </dgm:pt>
    <dgm:pt modelId="{704E3AE4-55A6-457D-BE28-1FD9604DC759}">
      <dgm:prSet phldrT="[文字]"/>
      <dgm:spPr/>
      <dgm:t>
        <a:bodyPr/>
        <a:lstStyle/>
        <a:p>
          <a:r>
            <a:rPr lang="zh-TW" altLang="en-US" dirty="0" smtClean="0">
              <a:latin typeface="微軟正黑體" pitchFamily="34" charset="-120"/>
              <a:ea typeface="微軟正黑體" pitchFamily="34" charset="-120"/>
            </a:rPr>
            <a:t>協議經過</a:t>
          </a:r>
          <a:endParaRPr lang="zh-TW" altLang="en-US" dirty="0">
            <a:latin typeface="微軟正黑體" pitchFamily="34" charset="-120"/>
            <a:ea typeface="微軟正黑體" pitchFamily="34" charset="-120"/>
          </a:endParaRPr>
        </a:p>
      </dgm:t>
    </dgm:pt>
    <dgm:pt modelId="{A200C36A-B6B9-4EE4-916F-B2A1A609889E}" type="parTrans" cxnId="{4B965EBD-CD39-43F7-8B76-00A23EA4ECA2}">
      <dgm:prSet/>
      <dgm:spPr/>
      <dgm:t>
        <a:bodyPr/>
        <a:lstStyle/>
        <a:p>
          <a:endParaRPr lang="zh-TW" altLang="en-US"/>
        </a:p>
      </dgm:t>
    </dgm:pt>
    <dgm:pt modelId="{0C38C19B-C4C0-4441-9180-6E8C658A526B}" type="sibTrans" cxnId="{4B965EBD-CD39-43F7-8B76-00A23EA4ECA2}">
      <dgm:prSet/>
      <dgm:spPr/>
      <dgm:t>
        <a:bodyPr/>
        <a:lstStyle/>
        <a:p>
          <a:endParaRPr lang="zh-TW" altLang="en-US"/>
        </a:p>
      </dgm:t>
    </dgm:pt>
    <dgm:pt modelId="{925D6B6B-1732-4462-AD61-B36DC36079C3}">
      <dgm:prSet phldrT="[文字]"/>
      <dgm:spPr/>
      <dgm:t>
        <a:bodyPr/>
        <a:lstStyle/>
        <a:p>
          <a:r>
            <a:rPr lang="zh-TW" altLang="en-US" dirty="0" smtClean="0">
              <a:latin typeface="微軟正黑體" pitchFamily="34" charset="-120"/>
              <a:ea typeface="微軟正黑體" pitchFamily="34" charset="-120"/>
            </a:rPr>
            <a:t>協議本文大綱及主要內容</a:t>
          </a:r>
          <a:endParaRPr lang="zh-TW" altLang="en-US" dirty="0">
            <a:latin typeface="微軟正黑體" pitchFamily="34" charset="-120"/>
            <a:ea typeface="微軟正黑體" pitchFamily="34" charset="-120"/>
          </a:endParaRPr>
        </a:p>
      </dgm:t>
    </dgm:pt>
    <dgm:pt modelId="{7FC49CFE-EBC5-4A48-B533-2437AD3DC972}" type="parTrans" cxnId="{08824693-CB55-458D-B1B4-EB371C669DB5}">
      <dgm:prSet/>
      <dgm:spPr/>
      <dgm:t>
        <a:bodyPr/>
        <a:lstStyle/>
        <a:p>
          <a:endParaRPr lang="zh-TW" altLang="en-US"/>
        </a:p>
      </dgm:t>
    </dgm:pt>
    <dgm:pt modelId="{FFE9AAE3-7882-4E12-8872-7E9641C33831}" type="sibTrans" cxnId="{08824693-CB55-458D-B1B4-EB371C669DB5}">
      <dgm:prSet/>
      <dgm:spPr/>
      <dgm:t>
        <a:bodyPr/>
        <a:lstStyle/>
        <a:p>
          <a:endParaRPr lang="zh-TW" altLang="en-US"/>
        </a:p>
      </dgm:t>
    </dgm:pt>
    <dgm:pt modelId="{FCF8725C-556C-4C14-A765-E0F80D713B93}">
      <dgm:prSet phldrT="[文字]"/>
      <dgm:spPr/>
      <dgm:t>
        <a:bodyPr/>
        <a:lstStyle/>
        <a:p>
          <a:r>
            <a:rPr lang="zh-TW" altLang="en-US" dirty="0" smtClean="0">
              <a:latin typeface="微軟正黑體" pitchFamily="34" charset="-120"/>
              <a:ea typeface="微軟正黑體" pitchFamily="34" charset="-120"/>
            </a:rPr>
            <a:t>與著作權相關之協議內容</a:t>
          </a:r>
          <a:endParaRPr lang="zh-TW" altLang="en-US" dirty="0">
            <a:latin typeface="微軟正黑體" pitchFamily="34" charset="-120"/>
            <a:ea typeface="微軟正黑體" pitchFamily="34" charset="-120"/>
          </a:endParaRPr>
        </a:p>
      </dgm:t>
    </dgm:pt>
    <dgm:pt modelId="{E00A2674-2E72-4BEA-9694-A326AFA45E12}" type="parTrans" cxnId="{4D3C6221-6079-4674-A79B-D124CECB57A9}">
      <dgm:prSet/>
      <dgm:spPr/>
      <dgm:t>
        <a:bodyPr/>
        <a:lstStyle/>
        <a:p>
          <a:endParaRPr lang="zh-TW" altLang="en-US"/>
        </a:p>
      </dgm:t>
    </dgm:pt>
    <dgm:pt modelId="{E81A8EE2-D9A5-4643-B62C-66D5EE933334}" type="sibTrans" cxnId="{4D3C6221-6079-4674-A79B-D124CECB57A9}">
      <dgm:prSet/>
      <dgm:spPr/>
      <dgm:t>
        <a:bodyPr/>
        <a:lstStyle/>
        <a:p>
          <a:endParaRPr lang="zh-TW" altLang="en-US"/>
        </a:p>
      </dgm:t>
    </dgm:pt>
    <dgm:pt modelId="{A9C7BCB1-3CFB-480A-AABF-8E3E2B471537}">
      <dgm:prSet phldrT="[文字]"/>
      <dgm:spPr/>
      <dgm:t>
        <a:bodyPr/>
        <a:lstStyle/>
        <a:p>
          <a:r>
            <a:rPr lang="zh-TW" altLang="en-US" dirty="0" smtClean="0">
              <a:latin typeface="微軟正黑體" pitchFamily="34" charset="-120"/>
              <a:ea typeface="微軟正黑體" pitchFamily="34" charset="-120"/>
            </a:rPr>
            <a:t>著作權認證合作機制</a:t>
          </a:r>
          <a:endParaRPr lang="zh-TW" altLang="en-US" dirty="0">
            <a:latin typeface="微軟正黑體" pitchFamily="34" charset="-120"/>
            <a:ea typeface="微軟正黑體" pitchFamily="34" charset="-120"/>
          </a:endParaRPr>
        </a:p>
      </dgm:t>
    </dgm:pt>
    <dgm:pt modelId="{FCA1E6BE-638D-41B9-9A24-D2C8FF2FBFD3}" type="parTrans" cxnId="{0805DE3F-98A9-4523-9686-5833A172B421}">
      <dgm:prSet/>
      <dgm:spPr/>
      <dgm:t>
        <a:bodyPr/>
        <a:lstStyle/>
        <a:p>
          <a:endParaRPr lang="zh-TW" altLang="en-US"/>
        </a:p>
      </dgm:t>
    </dgm:pt>
    <dgm:pt modelId="{31CF41A4-8923-4C5D-8964-548D4713BB66}" type="sibTrans" cxnId="{0805DE3F-98A9-4523-9686-5833A172B421}">
      <dgm:prSet/>
      <dgm:spPr/>
      <dgm:t>
        <a:bodyPr/>
        <a:lstStyle/>
        <a:p>
          <a:endParaRPr lang="zh-TW" altLang="en-US"/>
        </a:p>
      </dgm:t>
    </dgm:pt>
    <dgm:pt modelId="{949C89D8-9AA6-4FB9-8EF0-011D83145062}">
      <dgm:prSet phldrT="[文字]"/>
      <dgm:spPr/>
      <dgm:t>
        <a:bodyPr/>
        <a:lstStyle/>
        <a:p>
          <a:r>
            <a:rPr lang="zh-TW" altLang="en-US" dirty="0" smtClean="0">
              <a:latin typeface="微軟正黑體" pitchFamily="34" charset="-120"/>
              <a:ea typeface="微軟正黑體" pitchFamily="34" charset="-120"/>
            </a:rPr>
            <a:t>執法協處機制</a:t>
          </a:r>
          <a:endParaRPr lang="zh-TW" altLang="en-US" dirty="0">
            <a:latin typeface="微軟正黑體" pitchFamily="34" charset="-120"/>
            <a:ea typeface="微軟正黑體" pitchFamily="34" charset="-120"/>
          </a:endParaRPr>
        </a:p>
      </dgm:t>
    </dgm:pt>
    <dgm:pt modelId="{7F4EFDD3-524F-463B-B74B-CF2CB252FD87}" type="parTrans" cxnId="{1D6CF3A9-0EA3-4763-92AB-C05CA12CA37F}">
      <dgm:prSet/>
      <dgm:spPr/>
      <dgm:t>
        <a:bodyPr/>
        <a:lstStyle/>
        <a:p>
          <a:endParaRPr lang="zh-TW" altLang="en-US"/>
        </a:p>
      </dgm:t>
    </dgm:pt>
    <dgm:pt modelId="{F90EDB79-32C4-4604-B535-949AB1045CFF}" type="sibTrans" cxnId="{1D6CF3A9-0EA3-4763-92AB-C05CA12CA37F}">
      <dgm:prSet/>
      <dgm:spPr/>
      <dgm:t>
        <a:bodyPr/>
        <a:lstStyle/>
        <a:p>
          <a:endParaRPr lang="zh-TW" altLang="en-US"/>
        </a:p>
      </dgm:t>
    </dgm:pt>
    <dgm:pt modelId="{0158D5B8-EF07-404D-8CF8-6D2A658A9508}">
      <dgm:prSet phldrT="[文字]"/>
      <dgm:spPr/>
      <dgm:t>
        <a:bodyPr/>
        <a:lstStyle/>
        <a:p>
          <a:r>
            <a:rPr lang="zh-TW" altLang="en-US" dirty="0" smtClean="0">
              <a:latin typeface="微軟正黑體" pitchFamily="34" charset="-120"/>
              <a:ea typeface="微軟正黑體" pitchFamily="34" charset="-120"/>
            </a:rPr>
            <a:t>主管部門之溝通平台</a:t>
          </a:r>
          <a:endParaRPr lang="zh-TW" altLang="en-US" dirty="0">
            <a:latin typeface="微軟正黑體" pitchFamily="34" charset="-120"/>
            <a:ea typeface="微軟正黑體" pitchFamily="34" charset="-120"/>
          </a:endParaRPr>
        </a:p>
      </dgm:t>
    </dgm:pt>
    <dgm:pt modelId="{6E96B435-4836-4AA8-9D63-7BF830A7AAB1}" type="parTrans" cxnId="{15529782-E516-4E30-8702-C72F615CC3DC}">
      <dgm:prSet/>
      <dgm:spPr/>
      <dgm:t>
        <a:bodyPr/>
        <a:lstStyle/>
        <a:p>
          <a:endParaRPr lang="zh-TW" altLang="en-US"/>
        </a:p>
      </dgm:t>
    </dgm:pt>
    <dgm:pt modelId="{312D2544-C0EC-433B-A495-43FABD77CA45}" type="sibTrans" cxnId="{15529782-E516-4E30-8702-C72F615CC3DC}">
      <dgm:prSet/>
      <dgm:spPr/>
      <dgm:t>
        <a:bodyPr/>
        <a:lstStyle/>
        <a:p>
          <a:endParaRPr lang="zh-TW" altLang="en-US"/>
        </a:p>
      </dgm:t>
    </dgm:pt>
    <dgm:pt modelId="{900BF21E-DD60-4836-A40C-7C6E03D36AA3}">
      <dgm:prSet phldrT="[文字]"/>
      <dgm:spPr/>
      <dgm:t>
        <a:bodyPr/>
        <a:lstStyle/>
        <a:p>
          <a:r>
            <a:rPr lang="zh-TW" altLang="en-US" dirty="0" smtClean="0">
              <a:latin typeface="微軟正黑體" pitchFamily="34" charset="-120"/>
              <a:ea typeface="微軟正黑體" pitchFamily="34" charset="-120"/>
            </a:rPr>
            <a:t>集體管理團體交流</a:t>
          </a:r>
          <a:endParaRPr lang="zh-TW" altLang="en-US" dirty="0">
            <a:latin typeface="微軟正黑體" pitchFamily="34" charset="-120"/>
            <a:ea typeface="微軟正黑體" pitchFamily="34" charset="-120"/>
          </a:endParaRPr>
        </a:p>
      </dgm:t>
    </dgm:pt>
    <dgm:pt modelId="{74FD7F14-BF2D-4DAC-A9B5-62E4823A96D1}" type="parTrans" cxnId="{E2B97D1E-A86E-4968-98E7-7D9D37BA2ED5}">
      <dgm:prSet/>
      <dgm:spPr/>
    </dgm:pt>
    <dgm:pt modelId="{A311C3CB-D025-4780-92D4-8633B635BDE0}" type="sibTrans" cxnId="{E2B97D1E-A86E-4968-98E7-7D9D37BA2ED5}">
      <dgm:prSet/>
      <dgm:spPr/>
    </dgm:pt>
    <dgm:pt modelId="{6B1A9FAC-E1DF-4992-A3BA-D03DA350C4CA}" type="pres">
      <dgm:prSet presAssocID="{FA1EA034-439B-4BC6-A77F-BAE1B6B57C1A}" presName="linear" presStyleCnt="0">
        <dgm:presLayoutVars>
          <dgm:dir/>
          <dgm:animLvl val="lvl"/>
          <dgm:resizeHandles val="exact"/>
        </dgm:presLayoutVars>
      </dgm:prSet>
      <dgm:spPr/>
      <dgm:t>
        <a:bodyPr/>
        <a:lstStyle/>
        <a:p>
          <a:endParaRPr lang="zh-TW" altLang="en-US"/>
        </a:p>
      </dgm:t>
    </dgm:pt>
    <dgm:pt modelId="{DDB1E39B-C1E6-4F9A-8CBF-15818A20388C}" type="pres">
      <dgm:prSet presAssocID="{704E3AE4-55A6-457D-BE28-1FD9604DC759}" presName="parentLin" presStyleCnt="0"/>
      <dgm:spPr/>
      <dgm:t>
        <a:bodyPr/>
        <a:lstStyle/>
        <a:p>
          <a:endParaRPr lang="zh-TW" altLang="en-US"/>
        </a:p>
      </dgm:t>
    </dgm:pt>
    <dgm:pt modelId="{361AEB4B-B7C4-41E9-B994-35E58B93227F}" type="pres">
      <dgm:prSet presAssocID="{704E3AE4-55A6-457D-BE28-1FD9604DC759}" presName="parentLeftMargin" presStyleLbl="node1" presStyleIdx="0" presStyleCnt="3"/>
      <dgm:spPr/>
      <dgm:t>
        <a:bodyPr/>
        <a:lstStyle/>
        <a:p>
          <a:endParaRPr lang="zh-TW" altLang="en-US"/>
        </a:p>
      </dgm:t>
    </dgm:pt>
    <dgm:pt modelId="{F2EC964C-7E8D-413E-BD73-F85BB8EDC1AC}" type="pres">
      <dgm:prSet presAssocID="{704E3AE4-55A6-457D-BE28-1FD9604DC759}" presName="parentText" presStyleLbl="node1" presStyleIdx="0" presStyleCnt="3">
        <dgm:presLayoutVars>
          <dgm:chMax val="0"/>
          <dgm:bulletEnabled val="1"/>
        </dgm:presLayoutVars>
      </dgm:prSet>
      <dgm:spPr/>
      <dgm:t>
        <a:bodyPr/>
        <a:lstStyle/>
        <a:p>
          <a:endParaRPr lang="zh-TW" altLang="en-US"/>
        </a:p>
      </dgm:t>
    </dgm:pt>
    <dgm:pt modelId="{5CD8022E-8CC6-456B-9AE8-9BA2D00ED1E3}" type="pres">
      <dgm:prSet presAssocID="{704E3AE4-55A6-457D-BE28-1FD9604DC759}" presName="negativeSpace" presStyleCnt="0"/>
      <dgm:spPr/>
      <dgm:t>
        <a:bodyPr/>
        <a:lstStyle/>
        <a:p>
          <a:endParaRPr lang="zh-TW" altLang="en-US"/>
        </a:p>
      </dgm:t>
    </dgm:pt>
    <dgm:pt modelId="{4410CD97-B076-40F9-B1F6-59161E4BC005}" type="pres">
      <dgm:prSet presAssocID="{704E3AE4-55A6-457D-BE28-1FD9604DC759}" presName="childText" presStyleLbl="conFgAcc1" presStyleIdx="0" presStyleCnt="3">
        <dgm:presLayoutVars>
          <dgm:bulletEnabled val="1"/>
        </dgm:presLayoutVars>
      </dgm:prSet>
      <dgm:spPr/>
      <dgm:t>
        <a:bodyPr/>
        <a:lstStyle/>
        <a:p>
          <a:endParaRPr lang="zh-TW" altLang="en-US"/>
        </a:p>
      </dgm:t>
    </dgm:pt>
    <dgm:pt modelId="{36D4126F-FB36-4727-9B0D-A483C527F8D6}" type="pres">
      <dgm:prSet presAssocID="{0C38C19B-C4C0-4441-9180-6E8C658A526B}" presName="spaceBetweenRectangles" presStyleCnt="0"/>
      <dgm:spPr/>
      <dgm:t>
        <a:bodyPr/>
        <a:lstStyle/>
        <a:p>
          <a:endParaRPr lang="zh-TW" altLang="en-US"/>
        </a:p>
      </dgm:t>
    </dgm:pt>
    <dgm:pt modelId="{D9D5C962-F98E-49BA-90B8-C183B9A1A457}" type="pres">
      <dgm:prSet presAssocID="{925D6B6B-1732-4462-AD61-B36DC36079C3}" presName="parentLin" presStyleCnt="0"/>
      <dgm:spPr/>
      <dgm:t>
        <a:bodyPr/>
        <a:lstStyle/>
        <a:p>
          <a:endParaRPr lang="zh-TW" altLang="en-US"/>
        </a:p>
      </dgm:t>
    </dgm:pt>
    <dgm:pt modelId="{60FD6B42-94BF-4F81-BD2B-89F71E8A7C35}" type="pres">
      <dgm:prSet presAssocID="{925D6B6B-1732-4462-AD61-B36DC36079C3}" presName="parentLeftMargin" presStyleLbl="node1" presStyleIdx="0" presStyleCnt="3"/>
      <dgm:spPr/>
      <dgm:t>
        <a:bodyPr/>
        <a:lstStyle/>
        <a:p>
          <a:endParaRPr lang="zh-TW" altLang="en-US"/>
        </a:p>
      </dgm:t>
    </dgm:pt>
    <dgm:pt modelId="{887BE587-A8B5-4F76-B14C-F83168C48107}" type="pres">
      <dgm:prSet presAssocID="{925D6B6B-1732-4462-AD61-B36DC36079C3}" presName="parentText" presStyleLbl="node1" presStyleIdx="1" presStyleCnt="3">
        <dgm:presLayoutVars>
          <dgm:chMax val="0"/>
          <dgm:bulletEnabled val="1"/>
        </dgm:presLayoutVars>
      </dgm:prSet>
      <dgm:spPr/>
      <dgm:t>
        <a:bodyPr/>
        <a:lstStyle/>
        <a:p>
          <a:endParaRPr lang="zh-TW" altLang="en-US"/>
        </a:p>
      </dgm:t>
    </dgm:pt>
    <dgm:pt modelId="{0EA51F39-9459-438A-A90C-C06CFEB1B146}" type="pres">
      <dgm:prSet presAssocID="{925D6B6B-1732-4462-AD61-B36DC36079C3}" presName="negativeSpace" presStyleCnt="0"/>
      <dgm:spPr/>
      <dgm:t>
        <a:bodyPr/>
        <a:lstStyle/>
        <a:p>
          <a:endParaRPr lang="zh-TW" altLang="en-US"/>
        </a:p>
      </dgm:t>
    </dgm:pt>
    <dgm:pt modelId="{F6E77521-E213-41EC-86F6-503137FEF822}" type="pres">
      <dgm:prSet presAssocID="{925D6B6B-1732-4462-AD61-B36DC36079C3}" presName="childText" presStyleLbl="conFgAcc1" presStyleIdx="1" presStyleCnt="3">
        <dgm:presLayoutVars>
          <dgm:bulletEnabled val="1"/>
        </dgm:presLayoutVars>
      </dgm:prSet>
      <dgm:spPr/>
      <dgm:t>
        <a:bodyPr/>
        <a:lstStyle/>
        <a:p>
          <a:endParaRPr lang="zh-TW" altLang="en-US"/>
        </a:p>
      </dgm:t>
    </dgm:pt>
    <dgm:pt modelId="{CBACF7E3-0B44-4E3F-B038-8FCEE7156BEB}" type="pres">
      <dgm:prSet presAssocID="{FFE9AAE3-7882-4E12-8872-7E9641C33831}" presName="spaceBetweenRectangles" presStyleCnt="0"/>
      <dgm:spPr/>
      <dgm:t>
        <a:bodyPr/>
        <a:lstStyle/>
        <a:p>
          <a:endParaRPr lang="zh-TW" altLang="en-US"/>
        </a:p>
      </dgm:t>
    </dgm:pt>
    <dgm:pt modelId="{A2532C90-DBBD-46E8-AE62-4B34870D2288}" type="pres">
      <dgm:prSet presAssocID="{FCF8725C-556C-4C14-A765-E0F80D713B93}" presName="parentLin" presStyleCnt="0"/>
      <dgm:spPr/>
      <dgm:t>
        <a:bodyPr/>
        <a:lstStyle/>
        <a:p>
          <a:endParaRPr lang="zh-TW" altLang="en-US"/>
        </a:p>
      </dgm:t>
    </dgm:pt>
    <dgm:pt modelId="{3609FE92-9A5B-4841-8747-623BF65C80D6}" type="pres">
      <dgm:prSet presAssocID="{FCF8725C-556C-4C14-A765-E0F80D713B93}" presName="parentLeftMargin" presStyleLbl="node1" presStyleIdx="1" presStyleCnt="3"/>
      <dgm:spPr/>
      <dgm:t>
        <a:bodyPr/>
        <a:lstStyle/>
        <a:p>
          <a:endParaRPr lang="zh-TW" altLang="en-US"/>
        </a:p>
      </dgm:t>
    </dgm:pt>
    <dgm:pt modelId="{6DA7E4BD-AD6D-46CD-8A3A-DEF6E8606B47}" type="pres">
      <dgm:prSet presAssocID="{FCF8725C-556C-4C14-A765-E0F80D713B93}" presName="parentText" presStyleLbl="node1" presStyleIdx="2" presStyleCnt="3">
        <dgm:presLayoutVars>
          <dgm:chMax val="0"/>
          <dgm:bulletEnabled val="1"/>
        </dgm:presLayoutVars>
      </dgm:prSet>
      <dgm:spPr/>
      <dgm:t>
        <a:bodyPr/>
        <a:lstStyle/>
        <a:p>
          <a:endParaRPr lang="zh-TW" altLang="en-US"/>
        </a:p>
      </dgm:t>
    </dgm:pt>
    <dgm:pt modelId="{EF56E244-697A-4BCB-B20E-03A07DC84D29}" type="pres">
      <dgm:prSet presAssocID="{FCF8725C-556C-4C14-A765-E0F80D713B93}" presName="negativeSpace" presStyleCnt="0"/>
      <dgm:spPr/>
      <dgm:t>
        <a:bodyPr/>
        <a:lstStyle/>
        <a:p>
          <a:endParaRPr lang="zh-TW" altLang="en-US"/>
        </a:p>
      </dgm:t>
    </dgm:pt>
    <dgm:pt modelId="{774EECF4-602A-4E4D-9CD1-9F1A4754A19B}" type="pres">
      <dgm:prSet presAssocID="{FCF8725C-556C-4C14-A765-E0F80D713B93}" presName="childText" presStyleLbl="conFgAcc1" presStyleIdx="2" presStyleCnt="3" custScaleY="91578">
        <dgm:presLayoutVars>
          <dgm:bulletEnabled val="1"/>
        </dgm:presLayoutVars>
      </dgm:prSet>
      <dgm:spPr/>
      <dgm:t>
        <a:bodyPr/>
        <a:lstStyle/>
        <a:p>
          <a:endParaRPr lang="zh-TW" altLang="en-US"/>
        </a:p>
      </dgm:t>
    </dgm:pt>
  </dgm:ptLst>
  <dgm:cxnLst>
    <dgm:cxn modelId="{4B965EBD-CD39-43F7-8B76-00A23EA4ECA2}" srcId="{FA1EA034-439B-4BC6-A77F-BAE1B6B57C1A}" destId="{704E3AE4-55A6-457D-BE28-1FD9604DC759}" srcOrd="0" destOrd="0" parTransId="{A200C36A-B6B9-4EE4-916F-B2A1A609889E}" sibTransId="{0C38C19B-C4C0-4441-9180-6E8C658A526B}"/>
    <dgm:cxn modelId="{E2B97D1E-A86E-4968-98E7-7D9D37BA2ED5}" srcId="{FCF8725C-556C-4C14-A765-E0F80D713B93}" destId="{900BF21E-DD60-4836-A40C-7C6E03D36AA3}" srcOrd="3" destOrd="0" parTransId="{74FD7F14-BF2D-4DAC-A9B5-62E4823A96D1}" sibTransId="{A311C3CB-D025-4780-92D4-8633B635BDE0}"/>
    <dgm:cxn modelId="{726E7F7E-C4DF-4A77-99E1-00A3C3CDF7F4}" type="presOf" srcId="{FCF8725C-556C-4C14-A765-E0F80D713B93}" destId="{3609FE92-9A5B-4841-8747-623BF65C80D6}" srcOrd="0" destOrd="0" presId="urn:microsoft.com/office/officeart/2005/8/layout/list1"/>
    <dgm:cxn modelId="{0805DE3F-98A9-4523-9686-5833A172B421}" srcId="{FCF8725C-556C-4C14-A765-E0F80D713B93}" destId="{A9C7BCB1-3CFB-480A-AABF-8E3E2B471537}" srcOrd="0" destOrd="0" parTransId="{FCA1E6BE-638D-41B9-9A24-D2C8FF2FBFD3}" sibTransId="{31CF41A4-8923-4C5D-8964-548D4713BB66}"/>
    <dgm:cxn modelId="{BD834C76-C1AA-49F8-B704-C971197C60C5}" type="presOf" srcId="{FCF8725C-556C-4C14-A765-E0F80D713B93}" destId="{6DA7E4BD-AD6D-46CD-8A3A-DEF6E8606B47}" srcOrd="1" destOrd="0" presId="urn:microsoft.com/office/officeart/2005/8/layout/list1"/>
    <dgm:cxn modelId="{1D6CF3A9-0EA3-4763-92AB-C05CA12CA37F}" srcId="{FCF8725C-556C-4C14-A765-E0F80D713B93}" destId="{949C89D8-9AA6-4FB9-8EF0-011D83145062}" srcOrd="1" destOrd="0" parTransId="{7F4EFDD3-524F-463B-B74B-CF2CB252FD87}" sibTransId="{F90EDB79-32C4-4604-B535-949AB1045CFF}"/>
    <dgm:cxn modelId="{895693F1-B72A-45F8-8C57-89C609CF65D0}" type="presOf" srcId="{925D6B6B-1732-4462-AD61-B36DC36079C3}" destId="{60FD6B42-94BF-4F81-BD2B-89F71E8A7C35}" srcOrd="0" destOrd="0" presId="urn:microsoft.com/office/officeart/2005/8/layout/list1"/>
    <dgm:cxn modelId="{7311A6D0-B4C4-46B2-8BD7-8C53D31368DF}" type="presOf" srcId="{0158D5B8-EF07-404D-8CF8-6D2A658A9508}" destId="{774EECF4-602A-4E4D-9CD1-9F1A4754A19B}" srcOrd="0" destOrd="2" presId="urn:microsoft.com/office/officeart/2005/8/layout/list1"/>
    <dgm:cxn modelId="{5B0884A0-DB20-4296-858F-5074E64D94E9}" type="presOf" srcId="{949C89D8-9AA6-4FB9-8EF0-011D83145062}" destId="{774EECF4-602A-4E4D-9CD1-9F1A4754A19B}" srcOrd="0" destOrd="1" presId="urn:microsoft.com/office/officeart/2005/8/layout/list1"/>
    <dgm:cxn modelId="{4D3C6221-6079-4674-A79B-D124CECB57A9}" srcId="{FA1EA034-439B-4BC6-A77F-BAE1B6B57C1A}" destId="{FCF8725C-556C-4C14-A765-E0F80D713B93}" srcOrd="2" destOrd="0" parTransId="{E00A2674-2E72-4BEA-9694-A326AFA45E12}" sibTransId="{E81A8EE2-D9A5-4643-B62C-66D5EE933334}"/>
    <dgm:cxn modelId="{972AC046-1F4F-4DD6-AC50-AE20878FD94F}" type="presOf" srcId="{704E3AE4-55A6-457D-BE28-1FD9604DC759}" destId="{F2EC964C-7E8D-413E-BD73-F85BB8EDC1AC}" srcOrd="1" destOrd="0" presId="urn:microsoft.com/office/officeart/2005/8/layout/list1"/>
    <dgm:cxn modelId="{C99FB193-033A-4075-8F23-108A3294ABC8}" type="presOf" srcId="{704E3AE4-55A6-457D-BE28-1FD9604DC759}" destId="{361AEB4B-B7C4-41E9-B994-35E58B93227F}" srcOrd="0" destOrd="0" presId="urn:microsoft.com/office/officeart/2005/8/layout/list1"/>
    <dgm:cxn modelId="{15529782-E516-4E30-8702-C72F615CC3DC}" srcId="{FCF8725C-556C-4C14-A765-E0F80D713B93}" destId="{0158D5B8-EF07-404D-8CF8-6D2A658A9508}" srcOrd="2" destOrd="0" parTransId="{6E96B435-4836-4AA8-9D63-7BF830A7AAB1}" sibTransId="{312D2544-C0EC-433B-A495-43FABD77CA45}"/>
    <dgm:cxn modelId="{10E17F1E-8FB7-4E5C-AE23-12B5A462AE6C}" type="presOf" srcId="{A9C7BCB1-3CFB-480A-AABF-8E3E2B471537}" destId="{774EECF4-602A-4E4D-9CD1-9F1A4754A19B}" srcOrd="0" destOrd="0" presId="urn:microsoft.com/office/officeart/2005/8/layout/list1"/>
    <dgm:cxn modelId="{08824693-CB55-458D-B1B4-EB371C669DB5}" srcId="{FA1EA034-439B-4BC6-A77F-BAE1B6B57C1A}" destId="{925D6B6B-1732-4462-AD61-B36DC36079C3}" srcOrd="1" destOrd="0" parTransId="{7FC49CFE-EBC5-4A48-B533-2437AD3DC972}" sibTransId="{FFE9AAE3-7882-4E12-8872-7E9641C33831}"/>
    <dgm:cxn modelId="{2F121423-716F-4E7A-8986-474C31415996}" type="presOf" srcId="{900BF21E-DD60-4836-A40C-7C6E03D36AA3}" destId="{774EECF4-602A-4E4D-9CD1-9F1A4754A19B}" srcOrd="0" destOrd="3" presId="urn:microsoft.com/office/officeart/2005/8/layout/list1"/>
    <dgm:cxn modelId="{B8FF2280-A30F-4DB7-9CB7-BD6C1410FD06}" type="presOf" srcId="{FA1EA034-439B-4BC6-A77F-BAE1B6B57C1A}" destId="{6B1A9FAC-E1DF-4992-A3BA-D03DA350C4CA}" srcOrd="0" destOrd="0" presId="urn:microsoft.com/office/officeart/2005/8/layout/list1"/>
    <dgm:cxn modelId="{5850246F-EED8-4535-8385-3CDBD7F6DB1E}" type="presOf" srcId="{925D6B6B-1732-4462-AD61-B36DC36079C3}" destId="{887BE587-A8B5-4F76-B14C-F83168C48107}" srcOrd="1" destOrd="0" presId="urn:microsoft.com/office/officeart/2005/8/layout/list1"/>
    <dgm:cxn modelId="{B0F8F4CC-7553-46CE-8BFC-150F0CD01381}" type="presParOf" srcId="{6B1A9FAC-E1DF-4992-A3BA-D03DA350C4CA}" destId="{DDB1E39B-C1E6-4F9A-8CBF-15818A20388C}" srcOrd="0" destOrd="0" presId="urn:microsoft.com/office/officeart/2005/8/layout/list1"/>
    <dgm:cxn modelId="{B6FC093E-1B92-418D-B619-C15DEC20CC3F}" type="presParOf" srcId="{DDB1E39B-C1E6-4F9A-8CBF-15818A20388C}" destId="{361AEB4B-B7C4-41E9-B994-35E58B93227F}" srcOrd="0" destOrd="0" presId="urn:microsoft.com/office/officeart/2005/8/layout/list1"/>
    <dgm:cxn modelId="{267A5D3A-7AFC-4D36-B3C6-4652547864EB}" type="presParOf" srcId="{DDB1E39B-C1E6-4F9A-8CBF-15818A20388C}" destId="{F2EC964C-7E8D-413E-BD73-F85BB8EDC1AC}" srcOrd="1" destOrd="0" presId="urn:microsoft.com/office/officeart/2005/8/layout/list1"/>
    <dgm:cxn modelId="{478F9116-56A9-4CCC-AE5F-E3A7B97FFEDD}" type="presParOf" srcId="{6B1A9FAC-E1DF-4992-A3BA-D03DA350C4CA}" destId="{5CD8022E-8CC6-456B-9AE8-9BA2D00ED1E3}" srcOrd="1" destOrd="0" presId="urn:microsoft.com/office/officeart/2005/8/layout/list1"/>
    <dgm:cxn modelId="{5C29FB2B-B7F8-46AE-8AB9-0A6E7DF5C632}" type="presParOf" srcId="{6B1A9FAC-E1DF-4992-A3BA-D03DA350C4CA}" destId="{4410CD97-B076-40F9-B1F6-59161E4BC005}" srcOrd="2" destOrd="0" presId="urn:microsoft.com/office/officeart/2005/8/layout/list1"/>
    <dgm:cxn modelId="{BD0E0596-A24E-457E-A333-880E119B3D84}" type="presParOf" srcId="{6B1A9FAC-E1DF-4992-A3BA-D03DA350C4CA}" destId="{36D4126F-FB36-4727-9B0D-A483C527F8D6}" srcOrd="3" destOrd="0" presId="urn:microsoft.com/office/officeart/2005/8/layout/list1"/>
    <dgm:cxn modelId="{50396C0F-C169-4DBA-ACB3-4731BE793C2A}" type="presParOf" srcId="{6B1A9FAC-E1DF-4992-A3BA-D03DA350C4CA}" destId="{D9D5C962-F98E-49BA-90B8-C183B9A1A457}" srcOrd="4" destOrd="0" presId="urn:microsoft.com/office/officeart/2005/8/layout/list1"/>
    <dgm:cxn modelId="{6F4F6007-D939-481D-9DBE-B9EAA570E42E}" type="presParOf" srcId="{D9D5C962-F98E-49BA-90B8-C183B9A1A457}" destId="{60FD6B42-94BF-4F81-BD2B-89F71E8A7C35}" srcOrd="0" destOrd="0" presId="urn:microsoft.com/office/officeart/2005/8/layout/list1"/>
    <dgm:cxn modelId="{5ADCCACE-80D7-4418-8DD8-902B7351A86F}" type="presParOf" srcId="{D9D5C962-F98E-49BA-90B8-C183B9A1A457}" destId="{887BE587-A8B5-4F76-B14C-F83168C48107}" srcOrd="1" destOrd="0" presId="urn:microsoft.com/office/officeart/2005/8/layout/list1"/>
    <dgm:cxn modelId="{99C01511-6AAF-4431-81E2-B2D034AD2F48}" type="presParOf" srcId="{6B1A9FAC-E1DF-4992-A3BA-D03DA350C4CA}" destId="{0EA51F39-9459-438A-A90C-C06CFEB1B146}" srcOrd="5" destOrd="0" presId="urn:microsoft.com/office/officeart/2005/8/layout/list1"/>
    <dgm:cxn modelId="{162E33C4-E482-4C76-88C7-3AB132D30AEF}" type="presParOf" srcId="{6B1A9FAC-E1DF-4992-A3BA-D03DA350C4CA}" destId="{F6E77521-E213-41EC-86F6-503137FEF822}" srcOrd="6" destOrd="0" presId="urn:microsoft.com/office/officeart/2005/8/layout/list1"/>
    <dgm:cxn modelId="{9322DFE1-C4AB-4BBE-BC3F-00928EDD54E7}" type="presParOf" srcId="{6B1A9FAC-E1DF-4992-A3BA-D03DA350C4CA}" destId="{CBACF7E3-0B44-4E3F-B038-8FCEE7156BEB}" srcOrd="7" destOrd="0" presId="urn:microsoft.com/office/officeart/2005/8/layout/list1"/>
    <dgm:cxn modelId="{4276876D-01DF-46E0-AF10-E3448A35C24D}" type="presParOf" srcId="{6B1A9FAC-E1DF-4992-A3BA-D03DA350C4CA}" destId="{A2532C90-DBBD-46E8-AE62-4B34870D2288}" srcOrd="8" destOrd="0" presId="urn:microsoft.com/office/officeart/2005/8/layout/list1"/>
    <dgm:cxn modelId="{D605F4C5-2932-400B-B877-A6E21C65FDEF}" type="presParOf" srcId="{A2532C90-DBBD-46E8-AE62-4B34870D2288}" destId="{3609FE92-9A5B-4841-8747-623BF65C80D6}" srcOrd="0" destOrd="0" presId="urn:microsoft.com/office/officeart/2005/8/layout/list1"/>
    <dgm:cxn modelId="{504CAD52-B0CC-4F43-AF06-14E9F55FAD6A}" type="presParOf" srcId="{A2532C90-DBBD-46E8-AE62-4B34870D2288}" destId="{6DA7E4BD-AD6D-46CD-8A3A-DEF6E8606B47}" srcOrd="1" destOrd="0" presId="urn:microsoft.com/office/officeart/2005/8/layout/list1"/>
    <dgm:cxn modelId="{E2798148-C0EE-4557-BC5D-8C56EB05F593}" type="presParOf" srcId="{6B1A9FAC-E1DF-4992-A3BA-D03DA350C4CA}" destId="{EF56E244-697A-4BCB-B20E-03A07DC84D29}" srcOrd="9" destOrd="0" presId="urn:microsoft.com/office/officeart/2005/8/layout/list1"/>
    <dgm:cxn modelId="{1A010622-F744-49A4-AD13-9FF549D2A1F3}" type="presParOf" srcId="{6B1A9FAC-E1DF-4992-A3BA-D03DA350C4CA}" destId="{774EECF4-602A-4E4D-9CD1-9F1A4754A19B}"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21B6941-4DA6-4717-87F4-815A258945B7}"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zh-TW" altLang="en-US"/>
        </a:p>
      </dgm:t>
    </dgm:pt>
    <dgm:pt modelId="{2D352055-9E29-45EA-AE76-1B2AF283EEFA}">
      <dgm:prSet phldrT="[文字]"/>
      <dgm:spPr/>
      <dgm:t>
        <a:bodyPr/>
        <a:lstStyle/>
        <a:p>
          <a:r>
            <a:rPr lang="zh-TW" dirty="0" smtClean="0">
              <a:latin typeface="微軟正黑體" pitchFamily="34" charset="-120"/>
              <a:ea typeface="微軟正黑體" pitchFamily="34" charset="-120"/>
            </a:rPr>
            <a:t>兩岸都是世界貿易組織（</a:t>
          </a:r>
          <a:r>
            <a:rPr lang="en-US" dirty="0" smtClean="0">
              <a:latin typeface="微軟正黑體" pitchFamily="34" charset="-120"/>
              <a:ea typeface="微軟正黑體" pitchFamily="34" charset="-120"/>
            </a:rPr>
            <a:t>WTO</a:t>
          </a:r>
          <a:r>
            <a:rPr lang="zh-TW" dirty="0" smtClean="0">
              <a:latin typeface="微軟正黑體" pitchFamily="34" charset="-120"/>
              <a:ea typeface="微軟正黑體" pitchFamily="34" charset="-120"/>
            </a:rPr>
            <a:t>）之會員，依「與貿易有關之智慧財產權協定（</a:t>
          </a:r>
          <a:r>
            <a:rPr lang="en-US" dirty="0" smtClean="0">
              <a:latin typeface="微軟正黑體" pitchFamily="34" charset="-120"/>
              <a:ea typeface="微軟正黑體" pitchFamily="34" charset="-120"/>
            </a:rPr>
            <a:t>TRIPS</a:t>
          </a:r>
          <a:r>
            <a:rPr lang="zh-TW" dirty="0" smtClean="0">
              <a:latin typeface="微軟正黑體" pitchFamily="34" charset="-120"/>
              <a:ea typeface="微軟正黑體" pitchFamily="34" charset="-120"/>
            </a:rPr>
            <a:t>）」之規定，要求各會員體必須保護其他所有會員體國民之著作，所以台灣人的著作在大陸也有受到大陸著作權法的保護。</a:t>
          </a:r>
          <a:endParaRPr lang="zh-TW" altLang="en-US" dirty="0">
            <a:latin typeface="微軟正黑體" pitchFamily="34" charset="-120"/>
            <a:ea typeface="微軟正黑體" pitchFamily="34" charset="-120"/>
          </a:endParaRPr>
        </a:p>
      </dgm:t>
    </dgm:pt>
    <dgm:pt modelId="{8A420A45-12BB-4E23-A6F3-42A562AEC5B1}" type="parTrans" cxnId="{925B30FD-151F-47C2-BF9C-277DF2356DAF}">
      <dgm:prSet/>
      <dgm:spPr/>
      <dgm:t>
        <a:bodyPr/>
        <a:lstStyle/>
        <a:p>
          <a:endParaRPr lang="zh-TW" altLang="en-US"/>
        </a:p>
      </dgm:t>
    </dgm:pt>
    <dgm:pt modelId="{FC2E505B-0A47-4900-A90A-4A846B197846}" type="sibTrans" cxnId="{925B30FD-151F-47C2-BF9C-277DF2356DAF}">
      <dgm:prSet/>
      <dgm:spPr/>
      <dgm:t>
        <a:bodyPr/>
        <a:lstStyle/>
        <a:p>
          <a:endParaRPr lang="zh-TW" altLang="en-US"/>
        </a:p>
      </dgm:t>
    </dgm:pt>
    <dgm:pt modelId="{8EABA162-F088-46B2-9E71-75EEFADD3F09}">
      <dgm:prSet phldrT="[文字]"/>
      <dgm:spPr/>
      <dgm:t>
        <a:bodyPr/>
        <a:lstStyle/>
        <a:p>
          <a:pPr eaLnBrk="1" latinLnBrk="0"/>
          <a:r>
            <a:rPr lang="zh-TW" altLang="en-US" dirty="0" smtClean="0">
              <a:latin typeface="微軟正黑體" pitchFamily="34" charset="-120"/>
              <a:ea typeface="微軟正黑體" pitchFamily="34" charset="-120"/>
            </a:rPr>
            <a:t>著作權為私權，且著作權保護採屬地原則，所以著作權在中國大陸遭受侵權時，須先由權利人依中國大陸相關的法令提出救濟。</a:t>
          </a:r>
          <a:endParaRPr lang="zh-TW" altLang="en-US" dirty="0">
            <a:latin typeface="微軟正黑體" pitchFamily="34" charset="-120"/>
            <a:ea typeface="微軟正黑體" pitchFamily="34" charset="-120"/>
          </a:endParaRPr>
        </a:p>
      </dgm:t>
    </dgm:pt>
    <dgm:pt modelId="{B972D64E-6235-4CB7-838B-809C3E460236}" type="parTrans" cxnId="{9C0272FD-827B-4AA6-A067-91458C9A2D7B}">
      <dgm:prSet/>
      <dgm:spPr/>
      <dgm:t>
        <a:bodyPr/>
        <a:lstStyle/>
        <a:p>
          <a:endParaRPr lang="zh-TW" altLang="en-US"/>
        </a:p>
      </dgm:t>
    </dgm:pt>
    <dgm:pt modelId="{5473BA60-4EED-493B-8330-10B583C72A53}" type="sibTrans" cxnId="{9C0272FD-827B-4AA6-A067-91458C9A2D7B}">
      <dgm:prSet/>
      <dgm:spPr/>
      <dgm:t>
        <a:bodyPr/>
        <a:lstStyle/>
        <a:p>
          <a:endParaRPr lang="zh-TW" altLang="en-US"/>
        </a:p>
      </dgm:t>
    </dgm:pt>
    <dgm:pt modelId="{CE38B1D0-5F0E-49F4-A51D-049C43541EE4}">
      <dgm:prSet phldrT="[文字]"/>
      <dgm:spPr/>
      <dgm:t>
        <a:bodyPr/>
        <a:lstStyle/>
        <a:p>
          <a:pPr eaLnBrk="1" latinLnBrk="0"/>
          <a:r>
            <a:rPr lang="zh-TW" altLang="en-US" dirty="0" smtClean="0">
              <a:latin typeface="微軟正黑體" pitchFamily="34" charset="-120"/>
              <a:ea typeface="微軟正黑體" pitchFamily="34" charset="-120"/>
            </a:rPr>
            <a:t>當權利人在救濟的過程當中，遇到困難或不合理對待，且案件尚繫屬於大陸地區相關部門審理者，得向政府請求協處。政府於審認相關事證後，將透過本協處機制，通報大陸相關單位處理，以協助的立場，幫助權利人解決問題。</a:t>
          </a:r>
          <a:endParaRPr lang="zh-TW" altLang="en-US" dirty="0">
            <a:latin typeface="微軟正黑體" pitchFamily="34" charset="-120"/>
            <a:ea typeface="微軟正黑體" pitchFamily="34" charset="-120"/>
          </a:endParaRPr>
        </a:p>
      </dgm:t>
    </dgm:pt>
    <dgm:pt modelId="{21354CDA-5412-48B7-94B0-8215C874A295}" type="parTrans" cxnId="{EBC31BF4-D960-4884-88EC-182F9657F67E}">
      <dgm:prSet/>
      <dgm:spPr/>
      <dgm:t>
        <a:bodyPr/>
        <a:lstStyle/>
        <a:p>
          <a:endParaRPr lang="zh-TW" altLang="en-US"/>
        </a:p>
      </dgm:t>
    </dgm:pt>
    <dgm:pt modelId="{40E60EC6-B4FC-42BA-9852-58499DECA6AF}" type="sibTrans" cxnId="{EBC31BF4-D960-4884-88EC-182F9657F67E}">
      <dgm:prSet/>
      <dgm:spPr/>
      <dgm:t>
        <a:bodyPr/>
        <a:lstStyle/>
        <a:p>
          <a:endParaRPr lang="zh-TW" altLang="en-US"/>
        </a:p>
      </dgm:t>
    </dgm:pt>
    <dgm:pt modelId="{F9043650-FA76-4191-A5D8-E6B6DCBDADE6}">
      <dgm:prSet phldrT="[文字]"/>
      <dgm:spPr/>
      <dgm:t>
        <a:bodyPr/>
        <a:lstStyle/>
        <a:p>
          <a:endParaRPr lang="zh-TW" altLang="en-US" dirty="0">
            <a:latin typeface="微軟正黑體" pitchFamily="34" charset="-120"/>
            <a:ea typeface="微軟正黑體" pitchFamily="34" charset="-120"/>
          </a:endParaRPr>
        </a:p>
      </dgm:t>
    </dgm:pt>
    <dgm:pt modelId="{C4C7CF66-9ECB-43E5-9C84-09FD2CB122FC}" type="parTrans" cxnId="{0F6A1156-CB83-4EF6-8111-6CCD89252519}">
      <dgm:prSet/>
      <dgm:spPr/>
      <dgm:t>
        <a:bodyPr/>
        <a:lstStyle/>
        <a:p>
          <a:endParaRPr lang="zh-TW" altLang="en-US"/>
        </a:p>
      </dgm:t>
    </dgm:pt>
    <dgm:pt modelId="{F669F79C-D319-4C66-8D2E-8E44B0A4D5C6}" type="sibTrans" cxnId="{0F6A1156-CB83-4EF6-8111-6CCD89252519}">
      <dgm:prSet/>
      <dgm:spPr/>
      <dgm:t>
        <a:bodyPr/>
        <a:lstStyle/>
        <a:p>
          <a:endParaRPr lang="zh-TW" altLang="en-US"/>
        </a:p>
      </dgm:t>
    </dgm:pt>
    <dgm:pt modelId="{A0DBF15A-4F56-454B-B762-F2B78DEB4395}" type="pres">
      <dgm:prSet presAssocID="{321B6941-4DA6-4717-87F4-815A258945B7}" presName="linear" presStyleCnt="0">
        <dgm:presLayoutVars>
          <dgm:animLvl val="lvl"/>
          <dgm:resizeHandles val="exact"/>
        </dgm:presLayoutVars>
      </dgm:prSet>
      <dgm:spPr/>
      <dgm:t>
        <a:bodyPr/>
        <a:lstStyle/>
        <a:p>
          <a:endParaRPr lang="zh-TW" altLang="en-US"/>
        </a:p>
      </dgm:t>
    </dgm:pt>
    <dgm:pt modelId="{FCEA5528-2111-42BB-A374-A39B590006A6}" type="pres">
      <dgm:prSet presAssocID="{2D352055-9E29-45EA-AE76-1B2AF283EEFA}" presName="parentText" presStyleLbl="node1" presStyleIdx="0" presStyleCnt="3">
        <dgm:presLayoutVars>
          <dgm:chMax val="0"/>
          <dgm:bulletEnabled val="1"/>
        </dgm:presLayoutVars>
      </dgm:prSet>
      <dgm:spPr/>
      <dgm:t>
        <a:bodyPr/>
        <a:lstStyle/>
        <a:p>
          <a:endParaRPr lang="zh-TW" altLang="en-US"/>
        </a:p>
      </dgm:t>
    </dgm:pt>
    <dgm:pt modelId="{3659ED8B-F310-4024-B494-55E52606E75F}" type="pres">
      <dgm:prSet presAssocID="{FC2E505B-0A47-4900-A90A-4A846B197846}" presName="spacer" presStyleCnt="0"/>
      <dgm:spPr/>
      <dgm:t>
        <a:bodyPr/>
        <a:lstStyle/>
        <a:p>
          <a:endParaRPr lang="zh-TW" altLang="en-US"/>
        </a:p>
      </dgm:t>
    </dgm:pt>
    <dgm:pt modelId="{70682C34-A3C8-4205-99BF-2B6C064B4B14}" type="pres">
      <dgm:prSet presAssocID="{8EABA162-F088-46B2-9E71-75EEFADD3F09}" presName="parentText" presStyleLbl="node1" presStyleIdx="1" presStyleCnt="3">
        <dgm:presLayoutVars>
          <dgm:chMax val="0"/>
          <dgm:bulletEnabled val="1"/>
        </dgm:presLayoutVars>
      </dgm:prSet>
      <dgm:spPr/>
      <dgm:t>
        <a:bodyPr/>
        <a:lstStyle/>
        <a:p>
          <a:endParaRPr lang="zh-TW" altLang="en-US"/>
        </a:p>
      </dgm:t>
    </dgm:pt>
    <dgm:pt modelId="{8E112133-C341-4924-83D1-3E0111F17680}" type="pres">
      <dgm:prSet presAssocID="{5473BA60-4EED-493B-8330-10B583C72A53}" presName="spacer" presStyleCnt="0"/>
      <dgm:spPr/>
      <dgm:t>
        <a:bodyPr/>
        <a:lstStyle/>
        <a:p>
          <a:endParaRPr lang="zh-TW" altLang="en-US"/>
        </a:p>
      </dgm:t>
    </dgm:pt>
    <dgm:pt modelId="{086B80D3-E3CD-41E7-A4CE-1271F2ABED59}" type="pres">
      <dgm:prSet presAssocID="{CE38B1D0-5F0E-49F4-A51D-049C43541EE4}" presName="parentText" presStyleLbl="node1" presStyleIdx="2" presStyleCnt="3">
        <dgm:presLayoutVars>
          <dgm:chMax val="0"/>
          <dgm:bulletEnabled val="1"/>
        </dgm:presLayoutVars>
      </dgm:prSet>
      <dgm:spPr/>
      <dgm:t>
        <a:bodyPr/>
        <a:lstStyle/>
        <a:p>
          <a:endParaRPr lang="zh-TW" altLang="en-US"/>
        </a:p>
      </dgm:t>
    </dgm:pt>
    <dgm:pt modelId="{5A4F9AD1-0077-4FAC-8568-4196BE20B806}" type="pres">
      <dgm:prSet presAssocID="{CE38B1D0-5F0E-49F4-A51D-049C43541EE4}" presName="childText" presStyleLbl="revTx" presStyleIdx="0" presStyleCnt="1">
        <dgm:presLayoutVars>
          <dgm:bulletEnabled val="1"/>
        </dgm:presLayoutVars>
      </dgm:prSet>
      <dgm:spPr/>
      <dgm:t>
        <a:bodyPr/>
        <a:lstStyle/>
        <a:p>
          <a:endParaRPr lang="zh-TW" altLang="en-US"/>
        </a:p>
      </dgm:t>
    </dgm:pt>
  </dgm:ptLst>
  <dgm:cxnLst>
    <dgm:cxn modelId="{8EF1EE0A-32A9-4766-8AAA-DD283A63C1FA}" type="presOf" srcId="{CE38B1D0-5F0E-49F4-A51D-049C43541EE4}" destId="{086B80D3-E3CD-41E7-A4CE-1271F2ABED59}" srcOrd="0" destOrd="0" presId="urn:microsoft.com/office/officeart/2005/8/layout/vList2"/>
    <dgm:cxn modelId="{4524277C-FF50-4AED-920C-3A193FDD95F5}" type="presOf" srcId="{321B6941-4DA6-4717-87F4-815A258945B7}" destId="{A0DBF15A-4F56-454B-B762-F2B78DEB4395}" srcOrd="0" destOrd="0" presId="urn:microsoft.com/office/officeart/2005/8/layout/vList2"/>
    <dgm:cxn modelId="{C7A448D0-49A1-4390-A07F-FBB1675F8D95}" type="presOf" srcId="{F9043650-FA76-4191-A5D8-E6B6DCBDADE6}" destId="{5A4F9AD1-0077-4FAC-8568-4196BE20B806}" srcOrd="0" destOrd="0" presId="urn:microsoft.com/office/officeart/2005/8/layout/vList2"/>
    <dgm:cxn modelId="{9C0272FD-827B-4AA6-A067-91458C9A2D7B}" srcId="{321B6941-4DA6-4717-87F4-815A258945B7}" destId="{8EABA162-F088-46B2-9E71-75EEFADD3F09}" srcOrd="1" destOrd="0" parTransId="{B972D64E-6235-4CB7-838B-809C3E460236}" sibTransId="{5473BA60-4EED-493B-8330-10B583C72A53}"/>
    <dgm:cxn modelId="{2CB47B03-36BB-41A7-BA25-2A68B3B87505}" type="presOf" srcId="{8EABA162-F088-46B2-9E71-75EEFADD3F09}" destId="{70682C34-A3C8-4205-99BF-2B6C064B4B14}" srcOrd="0" destOrd="0" presId="urn:microsoft.com/office/officeart/2005/8/layout/vList2"/>
    <dgm:cxn modelId="{925B30FD-151F-47C2-BF9C-277DF2356DAF}" srcId="{321B6941-4DA6-4717-87F4-815A258945B7}" destId="{2D352055-9E29-45EA-AE76-1B2AF283EEFA}" srcOrd="0" destOrd="0" parTransId="{8A420A45-12BB-4E23-A6F3-42A562AEC5B1}" sibTransId="{FC2E505B-0A47-4900-A90A-4A846B197846}"/>
    <dgm:cxn modelId="{0F6A1156-CB83-4EF6-8111-6CCD89252519}" srcId="{CE38B1D0-5F0E-49F4-A51D-049C43541EE4}" destId="{F9043650-FA76-4191-A5D8-E6B6DCBDADE6}" srcOrd="0" destOrd="0" parTransId="{C4C7CF66-9ECB-43E5-9C84-09FD2CB122FC}" sibTransId="{F669F79C-D319-4C66-8D2E-8E44B0A4D5C6}"/>
    <dgm:cxn modelId="{EBC31BF4-D960-4884-88EC-182F9657F67E}" srcId="{321B6941-4DA6-4717-87F4-815A258945B7}" destId="{CE38B1D0-5F0E-49F4-A51D-049C43541EE4}" srcOrd="2" destOrd="0" parTransId="{21354CDA-5412-48B7-94B0-8215C874A295}" sibTransId="{40E60EC6-B4FC-42BA-9852-58499DECA6AF}"/>
    <dgm:cxn modelId="{671121AD-2425-4902-9BCC-DEF57D9B0E29}" type="presOf" srcId="{2D352055-9E29-45EA-AE76-1B2AF283EEFA}" destId="{FCEA5528-2111-42BB-A374-A39B590006A6}" srcOrd="0" destOrd="0" presId="urn:microsoft.com/office/officeart/2005/8/layout/vList2"/>
    <dgm:cxn modelId="{0EEDCC24-22F6-43A6-9601-31B716A416F7}" type="presParOf" srcId="{A0DBF15A-4F56-454B-B762-F2B78DEB4395}" destId="{FCEA5528-2111-42BB-A374-A39B590006A6}" srcOrd="0" destOrd="0" presId="urn:microsoft.com/office/officeart/2005/8/layout/vList2"/>
    <dgm:cxn modelId="{7AB585C7-1C6C-4EB6-BD44-316A49689234}" type="presParOf" srcId="{A0DBF15A-4F56-454B-B762-F2B78DEB4395}" destId="{3659ED8B-F310-4024-B494-55E52606E75F}" srcOrd="1" destOrd="0" presId="urn:microsoft.com/office/officeart/2005/8/layout/vList2"/>
    <dgm:cxn modelId="{281B5F75-8DEC-4F8E-9CBF-CA21FADB5571}" type="presParOf" srcId="{A0DBF15A-4F56-454B-B762-F2B78DEB4395}" destId="{70682C34-A3C8-4205-99BF-2B6C064B4B14}" srcOrd="2" destOrd="0" presId="urn:microsoft.com/office/officeart/2005/8/layout/vList2"/>
    <dgm:cxn modelId="{06C395E2-F954-427E-9D1A-6A3136661F54}" type="presParOf" srcId="{A0DBF15A-4F56-454B-B762-F2B78DEB4395}" destId="{8E112133-C341-4924-83D1-3E0111F17680}" srcOrd="3" destOrd="0" presId="urn:microsoft.com/office/officeart/2005/8/layout/vList2"/>
    <dgm:cxn modelId="{D0E6FFDC-AAA1-4633-933F-F306B7DA6A96}" type="presParOf" srcId="{A0DBF15A-4F56-454B-B762-F2B78DEB4395}" destId="{086B80D3-E3CD-41E7-A4CE-1271F2ABED59}" srcOrd="4" destOrd="0" presId="urn:microsoft.com/office/officeart/2005/8/layout/vList2"/>
    <dgm:cxn modelId="{B34B2BBD-D97F-4D0D-AD13-5DFEFFD9B81D}" type="presParOf" srcId="{A0DBF15A-4F56-454B-B762-F2B78DEB4395}" destId="{5A4F9AD1-0077-4FAC-8568-4196BE20B806}"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21B6941-4DA6-4717-87F4-815A258945B7}" type="doc">
      <dgm:prSet loTypeId="urn:microsoft.com/office/officeart/2008/layout/PictureAccentList" loCatId="list" qsTypeId="urn:microsoft.com/office/officeart/2005/8/quickstyle/3d2" qsCatId="3D" csTypeId="urn:microsoft.com/office/officeart/2005/8/colors/colorful2" csCatId="colorful" phldr="1"/>
      <dgm:spPr/>
      <dgm:t>
        <a:bodyPr/>
        <a:lstStyle/>
        <a:p>
          <a:endParaRPr lang="zh-TW" altLang="en-US"/>
        </a:p>
      </dgm:t>
    </dgm:pt>
    <dgm:pt modelId="{8EABA162-F088-46B2-9E71-75EEFADD3F09}">
      <dgm:prSet phldrT="[文字]" custT="1"/>
      <dgm:spPr/>
      <dgm:t>
        <a:bodyPr/>
        <a:lstStyle/>
        <a:p>
          <a:r>
            <a:rPr lang="zh-TW" sz="2000" dirty="0" smtClean="0">
              <a:latin typeface="微軟正黑體" pitchFamily="34" charset="-120"/>
              <a:ea typeface="微軟正黑體" pitchFamily="34" charset="-120"/>
            </a:rPr>
            <a:t>司法保護</a:t>
          </a:r>
          <a:endParaRPr lang="en-US" altLang="zh-TW" sz="2000" dirty="0" smtClean="0">
            <a:latin typeface="微軟正黑體" pitchFamily="34" charset="-120"/>
            <a:ea typeface="微軟正黑體" pitchFamily="34" charset="-120"/>
          </a:endParaRPr>
        </a:p>
      </dgm:t>
    </dgm:pt>
    <dgm:pt modelId="{B972D64E-6235-4CB7-838B-809C3E460236}" type="parTrans" cxnId="{9C0272FD-827B-4AA6-A067-91458C9A2D7B}">
      <dgm:prSet/>
      <dgm:spPr/>
      <dgm:t>
        <a:bodyPr/>
        <a:lstStyle/>
        <a:p>
          <a:endParaRPr lang="zh-TW" altLang="en-US"/>
        </a:p>
      </dgm:t>
    </dgm:pt>
    <dgm:pt modelId="{5473BA60-4EED-493B-8330-10B583C72A53}" type="sibTrans" cxnId="{9C0272FD-827B-4AA6-A067-91458C9A2D7B}">
      <dgm:prSet/>
      <dgm:spPr/>
      <dgm:t>
        <a:bodyPr/>
        <a:lstStyle/>
        <a:p>
          <a:endParaRPr lang="zh-TW" altLang="en-US"/>
        </a:p>
      </dgm:t>
    </dgm:pt>
    <dgm:pt modelId="{CE38B1D0-5F0E-49F4-A51D-049C43541EE4}">
      <dgm:prSet phldrT="[文字]" custT="1"/>
      <dgm:spPr/>
      <dgm:t>
        <a:bodyPr/>
        <a:lstStyle/>
        <a:p>
          <a:r>
            <a:rPr lang="zh-TW" altLang="en-US" sz="2000" dirty="0" smtClean="0">
              <a:latin typeface="微軟正黑體" pitchFamily="34" charset="-120"/>
              <a:ea typeface="微軟正黑體" pitchFamily="34" charset="-120"/>
            </a:rPr>
            <a:t>行政執法</a:t>
          </a:r>
          <a:endParaRPr lang="zh-TW" altLang="en-US" sz="2000" dirty="0">
            <a:latin typeface="微軟正黑體" pitchFamily="34" charset="-120"/>
            <a:ea typeface="微軟正黑體" pitchFamily="34" charset="-120"/>
          </a:endParaRPr>
        </a:p>
      </dgm:t>
    </dgm:pt>
    <dgm:pt modelId="{21354CDA-5412-48B7-94B0-8215C874A295}" type="parTrans" cxnId="{EBC31BF4-D960-4884-88EC-182F9657F67E}">
      <dgm:prSet/>
      <dgm:spPr/>
      <dgm:t>
        <a:bodyPr/>
        <a:lstStyle/>
        <a:p>
          <a:endParaRPr lang="zh-TW" altLang="en-US"/>
        </a:p>
      </dgm:t>
    </dgm:pt>
    <dgm:pt modelId="{40E60EC6-B4FC-42BA-9852-58499DECA6AF}" type="sibTrans" cxnId="{EBC31BF4-D960-4884-88EC-182F9657F67E}">
      <dgm:prSet/>
      <dgm:spPr/>
      <dgm:t>
        <a:bodyPr/>
        <a:lstStyle/>
        <a:p>
          <a:endParaRPr lang="zh-TW" altLang="en-US"/>
        </a:p>
      </dgm:t>
    </dgm:pt>
    <dgm:pt modelId="{381DDA19-715F-4E9E-BE26-CEC67F37D214}">
      <dgm:prSet phldrT="[文字]" custT="1"/>
      <dgm:spPr/>
      <dgm:t>
        <a:bodyPr/>
        <a:lstStyle/>
        <a:p>
          <a:pPr algn="l">
            <a:lnSpc>
              <a:spcPts val="2400"/>
            </a:lnSpc>
          </a:pPr>
          <a:r>
            <a:rPr lang="zh-TW" altLang="en-US" sz="2000" dirty="0" smtClean="0">
              <a:latin typeface="微軟正黑體" pitchFamily="34" charset="-120"/>
              <a:ea typeface="微軟正黑體" pitchFamily="34" charset="-120"/>
            </a:rPr>
            <a:t>被侵權的權利人可以提交證據向行政部門進行投訴、行政機關亦得主動立案調查，依法追究侵權行為人的行政責任。</a:t>
          </a:r>
          <a:endParaRPr lang="zh-TW" altLang="en-US" sz="2000" dirty="0">
            <a:latin typeface="微軟正黑體" pitchFamily="34" charset="-120"/>
            <a:ea typeface="微軟正黑體" pitchFamily="34" charset="-120"/>
          </a:endParaRPr>
        </a:p>
      </dgm:t>
    </dgm:pt>
    <dgm:pt modelId="{E3518A42-CD63-4553-939D-0F94C2CA9C2F}" type="parTrans" cxnId="{AD663E4F-5A28-4B32-98D6-3D37801AF111}">
      <dgm:prSet/>
      <dgm:spPr/>
      <dgm:t>
        <a:bodyPr/>
        <a:lstStyle/>
        <a:p>
          <a:endParaRPr lang="zh-TW" altLang="en-US"/>
        </a:p>
      </dgm:t>
    </dgm:pt>
    <dgm:pt modelId="{72732820-EE2E-409B-89A3-EC0D9B739783}" type="sibTrans" cxnId="{AD663E4F-5A28-4B32-98D6-3D37801AF111}">
      <dgm:prSet/>
      <dgm:spPr/>
      <dgm:t>
        <a:bodyPr/>
        <a:lstStyle/>
        <a:p>
          <a:endParaRPr lang="zh-TW" altLang="en-US"/>
        </a:p>
      </dgm:t>
    </dgm:pt>
    <dgm:pt modelId="{2EFACC4B-700F-411B-982F-FA9BD67E2737}">
      <dgm:prSet phldrT="[文字]" custT="1"/>
      <dgm:spPr/>
      <dgm:t>
        <a:bodyPr/>
        <a:lstStyle/>
        <a:p>
          <a:pPr algn="l">
            <a:lnSpc>
              <a:spcPts val="2400"/>
            </a:lnSpc>
          </a:pPr>
          <a:r>
            <a:rPr lang="zh-TW" sz="2000" dirty="0" smtClean="0">
              <a:latin typeface="微軟正黑體" pitchFamily="34" charset="-120"/>
              <a:ea typeface="微軟正黑體" pitchFamily="34" charset="-120"/>
            </a:rPr>
            <a:t>權利人認為其權利遭受侵害時</a:t>
          </a:r>
          <a:r>
            <a:rPr lang="zh-TW" altLang="en-US" sz="2000" dirty="0" smtClean="0">
              <a:latin typeface="微軟正黑體" pitchFamily="34" charset="-120"/>
              <a:ea typeface="微軟正黑體" pitchFamily="34" charset="-120"/>
            </a:rPr>
            <a:t>，</a:t>
          </a:r>
          <a:r>
            <a:rPr lang="zh-TW" sz="2000" dirty="0" smtClean="0">
              <a:latin typeface="微軟正黑體" pitchFamily="34" charset="-120"/>
              <a:ea typeface="微軟正黑體" pitchFamily="34" charset="-120"/>
            </a:rPr>
            <a:t>可依大陸的刑事訴訟法、民事訴訟法，向各級人民法院、人民檢察院、公安依法要求保護或立案</a:t>
          </a:r>
          <a:endParaRPr lang="en-US" altLang="zh-TW" sz="2000" dirty="0" smtClean="0">
            <a:latin typeface="微軟正黑體" pitchFamily="34" charset="-120"/>
            <a:ea typeface="微軟正黑體" pitchFamily="34" charset="-120"/>
          </a:endParaRPr>
        </a:p>
      </dgm:t>
    </dgm:pt>
    <dgm:pt modelId="{EF6F651E-387E-4C8A-8EBA-B0590DC86660}" type="parTrans" cxnId="{98B46814-C0F7-42A5-BC0E-9316382B45D1}">
      <dgm:prSet/>
      <dgm:spPr/>
      <dgm:t>
        <a:bodyPr/>
        <a:lstStyle/>
        <a:p>
          <a:endParaRPr lang="zh-TW" altLang="en-US"/>
        </a:p>
      </dgm:t>
    </dgm:pt>
    <dgm:pt modelId="{BA97588C-3223-4458-A091-4270694EE38B}" type="sibTrans" cxnId="{98B46814-C0F7-42A5-BC0E-9316382B45D1}">
      <dgm:prSet/>
      <dgm:spPr/>
      <dgm:t>
        <a:bodyPr/>
        <a:lstStyle/>
        <a:p>
          <a:endParaRPr lang="zh-TW" altLang="en-US"/>
        </a:p>
      </dgm:t>
    </dgm:pt>
    <dgm:pt modelId="{81616AE5-094C-4E0D-92DD-56353F6F28BA}">
      <dgm:prSet phldrT="[文字]" custT="1"/>
      <dgm:spPr/>
      <dgm:t>
        <a:bodyPr/>
        <a:lstStyle/>
        <a:p>
          <a:pPr algn="l">
            <a:lnSpc>
              <a:spcPts val="2400"/>
            </a:lnSpc>
          </a:pPr>
          <a:r>
            <a:rPr lang="zh-TW" sz="2000" dirty="0" smtClean="0">
              <a:latin typeface="微軟正黑體" pitchFamily="34" charset="-120"/>
              <a:ea typeface="微軟正黑體" pitchFamily="34" charset="-120"/>
            </a:rPr>
            <a:t>行政機關依其行政職能，對違法行為進行行政手段的機制。</a:t>
          </a:r>
          <a:r>
            <a:rPr lang="zh-TW" altLang="en-US" sz="2000" dirty="0" smtClean="0">
              <a:latin typeface="微軟正黑體" pitchFamily="34" charset="-120"/>
              <a:ea typeface="微軟正黑體" pitchFamily="34" charset="-120"/>
            </a:rPr>
            <a:t>是大陸著作權保護的特殊救濟制度，異於台灣及其他國家，有別於司法保護的不告不理原則。</a:t>
          </a:r>
          <a:endParaRPr lang="zh-TW" altLang="en-US" sz="2000" dirty="0">
            <a:latin typeface="微軟正黑體" pitchFamily="34" charset="-120"/>
            <a:ea typeface="微軟正黑體" pitchFamily="34" charset="-120"/>
          </a:endParaRPr>
        </a:p>
      </dgm:t>
    </dgm:pt>
    <dgm:pt modelId="{EF9D3432-08B1-421C-BB9F-8DDADBACB6EF}" type="parTrans" cxnId="{8082ABFC-A92C-4035-A7CC-0B0635477908}">
      <dgm:prSet/>
      <dgm:spPr/>
      <dgm:t>
        <a:bodyPr/>
        <a:lstStyle/>
        <a:p>
          <a:endParaRPr lang="zh-TW" altLang="en-US"/>
        </a:p>
      </dgm:t>
    </dgm:pt>
    <dgm:pt modelId="{C4A30E54-833B-46BA-94FF-7B50ABD30D61}" type="sibTrans" cxnId="{8082ABFC-A92C-4035-A7CC-0B0635477908}">
      <dgm:prSet/>
      <dgm:spPr/>
      <dgm:t>
        <a:bodyPr/>
        <a:lstStyle/>
        <a:p>
          <a:endParaRPr lang="zh-TW" altLang="en-US"/>
        </a:p>
      </dgm:t>
    </dgm:pt>
    <dgm:pt modelId="{4580B999-95C0-4792-AAE1-F3D0ABB1D887}" type="pres">
      <dgm:prSet presAssocID="{321B6941-4DA6-4717-87F4-815A258945B7}" presName="layout" presStyleCnt="0">
        <dgm:presLayoutVars>
          <dgm:chMax/>
          <dgm:chPref/>
          <dgm:dir/>
          <dgm:animOne val="branch"/>
          <dgm:animLvl val="lvl"/>
          <dgm:resizeHandles/>
        </dgm:presLayoutVars>
      </dgm:prSet>
      <dgm:spPr/>
      <dgm:t>
        <a:bodyPr/>
        <a:lstStyle/>
        <a:p>
          <a:endParaRPr lang="zh-TW" altLang="en-US"/>
        </a:p>
      </dgm:t>
    </dgm:pt>
    <dgm:pt modelId="{6317AFDC-47BA-4131-90F5-AD4937800DAA}" type="pres">
      <dgm:prSet presAssocID="{8EABA162-F088-46B2-9E71-75EEFADD3F09}" presName="root" presStyleCnt="0">
        <dgm:presLayoutVars>
          <dgm:chMax/>
          <dgm:chPref val="4"/>
        </dgm:presLayoutVars>
      </dgm:prSet>
      <dgm:spPr/>
    </dgm:pt>
    <dgm:pt modelId="{AEB31658-F8AC-4FA7-8B59-F3BEB049AB36}" type="pres">
      <dgm:prSet presAssocID="{8EABA162-F088-46B2-9E71-75EEFADD3F09}" presName="rootComposite" presStyleCnt="0">
        <dgm:presLayoutVars/>
      </dgm:prSet>
      <dgm:spPr/>
    </dgm:pt>
    <dgm:pt modelId="{E1E57A59-FAE9-47AC-918B-601998CA0058}" type="pres">
      <dgm:prSet presAssocID="{8EABA162-F088-46B2-9E71-75EEFADD3F09}" presName="rootText" presStyleLbl="node0" presStyleIdx="0" presStyleCnt="2">
        <dgm:presLayoutVars>
          <dgm:chMax/>
          <dgm:chPref val="4"/>
        </dgm:presLayoutVars>
      </dgm:prSet>
      <dgm:spPr/>
      <dgm:t>
        <a:bodyPr/>
        <a:lstStyle/>
        <a:p>
          <a:endParaRPr lang="zh-TW" altLang="en-US"/>
        </a:p>
      </dgm:t>
    </dgm:pt>
    <dgm:pt modelId="{8F8D820B-5FA0-4802-ABE6-CDD40478AC18}" type="pres">
      <dgm:prSet presAssocID="{8EABA162-F088-46B2-9E71-75EEFADD3F09}" presName="childShape" presStyleCnt="0">
        <dgm:presLayoutVars>
          <dgm:chMax val="0"/>
          <dgm:chPref val="0"/>
        </dgm:presLayoutVars>
      </dgm:prSet>
      <dgm:spPr/>
    </dgm:pt>
    <dgm:pt modelId="{DD43C6E7-7E6E-42D7-921F-159130028412}" type="pres">
      <dgm:prSet presAssocID="{2EFACC4B-700F-411B-982F-FA9BD67E2737}" presName="childComposite" presStyleCnt="0">
        <dgm:presLayoutVars>
          <dgm:chMax val="0"/>
          <dgm:chPref val="0"/>
        </dgm:presLayoutVars>
      </dgm:prSet>
      <dgm:spPr/>
    </dgm:pt>
    <dgm:pt modelId="{F02CCADB-BA65-41B1-BF79-95A387EA595E}" type="pres">
      <dgm:prSet presAssocID="{2EFACC4B-700F-411B-982F-FA9BD67E2737}" presName="Image" presStyleLbl="node1" presStyleIdx="0" presStyleCnt="3"/>
      <dgm:spPr/>
    </dgm:pt>
    <dgm:pt modelId="{E645E442-5002-43B0-918F-9CDB9689F667}" type="pres">
      <dgm:prSet presAssocID="{2EFACC4B-700F-411B-982F-FA9BD67E2737}" presName="childText" presStyleLbl="lnNode1" presStyleIdx="0" presStyleCnt="3" custScaleY="550050">
        <dgm:presLayoutVars>
          <dgm:chMax val="0"/>
          <dgm:chPref val="0"/>
          <dgm:bulletEnabled val="1"/>
        </dgm:presLayoutVars>
      </dgm:prSet>
      <dgm:spPr/>
      <dgm:t>
        <a:bodyPr/>
        <a:lstStyle/>
        <a:p>
          <a:endParaRPr lang="zh-TW" altLang="en-US"/>
        </a:p>
      </dgm:t>
    </dgm:pt>
    <dgm:pt modelId="{3C58E8CE-5193-4E48-8FB6-3230BF382624}" type="pres">
      <dgm:prSet presAssocID="{CE38B1D0-5F0E-49F4-A51D-049C43541EE4}" presName="root" presStyleCnt="0">
        <dgm:presLayoutVars>
          <dgm:chMax/>
          <dgm:chPref val="4"/>
        </dgm:presLayoutVars>
      </dgm:prSet>
      <dgm:spPr/>
    </dgm:pt>
    <dgm:pt modelId="{8C204162-2AE8-462E-924B-1869EAFBED32}" type="pres">
      <dgm:prSet presAssocID="{CE38B1D0-5F0E-49F4-A51D-049C43541EE4}" presName="rootComposite" presStyleCnt="0">
        <dgm:presLayoutVars/>
      </dgm:prSet>
      <dgm:spPr/>
    </dgm:pt>
    <dgm:pt modelId="{DB05F989-496F-4673-8CA0-62D3EC9B8E3A}" type="pres">
      <dgm:prSet presAssocID="{CE38B1D0-5F0E-49F4-A51D-049C43541EE4}" presName="rootText" presStyleLbl="node0" presStyleIdx="1" presStyleCnt="2">
        <dgm:presLayoutVars>
          <dgm:chMax/>
          <dgm:chPref val="4"/>
        </dgm:presLayoutVars>
      </dgm:prSet>
      <dgm:spPr/>
      <dgm:t>
        <a:bodyPr/>
        <a:lstStyle/>
        <a:p>
          <a:endParaRPr lang="zh-TW" altLang="en-US"/>
        </a:p>
      </dgm:t>
    </dgm:pt>
    <dgm:pt modelId="{3E5CF72B-04CD-434B-9F99-5A185EF888F6}" type="pres">
      <dgm:prSet presAssocID="{CE38B1D0-5F0E-49F4-A51D-049C43541EE4}" presName="childShape" presStyleCnt="0">
        <dgm:presLayoutVars>
          <dgm:chMax val="0"/>
          <dgm:chPref val="0"/>
        </dgm:presLayoutVars>
      </dgm:prSet>
      <dgm:spPr/>
    </dgm:pt>
    <dgm:pt modelId="{9F15D61B-2E19-4AE8-84E5-97CC01BB644D}" type="pres">
      <dgm:prSet presAssocID="{81616AE5-094C-4E0D-92DD-56353F6F28BA}" presName="childComposite" presStyleCnt="0">
        <dgm:presLayoutVars>
          <dgm:chMax val="0"/>
          <dgm:chPref val="0"/>
        </dgm:presLayoutVars>
      </dgm:prSet>
      <dgm:spPr/>
    </dgm:pt>
    <dgm:pt modelId="{A7CD2D76-90F4-4A76-B7F5-E7544079AF7A}" type="pres">
      <dgm:prSet presAssocID="{81616AE5-094C-4E0D-92DD-56353F6F28BA}" presName="Image" presStyleLbl="node1" presStyleIdx="1" presStyleCnt="3"/>
      <dgm:spPr/>
    </dgm:pt>
    <dgm:pt modelId="{6B62BF91-F6B1-4154-8552-0EBE36A1BDB6}" type="pres">
      <dgm:prSet presAssocID="{81616AE5-094C-4E0D-92DD-56353F6F28BA}" presName="childText" presStyleLbl="lnNode1" presStyleIdx="1" presStyleCnt="3" custScaleY="476481">
        <dgm:presLayoutVars>
          <dgm:chMax val="0"/>
          <dgm:chPref val="0"/>
          <dgm:bulletEnabled val="1"/>
        </dgm:presLayoutVars>
      </dgm:prSet>
      <dgm:spPr/>
      <dgm:t>
        <a:bodyPr/>
        <a:lstStyle/>
        <a:p>
          <a:endParaRPr lang="zh-TW" altLang="en-US"/>
        </a:p>
      </dgm:t>
    </dgm:pt>
    <dgm:pt modelId="{0B643AA7-BD04-4F71-A121-C15D575995A8}" type="pres">
      <dgm:prSet presAssocID="{381DDA19-715F-4E9E-BE26-CEC67F37D214}" presName="childComposite" presStyleCnt="0">
        <dgm:presLayoutVars>
          <dgm:chMax val="0"/>
          <dgm:chPref val="0"/>
        </dgm:presLayoutVars>
      </dgm:prSet>
      <dgm:spPr/>
    </dgm:pt>
    <dgm:pt modelId="{4035F404-DFF6-4426-806B-44400BFAA9BF}" type="pres">
      <dgm:prSet presAssocID="{381DDA19-715F-4E9E-BE26-CEC67F37D214}" presName="Image" presStyleLbl="node1" presStyleIdx="2" presStyleCnt="3"/>
      <dgm:spPr/>
    </dgm:pt>
    <dgm:pt modelId="{2A414C8C-15A7-4243-81D5-3BFCB534C30D}" type="pres">
      <dgm:prSet presAssocID="{381DDA19-715F-4E9E-BE26-CEC67F37D214}" presName="childText" presStyleLbl="lnNode1" presStyleIdx="2" presStyleCnt="3" custScaleY="340355" custLinFactNeighborX="-935" custLinFactNeighborY="80645">
        <dgm:presLayoutVars>
          <dgm:chMax val="0"/>
          <dgm:chPref val="0"/>
          <dgm:bulletEnabled val="1"/>
        </dgm:presLayoutVars>
      </dgm:prSet>
      <dgm:spPr/>
      <dgm:t>
        <a:bodyPr/>
        <a:lstStyle/>
        <a:p>
          <a:endParaRPr lang="zh-TW" altLang="en-US"/>
        </a:p>
      </dgm:t>
    </dgm:pt>
  </dgm:ptLst>
  <dgm:cxnLst>
    <dgm:cxn modelId="{98B46814-C0F7-42A5-BC0E-9316382B45D1}" srcId="{8EABA162-F088-46B2-9E71-75EEFADD3F09}" destId="{2EFACC4B-700F-411B-982F-FA9BD67E2737}" srcOrd="0" destOrd="0" parTransId="{EF6F651E-387E-4C8A-8EBA-B0590DC86660}" sibTransId="{BA97588C-3223-4458-A091-4270694EE38B}"/>
    <dgm:cxn modelId="{8082ABFC-A92C-4035-A7CC-0B0635477908}" srcId="{CE38B1D0-5F0E-49F4-A51D-049C43541EE4}" destId="{81616AE5-094C-4E0D-92DD-56353F6F28BA}" srcOrd="0" destOrd="0" parTransId="{EF9D3432-08B1-421C-BB9F-8DDADBACB6EF}" sibTransId="{C4A30E54-833B-46BA-94FF-7B50ABD30D61}"/>
    <dgm:cxn modelId="{AD663E4F-5A28-4B32-98D6-3D37801AF111}" srcId="{CE38B1D0-5F0E-49F4-A51D-049C43541EE4}" destId="{381DDA19-715F-4E9E-BE26-CEC67F37D214}" srcOrd="1" destOrd="0" parTransId="{E3518A42-CD63-4553-939D-0F94C2CA9C2F}" sibTransId="{72732820-EE2E-409B-89A3-EC0D9B739783}"/>
    <dgm:cxn modelId="{28DDAC33-D751-4BA7-9D75-D82CFE6C1A5E}" type="presOf" srcId="{8EABA162-F088-46B2-9E71-75EEFADD3F09}" destId="{E1E57A59-FAE9-47AC-918B-601998CA0058}" srcOrd="0" destOrd="0" presId="urn:microsoft.com/office/officeart/2008/layout/PictureAccentList"/>
    <dgm:cxn modelId="{6BF6324D-5F7B-48E6-A8C4-391F33DDEE85}" type="presOf" srcId="{81616AE5-094C-4E0D-92DD-56353F6F28BA}" destId="{6B62BF91-F6B1-4154-8552-0EBE36A1BDB6}" srcOrd="0" destOrd="0" presId="urn:microsoft.com/office/officeart/2008/layout/PictureAccentList"/>
    <dgm:cxn modelId="{30E1628C-11F4-4A49-96FE-20AF19067823}" type="presOf" srcId="{2EFACC4B-700F-411B-982F-FA9BD67E2737}" destId="{E645E442-5002-43B0-918F-9CDB9689F667}" srcOrd="0" destOrd="0" presId="urn:microsoft.com/office/officeart/2008/layout/PictureAccentList"/>
    <dgm:cxn modelId="{9C0272FD-827B-4AA6-A067-91458C9A2D7B}" srcId="{321B6941-4DA6-4717-87F4-815A258945B7}" destId="{8EABA162-F088-46B2-9E71-75EEFADD3F09}" srcOrd="0" destOrd="0" parTransId="{B972D64E-6235-4CB7-838B-809C3E460236}" sibTransId="{5473BA60-4EED-493B-8330-10B583C72A53}"/>
    <dgm:cxn modelId="{D6409976-73D9-4B24-A90C-92E85D5D9FF2}" type="presOf" srcId="{CE38B1D0-5F0E-49F4-A51D-049C43541EE4}" destId="{DB05F989-496F-4673-8CA0-62D3EC9B8E3A}" srcOrd="0" destOrd="0" presId="urn:microsoft.com/office/officeart/2008/layout/PictureAccentList"/>
    <dgm:cxn modelId="{EE8D00A9-855C-4692-B041-D0F18CEF284F}" type="presOf" srcId="{381DDA19-715F-4E9E-BE26-CEC67F37D214}" destId="{2A414C8C-15A7-4243-81D5-3BFCB534C30D}" srcOrd="0" destOrd="0" presId="urn:microsoft.com/office/officeart/2008/layout/PictureAccentList"/>
    <dgm:cxn modelId="{EBC31BF4-D960-4884-88EC-182F9657F67E}" srcId="{321B6941-4DA6-4717-87F4-815A258945B7}" destId="{CE38B1D0-5F0E-49F4-A51D-049C43541EE4}" srcOrd="1" destOrd="0" parTransId="{21354CDA-5412-48B7-94B0-8215C874A295}" sibTransId="{40E60EC6-B4FC-42BA-9852-58499DECA6AF}"/>
    <dgm:cxn modelId="{8C374023-995A-411B-92E8-575004472E36}" type="presOf" srcId="{321B6941-4DA6-4717-87F4-815A258945B7}" destId="{4580B999-95C0-4792-AAE1-F3D0ABB1D887}" srcOrd="0" destOrd="0" presId="urn:microsoft.com/office/officeart/2008/layout/PictureAccentList"/>
    <dgm:cxn modelId="{A3631E4A-6E54-41EA-8DC5-2CE9D139A7C9}" type="presParOf" srcId="{4580B999-95C0-4792-AAE1-F3D0ABB1D887}" destId="{6317AFDC-47BA-4131-90F5-AD4937800DAA}" srcOrd="0" destOrd="0" presId="urn:microsoft.com/office/officeart/2008/layout/PictureAccentList"/>
    <dgm:cxn modelId="{FE495FF5-461A-44F9-8F97-C820070A6742}" type="presParOf" srcId="{6317AFDC-47BA-4131-90F5-AD4937800DAA}" destId="{AEB31658-F8AC-4FA7-8B59-F3BEB049AB36}" srcOrd="0" destOrd="0" presId="urn:microsoft.com/office/officeart/2008/layout/PictureAccentList"/>
    <dgm:cxn modelId="{E1E483BD-0FFE-48DB-B702-FF99A4F4C6E7}" type="presParOf" srcId="{AEB31658-F8AC-4FA7-8B59-F3BEB049AB36}" destId="{E1E57A59-FAE9-47AC-918B-601998CA0058}" srcOrd="0" destOrd="0" presId="urn:microsoft.com/office/officeart/2008/layout/PictureAccentList"/>
    <dgm:cxn modelId="{D5E392B3-A351-45FB-A28F-504F024DCF94}" type="presParOf" srcId="{6317AFDC-47BA-4131-90F5-AD4937800DAA}" destId="{8F8D820B-5FA0-4802-ABE6-CDD40478AC18}" srcOrd="1" destOrd="0" presId="urn:microsoft.com/office/officeart/2008/layout/PictureAccentList"/>
    <dgm:cxn modelId="{A817A832-5E58-4A0F-9ED2-E95E907BEE73}" type="presParOf" srcId="{8F8D820B-5FA0-4802-ABE6-CDD40478AC18}" destId="{DD43C6E7-7E6E-42D7-921F-159130028412}" srcOrd="0" destOrd="0" presId="urn:microsoft.com/office/officeart/2008/layout/PictureAccentList"/>
    <dgm:cxn modelId="{31AC2213-8894-466A-A9E4-D99A6E2782C6}" type="presParOf" srcId="{DD43C6E7-7E6E-42D7-921F-159130028412}" destId="{F02CCADB-BA65-41B1-BF79-95A387EA595E}" srcOrd="0" destOrd="0" presId="urn:microsoft.com/office/officeart/2008/layout/PictureAccentList"/>
    <dgm:cxn modelId="{D230F46E-112E-4A98-B67B-3C61134F9BF6}" type="presParOf" srcId="{DD43C6E7-7E6E-42D7-921F-159130028412}" destId="{E645E442-5002-43B0-918F-9CDB9689F667}" srcOrd="1" destOrd="0" presId="urn:microsoft.com/office/officeart/2008/layout/PictureAccentList"/>
    <dgm:cxn modelId="{23DC2354-05C5-4EB0-8173-9B1C224BAB65}" type="presParOf" srcId="{4580B999-95C0-4792-AAE1-F3D0ABB1D887}" destId="{3C58E8CE-5193-4E48-8FB6-3230BF382624}" srcOrd="1" destOrd="0" presId="urn:microsoft.com/office/officeart/2008/layout/PictureAccentList"/>
    <dgm:cxn modelId="{8602E8A7-A926-4E82-9D44-1C6CB9F63AED}" type="presParOf" srcId="{3C58E8CE-5193-4E48-8FB6-3230BF382624}" destId="{8C204162-2AE8-462E-924B-1869EAFBED32}" srcOrd="0" destOrd="0" presId="urn:microsoft.com/office/officeart/2008/layout/PictureAccentList"/>
    <dgm:cxn modelId="{C284C379-6F9B-4888-B720-872CD0471369}" type="presParOf" srcId="{8C204162-2AE8-462E-924B-1869EAFBED32}" destId="{DB05F989-496F-4673-8CA0-62D3EC9B8E3A}" srcOrd="0" destOrd="0" presId="urn:microsoft.com/office/officeart/2008/layout/PictureAccentList"/>
    <dgm:cxn modelId="{27115FF7-3DEC-4222-BEAC-1458E69E6803}" type="presParOf" srcId="{3C58E8CE-5193-4E48-8FB6-3230BF382624}" destId="{3E5CF72B-04CD-434B-9F99-5A185EF888F6}" srcOrd="1" destOrd="0" presId="urn:microsoft.com/office/officeart/2008/layout/PictureAccentList"/>
    <dgm:cxn modelId="{32BFB09B-FDD0-4EF6-AE93-503A2917C99B}" type="presParOf" srcId="{3E5CF72B-04CD-434B-9F99-5A185EF888F6}" destId="{9F15D61B-2E19-4AE8-84E5-97CC01BB644D}" srcOrd="0" destOrd="0" presId="urn:microsoft.com/office/officeart/2008/layout/PictureAccentList"/>
    <dgm:cxn modelId="{4D02287E-32BA-4C32-88C8-FF788125F3CA}" type="presParOf" srcId="{9F15D61B-2E19-4AE8-84E5-97CC01BB644D}" destId="{A7CD2D76-90F4-4A76-B7F5-E7544079AF7A}" srcOrd="0" destOrd="0" presId="urn:microsoft.com/office/officeart/2008/layout/PictureAccentList"/>
    <dgm:cxn modelId="{04F929C5-9C2C-40CB-B58B-D4D9E33CEBF3}" type="presParOf" srcId="{9F15D61B-2E19-4AE8-84E5-97CC01BB644D}" destId="{6B62BF91-F6B1-4154-8552-0EBE36A1BDB6}" srcOrd="1" destOrd="0" presId="urn:microsoft.com/office/officeart/2008/layout/PictureAccentList"/>
    <dgm:cxn modelId="{EE811046-F9C4-4339-A165-E90F847FE1F9}" type="presParOf" srcId="{3E5CF72B-04CD-434B-9F99-5A185EF888F6}" destId="{0B643AA7-BD04-4F71-A121-C15D575995A8}" srcOrd="1" destOrd="0" presId="urn:microsoft.com/office/officeart/2008/layout/PictureAccentList"/>
    <dgm:cxn modelId="{591861E5-73D3-4EBF-B350-F39E3AEDC985}" type="presParOf" srcId="{0B643AA7-BD04-4F71-A121-C15D575995A8}" destId="{4035F404-DFF6-4426-806B-44400BFAA9BF}" srcOrd="0" destOrd="0" presId="urn:microsoft.com/office/officeart/2008/layout/PictureAccentList"/>
    <dgm:cxn modelId="{EFD8B71C-9E74-46CB-A51D-AEE3C2A707AD}" type="presParOf" srcId="{0B643AA7-BD04-4F71-A121-C15D575995A8}" destId="{2A414C8C-15A7-4243-81D5-3BFCB534C30D}"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C9CE01E-B1C0-4767-9E91-A72FDF68D008}" type="doc">
      <dgm:prSet loTypeId="urn:microsoft.com/office/officeart/2005/8/layout/pyramid1" loCatId="pyramid" qsTypeId="urn:microsoft.com/office/officeart/2005/8/quickstyle/3d2" qsCatId="3D" csTypeId="urn:microsoft.com/office/officeart/2005/8/colors/colorful1#4" csCatId="colorful" phldr="1"/>
      <dgm:spPr/>
    </dgm:pt>
    <dgm:pt modelId="{DCCC8D48-472F-4694-BACC-65D5910BBD0C}">
      <dgm:prSet phldrT="[文字]"/>
      <dgm:spPr/>
      <dgm:t>
        <a:bodyPr/>
        <a:lstStyle/>
        <a:p>
          <a:r>
            <a:rPr lang="zh-TW" altLang="en-US" dirty="0" smtClean="0">
              <a:latin typeface="微軟正黑體" pitchFamily="34" charset="-120"/>
              <a:ea typeface="微軟正黑體" pitchFamily="34" charset="-120"/>
            </a:rPr>
            <a:t>最高人民法院</a:t>
          </a:r>
          <a:endParaRPr lang="zh-TW" altLang="en-US" dirty="0">
            <a:latin typeface="微軟正黑體" pitchFamily="34" charset="-120"/>
            <a:ea typeface="微軟正黑體" pitchFamily="34" charset="-120"/>
          </a:endParaRPr>
        </a:p>
      </dgm:t>
    </dgm:pt>
    <dgm:pt modelId="{DCD71430-DF64-4E1D-9A50-2C5F919FDC44}" type="parTrans" cxnId="{5AC34BA1-EEB1-4625-AC8A-7FDD9333A96C}">
      <dgm:prSet/>
      <dgm:spPr/>
      <dgm:t>
        <a:bodyPr/>
        <a:lstStyle/>
        <a:p>
          <a:endParaRPr lang="zh-TW" altLang="en-US"/>
        </a:p>
      </dgm:t>
    </dgm:pt>
    <dgm:pt modelId="{693E7EEB-4E96-4AB4-9174-D5698CBAC210}" type="sibTrans" cxnId="{5AC34BA1-EEB1-4625-AC8A-7FDD9333A96C}">
      <dgm:prSet/>
      <dgm:spPr/>
      <dgm:t>
        <a:bodyPr/>
        <a:lstStyle/>
        <a:p>
          <a:endParaRPr lang="zh-TW" altLang="en-US"/>
        </a:p>
      </dgm:t>
    </dgm:pt>
    <dgm:pt modelId="{93F3FDD9-C5DC-4761-BDB3-67106A82F572}">
      <dgm:prSet phldrT="[文字]"/>
      <dgm:spPr/>
      <dgm:t>
        <a:bodyPr/>
        <a:lstStyle/>
        <a:p>
          <a:r>
            <a:rPr lang="zh-TW" altLang="en-US" dirty="0" smtClean="0">
              <a:latin typeface="微軟正黑體" pitchFamily="34" charset="-120"/>
              <a:ea typeface="微軟正黑體" pitchFamily="34" charset="-120"/>
            </a:rPr>
            <a:t>各省、自治區、直轄市高級人民法院</a:t>
          </a:r>
          <a:endParaRPr lang="zh-TW" altLang="en-US" dirty="0">
            <a:latin typeface="微軟正黑體" pitchFamily="34" charset="-120"/>
            <a:ea typeface="微軟正黑體" pitchFamily="34" charset="-120"/>
          </a:endParaRPr>
        </a:p>
      </dgm:t>
    </dgm:pt>
    <dgm:pt modelId="{1C81DD31-5B2B-4E6A-A4DD-31A7A6E10BF0}" type="parTrans" cxnId="{54D42F8D-6A7E-4EA3-9C60-511FDA32B66A}">
      <dgm:prSet/>
      <dgm:spPr/>
      <dgm:t>
        <a:bodyPr/>
        <a:lstStyle/>
        <a:p>
          <a:endParaRPr lang="zh-TW" altLang="en-US"/>
        </a:p>
      </dgm:t>
    </dgm:pt>
    <dgm:pt modelId="{5CD42E98-F3DE-4014-BE3C-931A9AFB0F71}" type="sibTrans" cxnId="{54D42F8D-6A7E-4EA3-9C60-511FDA32B66A}">
      <dgm:prSet/>
      <dgm:spPr/>
      <dgm:t>
        <a:bodyPr/>
        <a:lstStyle/>
        <a:p>
          <a:endParaRPr lang="zh-TW" altLang="en-US"/>
        </a:p>
      </dgm:t>
    </dgm:pt>
    <dgm:pt modelId="{8F4EFB92-E096-483A-9C5A-B84FF49479A8}">
      <dgm:prSet phldrT="[文字]"/>
      <dgm:spPr/>
      <dgm:t>
        <a:bodyPr/>
        <a:lstStyle/>
        <a:p>
          <a:r>
            <a:rPr lang="zh-TW" altLang="en-US" dirty="0" smtClean="0">
              <a:latin typeface="微軟正黑體" pitchFamily="34" charset="-120"/>
              <a:ea typeface="微軟正黑體" pitchFamily="34" charset="-120"/>
            </a:rPr>
            <a:t>各地、市、盟、自治區      中級人民法院</a:t>
          </a:r>
          <a:endParaRPr lang="zh-TW" altLang="en-US" dirty="0">
            <a:latin typeface="微軟正黑體" pitchFamily="34" charset="-120"/>
            <a:ea typeface="微軟正黑體" pitchFamily="34" charset="-120"/>
          </a:endParaRPr>
        </a:p>
      </dgm:t>
    </dgm:pt>
    <dgm:pt modelId="{8F5F515A-B8CD-409E-B553-7FD784C1690D}" type="parTrans" cxnId="{8677EA9C-5578-42DC-869A-313647C84648}">
      <dgm:prSet/>
      <dgm:spPr/>
      <dgm:t>
        <a:bodyPr/>
        <a:lstStyle/>
        <a:p>
          <a:endParaRPr lang="zh-TW" altLang="en-US"/>
        </a:p>
      </dgm:t>
    </dgm:pt>
    <dgm:pt modelId="{5FA1AC72-52CF-4EBF-9617-79E3D0DE4C1A}" type="sibTrans" cxnId="{8677EA9C-5578-42DC-869A-313647C84648}">
      <dgm:prSet/>
      <dgm:spPr/>
      <dgm:t>
        <a:bodyPr/>
        <a:lstStyle/>
        <a:p>
          <a:endParaRPr lang="zh-TW" altLang="en-US"/>
        </a:p>
      </dgm:t>
    </dgm:pt>
    <dgm:pt modelId="{DFFD9195-7E9B-44B3-A67A-79AAD3DF9262}">
      <dgm:prSet phldrT="[文字]"/>
      <dgm:spPr/>
      <dgm:t>
        <a:bodyPr/>
        <a:lstStyle/>
        <a:p>
          <a:r>
            <a:rPr lang="zh-TW" altLang="en-US" dirty="0" smtClean="0">
              <a:latin typeface="微軟正黑體" pitchFamily="34" charset="-120"/>
              <a:ea typeface="微軟正黑體" pitchFamily="34" charset="-120"/>
            </a:rPr>
            <a:t>各縣、市、旗、區自治縣人民法院</a:t>
          </a:r>
          <a:endParaRPr lang="zh-TW" altLang="en-US" dirty="0">
            <a:latin typeface="微軟正黑體" pitchFamily="34" charset="-120"/>
            <a:ea typeface="微軟正黑體" pitchFamily="34" charset="-120"/>
          </a:endParaRPr>
        </a:p>
      </dgm:t>
    </dgm:pt>
    <dgm:pt modelId="{32F8AF41-ADC6-4C19-81B5-2ACBA3CDAB55}" type="parTrans" cxnId="{03C6A0B2-8177-4F9D-9ABE-AA21385EF652}">
      <dgm:prSet/>
      <dgm:spPr/>
      <dgm:t>
        <a:bodyPr/>
        <a:lstStyle/>
        <a:p>
          <a:endParaRPr lang="zh-TW" altLang="en-US"/>
        </a:p>
      </dgm:t>
    </dgm:pt>
    <dgm:pt modelId="{C44CFE3F-9859-46EA-8793-53787B1A38F1}" type="sibTrans" cxnId="{03C6A0B2-8177-4F9D-9ABE-AA21385EF652}">
      <dgm:prSet/>
      <dgm:spPr/>
      <dgm:t>
        <a:bodyPr/>
        <a:lstStyle/>
        <a:p>
          <a:endParaRPr lang="zh-TW" altLang="en-US"/>
        </a:p>
      </dgm:t>
    </dgm:pt>
    <dgm:pt modelId="{EAC0B057-A642-4C73-B72F-255804D077F6}" type="pres">
      <dgm:prSet presAssocID="{5C9CE01E-B1C0-4767-9E91-A72FDF68D008}" presName="Name0" presStyleCnt="0">
        <dgm:presLayoutVars>
          <dgm:dir/>
          <dgm:animLvl val="lvl"/>
          <dgm:resizeHandles val="exact"/>
        </dgm:presLayoutVars>
      </dgm:prSet>
      <dgm:spPr/>
    </dgm:pt>
    <dgm:pt modelId="{3788F8A1-6ECF-4E21-BEC5-8FC355B7ADC4}" type="pres">
      <dgm:prSet presAssocID="{DCCC8D48-472F-4694-BACC-65D5910BBD0C}" presName="Name8" presStyleCnt="0"/>
      <dgm:spPr/>
    </dgm:pt>
    <dgm:pt modelId="{DA782EDE-2C6E-472A-B0D8-87F6E434D209}" type="pres">
      <dgm:prSet presAssocID="{DCCC8D48-472F-4694-BACC-65D5910BBD0C}" presName="level" presStyleLbl="node1" presStyleIdx="0" presStyleCnt="4">
        <dgm:presLayoutVars>
          <dgm:chMax val="1"/>
          <dgm:bulletEnabled val="1"/>
        </dgm:presLayoutVars>
      </dgm:prSet>
      <dgm:spPr/>
      <dgm:t>
        <a:bodyPr/>
        <a:lstStyle/>
        <a:p>
          <a:endParaRPr lang="zh-TW" altLang="en-US"/>
        </a:p>
      </dgm:t>
    </dgm:pt>
    <dgm:pt modelId="{26594FF8-19FE-4140-BB63-945B7A6C8D3C}" type="pres">
      <dgm:prSet presAssocID="{DCCC8D48-472F-4694-BACC-65D5910BBD0C}" presName="levelTx" presStyleLbl="revTx" presStyleIdx="0" presStyleCnt="0">
        <dgm:presLayoutVars>
          <dgm:chMax val="1"/>
          <dgm:bulletEnabled val="1"/>
        </dgm:presLayoutVars>
      </dgm:prSet>
      <dgm:spPr/>
      <dgm:t>
        <a:bodyPr/>
        <a:lstStyle/>
        <a:p>
          <a:endParaRPr lang="zh-TW" altLang="en-US"/>
        </a:p>
      </dgm:t>
    </dgm:pt>
    <dgm:pt modelId="{5BFFF86A-F696-404C-9773-92A6A55762AB}" type="pres">
      <dgm:prSet presAssocID="{93F3FDD9-C5DC-4761-BDB3-67106A82F572}" presName="Name8" presStyleCnt="0"/>
      <dgm:spPr/>
    </dgm:pt>
    <dgm:pt modelId="{09C762E4-8015-45F6-AABD-1EDF4EF30B5E}" type="pres">
      <dgm:prSet presAssocID="{93F3FDD9-C5DC-4761-BDB3-67106A82F572}" presName="level" presStyleLbl="node1" presStyleIdx="1" presStyleCnt="4">
        <dgm:presLayoutVars>
          <dgm:chMax val="1"/>
          <dgm:bulletEnabled val="1"/>
        </dgm:presLayoutVars>
      </dgm:prSet>
      <dgm:spPr/>
      <dgm:t>
        <a:bodyPr/>
        <a:lstStyle/>
        <a:p>
          <a:endParaRPr lang="zh-TW" altLang="en-US"/>
        </a:p>
      </dgm:t>
    </dgm:pt>
    <dgm:pt modelId="{B5D84366-5820-4430-87D3-DF15402F453C}" type="pres">
      <dgm:prSet presAssocID="{93F3FDD9-C5DC-4761-BDB3-67106A82F572}" presName="levelTx" presStyleLbl="revTx" presStyleIdx="0" presStyleCnt="0">
        <dgm:presLayoutVars>
          <dgm:chMax val="1"/>
          <dgm:bulletEnabled val="1"/>
        </dgm:presLayoutVars>
      </dgm:prSet>
      <dgm:spPr/>
      <dgm:t>
        <a:bodyPr/>
        <a:lstStyle/>
        <a:p>
          <a:endParaRPr lang="zh-TW" altLang="en-US"/>
        </a:p>
      </dgm:t>
    </dgm:pt>
    <dgm:pt modelId="{4DBB1DB1-9343-4526-A6CB-A734DFA8C0C3}" type="pres">
      <dgm:prSet presAssocID="{8F4EFB92-E096-483A-9C5A-B84FF49479A8}" presName="Name8" presStyleCnt="0"/>
      <dgm:spPr/>
    </dgm:pt>
    <dgm:pt modelId="{662A62CA-9E72-476B-8493-49EE486F3E8C}" type="pres">
      <dgm:prSet presAssocID="{8F4EFB92-E096-483A-9C5A-B84FF49479A8}" presName="level" presStyleLbl="node1" presStyleIdx="2" presStyleCnt="4">
        <dgm:presLayoutVars>
          <dgm:chMax val="1"/>
          <dgm:bulletEnabled val="1"/>
        </dgm:presLayoutVars>
      </dgm:prSet>
      <dgm:spPr/>
      <dgm:t>
        <a:bodyPr/>
        <a:lstStyle/>
        <a:p>
          <a:endParaRPr lang="zh-TW" altLang="en-US"/>
        </a:p>
      </dgm:t>
    </dgm:pt>
    <dgm:pt modelId="{ED779344-992F-4C03-AFE1-7E926C4D10B2}" type="pres">
      <dgm:prSet presAssocID="{8F4EFB92-E096-483A-9C5A-B84FF49479A8}" presName="levelTx" presStyleLbl="revTx" presStyleIdx="0" presStyleCnt="0">
        <dgm:presLayoutVars>
          <dgm:chMax val="1"/>
          <dgm:bulletEnabled val="1"/>
        </dgm:presLayoutVars>
      </dgm:prSet>
      <dgm:spPr/>
      <dgm:t>
        <a:bodyPr/>
        <a:lstStyle/>
        <a:p>
          <a:endParaRPr lang="zh-TW" altLang="en-US"/>
        </a:p>
      </dgm:t>
    </dgm:pt>
    <dgm:pt modelId="{DA0C806D-0D5D-4A3E-8832-09CBFBDA767F}" type="pres">
      <dgm:prSet presAssocID="{DFFD9195-7E9B-44B3-A67A-79AAD3DF9262}" presName="Name8" presStyleCnt="0"/>
      <dgm:spPr/>
    </dgm:pt>
    <dgm:pt modelId="{B1472251-E433-482A-8D53-C0C213203128}" type="pres">
      <dgm:prSet presAssocID="{DFFD9195-7E9B-44B3-A67A-79AAD3DF9262}" presName="level" presStyleLbl="node1" presStyleIdx="3" presStyleCnt="4">
        <dgm:presLayoutVars>
          <dgm:chMax val="1"/>
          <dgm:bulletEnabled val="1"/>
        </dgm:presLayoutVars>
      </dgm:prSet>
      <dgm:spPr/>
      <dgm:t>
        <a:bodyPr/>
        <a:lstStyle/>
        <a:p>
          <a:endParaRPr lang="zh-TW" altLang="en-US"/>
        </a:p>
      </dgm:t>
    </dgm:pt>
    <dgm:pt modelId="{999689AE-5CBE-44BA-A4D0-0D4F1E03DFA0}" type="pres">
      <dgm:prSet presAssocID="{DFFD9195-7E9B-44B3-A67A-79AAD3DF9262}" presName="levelTx" presStyleLbl="revTx" presStyleIdx="0" presStyleCnt="0">
        <dgm:presLayoutVars>
          <dgm:chMax val="1"/>
          <dgm:bulletEnabled val="1"/>
        </dgm:presLayoutVars>
      </dgm:prSet>
      <dgm:spPr/>
      <dgm:t>
        <a:bodyPr/>
        <a:lstStyle/>
        <a:p>
          <a:endParaRPr lang="zh-TW" altLang="en-US"/>
        </a:p>
      </dgm:t>
    </dgm:pt>
  </dgm:ptLst>
  <dgm:cxnLst>
    <dgm:cxn modelId="{580A537D-835D-498D-A731-FBED9410E590}" type="presOf" srcId="{5C9CE01E-B1C0-4767-9E91-A72FDF68D008}" destId="{EAC0B057-A642-4C73-B72F-255804D077F6}" srcOrd="0" destOrd="0" presId="urn:microsoft.com/office/officeart/2005/8/layout/pyramid1"/>
    <dgm:cxn modelId="{6A5DE84A-00B6-40AE-8891-378197DB2D21}" type="presOf" srcId="{DFFD9195-7E9B-44B3-A67A-79AAD3DF9262}" destId="{B1472251-E433-482A-8D53-C0C213203128}" srcOrd="0" destOrd="0" presId="urn:microsoft.com/office/officeart/2005/8/layout/pyramid1"/>
    <dgm:cxn modelId="{16D25A39-9F42-4D55-AD8C-9B5E349D7422}" type="presOf" srcId="{DCCC8D48-472F-4694-BACC-65D5910BBD0C}" destId="{26594FF8-19FE-4140-BB63-945B7A6C8D3C}" srcOrd="1" destOrd="0" presId="urn:microsoft.com/office/officeart/2005/8/layout/pyramid1"/>
    <dgm:cxn modelId="{54D42F8D-6A7E-4EA3-9C60-511FDA32B66A}" srcId="{5C9CE01E-B1C0-4767-9E91-A72FDF68D008}" destId="{93F3FDD9-C5DC-4761-BDB3-67106A82F572}" srcOrd="1" destOrd="0" parTransId="{1C81DD31-5B2B-4E6A-A4DD-31A7A6E10BF0}" sibTransId="{5CD42E98-F3DE-4014-BE3C-931A9AFB0F71}"/>
    <dgm:cxn modelId="{5AC34BA1-EEB1-4625-AC8A-7FDD9333A96C}" srcId="{5C9CE01E-B1C0-4767-9E91-A72FDF68D008}" destId="{DCCC8D48-472F-4694-BACC-65D5910BBD0C}" srcOrd="0" destOrd="0" parTransId="{DCD71430-DF64-4E1D-9A50-2C5F919FDC44}" sibTransId="{693E7EEB-4E96-4AB4-9174-D5698CBAC210}"/>
    <dgm:cxn modelId="{DC5C8D5F-B945-4532-988E-5795141D675C}" type="presOf" srcId="{8F4EFB92-E096-483A-9C5A-B84FF49479A8}" destId="{ED779344-992F-4C03-AFE1-7E926C4D10B2}" srcOrd="1" destOrd="0" presId="urn:microsoft.com/office/officeart/2005/8/layout/pyramid1"/>
    <dgm:cxn modelId="{9C0862F4-E44E-441B-B549-DF1E0E28D2B3}" type="presOf" srcId="{DFFD9195-7E9B-44B3-A67A-79AAD3DF9262}" destId="{999689AE-5CBE-44BA-A4D0-0D4F1E03DFA0}" srcOrd="1" destOrd="0" presId="urn:microsoft.com/office/officeart/2005/8/layout/pyramid1"/>
    <dgm:cxn modelId="{03C6A0B2-8177-4F9D-9ABE-AA21385EF652}" srcId="{5C9CE01E-B1C0-4767-9E91-A72FDF68D008}" destId="{DFFD9195-7E9B-44B3-A67A-79AAD3DF9262}" srcOrd="3" destOrd="0" parTransId="{32F8AF41-ADC6-4C19-81B5-2ACBA3CDAB55}" sibTransId="{C44CFE3F-9859-46EA-8793-53787B1A38F1}"/>
    <dgm:cxn modelId="{A276A161-3FA6-45F0-8949-6E263CC7BEF9}" type="presOf" srcId="{DCCC8D48-472F-4694-BACC-65D5910BBD0C}" destId="{DA782EDE-2C6E-472A-B0D8-87F6E434D209}" srcOrd="0" destOrd="0" presId="urn:microsoft.com/office/officeart/2005/8/layout/pyramid1"/>
    <dgm:cxn modelId="{BC3F576C-6E23-4A63-9DA6-14652C361AD5}" type="presOf" srcId="{8F4EFB92-E096-483A-9C5A-B84FF49479A8}" destId="{662A62CA-9E72-476B-8493-49EE486F3E8C}" srcOrd="0" destOrd="0" presId="urn:microsoft.com/office/officeart/2005/8/layout/pyramid1"/>
    <dgm:cxn modelId="{37BA3923-DC38-4475-A71E-258CD3A02DF2}" type="presOf" srcId="{93F3FDD9-C5DC-4761-BDB3-67106A82F572}" destId="{B5D84366-5820-4430-87D3-DF15402F453C}" srcOrd="1" destOrd="0" presId="urn:microsoft.com/office/officeart/2005/8/layout/pyramid1"/>
    <dgm:cxn modelId="{A3259945-948F-47E9-9F01-5FA8F2874E79}" type="presOf" srcId="{93F3FDD9-C5DC-4761-BDB3-67106A82F572}" destId="{09C762E4-8015-45F6-AABD-1EDF4EF30B5E}" srcOrd="0" destOrd="0" presId="urn:microsoft.com/office/officeart/2005/8/layout/pyramid1"/>
    <dgm:cxn modelId="{8677EA9C-5578-42DC-869A-313647C84648}" srcId="{5C9CE01E-B1C0-4767-9E91-A72FDF68D008}" destId="{8F4EFB92-E096-483A-9C5A-B84FF49479A8}" srcOrd="2" destOrd="0" parTransId="{8F5F515A-B8CD-409E-B553-7FD784C1690D}" sibTransId="{5FA1AC72-52CF-4EBF-9617-79E3D0DE4C1A}"/>
    <dgm:cxn modelId="{52AB7E0C-CC61-47C2-B57B-75577EFEC3E0}" type="presParOf" srcId="{EAC0B057-A642-4C73-B72F-255804D077F6}" destId="{3788F8A1-6ECF-4E21-BEC5-8FC355B7ADC4}" srcOrd="0" destOrd="0" presId="urn:microsoft.com/office/officeart/2005/8/layout/pyramid1"/>
    <dgm:cxn modelId="{0DBBE716-971C-4698-8A2A-E7B120E20444}" type="presParOf" srcId="{3788F8A1-6ECF-4E21-BEC5-8FC355B7ADC4}" destId="{DA782EDE-2C6E-472A-B0D8-87F6E434D209}" srcOrd="0" destOrd="0" presId="urn:microsoft.com/office/officeart/2005/8/layout/pyramid1"/>
    <dgm:cxn modelId="{8BD4418D-7C3D-4DC6-BFF5-35F55C9C9705}" type="presParOf" srcId="{3788F8A1-6ECF-4E21-BEC5-8FC355B7ADC4}" destId="{26594FF8-19FE-4140-BB63-945B7A6C8D3C}" srcOrd="1" destOrd="0" presId="urn:microsoft.com/office/officeart/2005/8/layout/pyramid1"/>
    <dgm:cxn modelId="{22A245AA-F04C-4937-BF8A-1F49DB7BC06D}" type="presParOf" srcId="{EAC0B057-A642-4C73-B72F-255804D077F6}" destId="{5BFFF86A-F696-404C-9773-92A6A55762AB}" srcOrd="1" destOrd="0" presId="urn:microsoft.com/office/officeart/2005/8/layout/pyramid1"/>
    <dgm:cxn modelId="{F06BE3FC-B317-4256-95F9-841E545AAA56}" type="presParOf" srcId="{5BFFF86A-F696-404C-9773-92A6A55762AB}" destId="{09C762E4-8015-45F6-AABD-1EDF4EF30B5E}" srcOrd="0" destOrd="0" presId="urn:microsoft.com/office/officeart/2005/8/layout/pyramid1"/>
    <dgm:cxn modelId="{A62AC875-A4A9-47FE-A6F5-2EA8BDA2C328}" type="presParOf" srcId="{5BFFF86A-F696-404C-9773-92A6A55762AB}" destId="{B5D84366-5820-4430-87D3-DF15402F453C}" srcOrd="1" destOrd="0" presId="urn:microsoft.com/office/officeart/2005/8/layout/pyramid1"/>
    <dgm:cxn modelId="{A6619309-B305-46C4-9AB3-F2B1F9BFD0A7}" type="presParOf" srcId="{EAC0B057-A642-4C73-B72F-255804D077F6}" destId="{4DBB1DB1-9343-4526-A6CB-A734DFA8C0C3}" srcOrd="2" destOrd="0" presId="urn:microsoft.com/office/officeart/2005/8/layout/pyramid1"/>
    <dgm:cxn modelId="{210E0F3B-27AD-43AA-B50E-F3AA4E6AA859}" type="presParOf" srcId="{4DBB1DB1-9343-4526-A6CB-A734DFA8C0C3}" destId="{662A62CA-9E72-476B-8493-49EE486F3E8C}" srcOrd="0" destOrd="0" presId="urn:microsoft.com/office/officeart/2005/8/layout/pyramid1"/>
    <dgm:cxn modelId="{2C86FBF4-5966-4D32-91F3-C7AC762547F1}" type="presParOf" srcId="{4DBB1DB1-9343-4526-A6CB-A734DFA8C0C3}" destId="{ED779344-992F-4C03-AFE1-7E926C4D10B2}" srcOrd="1" destOrd="0" presId="urn:microsoft.com/office/officeart/2005/8/layout/pyramid1"/>
    <dgm:cxn modelId="{AE864164-CBF0-4A9A-8653-4799336070C6}" type="presParOf" srcId="{EAC0B057-A642-4C73-B72F-255804D077F6}" destId="{DA0C806D-0D5D-4A3E-8832-09CBFBDA767F}" srcOrd="3" destOrd="0" presId="urn:microsoft.com/office/officeart/2005/8/layout/pyramid1"/>
    <dgm:cxn modelId="{E3454934-755E-49ED-9CEA-4B0959D3945C}" type="presParOf" srcId="{DA0C806D-0D5D-4A3E-8832-09CBFBDA767F}" destId="{B1472251-E433-482A-8D53-C0C213203128}" srcOrd="0" destOrd="0" presId="urn:microsoft.com/office/officeart/2005/8/layout/pyramid1"/>
    <dgm:cxn modelId="{7EFD5459-C511-4055-B84F-0AF4206B6856}" type="presParOf" srcId="{DA0C806D-0D5D-4A3E-8832-09CBFBDA767F}" destId="{999689AE-5CBE-44BA-A4D0-0D4F1E03DFA0}"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5AF54C9-2DFF-429E-BF04-50C4600BD266}" type="doc">
      <dgm:prSet loTypeId="urn:microsoft.com/office/officeart/2005/8/layout/vList5" loCatId="list" qsTypeId="urn:microsoft.com/office/officeart/2005/8/quickstyle/3d2" qsCatId="3D" csTypeId="urn:microsoft.com/office/officeart/2005/8/colors/colorful1#5" csCatId="colorful" phldr="1"/>
      <dgm:spPr/>
      <dgm:t>
        <a:bodyPr/>
        <a:lstStyle/>
        <a:p>
          <a:endParaRPr lang="zh-TW" altLang="en-US"/>
        </a:p>
      </dgm:t>
    </dgm:pt>
    <dgm:pt modelId="{B645F01D-C1BA-4576-B6AD-7CDED3124A4B}">
      <dgm:prSet custT="1"/>
      <dgm:spPr/>
      <dgm:t>
        <a:bodyPr/>
        <a:lstStyle/>
        <a:p>
          <a:pPr rtl="0"/>
          <a:r>
            <a:rPr lang="zh-TW" sz="1600" b="1" dirty="0" smtClean="0">
              <a:latin typeface="微軟正黑體" pitchFamily="34" charset="-120"/>
              <a:ea typeface="微軟正黑體" pitchFamily="34" charset="-120"/>
            </a:rPr>
            <a:t>違法所得數額較大</a:t>
          </a:r>
          <a:r>
            <a:rPr lang="zh-TW" altLang="en-US" sz="1600" b="1" dirty="0" smtClean="0">
              <a:latin typeface="微軟正黑體" pitchFamily="34" charset="-120"/>
              <a:ea typeface="微軟正黑體" pitchFamily="34" charset="-120"/>
            </a:rPr>
            <a:t>或</a:t>
          </a:r>
          <a:r>
            <a:rPr lang="zh-TW" sz="1600" b="1" dirty="0" smtClean="0">
              <a:latin typeface="微軟正黑體" pitchFamily="34" charset="-120"/>
              <a:ea typeface="微軟正黑體" pitchFamily="34" charset="-120"/>
            </a:rPr>
            <a:t>其他嚴重情節</a:t>
          </a:r>
          <a:endParaRPr lang="en-US" altLang="zh-TW" sz="1600" b="1" dirty="0" smtClean="0">
            <a:latin typeface="微軟正黑體" pitchFamily="34" charset="-120"/>
            <a:ea typeface="微軟正黑體" pitchFamily="34" charset="-120"/>
          </a:endParaRPr>
        </a:p>
        <a:p>
          <a:pPr rtl="0"/>
          <a:r>
            <a:rPr lang="zh-TW" sz="1600" dirty="0" smtClean="0">
              <a:latin typeface="微軟正黑體" pitchFamily="34" charset="-120"/>
              <a:ea typeface="微軟正黑體" pitchFamily="34" charset="-120"/>
            </a:rPr>
            <a:t>處三年以下有期徒刑或者拘役，並處或者單處罰金</a:t>
          </a:r>
          <a:endParaRPr lang="zh-TW" sz="1600" dirty="0">
            <a:latin typeface="微軟正黑體" pitchFamily="34" charset="-120"/>
            <a:ea typeface="微軟正黑體" pitchFamily="34" charset="-120"/>
          </a:endParaRPr>
        </a:p>
      </dgm:t>
    </dgm:pt>
    <dgm:pt modelId="{0ACE6555-D6CA-4938-9977-A71CBF736C0B}" type="parTrans" cxnId="{50F851A7-FA54-4C45-BA5B-A6F8669853CF}">
      <dgm:prSet/>
      <dgm:spPr/>
      <dgm:t>
        <a:bodyPr/>
        <a:lstStyle/>
        <a:p>
          <a:endParaRPr lang="zh-TW" altLang="en-US"/>
        </a:p>
      </dgm:t>
    </dgm:pt>
    <dgm:pt modelId="{23B7EFE1-5AB1-482B-B818-B555673196CF}" type="sibTrans" cxnId="{50F851A7-FA54-4C45-BA5B-A6F8669853CF}">
      <dgm:prSet/>
      <dgm:spPr/>
      <dgm:t>
        <a:bodyPr/>
        <a:lstStyle/>
        <a:p>
          <a:endParaRPr lang="zh-TW" altLang="en-US"/>
        </a:p>
      </dgm:t>
    </dgm:pt>
    <dgm:pt modelId="{0DE512D1-EA2A-4CB7-B0F3-F08A9770495F}">
      <dgm:prSet custT="1"/>
      <dgm:spPr/>
      <dgm:t>
        <a:bodyPr/>
        <a:lstStyle/>
        <a:p>
          <a:pPr rtl="0"/>
          <a:r>
            <a:rPr lang="zh-TW" sz="1400" b="1" dirty="0" smtClean="0">
              <a:latin typeface="微軟正黑體" pitchFamily="34" charset="-120"/>
              <a:ea typeface="微軟正黑體" pitchFamily="34" charset="-120"/>
            </a:rPr>
            <a:t>違法所得數額巨大</a:t>
          </a:r>
          <a:r>
            <a:rPr lang="zh-TW" altLang="en-US" sz="1400" b="1" dirty="0" smtClean="0">
              <a:latin typeface="微軟正黑體" pitchFamily="34" charset="-120"/>
              <a:ea typeface="微軟正黑體" pitchFamily="34" charset="-120"/>
            </a:rPr>
            <a:t>或</a:t>
          </a:r>
          <a:r>
            <a:rPr lang="zh-TW" sz="1400" b="1" dirty="0" smtClean="0">
              <a:latin typeface="微軟正黑體" pitchFamily="34" charset="-120"/>
              <a:ea typeface="微軟正黑體" pitchFamily="34" charset="-120"/>
            </a:rPr>
            <a:t>有其他特別嚴重情節</a:t>
          </a:r>
          <a:endParaRPr lang="en-US" altLang="zh-TW" sz="1400" b="1" dirty="0" smtClean="0">
            <a:latin typeface="微軟正黑體" pitchFamily="34" charset="-120"/>
            <a:ea typeface="微軟正黑體" pitchFamily="34" charset="-120"/>
          </a:endParaRPr>
        </a:p>
        <a:p>
          <a:pPr rtl="0"/>
          <a:r>
            <a:rPr lang="zh-TW" sz="1400" dirty="0" smtClean="0">
              <a:latin typeface="微軟正黑體" pitchFamily="34" charset="-120"/>
              <a:ea typeface="微軟正黑體" pitchFamily="34" charset="-120"/>
            </a:rPr>
            <a:t>處三年以上七年以下有期徒刑，並處罰金</a:t>
          </a:r>
          <a:endParaRPr lang="zh-TW" sz="1400" dirty="0">
            <a:latin typeface="微軟正黑體" pitchFamily="34" charset="-120"/>
            <a:ea typeface="微軟正黑體" pitchFamily="34" charset="-120"/>
          </a:endParaRPr>
        </a:p>
      </dgm:t>
    </dgm:pt>
    <dgm:pt modelId="{0275581D-103A-4B61-A87B-D8DBC606D164}" type="parTrans" cxnId="{FD09204C-07CB-4CB2-90D3-1DED476DF5CF}">
      <dgm:prSet/>
      <dgm:spPr/>
      <dgm:t>
        <a:bodyPr/>
        <a:lstStyle/>
        <a:p>
          <a:endParaRPr lang="zh-TW" altLang="en-US"/>
        </a:p>
      </dgm:t>
    </dgm:pt>
    <dgm:pt modelId="{9303BB5A-6D7F-4347-978F-A60E93C0AF22}" type="sibTrans" cxnId="{FD09204C-07CB-4CB2-90D3-1DED476DF5CF}">
      <dgm:prSet/>
      <dgm:spPr/>
      <dgm:t>
        <a:bodyPr/>
        <a:lstStyle/>
        <a:p>
          <a:endParaRPr lang="zh-TW" altLang="en-US"/>
        </a:p>
      </dgm:t>
    </dgm:pt>
    <dgm:pt modelId="{BD041E1B-A752-4EBA-A4DF-0399161C112D}">
      <dgm:prSet custT="1"/>
      <dgm:spPr/>
      <dgm:t>
        <a:bodyPr/>
        <a:lstStyle/>
        <a:p>
          <a:pPr rtl="0"/>
          <a:r>
            <a:rPr lang="zh-TW" altLang="en-US" sz="1200" dirty="0" smtClean="0">
              <a:latin typeface="微軟正黑體" pitchFamily="34" charset="-120"/>
              <a:ea typeface="微軟正黑體" pitchFamily="34" charset="-120"/>
            </a:rPr>
            <a:t>違法所得數額在</a:t>
          </a:r>
          <a:r>
            <a:rPr lang="zh-TW" altLang="en-US" sz="1200" b="1" dirty="0" smtClean="0">
              <a:solidFill>
                <a:srgbClr val="FF0000"/>
              </a:solidFill>
              <a:latin typeface="微軟正黑體" pitchFamily="34" charset="-120"/>
              <a:ea typeface="微軟正黑體" pitchFamily="34" charset="-120"/>
            </a:rPr>
            <a:t>十五萬元</a:t>
          </a:r>
          <a:r>
            <a:rPr lang="zh-TW" altLang="en-US" sz="1200" dirty="0" smtClean="0">
              <a:latin typeface="微軟正黑體" pitchFamily="34" charset="-120"/>
              <a:ea typeface="微軟正黑體" pitchFamily="34" charset="-120"/>
            </a:rPr>
            <a:t>以上</a:t>
          </a:r>
          <a:endParaRPr lang="zh-TW" altLang="en-US" sz="1200" dirty="0">
            <a:latin typeface="微軟正黑體" pitchFamily="34" charset="-120"/>
            <a:ea typeface="微軟正黑體" pitchFamily="34" charset="-120"/>
          </a:endParaRPr>
        </a:p>
      </dgm:t>
    </dgm:pt>
    <dgm:pt modelId="{99B7F617-476A-410F-97A3-76C0B4FBC63F}" type="parTrans" cxnId="{E2D7CDAA-5C59-4323-ADDC-82AFBA5C74A8}">
      <dgm:prSet/>
      <dgm:spPr/>
      <dgm:t>
        <a:bodyPr/>
        <a:lstStyle/>
        <a:p>
          <a:endParaRPr lang="zh-TW" altLang="en-US"/>
        </a:p>
      </dgm:t>
    </dgm:pt>
    <dgm:pt modelId="{65ACB19C-12AD-4D03-8E52-7CD1010B10A8}" type="sibTrans" cxnId="{E2D7CDAA-5C59-4323-ADDC-82AFBA5C74A8}">
      <dgm:prSet/>
      <dgm:spPr/>
      <dgm:t>
        <a:bodyPr/>
        <a:lstStyle/>
        <a:p>
          <a:endParaRPr lang="zh-TW" altLang="en-US"/>
        </a:p>
      </dgm:t>
    </dgm:pt>
    <dgm:pt modelId="{D6B977CD-FFEA-40B5-86D6-DD4BD1BABAE9}">
      <dgm:prSet/>
      <dgm:spPr/>
      <dgm:t>
        <a:bodyPr/>
        <a:lstStyle/>
        <a:p>
          <a:pPr rtl="0"/>
          <a:r>
            <a:rPr lang="zh-TW" b="1" dirty="0" smtClean="0">
              <a:latin typeface="微軟正黑體" pitchFamily="34" charset="-120"/>
              <a:ea typeface="微軟正黑體" pitchFamily="34" charset="-120"/>
            </a:rPr>
            <a:t>銷售明知是第</a:t>
          </a:r>
          <a:r>
            <a:rPr lang="en-US" b="1" dirty="0" smtClean="0">
              <a:latin typeface="微軟正黑體" pitchFamily="34" charset="-120"/>
              <a:ea typeface="微軟正黑體" pitchFamily="34" charset="-120"/>
            </a:rPr>
            <a:t>217</a:t>
          </a:r>
          <a:r>
            <a:rPr lang="zh-TW" b="1" dirty="0" smtClean="0">
              <a:latin typeface="微軟正黑體" pitchFamily="34" charset="-120"/>
              <a:ea typeface="微軟正黑體" pitchFamily="34" charset="-120"/>
            </a:rPr>
            <a:t>條規定的侵權複製品，違法所得數額巨大</a:t>
          </a:r>
          <a:endParaRPr lang="en-US" altLang="zh-TW" b="1" dirty="0" smtClean="0">
            <a:latin typeface="微軟正黑體" pitchFamily="34" charset="-120"/>
            <a:ea typeface="微軟正黑體" pitchFamily="34" charset="-120"/>
          </a:endParaRPr>
        </a:p>
        <a:p>
          <a:pPr rtl="0"/>
          <a:r>
            <a:rPr lang="zh-TW" dirty="0" smtClean="0">
              <a:latin typeface="微軟正黑體" pitchFamily="34" charset="-120"/>
              <a:ea typeface="微軟正黑體" pitchFamily="34" charset="-120"/>
            </a:rPr>
            <a:t>處三年以下有期徒刑或者拘役，並處或者單處罰金</a:t>
          </a:r>
          <a:endParaRPr lang="zh-TW" dirty="0">
            <a:latin typeface="微軟正黑體" pitchFamily="34" charset="-120"/>
            <a:ea typeface="微軟正黑體" pitchFamily="34" charset="-120"/>
          </a:endParaRPr>
        </a:p>
      </dgm:t>
    </dgm:pt>
    <dgm:pt modelId="{6DDAB037-A28A-4F9B-A8E4-AC29CE9C3E7E}" type="parTrans" cxnId="{9F4D1F7E-C3B2-498D-95F0-95A458A14694}">
      <dgm:prSet/>
      <dgm:spPr/>
      <dgm:t>
        <a:bodyPr/>
        <a:lstStyle/>
        <a:p>
          <a:endParaRPr lang="zh-TW" altLang="en-US"/>
        </a:p>
      </dgm:t>
    </dgm:pt>
    <dgm:pt modelId="{E294EACE-323C-4CC6-BB5B-4A9902C27B84}" type="sibTrans" cxnId="{9F4D1F7E-C3B2-498D-95F0-95A458A14694}">
      <dgm:prSet/>
      <dgm:spPr/>
      <dgm:t>
        <a:bodyPr/>
        <a:lstStyle/>
        <a:p>
          <a:endParaRPr lang="zh-TW" altLang="en-US"/>
        </a:p>
      </dgm:t>
    </dgm:pt>
    <dgm:pt modelId="{E32CE199-93FA-4550-AD7B-04B6E327F860}">
      <dgm:prSet custT="1"/>
      <dgm:spPr/>
      <dgm:t>
        <a:bodyPr/>
        <a:lstStyle/>
        <a:p>
          <a:pPr rtl="0"/>
          <a:r>
            <a:rPr lang="zh-TW" altLang="en-US" sz="1200" dirty="0" smtClean="0">
              <a:latin typeface="微軟正黑體" pitchFamily="34" charset="-120"/>
              <a:ea typeface="微軟正黑體" pitchFamily="34" charset="-120"/>
            </a:rPr>
            <a:t>違法所得數額在</a:t>
          </a:r>
          <a:r>
            <a:rPr lang="zh-TW" altLang="en-US" sz="1200" b="1" dirty="0" smtClean="0">
              <a:solidFill>
                <a:srgbClr val="FF0000"/>
              </a:solidFill>
              <a:latin typeface="微軟正黑體" pitchFamily="34" charset="-120"/>
              <a:ea typeface="微軟正黑體" pitchFamily="34" charset="-120"/>
            </a:rPr>
            <a:t>十萬元</a:t>
          </a:r>
          <a:r>
            <a:rPr lang="zh-TW" altLang="en-US" sz="1200" dirty="0" smtClean="0">
              <a:latin typeface="微軟正黑體" pitchFamily="34" charset="-120"/>
              <a:ea typeface="微軟正黑體" pitchFamily="34" charset="-120"/>
            </a:rPr>
            <a:t>以上</a:t>
          </a:r>
          <a:endParaRPr lang="zh-TW" altLang="en-US" sz="1200" dirty="0">
            <a:latin typeface="微軟正黑體" pitchFamily="34" charset="-120"/>
            <a:ea typeface="微軟正黑體" pitchFamily="34" charset="-120"/>
          </a:endParaRPr>
        </a:p>
      </dgm:t>
    </dgm:pt>
    <dgm:pt modelId="{A92F5F83-116A-4B9E-AD2B-059512D980FE}" type="parTrans" cxnId="{D5166609-CE89-450A-B24A-27D853F069ED}">
      <dgm:prSet/>
      <dgm:spPr/>
      <dgm:t>
        <a:bodyPr/>
        <a:lstStyle/>
        <a:p>
          <a:endParaRPr lang="zh-TW" altLang="en-US"/>
        </a:p>
      </dgm:t>
    </dgm:pt>
    <dgm:pt modelId="{878CBB5F-B266-4D8F-8E48-C2747C1366E8}" type="sibTrans" cxnId="{D5166609-CE89-450A-B24A-27D853F069ED}">
      <dgm:prSet/>
      <dgm:spPr/>
      <dgm:t>
        <a:bodyPr/>
        <a:lstStyle/>
        <a:p>
          <a:endParaRPr lang="zh-TW" altLang="en-US"/>
        </a:p>
      </dgm:t>
    </dgm:pt>
    <dgm:pt modelId="{F3A00629-EFBB-44BB-B5DA-02A243E42A4B}">
      <dgm:prSet custT="1"/>
      <dgm:spPr/>
      <dgm:t>
        <a:bodyPr/>
        <a:lstStyle/>
        <a:p>
          <a:pPr rtl="0"/>
          <a:r>
            <a:rPr lang="zh-TW" altLang="en-US" sz="1200" dirty="0" smtClean="0">
              <a:latin typeface="微軟正黑體" pitchFamily="34" charset="-120"/>
              <a:ea typeface="微軟正黑體" pitchFamily="34" charset="-120"/>
            </a:rPr>
            <a:t>違法所得數額在</a:t>
          </a:r>
          <a:r>
            <a:rPr lang="zh-TW" altLang="en-US" sz="1200" b="1" dirty="0" smtClean="0">
              <a:solidFill>
                <a:srgbClr val="FF0000"/>
              </a:solidFill>
              <a:latin typeface="微軟正黑體" pitchFamily="34" charset="-120"/>
              <a:ea typeface="微軟正黑體" pitchFamily="34" charset="-120"/>
            </a:rPr>
            <a:t>三萬元</a:t>
          </a:r>
          <a:r>
            <a:rPr lang="zh-TW" altLang="en-US" sz="1200" dirty="0" smtClean="0">
              <a:latin typeface="微軟正黑體" pitchFamily="34" charset="-120"/>
              <a:ea typeface="微軟正黑體" pitchFamily="34" charset="-120"/>
            </a:rPr>
            <a:t>以上</a:t>
          </a:r>
          <a:endParaRPr lang="zh-TW" altLang="en-US" sz="1200" dirty="0">
            <a:latin typeface="微軟正黑體" pitchFamily="34" charset="-120"/>
            <a:ea typeface="微軟正黑體" pitchFamily="34" charset="-120"/>
          </a:endParaRPr>
        </a:p>
      </dgm:t>
    </dgm:pt>
    <dgm:pt modelId="{CC960FCF-780A-4591-9006-BD5374897575}" type="parTrans" cxnId="{24D3B242-1B56-4AEB-BCA3-828DC8C17ACB}">
      <dgm:prSet/>
      <dgm:spPr/>
      <dgm:t>
        <a:bodyPr/>
        <a:lstStyle/>
        <a:p>
          <a:endParaRPr lang="zh-TW" altLang="en-US"/>
        </a:p>
      </dgm:t>
    </dgm:pt>
    <dgm:pt modelId="{71CA8B74-C2FD-42F0-BFC4-E5315AA57BAE}" type="sibTrans" cxnId="{24D3B242-1B56-4AEB-BCA3-828DC8C17ACB}">
      <dgm:prSet/>
      <dgm:spPr/>
      <dgm:t>
        <a:bodyPr/>
        <a:lstStyle/>
        <a:p>
          <a:endParaRPr lang="zh-TW" altLang="en-US"/>
        </a:p>
      </dgm:t>
    </dgm:pt>
    <dgm:pt modelId="{8910234C-DA0A-41EF-B324-A811D224DCF1}">
      <dgm:prSet custT="1"/>
      <dgm:spPr/>
      <dgm:t>
        <a:bodyPr/>
        <a:lstStyle/>
        <a:p>
          <a:pPr rtl="0"/>
          <a:r>
            <a:rPr lang="zh-TW" altLang="en-US" sz="1200" dirty="0" smtClean="0">
              <a:latin typeface="微軟正黑體" pitchFamily="34" charset="-120"/>
              <a:ea typeface="微軟正黑體" pitchFamily="34" charset="-120"/>
            </a:rPr>
            <a:t>非法經營數額在</a:t>
          </a:r>
          <a:r>
            <a:rPr lang="zh-TW" altLang="en-US" sz="1200" b="1" dirty="0" smtClean="0">
              <a:solidFill>
                <a:srgbClr val="FF0000"/>
              </a:solidFill>
              <a:latin typeface="微軟正黑體" pitchFamily="34" charset="-120"/>
              <a:ea typeface="微軟正黑體" pitchFamily="34" charset="-120"/>
            </a:rPr>
            <a:t>五萬元</a:t>
          </a:r>
          <a:r>
            <a:rPr lang="zh-TW" altLang="en-US" sz="1200" dirty="0" smtClean="0">
              <a:latin typeface="微軟正黑體" pitchFamily="34" charset="-120"/>
              <a:ea typeface="微軟正黑體" pitchFamily="34" charset="-120"/>
            </a:rPr>
            <a:t>以上</a:t>
          </a:r>
          <a:endParaRPr lang="zh-TW" altLang="en-US" sz="1200" dirty="0">
            <a:latin typeface="微軟正黑體" pitchFamily="34" charset="-120"/>
            <a:ea typeface="微軟正黑體" pitchFamily="34" charset="-120"/>
          </a:endParaRPr>
        </a:p>
      </dgm:t>
    </dgm:pt>
    <dgm:pt modelId="{9A299BFB-3F97-4762-B4F9-327C8C995072}" type="parTrans" cxnId="{F69425CD-DF48-44CE-A0D3-F1EDD2EB3C3C}">
      <dgm:prSet/>
      <dgm:spPr/>
      <dgm:t>
        <a:bodyPr/>
        <a:lstStyle/>
        <a:p>
          <a:endParaRPr lang="zh-TW" altLang="en-US"/>
        </a:p>
      </dgm:t>
    </dgm:pt>
    <dgm:pt modelId="{00628071-57ED-45DD-9EFA-D27DCBF2B9E6}" type="sibTrans" cxnId="{F69425CD-DF48-44CE-A0D3-F1EDD2EB3C3C}">
      <dgm:prSet/>
      <dgm:spPr/>
      <dgm:t>
        <a:bodyPr/>
        <a:lstStyle/>
        <a:p>
          <a:endParaRPr lang="zh-TW" altLang="en-US"/>
        </a:p>
      </dgm:t>
    </dgm:pt>
    <dgm:pt modelId="{9AD13DC0-B51D-4244-B28D-CDC5F3A781BD}">
      <dgm:prSet custT="1"/>
      <dgm:spPr/>
      <dgm:t>
        <a:bodyPr/>
        <a:lstStyle/>
        <a:p>
          <a:pPr rtl="0"/>
          <a:r>
            <a:rPr lang="zh-TW" sz="1200" dirty="0" smtClean="0">
              <a:latin typeface="微軟正黑體" pitchFamily="34" charset="-120"/>
              <a:ea typeface="微軟正黑體" pitchFamily="34" charset="-120"/>
            </a:rPr>
            <a:t>未經著作權人許可，複製發行其文字作品、音樂、電影、電視、錄影作品、電腦軟體及其他作品，複製品數量合計在</a:t>
          </a:r>
          <a:r>
            <a:rPr lang="en-US" altLang="zh-TW" sz="1200" b="1" dirty="0" smtClean="0">
              <a:solidFill>
                <a:srgbClr val="FF0000"/>
              </a:solidFill>
              <a:latin typeface="微軟正黑體" pitchFamily="34" charset="-120"/>
              <a:ea typeface="微軟正黑體" pitchFamily="34" charset="-120"/>
            </a:rPr>
            <a:t>500</a:t>
          </a:r>
          <a:r>
            <a:rPr lang="zh-TW" sz="1200" b="1" dirty="0" smtClean="0">
              <a:solidFill>
                <a:srgbClr val="FF0000"/>
              </a:solidFill>
              <a:latin typeface="微軟正黑體" pitchFamily="34" charset="-120"/>
              <a:ea typeface="微軟正黑體" pitchFamily="34" charset="-120"/>
            </a:rPr>
            <a:t>張（份）</a:t>
          </a:r>
          <a:r>
            <a:rPr lang="zh-TW" sz="1200" dirty="0" smtClean="0">
              <a:latin typeface="微軟正黑體" pitchFamily="34" charset="-120"/>
              <a:ea typeface="微軟正黑體" pitchFamily="34" charset="-120"/>
            </a:rPr>
            <a:t>以上</a:t>
          </a:r>
          <a:endParaRPr lang="zh-TW" sz="1200" dirty="0">
            <a:latin typeface="微軟正黑體" pitchFamily="34" charset="-120"/>
            <a:ea typeface="微軟正黑體" pitchFamily="34" charset="-120"/>
          </a:endParaRPr>
        </a:p>
      </dgm:t>
    </dgm:pt>
    <dgm:pt modelId="{3820AF0A-6645-43B2-9750-981D5755CE74}" type="parTrans" cxnId="{D4636B3B-66C2-4541-922B-5A1CDD45FFB3}">
      <dgm:prSet/>
      <dgm:spPr/>
      <dgm:t>
        <a:bodyPr/>
        <a:lstStyle/>
        <a:p>
          <a:endParaRPr lang="zh-TW" altLang="en-US"/>
        </a:p>
      </dgm:t>
    </dgm:pt>
    <dgm:pt modelId="{72AF00CE-0020-41A0-B7F9-3E2A066AC482}" type="sibTrans" cxnId="{D4636B3B-66C2-4541-922B-5A1CDD45FFB3}">
      <dgm:prSet/>
      <dgm:spPr/>
      <dgm:t>
        <a:bodyPr/>
        <a:lstStyle/>
        <a:p>
          <a:endParaRPr lang="zh-TW" altLang="en-US"/>
        </a:p>
      </dgm:t>
    </dgm:pt>
    <dgm:pt modelId="{7B210B1C-F502-4DB9-B134-C5B809B7E6A5}">
      <dgm:prSet custT="1"/>
      <dgm:spPr/>
      <dgm:t>
        <a:bodyPr/>
        <a:lstStyle/>
        <a:p>
          <a:pPr rtl="0"/>
          <a:r>
            <a:rPr lang="zh-TW" altLang="en-US" sz="1200" dirty="0" smtClean="0">
              <a:latin typeface="微軟正黑體" pitchFamily="34" charset="-120"/>
              <a:ea typeface="微軟正黑體" pitchFamily="34" charset="-120"/>
            </a:rPr>
            <a:t>非法經營數額在</a:t>
          </a:r>
          <a:r>
            <a:rPr lang="zh-TW" altLang="en-US" sz="1200" b="1" dirty="0" smtClean="0">
              <a:solidFill>
                <a:srgbClr val="FF0000"/>
              </a:solidFill>
              <a:latin typeface="微軟正黑體" pitchFamily="34" charset="-120"/>
              <a:ea typeface="微軟正黑體" pitchFamily="34" charset="-120"/>
            </a:rPr>
            <a:t>二十五萬元</a:t>
          </a:r>
          <a:r>
            <a:rPr lang="zh-TW" altLang="en-US" sz="1200" dirty="0" smtClean="0">
              <a:latin typeface="微軟正黑體" pitchFamily="34" charset="-120"/>
              <a:ea typeface="微軟正黑體" pitchFamily="34" charset="-120"/>
            </a:rPr>
            <a:t>以上</a:t>
          </a:r>
          <a:endParaRPr lang="zh-TW" altLang="en-US" sz="1200" dirty="0">
            <a:latin typeface="微軟正黑體" pitchFamily="34" charset="-120"/>
            <a:ea typeface="微軟正黑體" pitchFamily="34" charset="-120"/>
          </a:endParaRPr>
        </a:p>
      </dgm:t>
    </dgm:pt>
    <dgm:pt modelId="{00A03EE1-7DA2-4119-9CA7-AF29FD5783D1}" type="parTrans" cxnId="{E6E955D0-B596-43CD-B964-6A8AF7FF3571}">
      <dgm:prSet/>
      <dgm:spPr/>
      <dgm:t>
        <a:bodyPr/>
        <a:lstStyle/>
        <a:p>
          <a:endParaRPr lang="zh-TW" altLang="en-US"/>
        </a:p>
      </dgm:t>
    </dgm:pt>
    <dgm:pt modelId="{7084C0F0-6460-4843-8073-08EB35B3DBBB}" type="sibTrans" cxnId="{E6E955D0-B596-43CD-B964-6A8AF7FF3571}">
      <dgm:prSet/>
      <dgm:spPr/>
      <dgm:t>
        <a:bodyPr/>
        <a:lstStyle/>
        <a:p>
          <a:endParaRPr lang="zh-TW" altLang="en-US"/>
        </a:p>
      </dgm:t>
    </dgm:pt>
    <dgm:pt modelId="{0E27A2A2-6847-4B4F-875B-F5F676FB301C}">
      <dgm:prSet custT="1"/>
      <dgm:spPr/>
      <dgm:t>
        <a:bodyPr/>
        <a:lstStyle/>
        <a:p>
          <a:pPr rtl="0"/>
          <a:r>
            <a:rPr lang="zh-TW" sz="1200" dirty="0" smtClean="0">
              <a:latin typeface="微軟正黑體" pitchFamily="34" charset="-120"/>
              <a:ea typeface="微軟正黑體" pitchFamily="34" charset="-120"/>
            </a:rPr>
            <a:t>未經著作權人許可，複製發行其文字作品、音樂、電影、電視、錄影作品、電腦軟體及其他作品，複製品數量合計在</a:t>
          </a:r>
          <a:r>
            <a:rPr lang="en-US" altLang="zh-TW" sz="1200" b="1" dirty="0" smtClean="0">
              <a:solidFill>
                <a:srgbClr val="FF0000"/>
              </a:solidFill>
              <a:latin typeface="微軟正黑體" pitchFamily="34" charset="-120"/>
              <a:ea typeface="微軟正黑體" pitchFamily="34" charset="-120"/>
            </a:rPr>
            <a:t>2500</a:t>
          </a:r>
          <a:r>
            <a:rPr lang="zh-TW" sz="1200" b="1" dirty="0" smtClean="0">
              <a:solidFill>
                <a:srgbClr val="FF0000"/>
              </a:solidFill>
              <a:latin typeface="微軟正黑體" pitchFamily="34" charset="-120"/>
              <a:ea typeface="微軟正黑體" pitchFamily="34" charset="-120"/>
            </a:rPr>
            <a:t>張（份）</a:t>
          </a:r>
          <a:r>
            <a:rPr lang="zh-TW" sz="1200" dirty="0" smtClean="0">
              <a:latin typeface="微軟正黑體" pitchFamily="34" charset="-120"/>
              <a:ea typeface="微軟正黑體" pitchFamily="34" charset="-120"/>
            </a:rPr>
            <a:t>以上</a:t>
          </a:r>
          <a:endParaRPr lang="zh-TW" sz="1200" dirty="0">
            <a:latin typeface="微軟正黑體" pitchFamily="34" charset="-120"/>
            <a:ea typeface="微軟正黑體" pitchFamily="34" charset="-120"/>
          </a:endParaRPr>
        </a:p>
      </dgm:t>
    </dgm:pt>
    <dgm:pt modelId="{5EF9D375-5C92-40A9-86F5-C11FB495CC53}" type="parTrans" cxnId="{1D974B13-6237-4E41-9C59-937222A3C67D}">
      <dgm:prSet/>
      <dgm:spPr/>
      <dgm:t>
        <a:bodyPr/>
        <a:lstStyle/>
        <a:p>
          <a:endParaRPr lang="zh-TW" altLang="en-US"/>
        </a:p>
      </dgm:t>
    </dgm:pt>
    <dgm:pt modelId="{99477997-0FFE-44BC-A172-979A77BF4BCD}" type="sibTrans" cxnId="{1D974B13-6237-4E41-9C59-937222A3C67D}">
      <dgm:prSet/>
      <dgm:spPr/>
      <dgm:t>
        <a:bodyPr/>
        <a:lstStyle/>
        <a:p>
          <a:endParaRPr lang="zh-TW" altLang="en-US"/>
        </a:p>
      </dgm:t>
    </dgm:pt>
    <dgm:pt modelId="{8DF6FBF9-EF65-4743-BFA8-AD81A3D974E3}" type="pres">
      <dgm:prSet presAssocID="{85AF54C9-2DFF-429E-BF04-50C4600BD266}" presName="Name0" presStyleCnt="0">
        <dgm:presLayoutVars>
          <dgm:dir/>
          <dgm:animLvl val="lvl"/>
          <dgm:resizeHandles val="exact"/>
        </dgm:presLayoutVars>
      </dgm:prSet>
      <dgm:spPr/>
      <dgm:t>
        <a:bodyPr/>
        <a:lstStyle/>
        <a:p>
          <a:endParaRPr lang="zh-TW" altLang="en-US"/>
        </a:p>
      </dgm:t>
    </dgm:pt>
    <dgm:pt modelId="{264FDF56-DE96-45B4-A226-70CE55F589F4}" type="pres">
      <dgm:prSet presAssocID="{B645F01D-C1BA-4576-B6AD-7CDED3124A4B}" presName="linNode" presStyleCnt="0"/>
      <dgm:spPr/>
    </dgm:pt>
    <dgm:pt modelId="{5898063E-3AE8-452A-AF79-EA06F6B2B025}" type="pres">
      <dgm:prSet presAssocID="{B645F01D-C1BA-4576-B6AD-7CDED3124A4B}" presName="parentText" presStyleLbl="node1" presStyleIdx="0" presStyleCnt="3" custScaleX="124116">
        <dgm:presLayoutVars>
          <dgm:chMax val="1"/>
          <dgm:bulletEnabled val="1"/>
        </dgm:presLayoutVars>
      </dgm:prSet>
      <dgm:spPr/>
      <dgm:t>
        <a:bodyPr/>
        <a:lstStyle/>
        <a:p>
          <a:endParaRPr lang="zh-TW" altLang="en-US"/>
        </a:p>
      </dgm:t>
    </dgm:pt>
    <dgm:pt modelId="{5F89C2F7-263B-4FE1-B827-CE98C239BCB5}" type="pres">
      <dgm:prSet presAssocID="{B645F01D-C1BA-4576-B6AD-7CDED3124A4B}" presName="descendantText" presStyleLbl="alignAccFollowNode1" presStyleIdx="0" presStyleCnt="3" custScaleY="112191">
        <dgm:presLayoutVars>
          <dgm:bulletEnabled val="1"/>
        </dgm:presLayoutVars>
      </dgm:prSet>
      <dgm:spPr/>
      <dgm:t>
        <a:bodyPr/>
        <a:lstStyle/>
        <a:p>
          <a:endParaRPr lang="zh-TW" altLang="en-US"/>
        </a:p>
      </dgm:t>
    </dgm:pt>
    <dgm:pt modelId="{29D64984-0824-4012-98C7-1BB1FB1F467B}" type="pres">
      <dgm:prSet presAssocID="{23B7EFE1-5AB1-482B-B818-B555673196CF}" presName="sp" presStyleCnt="0"/>
      <dgm:spPr/>
    </dgm:pt>
    <dgm:pt modelId="{E326C71A-EE52-4B35-A3B9-016CFC39E275}" type="pres">
      <dgm:prSet presAssocID="{0DE512D1-EA2A-4CB7-B0F3-F08A9770495F}" presName="linNode" presStyleCnt="0"/>
      <dgm:spPr/>
    </dgm:pt>
    <dgm:pt modelId="{344C41DA-BB79-40A8-88DF-89025C0A1275}" type="pres">
      <dgm:prSet presAssocID="{0DE512D1-EA2A-4CB7-B0F3-F08A9770495F}" presName="parentText" presStyleLbl="node1" presStyleIdx="1" presStyleCnt="3" custScaleX="124132">
        <dgm:presLayoutVars>
          <dgm:chMax val="1"/>
          <dgm:bulletEnabled val="1"/>
        </dgm:presLayoutVars>
      </dgm:prSet>
      <dgm:spPr/>
      <dgm:t>
        <a:bodyPr/>
        <a:lstStyle/>
        <a:p>
          <a:endParaRPr lang="zh-TW" altLang="en-US"/>
        </a:p>
      </dgm:t>
    </dgm:pt>
    <dgm:pt modelId="{637E8B0A-F613-4842-9AAA-13267BB93760}" type="pres">
      <dgm:prSet presAssocID="{0DE512D1-EA2A-4CB7-B0F3-F08A9770495F}" presName="descendantText" presStyleLbl="alignAccFollowNode1" presStyleIdx="1" presStyleCnt="3" custScaleY="114665">
        <dgm:presLayoutVars>
          <dgm:bulletEnabled val="1"/>
        </dgm:presLayoutVars>
      </dgm:prSet>
      <dgm:spPr/>
      <dgm:t>
        <a:bodyPr/>
        <a:lstStyle/>
        <a:p>
          <a:endParaRPr lang="zh-TW" altLang="en-US"/>
        </a:p>
      </dgm:t>
    </dgm:pt>
    <dgm:pt modelId="{42AD1676-CBEC-45E8-A6AD-64EC2BAC6D07}" type="pres">
      <dgm:prSet presAssocID="{9303BB5A-6D7F-4347-978F-A60E93C0AF22}" presName="sp" presStyleCnt="0"/>
      <dgm:spPr/>
    </dgm:pt>
    <dgm:pt modelId="{D17EC889-CE24-468F-8786-4F3CC5912C14}" type="pres">
      <dgm:prSet presAssocID="{D6B977CD-FFEA-40B5-86D6-DD4BD1BABAE9}" presName="linNode" presStyleCnt="0"/>
      <dgm:spPr/>
    </dgm:pt>
    <dgm:pt modelId="{F174B70D-738F-4383-9889-A577966A1E1D}" type="pres">
      <dgm:prSet presAssocID="{D6B977CD-FFEA-40B5-86D6-DD4BD1BABAE9}" presName="parentText" presStyleLbl="node1" presStyleIdx="2" presStyleCnt="3" custScaleX="133040">
        <dgm:presLayoutVars>
          <dgm:chMax val="1"/>
          <dgm:bulletEnabled val="1"/>
        </dgm:presLayoutVars>
      </dgm:prSet>
      <dgm:spPr/>
      <dgm:t>
        <a:bodyPr/>
        <a:lstStyle/>
        <a:p>
          <a:endParaRPr lang="zh-TW" altLang="en-US"/>
        </a:p>
      </dgm:t>
    </dgm:pt>
    <dgm:pt modelId="{C912AA05-FCA8-41D6-A6EA-268D7BA6A471}" type="pres">
      <dgm:prSet presAssocID="{D6B977CD-FFEA-40B5-86D6-DD4BD1BABAE9}" presName="descendantText" presStyleLbl="alignAccFollowNode1" presStyleIdx="2" presStyleCnt="3" custScaleX="109273">
        <dgm:presLayoutVars>
          <dgm:bulletEnabled val="1"/>
        </dgm:presLayoutVars>
      </dgm:prSet>
      <dgm:spPr/>
      <dgm:t>
        <a:bodyPr/>
        <a:lstStyle/>
        <a:p>
          <a:endParaRPr lang="zh-TW" altLang="en-US"/>
        </a:p>
      </dgm:t>
    </dgm:pt>
  </dgm:ptLst>
  <dgm:cxnLst>
    <dgm:cxn modelId="{FD09204C-07CB-4CB2-90D3-1DED476DF5CF}" srcId="{85AF54C9-2DFF-429E-BF04-50C4600BD266}" destId="{0DE512D1-EA2A-4CB7-B0F3-F08A9770495F}" srcOrd="1" destOrd="0" parTransId="{0275581D-103A-4B61-A87B-D8DBC606D164}" sibTransId="{9303BB5A-6D7F-4347-978F-A60E93C0AF22}"/>
    <dgm:cxn modelId="{F69425CD-DF48-44CE-A0D3-F1EDD2EB3C3C}" srcId="{B645F01D-C1BA-4576-B6AD-7CDED3124A4B}" destId="{8910234C-DA0A-41EF-B324-A811D224DCF1}" srcOrd="1" destOrd="0" parTransId="{9A299BFB-3F97-4762-B4F9-327C8C995072}" sibTransId="{00628071-57ED-45DD-9EFA-D27DCBF2B9E6}"/>
    <dgm:cxn modelId="{9F4D1F7E-C3B2-498D-95F0-95A458A14694}" srcId="{85AF54C9-2DFF-429E-BF04-50C4600BD266}" destId="{D6B977CD-FFEA-40B5-86D6-DD4BD1BABAE9}" srcOrd="2" destOrd="0" parTransId="{6DDAB037-A28A-4F9B-A8E4-AC29CE9C3E7E}" sibTransId="{E294EACE-323C-4CC6-BB5B-4A9902C27B84}"/>
    <dgm:cxn modelId="{C15DA1FB-AED8-47A6-BC9A-18E59146B955}" type="presOf" srcId="{B645F01D-C1BA-4576-B6AD-7CDED3124A4B}" destId="{5898063E-3AE8-452A-AF79-EA06F6B2B025}" srcOrd="0" destOrd="0" presId="urn:microsoft.com/office/officeart/2005/8/layout/vList5"/>
    <dgm:cxn modelId="{C7E9250A-9F9C-4DA0-A22C-F5E9E8AC9028}" type="presOf" srcId="{F3A00629-EFBB-44BB-B5DA-02A243E42A4B}" destId="{5F89C2F7-263B-4FE1-B827-CE98C239BCB5}" srcOrd="0" destOrd="0" presId="urn:microsoft.com/office/officeart/2005/8/layout/vList5"/>
    <dgm:cxn modelId="{D4636B3B-66C2-4541-922B-5A1CDD45FFB3}" srcId="{B645F01D-C1BA-4576-B6AD-7CDED3124A4B}" destId="{9AD13DC0-B51D-4244-B28D-CDC5F3A781BD}" srcOrd="2" destOrd="0" parTransId="{3820AF0A-6645-43B2-9750-981D5755CE74}" sibTransId="{72AF00CE-0020-41A0-B7F9-3E2A066AC482}"/>
    <dgm:cxn modelId="{24D3B242-1B56-4AEB-BCA3-828DC8C17ACB}" srcId="{B645F01D-C1BA-4576-B6AD-7CDED3124A4B}" destId="{F3A00629-EFBB-44BB-B5DA-02A243E42A4B}" srcOrd="0" destOrd="0" parTransId="{CC960FCF-780A-4591-9006-BD5374897575}" sibTransId="{71CA8B74-C2FD-42F0-BFC4-E5315AA57BAE}"/>
    <dgm:cxn modelId="{A9D28896-90FB-4A19-B9A0-F3DEC665DEB4}" type="presOf" srcId="{BD041E1B-A752-4EBA-A4DF-0399161C112D}" destId="{637E8B0A-F613-4842-9AAA-13267BB93760}" srcOrd="0" destOrd="0" presId="urn:microsoft.com/office/officeart/2005/8/layout/vList5"/>
    <dgm:cxn modelId="{50F851A7-FA54-4C45-BA5B-A6F8669853CF}" srcId="{85AF54C9-2DFF-429E-BF04-50C4600BD266}" destId="{B645F01D-C1BA-4576-B6AD-7CDED3124A4B}" srcOrd="0" destOrd="0" parTransId="{0ACE6555-D6CA-4938-9977-A71CBF736C0B}" sibTransId="{23B7EFE1-5AB1-482B-B818-B555673196CF}"/>
    <dgm:cxn modelId="{E2D7CDAA-5C59-4323-ADDC-82AFBA5C74A8}" srcId="{0DE512D1-EA2A-4CB7-B0F3-F08A9770495F}" destId="{BD041E1B-A752-4EBA-A4DF-0399161C112D}" srcOrd="0" destOrd="0" parTransId="{99B7F617-476A-410F-97A3-76C0B4FBC63F}" sibTransId="{65ACB19C-12AD-4D03-8E52-7CD1010B10A8}"/>
    <dgm:cxn modelId="{82C64188-FA98-403F-9578-1EF92DF1194C}" type="presOf" srcId="{85AF54C9-2DFF-429E-BF04-50C4600BD266}" destId="{8DF6FBF9-EF65-4743-BFA8-AD81A3D974E3}" srcOrd="0" destOrd="0" presId="urn:microsoft.com/office/officeart/2005/8/layout/vList5"/>
    <dgm:cxn modelId="{92421F26-B3D7-4948-88BC-5AC4B35B3D0D}" type="presOf" srcId="{7B210B1C-F502-4DB9-B134-C5B809B7E6A5}" destId="{637E8B0A-F613-4842-9AAA-13267BB93760}" srcOrd="0" destOrd="1" presId="urn:microsoft.com/office/officeart/2005/8/layout/vList5"/>
    <dgm:cxn modelId="{B5BE2BBE-9D1B-45CD-A457-8A2430703E62}" type="presOf" srcId="{9AD13DC0-B51D-4244-B28D-CDC5F3A781BD}" destId="{5F89C2F7-263B-4FE1-B827-CE98C239BCB5}" srcOrd="0" destOrd="2" presId="urn:microsoft.com/office/officeart/2005/8/layout/vList5"/>
    <dgm:cxn modelId="{1D974B13-6237-4E41-9C59-937222A3C67D}" srcId="{0DE512D1-EA2A-4CB7-B0F3-F08A9770495F}" destId="{0E27A2A2-6847-4B4F-875B-F5F676FB301C}" srcOrd="2" destOrd="0" parTransId="{5EF9D375-5C92-40A9-86F5-C11FB495CC53}" sibTransId="{99477997-0FFE-44BC-A172-979A77BF4BCD}"/>
    <dgm:cxn modelId="{E6E955D0-B596-43CD-B964-6A8AF7FF3571}" srcId="{0DE512D1-EA2A-4CB7-B0F3-F08A9770495F}" destId="{7B210B1C-F502-4DB9-B134-C5B809B7E6A5}" srcOrd="1" destOrd="0" parTransId="{00A03EE1-7DA2-4119-9CA7-AF29FD5783D1}" sibTransId="{7084C0F0-6460-4843-8073-08EB35B3DBBB}"/>
    <dgm:cxn modelId="{33B35E2C-73E0-437A-B038-69AD3C2C4E3B}" type="presOf" srcId="{E32CE199-93FA-4550-AD7B-04B6E327F860}" destId="{C912AA05-FCA8-41D6-A6EA-268D7BA6A471}" srcOrd="0" destOrd="0" presId="urn:microsoft.com/office/officeart/2005/8/layout/vList5"/>
    <dgm:cxn modelId="{8418132D-7C96-483D-B3B4-1946A094387B}" type="presOf" srcId="{0DE512D1-EA2A-4CB7-B0F3-F08A9770495F}" destId="{344C41DA-BB79-40A8-88DF-89025C0A1275}" srcOrd="0" destOrd="0" presId="urn:microsoft.com/office/officeart/2005/8/layout/vList5"/>
    <dgm:cxn modelId="{C8CE613C-AD84-4DF3-B286-4E2D7C9B5E96}" type="presOf" srcId="{8910234C-DA0A-41EF-B324-A811D224DCF1}" destId="{5F89C2F7-263B-4FE1-B827-CE98C239BCB5}" srcOrd="0" destOrd="1" presId="urn:microsoft.com/office/officeart/2005/8/layout/vList5"/>
    <dgm:cxn modelId="{E624D080-1794-4937-AE4E-480AD79858C3}" type="presOf" srcId="{D6B977CD-FFEA-40B5-86D6-DD4BD1BABAE9}" destId="{F174B70D-738F-4383-9889-A577966A1E1D}" srcOrd="0" destOrd="0" presId="urn:microsoft.com/office/officeart/2005/8/layout/vList5"/>
    <dgm:cxn modelId="{0C828029-B286-4296-A890-A3749F98A3E8}" type="presOf" srcId="{0E27A2A2-6847-4B4F-875B-F5F676FB301C}" destId="{637E8B0A-F613-4842-9AAA-13267BB93760}" srcOrd="0" destOrd="2" presId="urn:microsoft.com/office/officeart/2005/8/layout/vList5"/>
    <dgm:cxn modelId="{D5166609-CE89-450A-B24A-27D853F069ED}" srcId="{D6B977CD-FFEA-40B5-86D6-DD4BD1BABAE9}" destId="{E32CE199-93FA-4550-AD7B-04B6E327F860}" srcOrd="0" destOrd="0" parTransId="{A92F5F83-116A-4B9E-AD2B-059512D980FE}" sibTransId="{878CBB5F-B266-4D8F-8E48-C2747C1366E8}"/>
    <dgm:cxn modelId="{6329A0C3-1727-4D87-8A04-53F68D3CB092}" type="presParOf" srcId="{8DF6FBF9-EF65-4743-BFA8-AD81A3D974E3}" destId="{264FDF56-DE96-45B4-A226-70CE55F589F4}" srcOrd="0" destOrd="0" presId="urn:microsoft.com/office/officeart/2005/8/layout/vList5"/>
    <dgm:cxn modelId="{413822E1-BED1-4613-B3C5-01DD4436294B}" type="presParOf" srcId="{264FDF56-DE96-45B4-A226-70CE55F589F4}" destId="{5898063E-3AE8-452A-AF79-EA06F6B2B025}" srcOrd="0" destOrd="0" presId="urn:microsoft.com/office/officeart/2005/8/layout/vList5"/>
    <dgm:cxn modelId="{9F99D3BB-8E4F-4AB5-A07A-2B58AE821B96}" type="presParOf" srcId="{264FDF56-DE96-45B4-A226-70CE55F589F4}" destId="{5F89C2F7-263B-4FE1-B827-CE98C239BCB5}" srcOrd="1" destOrd="0" presId="urn:microsoft.com/office/officeart/2005/8/layout/vList5"/>
    <dgm:cxn modelId="{B858EDD1-C2E7-4198-90D0-3751EB4371EC}" type="presParOf" srcId="{8DF6FBF9-EF65-4743-BFA8-AD81A3D974E3}" destId="{29D64984-0824-4012-98C7-1BB1FB1F467B}" srcOrd="1" destOrd="0" presId="urn:microsoft.com/office/officeart/2005/8/layout/vList5"/>
    <dgm:cxn modelId="{8E7F8ED7-55EB-4F5C-BB0F-2CC4944E7F10}" type="presParOf" srcId="{8DF6FBF9-EF65-4743-BFA8-AD81A3D974E3}" destId="{E326C71A-EE52-4B35-A3B9-016CFC39E275}" srcOrd="2" destOrd="0" presId="urn:microsoft.com/office/officeart/2005/8/layout/vList5"/>
    <dgm:cxn modelId="{DA35E064-9532-426F-B8E9-F7F8A770F321}" type="presParOf" srcId="{E326C71A-EE52-4B35-A3B9-016CFC39E275}" destId="{344C41DA-BB79-40A8-88DF-89025C0A1275}" srcOrd="0" destOrd="0" presId="urn:microsoft.com/office/officeart/2005/8/layout/vList5"/>
    <dgm:cxn modelId="{A2D01BF7-9321-4919-883E-5AC840E52974}" type="presParOf" srcId="{E326C71A-EE52-4B35-A3B9-016CFC39E275}" destId="{637E8B0A-F613-4842-9AAA-13267BB93760}" srcOrd="1" destOrd="0" presId="urn:microsoft.com/office/officeart/2005/8/layout/vList5"/>
    <dgm:cxn modelId="{C5EEE189-344E-43F1-8400-9C8274662221}" type="presParOf" srcId="{8DF6FBF9-EF65-4743-BFA8-AD81A3D974E3}" destId="{42AD1676-CBEC-45E8-A6AD-64EC2BAC6D07}" srcOrd="3" destOrd="0" presId="urn:microsoft.com/office/officeart/2005/8/layout/vList5"/>
    <dgm:cxn modelId="{CB4136CB-09F1-4180-B15A-823D2D3851A2}" type="presParOf" srcId="{8DF6FBF9-EF65-4743-BFA8-AD81A3D974E3}" destId="{D17EC889-CE24-468F-8786-4F3CC5912C14}" srcOrd="4" destOrd="0" presId="urn:microsoft.com/office/officeart/2005/8/layout/vList5"/>
    <dgm:cxn modelId="{A1C0B4D2-03F7-4D1C-AE25-F48171AE5882}" type="presParOf" srcId="{D17EC889-CE24-468F-8786-4F3CC5912C14}" destId="{F174B70D-738F-4383-9889-A577966A1E1D}" srcOrd="0" destOrd="0" presId="urn:microsoft.com/office/officeart/2005/8/layout/vList5"/>
    <dgm:cxn modelId="{4C589FBB-508C-4204-AF6E-FA25EF0AE1A0}" type="presParOf" srcId="{D17EC889-CE24-468F-8786-4F3CC5912C14}" destId="{C912AA05-FCA8-41D6-A6EA-268D7BA6A47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1C652E0-03F3-4896-83F8-36D86FF95381}" type="doc">
      <dgm:prSet loTypeId="urn:microsoft.com/office/officeart/2005/8/layout/bList2#1" loCatId="list" qsTypeId="urn:microsoft.com/office/officeart/2005/8/quickstyle/simple1" qsCatId="simple" csTypeId="urn:microsoft.com/office/officeart/2005/8/colors/accent1_2" csCatId="accent1" phldr="1"/>
      <dgm:spPr/>
      <dgm:t>
        <a:bodyPr/>
        <a:lstStyle/>
        <a:p>
          <a:endParaRPr lang="zh-TW" altLang="en-US"/>
        </a:p>
      </dgm:t>
    </dgm:pt>
    <dgm:pt modelId="{B0E5B87F-AC06-4F7C-8A56-A14D9BB30AD2}">
      <dgm:prSet/>
      <dgm:spPr/>
      <dgm:t>
        <a:bodyPr/>
        <a:lstStyle/>
        <a:p>
          <a:pPr rtl="0"/>
          <a:r>
            <a:rPr lang="zh-TW" smtClean="0">
              <a:latin typeface="微軟正黑體" pitchFamily="34" charset="-120"/>
              <a:ea typeface="微軟正黑體" pitchFamily="34" charset="-120"/>
            </a:rPr>
            <a:t>屬於刑法第</a:t>
          </a:r>
          <a:r>
            <a:rPr lang="en-US" smtClean="0">
              <a:latin typeface="微軟正黑體" pitchFamily="34" charset="-120"/>
              <a:ea typeface="微軟正黑體" pitchFamily="34" charset="-120"/>
            </a:rPr>
            <a:t>217</a:t>
          </a:r>
          <a:r>
            <a:rPr lang="zh-TW" smtClean="0">
              <a:latin typeface="微軟正黑體" pitchFamily="34" charset="-120"/>
              <a:ea typeface="微軟正黑體" pitchFamily="34" charset="-120"/>
            </a:rPr>
            <a:t>條規定的</a:t>
          </a:r>
          <a:r>
            <a:rPr lang="en-US" smtClean="0">
              <a:latin typeface="微軟正黑體" pitchFamily="34" charset="-120"/>
              <a:ea typeface="微軟正黑體" pitchFamily="34" charset="-120"/>
            </a:rPr>
            <a:t>“</a:t>
          </a:r>
          <a:r>
            <a:rPr lang="zh-TW" smtClean="0">
              <a:latin typeface="微軟正黑體" pitchFamily="34" charset="-120"/>
              <a:ea typeface="微軟正黑體" pitchFamily="34" charset="-120"/>
            </a:rPr>
            <a:t>其他嚴重情節</a:t>
          </a:r>
          <a:r>
            <a:rPr lang="en-US" smtClean="0">
              <a:latin typeface="微軟正黑體" pitchFamily="34" charset="-120"/>
              <a:ea typeface="微軟正黑體" pitchFamily="34" charset="-120"/>
            </a:rPr>
            <a:t>”</a:t>
          </a:r>
          <a:endParaRPr lang="zh-TW">
            <a:latin typeface="微軟正黑體" pitchFamily="34" charset="-120"/>
            <a:ea typeface="微軟正黑體" pitchFamily="34" charset="-120"/>
          </a:endParaRPr>
        </a:p>
      </dgm:t>
    </dgm:pt>
    <dgm:pt modelId="{16EF449E-7281-4030-856A-8D305AC46412}" type="parTrans" cxnId="{27441D3D-B867-4D75-B219-AA8B3660045B}">
      <dgm:prSet/>
      <dgm:spPr/>
      <dgm:t>
        <a:bodyPr/>
        <a:lstStyle/>
        <a:p>
          <a:endParaRPr lang="zh-TW" altLang="en-US"/>
        </a:p>
      </dgm:t>
    </dgm:pt>
    <dgm:pt modelId="{025BE918-5E25-4920-9EAC-A771EC870F9A}" type="sibTrans" cxnId="{27441D3D-B867-4D75-B219-AA8B3660045B}">
      <dgm:prSet/>
      <dgm:spPr/>
      <dgm:t>
        <a:bodyPr/>
        <a:lstStyle/>
        <a:p>
          <a:endParaRPr lang="zh-TW" altLang="en-US"/>
        </a:p>
      </dgm:t>
    </dgm:pt>
    <dgm:pt modelId="{C9513D1D-D130-4F9E-BFE9-F5CA0BCDFCAE}">
      <dgm:prSet custT="1"/>
      <dgm:spPr/>
      <dgm:t>
        <a:bodyPr/>
        <a:lstStyle/>
        <a:p>
          <a:pPr rtl="0"/>
          <a:r>
            <a:rPr lang="zh-TW" altLang="en-US" sz="1200" dirty="0" smtClean="0">
              <a:latin typeface="微軟正黑體" pitchFamily="34" charset="-120"/>
              <a:ea typeface="微軟正黑體" pitchFamily="34" charset="-120"/>
            </a:rPr>
            <a:t>非法經營數額在</a:t>
          </a:r>
          <a:r>
            <a:rPr lang="zh-TW" altLang="en-US" sz="1200" b="1" dirty="0" smtClean="0">
              <a:solidFill>
                <a:srgbClr val="FF0000"/>
              </a:solidFill>
              <a:latin typeface="微軟正黑體" pitchFamily="34" charset="-120"/>
              <a:ea typeface="微軟正黑體" pitchFamily="34" charset="-120"/>
            </a:rPr>
            <a:t>五萬元</a:t>
          </a:r>
          <a:r>
            <a:rPr lang="zh-TW" altLang="en-US" sz="1200" dirty="0" smtClean="0">
              <a:latin typeface="微軟正黑體" pitchFamily="34" charset="-120"/>
              <a:ea typeface="微軟正黑體" pitchFamily="34" charset="-120"/>
            </a:rPr>
            <a:t>以上的</a:t>
          </a:r>
          <a:endParaRPr lang="zh-TW" altLang="en-US" sz="1200" dirty="0">
            <a:latin typeface="微軟正黑體" pitchFamily="34" charset="-120"/>
            <a:ea typeface="微軟正黑體" pitchFamily="34" charset="-120"/>
          </a:endParaRPr>
        </a:p>
      </dgm:t>
    </dgm:pt>
    <dgm:pt modelId="{2040B997-829B-4D13-9F50-9715E05E1A7F}" type="parTrans" cxnId="{47250CC9-C694-4591-A1FF-CD967C60FFCD}">
      <dgm:prSet/>
      <dgm:spPr/>
      <dgm:t>
        <a:bodyPr/>
        <a:lstStyle/>
        <a:p>
          <a:endParaRPr lang="zh-TW" altLang="en-US"/>
        </a:p>
      </dgm:t>
    </dgm:pt>
    <dgm:pt modelId="{5AAA0AC8-6744-4623-BAF8-75290C78BE78}" type="sibTrans" cxnId="{47250CC9-C694-4591-A1FF-CD967C60FFCD}">
      <dgm:prSet/>
      <dgm:spPr/>
      <dgm:t>
        <a:bodyPr/>
        <a:lstStyle/>
        <a:p>
          <a:endParaRPr lang="zh-TW" altLang="en-US"/>
        </a:p>
      </dgm:t>
    </dgm:pt>
    <dgm:pt modelId="{0E3B439D-99FD-4701-B885-362634D9A84F}">
      <dgm:prSet custT="1"/>
      <dgm:spPr/>
      <dgm:t>
        <a:bodyPr/>
        <a:lstStyle/>
        <a:p>
          <a:pPr rtl="0"/>
          <a:r>
            <a:rPr lang="zh-TW" altLang="en-US" sz="1200" dirty="0" smtClean="0">
              <a:latin typeface="微軟正黑體" pitchFamily="34" charset="-120"/>
              <a:ea typeface="微軟正黑體" pitchFamily="34" charset="-120"/>
            </a:rPr>
            <a:t>傳播他人作品的數量合計在</a:t>
          </a:r>
          <a:r>
            <a:rPr lang="zh-TW" altLang="en-US" sz="1200" b="1" dirty="0" smtClean="0">
              <a:solidFill>
                <a:srgbClr val="FF0000"/>
              </a:solidFill>
              <a:latin typeface="微軟正黑體" pitchFamily="34" charset="-120"/>
              <a:ea typeface="微軟正黑體" pitchFamily="34" charset="-120"/>
            </a:rPr>
            <a:t>五百件（部）</a:t>
          </a:r>
          <a:r>
            <a:rPr lang="zh-TW" altLang="en-US" sz="1200" dirty="0" smtClean="0">
              <a:latin typeface="微軟正黑體" pitchFamily="34" charset="-120"/>
              <a:ea typeface="微軟正黑體" pitchFamily="34" charset="-120"/>
            </a:rPr>
            <a:t>以上的</a:t>
          </a:r>
          <a:endParaRPr lang="zh-TW" altLang="en-US" sz="1200" dirty="0">
            <a:latin typeface="微軟正黑體" pitchFamily="34" charset="-120"/>
            <a:ea typeface="微軟正黑體" pitchFamily="34" charset="-120"/>
          </a:endParaRPr>
        </a:p>
      </dgm:t>
    </dgm:pt>
    <dgm:pt modelId="{41CEC73D-F5CA-4653-AED7-90C815397806}" type="parTrans" cxnId="{4E1CB1BC-C343-4CD8-B8D0-5CBDE9671559}">
      <dgm:prSet/>
      <dgm:spPr/>
      <dgm:t>
        <a:bodyPr/>
        <a:lstStyle/>
        <a:p>
          <a:endParaRPr lang="zh-TW" altLang="en-US"/>
        </a:p>
      </dgm:t>
    </dgm:pt>
    <dgm:pt modelId="{5A1009E2-009C-4659-A206-CAE196134562}" type="sibTrans" cxnId="{4E1CB1BC-C343-4CD8-B8D0-5CBDE9671559}">
      <dgm:prSet/>
      <dgm:spPr/>
      <dgm:t>
        <a:bodyPr/>
        <a:lstStyle/>
        <a:p>
          <a:endParaRPr lang="zh-TW" altLang="en-US"/>
        </a:p>
      </dgm:t>
    </dgm:pt>
    <dgm:pt modelId="{E7015091-96A4-4CEF-98D6-B7915031F9FA}">
      <dgm:prSet custT="1"/>
      <dgm:spPr/>
      <dgm:t>
        <a:bodyPr/>
        <a:lstStyle/>
        <a:p>
          <a:pPr rtl="0"/>
          <a:r>
            <a:rPr lang="zh-TW" altLang="en-US" sz="1200" dirty="0" smtClean="0">
              <a:latin typeface="微軟正黑體" pitchFamily="34" charset="-120"/>
              <a:ea typeface="微軟正黑體" pitchFamily="34" charset="-120"/>
            </a:rPr>
            <a:t>傳播他人作品的實際被</a:t>
          </a:r>
          <a:r>
            <a:rPr lang="zh-TW" altLang="en-US" sz="1200" b="1" dirty="0" smtClean="0">
              <a:solidFill>
                <a:srgbClr val="FF0000"/>
              </a:solidFill>
              <a:latin typeface="微軟正黑體" pitchFamily="34" charset="-120"/>
              <a:ea typeface="微軟正黑體" pitchFamily="34" charset="-120"/>
            </a:rPr>
            <a:t>點擊數達到五萬次</a:t>
          </a:r>
          <a:r>
            <a:rPr lang="zh-TW" altLang="en-US" sz="1200" dirty="0" smtClean="0">
              <a:latin typeface="微軟正黑體" pitchFamily="34" charset="-120"/>
              <a:ea typeface="微軟正黑體" pitchFamily="34" charset="-120"/>
            </a:rPr>
            <a:t>以上的</a:t>
          </a:r>
          <a:endParaRPr lang="zh-TW" altLang="en-US" sz="1200" dirty="0">
            <a:latin typeface="微軟正黑體" pitchFamily="34" charset="-120"/>
            <a:ea typeface="微軟正黑體" pitchFamily="34" charset="-120"/>
          </a:endParaRPr>
        </a:p>
      </dgm:t>
    </dgm:pt>
    <dgm:pt modelId="{9BB165F2-9F2D-4ACB-93A5-6F2B08AE6962}" type="parTrans" cxnId="{B9341493-080A-49D1-8DD6-54124D675580}">
      <dgm:prSet/>
      <dgm:spPr/>
      <dgm:t>
        <a:bodyPr/>
        <a:lstStyle/>
        <a:p>
          <a:endParaRPr lang="zh-TW" altLang="en-US"/>
        </a:p>
      </dgm:t>
    </dgm:pt>
    <dgm:pt modelId="{FC7C6682-3C7C-4E39-8A21-657BC524F6E7}" type="sibTrans" cxnId="{B9341493-080A-49D1-8DD6-54124D675580}">
      <dgm:prSet/>
      <dgm:spPr/>
      <dgm:t>
        <a:bodyPr/>
        <a:lstStyle/>
        <a:p>
          <a:endParaRPr lang="zh-TW" altLang="en-US"/>
        </a:p>
      </dgm:t>
    </dgm:pt>
    <dgm:pt modelId="{80508833-687A-4CAE-8D87-EEBF5E4DE45F}">
      <dgm:prSet custT="1"/>
      <dgm:spPr/>
      <dgm:t>
        <a:bodyPr/>
        <a:lstStyle/>
        <a:p>
          <a:pPr rtl="0"/>
          <a:r>
            <a:rPr lang="zh-TW" altLang="en-US" sz="1200" dirty="0" smtClean="0">
              <a:latin typeface="微軟正黑體" pitchFamily="34" charset="-120"/>
              <a:ea typeface="微軟正黑體" pitchFamily="34" charset="-120"/>
            </a:rPr>
            <a:t>以會員制方式傳播他人作品，</a:t>
          </a:r>
          <a:r>
            <a:rPr lang="zh-TW" altLang="en-US" sz="1200" b="1" dirty="0" smtClean="0">
              <a:solidFill>
                <a:srgbClr val="FF0000"/>
              </a:solidFill>
              <a:latin typeface="微軟正黑體" pitchFamily="34" charset="-120"/>
              <a:ea typeface="微軟正黑體" pitchFamily="34" charset="-120"/>
            </a:rPr>
            <a:t>註冊會員達到一千人</a:t>
          </a:r>
          <a:r>
            <a:rPr lang="zh-TW" altLang="en-US" sz="1200" dirty="0" smtClean="0">
              <a:latin typeface="微軟正黑體" pitchFamily="34" charset="-120"/>
              <a:ea typeface="微軟正黑體" pitchFamily="34" charset="-120"/>
            </a:rPr>
            <a:t>以上的；</a:t>
          </a:r>
          <a:endParaRPr lang="zh-TW" altLang="en-US" sz="1200" dirty="0">
            <a:latin typeface="微軟正黑體" pitchFamily="34" charset="-120"/>
            <a:ea typeface="微軟正黑體" pitchFamily="34" charset="-120"/>
          </a:endParaRPr>
        </a:p>
      </dgm:t>
    </dgm:pt>
    <dgm:pt modelId="{FEF77B63-DA35-4AB6-828C-3420A9296FA8}" type="parTrans" cxnId="{8A47903B-1A84-489B-94D7-92C5C0A27993}">
      <dgm:prSet/>
      <dgm:spPr/>
      <dgm:t>
        <a:bodyPr/>
        <a:lstStyle/>
        <a:p>
          <a:endParaRPr lang="zh-TW" altLang="en-US"/>
        </a:p>
      </dgm:t>
    </dgm:pt>
    <dgm:pt modelId="{B56BFAF4-7BE5-4F11-B7E5-AC0EF75BB61C}" type="sibTrans" cxnId="{8A47903B-1A84-489B-94D7-92C5C0A27993}">
      <dgm:prSet/>
      <dgm:spPr/>
      <dgm:t>
        <a:bodyPr/>
        <a:lstStyle/>
        <a:p>
          <a:endParaRPr lang="zh-TW" altLang="en-US"/>
        </a:p>
      </dgm:t>
    </dgm:pt>
    <dgm:pt modelId="{F840C907-0DDB-48A0-8857-1670D1A75946}">
      <dgm:prSet custT="1"/>
      <dgm:spPr/>
      <dgm:t>
        <a:bodyPr/>
        <a:lstStyle/>
        <a:p>
          <a:pPr rtl="0"/>
          <a:r>
            <a:rPr lang="zh-TW" altLang="en-US" sz="1200" dirty="0" smtClean="0">
              <a:latin typeface="微軟正黑體" pitchFamily="34" charset="-120"/>
              <a:ea typeface="微軟正黑體" pitchFamily="34" charset="-120"/>
            </a:rPr>
            <a:t>數額或者數量雖未達到第（一）項至第（四）項規定標準，但分別達到其中兩項以上標準一半以上的</a:t>
          </a:r>
          <a:endParaRPr lang="zh-TW" altLang="en-US" sz="1200" dirty="0">
            <a:latin typeface="微軟正黑體" pitchFamily="34" charset="-120"/>
            <a:ea typeface="微軟正黑體" pitchFamily="34" charset="-120"/>
          </a:endParaRPr>
        </a:p>
      </dgm:t>
    </dgm:pt>
    <dgm:pt modelId="{595B1F15-71AF-46D8-8638-41F1CE4BA123}" type="parTrans" cxnId="{9BDD12F9-DB33-4046-9247-A315D2B188ED}">
      <dgm:prSet/>
      <dgm:spPr/>
      <dgm:t>
        <a:bodyPr/>
        <a:lstStyle/>
        <a:p>
          <a:endParaRPr lang="zh-TW" altLang="en-US"/>
        </a:p>
      </dgm:t>
    </dgm:pt>
    <dgm:pt modelId="{87DC2C1C-10D1-40AC-9E91-A5D0C0A899E5}" type="sibTrans" cxnId="{9BDD12F9-DB33-4046-9247-A315D2B188ED}">
      <dgm:prSet/>
      <dgm:spPr/>
      <dgm:t>
        <a:bodyPr/>
        <a:lstStyle/>
        <a:p>
          <a:endParaRPr lang="zh-TW" altLang="en-US"/>
        </a:p>
      </dgm:t>
    </dgm:pt>
    <dgm:pt modelId="{F18AD7A1-FF4D-42C7-B31E-C1526F2B42B5}">
      <dgm:prSet custT="1"/>
      <dgm:spPr/>
      <dgm:t>
        <a:bodyPr/>
        <a:lstStyle/>
        <a:p>
          <a:pPr rtl="0"/>
          <a:r>
            <a:rPr lang="zh-TW" altLang="en-US" sz="1200" dirty="0" smtClean="0">
              <a:latin typeface="微軟正黑體" pitchFamily="34" charset="-120"/>
              <a:ea typeface="微軟正黑體" pitchFamily="34" charset="-120"/>
            </a:rPr>
            <a:t>其他嚴重情節的情形</a:t>
          </a:r>
          <a:endParaRPr lang="zh-TW" altLang="en-US" sz="1200" dirty="0">
            <a:latin typeface="微軟正黑體" pitchFamily="34" charset="-120"/>
            <a:ea typeface="微軟正黑體" pitchFamily="34" charset="-120"/>
          </a:endParaRPr>
        </a:p>
      </dgm:t>
    </dgm:pt>
    <dgm:pt modelId="{A7685AC2-7C87-4912-B0D0-9F550FAF9101}" type="parTrans" cxnId="{9E7D4E1E-02AE-4964-883D-EF0069E514E1}">
      <dgm:prSet/>
      <dgm:spPr/>
      <dgm:t>
        <a:bodyPr/>
        <a:lstStyle/>
        <a:p>
          <a:endParaRPr lang="zh-TW" altLang="en-US"/>
        </a:p>
      </dgm:t>
    </dgm:pt>
    <dgm:pt modelId="{A61578CF-BCD0-43BA-B992-5C4A69D32785}" type="sibTrans" cxnId="{9E7D4E1E-02AE-4964-883D-EF0069E514E1}">
      <dgm:prSet/>
      <dgm:spPr/>
      <dgm:t>
        <a:bodyPr/>
        <a:lstStyle/>
        <a:p>
          <a:endParaRPr lang="zh-TW" altLang="en-US"/>
        </a:p>
      </dgm:t>
    </dgm:pt>
    <dgm:pt modelId="{0C765F91-73D6-4E4E-AD9E-A886EF1786CA}">
      <dgm:prSet/>
      <dgm:spPr/>
      <dgm:t>
        <a:bodyPr/>
        <a:lstStyle/>
        <a:p>
          <a:pPr rtl="0"/>
          <a:r>
            <a:rPr lang="zh-TW" dirty="0" smtClean="0">
              <a:latin typeface="微軟正黑體" pitchFamily="34" charset="-120"/>
              <a:ea typeface="微軟正黑體" pitchFamily="34" charset="-120"/>
            </a:rPr>
            <a:t>屬於刑法第</a:t>
          </a:r>
          <a:r>
            <a:rPr lang="en-US" altLang="zh-TW" dirty="0" smtClean="0">
              <a:latin typeface="微軟正黑體" pitchFamily="34" charset="-120"/>
              <a:ea typeface="微軟正黑體" pitchFamily="34" charset="-120"/>
            </a:rPr>
            <a:t>217</a:t>
          </a:r>
          <a:r>
            <a:rPr lang="zh-TW" dirty="0" smtClean="0">
              <a:latin typeface="微軟正黑體" pitchFamily="34" charset="-120"/>
              <a:ea typeface="微軟正黑體" pitchFamily="34" charset="-120"/>
            </a:rPr>
            <a:t>條規定的</a:t>
          </a:r>
          <a:r>
            <a:rPr lang="en-US" dirty="0" smtClean="0">
              <a:latin typeface="微軟正黑體" pitchFamily="34" charset="-120"/>
              <a:ea typeface="微軟正黑體" pitchFamily="34" charset="-120"/>
            </a:rPr>
            <a:t>“</a:t>
          </a:r>
          <a:r>
            <a:rPr lang="zh-TW" dirty="0" smtClean="0">
              <a:latin typeface="微軟正黑體" pitchFamily="34" charset="-120"/>
              <a:ea typeface="微軟正黑體" pitchFamily="34" charset="-120"/>
            </a:rPr>
            <a:t>其他特別嚴重情節</a:t>
          </a:r>
          <a:r>
            <a:rPr lang="en-US" dirty="0" smtClean="0">
              <a:latin typeface="微軟正黑體" pitchFamily="34" charset="-120"/>
              <a:ea typeface="微軟正黑體" pitchFamily="34" charset="-120"/>
            </a:rPr>
            <a:t>”</a:t>
          </a:r>
          <a:endParaRPr lang="zh-TW" dirty="0">
            <a:latin typeface="微軟正黑體" pitchFamily="34" charset="-120"/>
            <a:ea typeface="微軟正黑體" pitchFamily="34" charset="-120"/>
          </a:endParaRPr>
        </a:p>
      </dgm:t>
    </dgm:pt>
    <dgm:pt modelId="{7F123A09-6BA0-4434-97D5-4DED3115AA9A}" type="parTrans" cxnId="{92FC44A6-AE9E-40C5-832F-58B92FFA3F2E}">
      <dgm:prSet/>
      <dgm:spPr/>
      <dgm:t>
        <a:bodyPr/>
        <a:lstStyle/>
        <a:p>
          <a:endParaRPr lang="zh-TW" altLang="en-US"/>
        </a:p>
      </dgm:t>
    </dgm:pt>
    <dgm:pt modelId="{770C9B0D-43FA-4800-B847-6D60F70D3E91}" type="sibTrans" cxnId="{92FC44A6-AE9E-40C5-832F-58B92FFA3F2E}">
      <dgm:prSet/>
      <dgm:spPr/>
      <dgm:t>
        <a:bodyPr/>
        <a:lstStyle/>
        <a:p>
          <a:endParaRPr lang="zh-TW" altLang="en-US"/>
        </a:p>
      </dgm:t>
    </dgm:pt>
    <dgm:pt modelId="{848C2D1F-A7C6-4A59-AB48-CD6C0F8C0552}">
      <dgm:prSet custT="1"/>
      <dgm:spPr/>
      <dgm:t>
        <a:bodyPr/>
        <a:lstStyle/>
        <a:p>
          <a:pPr rtl="0"/>
          <a:r>
            <a:rPr lang="zh-TW" altLang="en-US" sz="1200" dirty="0" smtClean="0">
              <a:latin typeface="微軟正黑體" pitchFamily="34" charset="-120"/>
              <a:ea typeface="微軟正黑體" pitchFamily="34" charset="-120"/>
            </a:rPr>
            <a:t>數額或者數量達到前款第（一）項至第（五）項規定標準</a:t>
          </a:r>
          <a:r>
            <a:rPr lang="zh-TW" altLang="en-US" sz="1200" b="1" dirty="0" smtClean="0">
              <a:solidFill>
                <a:srgbClr val="FF0000"/>
              </a:solidFill>
              <a:latin typeface="微軟正黑體" pitchFamily="34" charset="-120"/>
              <a:ea typeface="微軟正黑體" pitchFamily="34" charset="-120"/>
            </a:rPr>
            <a:t>五倍以上</a:t>
          </a:r>
          <a:endParaRPr lang="zh-TW" altLang="en-US" sz="1200" b="1" dirty="0">
            <a:solidFill>
              <a:srgbClr val="FF0000"/>
            </a:solidFill>
            <a:latin typeface="微軟正黑體" pitchFamily="34" charset="-120"/>
            <a:ea typeface="微軟正黑體" pitchFamily="34" charset="-120"/>
          </a:endParaRPr>
        </a:p>
      </dgm:t>
    </dgm:pt>
    <dgm:pt modelId="{08E91F5B-4928-4D67-8817-F0E6D651B542}" type="parTrans" cxnId="{308BABA4-EB96-4800-A7F3-61050BAEF04C}">
      <dgm:prSet/>
      <dgm:spPr/>
      <dgm:t>
        <a:bodyPr/>
        <a:lstStyle/>
        <a:p>
          <a:endParaRPr lang="zh-TW" altLang="en-US"/>
        </a:p>
      </dgm:t>
    </dgm:pt>
    <dgm:pt modelId="{08166147-04C3-4C36-B0A3-FBC901D3C45E}" type="sibTrans" cxnId="{308BABA4-EB96-4800-A7F3-61050BAEF04C}">
      <dgm:prSet/>
      <dgm:spPr/>
      <dgm:t>
        <a:bodyPr/>
        <a:lstStyle/>
        <a:p>
          <a:endParaRPr lang="zh-TW" altLang="en-US"/>
        </a:p>
      </dgm:t>
    </dgm:pt>
    <dgm:pt modelId="{8A22D71D-90BD-45CC-9643-6E8B274803ED}" type="pres">
      <dgm:prSet presAssocID="{41C652E0-03F3-4896-83F8-36D86FF95381}" presName="diagram" presStyleCnt="0">
        <dgm:presLayoutVars>
          <dgm:dir/>
          <dgm:animLvl val="lvl"/>
          <dgm:resizeHandles val="exact"/>
        </dgm:presLayoutVars>
      </dgm:prSet>
      <dgm:spPr/>
      <dgm:t>
        <a:bodyPr/>
        <a:lstStyle/>
        <a:p>
          <a:endParaRPr lang="zh-TW" altLang="en-US"/>
        </a:p>
      </dgm:t>
    </dgm:pt>
    <dgm:pt modelId="{F99B7ADF-8340-4A49-B79C-36F76249244C}" type="pres">
      <dgm:prSet presAssocID="{B0E5B87F-AC06-4F7C-8A56-A14D9BB30AD2}" presName="compNode" presStyleCnt="0"/>
      <dgm:spPr/>
    </dgm:pt>
    <dgm:pt modelId="{8CC74396-7043-4DE2-95D6-57DD3EDE2962}" type="pres">
      <dgm:prSet presAssocID="{B0E5B87F-AC06-4F7C-8A56-A14D9BB30AD2}" presName="childRect" presStyleLbl="bgAcc1" presStyleIdx="0" presStyleCnt="2">
        <dgm:presLayoutVars>
          <dgm:bulletEnabled val="1"/>
        </dgm:presLayoutVars>
      </dgm:prSet>
      <dgm:spPr/>
      <dgm:t>
        <a:bodyPr/>
        <a:lstStyle/>
        <a:p>
          <a:endParaRPr lang="zh-TW" altLang="en-US"/>
        </a:p>
      </dgm:t>
    </dgm:pt>
    <dgm:pt modelId="{0D46FFDC-7997-4A36-AD6A-A13ED3B0ACF7}" type="pres">
      <dgm:prSet presAssocID="{B0E5B87F-AC06-4F7C-8A56-A14D9BB30AD2}" presName="parentText" presStyleLbl="node1" presStyleIdx="0" presStyleCnt="0">
        <dgm:presLayoutVars>
          <dgm:chMax val="0"/>
          <dgm:bulletEnabled val="1"/>
        </dgm:presLayoutVars>
      </dgm:prSet>
      <dgm:spPr/>
      <dgm:t>
        <a:bodyPr/>
        <a:lstStyle/>
        <a:p>
          <a:endParaRPr lang="zh-TW" altLang="en-US"/>
        </a:p>
      </dgm:t>
    </dgm:pt>
    <dgm:pt modelId="{0AEDD91A-A89D-4E49-9109-7D1030005516}" type="pres">
      <dgm:prSet presAssocID="{B0E5B87F-AC06-4F7C-8A56-A14D9BB30AD2}" presName="parentRect" presStyleLbl="alignNode1" presStyleIdx="0" presStyleCnt="2"/>
      <dgm:spPr/>
      <dgm:t>
        <a:bodyPr/>
        <a:lstStyle/>
        <a:p>
          <a:endParaRPr lang="zh-TW" altLang="en-US"/>
        </a:p>
      </dgm:t>
    </dgm:pt>
    <dgm:pt modelId="{4FD3412F-AC09-4C2E-B4DE-D70741E47BF9}" type="pres">
      <dgm:prSet presAssocID="{B0E5B87F-AC06-4F7C-8A56-A14D9BB30AD2}" presName="adorn" presStyleLbl="fgAccFollowNode1" presStyleIdx="0" presStyleCnt="2"/>
      <dgm:spPr/>
    </dgm:pt>
    <dgm:pt modelId="{335EA40A-8B4C-44EF-AA3A-D7B9C66CC254}" type="pres">
      <dgm:prSet presAssocID="{025BE918-5E25-4920-9EAC-A771EC870F9A}" presName="sibTrans" presStyleLbl="sibTrans2D1" presStyleIdx="0" presStyleCnt="0"/>
      <dgm:spPr/>
      <dgm:t>
        <a:bodyPr/>
        <a:lstStyle/>
        <a:p>
          <a:endParaRPr lang="zh-TW" altLang="en-US"/>
        </a:p>
      </dgm:t>
    </dgm:pt>
    <dgm:pt modelId="{4CA74792-462D-4D7A-BC7C-04183D795704}" type="pres">
      <dgm:prSet presAssocID="{0C765F91-73D6-4E4E-AD9E-A886EF1786CA}" presName="compNode" presStyleCnt="0"/>
      <dgm:spPr/>
    </dgm:pt>
    <dgm:pt modelId="{ECA131B0-810C-4ECD-9B5E-7592CFE2FFDF}" type="pres">
      <dgm:prSet presAssocID="{0C765F91-73D6-4E4E-AD9E-A886EF1786CA}" presName="childRect" presStyleLbl="bgAcc1" presStyleIdx="1" presStyleCnt="2">
        <dgm:presLayoutVars>
          <dgm:bulletEnabled val="1"/>
        </dgm:presLayoutVars>
      </dgm:prSet>
      <dgm:spPr/>
      <dgm:t>
        <a:bodyPr/>
        <a:lstStyle/>
        <a:p>
          <a:endParaRPr lang="zh-TW" altLang="en-US"/>
        </a:p>
      </dgm:t>
    </dgm:pt>
    <dgm:pt modelId="{FCF18ACE-F6D3-46D6-860C-E56FD08AD598}" type="pres">
      <dgm:prSet presAssocID="{0C765F91-73D6-4E4E-AD9E-A886EF1786CA}" presName="parentText" presStyleLbl="node1" presStyleIdx="0" presStyleCnt="0">
        <dgm:presLayoutVars>
          <dgm:chMax val="0"/>
          <dgm:bulletEnabled val="1"/>
        </dgm:presLayoutVars>
      </dgm:prSet>
      <dgm:spPr/>
      <dgm:t>
        <a:bodyPr/>
        <a:lstStyle/>
        <a:p>
          <a:endParaRPr lang="zh-TW" altLang="en-US"/>
        </a:p>
      </dgm:t>
    </dgm:pt>
    <dgm:pt modelId="{9AF83F80-15E3-4CBA-84A9-9BEABA5E15A0}" type="pres">
      <dgm:prSet presAssocID="{0C765F91-73D6-4E4E-AD9E-A886EF1786CA}" presName="parentRect" presStyleLbl="alignNode1" presStyleIdx="1" presStyleCnt="2"/>
      <dgm:spPr/>
      <dgm:t>
        <a:bodyPr/>
        <a:lstStyle/>
        <a:p>
          <a:endParaRPr lang="zh-TW" altLang="en-US"/>
        </a:p>
      </dgm:t>
    </dgm:pt>
    <dgm:pt modelId="{63A9A028-F72F-4456-82C1-B7C42D949D76}" type="pres">
      <dgm:prSet presAssocID="{0C765F91-73D6-4E4E-AD9E-A886EF1786CA}" presName="adorn" presStyleLbl="fgAccFollowNode1" presStyleIdx="1" presStyleCnt="2"/>
      <dgm:spPr/>
    </dgm:pt>
  </dgm:ptLst>
  <dgm:cxnLst>
    <dgm:cxn modelId="{47A135CB-31D3-4A02-A59B-553CD92E68C3}" type="presOf" srcId="{848C2D1F-A7C6-4A59-AB48-CD6C0F8C0552}" destId="{ECA131B0-810C-4ECD-9B5E-7592CFE2FFDF}" srcOrd="0" destOrd="0" presId="urn:microsoft.com/office/officeart/2005/8/layout/bList2#1"/>
    <dgm:cxn modelId="{B3FD315A-A7D2-4D18-9C90-D624FCAD64AD}" type="presOf" srcId="{0C765F91-73D6-4E4E-AD9E-A886EF1786CA}" destId="{9AF83F80-15E3-4CBA-84A9-9BEABA5E15A0}" srcOrd="1" destOrd="0" presId="urn:microsoft.com/office/officeart/2005/8/layout/bList2#1"/>
    <dgm:cxn modelId="{F303DC5F-0E5D-4C8B-9792-1DCDD128D175}" type="presOf" srcId="{0E3B439D-99FD-4701-B885-362634D9A84F}" destId="{8CC74396-7043-4DE2-95D6-57DD3EDE2962}" srcOrd="0" destOrd="1" presId="urn:microsoft.com/office/officeart/2005/8/layout/bList2#1"/>
    <dgm:cxn modelId="{27441D3D-B867-4D75-B219-AA8B3660045B}" srcId="{41C652E0-03F3-4896-83F8-36D86FF95381}" destId="{B0E5B87F-AC06-4F7C-8A56-A14D9BB30AD2}" srcOrd="0" destOrd="0" parTransId="{16EF449E-7281-4030-856A-8D305AC46412}" sibTransId="{025BE918-5E25-4920-9EAC-A771EC870F9A}"/>
    <dgm:cxn modelId="{DBBF405B-5A2D-46F8-B20C-04CE833F6716}" type="presOf" srcId="{B0E5B87F-AC06-4F7C-8A56-A14D9BB30AD2}" destId="{0AEDD91A-A89D-4E49-9109-7D1030005516}" srcOrd="1" destOrd="0" presId="urn:microsoft.com/office/officeart/2005/8/layout/bList2#1"/>
    <dgm:cxn modelId="{BD20F146-5984-496A-B522-49F34671DEBA}" type="presOf" srcId="{80508833-687A-4CAE-8D87-EEBF5E4DE45F}" destId="{8CC74396-7043-4DE2-95D6-57DD3EDE2962}" srcOrd="0" destOrd="3" presId="urn:microsoft.com/office/officeart/2005/8/layout/bList2#1"/>
    <dgm:cxn modelId="{4E1CB1BC-C343-4CD8-B8D0-5CBDE9671559}" srcId="{B0E5B87F-AC06-4F7C-8A56-A14D9BB30AD2}" destId="{0E3B439D-99FD-4701-B885-362634D9A84F}" srcOrd="1" destOrd="0" parTransId="{41CEC73D-F5CA-4653-AED7-90C815397806}" sibTransId="{5A1009E2-009C-4659-A206-CAE196134562}"/>
    <dgm:cxn modelId="{5F97F893-9E97-4292-9CD8-6ECB92D60E55}" type="presOf" srcId="{025BE918-5E25-4920-9EAC-A771EC870F9A}" destId="{335EA40A-8B4C-44EF-AA3A-D7B9C66CC254}" srcOrd="0" destOrd="0" presId="urn:microsoft.com/office/officeart/2005/8/layout/bList2#1"/>
    <dgm:cxn modelId="{9202BBAB-A65A-4135-897D-3675B20025A4}" type="presOf" srcId="{E7015091-96A4-4CEF-98D6-B7915031F9FA}" destId="{8CC74396-7043-4DE2-95D6-57DD3EDE2962}" srcOrd="0" destOrd="2" presId="urn:microsoft.com/office/officeart/2005/8/layout/bList2#1"/>
    <dgm:cxn modelId="{9E7D4E1E-02AE-4964-883D-EF0069E514E1}" srcId="{B0E5B87F-AC06-4F7C-8A56-A14D9BB30AD2}" destId="{F18AD7A1-FF4D-42C7-B31E-C1526F2B42B5}" srcOrd="5" destOrd="0" parTransId="{A7685AC2-7C87-4912-B0D0-9F550FAF9101}" sibTransId="{A61578CF-BCD0-43BA-B992-5C4A69D32785}"/>
    <dgm:cxn modelId="{47250CC9-C694-4591-A1FF-CD967C60FFCD}" srcId="{B0E5B87F-AC06-4F7C-8A56-A14D9BB30AD2}" destId="{C9513D1D-D130-4F9E-BFE9-F5CA0BCDFCAE}" srcOrd="0" destOrd="0" parTransId="{2040B997-829B-4D13-9F50-9715E05E1A7F}" sibTransId="{5AAA0AC8-6744-4623-BAF8-75290C78BE78}"/>
    <dgm:cxn modelId="{7995C431-0027-4DB4-93C6-DC432ECBAA08}" type="presOf" srcId="{41C652E0-03F3-4896-83F8-36D86FF95381}" destId="{8A22D71D-90BD-45CC-9643-6E8B274803ED}" srcOrd="0" destOrd="0" presId="urn:microsoft.com/office/officeart/2005/8/layout/bList2#1"/>
    <dgm:cxn modelId="{5A629A3A-9755-47D0-817A-5E2800453A5C}" type="presOf" srcId="{F840C907-0DDB-48A0-8857-1670D1A75946}" destId="{8CC74396-7043-4DE2-95D6-57DD3EDE2962}" srcOrd="0" destOrd="4" presId="urn:microsoft.com/office/officeart/2005/8/layout/bList2#1"/>
    <dgm:cxn modelId="{8A47903B-1A84-489B-94D7-92C5C0A27993}" srcId="{B0E5B87F-AC06-4F7C-8A56-A14D9BB30AD2}" destId="{80508833-687A-4CAE-8D87-EEBF5E4DE45F}" srcOrd="3" destOrd="0" parTransId="{FEF77B63-DA35-4AB6-828C-3420A9296FA8}" sibTransId="{B56BFAF4-7BE5-4F11-B7E5-AC0EF75BB61C}"/>
    <dgm:cxn modelId="{51741379-C1B9-4809-AE19-CB276076822D}" type="presOf" srcId="{B0E5B87F-AC06-4F7C-8A56-A14D9BB30AD2}" destId="{0D46FFDC-7997-4A36-AD6A-A13ED3B0ACF7}" srcOrd="0" destOrd="0" presId="urn:microsoft.com/office/officeart/2005/8/layout/bList2#1"/>
    <dgm:cxn modelId="{9BDD12F9-DB33-4046-9247-A315D2B188ED}" srcId="{B0E5B87F-AC06-4F7C-8A56-A14D9BB30AD2}" destId="{F840C907-0DDB-48A0-8857-1670D1A75946}" srcOrd="4" destOrd="0" parTransId="{595B1F15-71AF-46D8-8638-41F1CE4BA123}" sibTransId="{87DC2C1C-10D1-40AC-9E91-A5D0C0A899E5}"/>
    <dgm:cxn modelId="{3DFE2BE9-C27F-43C5-B2A9-5F3598A1776C}" type="presOf" srcId="{C9513D1D-D130-4F9E-BFE9-F5CA0BCDFCAE}" destId="{8CC74396-7043-4DE2-95D6-57DD3EDE2962}" srcOrd="0" destOrd="0" presId="urn:microsoft.com/office/officeart/2005/8/layout/bList2#1"/>
    <dgm:cxn modelId="{308BABA4-EB96-4800-A7F3-61050BAEF04C}" srcId="{0C765F91-73D6-4E4E-AD9E-A886EF1786CA}" destId="{848C2D1F-A7C6-4A59-AB48-CD6C0F8C0552}" srcOrd="0" destOrd="0" parTransId="{08E91F5B-4928-4D67-8817-F0E6D651B542}" sibTransId="{08166147-04C3-4C36-B0A3-FBC901D3C45E}"/>
    <dgm:cxn modelId="{79755D50-816D-4A15-8F7F-39B669726F03}" type="presOf" srcId="{F18AD7A1-FF4D-42C7-B31E-C1526F2B42B5}" destId="{8CC74396-7043-4DE2-95D6-57DD3EDE2962}" srcOrd="0" destOrd="5" presId="urn:microsoft.com/office/officeart/2005/8/layout/bList2#1"/>
    <dgm:cxn modelId="{B9341493-080A-49D1-8DD6-54124D675580}" srcId="{B0E5B87F-AC06-4F7C-8A56-A14D9BB30AD2}" destId="{E7015091-96A4-4CEF-98D6-B7915031F9FA}" srcOrd="2" destOrd="0" parTransId="{9BB165F2-9F2D-4ACB-93A5-6F2B08AE6962}" sibTransId="{FC7C6682-3C7C-4E39-8A21-657BC524F6E7}"/>
    <dgm:cxn modelId="{92FC44A6-AE9E-40C5-832F-58B92FFA3F2E}" srcId="{41C652E0-03F3-4896-83F8-36D86FF95381}" destId="{0C765F91-73D6-4E4E-AD9E-A886EF1786CA}" srcOrd="1" destOrd="0" parTransId="{7F123A09-6BA0-4434-97D5-4DED3115AA9A}" sibTransId="{770C9B0D-43FA-4800-B847-6D60F70D3E91}"/>
    <dgm:cxn modelId="{E7B80A8E-3F9E-46DB-8295-0E29134AC5C1}" type="presOf" srcId="{0C765F91-73D6-4E4E-AD9E-A886EF1786CA}" destId="{FCF18ACE-F6D3-46D6-860C-E56FD08AD598}" srcOrd="0" destOrd="0" presId="urn:microsoft.com/office/officeart/2005/8/layout/bList2#1"/>
    <dgm:cxn modelId="{64EEB3A7-1BEE-41D2-A9E9-198F152CE5F7}" type="presParOf" srcId="{8A22D71D-90BD-45CC-9643-6E8B274803ED}" destId="{F99B7ADF-8340-4A49-B79C-36F76249244C}" srcOrd="0" destOrd="0" presId="urn:microsoft.com/office/officeart/2005/8/layout/bList2#1"/>
    <dgm:cxn modelId="{FCBEB38F-182E-4963-9261-51D111B7B084}" type="presParOf" srcId="{F99B7ADF-8340-4A49-B79C-36F76249244C}" destId="{8CC74396-7043-4DE2-95D6-57DD3EDE2962}" srcOrd="0" destOrd="0" presId="urn:microsoft.com/office/officeart/2005/8/layout/bList2#1"/>
    <dgm:cxn modelId="{642C907C-12B8-46ED-B26D-341385ADB560}" type="presParOf" srcId="{F99B7ADF-8340-4A49-B79C-36F76249244C}" destId="{0D46FFDC-7997-4A36-AD6A-A13ED3B0ACF7}" srcOrd="1" destOrd="0" presId="urn:microsoft.com/office/officeart/2005/8/layout/bList2#1"/>
    <dgm:cxn modelId="{043E499C-B01C-4D40-B7EB-2D2EA8591E9E}" type="presParOf" srcId="{F99B7ADF-8340-4A49-B79C-36F76249244C}" destId="{0AEDD91A-A89D-4E49-9109-7D1030005516}" srcOrd="2" destOrd="0" presId="urn:microsoft.com/office/officeart/2005/8/layout/bList2#1"/>
    <dgm:cxn modelId="{A6C84002-F1DA-46E3-96F2-DAC98CFDC23B}" type="presParOf" srcId="{F99B7ADF-8340-4A49-B79C-36F76249244C}" destId="{4FD3412F-AC09-4C2E-B4DE-D70741E47BF9}" srcOrd="3" destOrd="0" presId="urn:microsoft.com/office/officeart/2005/8/layout/bList2#1"/>
    <dgm:cxn modelId="{2374FC12-C046-4EE3-8A7F-2E902FF5AFE7}" type="presParOf" srcId="{8A22D71D-90BD-45CC-9643-6E8B274803ED}" destId="{335EA40A-8B4C-44EF-AA3A-D7B9C66CC254}" srcOrd="1" destOrd="0" presId="urn:microsoft.com/office/officeart/2005/8/layout/bList2#1"/>
    <dgm:cxn modelId="{E7526BD4-1947-44A2-A53F-5295EB0A6071}" type="presParOf" srcId="{8A22D71D-90BD-45CC-9643-6E8B274803ED}" destId="{4CA74792-462D-4D7A-BC7C-04183D795704}" srcOrd="2" destOrd="0" presId="urn:microsoft.com/office/officeart/2005/8/layout/bList2#1"/>
    <dgm:cxn modelId="{440DBB74-24DE-4033-8963-F793CCDD40C0}" type="presParOf" srcId="{4CA74792-462D-4D7A-BC7C-04183D795704}" destId="{ECA131B0-810C-4ECD-9B5E-7592CFE2FFDF}" srcOrd="0" destOrd="0" presId="urn:microsoft.com/office/officeart/2005/8/layout/bList2#1"/>
    <dgm:cxn modelId="{8CDC8714-1800-4955-A0C7-53D7DD440164}" type="presParOf" srcId="{4CA74792-462D-4D7A-BC7C-04183D795704}" destId="{FCF18ACE-F6D3-46D6-860C-E56FD08AD598}" srcOrd="1" destOrd="0" presId="urn:microsoft.com/office/officeart/2005/8/layout/bList2#1"/>
    <dgm:cxn modelId="{7C66274C-6DFF-4EAD-916E-81B634B1E454}" type="presParOf" srcId="{4CA74792-462D-4D7A-BC7C-04183D795704}" destId="{9AF83F80-15E3-4CBA-84A9-9BEABA5E15A0}" srcOrd="2" destOrd="0" presId="urn:microsoft.com/office/officeart/2005/8/layout/bList2#1"/>
    <dgm:cxn modelId="{B1067757-7DEC-492C-BA07-CE050FD58B1C}" type="presParOf" srcId="{4CA74792-462D-4D7A-BC7C-04183D795704}" destId="{63A9A028-F72F-4456-82C1-B7C42D949D76}" srcOrd="3" destOrd="0" presId="urn:microsoft.com/office/officeart/2005/8/layout/bList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2FF4EC3-988F-4655-9B88-E2D6B82F52E3}" type="doc">
      <dgm:prSet loTypeId="urn:microsoft.com/office/officeart/2005/8/layout/hList1" loCatId="list" qsTypeId="urn:microsoft.com/office/officeart/2005/8/quickstyle/3d2" qsCatId="3D" csTypeId="urn:microsoft.com/office/officeart/2005/8/colors/colorful3" csCatId="colorful"/>
      <dgm:spPr/>
      <dgm:t>
        <a:bodyPr/>
        <a:lstStyle/>
        <a:p>
          <a:endParaRPr lang="zh-TW" altLang="en-US"/>
        </a:p>
      </dgm:t>
    </dgm:pt>
    <dgm:pt modelId="{1F4B5FA5-5D9E-4541-83CE-8525BA935736}">
      <dgm:prSet custT="1"/>
      <dgm:spPr/>
      <dgm:t>
        <a:bodyPr/>
        <a:lstStyle/>
        <a:p>
          <a:pPr rtl="0"/>
          <a:r>
            <a:rPr lang="zh-TW" altLang="en-US" sz="2000" b="1" dirty="0" smtClean="0">
              <a:latin typeface="微軟正黑體" pitchFamily="34" charset="-120"/>
              <a:ea typeface="微軟正黑體" pitchFamily="34" charset="-120"/>
            </a:rPr>
            <a:t>違法行為</a:t>
          </a:r>
          <a:endParaRPr lang="zh-TW" altLang="en-US" sz="2000" b="1" dirty="0">
            <a:latin typeface="微軟正黑體" pitchFamily="34" charset="-120"/>
            <a:ea typeface="微軟正黑體" pitchFamily="34" charset="-120"/>
          </a:endParaRPr>
        </a:p>
      </dgm:t>
    </dgm:pt>
    <dgm:pt modelId="{2D0E248E-79ED-41EE-84C6-75635FE2B8C6}" type="parTrans" cxnId="{5C4FC150-233D-4B4C-8DF8-855E0977378C}">
      <dgm:prSet/>
      <dgm:spPr/>
      <dgm:t>
        <a:bodyPr/>
        <a:lstStyle/>
        <a:p>
          <a:endParaRPr lang="zh-TW" altLang="en-US"/>
        </a:p>
      </dgm:t>
    </dgm:pt>
    <dgm:pt modelId="{6B21D254-30BC-4C85-8A00-F183943A3A96}" type="sibTrans" cxnId="{5C4FC150-233D-4B4C-8DF8-855E0977378C}">
      <dgm:prSet/>
      <dgm:spPr/>
      <dgm:t>
        <a:bodyPr/>
        <a:lstStyle/>
        <a:p>
          <a:endParaRPr lang="zh-TW" altLang="en-US"/>
        </a:p>
      </dgm:t>
    </dgm:pt>
    <dgm:pt modelId="{0BB6E955-4600-44A4-BB21-8E320DE4B0D7}">
      <dgm:prSet/>
      <dgm:spPr/>
      <dgm:t>
        <a:bodyPr/>
        <a:lstStyle/>
        <a:p>
          <a:pPr rtl="0"/>
          <a:r>
            <a:rPr lang="zh-TW" dirty="0" smtClean="0">
              <a:latin typeface="微軟正黑體" pitchFamily="34" charset="-120"/>
              <a:ea typeface="微軟正黑體" pitchFamily="34" charset="-120"/>
            </a:rPr>
            <a:t>著作權法第四十七條列舉的侵權行為，同時損害公共利益的；</a:t>
          </a:r>
          <a:endParaRPr lang="zh-TW" dirty="0">
            <a:latin typeface="微軟正黑體" pitchFamily="34" charset="-120"/>
            <a:ea typeface="微軟正黑體" pitchFamily="34" charset="-120"/>
          </a:endParaRPr>
        </a:p>
      </dgm:t>
    </dgm:pt>
    <dgm:pt modelId="{1154F6D8-1F2A-41A7-A256-4E4A6BF11712}" type="parTrans" cxnId="{7F500BB5-BC1B-4090-A9CD-B6F23BEE9B88}">
      <dgm:prSet/>
      <dgm:spPr/>
      <dgm:t>
        <a:bodyPr/>
        <a:lstStyle/>
        <a:p>
          <a:endParaRPr lang="zh-TW" altLang="en-US"/>
        </a:p>
      </dgm:t>
    </dgm:pt>
    <dgm:pt modelId="{BC0BE77C-9888-4616-9708-DB337717339B}" type="sibTrans" cxnId="{7F500BB5-BC1B-4090-A9CD-B6F23BEE9B88}">
      <dgm:prSet/>
      <dgm:spPr/>
      <dgm:t>
        <a:bodyPr/>
        <a:lstStyle/>
        <a:p>
          <a:endParaRPr lang="zh-TW" altLang="en-US"/>
        </a:p>
      </dgm:t>
    </dgm:pt>
    <dgm:pt modelId="{6E14839C-2D10-46AA-AC7D-36E09BF9126C}">
      <dgm:prSet/>
      <dgm:spPr/>
      <dgm:t>
        <a:bodyPr/>
        <a:lstStyle/>
        <a:p>
          <a:pPr rtl="0"/>
          <a:r>
            <a:rPr lang="en-US" smtClean="0">
              <a:latin typeface="微軟正黑體" pitchFamily="34" charset="-120"/>
              <a:ea typeface="微軟正黑體" pitchFamily="34" charset="-120"/>
            </a:rPr>
            <a:t>《</a:t>
          </a:r>
          <a:r>
            <a:rPr lang="zh-TW" smtClean="0">
              <a:latin typeface="微軟正黑體" pitchFamily="34" charset="-120"/>
              <a:ea typeface="微軟正黑體" pitchFamily="34" charset="-120"/>
            </a:rPr>
            <a:t>計算機軟件保護條例</a:t>
          </a:r>
          <a:r>
            <a:rPr lang="en-US" smtClean="0">
              <a:latin typeface="微軟正黑體" pitchFamily="34" charset="-120"/>
              <a:ea typeface="微軟正黑體" pitchFamily="34" charset="-120"/>
            </a:rPr>
            <a:t>》</a:t>
          </a:r>
          <a:r>
            <a:rPr lang="zh-TW" smtClean="0">
              <a:latin typeface="微軟正黑體" pitchFamily="34" charset="-120"/>
              <a:ea typeface="微軟正黑體" pitchFamily="34" charset="-120"/>
            </a:rPr>
            <a:t>第二十四條列舉的侵權行為，同時損害公共利益的；</a:t>
          </a:r>
          <a:endParaRPr lang="zh-TW">
            <a:latin typeface="微軟正黑體" pitchFamily="34" charset="-120"/>
            <a:ea typeface="微軟正黑體" pitchFamily="34" charset="-120"/>
          </a:endParaRPr>
        </a:p>
      </dgm:t>
    </dgm:pt>
    <dgm:pt modelId="{D484CFB9-DDD8-467C-8814-0A109D7761AD}" type="parTrans" cxnId="{E8E029D7-4C05-42BF-96FC-3C0339C011D4}">
      <dgm:prSet/>
      <dgm:spPr/>
      <dgm:t>
        <a:bodyPr/>
        <a:lstStyle/>
        <a:p>
          <a:endParaRPr lang="zh-TW" altLang="en-US"/>
        </a:p>
      </dgm:t>
    </dgm:pt>
    <dgm:pt modelId="{0D29DB1A-EE53-4692-8F85-F1B2C46EA1F7}" type="sibTrans" cxnId="{E8E029D7-4C05-42BF-96FC-3C0339C011D4}">
      <dgm:prSet/>
      <dgm:spPr/>
      <dgm:t>
        <a:bodyPr/>
        <a:lstStyle/>
        <a:p>
          <a:endParaRPr lang="zh-TW" altLang="en-US"/>
        </a:p>
      </dgm:t>
    </dgm:pt>
    <dgm:pt modelId="{E3D05C9E-9400-46BC-B46E-A16B13D9604C}">
      <dgm:prSet/>
      <dgm:spPr/>
      <dgm:t>
        <a:bodyPr/>
        <a:lstStyle/>
        <a:p>
          <a:pPr rtl="0"/>
          <a:r>
            <a:rPr lang="en-US" smtClean="0">
              <a:latin typeface="微軟正黑體" pitchFamily="34" charset="-120"/>
              <a:ea typeface="微軟正黑體" pitchFamily="34" charset="-120"/>
            </a:rPr>
            <a:t>《</a:t>
          </a:r>
          <a:r>
            <a:rPr lang="zh-TW" smtClean="0">
              <a:latin typeface="微軟正黑體" pitchFamily="34" charset="-120"/>
              <a:ea typeface="微軟正黑體" pitchFamily="34" charset="-120"/>
            </a:rPr>
            <a:t>信息網絡傳播權保護條例</a:t>
          </a:r>
          <a:r>
            <a:rPr lang="en-US" smtClean="0">
              <a:latin typeface="微軟正黑體" pitchFamily="34" charset="-120"/>
              <a:ea typeface="微軟正黑體" pitchFamily="34" charset="-120"/>
            </a:rPr>
            <a:t>》</a:t>
          </a:r>
          <a:r>
            <a:rPr lang="zh-TW" smtClean="0">
              <a:latin typeface="微軟正黑體" pitchFamily="34" charset="-120"/>
              <a:ea typeface="微軟正黑體" pitchFamily="34" charset="-120"/>
            </a:rPr>
            <a:t>第十八條列舉的侵權行為，同時損害公共利益的；第十九條、第二十五條列舉的侵權行為；</a:t>
          </a:r>
          <a:endParaRPr lang="zh-TW">
            <a:latin typeface="微軟正黑體" pitchFamily="34" charset="-120"/>
            <a:ea typeface="微軟正黑體" pitchFamily="34" charset="-120"/>
          </a:endParaRPr>
        </a:p>
      </dgm:t>
    </dgm:pt>
    <dgm:pt modelId="{349AF7F8-7050-4F0A-BF1A-8235B6681645}" type="parTrans" cxnId="{4BEDFDFF-AF9D-41A1-89D7-ABAA8F0BA570}">
      <dgm:prSet/>
      <dgm:spPr/>
      <dgm:t>
        <a:bodyPr/>
        <a:lstStyle/>
        <a:p>
          <a:endParaRPr lang="zh-TW" altLang="en-US"/>
        </a:p>
      </dgm:t>
    </dgm:pt>
    <dgm:pt modelId="{CF41244F-1A70-4B5C-ACE4-B8A57C9B14F5}" type="sibTrans" cxnId="{4BEDFDFF-AF9D-41A1-89D7-ABAA8F0BA570}">
      <dgm:prSet/>
      <dgm:spPr/>
      <dgm:t>
        <a:bodyPr/>
        <a:lstStyle/>
        <a:p>
          <a:endParaRPr lang="zh-TW" altLang="en-US"/>
        </a:p>
      </dgm:t>
    </dgm:pt>
    <dgm:pt modelId="{661EB331-5F86-44B4-93D6-4D11EFC84C41}">
      <dgm:prSet custT="1"/>
      <dgm:spPr/>
      <dgm:t>
        <a:bodyPr/>
        <a:lstStyle/>
        <a:p>
          <a:pPr rtl="0"/>
          <a:r>
            <a:rPr lang="zh-TW" altLang="en-US" sz="2000" b="1" dirty="0" smtClean="0">
              <a:latin typeface="微軟正黑體" pitchFamily="34" charset="-120"/>
              <a:ea typeface="微軟正黑體" pitchFamily="34" charset="-120"/>
            </a:rPr>
            <a:t>行政處罰</a:t>
          </a:r>
          <a:endParaRPr lang="zh-TW" altLang="en-US" sz="2000" b="1" dirty="0">
            <a:latin typeface="微軟正黑體" pitchFamily="34" charset="-120"/>
            <a:ea typeface="微軟正黑體" pitchFamily="34" charset="-120"/>
          </a:endParaRPr>
        </a:p>
      </dgm:t>
    </dgm:pt>
    <dgm:pt modelId="{C3EEBE7C-1449-499C-B367-3772426984DE}" type="parTrans" cxnId="{9E2919C1-ACFD-47D1-9870-A0FA5A310BE2}">
      <dgm:prSet/>
      <dgm:spPr/>
      <dgm:t>
        <a:bodyPr/>
        <a:lstStyle/>
        <a:p>
          <a:endParaRPr lang="zh-TW" altLang="en-US"/>
        </a:p>
      </dgm:t>
    </dgm:pt>
    <dgm:pt modelId="{34D8D94A-9FE6-4A35-98B5-1A3999C374F9}" type="sibTrans" cxnId="{9E2919C1-ACFD-47D1-9870-A0FA5A310BE2}">
      <dgm:prSet/>
      <dgm:spPr/>
      <dgm:t>
        <a:bodyPr/>
        <a:lstStyle/>
        <a:p>
          <a:endParaRPr lang="zh-TW" altLang="en-US"/>
        </a:p>
      </dgm:t>
    </dgm:pt>
    <dgm:pt modelId="{38E836A2-55DD-478B-9D69-BA36A654D1CF}">
      <dgm:prSet/>
      <dgm:spPr/>
      <dgm:t>
        <a:bodyPr/>
        <a:lstStyle/>
        <a:p>
          <a:pPr rtl="0"/>
          <a:r>
            <a:rPr lang="zh-TW" smtClean="0">
              <a:latin typeface="微軟正黑體" pitchFamily="34" charset="-120"/>
              <a:ea typeface="微軟正黑體" pitchFamily="34" charset="-120"/>
            </a:rPr>
            <a:t>警告</a:t>
          </a:r>
          <a:endParaRPr lang="zh-TW">
            <a:latin typeface="微軟正黑體" pitchFamily="34" charset="-120"/>
            <a:ea typeface="微軟正黑體" pitchFamily="34" charset="-120"/>
          </a:endParaRPr>
        </a:p>
      </dgm:t>
    </dgm:pt>
    <dgm:pt modelId="{7A612E4B-87C7-4FF7-A800-A6B3DCE23259}" type="parTrans" cxnId="{419EF415-FF05-4EBA-92D3-9FBADCA63FEA}">
      <dgm:prSet/>
      <dgm:spPr/>
      <dgm:t>
        <a:bodyPr/>
        <a:lstStyle/>
        <a:p>
          <a:endParaRPr lang="zh-TW" altLang="en-US"/>
        </a:p>
      </dgm:t>
    </dgm:pt>
    <dgm:pt modelId="{C9A07B5B-4672-4F57-8E16-58CE3B61E528}" type="sibTrans" cxnId="{419EF415-FF05-4EBA-92D3-9FBADCA63FEA}">
      <dgm:prSet/>
      <dgm:spPr/>
      <dgm:t>
        <a:bodyPr/>
        <a:lstStyle/>
        <a:p>
          <a:endParaRPr lang="zh-TW" altLang="en-US"/>
        </a:p>
      </dgm:t>
    </dgm:pt>
    <dgm:pt modelId="{1C748EE7-19E5-4E61-A1B7-26B5453C797C}">
      <dgm:prSet/>
      <dgm:spPr/>
      <dgm:t>
        <a:bodyPr/>
        <a:lstStyle/>
        <a:p>
          <a:pPr rtl="0"/>
          <a:r>
            <a:rPr lang="zh-TW" smtClean="0">
              <a:latin typeface="微軟正黑體" pitchFamily="34" charset="-120"/>
              <a:ea typeface="微軟正黑體" pitchFamily="34" charset="-120"/>
            </a:rPr>
            <a:t>罰款</a:t>
          </a:r>
          <a:endParaRPr lang="zh-TW">
            <a:latin typeface="微軟正黑體" pitchFamily="34" charset="-120"/>
            <a:ea typeface="微軟正黑體" pitchFamily="34" charset="-120"/>
          </a:endParaRPr>
        </a:p>
      </dgm:t>
    </dgm:pt>
    <dgm:pt modelId="{9A4EB33B-566A-472B-858D-D85DDD956449}" type="parTrans" cxnId="{5946C590-D574-48F2-BAFF-5BE37B21502D}">
      <dgm:prSet/>
      <dgm:spPr/>
      <dgm:t>
        <a:bodyPr/>
        <a:lstStyle/>
        <a:p>
          <a:endParaRPr lang="zh-TW" altLang="en-US"/>
        </a:p>
      </dgm:t>
    </dgm:pt>
    <dgm:pt modelId="{D3CA6954-320C-4216-9CBC-33AF3BAF528C}" type="sibTrans" cxnId="{5946C590-D574-48F2-BAFF-5BE37B21502D}">
      <dgm:prSet/>
      <dgm:spPr/>
      <dgm:t>
        <a:bodyPr/>
        <a:lstStyle/>
        <a:p>
          <a:endParaRPr lang="zh-TW" altLang="en-US"/>
        </a:p>
      </dgm:t>
    </dgm:pt>
    <dgm:pt modelId="{CD72C67A-9F35-467E-BD18-C1F4D9262B2E}">
      <dgm:prSet/>
      <dgm:spPr/>
      <dgm:t>
        <a:bodyPr/>
        <a:lstStyle/>
        <a:p>
          <a:pPr rtl="0"/>
          <a:r>
            <a:rPr lang="zh-TW" smtClean="0">
              <a:latin typeface="微軟正黑體" pitchFamily="34" charset="-120"/>
              <a:ea typeface="微軟正黑體" pitchFamily="34" charset="-120"/>
            </a:rPr>
            <a:t>沒收違法所得</a:t>
          </a:r>
          <a:endParaRPr lang="zh-TW">
            <a:latin typeface="微軟正黑體" pitchFamily="34" charset="-120"/>
            <a:ea typeface="微軟正黑體" pitchFamily="34" charset="-120"/>
          </a:endParaRPr>
        </a:p>
      </dgm:t>
    </dgm:pt>
    <dgm:pt modelId="{4452AD26-173A-4DEA-B1C9-1393411161CE}" type="parTrans" cxnId="{A9A63576-FC04-45FB-9D59-3C39F489E868}">
      <dgm:prSet/>
      <dgm:spPr/>
      <dgm:t>
        <a:bodyPr/>
        <a:lstStyle/>
        <a:p>
          <a:endParaRPr lang="zh-TW" altLang="en-US"/>
        </a:p>
      </dgm:t>
    </dgm:pt>
    <dgm:pt modelId="{B3223DC5-7A55-464F-A093-E3CC7485A5B3}" type="sibTrans" cxnId="{A9A63576-FC04-45FB-9D59-3C39F489E868}">
      <dgm:prSet/>
      <dgm:spPr/>
      <dgm:t>
        <a:bodyPr/>
        <a:lstStyle/>
        <a:p>
          <a:endParaRPr lang="zh-TW" altLang="en-US"/>
        </a:p>
      </dgm:t>
    </dgm:pt>
    <dgm:pt modelId="{8706C31D-52C8-4A87-A81D-70442AF992C2}">
      <dgm:prSet/>
      <dgm:spPr/>
      <dgm:t>
        <a:bodyPr/>
        <a:lstStyle/>
        <a:p>
          <a:pPr rtl="0"/>
          <a:r>
            <a:rPr lang="zh-TW" smtClean="0">
              <a:latin typeface="微軟正黑體" pitchFamily="34" charset="-120"/>
              <a:ea typeface="微軟正黑體" pitchFamily="34" charset="-120"/>
            </a:rPr>
            <a:t>沒收侵權製品</a:t>
          </a:r>
          <a:endParaRPr lang="zh-TW">
            <a:latin typeface="微軟正黑體" pitchFamily="34" charset="-120"/>
            <a:ea typeface="微軟正黑體" pitchFamily="34" charset="-120"/>
          </a:endParaRPr>
        </a:p>
      </dgm:t>
    </dgm:pt>
    <dgm:pt modelId="{4751BE49-88A5-4DF9-90D5-3F9FE589CAD7}" type="parTrans" cxnId="{CD74345B-C59E-4CDA-814C-7D55AE91CF10}">
      <dgm:prSet/>
      <dgm:spPr/>
      <dgm:t>
        <a:bodyPr/>
        <a:lstStyle/>
        <a:p>
          <a:endParaRPr lang="zh-TW" altLang="en-US"/>
        </a:p>
      </dgm:t>
    </dgm:pt>
    <dgm:pt modelId="{6D4BEF9A-0AF3-4A15-AF34-D706DA3EC4B9}" type="sibTrans" cxnId="{CD74345B-C59E-4CDA-814C-7D55AE91CF10}">
      <dgm:prSet/>
      <dgm:spPr/>
      <dgm:t>
        <a:bodyPr/>
        <a:lstStyle/>
        <a:p>
          <a:endParaRPr lang="zh-TW" altLang="en-US"/>
        </a:p>
      </dgm:t>
    </dgm:pt>
    <dgm:pt modelId="{039AF56C-C2B8-40CA-BDAD-4CA5609464A4}">
      <dgm:prSet/>
      <dgm:spPr/>
      <dgm:t>
        <a:bodyPr/>
        <a:lstStyle/>
        <a:p>
          <a:pPr rtl="0"/>
          <a:r>
            <a:rPr lang="zh-TW" smtClean="0">
              <a:latin typeface="微軟正黑體" pitchFamily="34" charset="-120"/>
              <a:ea typeface="微軟正黑體" pitchFamily="34" charset="-120"/>
            </a:rPr>
            <a:t>沒收安裝存儲侵權製品的設備</a:t>
          </a:r>
          <a:endParaRPr lang="zh-TW">
            <a:latin typeface="微軟正黑體" pitchFamily="34" charset="-120"/>
            <a:ea typeface="微軟正黑體" pitchFamily="34" charset="-120"/>
          </a:endParaRPr>
        </a:p>
      </dgm:t>
    </dgm:pt>
    <dgm:pt modelId="{22DB640B-1998-4A06-89FE-5A84BE2D0CA3}" type="parTrans" cxnId="{F3E174EB-2CDB-4A34-86CF-FE7BDB2C55B9}">
      <dgm:prSet/>
      <dgm:spPr/>
      <dgm:t>
        <a:bodyPr/>
        <a:lstStyle/>
        <a:p>
          <a:endParaRPr lang="zh-TW" altLang="en-US"/>
        </a:p>
      </dgm:t>
    </dgm:pt>
    <dgm:pt modelId="{8E153D5B-474E-4D75-85BF-BF490758415B}" type="sibTrans" cxnId="{F3E174EB-2CDB-4A34-86CF-FE7BDB2C55B9}">
      <dgm:prSet/>
      <dgm:spPr/>
      <dgm:t>
        <a:bodyPr/>
        <a:lstStyle/>
        <a:p>
          <a:endParaRPr lang="zh-TW" altLang="en-US"/>
        </a:p>
      </dgm:t>
    </dgm:pt>
    <dgm:pt modelId="{CF60CBEF-3D09-4CBC-ADCD-8C76FF0E2F15}">
      <dgm:prSet/>
      <dgm:spPr/>
      <dgm:t>
        <a:bodyPr/>
        <a:lstStyle/>
        <a:p>
          <a:pPr rtl="0"/>
          <a:r>
            <a:rPr lang="zh-TW" dirty="0" smtClean="0">
              <a:latin typeface="微軟正黑體" pitchFamily="34" charset="-120"/>
              <a:ea typeface="微軟正黑體" pitchFamily="34" charset="-120"/>
            </a:rPr>
            <a:t>沒收主要用於製作侵權製品的材料、工具、設備等</a:t>
          </a:r>
          <a:endParaRPr lang="zh-TW" dirty="0">
            <a:latin typeface="微軟正黑體" pitchFamily="34" charset="-120"/>
            <a:ea typeface="微軟正黑體" pitchFamily="34" charset="-120"/>
          </a:endParaRPr>
        </a:p>
      </dgm:t>
    </dgm:pt>
    <dgm:pt modelId="{3F7F80DC-2D6C-4351-BA8E-8280CC902E57}" type="parTrans" cxnId="{8B9CE077-B85B-40FE-A805-57EF97E9E9FC}">
      <dgm:prSet/>
      <dgm:spPr/>
      <dgm:t>
        <a:bodyPr/>
        <a:lstStyle/>
        <a:p>
          <a:endParaRPr lang="zh-TW" altLang="en-US"/>
        </a:p>
      </dgm:t>
    </dgm:pt>
    <dgm:pt modelId="{5AC1E51E-04EA-4D21-A324-D02F89DDDC56}" type="sibTrans" cxnId="{8B9CE077-B85B-40FE-A805-57EF97E9E9FC}">
      <dgm:prSet/>
      <dgm:spPr/>
      <dgm:t>
        <a:bodyPr/>
        <a:lstStyle/>
        <a:p>
          <a:endParaRPr lang="zh-TW" altLang="en-US"/>
        </a:p>
      </dgm:t>
    </dgm:pt>
    <dgm:pt modelId="{D0288B7F-8956-4655-8014-9842B714AD9E}" type="pres">
      <dgm:prSet presAssocID="{42FF4EC3-988F-4655-9B88-E2D6B82F52E3}" presName="Name0" presStyleCnt="0">
        <dgm:presLayoutVars>
          <dgm:dir/>
          <dgm:animLvl val="lvl"/>
          <dgm:resizeHandles val="exact"/>
        </dgm:presLayoutVars>
      </dgm:prSet>
      <dgm:spPr/>
      <dgm:t>
        <a:bodyPr/>
        <a:lstStyle/>
        <a:p>
          <a:endParaRPr lang="zh-TW" altLang="en-US"/>
        </a:p>
      </dgm:t>
    </dgm:pt>
    <dgm:pt modelId="{24F728D5-A3AA-44D3-8BC1-A67ACAD987F9}" type="pres">
      <dgm:prSet presAssocID="{1F4B5FA5-5D9E-4541-83CE-8525BA935736}" presName="composite" presStyleCnt="0"/>
      <dgm:spPr/>
    </dgm:pt>
    <dgm:pt modelId="{486400F8-E223-420A-B12C-6CC60F20003A}" type="pres">
      <dgm:prSet presAssocID="{1F4B5FA5-5D9E-4541-83CE-8525BA935736}" presName="parTx" presStyleLbl="alignNode1" presStyleIdx="0" presStyleCnt="2">
        <dgm:presLayoutVars>
          <dgm:chMax val="0"/>
          <dgm:chPref val="0"/>
          <dgm:bulletEnabled val="1"/>
        </dgm:presLayoutVars>
      </dgm:prSet>
      <dgm:spPr/>
      <dgm:t>
        <a:bodyPr/>
        <a:lstStyle/>
        <a:p>
          <a:endParaRPr lang="zh-TW" altLang="en-US"/>
        </a:p>
      </dgm:t>
    </dgm:pt>
    <dgm:pt modelId="{4FC944AD-0037-4FF8-85D0-9F634BE45868}" type="pres">
      <dgm:prSet presAssocID="{1F4B5FA5-5D9E-4541-83CE-8525BA935736}" presName="desTx" presStyleLbl="alignAccFollowNode1" presStyleIdx="0" presStyleCnt="2">
        <dgm:presLayoutVars>
          <dgm:bulletEnabled val="1"/>
        </dgm:presLayoutVars>
      </dgm:prSet>
      <dgm:spPr/>
      <dgm:t>
        <a:bodyPr/>
        <a:lstStyle/>
        <a:p>
          <a:endParaRPr lang="zh-TW" altLang="en-US"/>
        </a:p>
      </dgm:t>
    </dgm:pt>
    <dgm:pt modelId="{FC0A208F-2CCE-46E7-A9E1-FD1493E7B8ED}" type="pres">
      <dgm:prSet presAssocID="{6B21D254-30BC-4C85-8A00-F183943A3A96}" presName="space" presStyleCnt="0"/>
      <dgm:spPr/>
    </dgm:pt>
    <dgm:pt modelId="{D4DE590B-D4F1-4362-A50E-B76749B805EB}" type="pres">
      <dgm:prSet presAssocID="{661EB331-5F86-44B4-93D6-4D11EFC84C41}" presName="composite" presStyleCnt="0"/>
      <dgm:spPr/>
    </dgm:pt>
    <dgm:pt modelId="{E98EA649-95ED-4DD3-8CFD-BD2225BC0523}" type="pres">
      <dgm:prSet presAssocID="{661EB331-5F86-44B4-93D6-4D11EFC84C41}" presName="parTx" presStyleLbl="alignNode1" presStyleIdx="1" presStyleCnt="2">
        <dgm:presLayoutVars>
          <dgm:chMax val="0"/>
          <dgm:chPref val="0"/>
          <dgm:bulletEnabled val="1"/>
        </dgm:presLayoutVars>
      </dgm:prSet>
      <dgm:spPr/>
      <dgm:t>
        <a:bodyPr/>
        <a:lstStyle/>
        <a:p>
          <a:endParaRPr lang="zh-TW" altLang="en-US"/>
        </a:p>
      </dgm:t>
    </dgm:pt>
    <dgm:pt modelId="{1F15BDBA-720D-434B-AF49-E570C0BEC15D}" type="pres">
      <dgm:prSet presAssocID="{661EB331-5F86-44B4-93D6-4D11EFC84C41}" presName="desTx" presStyleLbl="alignAccFollowNode1" presStyleIdx="1" presStyleCnt="2">
        <dgm:presLayoutVars>
          <dgm:bulletEnabled val="1"/>
        </dgm:presLayoutVars>
      </dgm:prSet>
      <dgm:spPr/>
      <dgm:t>
        <a:bodyPr/>
        <a:lstStyle/>
        <a:p>
          <a:endParaRPr lang="zh-TW" altLang="en-US"/>
        </a:p>
      </dgm:t>
    </dgm:pt>
  </dgm:ptLst>
  <dgm:cxnLst>
    <dgm:cxn modelId="{8B9CE077-B85B-40FE-A805-57EF97E9E9FC}" srcId="{661EB331-5F86-44B4-93D6-4D11EFC84C41}" destId="{CF60CBEF-3D09-4CBC-ADCD-8C76FF0E2F15}" srcOrd="5" destOrd="0" parTransId="{3F7F80DC-2D6C-4351-BA8E-8280CC902E57}" sibTransId="{5AC1E51E-04EA-4D21-A324-D02F89DDDC56}"/>
    <dgm:cxn modelId="{5C4FC150-233D-4B4C-8DF8-855E0977378C}" srcId="{42FF4EC3-988F-4655-9B88-E2D6B82F52E3}" destId="{1F4B5FA5-5D9E-4541-83CE-8525BA935736}" srcOrd="0" destOrd="0" parTransId="{2D0E248E-79ED-41EE-84C6-75635FE2B8C6}" sibTransId="{6B21D254-30BC-4C85-8A00-F183943A3A96}"/>
    <dgm:cxn modelId="{8AA20C0C-FD48-41AF-BFD4-B0B9E3E9FEB8}" type="presOf" srcId="{6E14839C-2D10-46AA-AC7D-36E09BF9126C}" destId="{4FC944AD-0037-4FF8-85D0-9F634BE45868}" srcOrd="0" destOrd="1" presId="urn:microsoft.com/office/officeart/2005/8/layout/hList1"/>
    <dgm:cxn modelId="{5946C590-D574-48F2-BAFF-5BE37B21502D}" srcId="{661EB331-5F86-44B4-93D6-4D11EFC84C41}" destId="{1C748EE7-19E5-4E61-A1B7-26B5453C797C}" srcOrd="1" destOrd="0" parTransId="{9A4EB33B-566A-472B-858D-D85DDD956449}" sibTransId="{D3CA6954-320C-4216-9CBC-33AF3BAF528C}"/>
    <dgm:cxn modelId="{E3208AA6-FA41-4039-A235-CD24E62E2475}" type="presOf" srcId="{CD72C67A-9F35-467E-BD18-C1F4D9262B2E}" destId="{1F15BDBA-720D-434B-AF49-E570C0BEC15D}" srcOrd="0" destOrd="2" presId="urn:microsoft.com/office/officeart/2005/8/layout/hList1"/>
    <dgm:cxn modelId="{610382D7-6B65-4EBD-B755-EEEBC0386483}" type="presOf" srcId="{039AF56C-C2B8-40CA-BDAD-4CA5609464A4}" destId="{1F15BDBA-720D-434B-AF49-E570C0BEC15D}" srcOrd="0" destOrd="4" presId="urn:microsoft.com/office/officeart/2005/8/layout/hList1"/>
    <dgm:cxn modelId="{8FDD193F-ABEA-4182-AEEE-18533913F17E}" type="presOf" srcId="{42FF4EC3-988F-4655-9B88-E2D6B82F52E3}" destId="{D0288B7F-8956-4655-8014-9842B714AD9E}" srcOrd="0" destOrd="0" presId="urn:microsoft.com/office/officeart/2005/8/layout/hList1"/>
    <dgm:cxn modelId="{4BEDFDFF-AF9D-41A1-89D7-ABAA8F0BA570}" srcId="{1F4B5FA5-5D9E-4541-83CE-8525BA935736}" destId="{E3D05C9E-9400-46BC-B46E-A16B13D9604C}" srcOrd="2" destOrd="0" parTransId="{349AF7F8-7050-4F0A-BF1A-8235B6681645}" sibTransId="{CF41244F-1A70-4B5C-ACE4-B8A57C9B14F5}"/>
    <dgm:cxn modelId="{A9A63576-FC04-45FB-9D59-3C39F489E868}" srcId="{661EB331-5F86-44B4-93D6-4D11EFC84C41}" destId="{CD72C67A-9F35-467E-BD18-C1F4D9262B2E}" srcOrd="2" destOrd="0" parTransId="{4452AD26-173A-4DEA-B1C9-1393411161CE}" sibTransId="{B3223DC5-7A55-464F-A093-E3CC7485A5B3}"/>
    <dgm:cxn modelId="{24DE6FED-DABA-4763-B4BB-566334D33050}" type="presOf" srcId="{38E836A2-55DD-478B-9D69-BA36A654D1CF}" destId="{1F15BDBA-720D-434B-AF49-E570C0BEC15D}" srcOrd="0" destOrd="0" presId="urn:microsoft.com/office/officeart/2005/8/layout/hList1"/>
    <dgm:cxn modelId="{D447A0C5-CB2C-493E-8C00-696AEF1E9BEE}" type="presOf" srcId="{CF60CBEF-3D09-4CBC-ADCD-8C76FF0E2F15}" destId="{1F15BDBA-720D-434B-AF49-E570C0BEC15D}" srcOrd="0" destOrd="5" presId="urn:microsoft.com/office/officeart/2005/8/layout/hList1"/>
    <dgm:cxn modelId="{CD74345B-C59E-4CDA-814C-7D55AE91CF10}" srcId="{661EB331-5F86-44B4-93D6-4D11EFC84C41}" destId="{8706C31D-52C8-4A87-A81D-70442AF992C2}" srcOrd="3" destOrd="0" parTransId="{4751BE49-88A5-4DF9-90D5-3F9FE589CAD7}" sibTransId="{6D4BEF9A-0AF3-4A15-AF34-D706DA3EC4B9}"/>
    <dgm:cxn modelId="{49F45D45-06DE-4FEC-B1BB-6AC929272A4C}" type="presOf" srcId="{661EB331-5F86-44B4-93D6-4D11EFC84C41}" destId="{E98EA649-95ED-4DD3-8CFD-BD2225BC0523}" srcOrd="0" destOrd="0" presId="urn:microsoft.com/office/officeart/2005/8/layout/hList1"/>
    <dgm:cxn modelId="{7F500BB5-BC1B-4090-A9CD-B6F23BEE9B88}" srcId="{1F4B5FA5-5D9E-4541-83CE-8525BA935736}" destId="{0BB6E955-4600-44A4-BB21-8E320DE4B0D7}" srcOrd="0" destOrd="0" parTransId="{1154F6D8-1F2A-41A7-A256-4E4A6BF11712}" sibTransId="{BC0BE77C-9888-4616-9708-DB337717339B}"/>
    <dgm:cxn modelId="{67934E23-67C1-44ED-85D4-EDF020C8D7B3}" type="presOf" srcId="{0BB6E955-4600-44A4-BB21-8E320DE4B0D7}" destId="{4FC944AD-0037-4FF8-85D0-9F634BE45868}" srcOrd="0" destOrd="0" presId="urn:microsoft.com/office/officeart/2005/8/layout/hList1"/>
    <dgm:cxn modelId="{CEECD3FD-2AD5-437F-BC14-B03822CE21A2}" type="presOf" srcId="{1F4B5FA5-5D9E-4541-83CE-8525BA935736}" destId="{486400F8-E223-420A-B12C-6CC60F20003A}" srcOrd="0" destOrd="0" presId="urn:microsoft.com/office/officeart/2005/8/layout/hList1"/>
    <dgm:cxn modelId="{9E2919C1-ACFD-47D1-9870-A0FA5A310BE2}" srcId="{42FF4EC3-988F-4655-9B88-E2D6B82F52E3}" destId="{661EB331-5F86-44B4-93D6-4D11EFC84C41}" srcOrd="1" destOrd="0" parTransId="{C3EEBE7C-1449-499C-B367-3772426984DE}" sibTransId="{34D8D94A-9FE6-4A35-98B5-1A3999C374F9}"/>
    <dgm:cxn modelId="{419EF415-FF05-4EBA-92D3-9FBADCA63FEA}" srcId="{661EB331-5F86-44B4-93D6-4D11EFC84C41}" destId="{38E836A2-55DD-478B-9D69-BA36A654D1CF}" srcOrd="0" destOrd="0" parTransId="{7A612E4B-87C7-4FF7-A800-A6B3DCE23259}" sibTransId="{C9A07B5B-4672-4F57-8E16-58CE3B61E528}"/>
    <dgm:cxn modelId="{19FC86E0-B436-465F-81FB-F60C4E4EC18C}" type="presOf" srcId="{8706C31D-52C8-4A87-A81D-70442AF992C2}" destId="{1F15BDBA-720D-434B-AF49-E570C0BEC15D}" srcOrd="0" destOrd="3" presId="urn:microsoft.com/office/officeart/2005/8/layout/hList1"/>
    <dgm:cxn modelId="{E8E029D7-4C05-42BF-96FC-3C0339C011D4}" srcId="{1F4B5FA5-5D9E-4541-83CE-8525BA935736}" destId="{6E14839C-2D10-46AA-AC7D-36E09BF9126C}" srcOrd="1" destOrd="0" parTransId="{D484CFB9-DDD8-467C-8814-0A109D7761AD}" sibTransId="{0D29DB1A-EE53-4692-8F85-F1B2C46EA1F7}"/>
    <dgm:cxn modelId="{04C894F9-3EDB-4E0C-9373-1D45A75B120D}" type="presOf" srcId="{1C748EE7-19E5-4E61-A1B7-26B5453C797C}" destId="{1F15BDBA-720D-434B-AF49-E570C0BEC15D}" srcOrd="0" destOrd="1" presId="urn:microsoft.com/office/officeart/2005/8/layout/hList1"/>
    <dgm:cxn modelId="{F3E174EB-2CDB-4A34-86CF-FE7BDB2C55B9}" srcId="{661EB331-5F86-44B4-93D6-4D11EFC84C41}" destId="{039AF56C-C2B8-40CA-BDAD-4CA5609464A4}" srcOrd="4" destOrd="0" parTransId="{22DB640B-1998-4A06-89FE-5A84BE2D0CA3}" sibTransId="{8E153D5B-474E-4D75-85BF-BF490758415B}"/>
    <dgm:cxn modelId="{FCB71117-F0FC-4CEC-814F-267A46469AA6}" type="presOf" srcId="{E3D05C9E-9400-46BC-B46E-A16B13D9604C}" destId="{4FC944AD-0037-4FF8-85D0-9F634BE45868}" srcOrd="0" destOrd="2" presId="urn:microsoft.com/office/officeart/2005/8/layout/hList1"/>
    <dgm:cxn modelId="{E77E5D4F-DEAB-4EA6-9F28-6EFC8F4D75A7}" type="presParOf" srcId="{D0288B7F-8956-4655-8014-9842B714AD9E}" destId="{24F728D5-A3AA-44D3-8BC1-A67ACAD987F9}" srcOrd="0" destOrd="0" presId="urn:microsoft.com/office/officeart/2005/8/layout/hList1"/>
    <dgm:cxn modelId="{FD316802-B68B-4679-A7D2-1CC9CB362D82}" type="presParOf" srcId="{24F728D5-A3AA-44D3-8BC1-A67ACAD987F9}" destId="{486400F8-E223-420A-B12C-6CC60F20003A}" srcOrd="0" destOrd="0" presId="urn:microsoft.com/office/officeart/2005/8/layout/hList1"/>
    <dgm:cxn modelId="{479B1977-15CB-4651-91E9-BF4CAE3ABC61}" type="presParOf" srcId="{24F728D5-A3AA-44D3-8BC1-A67ACAD987F9}" destId="{4FC944AD-0037-4FF8-85D0-9F634BE45868}" srcOrd="1" destOrd="0" presId="urn:microsoft.com/office/officeart/2005/8/layout/hList1"/>
    <dgm:cxn modelId="{2A7B4756-8701-4613-B54F-539F03B2C6A7}" type="presParOf" srcId="{D0288B7F-8956-4655-8014-9842B714AD9E}" destId="{FC0A208F-2CCE-46E7-A9E1-FD1493E7B8ED}" srcOrd="1" destOrd="0" presId="urn:microsoft.com/office/officeart/2005/8/layout/hList1"/>
    <dgm:cxn modelId="{1CED4F08-FCF5-433B-9360-BA0B89AFD727}" type="presParOf" srcId="{D0288B7F-8956-4655-8014-9842B714AD9E}" destId="{D4DE590B-D4F1-4362-A50E-B76749B805EB}" srcOrd="2" destOrd="0" presId="urn:microsoft.com/office/officeart/2005/8/layout/hList1"/>
    <dgm:cxn modelId="{9D80AC27-DEF5-4321-9B89-907F23012F3E}" type="presParOf" srcId="{D4DE590B-D4F1-4362-A50E-B76749B805EB}" destId="{E98EA649-95ED-4DD3-8CFD-BD2225BC0523}" srcOrd="0" destOrd="0" presId="urn:microsoft.com/office/officeart/2005/8/layout/hList1"/>
    <dgm:cxn modelId="{B47D9C2F-A958-4CCF-B159-F96B828E399D}" type="presParOf" srcId="{D4DE590B-D4F1-4362-A50E-B76749B805EB}" destId="{1F15BDBA-720D-434B-AF49-E570C0BEC15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514FB75-369A-485B-914E-23D16ACB33A5}" type="doc">
      <dgm:prSet loTypeId="urn:microsoft.com/office/officeart/2005/8/layout/pyramid1" loCatId="pyramid" qsTypeId="urn:microsoft.com/office/officeart/2005/8/quickstyle/3d1" qsCatId="3D" csTypeId="urn:microsoft.com/office/officeart/2005/8/colors/colorful5" csCatId="colorful"/>
      <dgm:spPr/>
      <dgm:t>
        <a:bodyPr/>
        <a:lstStyle/>
        <a:p>
          <a:endParaRPr lang="zh-TW" altLang="en-US"/>
        </a:p>
      </dgm:t>
    </dgm:pt>
    <dgm:pt modelId="{1A5FA06F-A999-42E8-88D4-8C9F04667295}">
      <dgm:prSet custT="1"/>
      <dgm:spPr/>
      <dgm:t>
        <a:bodyPr/>
        <a:lstStyle/>
        <a:p>
          <a:pPr rtl="0"/>
          <a:r>
            <a:rPr lang="zh-TW" altLang="en-US" sz="4400" dirty="0" smtClean="0">
              <a:latin typeface="微軟正黑體" pitchFamily="34" charset="-120"/>
              <a:ea typeface="微軟正黑體" pitchFamily="34" charset="-120"/>
            </a:rPr>
            <a:t>國家版權局</a:t>
          </a:r>
          <a:endParaRPr lang="zh-TW" altLang="en-US" sz="4400" dirty="0">
            <a:latin typeface="微軟正黑體" pitchFamily="34" charset="-120"/>
            <a:ea typeface="微軟正黑體" pitchFamily="34" charset="-120"/>
          </a:endParaRPr>
        </a:p>
      </dgm:t>
    </dgm:pt>
    <dgm:pt modelId="{601FA64A-2745-41F4-8391-27856F942BEF}" type="parTrans" cxnId="{A4D38B4A-86DF-44FD-BA63-E6A8F829E59C}">
      <dgm:prSet/>
      <dgm:spPr/>
      <dgm:t>
        <a:bodyPr/>
        <a:lstStyle/>
        <a:p>
          <a:endParaRPr lang="zh-TW" altLang="en-US"/>
        </a:p>
      </dgm:t>
    </dgm:pt>
    <dgm:pt modelId="{66D43366-34BA-4D38-B59B-70A00948B8EB}" type="sibTrans" cxnId="{A4D38B4A-86DF-44FD-BA63-E6A8F829E59C}">
      <dgm:prSet/>
      <dgm:spPr/>
      <dgm:t>
        <a:bodyPr/>
        <a:lstStyle/>
        <a:p>
          <a:endParaRPr lang="zh-TW" altLang="en-US"/>
        </a:p>
      </dgm:t>
    </dgm:pt>
    <dgm:pt modelId="{80E5EA3A-67AE-4B49-9A28-254EB8F9B26F}">
      <dgm:prSet custT="1"/>
      <dgm:spPr/>
      <dgm:t>
        <a:bodyPr/>
        <a:lstStyle/>
        <a:p>
          <a:pPr rtl="0"/>
          <a:r>
            <a:rPr lang="zh-TW" altLang="en-US" sz="4400" dirty="0" smtClean="0">
              <a:latin typeface="微軟正黑體" pitchFamily="34" charset="-120"/>
              <a:ea typeface="微軟正黑體" pitchFamily="34" charset="-120"/>
            </a:rPr>
            <a:t>地方版權局</a:t>
          </a:r>
          <a:endParaRPr lang="zh-TW" altLang="en-US" sz="4400" dirty="0">
            <a:latin typeface="微軟正黑體" pitchFamily="34" charset="-120"/>
            <a:ea typeface="微軟正黑體" pitchFamily="34" charset="-120"/>
          </a:endParaRPr>
        </a:p>
      </dgm:t>
    </dgm:pt>
    <dgm:pt modelId="{C931B852-E321-4433-B952-A83ECDAFA362}" type="parTrans" cxnId="{859E7660-E08C-409C-8987-D07F9ABC081E}">
      <dgm:prSet/>
      <dgm:spPr/>
      <dgm:t>
        <a:bodyPr/>
        <a:lstStyle/>
        <a:p>
          <a:endParaRPr lang="zh-TW" altLang="en-US"/>
        </a:p>
      </dgm:t>
    </dgm:pt>
    <dgm:pt modelId="{DD4CFBAD-07A4-4967-A52A-7E84FDE31AED}" type="sibTrans" cxnId="{859E7660-E08C-409C-8987-D07F9ABC081E}">
      <dgm:prSet/>
      <dgm:spPr/>
      <dgm:t>
        <a:bodyPr/>
        <a:lstStyle/>
        <a:p>
          <a:endParaRPr lang="zh-TW" altLang="en-US"/>
        </a:p>
      </dgm:t>
    </dgm:pt>
    <dgm:pt modelId="{47276B27-C28D-45D3-AA5E-C9A975008D01}" type="pres">
      <dgm:prSet presAssocID="{F514FB75-369A-485B-914E-23D16ACB33A5}" presName="Name0" presStyleCnt="0">
        <dgm:presLayoutVars>
          <dgm:dir/>
          <dgm:animLvl val="lvl"/>
          <dgm:resizeHandles val="exact"/>
        </dgm:presLayoutVars>
      </dgm:prSet>
      <dgm:spPr/>
      <dgm:t>
        <a:bodyPr/>
        <a:lstStyle/>
        <a:p>
          <a:endParaRPr lang="zh-TW" altLang="en-US"/>
        </a:p>
      </dgm:t>
    </dgm:pt>
    <dgm:pt modelId="{CD8434D3-4EDC-43B2-9FA9-300256CF4E4D}" type="pres">
      <dgm:prSet presAssocID="{1A5FA06F-A999-42E8-88D4-8C9F04667295}" presName="Name8" presStyleCnt="0"/>
      <dgm:spPr/>
    </dgm:pt>
    <dgm:pt modelId="{730EAC40-2D98-49C1-9743-194314E82ED3}" type="pres">
      <dgm:prSet presAssocID="{1A5FA06F-A999-42E8-88D4-8C9F04667295}" presName="level" presStyleLbl="node1" presStyleIdx="0" presStyleCnt="2">
        <dgm:presLayoutVars>
          <dgm:chMax val="1"/>
          <dgm:bulletEnabled val="1"/>
        </dgm:presLayoutVars>
      </dgm:prSet>
      <dgm:spPr/>
      <dgm:t>
        <a:bodyPr/>
        <a:lstStyle/>
        <a:p>
          <a:endParaRPr lang="zh-TW" altLang="en-US"/>
        </a:p>
      </dgm:t>
    </dgm:pt>
    <dgm:pt modelId="{9C2C2CA2-D2CF-4343-BFD8-9DE340974AA0}" type="pres">
      <dgm:prSet presAssocID="{1A5FA06F-A999-42E8-88D4-8C9F04667295}" presName="levelTx" presStyleLbl="revTx" presStyleIdx="0" presStyleCnt="0">
        <dgm:presLayoutVars>
          <dgm:chMax val="1"/>
          <dgm:bulletEnabled val="1"/>
        </dgm:presLayoutVars>
      </dgm:prSet>
      <dgm:spPr/>
      <dgm:t>
        <a:bodyPr/>
        <a:lstStyle/>
        <a:p>
          <a:endParaRPr lang="zh-TW" altLang="en-US"/>
        </a:p>
      </dgm:t>
    </dgm:pt>
    <dgm:pt modelId="{788C85E2-9B19-415E-9DE7-DCA75D0514BC}" type="pres">
      <dgm:prSet presAssocID="{80E5EA3A-67AE-4B49-9A28-254EB8F9B26F}" presName="Name8" presStyleCnt="0"/>
      <dgm:spPr/>
    </dgm:pt>
    <dgm:pt modelId="{5DC99743-55D7-475F-B90C-FBD17268A908}" type="pres">
      <dgm:prSet presAssocID="{80E5EA3A-67AE-4B49-9A28-254EB8F9B26F}" presName="level" presStyleLbl="node1" presStyleIdx="1" presStyleCnt="2">
        <dgm:presLayoutVars>
          <dgm:chMax val="1"/>
          <dgm:bulletEnabled val="1"/>
        </dgm:presLayoutVars>
      </dgm:prSet>
      <dgm:spPr/>
      <dgm:t>
        <a:bodyPr/>
        <a:lstStyle/>
        <a:p>
          <a:endParaRPr lang="zh-TW" altLang="en-US"/>
        </a:p>
      </dgm:t>
    </dgm:pt>
    <dgm:pt modelId="{57D37BCC-4DBA-4B18-9AD1-9255266AA482}" type="pres">
      <dgm:prSet presAssocID="{80E5EA3A-67AE-4B49-9A28-254EB8F9B26F}" presName="levelTx" presStyleLbl="revTx" presStyleIdx="0" presStyleCnt="0">
        <dgm:presLayoutVars>
          <dgm:chMax val="1"/>
          <dgm:bulletEnabled val="1"/>
        </dgm:presLayoutVars>
      </dgm:prSet>
      <dgm:spPr/>
      <dgm:t>
        <a:bodyPr/>
        <a:lstStyle/>
        <a:p>
          <a:endParaRPr lang="zh-TW" altLang="en-US"/>
        </a:p>
      </dgm:t>
    </dgm:pt>
  </dgm:ptLst>
  <dgm:cxnLst>
    <dgm:cxn modelId="{886009CF-1AF2-436F-92E6-627BD315A3EF}" type="presOf" srcId="{80E5EA3A-67AE-4B49-9A28-254EB8F9B26F}" destId="{5DC99743-55D7-475F-B90C-FBD17268A908}" srcOrd="0" destOrd="0" presId="urn:microsoft.com/office/officeart/2005/8/layout/pyramid1"/>
    <dgm:cxn modelId="{75B1BB61-E755-4AEF-832C-7C8B5D5EBFC3}" type="presOf" srcId="{1A5FA06F-A999-42E8-88D4-8C9F04667295}" destId="{9C2C2CA2-D2CF-4343-BFD8-9DE340974AA0}" srcOrd="1" destOrd="0" presId="urn:microsoft.com/office/officeart/2005/8/layout/pyramid1"/>
    <dgm:cxn modelId="{D45880DA-149B-4ACB-96E9-4738B7323BDA}" type="presOf" srcId="{F514FB75-369A-485B-914E-23D16ACB33A5}" destId="{47276B27-C28D-45D3-AA5E-C9A975008D01}" srcOrd="0" destOrd="0" presId="urn:microsoft.com/office/officeart/2005/8/layout/pyramid1"/>
    <dgm:cxn modelId="{CF13AB54-0EB1-4863-BBC5-BB7B4D308916}" type="presOf" srcId="{80E5EA3A-67AE-4B49-9A28-254EB8F9B26F}" destId="{57D37BCC-4DBA-4B18-9AD1-9255266AA482}" srcOrd="1" destOrd="0" presId="urn:microsoft.com/office/officeart/2005/8/layout/pyramid1"/>
    <dgm:cxn modelId="{A4D38B4A-86DF-44FD-BA63-E6A8F829E59C}" srcId="{F514FB75-369A-485B-914E-23D16ACB33A5}" destId="{1A5FA06F-A999-42E8-88D4-8C9F04667295}" srcOrd="0" destOrd="0" parTransId="{601FA64A-2745-41F4-8391-27856F942BEF}" sibTransId="{66D43366-34BA-4D38-B59B-70A00948B8EB}"/>
    <dgm:cxn modelId="{AF1DDC56-5FBF-41B8-B0CB-C8017E008079}" type="presOf" srcId="{1A5FA06F-A999-42E8-88D4-8C9F04667295}" destId="{730EAC40-2D98-49C1-9743-194314E82ED3}" srcOrd="0" destOrd="0" presId="urn:microsoft.com/office/officeart/2005/8/layout/pyramid1"/>
    <dgm:cxn modelId="{859E7660-E08C-409C-8987-D07F9ABC081E}" srcId="{F514FB75-369A-485B-914E-23D16ACB33A5}" destId="{80E5EA3A-67AE-4B49-9A28-254EB8F9B26F}" srcOrd="1" destOrd="0" parTransId="{C931B852-E321-4433-B952-A83ECDAFA362}" sibTransId="{DD4CFBAD-07A4-4967-A52A-7E84FDE31AED}"/>
    <dgm:cxn modelId="{4D50585B-9D17-4520-92B5-FB55807A4E33}" type="presParOf" srcId="{47276B27-C28D-45D3-AA5E-C9A975008D01}" destId="{CD8434D3-4EDC-43B2-9FA9-300256CF4E4D}" srcOrd="0" destOrd="0" presId="urn:microsoft.com/office/officeart/2005/8/layout/pyramid1"/>
    <dgm:cxn modelId="{04CD11B0-FB44-47D4-BBC5-267BD2096846}" type="presParOf" srcId="{CD8434D3-4EDC-43B2-9FA9-300256CF4E4D}" destId="{730EAC40-2D98-49C1-9743-194314E82ED3}" srcOrd="0" destOrd="0" presId="urn:microsoft.com/office/officeart/2005/8/layout/pyramid1"/>
    <dgm:cxn modelId="{6DB65BAE-5BA9-49E8-86B9-FE75386520EE}" type="presParOf" srcId="{CD8434D3-4EDC-43B2-9FA9-300256CF4E4D}" destId="{9C2C2CA2-D2CF-4343-BFD8-9DE340974AA0}" srcOrd="1" destOrd="0" presId="urn:microsoft.com/office/officeart/2005/8/layout/pyramid1"/>
    <dgm:cxn modelId="{B2330ED5-4D62-4960-A364-DBB7E5BF3F19}" type="presParOf" srcId="{47276B27-C28D-45D3-AA5E-C9A975008D01}" destId="{788C85E2-9B19-415E-9DE7-DCA75D0514BC}" srcOrd="1" destOrd="0" presId="urn:microsoft.com/office/officeart/2005/8/layout/pyramid1"/>
    <dgm:cxn modelId="{FC34E1DE-6C8B-4418-BD1B-CDAEC121EC8A}" type="presParOf" srcId="{788C85E2-9B19-415E-9DE7-DCA75D0514BC}" destId="{5DC99743-55D7-475F-B90C-FBD17268A908}" srcOrd="0" destOrd="0" presId="urn:microsoft.com/office/officeart/2005/8/layout/pyramid1"/>
    <dgm:cxn modelId="{A90D09C0-BE56-49E6-B098-59A6461822FC}" type="presParOf" srcId="{788C85E2-9B19-415E-9DE7-DCA75D0514BC}" destId="{57D37BCC-4DBA-4B18-9AD1-9255266AA482}"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D363601-41D6-4855-B468-EDB9753C55AB}" type="doc">
      <dgm:prSet loTypeId="urn:microsoft.com/office/officeart/2005/8/layout/vList5" loCatId="list" qsTypeId="urn:microsoft.com/office/officeart/2005/8/quickstyle/simple1" qsCatId="simple" csTypeId="urn:microsoft.com/office/officeart/2005/8/colors/colorful2" csCatId="colorful"/>
      <dgm:spPr/>
      <dgm:t>
        <a:bodyPr/>
        <a:lstStyle/>
        <a:p>
          <a:endParaRPr lang="zh-TW" altLang="en-US"/>
        </a:p>
      </dgm:t>
    </dgm:pt>
    <dgm:pt modelId="{7BDE66F2-8BA0-42FE-9344-8273EF33402B}">
      <dgm:prSet/>
      <dgm:spPr/>
      <dgm:t>
        <a:bodyPr/>
        <a:lstStyle/>
        <a:p>
          <a:pPr rtl="0"/>
          <a:r>
            <a:rPr lang="en-US" dirty="0" smtClean="0">
              <a:latin typeface="微軟正黑體" pitchFamily="34" charset="-120"/>
              <a:ea typeface="微軟正黑體" pitchFamily="34" charset="-120"/>
            </a:rPr>
            <a:t>12330</a:t>
          </a:r>
          <a:endParaRPr lang="zh-TW" dirty="0">
            <a:latin typeface="微軟正黑體" pitchFamily="34" charset="-120"/>
            <a:ea typeface="微軟正黑體" pitchFamily="34" charset="-120"/>
          </a:endParaRPr>
        </a:p>
      </dgm:t>
    </dgm:pt>
    <dgm:pt modelId="{787D48C5-8639-4902-9637-F499375F866A}" type="parTrans" cxnId="{964CA80B-0DD1-4BC8-BAEA-37CF8FC96253}">
      <dgm:prSet/>
      <dgm:spPr/>
      <dgm:t>
        <a:bodyPr/>
        <a:lstStyle/>
        <a:p>
          <a:endParaRPr lang="zh-TW" altLang="en-US"/>
        </a:p>
      </dgm:t>
    </dgm:pt>
    <dgm:pt modelId="{CAC7D18E-B6BB-4176-860B-9ECA58CE6739}" type="sibTrans" cxnId="{964CA80B-0DD1-4BC8-BAEA-37CF8FC96253}">
      <dgm:prSet/>
      <dgm:spPr/>
      <dgm:t>
        <a:bodyPr/>
        <a:lstStyle/>
        <a:p>
          <a:endParaRPr lang="zh-TW" altLang="en-US"/>
        </a:p>
      </dgm:t>
    </dgm:pt>
    <dgm:pt modelId="{C3F540D0-E865-4256-A0B8-C110E6811AA1}">
      <dgm:prSet/>
      <dgm:spPr/>
      <dgm:t>
        <a:bodyPr/>
        <a:lstStyle/>
        <a:p>
          <a:pPr rtl="0"/>
          <a:r>
            <a:rPr lang="zh-TW" dirty="0" smtClean="0">
              <a:latin typeface="微軟正黑體" pitchFamily="34" charset="-120"/>
              <a:ea typeface="微軟正黑體" pitchFamily="34" charset="-120"/>
            </a:rPr>
            <a:t>「知識產權維權援助中心」舉報投訴熱線</a:t>
          </a:r>
          <a:endParaRPr lang="zh-TW" dirty="0">
            <a:latin typeface="微軟正黑體" pitchFamily="34" charset="-120"/>
            <a:ea typeface="微軟正黑體" pitchFamily="34" charset="-120"/>
          </a:endParaRPr>
        </a:p>
      </dgm:t>
    </dgm:pt>
    <dgm:pt modelId="{7EEB7DF1-9A57-4588-99B5-597054EFE07B}" type="parTrans" cxnId="{6458FFA4-EDB5-4E28-8349-D92AFF669C12}">
      <dgm:prSet/>
      <dgm:spPr/>
      <dgm:t>
        <a:bodyPr/>
        <a:lstStyle/>
        <a:p>
          <a:endParaRPr lang="zh-TW" altLang="en-US"/>
        </a:p>
      </dgm:t>
    </dgm:pt>
    <dgm:pt modelId="{C6613381-1EC0-44BE-8A0E-D673F52CA427}" type="sibTrans" cxnId="{6458FFA4-EDB5-4E28-8349-D92AFF669C12}">
      <dgm:prSet/>
      <dgm:spPr/>
      <dgm:t>
        <a:bodyPr/>
        <a:lstStyle/>
        <a:p>
          <a:endParaRPr lang="zh-TW" altLang="en-US"/>
        </a:p>
      </dgm:t>
    </dgm:pt>
    <dgm:pt modelId="{F7FDA5DD-8ECE-4119-AA9A-4010FF2F9CCE}">
      <dgm:prSet/>
      <dgm:spPr/>
      <dgm:t>
        <a:bodyPr/>
        <a:lstStyle/>
        <a:p>
          <a:pPr rtl="0"/>
          <a:r>
            <a:rPr lang="en-US" smtClean="0">
              <a:latin typeface="微軟正黑體" pitchFamily="34" charset="-120"/>
              <a:ea typeface="微軟正黑體" pitchFamily="34" charset="-120"/>
            </a:rPr>
            <a:t>12390</a:t>
          </a:r>
          <a:endParaRPr lang="zh-TW">
            <a:latin typeface="微軟正黑體" pitchFamily="34" charset="-120"/>
            <a:ea typeface="微軟正黑體" pitchFamily="34" charset="-120"/>
          </a:endParaRPr>
        </a:p>
      </dgm:t>
    </dgm:pt>
    <dgm:pt modelId="{6D214C92-ACBC-4A77-B6CF-5601C1496F6F}" type="parTrans" cxnId="{84B56324-BC1D-4176-AFE5-53A2593321E4}">
      <dgm:prSet/>
      <dgm:spPr/>
      <dgm:t>
        <a:bodyPr/>
        <a:lstStyle/>
        <a:p>
          <a:endParaRPr lang="zh-TW" altLang="en-US"/>
        </a:p>
      </dgm:t>
    </dgm:pt>
    <dgm:pt modelId="{A25A3DA4-97FF-4C84-8A35-F1C5089783EC}" type="sibTrans" cxnId="{84B56324-BC1D-4176-AFE5-53A2593321E4}">
      <dgm:prSet/>
      <dgm:spPr/>
      <dgm:t>
        <a:bodyPr/>
        <a:lstStyle/>
        <a:p>
          <a:endParaRPr lang="zh-TW" altLang="en-US"/>
        </a:p>
      </dgm:t>
    </dgm:pt>
    <dgm:pt modelId="{C54D9552-E1D8-4706-B024-41142707CF7F}">
      <dgm:prSet/>
      <dgm:spPr/>
      <dgm:t>
        <a:bodyPr/>
        <a:lstStyle/>
        <a:p>
          <a:pPr rtl="0"/>
          <a:r>
            <a:rPr lang="zh-TW" dirty="0" smtClean="0">
              <a:latin typeface="微軟正黑體" pitchFamily="34" charset="-120"/>
              <a:ea typeface="微軟正黑體" pitchFamily="34" charset="-120"/>
            </a:rPr>
            <a:t>全國「掃黃打非」盜版舉報熱線</a:t>
          </a:r>
          <a:endParaRPr lang="zh-TW" dirty="0">
            <a:latin typeface="微軟正黑體" pitchFamily="34" charset="-120"/>
            <a:ea typeface="微軟正黑體" pitchFamily="34" charset="-120"/>
          </a:endParaRPr>
        </a:p>
      </dgm:t>
    </dgm:pt>
    <dgm:pt modelId="{E9A30151-2022-4B6D-B5A2-215D4EA9BA7C}" type="parTrans" cxnId="{CB1E7596-CF72-4558-ADC9-DEEFF2AEDF72}">
      <dgm:prSet/>
      <dgm:spPr/>
      <dgm:t>
        <a:bodyPr/>
        <a:lstStyle/>
        <a:p>
          <a:endParaRPr lang="zh-TW" altLang="en-US"/>
        </a:p>
      </dgm:t>
    </dgm:pt>
    <dgm:pt modelId="{BB37EDC6-4F72-4A0B-8E40-27D8E4052338}" type="sibTrans" cxnId="{CB1E7596-CF72-4558-ADC9-DEEFF2AEDF72}">
      <dgm:prSet/>
      <dgm:spPr/>
      <dgm:t>
        <a:bodyPr/>
        <a:lstStyle/>
        <a:p>
          <a:endParaRPr lang="zh-TW" altLang="en-US"/>
        </a:p>
      </dgm:t>
    </dgm:pt>
    <dgm:pt modelId="{868A2699-95B3-4D3E-87F6-4312FBB4F3F0}">
      <dgm:prSet/>
      <dgm:spPr/>
      <dgm:t>
        <a:bodyPr/>
        <a:lstStyle/>
        <a:p>
          <a:pPr rtl="0"/>
          <a:r>
            <a:rPr lang="en-US" smtClean="0">
              <a:latin typeface="微軟正黑體" pitchFamily="34" charset="-120"/>
              <a:ea typeface="微軟正黑體" pitchFamily="34" charset="-120"/>
            </a:rPr>
            <a:t>12318</a:t>
          </a:r>
          <a:endParaRPr lang="zh-TW">
            <a:latin typeface="微軟正黑體" pitchFamily="34" charset="-120"/>
            <a:ea typeface="微軟正黑體" pitchFamily="34" charset="-120"/>
          </a:endParaRPr>
        </a:p>
      </dgm:t>
    </dgm:pt>
    <dgm:pt modelId="{579C2E6C-0E30-47B9-96EF-D191E1585482}" type="parTrans" cxnId="{63A36E43-4953-4661-BFF0-E380A2B36DCA}">
      <dgm:prSet/>
      <dgm:spPr/>
      <dgm:t>
        <a:bodyPr/>
        <a:lstStyle/>
        <a:p>
          <a:endParaRPr lang="zh-TW" altLang="en-US"/>
        </a:p>
      </dgm:t>
    </dgm:pt>
    <dgm:pt modelId="{51149B0E-6396-415E-81B4-A8CD964D63AE}" type="sibTrans" cxnId="{63A36E43-4953-4661-BFF0-E380A2B36DCA}">
      <dgm:prSet/>
      <dgm:spPr/>
      <dgm:t>
        <a:bodyPr/>
        <a:lstStyle/>
        <a:p>
          <a:endParaRPr lang="zh-TW" altLang="en-US"/>
        </a:p>
      </dgm:t>
    </dgm:pt>
    <dgm:pt modelId="{90791BCB-53AD-4000-86DC-2D2D00F10886}">
      <dgm:prSet/>
      <dgm:spPr/>
      <dgm:t>
        <a:bodyPr/>
        <a:lstStyle/>
        <a:p>
          <a:pPr rtl="0"/>
          <a:r>
            <a:rPr lang="zh-TW" dirty="0" smtClean="0">
              <a:latin typeface="微軟正黑體" pitchFamily="34" charset="-120"/>
              <a:ea typeface="微軟正黑體" pitchFamily="34" charset="-120"/>
            </a:rPr>
            <a:t>文化部的文化市場違法行為舉報熱線</a:t>
          </a:r>
          <a:endParaRPr lang="zh-TW" dirty="0">
            <a:latin typeface="微軟正黑體" pitchFamily="34" charset="-120"/>
            <a:ea typeface="微軟正黑體" pitchFamily="34" charset="-120"/>
          </a:endParaRPr>
        </a:p>
      </dgm:t>
    </dgm:pt>
    <dgm:pt modelId="{D0F188FE-FC39-45CE-BDEF-3EF3B2877C38}" type="parTrans" cxnId="{1589A87F-D7D1-4E8B-B3D5-74F459AC482A}">
      <dgm:prSet/>
      <dgm:spPr/>
      <dgm:t>
        <a:bodyPr/>
        <a:lstStyle/>
        <a:p>
          <a:endParaRPr lang="zh-TW" altLang="en-US"/>
        </a:p>
      </dgm:t>
    </dgm:pt>
    <dgm:pt modelId="{8C6FA034-FC8D-4A45-87D4-F37D1BBB9B2B}" type="sibTrans" cxnId="{1589A87F-D7D1-4E8B-B3D5-74F459AC482A}">
      <dgm:prSet/>
      <dgm:spPr/>
      <dgm:t>
        <a:bodyPr/>
        <a:lstStyle/>
        <a:p>
          <a:endParaRPr lang="zh-TW" altLang="en-US"/>
        </a:p>
      </dgm:t>
    </dgm:pt>
    <dgm:pt modelId="{28DD3185-069A-4EC3-8A07-99295F973B2B}" type="pres">
      <dgm:prSet presAssocID="{9D363601-41D6-4855-B468-EDB9753C55AB}" presName="Name0" presStyleCnt="0">
        <dgm:presLayoutVars>
          <dgm:dir/>
          <dgm:animLvl val="lvl"/>
          <dgm:resizeHandles val="exact"/>
        </dgm:presLayoutVars>
      </dgm:prSet>
      <dgm:spPr/>
      <dgm:t>
        <a:bodyPr/>
        <a:lstStyle/>
        <a:p>
          <a:endParaRPr lang="zh-TW" altLang="en-US"/>
        </a:p>
      </dgm:t>
    </dgm:pt>
    <dgm:pt modelId="{E05D421F-7CFC-4E59-9646-2CB594024535}" type="pres">
      <dgm:prSet presAssocID="{7BDE66F2-8BA0-42FE-9344-8273EF33402B}" presName="linNode" presStyleCnt="0"/>
      <dgm:spPr/>
    </dgm:pt>
    <dgm:pt modelId="{59DB3EF0-E2A8-41E4-A4EB-BFF9D0D72C0B}" type="pres">
      <dgm:prSet presAssocID="{7BDE66F2-8BA0-42FE-9344-8273EF33402B}" presName="parentText" presStyleLbl="node1" presStyleIdx="0" presStyleCnt="3">
        <dgm:presLayoutVars>
          <dgm:chMax val="1"/>
          <dgm:bulletEnabled val="1"/>
        </dgm:presLayoutVars>
      </dgm:prSet>
      <dgm:spPr/>
      <dgm:t>
        <a:bodyPr/>
        <a:lstStyle/>
        <a:p>
          <a:endParaRPr lang="zh-TW" altLang="en-US"/>
        </a:p>
      </dgm:t>
    </dgm:pt>
    <dgm:pt modelId="{8F1F9544-895B-45B8-B4B1-1D8B74772080}" type="pres">
      <dgm:prSet presAssocID="{7BDE66F2-8BA0-42FE-9344-8273EF33402B}" presName="descendantText" presStyleLbl="alignAccFollowNode1" presStyleIdx="0" presStyleCnt="3">
        <dgm:presLayoutVars>
          <dgm:bulletEnabled val="1"/>
        </dgm:presLayoutVars>
      </dgm:prSet>
      <dgm:spPr/>
      <dgm:t>
        <a:bodyPr/>
        <a:lstStyle/>
        <a:p>
          <a:endParaRPr lang="zh-TW" altLang="en-US"/>
        </a:p>
      </dgm:t>
    </dgm:pt>
    <dgm:pt modelId="{8A3D9EAF-4CA4-4F50-B1D0-C8D15C923C8E}" type="pres">
      <dgm:prSet presAssocID="{CAC7D18E-B6BB-4176-860B-9ECA58CE6739}" presName="sp" presStyleCnt="0"/>
      <dgm:spPr/>
    </dgm:pt>
    <dgm:pt modelId="{309131D1-8FA5-4CE9-BBC3-F79079D8355D}" type="pres">
      <dgm:prSet presAssocID="{F7FDA5DD-8ECE-4119-AA9A-4010FF2F9CCE}" presName="linNode" presStyleCnt="0"/>
      <dgm:spPr/>
    </dgm:pt>
    <dgm:pt modelId="{A604F4B6-3FBC-42D9-AE34-E94157ECC519}" type="pres">
      <dgm:prSet presAssocID="{F7FDA5DD-8ECE-4119-AA9A-4010FF2F9CCE}" presName="parentText" presStyleLbl="node1" presStyleIdx="1" presStyleCnt="3">
        <dgm:presLayoutVars>
          <dgm:chMax val="1"/>
          <dgm:bulletEnabled val="1"/>
        </dgm:presLayoutVars>
      </dgm:prSet>
      <dgm:spPr/>
      <dgm:t>
        <a:bodyPr/>
        <a:lstStyle/>
        <a:p>
          <a:endParaRPr lang="zh-TW" altLang="en-US"/>
        </a:p>
      </dgm:t>
    </dgm:pt>
    <dgm:pt modelId="{3098CAE8-5E6A-4BBD-B899-EB3F2EDB2A7A}" type="pres">
      <dgm:prSet presAssocID="{F7FDA5DD-8ECE-4119-AA9A-4010FF2F9CCE}" presName="descendantText" presStyleLbl="alignAccFollowNode1" presStyleIdx="1" presStyleCnt="3">
        <dgm:presLayoutVars>
          <dgm:bulletEnabled val="1"/>
        </dgm:presLayoutVars>
      </dgm:prSet>
      <dgm:spPr/>
      <dgm:t>
        <a:bodyPr/>
        <a:lstStyle/>
        <a:p>
          <a:endParaRPr lang="zh-TW" altLang="en-US"/>
        </a:p>
      </dgm:t>
    </dgm:pt>
    <dgm:pt modelId="{D1E4FA84-073D-4734-AADA-67FA8AE9CE03}" type="pres">
      <dgm:prSet presAssocID="{A25A3DA4-97FF-4C84-8A35-F1C5089783EC}" presName="sp" presStyleCnt="0"/>
      <dgm:spPr/>
    </dgm:pt>
    <dgm:pt modelId="{CB65798D-D237-4CA5-9310-2898FD9C89DF}" type="pres">
      <dgm:prSet presAssocID="{868A2699-95B3-4D3E-87F6-4312FBB4F3F0}" presName="linNode" presStyleCnt="0"/>
      <dgm:spPr/>
    </dgm:pt>
    <dgm:pt modelId="{09DF6F46-EC1B-4064-8A34-57D5C82076CE}" type="pres">
      <dgm:prSet presAssocID="{868A2699-95B3-4D3E-87F6-4312FBB4F3F0}" presName="parentText" presStyleLbl="node1" presStyleIdx="2" presStyleCnt="3">
        <dgm:presLayoutVars>
          <dgm:chMax val="1"/>
          <dgm:bulletEnabled val="1"/>
        </dgm:presLayoutVars>
      </dgm:prSet>
      <dgm:spPr/>
      <dgm:t>
        <a:bodyPr/>
        <a:lstStyle/>
        <a:p>
          <a:endParaRPr lang="zh-TW" altLang="en-US"/>
        </a:p>
      </dgm:t>
    </dgm:pt>
    <dgm:pt modelId="{511BCF35-E0B7-4A67-8104-0431E4F40D92}" type="pres">
      <dgm:prSet presAssocID="{868A2699-95B3-4D3E-87F6-4312FBB4F3F0}" presName="descendantText" presStyleLbl="alignAccFollowNode1" presStyleIdx="2" presStyleCnt="3">
        <dgm:presLayoutVars>
          <dgm:bulletEnabled val="1"/>
        </dgm:presLayoutVars>
      </dgm:prSet>
      <dgm:spPr/>
      <dgm:t>
        <a:bodyPr/>
        <a:lstStyle/>
        <a:p>
          <a:endParaRPr lang="zh-TW" altLang="en-US"/>
        </a:p>
      </dgm:t>
    </dgm:pt>
  </dgm:ptLst>
  <dgm:cxnLst>
    <dgm:cxn modelId="{4A506DDC-D8D9-43D1-A892-8DF9AC3AE3BF}" type="presOf" srcId="{7BDE66F2-8BA0-42FE-9344-8273EF33402B}" destId="{59DB3EF0-E2A8-41E4-A4EB-BFF9D0D72C0B}" srcOrd="0" destOrd="0" presId="urn:microsoft.com/office/officeart/2005/8/layout/vList5"/>
    <dgm:cxn modelId="{F528F808-54A6-4B57-A62B-CB17850A0AFC}" type="presOf" srcId="{868A2699-95B3-4D3E-87F6-4312FBB4F3F0}" destId="{09DF6F46-EC1B-4064-8A34-57D5C82076CE}" srcOrd="0" destOrd="0" presId="urn:microsoft.com/office/officeart/2005/8/layout/vList5"/>
    <dgm:cxn modelId="{1589A87F-D7D1-4E8B-B3D5-74F459AC482A}" srcId="{868A2699-95B3-4D3E-87F6-4312FBB4F3F0}" destId="{90791BCB-53AD-4000-86DC-2D2D00F10886}" srcOrd="0" destOrd="0" parTransId="{D0F188FE-FC39-45CE-BDEF-3EF3B2877C38}" sibTransId="{8C6FA034-FC8D-4A45-87D4-F37D1BBB9B2B}"/>
    <dgm:cxn modelId="{FF737C09-49C6-4034-9D02-12E1480F8644}" type="presOf" srcId="{F7FDA5DD-8ECE-4119-AA9A-4010FF2F9CCE}" destId="{A604F4B6-3FBC-42D9-AE34-E94157ECC519}" srcOrd="0" destOrd="0" presId="urn:microsoft.com/office/officeart/2005/8/layout/vList5"/>
    <dgm:cxn modelId="{7B2A0568-56A3-4724-A3C0-9A6C1FE96DD5}" type="presOf" srcId="{C54D9552-E1D8-4706-B024-41142707CF7F}" destId="{3098CAE8-5E6A-4BBD-B899-EB3F2EDB2A7A}" srcOrd="0" destOrd="0" presId="urn:microsoft.com/office/officeart/2005/8/layout/vList5"/>
    <dgm:cxn modelId="{CB1E7596-CF72-4558-ADC9-DEEFF2AEDF72}" srcId="{F7FDA5DD-8ECE-4119-AA9A-4010FF2F9CCE}" destId="{C54D9552-E1D8-4706-B024-41142707CF7F}" srcOrd="0" destOrd="0" parTransId="{E9A30151-2022-4B6D-B5A2-215D4EA9BA7C}" sibTransId="{BB37EDC6-4F72-4A0B-8E40-27D8E4052338}"/>
    <dgm:cxn modelId="{964CA80B-0DD1-4BC8-BAEA-37CF8FC96253}" srcId="{9D363601-41D6-4855-B468-EDB9753C55AB}" destId="{7BDE66F2-8BA0-42FE-9344-8273EF33402B}" srcOrd="0" destOrd="0" parTransId="{787D48C5-8639-4902-9637-F499375F866A}" sibTransId="{CAC7D18E-B6BB-4176-860B-9ECA58CE6739}"/>
    <dgm:cxn modelId="{1FFF1CAA-4C58-4878-84A5-FD08C9B5D17E}" type="presOf" srcId="{9D363601-41D6-4855-B468-EDB9753C55AB}" destId="{28DD3185-069A-4EC3-8A07-99295F973B2B}" srcOrd="0" destOrd="0" presId="urn:microsoft.com/office/officeart/2005/8/layout/vList5"/>
    <dgm:cxn modelId="{6458FFA4-EDB5-4E28-8349-D92AFF669C12}" srcId="{7BDE66F2-8BA0-42FE-9344-8273EF33402B}" destId="{C3F540D0-E865-4256-A0B8-C110E6811AA1}" srcOrd="0" destOrd="0" parTransId="{7EEB7DF1-9A57-4588-99B5-597054EFE07B}" sibTransId="{C6613381-1EC0-44BE-8A0E-D673F52CA427}"/>
    <dgm:cxn modelId="{84B56324-BC1D-4176-AFE5-53A2593321E4}" srcId="{9D363601-41D6-4855-B468-EDB9753C55AB}" destId="{F7FDA5DD-8ECE-4119-AA9A-4010FF2F9CCE}" srcOrd="1" destOrd="0" parTransId="{6D214C92-ACBC-4A77-B6CF-5601C1496F6F}" sibTransId="{A25A3DA4-97FF-4C84-8A35-F1C5089783EC}"/>
    <dgm:cxn modelId="{C732A76B-F187-48A3-8222-F0F4F8EF7CFD}" type="presOf" srcId="{90791BCB-53AD-4000-86DC-2D2D00F10886}" destId="{511BCF35-E0B7-4A67-8104-0431E4F40D92}" srcOrd="0" destOrd="0" presId="urn:microsoft.com/office/officeart/2005/8/layout/vList5"/>
    <dgm:cxn modelId="{DFDF0861-2FC6-418F-90C4-7DCB118AD728}" type="presOf" srcId="{C3F540D0-E865-4256-A0B8-C110E6811AA1}" destId="{8F1F9544-895B-45B8-B4B1-1D8B74772080}" srcOrd="0" destOrd="0" presId="urn:microsoft.com/office/officeart/2005/8/layout/vList5"/>
    <dgm:cxn modelId="{63A36E43-4953-4661-BFF0-E380A2B36DCA}" srcId="{9D363601-41D6-4855-B468-EDB9753C55AB}" destId="{868A2699-95B3-4D3E-87F6-4312FBB4F3F0}" srcOrd="2" destOrd="0" parTransId="{579C2E6C-0E30-47B9-96EF-D191E1585482}" sibTransId="{51149B0E-6396-415E-81B4-A8CD964D63AE}"/>
    <dgm:cxn modelId="{9D72E308-FA39-4BE0-8304-20F050C36AD9}" type="presParOf" srcId="{28DD3185-069A-4EC3-8A07-99295F973B2B}" destId="{E05D421F-7CFC-4E59-9646-2CB594024535}" srcOrd="0" destOrd="0" presId="urn:microsoft.com/office/officeart/2005/8/layout/vList5"/>
    <dgm:cxn modelId="{7CA27121-A1C3-49FD-A277-C3546BA75A2B}" type="presParOf" srcId="{E05D421F-7CFC-4E59-9646-2CB594024535}" destId="{59DB3EF0-E2A8-41E4-A4EB-BFF9D0D72C0B}" srcOrd="0" destOrd="0" presId="urn:microsoft.com/office/officeart/2005/8/layout/vList5"/>
    <dgm:cxn modelId="{2743F7E5-5712-4DA5-9610-99B4B28D1A55}" type="presParOf" srcId="{E05D421F-7CFC-4E59-9646-2CB594024535}" destId="{8F1F9544-895B-45B8-B4B1-1D8B74772080}" srcOrd="1" destOrd="0" presId="urn:microsoft.com/office/officeart/2005/8/layout/vList5"/>
    <dgm:cxn modelId="{454A9D8F-4577-4FE8-8150-3D2E4FE47760}" type="presParOf" srcId="{28DD3185-069A-4EC3-8A07-99295F973B2B}" destId="{8A3D9EAF-4CA4-4F50-B1D0-C8D15C923C8E}" srcOrd="1" destOrd="0" presId="urn:microsoft.com/office/officeart/2005/8/layout/vList5"/>
    <dgm:cxn modelId="{904848F9-3095-4792-A86B-A44DD63EC6EA}" type="presParOf" srcId="{28DD3185-069A-4EC3-8A07-99295F973B2B}" destId="{309131D1-8FA5-4CE9-BBC3-F79079D8355D}" srcOrd="2" destOrd="0" presId="urn:microsoft.com/office/officeart/2005/8/layout/vList5"/>
    <dgm:cxn modelId="{F48B9DA2-5840-43F0-8067-8D55E47BCF77}" type="presParOf" srcId="{309131D1-8FA5-4CE9-BBC3-F79079D8355D}" destId="{A604F4B6-3FBC-42D9-AE34-E94157ECC519}" srcOrd="0" destOrd="0" presId="urn:microsoft.com/office/officeart/2005/8/layout/vList5"/>
    <dgm:cxn modelId="{BB56C40D-1AFC-422F-B417-294229DB8088}" type="presParOf" srcId="{309131D1-8FA5-4CE9-BBC3-F79079D8355D}" destId="{3098CAE8-5E6A-4BBD-B899-EB3F2EDB2A7A}" srcOrd="1" destOrd="0" presId="urn:microsoft.com/office/officeart/2005/8/layout/vList5"/>
    <dgm:cxn modelId="{993C438F-3694-41E5-8477-9DCB49CE23CD}" type="presParOf" srcId="{28DD3185-069A-4EC3-8A07-99295F973B2B}" destId="{D1E4FA84-073D-4734-AADA-67FA8AE9CE03}" srcOrd="3" destOrd="0" presId="urn:microsoft.com/office/officeart/2005/8/layout/vList5"/>
    <dgm:cxn modelId="{B9C5E9F4-6F7D-4590-B767-43AA3021C1B5}" type="presParOf" srcId="{28DD3185-069A-4EC3-8A07-99295F973B2B}" destId="{CB65798D-D237-4CA5-9310-2898FD9C89DF}" srcOrd="4" destOrd="0" presId="urn:microsoft.com/office/officeart/2005/8/layout/vList5"/>
    <dgm:cxn modelId="{32E1ABE2-EFAA-489A-9E5A-EF27A37C57EF}" type="presParOf" srcId="{CB65798D-D237-4CA5-9310-2898FD9C89DF}" destId="{09DF6F46-EC1B-4064-8A34-57D5C82076CE}" srcOrd="0" destOrd="0" presId="urn:microsoft.com/office/officeart/2005/8/layout/vList5"/>
    <dgm:cxn modelId="{EA3D74EB-78CB-4D0D-A1EF-AF864A47FE80}" type="presParOf" srcId="{CB65798D-D237-4CA5-9310-2898FD9C89DF}" destId="{511BCF35-E0B7-4A67-8104-0431E4F40D9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D363601-41D6-4855-B468-EDB9753C55AB}"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zh-TW" altLang="en-US"/>
        </a:p>
      </dgm:t>
    </dgm:pt>
    <dgm:pt modelId="{7BDE66F2-8BA0-42FE-9344-8273EF33402B}">
      <dgm:prSet/>
      <dgm:spPr/>
      <dgm:t>
        <a:bodyPr/>
        <a:lstStyle/>
        <a:p>
          <a:pPr rtl="0"/>
          <a:r>
            <a:rPr lang="en-US" altLang="zh-TW" dirty="0" smtClean="0">
              <a:latin typeface="微軟正黑體" pitchFamily="34" charset="-120"/>
              <a:ea typeface="微軟正黑體" pitchFamily="34" charset="-120"/>
            </a:rPr>
            <a:t>002-86-10-</a:t>
          </a:r>
          <a:r>
            <a:rPr lang="en-US" dirty="0" smtClean="0">
              <a:latin typeface="微軟正黑體" pitchFamily="34" charset="-120"/>
              <a:ea typeface="微軟正黑體" pitchFamily="34" charset="-120"/>
            </a:rPr>
            <a:t>12330</a:t>
          </a:r>
          <a:endParaRPr lang="zh-TW" dirty="0">
            <a:latin typeface="微軟正黑體" pitchFamily="34" charset="-120"/>
            <a:ea typeface="微軟正黑體" pitchFamily="34" charset="-120"/>
          </a:endParaRPr>
        </a:p>
      </dgm:t>
    </dgm:pt>
    <dgm:pt modelId="{787D48C5-8639-4902-9637-F499375F866A}" type="parTrans" cxnId="{964CA80B-0DD1-4BC8-BAEA-37CF8FC96253}">
      <dgm:prSet/>
      <dgm:spPr/>
      <dgm:t>
        <a:bodyPr/>
        <a:lstStyle/>
        <a:p>
          <a:endParaRPr lang="zh-TW" altLang="en-US"/>
        </a:p>
      </dgm:t>
    </dgm:pt>
    <dgm:pt modelId="{CAC7D18E-B6BB-4176-860B-9ECA58CE6739}" type="sibTrans" cxnId="{964CA80B-0DD1-4BC8-BAEA-37CF8FC96253}">
      <dgm:prSet/>
      <dgm:spPr/>
      <dgm:t>
        <a:bodyPr/>
        <a:lstStyle/>
        <a:p>
          <a:endParaRPr lang="zh-TW" altLang="en-US"/>
        </a:p>
      </dgm:t>
    </dgm:pt>
    <dgm:pt modelId="{C3F540D0-E865-4256-A0B8-C110E6811AA1}">
      <dgm:prSet/>
      <dgm:spPr/>
      <dgm:t>
        <a:bodyPr/>
        <a:lstStyle/>
        <a:p>
          <a:pPr rtl="0"/>
          <a:r>
            <a:rPr lang="zh-TW" dirty="0" smtClean="0">
              <a:latin typeface="微軟正黑體" pitchFamily="34" charset="-120"/>
              <a:ea typeface="微軟正黑體" pitchFamily="34" charset="-120"/>
            </a:rPr>
            <a:t>「知識產權維權援助中心」舉報投訴熱線</a:t>
          </a:r>
          <a:endParaRPr lang="zh-TW" dirty="0">
            <a:latin typeface="微軟正黑體" pitchFamily="34" charset="-120"/>
            <a:ea typeface="微軟正黑體" pitchFamily="34" charset="-120"/>
          </a:endParaRPr>
        </a:p>
      </dgm:t>
    </dgm:pt>
    <dgm:pt modelId="{7EEB7DF1-9A57-4588-99B5-597054EFE07B}" type="parTrans" cxnId="{6458FFA4-EDB5-4E28-8349-D92AFF669C12}">
      <dgm:prSet/>
      <dgm:spPr/>
      <dgm:t>
        <a:bodyPr/>
        <a:lstStyle/>
        <a:p>
          <a:endParaRPr lang="zh-TW" altLang="en-US"/>
        </a:p>
      </dgm:t>
    </dgm:pt>
    <dgm:pt modelId="{C6613381-1EC0-44BE-8A0E-D673F52CA427}" type="sibTrans" cxnId="{6458FFA4-EDB5-4E28-8349-D92AFF669C12}">
      <dgm:prSet/>
      <dgm:spPr/>
      <dgm:t>
        <a:bodyPr/>
        <a:lstStyle/>
        <a:p>
          <a:endParaRPr lang="zh-TW" altLang="en-US"/>
        </a:p>
      </dgm:t>
    </dgm:pt>
    <dgm:pt modelId="{F7FDA5DD-8ECE-4119-AA9A-4010FF2F9CCE}">
      <dgm:prSet/>
      <dgm:spPr/>
      <dgm:t>
        <a:bodyPr/>
        <a:lstStyle/>
        <a:p>
          <a:pPr rtl="0"/>
          <a:r>
            <a:rPr lang="en-US" altLang="zh-TW" dirty="0" smtClean="0">
              <a:latin typeface="微軟正黑體" pitchFamily="34" charset="-120"/>
              <a:ea typeface="微軟正黑體" pitchFamily="34" charset="-120"/>
            </a:rPr>
            <a:t>002-86-10-65212870/2787</a:t>
          </a:r>
          <a:endParaRPr lang="zh-TW" dirty="0">
            <a:latin typeface="微軟正黑體" pitchFamily="34" charset="-120"/>
            <a:ea typeface="微軟正黑體" pitchFamily="34" charset="-120"/>
          </a:endParaRPr>
        </a:p>
      </dgm:t>
    </dgm:pt>
    <dgm:pt modelId="{6D214C92-ACBC-4A77-B6CF-5601C1496F6F}" type="parTrans" cxnId="{84B56324-BC1D-4176-AFE5-53A2593321E4}">
      <dgm:prSet/>
      <dgm:spPr/>
      <dgm:t>
        <a:bodyPr/>
        <a:lstStyle/>
        <a:p>
          <a:endParaRPr lang="zh-TW" altLang="en-US"/>
        </a:p>
      </dgm:t>
    </dgm:pt>
    <dgm:pt modelId="{A25A3DA4-97FF-4C84-8A35-F1C5089783EC}" type="sibTrans" cxnId="{84B56324-BC1D-4176-AFE5-53A2593321E4}">
      <dgm:prSet/>
      <dgm:spPr/>
      <dgm:t>
        <a:bodyPr/>
        <a:lstStyle/>
        <a:p>
          <a:endParaRPr lang="zh-TW" altLang="en-US"/>
        </a:p>
      </dgm:t>
    </dgm:pt>
    <dgm:pt modelId="{C54D9552-E1D8-4706-B024-41142707CF7F}">
      <dgm:prSet/>
      <dgm:spPr/>
      <dgm:t>
        <a:bodyPr/>
        <a:lstStyle/>
        <a:p>
          <a:pPr rtl="0"/>
          <a:r>
            <a:rPr lang="zh-TW" dirty="0" smtClean="0">
              <a:latin typeface="微軟正黑體" pitchFamily="34" charset="-120"/>
              <a:ea typeface="微軟正黑體" pitchFamily="34" charset="-120"/>
            </a:rPr>
            <a:t>全國「掃黃打非」盜版舉報熱線</a:t>
          </a:r>
          <a:endParaRPr lang="zh-TW" dirty="0">
            <a:latin typeface="微軟正黑體" pitchFamily="34" charset="-120"/>
            <a:ea typeface="微軟正黑體" pitchFamily="34" charset="-120"/>
          </a:endParaRPr>
        </a:p>
      </dgm:t>
    </dgm:pt>
    <dgm:pt modelId="{E9A30151-2022-4B6D-B5A2-215D4EA9BA7C}" type="parTrans" cxnId="{CB1E7596-CF72-4558-ADC9-DEEFF2AEDF72}">
      <dgm:prSet/>
      <dgm:spPr/>
      <dgm:t>
        <a:bodyPr/>
        <a:lstStyle/>
        <a:p>
          <a:endParaRPr lang="zh-TW" altLang="en-US"/>
        </a:p>
      </dgm:t>
    </dgm:pt>
    <dgm:pt modelId="{BB37EDC6-4F72-4A0B-8E40-27D8E4052338}" type="sibTrans" cxnId="{CB1E7596-CF72-4558-ADC9-DEEFF2AEDF72}">
      <dgm:prSet/>
      <dgm:spPr/>
      <dgm:t>
        <a:bodyPr/>
        <a:lstStyle/>
        <a:p>
          <a:endParaRPr lang="zh-TW" altLang="en-US"/>
        </a:p>
      </dgm:t>
    </dgm:pt>
    <dgm:pt modelId="{868A2699-95B3-4D3E-87F6-4312FBB4F3F0}">
      <dgm:prSet/>
      <dgm:spPr/>
      <dgm:t>
        <a:bodyPr/>
        <a:lstStyle/>
        <a:p>
          <a:pPr rtl="0"/>
          <a:r>
            <a:rPr lang="en-US" altLang="zh-TW" dirty="0" smtClean="0">
              <a:latin typeface="微軟正黑體" pitchFamily="34" charset="-120"/>
              <a:ea typeface="微軟正黑體" pitchFamily="34" charset="-120"/>
            </a:rPr>
            <a:t>002-86-10-</a:t>
          </a:r>
          <a:r>
            <a:rPr lang="en-US" dirty="0" smtClean="0">
              <a:latin typeface="微軟正黑體" pitchFamily="34" charset="-120"/>
              <a:ea typeface="微軟正黑體" pitchFamily="34" charset="-120"/>
            </a:rPr>
            <a:t>12318</a:t>
          </a:r>
          <a:endParaRPr lang="zh-TW" dirty="0">
            <a:latin typeface="微軟正黑體" pitchFamily="34" charset="-120"/>
            <a:ea typeface="微軟正黑體" pitchFamily="34" charset="-120"/>
          </a:endParaRPr>
        </a:p>
      </dgm:t>
    </dgm:pt>
    <dgm:pt modelId="{579C2E6C-0E30-47B9-96EF-D191E1585482}" type="parTrans" cxnId="{63A36E43-4953-4661-BFF0-E380A2B36DCA}">
      <dgm:prSet/>
      <dgm:spPr/>
      <dgm:t>
        <a:bodyPr/>
        <a:lstStyle/>
        <a:p>
          <a:endParaRPr lang="zh-TW" altLang="en-US"/>
        </a:p>
      </dgm:t>
    </dgm:pt>
    <dgm:pt modelId="{51149B0E-6396-415E-81B4-A8CD964D63AE}" type="sibTrans" cxnId="{63A36E43-4953-4661-BFF0-E380A2B36DCA}">
      <dgm:prSet/>
      <dgm:spPr/>
      <dgm:t>
        <a:bodyPr/>
        <a:lstStyle/>
        <a:p>
          <a:endParaRPr lang="zh-TW" altLang="en-US"/>
        </a:p>
      </dgm:t>
    </dgm:pt>
    <dgm:pt modelId="{90791BCB-53AD-4000-86DC-2D2D00F10886}">
      <dgm:prSet/>
      <dgm:spPr/>
      <dgm:t>
        <a:bodyPr/>
        <a:lstStyle/>
        <a:p>
          <a:pPr rtl="0"/>
          <a:r>
            <a:rPr lang="zh-TW" dirty="0" smtClean="0">
              <a:latin typeface="微軟正黑體" pitchFamily="34" charset="-120"/>
              <a:ea typeface="微軟正黑體" pitchFamily="34" charset="-120"/>
            </a:rPr>
            <a:t>文化部的文化市場違法行為舉報熱線</a:t>
          </a:r>
          <a:endParaRPr lang="zh-TW" dirty="0">
            <a:latin typeface="微軟正黑體" pitchFamily="34" charset="-120"/>
            <a:ea typeface="微軟正黑體" pitchFamily="34" charset="-120"/>
          </a:endParaRPr>
        </a:p>
      </dgm:t>
    </dgm:pt>
    <dgm:pt modelId="{D0F188FE-FC39-45CE-BDEF-3EF3B2877C38}" type="parTrans" cxnId="{1589A87F-D7D1-4E8B-B3D5-74F459AC482A}">
      <dgm:prSet/>
      <dgm:spPr/>
      <dgm:t>
        <a:bodyPr/>
        <a:lstStyle/>
        <a:p>
          <a:endParaRPr lang="zh-TW" altLang="en-US"/>
        </a:p>
      </dgm:t>
    </dgm:pt>
    <dgm:pt modelId="{8C6FA034-FC8D-4A45-87D4-F37D1BBB9B2B}" type="sibTrans" cxnId="{1589A87F-D7D1-4E8B-B3D5-74F459AC482A}">
      <dgm:prSet/>
      <dgm:spPr/>
      <dgm:t>
        <a:bodyPr/>
        <a:lstStyle/>
        <a:p>
          <a:endParaRPr lang="zh-TW" altLang="en-US"/>
        </a:p>
      </dgm:t>
    </dgm:pt>
    <dgm:pt modelId="{28DD3185-069A-4EC3-8A07-99295F973B2B}" type="pres">
      <dgm:prSet presAssocID="{9D363601-41D6-4855-B468-EDB9753C55AB}" presName="Name0" presStyleCnt="0">
        <dgm:presLayoutVars>
          <dgm:dir/>
          <dgm:animLvl val="lvl"/>
          <dgm:resizeHandles val="exact"/>
        </dgm:presLayoutVars>
      </dgm:prSet>
      <dgm:spPr/>
      <dgm:t>
        <a:bodyPr/>
        <a:lstStyle/>
        <a:p>
          <a:endParaRPr lang="zh-TW" altLang="en-US"/>
        </a:p>
      </dgm:t>
    </dgm:pt>
    <dgm:pt modelId="{E05D421F-7CFC-4E59-9646-2CB594024535}" type="pres">
      <dgm:prSet presAssocID="{7BDE66F2-8BA0-42FE-9344-8273EF33402B}" presName="linNode" presStyleCnt="0"/>
      <dgm:spPr/>
    </dgm:pt>
    <dgm:pt modelId="{59DB3EF0-E2A8-41E4-A4EB-BFF9D0D72C0B}" type="pres">
      <dgm:prSet presAssocID="{7BDE66F2-8BA0-42FE-9344-8273EF33402B}" presName="parentText" presStyleLbl="node1" presStyleIdx="0" presStyleCnt="3">
        <dgm:presLayoutVars>
          <dgm:chMax val="1"/>
          <dgm:bulletEnabled val="1"/>
        </dgm:presLayoutVars>
      </dgm:prSet>
      <dgm:spPr/>
      <dgm:t>
        <a:bodyPr/>
        <a:lstStyle/>
        <a:p>
          <a:endParaRPr lang="zh-TW" altLang="en-US"/>
        </a:p>
      </dgm:t>
    </dgm:pt>
    <dgm:pt modelId="{8F1F9544-895B-45B8-B4B1-1D8B74772080}" type="pres">
      <dgm:prSet presAssocID="{7BDE66F2-8BA0-42FE-9344-8273EF33402B}" presName="descendantText" presStyleLbl="alignAccFollowNode1" presStyleIdx="0" presStyleCnt="3">
        <dgm:presLayoutVars>
          <dgm:bulletEnabled val="1"/>
        </dgm:presLayoutVars>
      </dgm:prSet>
      <dgm:spPr/>
      <dgm:t>
        <a:bodyPr/>
        <a:lstStyle/>
        <a:p>
          <a:endParaRPr lang="zh-TW" altLang="en-US"/>
        </a:p>
      </dgm:t>
    </dgm:pt>
    <dgm:pt modelId="{8A3D9EAF-4CA4-4F50-B1D0-C8D15C923C8E}" type="pres">
      <dgm:prSet presAssocID="{CAC7D18E-B6BB-4176-860B-9ECA58CE6739}" presName="sp" presStyleCnt="0"/>
      <dgm:spPr/>
    </dgm:pt>
    <dgm:pt modelId="{309131D1-8FA5-4CE9-BBC3-F79079D8355D}" type="pres">
      <dgm:prSet presAssocID="{F7FDA5DD-8ECE-4119-AA9A-4010FF2F9CCE}" presName="linNode" presStyleCnt="0"/>
      <dgm:spPr/>
    </dgm:pt>
    <dgm:pt modelId="{A604F4B6-3FBC-42D9-AE34-E94157ECC519}" type="pres">
      <dgm:prSet presAssocID="{F7FDA5DD-8ECE-4119-AA9A-4010FF2F9CCE}" presName="parentText" presStyleLbl="node1" presStyleIdx="1" presStyleCnt="3" custLinFactNeighborX="-1171">
        <dgm:presLayoutVars>
          <dgm:chMax val="1"/>
          <dgm:bulletEnabled val="1"/>
        </dgm:presLayoutVars>
      </dgm:prSet>
      <dgm:spPr/>
      <dgm:t>
        <a:bodyPr/>
        <a:lstStyle/>
        <a:p>
          <a:endParaRPr lang="zh-TW" altLang="en-US"/>
        </a:p>
      </dgm:t>
    </dgm:pt>
    <dgm:pt modelId="{3098CAE8-5E6A-4BBD-B899-EB3F2EDB2A7A}" type="pres">
      <dgm:prSet presAssocID="{F7FDA5DD-8ECE-4119-AA9A-4010FF2F9CCE}" presName="descendantText" presStyleLbl="alignAccFollowNode1" presStyleIdx="1" presStyleCnt="3">
        <dgm:presLayoutVars>
          <dgm:bulletEnabled val="1"/>
        </dgm:presLayoutVars>
      </dgm:prSet>
      <dgm:spPr/>
      <dgm:t>
        <a:bodyPr/>
        <a:lstStyle/>
        <a:p>
          <a:endParaRPr lang="zh-TW" altLang="en-US"/>
        </a:p>
      </dgm:t>
    </dgm:pt>
    <dgm:pt modelId="{D1E4FA84-073D-4734-AADA-67FA8AE9CE03}" type="pres">
      <dgm:prSet presAssocID="{A25A3DA4-97FF-4C84-8A35-F1C5089783EC}" presName="sp" presStyleCnt="0"/>
      <dgm:spPr/>
    </dgm:pt>
    <dgm:pt modelId="{CB65798D-D237-4CA5-9310-2898FD9C89DF}" type="pres">
      <dgm:prSet presAssocID="{868A2699-95B3-4D3E-87F6-4312FBB4F3F0}" presName="linNode" presStyleCnt="0"/>
      <dgm:spPr/>
    </dgm:pt>
    <dgm:pt modelId="{09DF6F46-EC1B-4064-8A34-57D5C82076CE}" type="pres">
      <dgm:prSet presAssocID="{868A2699-95B3-4D3E-87F6-4312FBB4F3F0}" presName="parentText" presStyleLbl="node1" presStyleIdx="2" presStyleCnt="3">
        <dgm:presLayoutVars>
          <dgm:chMax val="1"/>
          <dgm:bulletEnabled val="1"/>
        </dgm:presLayoutVars>
      </dgm:prSet>
      <dgm:spPr/>
      <dgm:t>
        <a:bodyPr/>
        <a:lstStyle/>
        <a:p>
          <a:endParaRPr lang="zh-TW" altLang="en-US"/>
        </a:p>
      </dgm:t>
    </dgm:pt>
    <dgm:pt modelId="{511BCF35-E0B7-4A67-8104-0431E4F40D92}" type="pres">
      <dgm:prSet presAssocID="{868A2699-95B3-4D3E-87F6-4312FBB4F3F0}" presName="descendantText" presStyleLbl="alignAccFollowNode1" presStyleIdx="2" presStyleCnt="3">
        <dgm:presLayoutVars>
          <dgm:bulletEnabled val="1"/>
        </dgm:presLayoutVars>
      </dgm:prSet>
      <dgm:spPr/>
      <dgm:t>
        <a:bodyPr/>
        <a:lstStyle/>
        <a:p>
          <a:endParaRPr lang="zh-TW" altLang="en-US"/>
        </a:p>
      </dgm:t>
    </dgm:pt>
  </dgm:ptLst>
  <dgm:cxnLst>
    <dgm:cxn modelId="{CB1E7596-CF72-4558-ADC9-DEEFF2AEDF72}" srcId="{F7FDA5DD-8ECE-4119-AA9A-4010FF2F9CCE}" destId="{C54D9552-E1D8-4706-B024-41142707CF7F}" srcOrd="0" destOrd="0" parTransId="{E9A30151-2022-4B6D-B5A2-215D4EA9BA7C}" sibTransId="{BB37EDC6-4F72-4A0B-8E40-27D8E4052338}"/>
    <dgm:cxn modelId="{AEC62BAE-093D-42E6-9230-2BFC5C22F9D4}" type="presOf" srcId="{90791BCB-53AD-4000-86DC-2D2D00F10886}" destId="{511BCF35-E0B7-4A67-8104-0431E4F40D92}" srcOrd="0" destOrd="0" presId="urn:microsoft.com/office/officeart/2005/8/layout/vList5"/>
    <dgm:cxn modelId="{3328D828-EC4B-4A34-9428-C4420A9DF48E}" type="presOf" srcId="{C3F540D0-E865-4256-A0B8-C110E6811AA1}" destId="{8F1F9544-895B-45B8-B4B1-1D8B74772080}" srcOrd="0" destOrd="0" presId="urn:microsoft.com/office/officeart/2005/8/layout/vList5"/>
    <dgm:cxn modelId="{63A36E43-4953-4661-BFF0-E380A2B36DCA}" srcId="{9D363601-41D6-4855-B468-EDB9753C55AB}" destId="{868A2699-95B3-4D3E-87F6-4312FBB4F3F0}" srcOrd="2" destOrd="0" parTransId="{579C2E6C-0E30-47B9-96EF-D191E1585482}" sibTransId="{51149B0E-6396-415E-81B4-A8CD964D63AE}"/>
    <dgm:cxn modelId="{2D23A582-8C6C-42CC-AD27-4CC6C22EE461}" type="presOf" srcId="{F7FDA5DD-8ECE-4119-AA9A-4010FF2F9CCE}" destId="{A604F4B6-3FBC-42D9-AE34-E94157ECC519}" srcOrd="0" destOrd="0" presId="urn:microsoft.com/office/officeart/2005/8/layout/vList5"/>
    <dgm:cxn modelId="{48D91CD3-F036-4FB6-9467-549B1FB2F14D}" type="presOf" srcId="{868A2699-95B3-4D3E-87F6-4312FBB4F3F0}" destId="{09DF6F46-EC1B-4064-8A34-57D5C82076CE}" srcOrd="0" destOrd="0" presId="urn:microsoft.com/office/officeart/2005/8/layout/vList5"/>
    <dgm:cxn modelId="{84B56324-BC1D-4176-AFE5-53A2593321E4}" srcId="{9D363601-41D6-4855-B468-EDB9753C55AB}" destId="{F7FDA5DD-8ECE-4119-AA9A-4010FF2F9CCE}" srcOrd="1" destOrd="0" parTransId="{6D214C92-ACBC-4A77-B6CF-5601C1496F6F}" sibTransId="{A25A3DA4-97FF-4C84-8A35-F1C5089783EC}"/>
    <dgm:cxn modelId="{5AE56E85-4352-4DB2-8344-CF4B869C044A}" type="presOf" srcId="{9D363601-41D6-4855-B468-EDB9753C55AB}" destId="{28DD3185-069A-4EC3-8A07-99295F973B2B}" srcOrd="0" destOrd="0" presId="urn:microsoft.com/office/officeart/2005/8/layout/vList5"/>
    <dgm:cxn modelId="{6458FFA4-EDB5-4E28-8349-D92AFF669C12}" srcId="{7BDE66F2-8BA0-42FE-9344-8273EF33402B}" destId="{C3F540D0-E865-4256-A0B8-C110E6811AA1}" srcOrd="0" destOrd="0" parTransId="{7EEB7DF1-9A57-4588-99B5-597054EFE07B}" sibTransId="{C6613381-1EC0-44BE-8A0E-D673F52CA427}"/>
    <dgm:cxn modelId="{EB40E6D8-5E4B-48ED-9C12-FA484CD60175}" type="presOf" srcId="{C54D9552-E1D8-4706-B024-41142707CF7F}" destId="{3098CAE8-5E6A-4BBD-B899-EB3F2EDB2A7A}" srcOrd="0" destOrd="0" presId="urn:microsoft.com/office/officeart/2005/8/layout/vList5"/>
    <dgm:cxn modelId="{C7768E8A-D67A-42E2-A1C5-6316D9AA7F48}" type="presOf" srcId="{7BDE66F2-8BA0-42FE-9344-8273EF33402B}" destId="{59DB3EF0-E2A8-41E4-A4EB-BFF9D0D72C0B}" srcOrd="0" destOrd="0" presId="urn:microsoft.com/office/officeart/2005/8/layout/vList5"/>
    <dgm:cxn modelId="{964CA80B-0DD1-4BC8-BAEA-37CF8FC96253}" srcId="{9D363601-41D6-4855-B468-EDB9753C55AB}" destId="{7BDE66F2-8BA0-42FE-9344-8273EF33402B}" srcOrd="0" destOrd="0" parTransId="{787D48C5-8639-4902-9637-F499375F866A}" sibTransId="{CAC7D18E-B6BB-4176-860B-9ECA58CE6739}"/>
    <dgm:cxn modelId="{1589A87F-D7D1-4E8B-B3D5-74F459AC482A}" srcId="{868A2699-95B3-4D3E-87F6-4312FBB4F3F0}" destId="{90791BCB-53AD-4000-86DC-2D2D00F10886}" srcOrd="0" destOrd="0" parTransId="{D0F188FE-FC39-45CE-BDEF-3EF3B2877C38}" sibTransId="{8C6FA034-FC8D-4A45-87D4-F37D1BBB9B2B}"/>
    <dgm:cxn modelId="{1A83406E-2747-47D4-8A9D-277F19AAFE03}" type="presParOf" srcId="{28DD3185-069A-4EC3-8A07-99295F973B2B}" destId="{E05D421F-7CFC-4E59-9646-2CB594024535}" srcOrd="0" destOrd="0" presId="urn:microsoft.com/office/officeart/2005/8/layout/vList5"/>
    <dgm:cxn modelId="{25155F27-BDA0-4416-984F-C6574DAFBA99}" type="presParOf" srcId="{E05D421F-7CFC-4E59-9646-2CB594024535}" destId="{59DB3EF0-E2A8-41E4-A4EB-BFF9D0D72C0B}" srcOrd="0" destOrd="0" presId="urn:microsoft.com/office/officeart/2005/8/layout/vList5"/>
    <dgm:cxn modelId="{5A79F94B-AE7E-44BC-95F5-FF4DCA5461F3}" type="presParOf" srcId="{E05D421F-7CFC-4E59-9646-2CB594024535}" destId="{8F1F9544-895B-45B8-B4B1-1D8B74772080}" srcOrd="1" destOrd="0" presId="urn:microsoft.com/office/officeart/2005/8/layout/vList5"/>
    <dgm:cxn modelId="{D2656388-EEF7-4EAE-A874-D542CD35B3E8}" type="presParOf" srcId="{28DD3185-069A-4EC3-8A07-99295F973B2B}" destId="{8A3D9EAF-4CA4-4F50-B1D0-C8D15C923C8E}" srcOrd="1" destOrd="0" presId="urn:microsoft.com/office/officeart/2005/8/layout/vList5"/>
    <dgm:cxn modelId="{A0BEAA8F-98F7-430F-A216-3E3F034DB235}" type="presParOf" srcId="{28DD3185-069A-4EC3-8A07-99295F973B2B}" destId="{309131D1-8FA5-4CE9-BBC3-F79079D8355D}" srcOrd="2" destOrd="0" presId="urn:microsoft.com/office/officeart/2005/8/layout/vList5"/>
    <dgm:cxn modelId="{64F764B3-9132-4D82-8A05-AFCF9DC635C5}" type="presParOf" srcId="{309131D1-8FA5-4CE9-BBC3-F79079D8355D}" destId="{A604F4B6-3FBC-42D9-AE34-E94157ECC519}" srcOrd="0" destOrd="0" presId="urn:microsoft.com/office/officeart/2005/8/layout/vList5"/>
    <dgm:cxn modelId="{368366CA-AD8D-43B2-B2E4-10897B9E2110}" type="presParOf" srcId="{309131D1-8FA5-4CE9-BBC3-F79079D8355D}" destId="{3098CAE8-5E6A-4BBD-B899-EB3F2EDB2A7A}" srcOrd="1" destOrd="0" presId="urn:microsoft.com/office/officeart/2005/8/layout/vList5"/>
    <dgm:cxn modelId="{C5C5BC42-819A-416E-B015-FFAE846AEE92}" type="presParOf" srcId="{28DD3185-069A-4EC3-8A07-99295F973B2B}" destId="{D1E4FA84-073D-4734-AADA-67FA8AE9CE03}" srcOrd="3" destOrd="0" presId="urn:microsoft.com/office/officeart/2005/8/layout/vList5"/>
    <dgm:cxn modelId="{F399AA5B-BD8C-4168-9602-185566BB2863}" type="presParOf" srcId="{28DD3185-069A-4EC3-8A07-99295F973B2B}" destId="{CB65798D-D237-4CA5-9310-2898FD9C89DF}" srcOrd="4" destOrd="0" presId="urn:microsoft.com/office/officeart/2005/8/layout/vList5"/>
    <dgm:cxn modelId="{BB6C2152-7006-4275-83AF-4F3F17469D1C}" type="presParOf" srcId="{CB65798D-D237-4CA5-9310-2898FD9C89DF}" destId="{09DF6F46-EC1B-4064-8A34-57D5C82076CE}" srcOrd="0" destOrd="0" presId="urn:microsoft.com/office/officeart/2005/8/layout/vList5"/>
    <dgm:cxn modelId="{89A67A81-80AC-4A35-85DD-02A7EE084182}" type="presParOf" srcId="{CB65798D-D237-4CA5-9310-2898FD9C89DF}" destId="{511BCF35-E0B7-4A67-8104-0431E4F40D9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DACCD91-C68F-4E3A-9CE4-E6C9A97C04EC}"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zh-TW" altLang="en-US"/>
        </a:p>
      </dgm:t>
    </dgm:pt>
    <dgm:pt modelId="{5E877F76-9250-4BE5-A21D-46E60F3A46D4}">
      <dgm:prSet/>
      <dgm:spPr/>
      <dgm:t>
        <a:bodyPr/>
        <a:lstStyle/>
        <a:p>
          <a:pPr rtl="0"/>
          <a:r>
            <a:rPr lang="zh-TW" dirty="0" smtClean="0">
              <a:latin typeface="微軟正黑體" pitchFamily="34" charset="-120"/>
              <a:ea typeface="微軟正黑體" pitchFamily="34" charset="-120"/>
            </a:rPr>
            <a:t>中國掃黃打非網</a:t>
          </a:r>
          <a:r>
            <a:rPr lang="en-US" dirty="0" smtClean="0">
              <a:latin typeface="微軟正黑體" pitchFamily="34" charset="-120"/>
              <a:ea typeface="微軟正黑體" pitchFamily="34" charset="-120"/>
              <a:hlinkClick xmlns:r="http://schemas.openxmlformats.org/officeDocument/2006/relationships" r:id="rId1"/>
            </a:rPr>
            <a:t>http://www.shdf.gov.cn</a:t>
          </a:r>
          <a:endParaRPr lang="zh-TW" dirty="0">
            <a:latin typeface="微軟正黑體" pitchFamily="34" charset="-120"/>
            <a:ea typeface="微軟正黑體" pitchFamily="34" charset="-120"/>
          </a:endParaRPr>
        </a:p>
      </dgm:t>
    </dgm:pt>
    <dgm:pt modelId="{6F25919B-602B-403B-9265-DE13E890AB03}" type="parTrans" cxnId="{0E8D2525-E69C-4B08-9902-3D5E810B7FF4}">
      <dgm:prSet/>
      <dgm:spPr/>
      <dgm:t>
        <a:bodyPr/>
        <a:lstStyle/>
        <a:p>
          <a:endParaRPr lang="zh-TW" altLang="en-US"/>
        </a:p>
      </dgm:t>
    </dgm:pt>
    <dgm:pt modelId="{6087B33C-D191-4E16-B0DB-357BA508C545}" type="sibTrans" cxnId="{0E8D2525-E69C-4B08-9902-3D5E810B7FF4}">
      <dgm:prSet/>
      <dgm:spPr/>
      <dgm:t>
        <a:bodyPr/>
        <a:lstStyle/>
        <a:p>
          <a:endParaRPr lang="zh-TW" altLang="en-US"/>
        </a:p>
      </dgm:t>
    </dgm:pt>
    <dgm:pt modelId="{0D9F71E0-D13E-431F-96CF-74DA2BFE8274}">
      <dgm:prSet custT="1"/>
      <dgm:spPr/>
      <dgm:t>
        <a:bodyPr/>
        <a:lstStyle/>
        <a:p>
          <a:pPr algn="ctr" rtl="0"/>
          <a:r>
            <a:rPr lang="zh-TW" sz="1600" b="1" dirty="0" smtClean="0">
              <a:latin typeface="微軟正黑體" pitchFamily="34" charset="-120"/>
              <a:ea typeface="微軟正黑體" pitchFamily="34" charset="-120"/>
            </a:rPr>
            <a:t>非法出版和侵權盜版活動舉報</a:t>
          </a:r>
          <a:endParaRPr lang="en-US" altLang="zh-TW" sz="1600" b="1" dirty="0" smtClean="0">
            <a:latin typeface="微軟正黑體" pitchFamily="34" charset="-120"/>
            <a:ea typeface="微軟正黑體" pitchFamily="34" charset="-120"/>
          </a:endParaRPr>
        </a:p>
        <a:p>
          <a:pPr algn="l" rtl="0"/>
          <a:r>
            <a:rPr lang="zh-TW" sz="1600" dirty="0" smtClean="0">
              <a:latin typeface="微軟正黑體" pitchFamily="34" charset="-120"/>
              <a:ea typeface="微軟正黑體" pitchFamily="34" charset="-120"/>
            </a:rPr>
            <a:t>可舉報與圖書、報紙、期刊、音像、電子、網絡等出版物有關的違法違規行為</a:t>
          </a:r>
          <a:endParaRPr lang="zh-TW" sz="1600" dirty="0">
            <a:latin typeface="微軟正黑體" pitchFamily="34" charset="-120"/>
            <a:ea typeface="微軟正黑體" pitchFamily="34" charset="-120"/>
          </a:endParaRPr>
        </a:p>
      </dgm:t>
    </dgm:pt>
    <dgm:pt modelId="{8738E34A-722B-457D-AF44-CE5FB313DB2A}" type="parTrans" cxnId="{7497350D-B508-4787-AFA9-963799BC9D5C}">
      <dgm:prSet/>
      <dgm:spPr/>
      <dgm:t>
        <a:bodyPr/>
        <a:lstStyle/>
        <a:p>
          <a:endParaRPr lang="zh-TW" altLang="en-US"/>
        </a:p>
      </dgm:t>
    </dgm:pt>
    <dgm:pt modelId="{7A5E35D7-57EE-4884-8962-ADFEC59690EB}" type="sibTrans" cxnId="{7497350D-B508-4787-AFA9-963799BC9D5C}">
      <dgm:prSet/>
      <dgm:spPr/>
      <dgm:t>
        <a:bodyPr/>
        <a:lstStyle/>
        <a:p>
          <a:endParaRPr lang="zh-TW" altLang="en-US"/>
        </a:p>
      </dgm:t>
    </dgm:pt>
    <dgm:pt modelId="{68106CCD-CC4D-47CD-B2BA-16C2F0D533C4}">
      <dgm:prSet custT="1"/>
      <dgm:spPr/>
      <dgm:t>
        <a:bodyPr/>
        <a:lstStyle/>
        <a:p>
          <a:pPr rtl="0"/>
          <a:r>
            <a:rPr lang="en-US" sz="2100" dirty="0" smtClean="0">
              <a:latin typeface="微軟正黑體" pitchFamily="34" charset="-120"/>
              <a:ea typeface="微軟正黑體" pitchFamily="34" charset="-120"/>
            </a:rPr>
            <a:t>12318</a:t>
          </a:r>
          <a:r>
            <a:rPr lang="zh-TW" sz="2000" dirty="0" smtClean="0">
              <a:latin typeface="微軟正黑體" pitchFamily="34" charset="-120"/>
              <a:ea typeface="微軟正黑體" pitchFamily="34" charset="-120"/>
            </a:rPr>
            <a:t>全國文化市場舉報網站</a:t>
          </a:r>
          <a:r>
            <a:rPr lang="en-US" sz="2100" dirty="0" smtClean="0">
              <a:latin typeface="微軟正黑體" pitchFamily="34" charset="-120"/>
              <a:ea typeface="微軟正黑體" pitchFamily="34" charset="-120"/>
              <a:hlinkClick xmlns:r="http://schemas.openxmlformats.org/officeDocument/2006/relationships" r:id="rId2"/>
            </a:rPr>
            <a:t>http://www.12318.gov.cn</a:t>
          </a:r>
          <a:endParaRPr lang="zh-TW" sz="2100" dirty="0">
            <a:latin typeface="微軟正黑體" pitchFamily="34" charset="-120"/>
            <a:ea typeface="微軟正黑體" pitchFamily="34" charset="-120"/>
          </a:endParaRPr>
        </a:p>
      </dgm:t>
    </dgm:pt>
    <dgm:pt modelId="{D819392E-C2F4-4981-BA3A-45E4E5D36178}" type="parTrans" cxnId="{701CAF25-F957-4517-AD20-6166AA09B844}">
      <dgm:prSet/>
      <dgm:spPr/>
      <dgm:t>
        <a:bodyPr/>
        <a:lstStyle/>
        <a:p>
          <a:endParaRPr lang="zh-TW" altLang="en-US"/>
        </a:p>
      </dgm:t>
    </dgm:pt>
    <dgm:pt modelId="{D4022BAD-DDC6-4BE0-8A96-BBD3C94A3993}" type="sibTrans" cxnId="{701CAF25-F957-4517-AD20-6166AA09B844}">
      <dgm:prSet/>
      <dgm:spPr/>
      <dgm:t>
        <a:bodyPr/>
        <a:lstStyle/>
        <a:p>
          <a:endParaRPr lang="zh-TW" altLang="en-US"/>
        </a:p>
      </dgm:t>
    </dgm:pt>
    <dgm:pt modelId="{04EA3E13-72FC-4CC9-B26C-3AF019CCFD00}">
      <dgm:prSet custT="1"/>
      <dgm:spPr/>
      <dgm:t>
        <a:bodyPr/>
        <a:lstStyle/>
        <a:p>
          <a:pPr algn="l" rtl="0">
            <a:lnSpc>
              <a:spcPts val="1500"/>
            </a:lnSpc>
          </a:pPr>
          <a:r>
            <a:rPr lang="zh-TW" altLang="en-US" sz="1200" dirty="0" smtClean="0">
              <a:latin typeface="微軟正黑體" pitchFamily="34" charset="-120"/>
              <a:ea typeface="微軟正黑體" pitchFamily="34" charset="-120"/>
            </a:rPr>
            <a:t>受理對以下領域違法行為的舉報投訴：</a:t>
          </a:r>
          <a:br>
            <a:rPr lang="zh-TW" altLang="en-US" sz="1200" dirty="0" smtClean="0">
              <a:latin typeface="微軟正黑體" pitchFamily="34" charset="-120"/>
              <a:ea typeface="微軟正黑體" pitchFamily="34" charset="-120"/>
            </a:rPr>
          </a:br>
          <a:r>
            <a:rPr lang="zh-TW" altLang="en-US" sz="1200" dirty="0" smtClean="0">
              <a:latin typeface="微軟正黑體" pitchFamily="34" charset="-120"/>
              <a:ea typeface="微軟正黑體" pitchFamily="34" charset="-120"/>
            </a:rPr>
            <a:t>（一）營業性演出活動</a:t>
          </a:r>
          <a:br>
            <a:rPr lang="zh-TW" altLang="en-US" sz="1200" dirty="0" smtClean="0">
              <a:latin typeface="微軟正黑體" pitchFamily="34" charset="-120"/>
              <a:ea typeface="微軟正黑體" pitchFamily="34" charset="-120"/>
            </a:rPr>
          </a:br>
          <a:r>
            <a:rPr lang="zh-TW" altLang="en-US" sz="1200" dirty="0" smtClean="0">
              <a:latin typeface="微軟正黑體" pitchFamily="34" charset="-120"/>
              <a:ea typeface="微軟正黑體" pitchFamily="34" charset="-120"/>
            </a:rPr>
            <a:t>（二）歌舞娛樂和遊藝娛樂等場  所經營活動</a:t>
          </a:r>
          <a:br>
            <a:rPr lang="zh-TW" altLang="en-US" sz="1200" dirty="0" smtClean="0">
              <a:latin typeface="微軟正黑體" pitchFamily="34" charset="-120"/>
              <a:ea typeface="微軟正黑體" pitchFamily="34" charset="-120"/>
            </a:rPr>
          </a:br>
          <a:r>
            <a:rPr lang="zh-TW" altLang="en-US" sz="1200" dirty="0" smtClean="0">
              <a:latin typeface="微軟正黑體" pitchFamily="34" charset="-120"/>
              <a:ea typeface="微軟正黑體" pitchFamily="34" charset="-120"/>
            </a:rPr>
            <a:t>（三）藝術品經營活動</a:t>
          </a:r>
          <a:br>
            <a:rPr lang="zh-TW" altLang="en-US" sz="1200" dirty="0" smtClean="0">
              <a:latin typeface="微軟正黑體" pitchFamily="34" charset="-120"/>
              <a:ea typeface="微軟正黑體" pitchFamily="34" charset="-120"/>
            </a:rPr>
          </a:br>
          <a:r>
            <a:rPr lang="zh-TW" altLang="en-US" sz="1200" dirty="0" smtClean="0">
              <a:latin typeface="微軟正黑體" pitchFamily="34" charset="-120"/>
              <a:ea typeface="微軟正黑體" pitchFamily="34" charset="-120"/>
            </a:rPr>
            <a:t>（四）互聯網上網服務營業場所經營活動</a:t>
          </a:r>
          <a:br>
            <a:rPr lang="zh-TW" altLang="en-US" sz="1200" dirty="0" smtClean="0">
              <a:latin typeface="微軟正黑體" pitchFamily="34" charset="-120"/>
              <a:ea typeface="微軟正黑體" pitchFamily="34" charset="-120"/>
            </a:rPr>
          </a:br>
          <a:r>
            <a:rPr lang="zh-TW" altLang="en-US" sz="1200" dirty="0" smtClean="0">
              <a:latin typeface="微軟正黑體" pitchFamily="34" charset="-120"/>
              <a:ea typeface="微軟正黑體" pitchFamily="34" charset="-120"/>
            </a:rPr>
            <a:t>（五）互聯網音樂、互聯網游戲、互聯網動漫文化活動</a:t>
          </a:r>
          <a:br>
            <a:rPr lang="zh-TW" altLang="en-US" sz="1200" dirty="0" smtClean="0">
              <a:latin typeface="微軟正黑體" pitchFamily="34" charset="-120"/>
              <a:ea typeface="微軟正黑體" pitchFamily="34" charset="-120"/>
            </a:rPr>
          </a:br>
          <a:r>
            <a:rPr lang="zh-TW" altLang="en-US" sz="1200" dirty="0" smtClean="0">
              <a:latin typeface="微軟正黑體" pitchFamily="34" charset="-120"/>
              <a:ea typeface="微軟正黑體" pitchFamily="34" charset="-120"/>
            </a:rPr>
            <a:t>（六）文化行政部門管理的其他文化經營活動</a:t>
          </a:r>
          <a:endParaRPr lang="zh-TW" altLang="en-US" sz="1200" dirty="0">
            <a:latin typeface="微軟正黑體" pitchFamily="34" charset="-120"/>
            <a:ea typeface="微軟正黑體" pitchFamily="34" charset="-120"/>
          </a:endParaRPr>
        </a:p>
      </dgm:t>
    </dgm:pt>
    <dgm:pt modelId="{0CE6BEAF-C8FB-4F52-BE9A-8714724C1E92}" type="parTrans" cxnId="{D411C38C-7A06-450A-AC61-90BA6BA0389F}">
      <dgm:prSet/>
      <dgm:spPr/>
      <dgm:t>
        <a:bodyPr/>
        <a:lstStyle/>
        <a:p>
          <a:endParaRPr lang="zh-TW" altLang="en-US"/>
        </a:p>
      </dgm:t>
    </dgm:pt>
    <dgm:pt modelId="{C034961D-B0CD-4A90-9283-4315627FF6C7}" type="sibTrans" cxnId="{D411C38C-7A06-450A-AC61-90BA6BA0389F}">
      <dgm:prSet/>
      <dgm:spPr/>
      <dgm:t>
        <a:bodyPr/>
        <a:lstStyle/>
        <a:p>
          <a:endParaRPr lang="zh-TW" altLang="en-US"/>
        </a:p>
      </dgm:t>
    </dgm:pt>
    <dgm:pt modelId="{33AF0E75-D661-4D26-8235-17F1E2E2F5E5}" type="pres">
      <dgm:prSet presAssocID="{DDACCD91-C68F-4E3A-9CE4-E6C9A97C04EC}" presName="diagram" presStyleCnt="0">
        <dgm:presLayoutVars>
          <dgm:chPref val="1"/>
          <dgm:dir/>
          <dgm:animOne val="branch"/>
          <dgm:animLvl val="lvl"/>
          <dgm:resizeHandles/>
        </dgm:presLayoutVars>
      </dgm:prSet>
      <dgm:spPr/>
      <dgm:t>
        <a:bodyPr/>
        <a:lstStyle/>
        <a:p>
          <a:endParaRPr lang="zh-TW" altLang="en-US"/>
        </a:p>
      </dgm:t>
    </dgm:pt>
    <dgm:pt modelId="{EEBC1A29-21FB-458D-A471-E1EBE37C90C2}" type="pres">
      <dgm:prSet presAssocID="{5E877F76-9250-4BE5-A21D-46E60F3A46D4}" presName="root" presStyleCnt="0"/>
      <dgm:spPr/>
    </dgm:pt>
    <dgm:pt modelId="{1D08B440-E0A0-4C38-9776-B87D7BD65685}" type="pres">
      <dgm:prSet presAssocID="{5E877F76-9250-4BE5-A21D-46E60F3A46D4}" presName="rootComposite" presStyleCnt="0"/>
      <dgm:spPr/>
    </dgm:pt>
    <dgm:pt modelId="{69231BC5-70C6-4097-81DE-EAF2A60242F8}" type="pres">
      <dgm:prSet presAssocID="{5E877F76-9250-4BE5-A21D-46E60F3A46D4}" presName="rootText" presStyleLbl="node1" presStyleIdx="0" presStyleCnt="2"/>
      <dgm:spPr/>
      <dgm:t>
        <a:bodyPr/>
        <a:lstStyle/>
        <a:p>
          <a:endParaRPr lang="zh-TW" altLang="en-US"/>
        </a:p>
      </dgm:t>
    </dgm:pt>
    <dgm:pt modelId="{A39C0A38-1F38-4E1F-BDC8-487381895832}" type="pres">
      <dgm:prSet presAssocID="{5E877F76-9250-4BE5-A21D-46E60F3A46D4}" presName="rootConnector" presStyleLbl="node1" presStyleIdx="0" presStyleCnt="2"/>
      <dgm:spPr/>
      <dgm:t>
        <a:bodyPr/>
        <a:lstStyle/>
        <a:p>
          <a:endParaRPr lang="zh-TW" altLang="en-US"/>
        </a:p>
      </dgm:t>
    </dgm:pt>
    <dgm:pt modelId="{92F8200E-C801-4ABE-9A01-CFEE197B07D9}" type="pres">
      <dgm:prSet presAssocID="{5E877F76-9250-4BE5-A21D-46E60F3A46D4}" presName="childShape" presStyleCnt="0"/>
      <dgm:spPr/>
    </dgm:pt>
    <dgm:pt modelId="{24609FAE-0D80-45B4-B60A-24BCDBE6F72A}" type="pres">
      <dgm:prSet presAssocID="{8738E34A-722B-457D-AF44-CE5FB313DB2A}" presName="Name13" presStyleLbl="parChTrans1D2" presStyleIdx="0" presStyleCnt="2"/>
      <dgm:spPr/>
      <dgm:t>
        <a:bodyPr/>
        <a:lstStyle/>
        <a:p>
          <a:endParaRPr lang="zh-TW" altLang="en-US"/>
        </a:p>
      </dgm:t>
    </dgm:pt>
    <dgm:pt modelId="{2A9D30D7-BF7B-4E04-9EE4-678AA1441CC8}" type="pres">
      <dgm:prSet presAssocID="{0D9F71E0-D13E-431F-96CF-74DA2BFE8274}" presName="childText" presStyleLbl="bgAcc1" presStyleIdx="0" presStyleCnt="2" custScaleY="147781">
        <dgm:presLayoutVars>
          <dgm:bulletEnabled val="1"/>
        </dgm:presLayoutVars>
      </dgm:prSet>
      <dgm:spPr/>
      <dgm:t>
        <a:bodyPr/>
        <a:lstStyle/>
        <a:p>
          <a:endParaRPr lang="zh-TW" altLang="en-US"/>
        </a:p>
      </dgm:t>
    </dgm:pt>
    <dgm:pt modelId="{2666665F-AEC6-421F-A8EC-5005EA61569F}" type="pres">
      <dgm:prSet presAssocID="{68106CCD-CC4D-47CD-B2BA-16C2F0D533C4}" presName="root" presStyleCnt="0"/>
      <dgm:spPr/>
    </dgm:pt>
    <dgm:pt modelId="{8E98736B-4AAA-4A67-A7D9-13B313A66FA6}" type="pres">
      <dgm:prSet presAssocID="{68106CCD-CC4D-47CD-B2BA-16C2F0D533C4}" presName="rootComposite" presStyleCnt="0"/>
      <dgm:spPr/>
    </dgm:pt>
    <dgm:pt modelId="{52C99951-C75C-4E58-9F0F-E701DC1D5A3C}" type="pres">
      <dgm:prSet presAssocID="{68106CCD-CC4D-47CD-B2BA-16C2F0D533C4}" presName="rootText" presStyleLbl="node1" presStyleIdx="1" presStyleCnt="2" custScaleX="119034"/>
      <dgm:spPr/>
      <dgm:t>
        <a:bodyPr/>
        <a:lstStyle/>
        <a:p>
          <a:endParaRPr lang="zh-TW" altLang="en-US"/>
        </a:p>
      </dgm:t>
    </dgm:pt>
    <dgm:pt modelId="{14C90F1F-B71D-4F1D-8236-57DF5E1EA0EE}" type="pres">
      <dgm:prSet presAssocID="{68106CCD-CC4D-47CD-B2BA-16C2F0D533C4}" presName="rootConnector" presStyleLbl="node1" presStyleIdx="1" presStyleCnt="2"/>
      <dgm:spPr/>
      <dgm:t>
        <a:bodyPr/>
        <a:lstStyle/>
        <a:p>
          <a:endParaRPr lang="zh-TW" altLang="en-US"/>
        </a:p>
      </dgm:t>
    </dgm:pt>
    <dgm:pt modelId="{66E06FBD-7967-48CA-BEE8-E4994CD6C7DC}" type="pres">
      <dgm:prSet presAssocID="{68106CCD-CC4D-47CD-B2BA-16C2F0D533C4}" presName="childShape" presStyleCnt="0"/>
      <dgm:spPr/>
    </dgm:pt>
    <dgm:pt modelId="{BB9F6224-3201-4728-B21A-567B6ED04101}" type="pres">
      <dgm:prSet presAssocID="{0CE6BEAF-C8FB-4F52-BE9A-8714724C1E92}" presName="Name13" presStyleLbl="parChTrans1D2" presStyleIdx="1" presStyleCnt="2"/>
      <dgm:spPr/>
      <dgm:t>
        <a:bodyPr/>
        <a:lstStyle/>
        <a:p>
          <a:endParaRPr lang="zh-TW" altLang="en-US"/>
        </a:p>
      </dgm:t>
    </dgm:pt>
    <dgm:pt modelId="{6AC5439B-1145-49D1-A58B-E74E89FF1FC9}" type="pres">
      <dgm:prSet presAssocID="{04EA3E13-72FC-4CC9-B26C-3AF019CCFD00}" presName="childText" presStyleLbl="bgAcc1" presStyleIdx="1" presStyleCnt="2" custScaleY="175437">
        <dgm:presLayoutVars>
          <dgm:bulletEnabled val="1"/>
        </dgm:presLayoutVars>
      </dgm:prSet>
      <dgm:spPr/>
      <dgm:t>
        <a:bodyPr/>
        <a:lstStyle/>
        <a:p>
          <a:endParaRPr lang="zh-TW" altLang="en-US"/>
        </a:p>
      </dgm:t>
    </dgm:pt>
  </dgm:ptLst>
  <dgm:cxnLst>
    <dgm:cxn modelId="{1DDE5821-D93D-4BB0-8B9A-44BA1DB5E451}" type="presOf" srcId="{8738E34A-722B-457D-AF44-CE5FB313DB2A}" destId="{24609FAE-0D80-45B4-B60A-24BCDBE6F72A}" srcOrd="0" destOrd="0" presId="urn:microsoft.com/office/officeart/2005/8/layout/hierarchy3"/>
    <dgm:cxn modelId="{161C4E0B-F129-4D54-A285-9570ABC9E4C8}" type="presOf" srcId="{DDACCD91-C68F-4E3A-9CE4-E6C9A97C04EC}" destId="{33AF0E75-D661-4D26-8235-17F1E2E2F5E5}" srcOrd="0" destOrd="0" presId="urn:microsoft.com/office/officeart/2005/8/layout/hierarchy3"/>
    <dgm:cxn modelId="{701CAF25-F957-4517-AD20-6166AA09B844}" srcId="{DDACCD91-C68F-4E3A-9CE4-E6C9A97C04EC}" destId="{68106CCD-CC4D-47CD-B2BA-16C2F0D533C4}" srcOrd="1" destOrd="0" parTransId="{D819392E-C2F4-4981-BA3A-45E4E5D36178}" sibTransId="{D4022BAD-DDC6-4BE0-8A96-BBD3C94A3993}"/>
    <dgm:cxn modelId="{360B3228-F888-473C-9C47-C4CDF9CD895B}" type="presOf" srcId="{68106CCD-CC4D-47CD-B2BA-16C2F0D533C4}" destId="{14C90F1F-B71D-4F1D-8236-57DF5E1EA0EE}" srcOrd="1" destOrd="0" presId="urn:microsoft.com/office/officeart/2005/8/layout/hierarchy3"/>
    <dgm:cxn modelId="{0E8D2525-E69C-4B08-9902-3D5E810B7FF4}" srcId="{DDACCD91-C68F-4E3A-9CE4-E6C9A97C04EC}" destId="{5E877F76-9250-4BE5-A21D-46E60F3A46D4}" srcOrd="0" destOrd="0" parTransId="{6F25919B-602B-403B-9265-DE13E890AB03}" sibTransId="{6087B33C-D191-4E16-B0DB-357BA508C545}"/>
    <dgm:cxn modelId="{EFA670A7-4BA2-4734-9E1E-1C2F663476C1}" type="presOf" srcId="{0CE6BEAF-C8FB-4F52-BE9A-8714724C1E92}" destId="{BB9F6224-3201-4728-B21A-567B6ED04101}" srcOrd="0" destOrd="0" presId="urn:microsoft.com/office/officeart/2005/8/layout/hierarchy3"/>
    <dgm:cxn modelId="{7497350D-B508-4787-AFA9-963799BC9D5C}" srcId="{5E877F76-9250-4BE5-A21D-46E60F3A46D4}" destId="{0D9F71E0-D13E-431F-96CF-74DA2BFE8274}" srcOrd="0" destOrd="0" parTransId="{8738E34A-722B-457D-AF44-CE5FB313DB2A}" sibTransId="{7A5E35D7-57EE-4884-8962-ADFEC59690EB}"/>
    <dgm:cxn modelId="{6C45CE51-CA1A-4042-BF88-4C1807D5D56D}" type="presOf" srcId="{68106CCD-CC4D-47CD-B2BA-16C2F0D533C4}" destId="{52C99951-C75C-4E58-9F0F-E701DC1D5A3C}" srcOrd="0" destOrd="0" presId="urn:microsoft.com/office/officeart/2005/8/layout/hierarchy3"/>
    <dgm:cxn modelId="{D411C38C-7A06-450A-AC61-90BA6BA0389F}" srcId="{68106CCD-CC4D-47CD-B2BA-16C2F0D533C4}" destId="{04EA3E13-72FC-4CC9-B26C-3AF019CCFD00}" srcOrd="0" destOrd="0" parTransId="{0CE6BEAF-C8FB-4F52-BE9A-8714724C1E92}" sibTransId="{C034961D-B0CD-4A90-9283-4315627FF6C7}"/>
    <dgm:cxn modelId="{B596EEB5-F13A-4A18-912E-B9DCBA63DFEE}" type="presOf" srcId="{04EA3E13-72FC-4CC9-B26C-3AF019CCFD00}" destId="{6AC5439B-1145-49D1-A58B-E74E89FF1FC9}" srcOrd="0" destOrd="0" presId="urn:microsoft.com/office/officeart/2005/8/layout/hierarchy3"/>
    <dgm:cxn modelId="{9F08DEA8-755C-4C31-BAB3-1A804CB1577A}" type="presOf" srcId="{5E877F76-9250-4BE5-A21D-46E60F3A46D4}" destId="{69231BC5-70C6-4097-81DE-EAF2A60242F8}" srcOrd="0" destOrd="0" presId="urn:microsoft.com/office/officeart/2005/8/layout/hierarchy3"/>
    <dgm:cxn modelId="{F7522A34-97A3-4C3D-B7A3-A3114D7A54F7}" type="presOf" srcId="{0D9F71E0-D13E-431F-96CF-74DA2BFE8274}" destId="{2A9D30D7-BF7B-4E04-9EE4-678AA1441CC8}" srcOrd="0" destOrd="0" presId="urn:microsoft.com/office/officeart/2005/8/layout/hierarchy3"/>
    <dgm:cxn modelId="{2ECB2B27-8417-4650-8F5D-B44F6241D805}" type="presOf" srcId="{5E877F76-9250-4BE5-A21D-46E60F3A46D4}" destId="{A39C0A38-1F38-4E1F-BDC8-487381895832}" srcOrd="1" destOrd="0" presId="urn:microsoft.com/office/officeart/2005/8/layout/hierarchy3"/>
    <dgm:cxn modelId="{C9E8F5F3-D995-4058-A56C-0887263EDBA6}" type="presParOf" srcId="{33AF0E75-D661-4D26-8235-17F1E2E2F5E5}" destId="{EEBC1A29-21FB-458D-A471-E1EBE37C90C2}" srcOrd="0" destOrd="0" presId="urn:microsoft.com/office/officeart/2005/8/layout/hierarchy3"/>
    <dgm:cxn modelId="{D1959A42-2435-4DBF-9920-F510ABF8F2A6}" type="presParOf" srcId="{EEBC1A29-21FB-458D-A471-E1EBE37C90C2}" destId="{1D08B440-E0A0-4C38-9776-B87D7BD65685}" srcOrd="0" destOrd="0" presId="urn:microsoft.com/office/officeart/2005/8/layout/hierarchy3"/>
    <dgm:cxn modelId="{5910E2A7-E5F9-43E4-858F-7908B0A240B1}" type="presParOf" srcId="{1D08B440-E0A0-4C38-9776-B87D7BD65685}" destId="{69231BC5-70C6-4097-81DE-EAF2A60242F8}" srcOrd="0" destOrd="0" presId="urn:microsoft.com/office/officeart/2005/8/layout/hierarchy3"/>
    <dgm:cxn modelId="{3D56B489-549E-472D-B8C5-75AC0AD580AD}" type="presParOf" srcId="{1D08B440-E0A0-4C38-9776-B87D7BD65685}" destId="{A39C0A38-1F38-4E1F-BDC8-487381895832}" srcOrd="1" destOrd="0" presId="urn:microsoft.com/office/officeart/2005/8/layout/hierarchy3"/>
    <dgm:cxn modelId="{2884F172-A473-45A3-A670-6BA6D4765FFC}" type="presParOf" srcId="{EEBC1A29-21FB-458D-A471-E1EBE37C90C2}" destId="{92F8200E-C801-4ABE-9A01-CFEE197B07D9}" srcOrd="1" destOrd="0" presId="urn:microsoft.com/office/officeart/2005/8/layout/hierarchy3"/>
    <dgm:cxn modelId="{FEF13506-1958-40ED-8FF4-998E0426F9C3}" type="presParOf" srcId="{92F8200E-C801-4ABE-9A01-CFEE197B07D9}" destId="{24609FAE-0D80-45B4-B60A-24BCDBE6F72A}" srcOrd="0" destOrd="0" presId="urn:microsoft.com/office/officeart/2005/8/layout/hierarchy3"/>
    <dgm:cxn modelId="{C5B7688D-7FCE-48DF-8669-FE3F27FB15B7}" type="presParOf" srcId="{92F8200E-C801-4ABE-9A01-CFEE197B07D9}" destId="{2A9D30D7-BF7B-4E04-9EE4-678AA1441CC8}" srcOrd="1" destOrd="0" presId="urn:microsoft.com/office/officeart/2005/8/layout/hierarchy3"/>
    <dgm:cxn modelId="{97A958C5-F438-4F04-9D79-500706EBBF89}" type="presParOf" srcId="{33AF0E75-D661-4D26-8235-17F1E2E2F5E5}" destId="{2666665F-AEC6-421F-A8EC-5005EA61569F}" srcOrd="1" destOrd="0" presId="urn:microsoft.com/office/officeart/2005/8/layout/hierarchy3"/>
    <dgm:cxn modelId="{07127D91-FEE5-4BFC-A2A4-7CA148D8F67D}" type="presParOf" srcId="{2666665F-AEC6-421F-A8EC-5005EA61569F}" destId="{8E98736B-4AAA-4A67-A7D9-13B313A66FA6}" srcOrd="0" destOrd="0" presId="urn:microsoft.com/office/officeart/2005/8/layout/hierarchy3"/>
    <dgm:cxn modelId="{A5B1A8B0-0FDC-4E47-9037-76DAD927391A}" type="presParOf" srcId="{8E98736B-4AAA-4A67-A7D9-13B313A66FA6}" destId="{52C99951-C75C-4E58-9F0F-E701DC1D5A3C}" srcOrd="0" destOrd="0" presId="urn:microsoft.com/office/officeart/2005/8/layout/hierarchy3"/>
    <dgm:cxn modelId="{F9D73839-9BD9-4B4C-94F6-371F41F6C6DC}" type="presParOf" srcId="{8E98736B-4AAA-4A67-A7D9-13B313A66FA6}" destId="{14C90F1F-B71D-4F1D-8236-57DF5E1EA0EE}" srcOrd="1" destOrd="0" presId="urn:microsoft.com/office/officeart/2005/8/layout/hierarchy3"/>
    <dgm:cxn modelId="{1CD604C7-E7B9-4F39-B2F3-0E03298EDFF0}" type="presParOf" srcId="{2666665F-AEC6-421F-A8EC-5005EA61569F}" destId="{66E06FBD-7967-48CA-BEE8-E4994CD6C7DC}" srcOrd="1" destOrd="0" presId="urn:microsoft.com/office/officeart/2005/8/layout/hierarchy3"/>
    <dgm:cxn modelId="{FDB9180C-E509-4C8A-B5C1-E118D7732975}" type="presParOf" srcId="{66E06FBD-7967-48CA-BEE8-E4994CD6C7DC}" destId="{BB9F6224-3201-4728-B21A-567B6ED04101}" srcOrd="0" destOrd="0" presId="urn:microsoft.com/office/officeart/2005/8/layout/hierarchy3"/>
    <dgm:cxn modelId="{54F0D840-0192-4046-9C2F-9BE3FC8B1623}" type="presParOf" srcId="{66E06FBD-7967-48CA-BEE8-E4994CD6C7DC}" destId="{6AC5439B-1145-49D1-A58B-E74E89FF1FC9}"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C19EF00-4409-42C6-A7D5-90018CA8C7B8}" type="doc">
      <dgm:prSet loTypeId="urn:microsoft.com/office/officeart/2005/8/layout/chevron2" loCatId="list" qsTypeId="urn:microsoft.com/office/officeart/2005/8/quickstyle/simple2" qsCatId="simple" csTypeId="urn:microsoft.com/office/officeart/2005/8/colors/colorful1#1" csCatId="colorful" phldr="1"/>
      <dgm:spPr/>
      <dgm:t>
        <a:bodyPr/>
        <a:lstStyle/>
        <a:p>
          <a:endParaRPr lang="zh-TW" altLang="en-US"/>
        </a:p>
      </dgm:t>
    </dgm:pt>
    <dgm:pt modelId="{7B9CF08C-E985-4BEE-BB7F-5B39C16E1464}">
      <dgm:prSet phldrT="[文字]"/>
      <dgm:spPr/>
      <dgm:t>
        <a:bodyPr/>
        <a:lstStyle/>
        <a:p>
          <a:r>
            <a:rPr lang="en-US" altLang="zh-TW" dirty="0" smtClean="0">
              <a:latin typeface="微軟正黑體" pitchFamily="34" charset="-120"/>
              <a:ea typeface="微軟正黑體" pitchFamily="34" charset="-120"/>
            </a:rPr>
            <a:t>98.12.22</a:t>
          </a:r>
          <a:endParaRPr lang="zh-TW" altLang="en-US" dirty="0">
            <a:latin typeface="微軟正黑體" pitchFamily="34" charset="-120"/>
            <a:ea typeface="微軟正黑體" pitchFamily="34" charset="-120"/>
          </a:endParaRPr>
        </a:p>
      </dgm:t>
    </dgm:pt>
    <dgm:pt modelId="{81491D37-3A02-4B7E-9559-A9B92A7E9012}" type="parTrans" cxnId="{19E5D0CD-D556-4637-86A4-24609106191C}">
      <dgm:prSet/>
      <dgm:spPr/>
      <dgm:t>
        <a:bodyPr/>
        <a:lstStyle/>
        <a:p>
          <a:endParaRPr lang="zh-TW" altLang="en-US"/>
        </a:p>
      </dgm:t>
    </dgm:pt>
    <dgm:pt modelId="{7F84FF56-7825-4E50-BD60-36BD795EEE62}" type="sibTrans" cxnId="{19E5D0CD-D556-4637-86A4-24609106191C}">
      <dgm:prSet/>
      <dgm:spPr/>
      <dgm:t>
        <a:bodyPr/>
        <a:lstStyle/>
        <a:p>
          <a:endParaRPr lang="zh-TW" altLang="en-US"/>
        </a:p>
      </dgm:t>
    </dgm:pt>
    <dgm:pt modelId="{B82BA430-33DD-4599-837E-1D6D0D2831C1}">
      <dgm:prSet phldrT="[文字]" custT="1"/>
      <dgm:spPr/>
      <dgm:t>
        <a:bodyPr/>
        <a:lstStyle/>
        <a:p>
          <a:r>
            <a:rPr lang="zh-TW" altLang="en-US" sz="1800" b="1" dirty="0" smtClean="0">
              <a:latin typeface="微軟正黑體" pitchFamily="34" charset="-120"/>
              <a:ea typeface="微軟正黑體" pitchFamily="34" charset="-120"/>
              <a:sym typeface="Wingdings" pitchFamily="2" charset="2"/>
            </a:rPr>
            <a:t>第</a:t>
          </a:r>
          <a:r>
            <a:rPr lang="en-US" altLang="zh-TW" sz="1800" b="1" dirty="0" smtClean="0">
              <a:latin typeface="微軟正黑體" pitchFamily="34" charset="-120"/>
              <a:ea typeface="微軟正黑體" pitchFamily="34" charset="-120"/>
              <a:sym typeface="Wingdings" pitchFamily="2" charset="2"/>
            </a:rPr>
            <a:t>4</a:t>
          </a:r>
          <a:r>
            <a:rPr lang="zh-TW" altLang="en-US" sz="1800" b="1" dirty="0" smtClean="0">
              <a:latin typeface="微軟正黑體" pitchFamily="34" charset="-120"/>
              <a:ea typeface="微軟正黑體" pitchFamily="34" charset="-120"/>
              <a:sym typeface="Wingdings" pitchFamily="2" charset="2"/>
            </a:rPr>
            <a:t>次江陳會同意將智慧財產權納入第</a:t>
          </a:r>
          <a:r>
            <a:rPr lang="en-US" altLang="zh-TW" sz="1800" b="1" dirty="0" smtClean="0">
              <a:latin typeface="微軟正黑體" pitchFamily="34" charset="-120"/>
              <a:ea typeface="微軟正黑體" pitchFamily="34" charset="-120"/>
              <a:sym typeface="Wingdings" pitchFamily="2" charset="2"/>
            </a:rPr>
            <a:t>5</a:t>
          </a:r>
          <a:r>
            <a:rPr lang="zh-TW" altLang="en-US" sz="1800" b="1" dirty="0" smtClean="0">
              <a:latin typeface="微軟正黑體" pitchFamily="34" charset="-120"/>
              <a:ea typeface="微軟正黑體" pitchFamily="34" charset="-120"/>
              <a:sym typeface="Wingdings" pitchFamily="2" charset="2"/>
            </a:rPr>
            <a:t>次協商議題</a:t>
          </a:r>
          <a:endParaRPr lang="zh-TW" altLang="en-US" sz="1800" b="1" dirty="0">
            <a:latin typeface="微軟正黑體" pitchFamily="34" charset="-120"/>
            <a:ea typeface="微軟正黑體" pitchFamily="34" charset="-120"/>
          </a:endParaRPr>
        </a:p>
      </dgm:t>
    </dgm:pt>
    <dgm:pt modelId="{4902859F-BC7F-4839-A7DD-87D8CB1DDC2E}" type="parTrans" cxnId="{12582336-4022-4420-A84A-B590D046EC51}">
      <dgm:prSet/>
      <dgm:spPr/>
      <dgm:t>
        <a:bodyPr/>
        <a:lstStyle/>
        <a:p>
          <a:endParaRPr lang="zh-TW" altLang="en-US"/>
        </a:p>
      </dgm:t>
    </dgm:pt>
    <dgm:pt modelId="{538DFF56-80D4-4143-99D1-286793EE5F6A}" type="sibTrans" cxnId="{12582336-4022-4420-A84A-B590D046EC51}">
      <dgm:prSet/>
      <dgm:spPr/>
      <dgm:t>
        <a:bodyPr/>
        <a:lstStyle/>
        <a:p>
          <a:endParaRPr lang="zh-TW" altLang="en-US"/>
        </a:p>
      </dgm:t>
    </dgm:pt>
    <dgm:pt modelId="{20DAA9AF-F20A-48C6-8E29-4A7867EAAD04}">
      <dgm:prSet phldrT="[文字]"/>
      <dgm:spPr/>
      <dgm:t>
        <a:bodyPr/>
        <a:lstStyle/>
        <a:p>
          <a:r>
            <a:rPr lang="en-US" altLang="zh-TW" dirty="0" smtClean="0">
              <a:latin typeface="微軟正黑體" pitchFamily="34" charset="-120"/>
              <a:ea typeface="微軟正黑體" pitchFamily="34" charset="-120"/>
            </a:rPr>
            <a:t>99.06.29</a:t>
          </a:r>
          <a:endParaRPr lang="zh-TW" altLang="en-US" dirty="0">
            <a:latin typeface="微軟正黑體" pitchFamily="34" charset="-120"/>
            <a:ea typeface="微軟正黑體" pitchFamily="34" charset="-120"/>
          </a:endParaRPr>
        </a:p>
      </dgm:t>
    </dgm:pt>
    <dgm:pt modelId="{0600BE23-3056-4F6A-9396-1BBE403678B9}" type="parTrans" cxnId="{A874A139-97B7-43E5-A8F8-F987596592FB}">
      <dgm:prSet/>
      <dgm:spPr/>
      <dgm:t>
        <a:bodyPr/>
        <a:lstStyle/>
        <a:p>
          <a:endParaRPr lang="zh-TW" altLang="en-US"/>
        </a:p>
      </dgm:t>
    </dgm:pt>
    <dgm:pt modelId="{BE61B3C2-7F76-47C2-8F8A-D4497C447192}" type="sibTrans" cxnId="{A874A139-97B7-43E5-A8F8-F987596592FB}">
      <dgm:prSet/>
      <dgm:spPr/>
      <dgm:t>
        <a:bodyPr/>
        <a:lstStyle/>
        <a:p>
          <a:endParaRPr lang="zh-TW" altLang="en-US"/>
        </a:p>
      </dgm:t>
    </dgm:pt>
    <dgm:pt modelId="{818F351E-583C-4AA9-A3DE-5264881625B2}">
      <dgm:prSet phldrT="[文字]" custT="1"/>
      <dgm:spPr/>
      <dgm:t>
        <a:bodyPr/>
        <a:lstStyle/>
        <a:p>
          <a:r>
            <a:rPr lang="zh-TW" altLang="en-US" sz="1800" b="1" dirty="0" smtClean="0">
              <a:latin typeface="微軟正黑體" pitchFamily="34" charset="-120"/>
              <a:ea typeface="微軟正黑體" pitchFamily="34" charset="-120"/>
            </a:rPr>
            <a:t>第</a:t>
          </a:r>
          <a:r>
            <a:rPr lang="en-US" altLang="zh-TW" sz="1800" b="1" dirty="0" smtClean="0">
              <a:latin typeface="微軟正黑體" pitchFamily="34" charset="-120"/>
              <a:ea typeface="微軟正黑體" pitchFamily="34" charset="-120"/>
            </a:rPr>
            <a:t>5</a:t>
          </a:r>
          <a:r>
            <a:rPr lang="zh-TW" altLang="en-US" sz="1800" b="1" dirty="0" smtClean="0">
              <a:latin typeface="微軟正黑體" pitchFamily="34" charset="-120"/>
              <a:ea typeface="微軟正黑體" pitchFamily="34" charset="-120"/>
            </a:rPr>
            <a:t>次江陳會在重慶簽署「海峽兩岸智慧財產權保護合作協議</a:t>
          </a:r>
          <a:r>
            <a:rPr lang="zh-TW" altLang="en-US" sz="1800" dirty="0" smtClean="0">
              <a:latin typeface="微軟正黑體" pitchFamily="34" charset="-120"/>
              <a:ea typeface="微軟正黑體" pitchFamily="34" charset="-120"/>
            </a:rPr>
            <a:t>」</a:t>
          </a:r>
          <a:endParaRPr lang="zh-TW" altLang="en-US" sz="1800" dirty="0">
            <a:latin typeface="微軟正黑體" pitchFamily="34" charset="-120"/>
            <a:ea typeface="微軟正黑體" pitchFamily="34" charset="-120"/>
          </a:endParaRPr>
        </a:p>
      </dgm:t>
    </dgm:pt>
    <dgm:pt modelId="{3ACEA200-CF90-4CDD-BD17-67F537AFC44A}" type="parTrans" cxnId="{987DF750-000C-457E-A36D-22860183E16C}">
      <dgm:prSet/>
      <dgm:spPr/>
      <dgm:t>
        <a:bodyPr/>
        <a:lstStyle/>
        <a:p>
          <a:endParaRPr lang="zh-TW" altLang="en-US"/>
        </a:p>
      </dgm:t>
    </dgm:pt>
    <dgm:pt modelId="{7187E629-0AC0-4C0A-9195-39B9554AE95A}" type="sibTrans" cxnId="{987DF750-000C-457E-A36D-22860183E16C}">
      <dgm:prSet/>
      <dgm:spPr/>
      <dgm:t>
        <a:bodyPr/>
        <a:lstStyle/>
        <a:p>
          <a:endParaRPr lang="zh-TW" altLang="en-US"/>
        </a:p>
      </dgm:t>
    </dgm:pt>
    <dgm:pt modelId="{BFAAFC57-9CAA-4228-89A4-DF7795F6121F}">
      <dgm:prSet phldrT="[文字]"/>
      <dgm:spPr/>
      <dgm:t>
        <a:bodyPr/>
        <a:lstStyle/>
        <a:p>
          <a:r>
            <a:rPr lang="en-US" altLang="zh-TW" dirty="0" smtClean="0">
              <a:latin typeface="微軟正黑體" pitchFamily="34" charset="-120"/>
              <a:ea typeface="微軟正黑體" pitchFamily="34" charset="-120"/>
            </a:rPr>
            <a:t>99.08.17</a:t>
          </a:r>
          <a:endParaRPr lang="zh-TW" altLang="en-US" dirty="0">
            <a:latin typeface="微軟正黑體" pitchFamily="34" charset="-120"/>
            <a:ea typeface="微軟正黑體" pitchFamily="34" charset="-120"/>
          </a:endParaRPr>
        </a:p>
      </dgm:t>
    </dgm:pt>
    <dgm:pt modelId="{90AA2B2E-D8C9-4C09-878E-268B560AFB88}" type="parTrans" cxnId="{E0B38458-9AE1-45C8-8ADA-A73364084BB2}">
      <dgm:prSet/>
      <dgm:spPr/>
      <dgm:t>
        <a:bodyPr/>
        <a:lstStyle/>
        <a:p>
          <a:endParaRPr lang="zh-TW" altLang="en-US"/>
        </a:p>
      </dgm:t>
    </dgm:pt>
    <dgm:pt modelId="{84FD5007-A119-40AF-8039-19BE68782311}" type="sibTrans" cxnId="{E0B38458-9AE1-45C8-8ADA-A73364084BB2}">
      <dgm:prSet/>
      <dgm:spPr/>
      <dgm:t>
        <a:bodyPr/>
        <a:lstStyle/>
        <a:p>
          <a:endParaRPr lang="zh-TW" altLang="en-US"/>
        </a:p>
      </dgm:t>
    </dgm:pt>
    <dgm:pt modelId="{D5A3732F-A298-4D28-83C7-9BCFF31FB522}">
      <dgm:prSet phldrT="[文字]" custT="1"/>
      <dgm:spPr/>
      <dgm:t>
        <a:bodyPr/>
        <a:lstStyle/>
        <a:p>
          <a:r>
            <a:rPr lang="zh-TW" altLang="en-US" sz="1800" b="1" dirty="0" smtClean="0">
              <a:latin typeface="微軟正黑體" pitchFamily="34" charset="-120"/>
              <a:ea typeface="微軟正黑體" pitchFamily="34" charset="-120"/>
            </a:rPr>
            <a:t>立法院二讀表決通過「海峽兩岸智財權保護合作協議」</a:t>
          </a:r>
          <a:endParaRPr lang="zh-TW" altLang="en-US" sz="1800" b="1" dirty="0">
            <a:latin typeface="微軟正黑體" pitchFamily="34" charset="-120"/>
            <a:ea typeface="微軟正黑體" pitchFamily="34" charset="-120"/>
          </a:endParaRPr>
        </a:p>
      </dgm:t>
    </dgm:pt>
    <dgm:pt modelId="{BB4DF898-5F75-4A36-8B74-ED690603E5EC}" type="parTrans" cxnId="{F649587B-1276-40D6-BC71-F1845B780E65}">
      <dgm:prSet/>
      <dgm:spPr/>
      <dgm:t>
        <a:bodyPr/>
        <a:lstStyle/>
        <a:p>
          <a:endParaRPr lang="zh-TW" altLang="en-US"/>
        </a:p>
      </dgm:t>
    </dgm:pt>
    <dgm:pt modelId="{1AC1084B-D2F3-4C17-9EFE-E67C9C032942}" type="sibTrans" cxnId="{F649587B-1276-40D6-BC71-F1845B780E65}">
      <dgm:prSet/>
      <dgm:spPr/>
      <dgm:t>
        <a:bodyPr/>
        <a:lstStyle/>
        <a:p>
          <a:endParaRPr lang="zh-TW" altLang="en-US"/>
        </a:p>
      </dgm:t>
    </dgm:pt>
    <dgm:pt modelId="{CCAC0D03-1B86-414A-9474-20A5D6EB6B6D}">
      <dgm:prSet phldrT="[文字]"/>
      <dgm:spPr/>
      <dgm:t>
        <a:bodyPr/>
        <a:lstStyle/>
        <a:p>
          <a:r>
            <a:rPr lang="en-US" altLang="zh-TW" dirty="0" smtClean="0">
              <a:latin typeface="微軟正黑體" pitchFamily="34" charset="-120"/>
              <a:ea typeface="微軟正黑體" pitchFamily="34" charset="-120"/>
            </a:rPr>
            <a:t>99.09.12</a:t>
          </a:r>
          <a:endParaRPr lang="zh-TW" altLang="en-US" dirty="0">
            <a:latin typeface="微軟正黑體" pitchFamily="34" charset="-120"/>
            <a:ea typeface="微軟正黑體" pitchFamily="34" charset="-120"/>
          </a:endParaRPr>
        </a:p>
      </dgm:t>
    </dgm:pt>
    <dgm:pt modelId="{BA099C18-978E-4888-BBBD-D9132C01450B}" type="parTrans" cxnId="{EB7E8B8F-9470-4896-9D47-1EA9A0940465}">
      <dgm:prSet/>
      <dgm:spPr/>
      <dgm:t>
        <a:bodyPr/>
        <a:lstStyle/>
        <a:p>
          <a:endParaRPr lang="zh-TW" altLang="en-US"/>
        </a:p>
      </dgm:t>
    </dgm:pt>
    <dgm:pt modelId="{7557B7AB-0280-4BF0-A7FB-2B9840400806}" type="sibTrans" cxnId="{EB7E8B8F-9470-4896-9D47-1EA9A0940465}">
      <dgm:prSet/>
      <dgm:spPr/>
      <dgm:t>
        <a:bodyPr/>
        <a:lstStyle/>
        <a:p>
          <a:endParaRPr lang="zh-TW" altLang="en-US"/>
        </a:p>
      </dgm:t>
    </dgm:pt>
    <dgm:pt modelId="{BD6FF5B2-D5AF-4DA2-A089-94EC45476220}">
      <dgm:prSet phldrT="[文字]" custT="1"/>
      <dgm:spPr/>
      <dgm:t>
        <a:bodyPr/>
        <a:lstStyle/>
        <a:p>
          <a:r>
            <a:rPr lang="zh-TW" altLang="en-US" sz="1800" b="1" dirty="0" smtClean="0">
              <a:solidFill>
                <a:srgbClr val="FF0000"/>
              </a:solidFill>
              <a:latin typeface="微軟正黑體" pitchFamily="34" charset="-120"/>
              <a:ea typeface="微軟正黑體" pitchFamily="34" charset="-120"/>
            </a:rPr>
            <a:t>協議正式生效</a:t>
          </a:r>
          <a:endParaRPr lang="zh-TW" altLang="en-US" sz="1800" b="1" dirty="0">
            <a:solidFill>
              <a:srgbClr val="FF0000"/>
            </a:solidFill>
            <a:latin typeface="微軟正黑體" pitchFamily="34" charset="-120"/>
            <a:ea typeface="微軟正黑體" pitchFamily="34" charset="-120"/>
          </a:endParaRPr>
        </a:p>
      </dgm:t>
    </dgm:pt>
    <dgm:pt modelId="{73BF632A-2A59-426B-AC25-4462EE08DF00}" type="parTrans" cxnId="{EEF2B5EF-01BC-416D-9ABA-68D5CF8D4599}">
      <dgm:prSet/>
      <dgm:spPr/>
      <dgm:t>
        <a:bodyPr/>
        <a:lstStyle/>
        <a:p>
          <a:endParaRPr lang="zh-TW" altLang="en-US"/>
        </a:p>
      </dgm:t>
    </dgm:pt>
    <dgm:pt modelId="{4919F42C-4BCA-417C-A260-FEDF9CA1B797}" type="sibTrans" cxnId="{EEF2B5EF-01BC-416D-9ABA-68D5CF8D4599}">
      <dgm:prSet/>
      <dgm:spPr/>
      <dgm:t>
        <a:bodyPr/>
        <a:lstStyle/>
        <a:p>
          <a:endParaRPr lang="zh-TW" altLang="en-US"/>
        </a:p>
      </dgm:t>
    </dgm:pt>
    <dgm:pt modelId="{2015AFE6-0155-47B5-928C-EDE437DD1F33}" type="pres">
      <dgm:prSet presAssocID="{DC19EF00-4409-42C6-A7D5-90018CA8C7B8}" presName="linearFlow" presStyleCnt="0">
        <dgm:presLayoutVars>
          <dgm:dir/>
          <dgm:animLvl val="lvl"/>
          <dgm:resizeHandles val="exact"/>
        </dgm:presLayoutVars>
      </dgm:prSet>
      <dgm:spPr/>
      <dgm:t>
        <a:bodyPr/>
        <a:lstStyle/>
        <a:p>
          <a:endParaRPr lang="zh-TW" altLang="en-US"/>
        </a:p>
      </dgm:t>
    </dgm:pt>
    <dgm:pt modelId="{9065C651-FB66-44CB-A7BD-186AC6A94AFF}" type="pres">
      <dgm:prSet presAssocID="{7B9CF08C-E985-4BEE-BB7F-5B39C16E1464}" presName="composite" presStyleCnt="0"/>
      <dgm:spPr/>
      <dgm:t>
        <a:bodyPr/>
        <a:lstStyle/>
        <a:p>
          <a:endParaRPr lang="zh-TW" altLang="en-US"/>
        </a:p>
      </dgm:t>
    </dgm:pt>
    <dgm:pt modelId="{7661B24E-BA4B-4C67-A416-5238DECE0BF3}" type="pres">
      <dgm:prSet presAssocID="{7B9CF08C-E985-4BEE-BB7F-5B39C16E1464}" presName="parentText" presStyleLbl="alignNode1" presStyleIdx="0" presStyleCnt="4">
        <dgm:presLayoutVars>
          <dgm:chMax val="1"/>
          <dgm:bulletEnabled val="1"/>
        </dgm:presLayoutVars>
      </dgm:prSet>
      <dgm:spPr/>
      <dgm:t>
        <a:bodyPr/>
        <a:lstStyle/>
        <a:p>
          <a:endParaRPr lang="zh-TW" altLang="en-US"/>
        </a:p>
      </dgm:t>
    </dgm:pt>
    <dgm:pt modelId="{76D0C40B-FD07-4056-A0F9-7F5C53073708}" type="pres">
      <dgm:prSet presAssocID="{7B9CF08C-E985-4BEE-BB7F-5B39C16E1464}" presName="descendantText" presStyleLbl="alignAcc1" presStyleIdx="0" presStyleCnt="4" custScaleY="100000">
        <dgm:presLayoutVars>
          <dgm:bulletEnabled val="1"/>
        </dgm:presLayoutVars>
      </dgm:prSet>
      <dgm:spPr/>
      <dgm:t>
        <a:bodyPr/>
        <a:lstStyle/>
        <a:p>
          <a:endParaRPr lang="zh-TW" altLang="en-US"/>
        </a:p>
      </dgm:t>
    </dgm:pt>
    <dgm:pt modelId="{C625D235-DC27-4E97-BCBF-B550F7CFD39D}" type="pres">
      <dgm:prSet presAssocID="{7F84FF56-7825-4E50-BD60-36BD795EEE62}" presName="sp" presStyleCnt="0"/>
      <dgm:spPr/>
      <dgm:t>
        <a:bodyPr/>
        <a:lstStyle/>
        <a:p>
          <a:endParaRPr lang="zh-TW" altLang="en-US"/>
        </a:p>
      </dgm:t>
    </dgm:pt>
    <dgm:pt modelId="{86537DAA-57A8-4628-95D5-EA51CF87AA01}" type="pres">
      <dgm:prSet presAssocID="{20DAA9AF-F20A-48C6-8E29-4A7867EAAD04}" presName="composite" presStyleCnt="0"/>
      <dgm:spPr/>
      <dgm:t>
        <a:bodyPr/>
        <a:lstStyle/>
        <a:p>
          <a:endParaRPr lang="zh-TW" altLang="en-US"/>
        </a:p>
      </dgm:t>
    </dgm:pt>
    <dgm:pt modelId="{76300ADB-E95D-45C4-A475-21F284BC5F85}" type="pres">
      <dgm:prSet presAssocID="{20DAA9AF-F20A-48C6-8E29-4A7867EAAD04}" presName="parentText" presStyleLbl="alignNode1" presStyleIdx="1" presStyleCnt="4">
        <dgm:presLayoutVars>
          <dgm:chMax val="1"/>
          <dgm:bulletEnabled val="1"/>
        </dgm:presLayoutVars>
      </dgm:prSet>
      <dgm:spPr/>
      <dgm:t>
        <a:bodyPr/>
        <a:lstStyle/>
        <a:p>
          <a:endParaRPr lang="zh-TW" altLang="en-US"/>
        </a:p>
      </dgm:t>
    </dgm:pt>
    <dgm:pt modelId="{327697AF-67A7-4579-932B-8CE1986047B5}" type="pres">
      <dgm:prSet presAssocID="{20DAA9AF-F20A-48C6-8E29-4A7867EAAD04}" presName="descendantText" presStyleLbl="alignAcc1" presStyleIdx="1" presStyleCnt="4" custScaleY="128497" custLinFactNeighborX="438" custLinFactNeighborY="-1191">
        <dgm:presLayoutVars>
          <dgm:bulletEnabled val="1"/>
        </dgm:presLayoutVars>
      </dgm:prSet>
      <dgm:spPr/>
      <dgm:t>
        <a:bodyPr/>
        <a:lstStyle/>
        <a:p>
          <a:endParaRPr lang="zh-TW" altLang="en-US"/>
        </a:p>
      </dgm:t>
    </dgm:pt>
    <dgm:pt modelId="{CAE87BB4-ABEF-4A1A-9149-0C03032635C3}" type="pres">
      <dgm:prSet presAssocID="{BE61B3C2-7F76-47C2-8F8A-D4497C447192}" presName="sp" presStyleCnt="0"/>
      <dgm:spPr/>
      <dgm:t>
        <a:bodyPr/>
        <a:lstStyle/>
        <a:p>
          <a:endParaRPr lang="zh-TW" altLang="en-US"/>
        </a:p>
      </dgm:t>
    </dgm:pt>
    <dgm:pt modelId="{4FCEA088-AA30-49E6-924A-4AD70106776C}" type="pres">
      <dgm:prSet presAssocID="{BFAAFC57-9CAA-4228-89A4-DF7795F6121F}" presName="composite" presStyleCnt="0"/>
      <dgm:spPr/>
      <dgm:t>
        <a:bodyPr/>
        <a:lstStyle/>
        <a:p>
          <a:endParaRPr lang="zh-TW" altLang="en-US"/>
        </a:p>
      </dgm:t>
    </dgm:pt>
    <dgm:pt modelId="{518BB47E-E09B-4CB5-A329-654C025A88A8}" type="pres">
      <dgm:prSet presAssocID="{BFAAFC57-9CAA-4228-89A4-DF7795F6121F}" presName="parentText" presStyleLbl="alignNode1" presStyleIdx="2" presStyleCnt="4">
        <dgm:presLayoutVars>
          <dgm:chMax val="1"/>
          <dgm:bulletEnabled val="1"/>
        </dgm:presLayoutVars>
      </dgm:prSet>
      <dgm:spPr/>
      <dgm:t>
        <a:bodyPr/>
        <a:lstStyle/>
        <a:p>
          <a:endParaRPr lang="zh-TW" altLang="en-US"/>
        </a:p>
      </dgm:t>
    </dgm:pt>
    <dgm:pt modelId="{05D0594E-B50D-41A5-8F9C-0F86EA8F9650}" type="pres">
      <dgm:prSet presAssocID="{BFAAFC57-9CAA-4228-89A4-DF7795F6121F}" presName="descendantText" presStyleLbl="alignAcc1" presStyleIdx="2" presStyleCnt="4" custScaleY="147179">
        <dgm:presLayoutVars>
          <dgm:bulletEnabled val="1"/>
        </dgm:presLayoutVars>
      </dgm:prSet>
      <dgm:spPr/>
      <dgm:t>
        <a:bodyPr/>
        <a:lstStyle/>
        <a:p>
          <a:endParaRPr lang="zh-TW" altLang="en-US"/>
        </a:p>
      </dgm:t>
    </dgm:pt>
    <dgm:pt modelId="{5A22B4D8-9FC1-4C67-B77E-A5584EB4504F}" type="pres">
      <dgm:prSet presAssocID="{84FD5007-A119-40AF-8039-19BE68782311}" presName="sp" presStyleCnt="0"/>
      <dgm:spPr/>
      <dgm:t>
        <a:bodyPr/>
        <a:lstStyle/>
        <a:p>
          <a:endParaRPr lang="zh-TW" altLang="en-US"/>
        </a:p>
      </dgm:t>
    </dgm:pt>
    <dgm:pt modelId="{B1E84CBA-244D-4C38-A8D4-E2E09B1CBD1C}" type="pres">
      <dgm:prSet presAssocID="{CCAC0D03-1B86-414A-9474-20A5D6EB6B6D}" presName="composite" presStyleCnt="0"/>
      <dgm:spPr/>
      <dgm:t>
        <a:bodyPr/>
        <a:lstStyle/>
        <a:p>
          <a:endParaRPr lang="zh-TW" altLang="en-US"/>
        </a:p>
      </dgm:t>
    </dgm:pt>
    <dgm:pt modelId="{736B4151-632E-4324-90C5-5B1D8C32071E}" type="pres">
      <dgm:prSet presAssocID="{CCAC0D03-1B86-414A-9474-20A5D6EB6B6D}" presName="parentText" presStyleLbl="alignNode1" presStyleIdx="3" presStyleCnt="4">
        <dgm:presLayoutVars>
          <dgm:chMax val="1"/>
          <dgm:bulletEnabled val="1"/>
        </dgm:presLayoutVars>
      </dgm:prSet>
      <dgm:spPr/>
      <dgm:t>
        <a:bodyPr/>
        <a:lstStyle/>
        <a:p>
          <a:endParaRPr lang="zh-TW" altLang="en-US"/>
        </a:p>
      </dgm:t>
    </dgm:pt>
    <dgm:pt modelId="{8F250AEA-0C15-48ED-BE07-6593E685B838}" type="pres">
      <dgm:prSet presAssocID="{CCAC0D03-1B86-414A-9474-20A5D6EB6B6D}" presName="descendantText" presStyleLbl="alignAcc1" presStyleIdx="3" presStyleCnt="4" custScaleY="123948">
        <dgm:presLayoutVars>
          <dgm:bulletEnabled val="1"/>
        </dgm:presLayoutVars>
      </dgm:prSet>
      <dgm:spPr/>
      <dgm:t>
        <a:bodyPr/>
        <a:lstStyle/>
        <a:p>
          <a:endParaRPr lang="zh-TW" altLang="en-US"/>
        </a:p>
      </dgm:t>
    </dgm:pt>
  </dgm:ptLst>
  <dgm:cxnLst>
    <dgm:cxn modelId="{72F11833-6F52-4DAB-9EE3-3FBD1446212C}" type="presOf" srcId="{BFAAFC57-9CAA-4228-89A4-DF7795F6121F}" destId="{518BB47E-E09B-4CB5-A329-654C025A88A8}" srcOrd="0" destOrd="0" presId="urn:microsoft.com/office/officeart/2005/8/layout/chevron2"/>
    <dgm:cxn modelId="{A874A139-97B7-43E5-A8F8-F987596592FB}" srcId="{DC19EF00-4409-42C6-A7D5-90018CA8C7B8}" destId="{20DAA9AF-F20A-48C6-8E29-4A7867EAAD04}" srcOrd="1" destOrd="0" parTransId="{0600BE23-3056-4F6A-9396-1BBE403678B9}" sibTransId="{BE61B3C2-7F76-47C2-8F8A-D4497C447192}"/>
    <dgm:cxn modelId="{EEF2B5EF-01BC-416D-9ABA-68D5CF8D4599}" srcId="{CCAC0D03-1B86-414A-9474-20A5D6EB6B6D}" destId="{BD6FF5B2-D5AF-4DA2-A089-94EC45476220}" srcOrd="0" destOrd="0" parTransId="{73BF632A-2A59-426B-AC25-4462EE08DF00}" sibTransId="{4919F42C-4BCA-417C-A260-FEDF9CA1B797}"/>
    <dgm:cxn modelId="{E8A32EEF-2F21-4020-8C61-0176DB497B97}" type="presOf" srcId="{BD6FF5B2-D5AF-4DA2-A089-94EC45476220}" destId="{8F250AEA-0C15-48ED-BE07-6593E685B838}" srcOrd="0" destOrd="0" presId="urn:microsoft.com/office/officeart/2005/8/layout/chevron2"/>
    <dgm:cxn modelId="{12582336-4022-4420-A84A-B590D046EC51}" srcId="{7B9CF08C-E985-4BEE-BB7F-5B39C16E1464}" destId="{B82BA430-33DD-4599-837E-1D6D0D2831C1}" srcOrd="0" destOrd="0" parTransId="{4902859F-BC7F-4839-A7DD-87D8CB1DDC2E}" sibTransId="{538DFF56-80D4-4143-99D1-286793EE5F6A}"/>
    <dgm:cxn modelId="{987DF750-000C-457E-A36D-22860183E16C}" srcId="{20DAA9AF-F20A-48C6-8E29-4A7867EAAD04}" destId="{818F351E-583C-4AA9-A3DE-5264881625B2}" srcOrd="0" destOrd="0" parTransId="{3ACEA200-CF90-4CDD-BD17-67F537AFC44A}" sibTransId="{7187E629-0AC0-4C0A-9195-39B9554AE95A}"/>
    <dgm:cxn modelId="{A7596CC4-83E9-4908-8178-EDCA57FA4929}" type="presOf" srcId="{7B9CF08C-E985-4BEE-BB7F-5B39C16E1464}" destId="{7661B24E-BA4B-4C67-A416-5238DECE0BF3}" srcOrd="0" destOrd="0" presId="urn:microsoft.com/office/officeart/2005/8/layout/chevron2"/>
    <dgm:cxn modelId="{A26D345D-2DD2-4D44-AC4E-42E3C2728F90}" type="presOf" srcId="{B82BA430-33DD-4599-837E-1D6D0D2831C1}" destId="{76D0C40B-FD07-4056-A0F9-7F5C53073708}" srcOrd="0" destOrd="0" presId="urn:microsoft.com/office/officeart/2005/8/layout/chevron2"/>
    <dgm:cxn modelId="{19E5D0CD-D556-4637-86A4-24609106191C}" srcId="{DC19EF00-4409-42C6-A7D5-90018CA8C7B8}" destId="{7B9CF08C-E985-4BEE-BB7F-5B39C16E1464}" srcOrd="0" destOrd="0" parTransId="{81491D37-3A02-4B7E-9559-A9B92A7E9012}" sibTransId="{7F84FF56-7825-4E50-BD60-36BD795EEE62}"/>
    <dgm:cxn modelId="{0CF75DE7-BD00-47A1-84AE-07ABF0301498}" type="presOf" srcId="{D5A3732F-A298-4D28-83C7-9BCFF31FB522}" destId="{05D0594E-B50D-41A5-8F9C-0F86EA8F9650}" srcOrd="0" destOrd="0" presId="urn:microsoft.com/office/officeart/2005/8/layout/chevron2"/>
    <dgm:cxn modelId="{F649587B-1276-40D6-BC71-F1845B780E65}" srcId="{BFAAFC57-9CAA-4228-89A4-DF7795F6121F}" destId="{D5A3732F-A298-4D28-83C7-9BCFF31FB522}" srcOrd="0" destOrd="0" parTransId="{BB4DF898-5F75-4A36-8B74-ED690603E5EC}" sibTransId="{1AC1084B-D2F3-4C17-9EFE-E67C9C032942}"/>
    <dgm:cxn modelId="{EB7E8B8F-9470-4896-9D47-1EA9A0940465}" srcId="{DC19EF00-4409-42C6-A7D5-90018CA8C7B8}" destId="{CCAC0D03-1B86-414A-9474-20A5D6EB6B6D}" srcOrd="3" destOrd="0" parTransId="{BA099C18-978E-4888-BBBD-D9132C01450B}" sibTransId="{7557B7AB-0280-4BF0-A7FB-2B9840400806}"/>
    <dgm:cxn modelId="{025F49CE-9F68-4017-94B6-70DC2C6B44C5}" type="presOf" srcId="{DC19EF00-4409-42C6-A7D5-90018CA8C7B8}" destId="{2015AFE6-0155-47B5-928C-EDE437DD1F33}" srcOrd="0" destOrd="0" presId="urn:microsoft.com/office/officeart/2005/8/layout/chevron2"/>
    <dgm:cxn modelId="{E0B38458-9AE1-45C8-8ADA-A73364084BB2}" srcId="{DC19EF00-4409-42C6-A7D5-90018CA8C7B8}" destId="{BFAAFC57-9CAA-4228-89A4-DF7795F6121F}" srcOrd="2" destOrd="0" parTransId="{90AA2B2E-D8C9-4C09-878E-268B560AFB88}" sibTransId="{84FD5007-A119-40AF-8039-19BE68782311}"/>
    <dgm:cxn modelId="{E47E99CB-12B0-4090-8606-36F0CB492239}" type="presOf" srcId="{20DAA9AF-F20A-48C6-8E29-4A7867EAAD04}" destId="{76300ADB-E95D-45C4-A475-21F284BC5F85}" srcOrd="0" destOrd="0" presId="urn:microsoft.com/office/officeart/2005/8/layout/chevron2"/>
    <dgm:cxn modelId="{D9A3394C-461F-4D99-9C4A-8A387D857A95}" type="presOf" srcId="{818F351E-583C-4AA9-A3DE-5264881625B2}" destId="{327697AF-67A7-4579-932B-8CE1986047B5}" srcOrd="0" destOrd="0" presId="urn:microsoft.com/office/officeart/2005/8/layout/chevron2"/>
    <dgm:cxn modelId="{AC4410E7-6C2E-45F7-8576-6288E2C4CB0D}" type="presOf" srcId="{CCAC0D03-1B86-414A-9474-20A5D6EB6B6D}" destId="{736B4151-632E-4324-90C5-5B1D8C32071E}" srcOrd="0" destOrd="0" presId="urn:microsoft.com/office/officeart/2005/8/layout/chevron2"/>
    <dgm:cxn modelId="{8FD7B62E-8C70-4F15-B364-DEB2D514F72D}" type="presParOf" srcId="{2015AFE6-0155-47B5-928C-EDE437DD1F33}" destId="{9065C651-FB66-44CB-A7BD-186AC6A94AFF}" srcOrd="0" destOrd="0" presId="urn:microsoft.com/office/officeart/2005/8/layout/chevron2"/>
    <dgm:cxn modelId="{DBF59CA2-5892-4AD3-B123-A87CF0A122A2}" type="presParOf" srcId="{9065C651-FB66-44CB-A7BD-186AC6A94AFF}" destId="{7661B24E-BA4B-4C67-A416-5238DECE0BF3}" srcOrd="0" destOrd="0" presId="urn:microsoft.com/office/officeart/2005/8/layout/chevron2"/>
    <dgm:cxn modelId="{8DA35CF6-8026-4302-85A3-DBD8062B3615}" type="presParOf" srcId="{9065C651-FB66-44CB-A7BD-186AC6A94AFF}" destId="{76D0C40B-FD07-4056-A0F9-7F5C53073708}" srcOrd="1" destOrd="0" presId="urn:microsoft.com/office/officeart/2005/8/layout/chevron2"/>
    <dgm:cxn modelId="{8008A147-A464-4587-94FE-5E39848B0E94}" type="presParOf" srcId="{2015AFE6-0155-47B5-928C-EDE437DD1F33}" destId="{C625D235-DC27-4E97-BCBF-B550F7CFD39D}" srcOrd="1" destOrd="0" presId="urn:microsoft.com/office/officeart/2005/8/layout/chevron2"/>
    <dgm:cxn modelId="{02B0B467-D855-4CA9-845B-38EFE4975C6E}" type="presParOf" srcId="{2015AFE6-0155-47B5-928C-EDE437DD1F33}" destId="{86537DAA-57A8-4628-95D5-EA51CF87AA01}" srcOrd="2" destOrd="0" presId="urn:microsoft.com/office/officeart/2005/8/layout/chevron2"/>
    <dgm:cxn modelId="{E68D1C59-C861-4B86-9249-3F4BE3BCB31F}" type="presParOf" srcId="{86537DAA-57A8-4628-95D5-EA51CF87AA01}" destId="{76300ADB-E95D-45C4-A475-21F284BC5F85}" srcOrd="0" destOrd="0" presId="urn:microsoft.com/office/officeart/2005/8/layout/chevron2"/>
    <dgm:cxn modelId="{06076F88-BBA2-47A2-9ED4-392EB7AF38B8}" type="presParOf" srcId="{86537DAA-57A8-4628-95D5-EA51CF87AA01}" destId="{327697AF-67A7-4579-932B-8CE1986047B5}" srcOrd="1" destOrd="0" presId="urn:microsoft.com/office/officeart/2005/8/layout/chevron2"/>
    <dgm:cxn modelId="{75BA8B64-A997-40F4-AA00-57B54A99EE48}" type="presParOf" srcId="{2015AFE6-0155-47B5-928C-EDE437DD1F33}" destId="{CAE87BB4-ABEF-4A1A-9149-0C03032635C3}" srcOrd="3" destOrd="0" presId="urn:microsoft.com/office/officeart/2005/8/layout/chevron2"/>
    <dgm:cxn modelId="{A9C31A83-F370-4BDE-A0AD-9B5EBA11DFC4}" type="presParOf" srcId="{2015AFE6-0155-47B5-928C-EDE437DD1F33}" destId="{4FCEA088-AA30-49E6-924A-4AD70106776C}" srcOrd="4" destOrd="0" presId="urn:microsoft.com/office/officeart/2005/8/layout/chevron2"/>
    <dgm:cxn modelId="{89D03AE0-F5CC-47E6-A48D-28FB4C5E611D}" type="presParOf" srcId="{4FCEA088-AA30-49E6-924A-4AD70106776C}" destId="{518BB47E-E09B-4CB5-A329-654C025A88A8}" srcOrd="0" destOrd="0" presId="urn:microsoft.com/office/officeart/2005/8/layout/chevron2"/>
    <dgm:cxn modelId="{CAFC53EC-957A-44CD-B88E-8E6C6EAF4FAB}" type="presParOf" srcId="{4FCEA088-AA30-49E6-924A-4AD70106776C}" destId="{05D0594E-B50D-41A5-8F9C-0F86EA8F9650}" srcOrd="1" destOrd="0" presId="urn:microsoft.com/office/officeart/2005/8/layout/chevron2"/>
    <dgm:cxn modelId="{7A0F8783-FA93-404B-9141-67E7695CC8AF}" type="presParOf" srcId="{2015AFE6-0155-47B5-928C-EDE437DD1F33}" destId="{5A22B4D8-9FC1-4C67-B77E-A5584EB4504F}" srcOrd="5" destOrd="0" presId="urn:microsoft.com/office/officeart/2005/8/layout/chevron2"/>
    <dgm:cxn modelId="{48E1F4E3-4FAA-42D8-B400-D2A6EE664765}" type="presParOf" srcId="{2015AFE6-0155-47B5-928C-EDE437DD1F33}" destId="{B1E84CBA-244D-4C38-A8D4-E2E09B1CBD1C}" srcOrd="6" destOrd="0" presId="urn:microsoft.com/office/officeart/2005/8/layout/chevron2"/>
    <dgm:cxn modelId="{BF9F55A3-6CF4-4100-A598-59912FD125D8}" type="presParOf" srcId="{B1E84CBA-244D-4C38-A8D4-E2E09B1CBD1C}" destId="{736B4151-632E-4324-90C5-5B1D8C32071E}" srcOrd="0" destOrd="0" presId="urn:microsoft.com/office/officeart/2005/8/layout/chevron2"/>
    <dgm:cxn modelId="{FA0D5372-D45D-475F-BF23-4FE4EDF894F1}" type="presParOf" srcId="{B1E84CBA-244D-4C38-A8D4-E2E09B1CBD1C}" destId="{8F250AEA-0C15-48ED-BE07-6593E685B838}" srcOrd="1" destOrd="0" presId="urn:microsoft.com/office/officeart/2005/8/layout/chevron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26E39F2-E264-4065-A8A6-EE5BFCA380CB}" type="doc">
      <dgm:prSet loTypeId="urn:microsoft.com/office/officeart/2005/8/layout/vProcess5" loCatId="process" qsTypeId="urn:microsoft.com/office/officeart/2005/8/quickstyle/simple3" qsCatId="simple" csTypeId="urn:microsoft.com/office/officeart/2005/8/colors/colorful3" csCatId="colorful" phldr="1"/>
      <dgm:spPr/>
      <dgm:t>
        <a:bodyPr/>
        <a:lstStyle/>
        <a:p>
          <a:endParaRPr lang="zh-TW" altLang="en-US"/>
        </a:p>
      </dgm:t>
    </dgm:pt>
    <dgm:pt modelId="{ADCCB341-935F-4305-A9FB-79F1DF71D4B3}">
      <dgm:prSet phldrT="[文字]"/>
      <dgm:spPr/>
      <dgm:t>
        <a:bodyPr/>
        <a:lstStyle/>
        <a:p>
          <a:r>
            <a:rPr lang="zh-TW" altLang="en-US" b="1" dirty="0" smtClean="0">
              <a:latin typeface="微軟正黑體" pitchFamily="34" charset="-120"/>
              <a:ea typeface="微軟正黑體" pitchFamily="34" charset="-120"/>
            </a:rPr>
            <a:t>第</a:t>
          </a:r>
          <a:r>
            <a:rPr lang="en-US" altLang="zh-TW" b="1" dirty="0" smtClean="0">
              <a:latin typeface="微軟正黑體" pitchFamily="34" charset="-120"/>
              <a:ea typeface="微軟正黑體" pitchFamily="34" charset="-120"/>
            </a:rPr>
            <a:t>8</a:t>
          </a:r>
          <a:r>
            <a:rPr lang="zh-TW" altLang="en-US" b="1" dirty="0" smtClean="0">
              <a:latin typeface="微軟正黑體" pitchFamily="34" charset="-120"/>
              <a:ea typeface="微軟正黑體" pitchFamily="34" charset="-120"/>
            </a:rPr>
            <a:t>條</a:t>
          </a:r>
          <a:endParaRPr lang="zh-TW" altLang="en-US" b="1" dirty="0">
            <a:latin typeface="微軟正黑體" pitchFamily="34" charset="-120"/>
            <a:ea typeface="微軟正黑體" pitchFamily="34" charset="-120"/>
          </a:endParaRPr>
        </a:p>
      </dgm:t>
    </dgm:pt>
    <dgm:pt modelId="{3E004151-23D4-4C76-BC61-7100BEAC0B47}" type="parTrans" cxnId="{78CA30B9-FB15-4107-BE4E-F7622D114768}">
      <dgm:prSet/>
      <dgm:spPr/>
      <dgm:t>
        <a:bodyPr/>
        <a:lstStyle/>
        <a:p>
          <a:endParaRPr lang="zh-TW" altLang="en-US"/>
        </a:p>
      </dgm:t>
    </dgm:pt>
    <dgm:pt modelId="{3BD92A36-0201-4D8E-8349-1659597F78B1}" type="sibTrans" cxnId="{78CA30B9-FB15-4107-BE4E-F7622D114768}">
      <dgm:prSet/>
      <dgm:spPr/>
      <dgm:t>
        <a:bodyPr/>
        <a:lstStyle/>
        <a:p>
          <a:endParaRPr lang="zh-TW" altLang="en-US"/>
        </a:p>
      </dgm:t>
    </dgm:pt>
    <dgm:pt modelId="{E5D16C09-3170-4FE2-9D4F-1AC3AD64D672}">
      <dgm:prSet phldrT="[文字]" custT="1"/>
      <dgm:spPr/>
      <dgm:t>
        <a:bodyPr/>
        <a:lstStyle/>
        <a:p>
          <a:r>
            <a:rPr lang="zh-TW" altLang="en-US" sz="1600" b="1" dirty="0" smtClean="0">
              <a:latin typeface="微軟正黑體" pitchFamily="34" charset="-120"/>
              <a:ea typeface="微軟正黑體" pitchFamily="34" charset="-120"/>
            </a:rPr>
            <a:t>雙方同意開展智慧財產權業務交流與合作：</a:t>
          </a:r>
          <a:endParaRPr lang="en-US" altLang="zh-TW" sz="1600" b="1" dirty="0" smtClean="0">
            <a:latin typeface="微軟正黑體" pitchFamily="34" charset="-120"/>
            <a:ea typeface="微軟正黑體" pitchFamily="34" charset="-120"/>
          </a:endParaRPr>
        </a:p>
        <a:p>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推動業務主管部門人員進行工作會晤、考察參訪、經驗和技術交流、舉辦研討會等，開展相關業務培訓。</a:t>
          </a:r>
          <a:endParaRPr lang="en-US" altLang="zh-TW" sz="1600" b="1" dirty="0" smtClean="0">
            <a:latin typeface="微軟正黑體" pitchFamily="34" charset="-120"/>
            <a:ea typeface="微軟正黑體" pitchFamily="34" charset="-120"/>
          </a:endParaRPr>
        </a:p>
        <a:p>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促進著作權集體管理組織交流與合作。</a:t>
          </a:r>
          <a:endParaRPr lang="zh-TW" altLang="en-US" sz="1600" b="1" dirty="0">
            <a:latin typeface="微軟正黑體" pitchFamily="34" charset="-120"/>
            <a:ea typeface="微軟正黑體" pitchFamily="34" charset="-120"/>
          </a:endParaRPr>
        </a:p>
      </dgm:t>
    </dgm:pt>
    <dgm:pt modelId="{DB07FCF3-1C1B-4065-B406-DBDD2AA7DD72}" type="parTrans" cxnId="{586F0E90-7B37-4695-B571-00241E56F2C0}">
      <dgm:prSet/>
      <dgm:spPr/>
      <dgm:t>
        <a:bodyPr/>
        <a:lstStyle/>
        <a:p>
          <a:endParaRPr lang="zh-TW" altLang="en-US"/>
        </a:p>
      </dgm:t>
    </dgm:pt>
    <dgm:pt modelId="{A87B0F94-B5FE-4D72-AB20-8921307D4BF1}" type="sibTrans" cxnId="{586F0E90-7B37-4695-B571-00241E56F2C0}">
      <dgm:prSet/>
      <dgm:spPr/>
      <dgm:t>
        <a:bodyPr/>
        <a:lstStyle/>
        <a:p>
          <a:endParaRPr lang="zh-TW" altLang="en-US"/>
        </a:p>
      </dgm:t>
    </dgm:pt>
    <dgm:pt modelId="{3B32A5BD-ECEE-4502-A30C-65F388FD0F1F}" type="pres">
      <dgm:prSet presAssocID="{826E39F2-E264-4065-A8A6-EE5BFCA380CB}" presName="outerComposite" presStyleCnt="0">
        <dgm:presLayoutVars>
          <dgm:chMax val="5"/>
          <dgm:dir/>
          <dgm:resizeHandles val="exact"/>
        </dgm:presLayoutVars>
      </dgm:prSet>
      <dgm:spPr/>
      <dgm:t>
        <a:bodyPr/>
        <a:lstStyle/>
        <a:p>
          <a:endParaRPr lang="zh-TW" altLang="en-US"/>
        </a:p>
      </dgm:t>
    </dgm:pt>
    <dgm:pt modelId="{7CEEE113-A1E7-4F50-A073-F50832707A78}" type="pres">
      <dgm:prSet presAssocID="{826E39F2-E264-4065-A8A6-EE5BFCA380CB}" presName="dummyMaxCanvas" presStyleCnt="0">
        <dgm:presLayoutVars/>
      </dgm:prSet>
      <dgm:spPr/>
    </dgm:pt>
    <dgm:pt modelId="{66FF1421-A5A5-4A52-97C1-C1F934745658}" type="pres">
      <dgm:prSet presAssocID="{826E39F2-E264-4065-A8A6-EE5BFCA380CB}" presName="TwoNodes_1" presStyleLbl="node1" presStyleIdx="0" presStyleCnt="2" custScaleY="48851" custLinFactNeighborX="148" custLinFactNeighborY="-10336">
        <dgm:presLayoutVars>
          <dgm:bulletEnabled val="1"/>
        </dgm:presLayoutVars>
      </dgm:prSet>
      <dgm:spPr/>
      <dgm:t>
        <a:bodyPr/>
        <a:lstStyle/>
        <a:p>
          <a:endParaRPr lang="zh-TW" altLang="en-US"/>
        </a:p>
      </dgm:t>
    </dgm:pt>
    <dgm:pt modelId="{926D66EB-9799-42EF-A6B0-B506DA52BF81}" type="pres">
      <dgm:prSet presAssocID="{826E39F2-E264-4065-A8A6-EE5BFCA380CB}" presName="TwoNodes_2" presStyleLbl="node1" presStyleIdx="1" presStyleCnt="2" custScaleX="96676" custScaleY="121531" custLinFactNeighborX="-5146" custLinFactNeighborY="-23832">
        <dgm:presLayoutVars>
          <dgm:bulletEnabled val="1"/>
        </dgm:presLayoutVars>
      </dgm:prSet>
      <dgm:spPr/>
      <dgm:t>
        <a:bodyPr/>
        <a:lstStyle/>
        <a:p>
          <a:endParaRPr lang="zh-TW" altLang="en-US"/>
        </a:p>
      </dgm:t>
    </dgm:pt>
    <dgm:pt modelId="{DCE937AC-3523-483D-95ED-1D93FD4F5C75}" type="pres">
      <dgm:prSet presAssocID="{826E39F2-E264-4065-A8A6-EE5BFCA380CB}" presName="TwoConn_1-2" presStyleLbl="fgAccFollowNode1" presStyleIdx="0" presStyleCnt="1" custLinFactNeighborX="14953" custLinFactNeighborY="-42623">
        <dgm:presLayoutVars>
          <dgm:bulletEnabled val="1"/>
        </dgm:presLayoutVars>
      </dgm:prSet>
      <dgm:spPr/>
      <dgm:t>
        <a:bodyPr/>
        <a:lstStyle/>
        <a:p>
          <a:endParaRPr lang="zh-TW" altLang="en-US"/>
        </a:p>
      </dgm:t>
    </dgm:pt>
    <dgm:pt modelId="{7D0C20A6-7B55-4694-A0DC-28BECD42F34F}" type="pres">
      <dgm:prSet presAssocID="{826E39F2-E264-4065-A8A6-EE5BFCA380CB}" presName="TwoNodes_1_text" presStyleLbl="node1" presStyleIdx="1" presStyleCnt="2">
        <dgm:presLayoutVars>
          <dgm:bulletEnabled val="1"/>
        </dgm:presLayoutVars>
      </dgm:prSet>
      <dgm:spPr/>
      <dgm:t>
        <a:bodyPr/>
        <a:lstStyle/>
        <a:p>
          <a:endParaRPr lang="zh-TW" altLang="en-US"/>
        </a:p>
      </dgm:t>
    </dgm:pt>
    <dgm:pt modelId="{90C16312-35DF-4AAF-9E7E-3A71BE61089A}" type="pres">
      <dgm:prSet presAssocID="{826E39F2-E264-4065-A8A6-EE5BFCA380CB}" presName="TwoNodes_2_text" presStyleLbl="node1" presStyleIdx="1" presStyleCnt="2">
        <dgm:presLayoutVars>
          <dgm:bulletEnabled val="1"/>
        </dgm:presLayoutVars>
      </dgm:prSet>
      <dgm:spPr/>
      <dgm:t>
        <a:bodyPr/>
        <a:lstStyle/>
        <a:p>
          <a:endParaRPr lang="zh-TW" altLang="en-US"/>
        </a:p>
      </dgm:t>
    </dgm:pt>
  </dgm:ptLst>
  <dgm:cxnLst>
    <dgm:cxn modelId="{78CA30B9-FB15-4107-BE4E-F7622D114768}" srcId="{826E39F2-E264-4065-A8A6-EE5BFCA380CB}" destId="{ADCCB341-935F-4305-A9FB-79F1DF71D4B3}" srcOrd="0" destOrd="0" parTransId="{3E004151-23D4-4C76-BC61-7100BEAC0B47}" sibTransId="{3BD92A36-0201-4D8E-8349-1659597F78B1}"/>
    <dgm:cxn modelId="{3AD6B3F7-1942-4B5C-962C-8EAB1204C0A7}" type="presOf" srcId="{ADCCB341-935F-4305-A9FB-79F1DF71D4B3}" destId="{7D0C20A6-7B55-4694-A0DC-28BECD42F34F}" srcOrd="1" destOrd="0" presId="urn:microsoft.com/office/officeart/2005/8/layout/vProcess5"/>
    <dgm:cxn modelId="{97144797-A637-4152-A9E0-3AC7BBD3FF33}" type="presOf" srcId="{ADCCB341-935F-4305-A9FB-79F1DF71D4B3}" destId="{66FF1421-A5A5-4A52-97C1-C1F934745658}" srcOrd="0" destOrd="0" presId="urn:microsoft.com/office/officeart/2005/8/layout/vProcess5"/>
    <dgm:cxn modelId="{6531A126-1793-4F7F-838A-F5E02397E506}" type="presOf" srcId="{E5D16C09-3170-4FE2-9D4F-1AC3AD64D672}" destId="{90C16312-35DF-4AAF-9E7E-3A71BE61089A}" srcOrd="1" destOrd="0" presId="urn:microsoft.com/office/officeart/2005/8/layout/vProcess5"/>
    <dgm:cxn modelId="{058BF27A-2D79-4A5A-9ACF-8F2940652CDF}" type="presOf" srcId="{826E39F2-E264-4065-A8A6-EE5BFCA380CB}" destId="{3B32A5BD-ECEE-4502-A30C-65F388FD0F1F}" srcOrd="0" destOrd="0" presId="urn:microsoft.com/office/officeart/2005/8/layout/vProcess5"/>
    <dgm:cxn modelId="{5D5BB0BF-2FE3-4D64-B9E9-C4312C6A445A}" type="presOf" srcId="{E5D16C09-3170-4FE2-9D4F-1AC3AD64D672}" destId="{926D66EB-9799-42EF-A6B0-B506DA52BF81}" srcOrd="0" destOrd="0" presId="urn:microsoft.com/office/officeart/2005/8/layout/vProcess5"/>
    <dgm:cxn modelId="{586F0E90-7B37-4695-B571-00241E56F2C0}" srcId="{826E39F2-E264-4065-A8A6-EE5BFCA380CB}" destId="{E5D16C09-3170-4FE2-9D4F-1AC3AD64D672}" srcOrd="1" destOrd="0" parTransId="{DB07FCF3-1C1B-4065-B406-DBDD2AA7DD72}" sibTransId="{A87B0F94-B5FE-4D72-AB20-8921307D4BF1}"/>
    <dgm:cxn modelId="{FE32332B-3E53-46C7-AA70-47B8C2E9F92C}" type="presOf" srcId="{3BD92A36-0201-4D8E-8349-1659597F78B1}" destId="{DCE937AC-3523-483D-95ED-1D93FD4F5C75}" srcOrd="0" destOrd="0" presId="urn:microsoft.com/office/officeart/2005/8/layout/vProcess5"/>
    <dgm:cxn modelId="{12D2A203-1363-4EEC-9FA9-EA1157E8111E}" type="presParOf" srcId="{3B32A5BD-ECEE-4502-A30C-65F388FD0F1F}" destId="{7CEEE113-A1E7-4F50-A073-F50832707A78}" srcOrd="0" destOrd="0" presId="urn:microsoft.com/office/officeart/2005/8/layout/vProcess5"/>
    <dgm:cxn modelId="{6801E391-16A6-4C68-9A61-53320CA2454F}" type="presParOf" srcId="{3B32A5BD-ECEE-4502-A30C-65F388FD0F1F}" destId="{66FF1421-A5A5-4A52-97C1-C1F934745658}" srcOrd="1" destOrd="0" presId="urn:microsoft.com/office/officeart/2005/8/layout/vProcess5"/>
    <dgm:cxn modelId="{5754E3C4-470C-4B2A-AA96-64745FD07044}" type="presParOf" srcId="{3B32A5BD-ECEE-4502-A30C-65F388FD0F1F}" destId="{926D66EB-9799-42EF-A6B0-B506DA52BF81}" srcOrd="2" destOrd="0" presId="urn:microsoft.com/office/officeart/2005/8/layout/vProcess5"/>
    <dgm:cxn modelId="{352406E0-98DA-4119-936D-3D5F79FD9EEE}" type="presParOf" srcId="{3B32A5BD-ECEE-4502-A30C-65F388FD0F1F}" destId="{DCE937AC-3523-483D-95ED-1D93FD4F5C75}" srcOrd="3" destOrd="0" presId="urn:microsoft.com/office/officeart/2005/8/layout/vProcess5"/>
    <dgm:cxn modelId="{7B7D6234-2EDF-400F-B366-6396E5B08771}" type="presParOf" srcId="{3B32A5BD-ECEE-4502-A30C-65F388FD0F1F}" destId="{7D0C20A6-7B55-4694-A0DC-28BECD42F34F}" srcOrd="4" destOrd="0" presId="urn:microsoft.com/office/officeart/2005/8/layout/vProcess5"/>
    <dgm:cxn modelId="{125F1447-0CAD-44B3-BCB1-49915028590B}" type="presParOf" srcId="{3B32A5BD-ECEE-4502-A30C-65F388FD0F1F}" destId="{90C16312-35DF-4AAF-9E7E-3A71BE61089A}"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E7861E7-BD9B-4377-BAF7-E12C5DB2BEA4}" type="doc">
      <dgm:prSet loTypeId="urn:microsoft.com/office/officeart/2005/8/layout/orgChart1" loCatId="hierarchy" qsTypeId="urn:microsoft.com/office/officeart/2005/8/quickstyle/3d3" qsCatId="3D" csTypeId="urn:microsoft.com/office/officeart/2005/8/colors/colorful2" csCatId="colorful" phldr="1"/>
      <dgm:spPr/>
      <dgm:t>
        <a:bodyPr/>
        <a:lstStyle/>
        <a:p>
          <a:endParaRPr lang="zh-TW" altLang="en-US"/>
        </a:p>
      </dgm:t>
    </dgm:pt>
    <dgm:pt modelId="{92315738-983A-475C-AB03-6900C1689956}">
      <dgm:prSet/>
      <dgm:spPr/>
      <dgm:t>
        <a:bodyPr/>
        <a:lstStyle/>
        <a:p>
          <a:pPr rtl="0"/>
          <a:r>
            <a:rPr lang="zh-TW" b="1" dirty="0" smtClean="0">
              <a:latin typeface="微軟正黑體" pitchFamily="34" charset="-120"/>
              <a:ea typeface="微軟正黑體" pitchFamily="34" charset="-120"/>
            </a:rPr>
            <a:t>兩岸溝通平台</a:t>
          </a:r>
          <a:endParaRPr lang="zh-TW" dirty="0">
            <a:latin typeface="微軟正黑體" pitchFamily="34" charset="-120"/>
            <a:ea typeface="微軟正黑體" pitchFamily="34" charset="-120"/>
          </a:endParaRPr>
        </a:p>
      </dgm:t>
    </dgm:pt>
    <dgm:pt modelId="{F9486FBC-D041-4D3A-A2DE-6EF84AC19C03}" type="parTrans" cxnId="{4D03ED32-30F1-4A9B-87E0-AE5481BD7AEF}">
      <dgm:prSet/>
      <dgm:spPr/>
      <dgm:t>
        <a:bodyPr/>
        <a:lstStyle/>
        <a:p>
          <a:endParaRPr lang="zh-TW" altLang="en-US"/>
        </a:p>
      </dgm:t>
    </dgm:pt>
    <dgm:pt modelId="{8754F794-0F60-456D-B23C-2B43EBD6747E}" type="sibTrans" cxnId="{4D03ED32-30F1-4A9B-87E0-AE5481BD7AEF}">
      <dgm:prSet/>
      <dgm:spPr/>
      <dgm:t>
        <a:bodyPr/>
        <a:lstStyle/>
        <a:p>
          <a:endParaRPr lang="zh-TW" altLang="en-US"/>
        </a:p>
      </dgm:t>
    </dgm:pt>
    <dgm:pt modelId="{5BFBBC69-EC06-4702-83D9-4A4DAEF04450}">
      <dgm:prSet/>
      <dgm:spPr/>
      <dgm:t>
        <a:bodyPr/>
        <a:lstStyle/>
        <a:p>
          <a:pPr rtl="0"/>
          <a:r>
            <a:rPr lang="zh-TW" b="1" smtClean="0">
              <a:latin typeface="微軟正黑體" pitchFamily="34" charset="-120"/>
              <a:ea typeface="微軟正黑體" pitchFamily="34" charset="-120"/>
            </a:rPr>
            <a:t>專利工作組</a:t>
          </a:r>
          <a:endParaRPr lang="zh-TW">
            <a:latin typeface="微軟正黑體" pitchFamily="34" charset="-120"/>
            <a:ea typeface="微軟正黑體" pitchFamily="34" charset="-120"/>
          </a:endParaRPr>
        </a:p>
      </dgm:t>
    </dgm:pt>
    <dgm:pt modelId="{87A8E967-9782-466F-B015-28F411C646CF}" type="parTrans" cxnId="{06786B23-4DF4-4811-88E6-289D18B7035C}">
      <dgm:prSet/>
      <dgm:spPr/>
      <dgm:t>
        <a:bodyPr/>
        <a:lstStyle/>
        <a:p>
          <a:endParaRPr lang="zh-TW" altLang="en-US"/>
        </a:p>
      </dgm:t>
    </dgm:pt>
    <dgm:pt modelId="{ECB361A5-6D02-47CC-8DA2-99ADD64B8497}" type="sibTrans" cxnId="{06786B23-4DF4-4811-88E6-289D18B7035C}">
      <dgm:prSet/>
      <dgm:spPr/>
      <dgm:t>
        <a:bodyPr/>
        <a:lstStyle/>
        <a:p>
          <a:endParaRPr lang="zh-TW" altLang="en-US"/>
        </a:p>
      </dgm:t>
    </dgm:pt>
    <dgm:pt modelId="{47F4FAEC-3379-4017-89FB-83561664B9B7}">
      <dgm:prSet custT="1"/>
      <dgm:spPr/>
      <dgm:t>
        <a:bodyPr/>
        <a:lstStyle/>
        <a:p>
          <a:pPr algn="ctr" rtl="0"/>
          <a:r>
            <a:rPr lang="zh-TW" sz="1100" u="sng" dirty="0" smtClean="0">
              <a:latin typeface="微軟正黑體" pitchFamily="34" charset="-120"/>
              <a:ea typeface="微軟正黑體" pitchFamily="34" charset="-120"/>
            </a:rPr>
            <a:t>窗口</a:t>
          </a:r>
          <a:endParaRPr lang="en-US" altLang="zh-TW" sz="1100" u="sng" dirty="0" smtClean="0">
            <a:latin typeface="微軟正黑體" pitchFamily="34" charset="-120"/>
            <a:ea typeface="微軟正黑體" pitchFamily="34" charset="-120"/>
          </a:endParaRPr>
        </a:p>
        <a:p>
          <a:pPr algn="ctr" rtl="0"/>
          <a:r>
            <a:rPr lang="zh-TW" sz="1100" dirty="0" smtClean="0">
              <a:latin typeface="微軟正黑體" pitchFamily="34" charset="-120"/>
              <a:ea typeface="微軟正黑體" pitchFamily="34" charset="-120"/>
            </a:rPr>
            <a:t>我方：經濟部智慧財產</a:t>
          </a:r>
          <a:r>
            <a:rPr lang="zh-TW" altLang="en-US" sz="1100" dirty="0" smtClean="0">
              <a:latin typeface="微軟正黑體" pitchFamily="34" charset="-120"/>
              <a:ea typeface="微軟正黑體" pitchFamily="34" charset="-120"/>
            </a:rPr>
            <a:t>局</a:t>
          </a:r>
          <a:endParaRPr lang="en-US" altLang="zh-TW" sz="1100" dirty="0" smtClean="0">
            <a:latin typeface="微軟正黑體" pitchFamily="34" charset="-120"/>
            <a:ea typeface="微軟正黑體" pitchFamily="34" charset="-120"/>
          </a:endParaRPr>
        </a:p>
        <a:p>
          <a:pPr algn="ctr" rtl="0"/>
          <a:r>
            <a:rPr lang="zh-TW" sz="1100" dirty="0" smtClean="0">
              <a:latin typeface="微軟正黑體" pitchFamily="34" charset="-120"/>
              <a:ea typeface="微軟正黑體" pitchFamily="34" charset="-120"/>
            </a:rPr>
            <a:t>陸方：國家知識產權局</a:t>
          </a:r>
          <a:endParaRPr lang="zh-TW" sz="1100" dirty="0">
            <a:latin typeface="微軟正黑體" pitchFamily="34" charset="-120"/>
            <a:ea typeface="微軟正黑體" pitchFamily="34" charset="-120"/>
          </a:endParaRPr>
        </a:p>
      </dgm:t>
    </dgm:pt>
    <dgm:pt modelId="{8B647BA7-5DAD-4269-B559-76DDA545C779}" type="parTrans" cxnId="{FDF79B55-7789-471B-B7E9-8D809419108C}">
      <dgm:prSet/>
      <dgm:spPr/>
      <dgm:t>
        <a:bodyPr/>
        <a:lstStyle/>
        <a:p>
          <a:endParaRPr lang="zh-TW" altLang="en-US"/>
        </a:p>
      </dgm:t>
    </dgm:pt>
    <dgm:pt modelId="{17B46E0D-9791-4791-8068-BBBE15C53FAB}" type="sibTrans" cxnId="{FDF79B55-7789-471B-B7E9-8D809419108C}">
      <dgm:prSet/>
      <dgm:spPr/>
      <dgm:t>
        <a:bodyPr/>
        <a:lstStyle/>
        <a:p>
          <a:endParaRPr lang="zh-TW" altLang="en-US"/>
        </a:p>
      </dgm:t>
    </dgm:pt>
    <dgm:pt modelId="{315742C0-2A11-4F48-AE6F-6483CC0063BF}">
      <dgm:prSet/>
      <dgm:spPr/>
      <dgm:t>
        <a:bodyPr/>
        <a:lstStyle/>
        <a:p>
          <a:pPr rtl="0"/>
          <a:r>
            <a:rPr lang="zh-TW" b="1" smtClean="0">
              <a:latin typeface="微軟正黑體" pitchFamily="34" charset="-120"/>
              <a:ea typeface="微軟正黑體" pitchFamily="34" charset="-120"/>
            </a:rPr>
            <a:t>商標工作組</a:t>
          </a:r>
          <a:endParaRPr lang="zh-TW">
            <a:latin typeface="微軟正黑體" pitchFamily="34" charset="-120"/>
            <a:ea typeface="微軟正黑體" pitchFamily="34" charset="-120"/>
          </a:endParaRPr>
        </a:p>
      </dgm:t>
    </dgm:pt>
    <dgm:pt modelId="{49174482-A196-4FB0-AD6F-B0BEEAD6BDCF}" type="parTrans" cxnId="{558FB974-BF53-4495-A045-FB7906395282}">
      <dgm:prSet/>
      <dgm:spPr/>
      <dgm:t>
        <a:bodyPr/>
        <a:lstStyle/>
        <a:p>
          <a:endParaRPr lang="zh-TW" altLang="en-US"/>
        </a:p>
      </dgm:t>
    </dgm:pt>
    <dgm:pt modelId="{8AFADDF9-9AA6-4CD1-BD19-DF227E2CAE55}" type="sibTrans" cxnId="{558FB974-BF53-4495-A045-FB7906395282}">
      <dgm:prSet/>
      <dgm:spPr/>
      <dgm:t>
        <a:bodyPr/>
        <a:lstStyle/>
        <a:p>
          <a:endParaRPr lang="zh-TW" altLang="en-US"/>
        </a:p>
      </dgm:t>
    </dgm:pt>
    <dgm:pt modelId="{877A7D29-3BD9-4B85-AB2F-CB3AB932A367}">
      <dgm:prSet custT="1"/>
      <dgm:spPr/>
      <dgm:t>
        <a:bodyPr/>
        <a:lstStyle/>
        <a:p>
          <a:pPr rtl="0"/>
          <a:r>
            <a:rPr lang="zh-TW" sz="1100" u="sng" dirty="0" smtClean="0">
              <a:latin typeface="微軟正黑體" pitchFamily="34" charset="-120"/>
              <a:ea typeface="微軟正黑體" pitchFamily="34" charset="-120"/>
            </a:rPr>
            <a:t>窗口</a:t>
          </a:r>
          <a:endParaRPr lang="en-US" altLang="zh-TW" sz="1100" u="sng" dirty="0" smtClean="0">
            <a:latin typeface="微軟正黑體" pitchFamily="34" charset="-120"/>
            <a:ea typeface="微軟正黑體" pitchFamily="34" charset="-120"/>
          </a:endParaRPr>
        </a:p>
        <a:p>
          <a:pPr rtl="0"/>
          <a:r>
            <a:rPr lang="zh-TW" sz="1100" dirty="0" smtClean="0">
              <a:latin typeface="微軟正黑體" pitchFamily="34" charset="-120"/>
              <a:ea typeface="微軟正黑體" pitchFamily="34" charset="-120"/>
            </a:rPr>
            <a:t>我方：經濟部智慧財產局</a:t>
          </a:r>
          <a:endParaRPr lang="en-US" altLang="zh-TW" sz="1100" dirty="0" smtClean="0">
            <a:latin typeface="微軟正黑體" pitchFamily="34" charset="-120"/>
            <a:ea typeface="微軟正黑體" pitchFamily="34" charset="-120"/>
          </a:endParaRPr>
        </a:p>
        <a:p>
          <a:pPr rtl="0"/>
          <a:r>
            <a:rPr lang="zh-TW" sz="1100" dirty="0" smtClean="0">
              <a:latin typeface="微軟正黑體" pitchFamily="34" charset="-120"/>
              <a:ea typeface="微軟正黑體" pitchFamily="34" charset="-120"/>
            </a:rPr>
            <a:t>陸方：國家工商行政管理總局商標局</a:t>
          </a:r>
          <a:endParaRPr lang="zh-TW" sz="1100" dirty="0">
            <a:latin typeface="微軟正黑體" pitchFamily="34" charset="-120"/>
            <a:ea typeface="微軟正黑體" pitchFamily="34" charset="-120"/>
          </a:endParaRPr>
        </a:p>
      </dgm:t>
    </dgm:pt>
    <dgm:pt modelId="{9DE4EE85-35C8-4D4B-8527-67E3B3C47B9D}" type="parTrans" cxnId="{FFCECE18-59E5-495E-9C1B-7AF236B53906}">
      <dgm:prSet/>
      <dgm:spPr/>
      <dgm:t>
        <a:bodyPr/>
        <a:lstStyle/>
        <a:p>
          <a:endParaRPr lang="zh-TW" altLang="en-US"/>
        </a:p>
      </dgm:t>
    </dgm:pt>
    <dgm:pt modelId="{3FA5F7D3-9675-4E66-ADE3-5D170970862B}" type="sibTrans" cxnId="{FFCECE18-59E5-495E-9C1B-7AF236B53906}">
      <dgm:prSet/>
      <dgm:spPr/>
      <dgm:t>
        <a:bodyPr/>
        <a:lstStyle/>
        <a:p>
          <a:endParaRPr lang="zh-TW" altLang="en-US"/>
        </a:p>
      </dgm:t>
    </dgm:pt>
    <dgm:pt modelId="{55519CFD-7E00-40D8-A91B-98555106BE6F}">
      <dgm:prSet/>
      <dgm:spPr/>
      <dgm:t>
        <a:bodyPr/>
        <a:lstStyle/>
        <a:p>
          <a:pPr rtl="0"/>
          <a:r>
            <a:rPr lang="zh-TW" b="1" smtClean="0">
              <a:latin typeface="微軟正黑體" pitchFamily="34" charset="-120"/>
              <a:ea typeface="微軟正黑體" pitchFamily="34" charset="-120"/>
            </a:rPr>
            <a:t>著作權工作組</a:t>
          </a:r>
          <a:endParaRPr lang="zh-TW">
            <a:latin typeface="微軟正黑體" pitchFamily="34" charset="-120"/>
            <a:ea typeface="微軟正黑體" pitchFamily="34" charset="-120"/>
          </a:endParaRPr>
        </a:p>
      </dgm:t>
    </dgm:pt>
    <dgm:pt modelId="{62FD4077-97BD-4ED5-9885-2872D48119EC}" type="parTrans" cxnId="{F512292F-47F7-46A7-A78C-77AA0D44F682}">
      <dgm:prSet/>
      <dgm:spPr/>
      <dgm:t>
        <a:bodyPr/>
        <a:lstStyle/>
        <a:p>
          <a:endParaRPr lang="zh-TW" altLang="en-US"/>
        </a:p>
      </dgm:t>
    </dgm:pt>
    <dgm:pt modelId="{4829BA64-FEFA-47E4-9E44-DC2FE405D4F9}" type="sibTrans" cxnId="{F512292F-47F7-46A7-A78C-77AA0D44F682}">
      <dgm:prSet/>
      <dgm:spPr/>
      <dgm:t>
        <a:bodyPr/>
        <a:lstStyle/>
        <a:p>
          <a:endParaRPr lang="zh-TW" altLang="en-US"/>
        </a:p>
      </dgm:t>
    </dgm:pt>
    <dgm:pt modelId="{66418AAA-6317-4F63-A2E7-16B080FC6A07}">
      <dgm:prSet custT="1"/>
      <dgm:spPr/>
      <dgm:t>
        <a:bodyPr/>
        <a:lstStyle/>
        <a:p>
          <a:pPr rtl="0"/>
          <a:r>
            <a:rPr lang="zh-TW" sz="1100" u="sng" dirty="0" smtClean="0">
              <a:latin typeface="微軟正黑體" pitchFamily="34" charset="-120"/>
              <a:ea typeface="微軟正黑體" pitchFamily="34" charset="-120"/>
            </a:rPr>
            <a:t>窗口</a:t>
          </a:r>
          <a:endParaRPr lang="en-US" altLang="zh-TW" sz="1100" u="sng" dirty="0" smtClean="0">
            <a:latin typeface="微軟正黑體" pitchFamily="34" charset="-120"/>
            <a:ea typeface="微軟正黑體" pitchFamily="34" charset="-120"/>
          </a:endParaRPr>
        </a:p>
        <a:p>
          <a:pPr rtl="0"/>
          <a:r>
            <a:rPr lang="zh-TW" sz="1100" dirty="0" smtClean="0">
              <a:latin typeface="微軟正黑體" pitchFamily="34" charset="-120"/>
              <a:ea typeface="微軟正黑體" pitchFamily="34" charset="-120"/>
            </a:rPr>
            <a:t>我方：經濟部智慧財產局</a:t>
          </a:r>
          <a:endParaRPr lang="en-US" altLang="zh-TW" sz="1100" dirty="0" smtClean="0">
            <a:latin typeface="微軟正黑體" pitchFamily="34" charset="-120"/>
            <a:ea typeface="微軟正黑體" pitchFamily="34" charset="-120"/>
          </a:endParaRPr>
        </a:p>
        <a:p>
          <a:pPr rtl="0"/>
          <a:r>
            <a:rPr lang="zh-TW" sz="1100" dirty="0" smtClean="0">
              <a:latin typeface="微軟正黑體" pitchFamily="34" charset="-120"/>
              <a:ea typeface="微軟正黑體" pitchFamily="34" charset="-120"/>
            </a:rPr>
            <a:t>陸方：新聞出版總署國家版權局</a:t>
          </a:r>
          <a:endParaRPr lang="zh-TW" sz="1100" dirty="0">
            <a:latin typeface="微軟正黑體" pitchFamily="34" charset="-120"/>
            <a:ea typeface="微軟正黑體" pitchFamily="34" charset="-120"/>
          </a:endParaRPr>
        </a:p>
      </dgm:t>
    </dgm:pt>
    <dgm:pt modelId="{33707714-3DC4-4490-94B8-A054C5465C1E}" type="parTrans" cxnId="{D20D6105-5F88-490E-B850-2CCBB186710D}">
      <dgm:prSet/>
      <dgm:spPr/>
      <dgm:t>
        <a:bodyPr/>
        <a:lstStyle/>
        <a:p>
          <a:endParaRPr lang="zh-TW" altLang="en-US"/>
        </a:p>
      </dgm:t>
    </dgm:pt>
    <dgm:pt modelId="{B411C565-30E5-4607-A505-34A5B0227D4C}" type="sibTrans" cxnId="{D20D6105-5F88-490E-B850-2CCBB186710D}">
      <dgm:prSet/>
      <dgm:spPr/>
      <dgm:t>
        <a:bodyPr/>
        <a:lstStyle/>
        <a:p>
          <a:endParaRPr lang="zh-TW" altLang="en-US"/>
        </a:p>
      </dgm:t>
    </dgm:pt>
    <dgm:pt modelId="{2BBCB142-EFF9-480F-895B-94F22AF6D14C}">
      <dgm:prSet/>
      <dgm:spPr/>
      <dgm:t>
        <a:bodyPr/>
        <a:lstStyle/>
        <a:p>
          <a:pPr rtl="0"/>
          <a:r>
            <a:rPr lang="zh-TW" b="1" smtClean="0">
              <a:latin typeface="微軟正黑體" pitchFamily="34" charset="-120"/>
              <a:ea typeface="微軟正黑體" pitchFamily="34" charset="-120"/>
            </a:rPr>
            <a:t>品種權工作組</a:t>
          </a:r>
          <a:endParaRPr lang="zh-TW">
            <a:latin typeface="微軟正黑體" pitchFamily="34" charset="-120"/>
            <a:ea typeface="微軟正黑體" pitchFamily="34" charset="-120"/>
          </a:endParaRPr>
        </a:p>
      </dgm:t>
    </dgm:pt>
    <dgm:pt modelId="{699B312C-0DA5-4DD7-893C-55544C7D1B24}" type="parTrans" cxnId="{4E13B2B5-BF89-4D6D-BE02-57B2E36FDD25}">
      <dgm:prSet/>
      <dgm:spPr/>
      <dgm:t>
        <a:bodyPr/>
        <a:lstStyle/>
        <a:p>
          <a:endParaRPr lang="zh-TW" altLang="en-US"/>
        </a:p>
      </dgm:t>
    </dgm:pt>
    <dgm:pt modelId="{3AE73BAE-23D7-4774-BB07-C8417166BD10}" type="sibTrans" cxnId="{4E13B2B5-BF89-4D6D-BE02-57B2E36FDD25}">
      <dgm:prSet/>
      <dgm:spPr/>
      <dgm:t>
        <a:bodyPr/>
        <a:lstStyle/>
        <a:p>
          <a:endParaRPr lang="zh-TW" altLang="en-US"/>
        </a:p>
      </dgm:t>
    </dgm:pt>
    <dgm:pt modelId="{1CA9B591-12F1-4AE5-A69D-B327CA5D33CE}">
      <dgm:prSet custT="1"/>
      <dgm:spPr/>
      <dgm:t>
        <a:bodyPr/>
        <a:lstStyle/>
        <a:p>
          <a:pPr rtl="0"/>
          <a:r>
            <a:rPr lang="zh-TW" sz="1100" u="sng" dirty="0" smtClean="0">
              <a:latin typeface="微軟正黑體" pitchFamily="34" charset="-120"/>
              <a:ea typeface="微軟正黑體" pitchFamily="34" charset="-120"/>
            </a:rPr>
            <a:t>窗口</a:t>
          </a:r>
          <a:endParaRPr lang="en-US" altLang="zh-TW" sz="1100" u="sng" dirty="0" smtClean="0">
            <a:latin typeface="微軟正黑體" pitchFamily="34" charset="-120"/>
            <a:ea typeface="微軟正黑體" pitchFamily="34" charset="-120"/>
          </a:endParaRPr>
        </a:p>
        <a:p>
          <a:pPr rtl="0"/>
          <a:r>
            <a:rPr lang="zh-TW" sz="1100" dirty="0" smtClean="0">
              <a:latin typeface="微軟正黑體" pitchFamily="34" charset="-120"/>
              <a:ea typeface="微軟正黑體" pitchFamily="34" charset="-120"/>
            </a:rPr>
            <a:t>我方：行政院農業委員會</a:t>
          </a:r>
          <a:endParaRPr lang="en-US" altLang="zh-TW" sz="1100" dirty="0" smtClean="0">
            <a:latin typeface="微軟正黑體" pitchFamily="34" charset="-120"/>
            <a:ea typeface="微軟正黑體" pitchFamily="34" charset="-120"/>
          </a:endParaRPr>
        </a:p>
        <a:p>
          <a:pPr rtl="0"/>
          <a:r>
            <a:rPr lang="zh-TW" sz="1100" dirty="0" smtClean="0">
              <a:latin typeface="微軟正黑體" pitchFamily="34" charset="-120"/>
              <a:ea typeface="微軟正黑體" pitchFamily="34" charset="-120"/>
            </a:rPr>
            <a:t>陸方：農業部和國家林業局</a:t>
          </a:r>
          <a:endParaRPr lang="zh-TW" sz="1100" dirty="0">
            <a:latin typeface="微軟正黑體" pitchFamily="34" charset="-120"/>
            <a:ea typeface="微軟正黑體" pitchFamily="34" charset="-120"/>
          </a:endParaRPr>
        </a:p>
      </dgm:t>
    </dgm:pt>
    <dgm:pt modelId="{B99704D1-170E-4F04-A808-02367D9D2E60}" type="parTrans" cxnId="{E0AB9EAD-AB50-4EA1-9D1A-03B969B107E9}">
      <dgm:prSet/>
      <dgm:spPr/>
      <dgm:t>
        <a:bodyPr/>
        <a:lstStyle/>
        <a:p>
          <a:endParaRPr lang="zh-TW" altLang="en-US"/>
        </a:p>
      </dgm:t>
    </dgm:pt>
    <dgm:pt modelId="{49DECA8F-A135-4EDC-B5A9-7F266A97B711}" type="sibTrans" cxnId="{E0AB9EAD-AB50-4EA1-9D1A-03B969B107E9}">
      <dgm:prSet/>
      <dgm:spPr/>
      <dgm:t>
        <a:bodyPr/>
        <a:lstStyle/>
        <a:p>
          <a:endParaRPr lang="zh-TW" altLang="en-US"/>
        </a:p>
      </dgm:t>
    </dgm:pt>
    <dgm:pt modelId="{D5E73D41-16AC-4A9E-9E16-D020254CD17C}" type="pres">
      <dgm:prSet presAssocID="{8E7861E7-BD9B-4377-BAF7-E12C5DB2BEA4}" presName="hierChild1" presStyleCnt="0">
        <dgm:presLayoutVars>
          <dgm:orgChart val="1"/>
          <dgm:chPref val="1"/>
          <dgm:dir/>
          <dgm:animOne val="branch"/>
          <dgm:animLvl val="lvl"/>
          <dgm:resizeHandles/>
        </dgm:presLayoutVars>
      </dgm:prSet>
      <dgm:spPr/>
      <dgm:t>
        <a:bodyPr/>
        <a:lstStyle/>
        <a:p>
          <a:endParaRPr lang="zh-TW" altLang="en-US"/>
        </a:p>
      </dgm:t>
    </dgm:pt>
    <dgm:pt modelId="{773194B4-33BA-4D13-A076-CD11EC34718F}" type="pres">
      <dgm:prSet presAssocID="{92315738-983A-475C-AB03-6900C1689956}" presName="hierRoot1" presStyleCnt="0">
        <dgm:presLayoutVars>
          <dgm:hierBranch val="init"/>
        </dgm:presLayoutVars>
      </dgm:prSet>
      <dgm:spPr/>
    </dgm:pt>
    <dgm:pt modelId="{533AB651-1A4B-4B11-AD94-A7A8EF0954F2}" type="pres">
      <dgm:prSet presAssocID="{92315738-983A-475C-AB03-6900C1689956}" presName="rootComposite1" presStyleCnt="0"/>
      <dgm:spPr/>
    </dgm:pt>
    <dgm:pt modelId="{FE97DFC8-5A91-4F2E-93D5-C576A449F1BB}" type="pres">
      <dgm:prSet presAssocID="{92315738-983A-475C-AB03-6900C1689956}" presName="rootText1" presStyleLbl="node0" presStyleIdx="0" presStyleCnt="1">
        <dgm:presLayoutVars>
          <dgm:chPref val="3"/>
        </dgm:presLayoutVars>
      </dgm:prSet>
      <dgm:spPr/>
      <dgm:t>
        <a:bodyPr/>
        <a:lstStyle/>
        <a:p>
          <a:endParaRPr lang="zh-TW" altLang="en-US"/>
        </a:p>
      </dgm:t>
    </dgm:pt>
    <dgm:pt modelId="{89A4C822-FC43-4BE0-B2C7-BD9D14405E7D}" type="pres">
      <dgm:prSet presAssocID="{92315738-983A-475C-AB03-6900C1689956}" presName="rootConnector1" presStyleLbl="node1" presStyleIdx="0" presStyleCnt="0"/>
      <dgm:spPr/>
      <dgm:t>
        <a:bodyPr/>
        <a:lstStyle/>
        <a:p>
          <a:endParaRPr lang="zh-TW" altLang="en-US"/>
        </a:p>
      </dgm:t>
    </dgm:pt>
    <dgm:pt modelId="{8E7DE76B-929B-43EC-9282-A4A46BB186ED}" type="pres">
      <dgm:prSet presAssocID="{92315738-983A-475C-AB03-6900C1689956}" presName="hierChild2" presStyleCnt="0"/>
      <dgm:spPr/>
    </dgm:pt>
    <dgm:pt modelId="{212B060E-5C9D-4509-9481-3C76AD69441C}" type="pres">
      <dgm:prSet presAssocID="{87A8E967-9782-466F-B015-28F411C646CF}" presName="Name37" presStyleLbl="parChTrans1D2" presStyleIdx="0" presStyleCnt="4"/>
      <dgm:spPr/>
      <dgm:t>
        <a:bodyPr/>
        <a:lstStyle/>
        <a:p>
          <a:endParaRPr lang="zh-TW" altLang="en-US"/>
        </a:p>
      </dgm:t>
    </dgm:pt>
    <dgm:pt modelId="{1EBDCE55-56F9-4D0D-B8AA-FE62F1407D0B}" type="pres">
      <dgm:prSet presAssocID="{5BFBBC69-EC06-4702-83D9-4A4DAEF04450}" presName="hierRoot2" presStyleCnt="0">
        <dgm:presLayoutVars>
          <dgm:hierBranch val="init"/>
        </dgm:presLayoutVars>
      </dgm:prSet>
      <dgm:spPr/>
    </dgm:pt>
    <dgm:pt modelId="{C5E174B0-FA9F-4008-9AC7-3A1870B5D3E8}" type="pres">
      <dgm:prSet presAssocID="{5BFBBC69-EC06-4702-83D9-4A4DAEF04450}" presName="rootComposite" presStyleCnt="0"/>
      <dgm:spPr/>
    </dgm:pt>
    <dgm:pt modelId="{2A40F3A0-D540-4EE1-9B1B-1921C966778B}" type="pres">
      <dgm:prSet presAssocID="{5BFBBC69-EC06-4702-83D9-4A4DAEF04450}" presName="rootText" presStyleLbl="node2" presStyleIdx="0" presStyleCnt="4">
        <dgm:presLayoutVars>
          <dgm:chPref val="3"/>
        </dgm:presLayoutVars>
      </dgm:prSet>
      <dgm:spPr/>
      <dgm:t>
        <a:bodyPr/>
        <a:lstStyle/>
        <a:p>
          <a:endParaRPr lang="zh-TW" altLang="en-US"/>
        </a:p>
      </dgm:t>
    </dgm:pt>
    <dgm:pt modelId="{360A76B7-31A2-4CA0-BEB4-CBF5970731C3}" type="pres">
      <dgm:prSet presAssocID="{5BFBBC69-EC06-4702-83D9-4A4DAEF04450}" presName="rootConnector" presStyleLbl="node2" presStyleIdx="0" presStyleCnt="4"/>
      <dgm:spPr/>
      <dgm:t>
        <a:bodyPr/>
        <a:lstStyle/>
        <a:p>
          <a:endParaRPr lang="zh-TW" altLang="en-US"/>
        </a:p>
      </dgm:t>
    </dgm:pt>
    <dgm:pt modelId="{2A260F70-A607-4FA3-9BFA-49A683394919}" type="pres">
      <dgm:prSet presAssocID="{5BFBBC69-EC06-4702-83D9-4A4DAEF04450}" presName="hierChild4" presStyleCnt="0"/>
      <dgm:spPr/>
    </dgm:pt>
    <dgm:pt modelId="{8A385E49-AE39-415D-AF2C-F5E1EA58C8E7}" type="pres">
      <dgm:prSet presAssocID="{8B647BA7-5DAD-4269-B559-76DDA545C779}" presName="Name37" presStyleLbl="parChTrans1D3" presStyleIdx="0" presStyleCnt="4"/>
      <dgm:spPr/>
      <dgm:t>
        <a:bodyPr/>
        <a:lstStyle/>
        <a:p>
          <a:endParaRPr lang="zh-TW" altLang="en-US"/>
        </a:p>
      </dgm:t>
    </dgm:pt>
    <dgm:pt modelId="{DB4C3729-A096-41BB-B131-729E92D46FFA}" type="pres">
      <dgm:prSet presAssocID="{47F4FAEC-3379-4017-89FB-83561664B9B7}" presName="hierRoot2" presStyleCnt="0">
        <dgm:presLayoutVars>
          <dgm:hierBranch val="init"/>
        </dgm:presLayoutVars>
      </dgm:prSet>
      <dgm:spPr/>
    </dgm:pt>
    <dgm:pt modelId="{5C60C6A5-A857-41D7-9B94-D530E21A0D1F}" type="pres">
      <dgm:prSet presAssocID="{47F4FAEC-3379-4017-89FB-83561664B9B7}" presName="rootComposite" presStyleCnt="0"/>
      <dgm:spPr/>
    </dgm:pt>
    <dgm:pt modelId="{043ECFB5-3B97-4CDA-9F80-DE5A2B2E3A04}" type="pres">
      <dgm:prSet presAssocID="{47F4FAEC-3379-4017-89FB-83561664B9B7}" presName="rootText" presStyleLbl="node3" presStyleIdx="0" presStyleCnt="4" custScaleY="196234">
        <dgm:presLayoutVars>
          <dgm:chPref val="3"/>
        </dgm:presLayoutVars>
      </dgm:prSet>
      <dgm:spPr/>
      <dgm:t>
        <a:bodyPr/>
        <a:lstStyle/>
        <a:p>
          <a:endParaRPr lang="zh-TW" altLang="en-US"/>
        </a:p>
      </dgm:t>
    </dgm:pt>
    <dgm:pt modelId="{C199369C-73F2-4FCA-B3C4-A6697729E677}" type="pres">
      <dgm:prSet presAssocID="{47F4FAEC-3379-4017-89FB-83561664B9B7}" presName="rootConnector" presStyleLbl="node3" presStyleIdx="0" presStyleCnt="4"/>
      <dgm:spPr/>
      <dgm:t>
        <a:bodyPr/>
        <a:lstStyle/>
        <a:p>
          <a:endParaRPr lang="zh-TW" altLang="en-US"/>
        </a:p>
      </dgm:t>
    </dgm:pt>
    <dgm:pt modelId="{698AB4A8-BF55-4866-9B1B-ED5AFF632F2B}" type="pres">
      <dgm:prSet presAssocID="{47F4FAEC-3379-4017-89FB-83561664B9B7}" presName="hierChild4" presStyleCnt="0"/>
      <dgm:spPr/>
    </dgm:pt>
    <dgm:pt modelId="{6768CB50-B70F-4004-9F31-9F0C5B7F287E}" type="pres">
      <dgm:prSet presAssocID="{47F4FAEC-3379-4017-89FB-83561664B9B7}" presName="hierChild5" presStyleCnt="0"/>
      <dgm:spPr/>
    </dgm:pt>
    <dgm:pt modelId="{31E433BC-0CD2-44F1-B849-DE4E6485434A}" type="pres">
      <dgm:prSet presAssocID="{5BFBBC69-EC06-4702-83D9-4A4DAEF04450}" presName="hierChild5" presStyleCnt="0"/>
      <dgm:spPr/>
    </dgm:pt>
    <dgm:pt modelId="{1D7B2DBB-F3FE-4F8A-9715-5AEADE1D1F9D}" type="pres">
      <dgm:prSet presAssocID="{49174482-A196-4FB0-AD6F-B0BEEAD6BDCF}" presName="Name37" presStyleLbl="parChTrans1D2" presStyleIdx="1" presStyleCnt="4"/>
      <dgm:spPr/>
      <dgm:t>
        <a:bodyPr/>
        <a:lstStyle/>
        <a:p>
          <a:endParaRPr lang="zh-TW" altLang="en-US"/>
        </a:p>
      </dgm:t>
    </dgm:pt>
    <dgm:pt modelId="{46DDF0C9-8F02-4B6E-B51E-A0345EF4ADC6}" type="pres">
      <dgm:prSet presAssocID="{315742C0-2A11-4F48-AE6F-6483CC0063BF}" presName="hierRoot2" presStyleCnt="0">
        <dgm:presLayoutVars>
          <dgm:hierBranch val="init"/>
        </dgm:presLayoutVars>
      </dgm:prSet>
      <dgm:spPr/>
    </dgm:pt>
    <dgm:pt modelId="{F714B669-CE5A-4E60-803C-CEE8C2122D26}" type="pres">
      <dgm:prSet presAssocID="{315742C0-2A11-4F48-AE6F-6483CC0063BF}" presName="rootComposite" presStyleCnt="0"/>
      <dgm:spPr/>
    </dgm:pt>
    <dgm:pt modelId="{61F833D3-5A0C-42C5-9069-87CC8FDF973E}" type="pres">
      <dgm:prSet presAssocID="{315742C0-2A11-4F48-AE6F-6483CC0063BF}" presName="rootText" presStyleLbl="node2" presStyleIdx="1" presStyleCnt="4">
        <dgm:presLayoutVars>
          <dgm:chPref val="3"/>
        </dgm:presLayoutVars>
      </dgm:prSet>
      <dgm:spPr/>
      <dgm:t>
        <a:bodyPr/>
        <a:lstStyle/>
        <a:p>
          <a:endParaRPr lang="zh-TW" altLang="en-US"/>
        </a:p>
      </dgm:t>
    </dgm:pt>
    <dgm:pt modelId="{DDF6FB9E-6903-4DAD-BBA0-0055A30960ED}" type="pres">
      <dgm:prSet presAssocID="{315742C0-2A11-4F48-AE6F-6483CC0063BF}" presName="rootConnector" presStyleLbl="node2" presStyleIdx="1" presStyleCnt="4"/>
      <dgm:spPr/>
      <dgm:t>
        <a:bodyPr/>
        <a:lstStyle/>
        <a:p>
          <a:endParaRPr lang="zh-TW" altLang="en-US"/>
        </a:p>
      </dgm:t>
    </dgm:pt>
    <dgm:pt modelId="{559F4CEE-3E08-4756-B91D-82A58206E7D8}" type="pres">
      <dgm:prSet presAssocID="{315742C0-2A11-4F48-AE6F-6483CC0063BF}" presName="hierChild4" presStyleCnt="0"/>
      <dgm:spPr/>
    </dgm:pt>
    <dgm:pt modelId="{DC16AB16-FA35-427F-8A14-B8614B42804E}" type="pres">
      <dgm:prSet presAssocID="{9DE4EE85-35C8-4D4B-8527-67E3B3C47B9D}" presName="Name37" presStyleLbl="parChTrans1D3" presStyleIdx="1" presStyleCnt="4"/>
      <dgm:spPr/>
      <dgm:t>
        <a:bodyPr/>
        <a:lstStyle/>
        <a:p>
          <a:endParaRPr lang="zh-TW" altLang="en-US"/>
        </a:p>
      </dgm:t>
    </dgm:pt>
    <dgm:pt modelId="{597735B1-BBC5-44C3-A6AC-5BE4D7B4C840}" type="pres">
      <dgm:prSet presAssocID="{877A7D29-3BD9-4B85-AB2F-CB3AB932A367}" presName="hierRoot2" presStyleCnt="0">
        <dgm:presLayoutVars>
          <dgm:hierBranch val="init"/>
        </dgm:presLayoutVars>
      </dgm:prSet>
      <dgm:spPr/>
    </dgm:pt>
    <dgm:pt modelId="{04271B8D-F962-4174-99D9-26BC9DCF06F6}" type="pres">
      <dgm:prSet presAssocID="{877A7D29-3BD9-4B85-AB2F-CB3AB932A367}" presName="rootComposite" presStyleCnt="0"/>
      <dgm:spPr/>
    </dgm:pt>
    <dgm:pt modelId="{29AAAEC5-D3FC-4E4B-B7A8-5658E056FF2E}" type="pres">
      <dgm:prSet presAssocID="{877A7D29-3BD9-4B85-AB2F-CB3AB932A367}" presName="rootText" presStyleLbl="node3" presStyleIdx="1" presStyleCnt="4" custScaleY="189917" custLinFactNeighborX="-278" custLinFactNeighborY="1906">
        <dgm:presLayoutVars>
          <dgm:chPref val="3"/>
        </dgm:presLayoutVars>
      </dgm:prSet>
      <dgm:spPr/>
      <dgm:t>
        <a:bodyPr/>
        <a:lstStyle/>
        <a:p>
          <a:endParaRPr lang="zh-TW" altLang="en-US"/>
        </a:p>
      </dgm:t>
    </dgm:pt>
    <dgm:pt modelId="{3EFCD656-3B61-481F-8217-184963E4726E}" type="pres">
      <dgm:prSet presAssocID="{877A7D29-3BD9-4B85-AB2F-CB3AB932A367}" presName="rootConnector" presStyleLbl="node3" presStyleIdx="1" presStyleCnt="4"/>
      <dgm:spPr/>
      <dgm:t>
        <a:bodyPr/>
        <a:lstStyle/>
        <a:p>
          <a:endParaRPr lang="zh-TW" altLang="en-US"/>
        </a:p>
      </dgm:t>
    </dgm:pt>
    <dgm:pt modelId="{2D7E41F8-AC50-49F0-98AB-4E5917C36A21}" type="pres">
      <dgm:prSet presAssocID="{877A7D29-3BD9-4B85-AB2F-CB3AB932A367}" presName="hierChild4" presStyleCnt="0"/>
      <dgm:spPr/>
    </dgm:pt>
    <dgm:pt modelId="{94C2C758-01AA-472B-8E45-C9BA0602461A}" type="pres">
      <dgm:prSet presAssocID="{877A7D29-3BD9-4B85-AB2F-CB3AB932A367}" presName="hierChild5" presStyleCnt="0"/>
      <dgm:spPr/>
    </dgm:pt>
    <dgm:pt modelId="{870BD9B3-1F85-4B94-9D52-591B9B631D45}" type="pres">
      <dgm:prSet presAssocID="{315742C0-2A11-4F48-AE6F-6483CC0063BF}" presName="hierChild5" presStyleCnt="0"/>
      <dgm:spPr/>
    </dgm:pt>
    <dgm:pt modelId="{80A88EB4-CAA4-44D6-94A2-5125AF8608C7}" type="pres">
      <dgm:prSet presAssocID="{62FD4077-97BD-4ED5-9885-2872D48119EC}" presName="Name37" presStyleLbl="parChTrans1D2" presStyleIdx="2" presStyleCnt="4"/>
      <dgm:spPr/>
      <dgm:t>
        <a:bodyPr/>
        <a:lstStyle/>
        <a:p>
          <a:endParaRPr lang="zh-TW" altLang="en-US"/>
        </a:p>
      </dgm:t>
    </dgm:pt>
    <dgm:pt modelId="{56C0B57B-9624-46D5-A2FA-5CC4696B15D7}" type="pres">
      <dgm:prSet presAssocID="{55519CFD-7E00-40D8-A91B-98555106BE6F}" presName="hierRoot2" presStyleCnt="0">
        <dgm:presLayoutVars>
          <dgm:hierBranch val="init"/>
        </dgm:presLayoutVars>
      </dgm:prSet>
      <dgm:spPr/>
    </dgm:pt>
    <dgm:pt modelId="{CC63035A-0DAD-4104-B2EB-8875CCD3CCC4}" type="pres">
      <dgm:prSet presAssocID="{55519CFD-7E00-40D8-A91B-98555106BE6F}" presName="rootComposite" presStyleCnt="0"/>
      <dgm:spPr/>
    </dgm:pt>
    <dgm:pt modelId="{C783F16A-FDFC-4005-8950-B96335522D89}" type="pres">
      <dgm:prSet presAssocID="{55519CFD-7E00-40D8-A91B-98555106BE6F}" presName="rootText" presStyleLbl="node2" presStyleIdx="2" presStyleCnt="4">
        <dgm:presLayoutVars>
          <dgm:chPref val="3"/>
        </dgm:presLayoutVars>
      </dgm:prSet>
      <dgm:spPr/>
      <dgm:t>
        <a:bodyPr/>
        <a:lstStyle/>
        <a:p>
          <a:endParaRPr lang="zh-TW" altLang="en-US"/>
        </a:p>
      </dgm:t>
    </dgm:pt>
    <dgm:pt modelId="{AED31B4B-4035-4285-A2AF-C2044AAAAC3F}" type="pres">
      <dgm:prSet presAssocID="{55519CFD-7E00-40D8-A91B-98555106BE6F}" presName="rootConnector" presStyleLbl="node2" presStyleIdx="2" presStyleCnt="4"/>
      <dgm:spPr/>
      <dgm:t>
        <a:bodyPr/>
        <a:lstStyle/>
        <a:p>
          <a:endParaRPr lang="zh-TW" altLang="en-US"/>
        </a:p>
      </dgm:t>
    </dgm:pt>
    <dgm:pt modelId="{4FCC4ABA-4972-4094-9B9A-66272E3287B5}" type="pres">
      <dgm:prSet presAssocID="{55519CFD-7E00-40D8-A91B-98555106BE6F}" presName="hierChild4" presStyleCnt="0"/>
      <dgm:spPr/>
    </dgm:pt>
    <dgm:pt modelId="{5152717D-F55F-4F5C-8979-47B053BB86EC}" type="pres">
      <dgm:prSet presAssocID="{33707714-3DC4-4490-94B8-A054C5465C1E}" presName="Name37" presStyleLbl="parChTrans1D3" presStyleIdx="2" presStyleCnt="4"/>
      <dgm:spPr/>
      <dgm:t>
        <a:bodyPr/>
        <a:lstStyle/>
        <a:p>
          <a:endParaRPr lang="zh-TW" altLang="en-US"/>
        </a:p>
      </dgm:t>
    </dgm:pt>
    <dgm:pt modelId="{81A3C69E-8697-43C8-A19F-6B45F6B3AEBB}" type="pres">
      <dgm:prSet presAssocID="{66418AAA-6317-4F63-A2E7-16B080FC6A07}" presName="hierRoot2" presStyleCnt="0">
        <dgm:presLayoutVars>
          <dgm:hierBranch val="init"/>
        </dgm:presLayoutVars>
      </dgm:prSet>
      <dgm:spPr/>
    </dgm:pt>
    <dgm:pt modelId="{7CA9E692-8F26-4FA6-B7A0-C6D93CBE8574}" type="pres">
      <dgm:prSet presAssocID="{66418AAA-6317-4F63-A2E7-16B080FC6A07}" presName="rootComposite" presStyleCnt="0"/>
      <dgm:spPr/>
    </dgm:pt>
    <dgm:pt modelId="{E8F21203-2903-46C6-8C81-875F36EC00E7}" type="pres">
      <dgm:prSet presAssocID="{66418AAA-6317-4F63-A2E7-16B080FC6A07}" presName="rootText" presStyleLbl="node3" presStyleIdx="2" presStyleCnt="4" custScaleY="211973">
        <dgm:presLayoutVars>
          <dgm:chPref val="3"/>
        </dgm:presLayoutVars>
      </dgm:prSet>
      <dgm:spPr/>
      <dgm:t>
        <a:bodyPr/>
        <a:lstStyle/>
        <a:p>
          <a:endParaRPr lang="zh-TW" altLang="en-US"/>
        </a:p>
      </dgm:t>
    </dgm:pt>
    <dgm:pt modelId="{C096BEAB-C7B4-480B-B5C0-39E35B6AC99E}" type="pres">
      <dgm:prSet presAssocID="{66418AAA-6317-4F63-A2E7-16B080FC6A07}" presName="rootConnector" presStyleLbl="node3" presStyleIdx="2" presStyleCnt="4"/>
      <dgm:spPr/>
      <dgm:t>
        <a:bodyPr/>
        <a:lstStyle/>
        <a:p>
          <a:endParaRPr lang="zh-TW" altLang="en-US"/>
        </a:p>
      </dgm:t>
    </dgm:pt>
    <dgm:pt modelId="{638201EE-5733-4984-9B0C-7974760D91CC}" type="pres">
      <dgm:prSet presAssocID="{66418AAA-6317-4F63-A2E7-16B080FC6A07}" presName="hierChild4" presStyleCnt="0"/>
      <dgm:spPr/>
    </dgm:pt>
    <dgm:pt modelId="{D61BB9C1-1E09-47BE-9483-57692F384769}" type="pres">
      <dgm:prSet presAssocID="{66418AAA-6317-4F63-A2E7-16B080FC6A07}" presName="hierChild5" presStyleCnt="0"/>
      <dgm:spPr/>
    </dgm:pt>
    <dgm:pt modelId="{FF379880-7C87-4BE1-8F4B-A78AD25DCBBB}" type="pres">
      <dgm:prSet presAssocID="{55519CFD-7E00-40D8-A91B-98555106BE6F}" presName="hierChild5" presStyleCnt="0"/>
      <dgm:spPr/>
    </dgm:pt>
    <dgm:pt modelId="{79888529-C865-4836-9863-D6148BA5EE68}" type="pres">
      <dgm:prSet presAssocID="{699B312C-0DA5-4DD7-893C-55544C7D1B24}" presName="Name37" presStyleLbl="parChTrans1D2" presStyleIdx="3" presStyleCnt="4"/>
      <dgm:spPr/>
      <dgm:t>
        <a:bodyPr/>
        <a:lstStyle/>
        <a:p>
          <a:endParaRPr lang="zh-TW" altLang="en-US"/>
        </a:p>
      </dgm:t>
    </dgm:pt>
    <dgm:pt modelId="{6A967213-CBB9-4CDE-84ED-67E63EFB1F5E}" type="pres">
      <dgm:prSet presAssocID="{2BBCB142-EFF9-480F-895B-94F22AF6D14C}" presName="hierRoot2" presStyleCnt="0">
        <dgm:presLayoutVars>
          <dgm:hierBranch val="init"/>
        </dgm:presLayoutVars>
      </dgm:prSet>
      <dgm:spPr/>
    </dgm:pt>
    <dgm:pt modelId="{0AC3DF59-C33A-40F1-ABC2-B2E60F1933F2}" type="pres">
      <dgm:prSet presAssocID="{2BBCB142-EFF9-480F-895B-94F22AF6D14C}" presName="rootComposite" presStyleCnt="0"/>
      <dgm:spPr/>
    </dgm:pt>
    <dgm:pt modelId="{CD1BB1BB-5A70-4C50-806F-D8386875C50A}" type="pres">
      <dgm:prSet presAssocID="{2BBCB142-EFF9-480F-895B-94F22AF6D14C}" presName="rootText" presStyleLbl="node2" presStyleIdx="3" presStyleCnt="4">
        <dgm:presLayoutVars>
          <dgm:chPref val="3"/>
        </dgm:presLayoutVars>
      </dgm:prSet>
      <dgm:spPr/>
      <dgm:t>
        <a:bodyPr/>
        <a:lstStyle/>
        <a:p>
          <a:endParaRPr lang="zh-TW" altLang="en-US"/>
        </a:p>
      </dgm:t>
    </dgm:pt>
    <dgm:pt modelId="{1FE87661-D07E-41C7-A37A-DA7D1C171BDE}" type="pres">
      <dgm:prSet presAssocID="{2BBCB142-EFF9-480F-895B-94F22AF6D14C}" presName="rootConnector" presStyleLbl="node2" presStyleIdx="3" presStyleCnt="4"/>
      <dgm:spPr/>
      <dgm:t>
        <a:bodyPr/>
        <a:lstStyle/>
        <a:p>
          <a:endParaRPr lang="zh-TW" altLang="en-US"/>
        </a:p>
      </dgm:t>
    </dgm:pt>
    <dgm:pt modelId="{734B836D-B450-4207-A0F8-1417AFE90D9B}" type="pres">
      <dgm:prSet presAssocID="{2BBCB142-EFF9-480F-895B-94F22AF6D14C}" presName="hierChild4" presStyleCnt="0"/>
      <dgm:spPr/>
    </dgm:pt>
    <dgm:pt modelId="{714C8D70-FFFA-4603-90BA-168EDEA3919B}" type="pres">
      <dgm:prSet presAssocID="{B99704D1-170E-4F04-A808-02367D9D2E60}" presName="Name37" presStyleLbl="parChTrans1D3" presStyleIdx="3" presStyleCnt="4"/>
      <dgm:spPr/>
      <dgm:t>
        <a:bodyPr/>
        <a:lstStyle/>
        <a:p>
          <a:endParaRPr lang="zh-TW" altLang="en-US"/>
        </a:p>
      </dgm:t>
    </dgm:pt>
    <dgm:pt modelId="{31DAEB0B-5E11-4577-9DE0-15CB2F6A0FC8}" type="pres">
      <dgm:prSet presAssocID="{1CA9B591-12F1-4AE5-A69D-B327CA5D33CE}" presName="hierRoot2" presStyleCnt="0">
        <dgm:presLayoutVars>
          <dgm:hierBranch val="init"/>
        </dgm:presLayoutVars>
      </dgm:prSet>
      <dgm:spPr/>
    </dgm:pt>
    <dgm:pt modelId="{0F965D77-82BA-426B-BB33-67DF5EF756A6}" type="pres">
      <dgm:prSet presAssocID="{1CA9B591-12F1-4AE5-A69D-B327CA5D33CE}" presName="rootComposite" presStyleCnt="0"/>
      <dgm:spPr/>
    </dgm:pt>
    <dgm:pt modelId="{BBB86124-7A0C-4351-8EC2-0D673EF3FF09}" type="pres">
      <dgm:prSet presAssocID="{1CA9B591-12F1-4AE5-A69D-B327CA5D33CE}" presName="rootText" presStyleLbl="node3" presStyleIdx="3" presStyleCnt="4" custScaleY="217783">
        <dgm:presLayoutVars>
          <dgm:chPref val="3"/>
        </dgm:presLayoutVars>
      </dgm:prSet>
      <dgm:spPr/>
      <dgm:t>
        <a:bodyPr/>
        <a:lstStyle/>
        <a:p>
          <a:endParaRPr lang="zh-TW" altLang="en-US"/>
        </a:p>
      </dgm:t>
    </dgm:pt>
    <dgm:pt modelId="{1AD94A5A-5822-4081-AC0B-0FCA2E9C2426}" type="pres">
      <dgm:prSet presAssocID="{1CA9B591-12F1-4AE5-A69D-B327CA5D33CE}" presName="rootConnector" presStyleLbl="node3" presStyleIdx="3" presStyleCnt="4"/>
      <dgm:spPr/>
      <dgm:t>
        <a:bodyPr/>
        <a:lstStyle/>
        <a:p>
          <a:endParaRPr lang="zh-TW" altLang="en-US"/>
        </a:p>
      </dgm:t>
    </dgm:pt>
    <dgm:pt modelId="{0DE9DA35-790D-4E27-8F14-C355DF0E4698}" type="pres">
      <dgm:prSet presAssocID="{1CA9B591-12F1-4AE5-A69D-B327CA5D33CE}" presName="hierChild4" presStyleCnt="0"/>
      <dgm:spPr/>
    </dgm:pt>
    <dgm:pt modelId="{1824FC22-31E5-4475-9BD0-25C4F7004CE9}" type="pres">
      <dgm:prSet presAssocID="{1CA9B591-12F1-4AE5-A69D-B327CA5D33CE}" presName="hierChild5" presStyleCnt="0"/>
      <dgm:spPr/>
    </dgm:pt>
    <dgm:pt modelId="{9C0523B9-DDD1-4588-A9A9-659DEBA906CD}" type="pres">
      <dgm:prSet presAssocID="{2BBCB142-EFF9-480F-895B-94F22AF6D14C}" presName="hierChild5" presStyleCnt="0"/>
      <dgm:spPr/>
    </dgm:pt>
    <dgm:pt modelId="{0517BB9E-E36D-4E81-B745-E5698AFC21B3}" type="pres">
      <dgm:prSet presAssocID="{92315738-983A-475C-AB03-6900C1689956}" presName="hierChild3" presStyleCnt="0"/>
      <dgm:spPr/>
    </dgm:pt>
  </dgm:ptLst>
  <dgm:cxnLst>
    <dgm:cxn modelId="{BFA8C067-3B12-4D2B-880E-1B16737E8BCD}" type="presOf" srcId="{47F4FAEC-3379-4017-89FB-83561664B9B7}" destId="{C199369C-73F2-4FCA-B3C4-A6697729E677}" srcOrd="1" destOrd="0" presId="urn:microsoft.com/office/officeart/2005/8/layout/orgChart1"/>
    <dgm:cxn modelId="{A4C4DD6F-A8D1-4524-835F-3E0A05BDA776}" type="presOf" srcId="{8B647BA7-5DAD-4269-B559-76DDA545C779}" destId="{8A385E49-AE39-415D-AF2C-F5E1EA58C8E7}" srcOrd="0" destOrd="0" presId="urn:microsoft.com/office/officeart/2005/8/layout/orgChart1"/>
    <dgm:cxn modelId="{8800883B-16D0-487F-8CAE-C1991EFBDC56}" type="presOf" srcId="{5BFBBC69-EC06-4702-83D9-4A4DAEF04450}" destId="{2A40F3A0-D540-4EE1-9B1B-1921C966778B}" srcOrd="0" destOrd="0" presId="urn:microsoft.com/office/officeart/2005/8/layout/orgChart1"/>
    <dgm:cxn modelId="{132C7448-4337-44FC-90B0-57CDD5BABF68}" type="presOf" srcId="{1CA9B591-12F1-4AE5-A69D-B327CA5D33CE}" destId="{BBB86124-7A0C-4351-8EC2-0D673EF3FF09}" srcOrd="0" destOrd="0" presId="urn:microsoft.com/office/officeart/2005/8/layout/orgChart1"/>
    <dgm:cxn modelId="{F86EE007-DA22-4882-AFBE-5512C05352E6}" type="presOf" srcId="{66418AAA-6317-4F63-A2E7-16B080FC6A07}" destId="{E8F21203-2903-46C6-8C81-875F36EC00E7}" srcOrd="0" destOrd="0" presId="urn:microsoft.com/office/officeart/2005/8/layout/orgChart1"/>
    <dgm:cxn modelId="{7224C6E2-54F4-4375-8FD5-CEAA66C85985}" type="presOf" srcId="{9DE4EE85-35C8-4D4B-8527-67E3B3C47B9D}" destId="{DC16AB16-FA35-427F-8A14-B8614B42804E}" srcOrd="0" destOrd="0" presId="urn:microsoft.com/office/officeart/2005/8/layout/orgChart1"/>
    <dgm:cxn modelId="{87627B62-8B78-46B2-9F95-C2DAAD518229}" type="presOf" srcId="{8E7861E7-BD9B-4377-BAF7-E12C5DB2BEA4}" destId="{D5E73D41-16AC-4A9E-9E16-D020254CD17C}" srcOrd="0" destOrd="0" presId="urn:microsoft.com/office/officeart/2005/8/layout/orgChart1"/>
    <dgm:cxn modelId="{A43F6801-F2A5-4F28-902C-3158B01E40BF}" type="presOf" srcId="{49174482-A196-4FB0-AD6F-B0BEEAD6BDCF}" destId="{1D7B2DBB-F3FE-4F8A-9715-5AEADE1D1F9D}" srcOrd="0" destOrd="0" presId="urn:microsoft.com/office/officeart/2005/8/layout/orgChart1"/>
    <dgm:cxn modelId="{4D03ED32-30F1-4A9B-87E0-AE5481BD7AEF}" srcId="{8E7861E7-BD9B-4377-BAF7-E12C5DB2BEA4}" destId="{92315738-983A-475C-AB03-6900C1689956}" srcOrd="0" destOrd="0" parTransId="{F9486FBC-D041-4D3A-A2DE-6EF84AC19C03}" sibTransId="{8754F794-0F60-456D-B23C-2B43EBD6747E}"/>
    <dgm:cxn modelId="{BC76E59C-0957-490B-A1FA-23648631A0DB}" type="presOf" srcId="{877A7D29-3BD9-4B85-AB2F-CB3AB932A367}" destId="{29AAAEC5-D3FC-4E4B-B7A8-5658E056FF2E}" srcOrd="0" destOrd="0" presId="urn:microsoft.com/office/officeart/2005/8/layout/orgChart1"/>
    <dgm:cxn modelId="{B13FDC3E-81DC-41AD-9B1E-411BC3773FE2}" type="presOf" srcId="{62FD4077-97BD-4ED5-9885-2872D48119EC}" destId="{80A88EB4-CAA4-44D6-94A2-5125AF8608C7}" srcOrd="0" destOrd="0" presId="urn:microsoft.com/office/officeart/2005/8/layout/orgChart1"/>
    <dgm:cxn modelId="{02B245C4-9FA2-44C1-B56B-16AF9768A583}" type="presOf" srcId="{877A7D29-3BD9-4B85-AB2F-CB3AB932A367}" destId="{3EFCD656-3B61-481F-8217-184963E4726E}" srcOrd="1" destOrd="0" presId="urn:microsoft.com/office/officeart/2005/8/layout/orgChart1"/>
    <dgm:cxn modelId="{2CA228C1-34D7-406D-AAF6-E6D3462901EC}" type="presOf" srcId="{5BFBBC69-EC06-4702-83D9-4A4DAEF04450}" destId="{360A76B7-31A2-4CA0-BEB4-CBF5970731C3}" srcOrd="1" destOrd="0" presId="urn:microsoft.com/office/officeart/2005/8/layout/orgChart1"/>
    <dgm:cxn modelId="{431E30E1-0582-42D9-9B3D-C62B11BE41B9}" type="presOf" srcId="{33707714-3DC4-4490-94B8-A054C5465C1E}" destId="{5152717D-F55F-4F5C-8979-47B053BB86EC}" srcOrd="0" destOrd="0" presId="urn:microsoft.com/office/officeart/2005/8/layout/orgChart1"/>
    <dgm:cxn modelId="{377C4CDF-C6F6-4DBA-85EA-76DD6CFA5012}" type="presOf" srcId="{47F4FAEC-3379-4017-89FB-83561664B9B7}" destId="{043ECFB5-3B97-4CDA-9F80-DE5A2B2E3A04}" srcOrd="0" destOrd="0" presId="urn:microsoft.com/office/officeart/2005/8/layout/orgChart1"/>
    <dgm:cxn modelId="{FDF79B55-7789-471B-B7E9-8D809419108C}" srcId="{5BFBBC69-EC06-4702-83D9-4A4DAEF04450}" destId="{47F4FAEC-3379-4017-89FB-83561664B9B7}" srcOrd="0" destOrd="0" parTransId="{8B647BA7-5DAD-4269-B559-76DDA545C779}" sibTransId="{17B46E0D-9791-4791-8068-BBBE15C53FAB}"/>
    <dgm:cxn modelId="{C9C766D4-CEB1-4C71-A50E-EAB6F9A73160}" type="presOf" srcId="{66418AAA-6317-4F63-A2E7-16B080FC6A07}" destId="{C096BEAB-C7B4-480B-B5C0-39E35B6AC99E}" srcOrd="1" destOrd="0" presId="urn:microsoft.com/office/officeart/2005/8/layout/orgChart1"/>
    <dgm:cxn modelId="{558FB974-BF53-4495-A045-FB7906395282}" srcId="{92315738-983A-475C-AB03-6900C1689956}" destId="{315742C0-2A11-4F48-AE6F-6483CC0063BF}" srcOrd="1" destOrd="0" parTransId="{49174482-A196-4FB0-AD6F-B0BEEAD6BDCF}" sibTransId="{8AFADDF9-9AA6-4CD1-BD19-DF227E2CAE55}"/>
    <dgm:cxn modelId="{06786B23-4DF4-4811-88E6-289D18B7035C}" srcId="{92315738-983A-475C-AB03-6900C1689956}" destId="{5BFBBC69-EC06-4702-83D9-4A4DAEF04450}" srcOrd="0" destOrd="0" parTransId="{87A8E967-9782-466F-B015-28F411C646CF}" sibTransId="{ECB361A5-6D02-47CC-8DA2-99ADD64B8497}"/>
    <dgm:cxn modelId="{3F486446-BEC8-4782-827D-94AA52CD61FC}" type="presOf" srcId="{92315738-983A-475C-AB03-6900C1689956}" destId="{FE97DFC8-5A91-4F2E-93D5-C576A449F1BB}" srcOrd="0" destOrd="0" presId="urn:microsoft.com/office/officeart/2005/8/layout/orgChart1"/>
    <dgm:cxn modelId="{4837246C-CF90-4ACB-BC48-A592B3748D6F}" type="presOf" srcId="{2BBCB142-EFF9-480F-895B-94F22AF6D14C}" destId="{1FE87661-D07E-41C7-A37A-DA7D1C171BDE}" srcOrd="1" destOrd="0" presId="urn:microsoft.com/office/officeart/2005/8/layout/orgChart1"/>
    <dgm:cxn modelId="{E0378AD7-A311-4952-8E9D-5DD0370A758F}" type="presOf" srcId="{2BBCB142-EFF9-480F-895B-94F22AF6D14C}" destId="{CD1BB1BB-5A70-4C50-806F-D8386875C50A}" srcOrd="0" destOrd="0" presId="urn:microsoft.com/office/officeart/2005/8/layout/orgChart1"/>
    <dgm:cxn modelId="{84920DA5-242D-4600-8E7B-B53D08BC27F4}" type="presOf" srcId="{87A8E967-9782-466F-B015-28F411C646CF}" destId="{212B060E-5C9D-4509-9481-3C76AD69441C}" srcOrd="0" destOrd="0" presId="urn:microsoft.com/office/officeart/2005/8/layout/orgChart1"/>
    <dgm:cxn modelId="{078EB2C3-53B2-43E5-B97C-526E1F7B6BF8}" type="presOf" srcId="{92315738-983A-475C-AB03-6900C1689956}" destId="{89A4C822-FC43-4BE0-B2C7-BD9D14405E7D}" srcOrd="1" destOrd="0" presId="urn:microsoft.com/office/officeart/2005/8/layout/orgChart1"/>
    <dgm:cxn modelId="{4E13B2B5-BF89-4D6D-BE02-57B2E36FDD25}" srcId="{92315738-983A-475C-AB03-6900C1689956}" destId="{2BBCB142-EFF9-480F-895B-94F22AF6D14C}" srcOrd="3" destOrd="0" parTransId="{699B312C-0DA5-4DD7-893C-55544C7D1B24}" sibTransId="{3AE73BAE-23D7-4774-BB07-C8417166BD10}"/>
    <dgm:cxn modelId="{D20D6105-5F88-490E-B850-2CCBB186710D}" srcId="{55519CFD-7E00-40D8-A91B-98555106BE6F}" destId="{66418AAA-6317-4F63-A2E7-16B080FC6A07}" srcOrd="0" destOrd="0" parTransId="{33707714-3DC4-4490-94B8-A054C5465C1E}" sibTransId="{B411C565-30E5-4607-A505-34A5B0227D4C}"/>
    <dgm:cxn modelId="{FFCECE18-59E5-495E-9C1B-7AF236B53906}" srcId="{315742C0-2A11-4F48-AE6F-6483CC0063BF}" destId="{877A7D29-3BD9-4B85-AB2F-CB3AB932A367}" srcOrd="0" destOrd="0" parTransId="{9DE4EE85-35C8-4D4B-8527-67E3B3C47B9D}" sibTransId="{3FA5F7D3-9675-4E66-ADE3-5D170970862B}"/>
    <dgm:cxn modelId="{615CD8DC-65F1-42E5-8A55-9285C2C5C986}" type="presOf" srcId="{315742C0-2A11-4F48-AE6F-6483CC0063BF}" destId="{61F833D3-5A0C-42C5-9069-87CC8FDF973E}" srcOrd="0" destOrd="0" presId="urn:microsoft.com/office/officeart/2005/8/layout/orgChart1"/>
    <dgm:cxn modelId="{8BFFEE5A-7319-4B68-B9C4-6C9298C360BE}" type="presOf" srcId="{315742C0-2A11-4F48-AE6F-6483CC0063BF}" destId="{DDF6FB9E-6903-4DAD-BBA0-0055A30960ED}" srcOrd="1" destOrd="0" presId="urn:microsoft.com/office/officeart/2005/8/layout/orgChart1"/>
    <dgm:cxn modelId="{4A37F282-BDE1-4E56-A618-41C3F5FEB7FB}" type="presOf" srcId="{B99704D1-170E-4F04-A808-02367D9D2E60}" destId="{714C8D70-FFFA-4603-90BA-168EDEA3919B}" srcOrd="0" destOrd="0" presId="urn:microsoft.com/office/officeart/2005/8/layout/orgChart1"/>
    <dgm:cxn modelId="{F512292F-47F7-46A7-A78C-77AA0D44F682}" srcId="{92315738-983A-475C-AB03-6900C1689956}" destId="{55519CFD-7E00-40D8-A91B-98555106BE6F}" srcOrd="2" destOrd="0" parTransId="{62FD4077-97BD-4ED5-9885-2872D48119EC}" sibTransId="{4829BA64-FEFA-47E4-9E44-DC2FE405D4F9}"/>
    <dgm:cxn modelId="{E0AB9EAD-AB50-4EA1-9D1A-03B969B107E9}" srcId="{2BBCB142-EFF9-480F-895B-94F22AF6D14C}" destId="{1CA9B591-12F1-4AE5-A69D-B327CA5D33CE}" srcOrd="0" destOrd="0" parTransId="{B99704D1-170E-4F04-A808-02367D9D2E60}" sibTransId="{49DECA8F-A135-4EDC-B5A9-7F266A97B711}"/>
    <dgm:cxn modelId="{2BAC4E4F-DAAE-4D6B-B42B-BACE8BF72E23}" type="presOf" srcId="{699B312C-0DA5-4DD7-893C-55544C7D1B24}" destId="{79888529-C865-4836-9863-D6148BA5EE68}" srcOrd="0" destOrd="0" presId="urn:microsoft.com/office/officeart/2005/8/layout/orgChart1"/>
    <dgm:cxn modelId="{1F9408BF-B090-40C5-AA6C-75D5A33D6DEC}" type="presOf" srcId="{55519CFD-7E00-40D8-A91B-98555106BE6F}" destId="{AED31B4B-4035-4285-A2AF-C2044AAAAC3F}" srcOrd="1" destOrd="0" presId="urn:microsoft.com/office/officeart/2005/8/layout/orgChart1"/>
    <dgm:cxn modelId="{C44DF46C-FA41-47E8-8567-F3518CB02251}" type="presOf" srcId="{55519CFD-7E00-40D8-A91B-98555106BE6F}" destId="{C783F16A-FDFC-4005-8950-B96335522D89}" srcOrd="0" destOrd="0" presId="urn:microsoft.com/office/officeart/2005/8/layout/orgChart1"/>
    <dgm:cxn modelId="{8C17D035-B246-4D7B-8299-92C06F10DF5A}" type="presOf" srcId="{1CA9B591-12F1-4AE5-A69D-B327CA5D33CE}" destId="{1AD94A5A-5822-4081-AC0B-0FCA2E9C2426}" srcOrd="1" destOrd="0" presId="urn:microsoft.com/office/officeart/2005/8/layout/orgChart1"/>
    <dgm:cxn modelId="{4DEC20C1-63B7-4AC7-BE0C-7D40B96CA98A}" type="presParOf" srcId="{D5E73D41-16AC-4A9E-9E16-D020254CD17C}" destId="{773194B4-33BA-4D13-A076-CD11EC34718F}" srcOrd="0" destOrd="0" presId="urn:microsoft.com/office/officeart/2005/8/layout/orgChart1"/>
    <dgm:cxn modelId="{36D129A6-21BB-4A10-811F-338E88BB1436}" type="presParOf" srcId="{773194B4-33BA-4D13-A076-CD11EC34718F}" destId="{533AB651-1A4B-4B11-AD94-A7A8EF0954F2}" srcOrd="0" destOrd="0" presId="urn:microsoft.com/office/officeart/2005/8/layout/orgChart1"/>
    <dgm:cxn modelId="{AF2E6899-37F5-42DB-8878-D1E779A3A0C8}" type="presParOf" srcId="{533AB651-1A4B-4B11-AD94-A7A8EF0954F2}" destId="{FE97DFC8-5A91-4F2E-93D5-C576A449F1BB}" srcOrd="0" destOrd="0" presId="urn:microsoft.com/office/officeart/2005/8/layout/orgChart1"/>
    <dgm:cxn modelId="{091179DE-4643-49A2-8112-FA8BEF81AE3F}" type="presParOf" srcId="{533AB651-1A4B-4B11-AD94-A7A8EF0954F2}" destId="{89A4C822-FC43-4BE0-B2C7-BD9D14405E7D}" srcOrd="1" destOrd="0" presId="urn:microsoft.com/office/officeart/2005/8/layout/orgChart1"/>
    <dgm:cxn modelId="{2666B1FA-70D5-4C36-9B17-E8D686CBE2BC}" type="presParOf" srcId="{773194B4-33BA-4D13-A076-CD11EC34718F}" destId="{8E7DE76B-929B-43EC-9282-A4A46BB186ED}" srcOrd="1" destOrd="0" presId="urn:microsoft.com/office/officeart/2005/8/layout/orgChart1"/>
    <dgm:cxn modelId="{5A8CC2A5-B996-4693-9A08-67670A70B4B9}" type="presParOf" srcId="{8E7DE76B-929B-43EC-9282-A4A46BB186ED}" destId="{212B060E-5C9D-4509-9481-3C76AD69441C}" srcOrd="0" destOrd="0" presId="urn:microsoft.com/office/officeart/2005/8/layout/orgChart1"/>
    <dgm:cxn modelId="{F053A1DA-5EFA-4589-B82D-E010DF78DAB1}" type="presParOf" srcId="{8E7DE76B-929B-43EC-9282-A4A46BB186ED}" destId="{1EBDCE55-56F9-4D0D-B8AA-FE62F1407D0B}" srcOrd="1" destOrd="0" presId="urn:microsoft.com/office/officeart/2005/8/layout/orgChart1"/>
    <dgm:cxn modelId="{B848293E-2ABF-42D1-970A-BE66F52A1EAA}" type="presParOf" srcId="{1EBDCE55-56F9-4D0D-B8AA-FE62F1407D0B}" destId="{C5E174B0-FA9F-4008-9AC7-3A1870B5D3E8}" srcOrd="0" destOrd="0" presId="urn:microsoft.com/office/officeart/2005/8/layout/orgChart1"/>
    <dgm:cxn modelId="{18952306-BDF6-498C-808D-A2FE5B168734}" type="presParOf" srcId="{C5E174B0-FA9F-4008-9AC7-3A1870B5D3E8}" destId="{2A40F3A0-D540-4EE1-9B1B-1921C966778B}" srcOrd="0" destOrd="0" presId="urn:microsoft.com/office/officeart/2005/8/layout/orgChart1"/>
    <dgm:cxn modelId="{2494567C-D123-47CC-9390-C59DE269B3AD}" type="presParOf" srcId="{C5E174B0-FA9F-4008-9AC7-3A1870B5D3E8}" destId="{360A76B7-31A2-4CA0-BEB4-CBF5970731C3}" srcOrd="1" destOrd="0" presId="urn:microsoft.com/office/officeart/2005/8/layout/orgChart1"/>
    <dgm:cxn modelId="{6CC36E88-4703-455F-ADA7-54DEC9DFF8E2}" type="presParOf" srcId="{1EBDCE55-56F9-4D0D-B8AA-FE62F1407D0B}" destId="{2A260F70-A607-4FA3-9BFA-49A683394919}" srcOrd="1" destOrd="0" presId="urn:microsoft.com/office/officeart/2005/8/layout/orgChart1"/>
    <dgm:cxn modelId="{DF15E446-2334-46C4-AC49-6399037D3BA8}" type="presParOf" srcId="{2A260F70-A607-4FA3-9BFA-49A683394919}" destId="{8A385E49-AE39-415D-AF2C-F5E1EA58C8E7}" srcOrd="0" destOrd="0" presId="urn:microsoft.com/office/officeart/2005/8/layout/orgChart1"/>
    <dgm:cxn modelId="{3ABA0AEA-BBBF-4DE8-AB67-974253F0ABF3}" type="presParOf" srcId="{2A260F70-A607-4FA3-9BFA-49A683394919}" destId="{DB4C3729-A096-41BB-B131-729E92D46FFA}" srcOrd="1" destOrd="0" presId="urn:microsoft.com/office/officeart/2005/8/layout/orgChart1"/>
    <dgm:cxn modelId="{6B6076DC-43A0-4EE9-9999-9E634351FB3D}" type="presParOf" srcId="{DB4C3729-A096-41BB-B131-729E92D46FFA}" destId="{5C60C6A5-A857-41D7-9B94-D530E21A0D1F}" srcOrd="0" destOrd="0" presId="urn:microsoft.com/office/officeart/2005/8/layout/orgChart1"/>
    <dgm:cxn modelId="{8DC199C7-BC1D-4CE9-B11D-641243DF4959}" type="presParOf" srcId="{5C60C6A5-A857-41D7-9B94-D530E21A0D1F}" destId="{043ECFB5-3B97-4CDA-9F80-DE5A2B2E3A04}" srcOrd="0" destOrd="0" presId="urn:microsoft.com/office/officeart/2005/8/layout/orgChart1"/>
    <dgm:cxn modelId="{0870BCE4-CA7B-4F8E-A6BA-2407C6C33343}" type="presParOf" srcId="{5C60C6A5-A857-41D7-9B94-D530E21A0D1F}" destId="{C199369C-73F2-4FCA-B3C4-A6697729E677}" srcOrd="1" destOrd="0" presId="urn:microsoft.com/office/officeart/2005/8/layout/orgChart1"/>
    <dgm:cxn modelId="{D271F16C-1335-40FC-B03E-600C7D7FFC1F}" type="presParOf" srcId="{DB4C3729-A096-41BB-B131-729E92D46FFA}" destId="{698AB4A8-BF55-4866-9B1B-ED5AFF632F2B}" srcOrd="1" destOrd="0" presId="urn:microsoft.com/office/officeart/2005/8/layout/orgChart1"/>
    <dgm:cxn modelId="{89FB71AA-D4B5-4E49-B723-85E099BD9BFD}" type="presParOf" srcId="{DB4C3729-A096-41BB-B131-729E92D46FFA}" destId="{6768CB50-B70F-4004-9F31-9F0C5B7F287E}" srcOrd="2" destOrd="0" presId="urn:microsoft.com/office/officeart/2005/8/layout/orgChart1"/>
    <dgm:cxn modelId="{7E9A48AB-F1E6-4AB5-940A-483DAC049237}" type="presParOf" srcId="{1EBDCE55-56F9-4D0D-B8AA-FE62F1407D0B}" destId="{31E433BC-0CD2-44F1-B849-DE4E6485434A}" srcOrd="2" destOrd="0" presId="urn:microsoft.com/office/officeart/2005/8/layout/orgChart1"/>
    <dgm:cxn modelId="{D32432D0-7DBD-4E0C-A1D1-F2E1360D6EA6}" type="presParOf" srcId="{8E7DE76B-929B-43EC-9282-A4A46BB186ED}" destId="{1D7B2DBB-F3FE-4F8A-9715-5AEADE1D1F9D}" srcOrd="2" destOrd="0" presId="urn:microsoft.com/office/officeart/2005/8/layout/orgChart1"/>
    <dgm:cxn modelId="{47FC30F7-0468-4770-B1C8-FC57E2F724C3}" type="presParOf" srcId="{8E7DE76B-929B-43EC-9282-A4A46BB186ED}" destId="{46DDF0C9-8F02-4B6E-B51E-A0345EF4ADC6}" srcOrd="3" destOrd="0" presId="urn:microsoft.com/office/officeart/2005/8/layout/orgChart1"/>
    <dgm:cxn modelId="{0CEE1C3C-441B-4476-A6E4-D1E43CB4203B}" type="presParOf" srcId="{46DDF0C9-8F02-4B6E-B51E-A0345EF4ADC6}" destId="{F714B669-CE5A-4E60-803C-CEE8C2122D26}" srcOrd="0" destOrd="0" presId="urn:microsoft.com/office/officeart/2005/8/layout/orgChart1"/>
    <dgm:cxn modelId="{C3FFA96F-7B47-4AC9-8777-E6F81B6BEA5A}" type="presParOf" srcId="{F714B669-CE5A-4E60-803C-CEE8C2122D26}" destId="{61F833D3-5A0C-42C5-9069-87CC8FDF973E}" srcOrd="0" destOrd="0" presId="urn:microsoft.com/office/officeart/2005/8/layout/orgChart1"/>
    <dgm:cxn modelId="{EC8F0CD5-6014-41C6-97DF-CC062BC16307}" type="presParOf" srcId="{F714B669-CE5A-4E60-803C-CEE8C2122D26}" destId="{DDF6FB9E-6903-4DAD-BBA0-0055A30960ED}" srcOrd="1" destOrd="0" presId="urn:microsoft.com/office/officeart/2005/8/layout/orgChart1"/>
    <dgm:cxn modelId="{A9A50CA0-99AA-4DC1-8698-232413D21339}" type="presParOf" srcId="{46DDF0C9-8F02-4B6E-B51E-A0345EF4ADC6}" destId="{559F4CEE-3E08-4756-B91D-82A58206E7D8}" srcOrd="1" destOrd="0" presId="urn:microsoft.com/office/officeart/2005/8/layout/orgChart1"/>
    <dgm:cxn modelId="{9709DB87-7C38-4548-B960-7F5FA049F2BD}" type="presParOf" srcId="{559F4CEE-3E08-4756-B91D-82A58206E7D8}" destId="{DC16AB16-FA35-427F-8A14-B8614B42804E}" srcOrd="0" destOrd="0" presId="urn:microsoft.com/office/officeart/2005/8/layout/orgChart1"/>
    <dgm:cxn modelId="{F970AB9A-4EA7-4807-AD62-47FDD232AEA1}" type="presParOf" srcId="{559F4CEE-3E08-4756-B91D-82A58206E7D8}" destId="{597735B1-BBC5-44C3-A6AC-5BE4D7B4C840}" srcOrd="1" destOrd="0" presId="urn:microsoft.com/office/officeart/2005/8/layout/orgChart1"/>
    <dgm:cxn modelId="{FAA51729-D900-4B7B-83E1-0B9AC8DBF058}" type="presParOf" srcId="{597735B1-BBC5-44C3-A6AC-5BE4D7B4C840}" destId="{04271B8D-F962-4174-99D9-26BC9DCF06F6}" srcOrd="0" destOrd="0" presId="urn:microsoft.com/office/officeart/2005/8/layout/orgChart1"/>
    <dgm:cxn modelId="{E83B5751-0A50-47E2-9CAC-6A86A0987F9E}" type="presParOf" srcId="{04271B8D-F962-4174-99D9-26BC9DCF06F6}" destId="{29AAAEC5-D3FC-4E4B-B7A8-5658E056FF2E}" srcOrd="0" destOrd="0" presId="urn:microsoft.com/office/officeart/2005/8/layout/orgChart1"/>
    <dgm:cxn modelId="{27F0132A-A16C-4465-B0D8-FF36806B1F85}" type="presParOf" srcId="{04271B8D-F962-4174-99D9-26BC9DCF06F6}" destId="{3EFCD656-3B61-481F-8217-184963E4726E}" srcOrd="1" destOrd="0" presId="urn:microsoft.com/office/officeart/2005/8/layout/orgChart1"/>
    <dgm:cxn modelId="{1B347E26-B5F8-493C-87B2-16932C8F8C68}" type="presParOf" srcId="{597735B1-BBC5-44C3-A6AC-5BE4D7B4C840}" destId="{2D7E41F8-AC50-49F0-98AB-4E5917C36A21}" srcOrd="1" destOrd="0" presId="urn:microsoft.com/office/officeart/2005/8/layout/orgChart1"/>
    <dgm:cxn modelId="{83C5FBD7-B8B3-4DB6-BB14-1C476EC388F8}" type="presParOf" srcId="{597735B1-BBC5-44C3-A6AC-5BE4D7B4C840}" destId="{94C2C758-01AA-472B-8E45-C9BA0602461A}" srcOrd="2" destOrd="0" presId="urn:microsoft.com/office/officeart/2005/8/layout/orgChart1"/>
    <dgm:cxn modelId="{AE480C44-E547-42AE-AD54-0548D23B2946}" type="presParOf" srcId="{46DDF0C9-8F02-4B6E-B51E-A0345EF4ADC6}" destId="{870BD9B3-1F85-4B94-9D52-591B9B631D45}" srcOrd="2" destOrd="0" presId="urn:microsoft.com/office/officeart/2005/8/layout/orgChart1"/>
    <dgm:cxn modelId="{787E1E29-C068-45E2-ACF8-B4D274014823}" type="presParOf" srcId="{8E7DE76B-929B-43EC-9282-A4A46BB186ED}" destId="{80A88EB4-CAA4-44D6-94A2-5125AF8608C7}" srcOrd="4" destOrd="0" presId="urn:microsoft.com/office/officeart/2005/8/layout/orgChart1"/>
    <dgm:cxn modelId="{43415077-948A-4B1A-BBEE-8A28C7AB3A64}" type="presParOf" srcId="{8E7DE76B-929B-43EC-9282-A4A46BB186ED}" destId="{56C0B57B-9624-46D5-A2FA-5CC4696B15D7}" srcOrd="5" destOrd="0" presId="urn:microsoft.com/office/officeart/2005/8/layout/orgChart1"/>
    <dgm:cxn modelId="{B3D6A1E8-257F-441E-AC37-013CAE64E8E8}" type="presParOf" srcId="{56C0B57B-9624-46D5-A2FA-5CC4696B15D7}" destId="{CC63035A-0DAD-4104-B2EB-8875CCD3CCC4}" srcOrd="0" destOrd="0" presId="urn:microsoft.com/office/officeart/2005/8/layout/orgChart1"/>
    <dgm:cxn modelId="{FCA9674B-F998-4450-B0D6-553238D35230}" type="presParOf" srcId="{CC63035A-0DAD-4104-B2EB-8875CCD3CCC4}" destId="{C783F16A-FDFC-4005-8950-B96335522D89}" srcOrd="0" destOrd="0" presId="urn:microsoft.com/office/officeart/2005/8/layout/orgChart1"/>
    <dgm:cxn modelId="{D8C0F1A8-121A-4C54-BDED-8C847DEB3C75}" type="presParOf" srcId="{CC63035A-0DAD-4104-B2EB-8875CCD3CCC4}" destId="{AED31B4B-4035-4285-A2AF-C2044AAAAC3F}" srcOrd="1" destOrd="0" presId="urn:microsoft.com/office/officeart/2005/8/layout/orgChart1"/>
    <dgm:cxn modelId="{9AE4EA67-17F5-46C7-AD1C-0971A100F9BE}" type="presParOf" srcId="{56C0B57B-9624-46D5-A2FA-5CC4696B15D7}" destId="{4FCC4ABA-4972-4094-9B9A-66272E3287B5}" srcOrd="1" destOrd="0" presId="urn:microsoft.com/office/officeart/2005/8/layout/orgChart1"/>
    <dgm:cxn modelId="{BA4FBAB0-C006-4F87-B461-762EF7B0C57A}" type="presParOf" srcId="{4FCC4ABA-4972-4094-9B9A-66272E3287B5}" destId="{5152717D-F55F-4F5C-8979-47B053BB86EC}" srcOrd="0" destOrd="0" presId="urn:microsoft.com/office/officeart/2005/8/layout/orgChart1"/>
    <dgm:cxn modelId="{252CC7A9-EB34-4A39-82F4-167E76E62BF1}" type="presParOf" srcId="{4FCC4ABA-4972-4094-9B9A-66272E3287B5}" destId="{81A3C69E-8697-43C8-A19F-6B45F6B3AEBB}" srcOrd="1" destOrd="0" presId="urn:microsoft.com/office/officeart/2005/8/layout/orgChart1"/>
    <dgm:cxn modelId="{C94DB51C-4C7D-4DB5-A66B-CAF1B538FDD4}" type="presParOf" srcId="{81A3C69E-8697-43C8-A19F-6B45F6B3AEBB}" destId="{7CA9E692-8F26-4FA6-B7A0-C6D93CBE8574}" srcOrd="0" destOrd="0" presId="urn:microsoft.com/office/officeart/2005/8/layout/orgChart1"/>
    <dgm:cxn modelId="{CF695258-888C-4652-AA14-6C9D4240C935}" type="presParOf" srcId="{7CA9E692-8F26-4FA6-B7A0-C6D93CBE8574}" destId="{E8F21203-2903-46C6-8C81-875F36EC00E7}" srcOrd="0" destOrd="0" presId="urn:microsoft.com/office/officeart/2005/8/layout/orgChart1"/>
    <dgm:cxn modelId="{06E6626B-AB25-4526-BA46-553B9549807E}" type="presParOf" srcId="{7CA9E692-8F26-4FA6-B7A0-C6D93CBE8574}" destId="{C096BEAB-C7B4-480B-B5C0-39E35B6AC99E}" srcOrd="1" destOrd="0" presId="urn:microsoft.com/office/officeart/2005/8/layout/orgChart1"/>
    <dgm:cxn modelId="{11CA9559-A4A6-41F1-8BF1-633F04FAD036}" type="presParOf" srcId="{81A3C69E-8697-43C8-A19F-6B45F6B3AEBB}" destId="{638201EE-5733-4984-9B0C-7974760D91CC}" srcOrd="1" destOrd="0" presId="urn:microsoft.com/office/officeart/2005/8/layout/orgChart1"/>
    <dgm:cxn modelId="{EA1DD82C-F07E-40CC-BAD4-8585BA5EA8B9}" type="presParOf" srcId="{81A3C69E-8697-43C8-A19F-6B45F6B3AEBB}" destId="{D61BB9C1-1E09-47BE-9483-57692F384769}" srcOrd="2" destOrd="0" presId="urn:microsoft.com/office/officeart/2005/8/layout/orgChart1"/>
    <dgm:cxn modelId="{6DCDAD0E-1BD7-4A3D-A6AB-737A839712D0}" type="presParOf" srcId="{56C0B57B-9624-46D5-A2FA-5CC4696B15D7}" destId="{FF379880-7C87-4BE1-8F4B-A78AD25DCBBB}" srcOrd="2" destOrd="0" presId="urn:microsoft.com/office/officeart/2005/8/layout/orgChart1"/>
    <dgm:cxn modelId="{BAA08263-D5F1-4005-95BF-E779D6FE41E9}" type="presParOf" srcId="{8E7DE76B-929B-43EC-9282-A4A46BB186ED}" destId="{79888529-C865-4836-9863-D6148BA5EE68}" srcOrd="6" destOrd="0" presId="urn:microsoft.com/office/officeart/2005/8/layout/orgChart1"/>
    <dgm:cxn modelId="{EFB60462-97B1-4E2B-B0BF-538753D0990F}" type="presParOf" srcId="{8E7DE76B-929B-43EC-9282-A4A46BB186ED}" destId="{6A967213-CBB9-4CDE-84ED-67E63EFB1F5E}" srcOrd="7" destOrd="0" presId="urn:microsoft.com/office/officeart/2005/8/layout/orgChart1"/>
    <dgm:cxn modelId="{F244594C-9ACA-4731-B3C9-AB09347BEB5A}" type="presParOf" srcId="{6A967213-CBB9-4CDE-84ED-67E63EFB1F5E}" destId="{0AC3DF59-C33A-40F1-ABC2-B2E60F1933F2}" srcOrd="0" destOrd="0" presId="urn:microsoft.com/office/officeart/2005/8/layout/orgChart1"/>
    <dgm:cxn modelId="{0E0846BE-EB65-4C1B-96E1-ABCF3EA6D130}" type="presParOf" srcId="{0AC3DF59-C33A-40F1-ABC2-B2E60F1933F2}" destId="{CD1BB1BB-5A70-4C50-806F-D8386875C50A}" srcOrd="0" destOrd="0" presId="urn:microsoft.com/office/officeart/2005/8/layout/orgChart1"/>
    <dgm:cxn modelId="{BDA498FD-6C11-429C-BF4B-6D8CD9969D3D}" type="presParOf" srcId="{0AC3DF59-C33A-40F1-ABC2-B2E60F1933F2}" destId="{1FE87661-D07E-41C7-A37A-DA7D1C171BDE}" srcOrd="1" destOrd="0" presId="urn:microsoft.com/office/officeart/2005/8/layout/orgChart1"/>
    <dgm:cxn modelId="{203ABCDB-BA7D-4EF9-8B0D-776A02BB3B83}" type="presParOf" srcId="{6A967213-CBB9-4CDE-84ED-67E63EFB1F5E}" destId="{734B836D-B450-4207-A0F8-1417AFE90D9B}" srcOrd="1" destOrd="0" presId="urn:microsoft.com/office/officeart/2005/8/layout/orgChart1"/>
    <dgm:cxn modelId="{381E1F5C-ED58-43D0-93D3-C34444F4AD58}" type="presParOf" srcId="{734B836D-B450-4207-A0F8-1417AFE90D9B}" destId="{714C8D70-FFFA-4603-90BA-168EDEA3919B}" srcOrd="0" destOrd="0" presId="urn:microsoft.com/office/officeart/2005/8/layout/orgChart1"/>
    <dgm:cxn modelId="{6B935FD6-96E0-47E5-B0DF-AD806C8BA15B}" type="presParOf" srcId="{734B836D-B450-4207-A0F8-1417AFE90D9B}" destId="{31DAEB0B-5E11-4577-9DE0-15CB2F6A0FC8}" srcOrd="1" destOrd="0" presId="urn:microsoft.com/office/officeart/2005/8/layout/orgChart1"/>
    <dgm:cxn modelId="{16EAF7BE-E461-4DC0-B87F-492B59D0CA60}" type="presParOf" srcId="{31DAEB0B-5E11-4577-9DE0-15CB2F6A0FC8}" destId="{0F965D77-82BA-426B-BB33-67DF5EF756A6}" srcOrd="0" destOrd="0" presId="urn:microsoft.com/office/officeart/2005/8/layout/orgChart1"/>
    <dgm:cxn modelId="{ADC41A09-8DBA-48F9-9E8A-17345B9AA960}" type="presParOf" srcId="{0F965D77-82BA-426B-BB33-67DF5EF756A6}" destId="{BBB86124-7A0C-4351-8EC2-0D673EF3FF09}" srcOrd="0" destOrd="0" presId="urn:microsoft.com/office/officeart/2005/8/layout/orgChart1"/>
    <dgm:cxn modelId="{D40C12DE-72AA-4366-ACF4-99EC16C4C869}" type="presParOf" srcId="{0F965D77-82BA-426B-BB33-67DF5EF756A6}" destId="{1AD94A5A-5822-4081-AC0B-0FCA2E9C2426}" srcOrd="1" destOrd="0" presId="urn:microsoft.com/office/officeart/2005/8/layout/orgChart1"/>
    <dgm:cxn modelId="{51D13108-2279-41FD-8112-0AA6B4EB43A2}" type="presParOf" srcId="{31DAEB0B-5E11-4577-9DE0-15CB2F6A0FC8}" destId="{0DE9DA35-790D-4E27-8F14-C355DF0E4698}" srcOrd="1" destOrd="0" presId="urn:microsoft.com/office/officeart/2005/8/layout/orgChart1"/>
    <dgm:cxn modelId="{CDBDB098-027A-438C-822F-D6ACDEABC48A}" type="presParOf" srcId="{31DAEB0B-5E11-4577-9DE0-15CB2F6A0FC8}" destId="{1824FC22-31E5-4475-9BD0-25C4F7004CE9}" srcOrd="2" destOrd="0" presId="urn:microsoft.com/office/officeart/2005/8/layout/orgChart1"/>
    <dgm:cxn modelId="{476F5B0C-CFAF-4173-AA1D-F0C844AA50CA}" type="presParOf" srcId="{6A967213-CBB9-4CDE-84ED-67E63EFB1F5E}" destId="{9C0523B9-DDD1-4588-A9A9-659DEBA906CD}" srcOrd="2" destOrd="0" presId="urn:microsoft.com/office/officeart/2005/8/layout/orgChart1"/>
    <dgm:cxn modelId="{21DB61D2-4EDA-4082-85B3-78D21DA8AD4F}" type="presParOf" srcId="{773194B4-33BA-4D13-A076-CD11EC34718F}" destId="{0517BB9E-E36D-4E81-B745-E5698AFC21B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DE02C258-A8FF-473F-B14F-2E065282EE9C}"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zh-TW" altLang="en-US"/>
        </a:p>
      </dgm:t>
    </dgm:pt>
    <dgm:pt modelId="{B0590FD0-65D0-453E-A31A-537F30E78B48}">
      <dgm:prSet/>
      <dgm:spPr/>
      <dgm:t>
        <a:bodyPr/>
        <a:lstStyle/>
        <a:p>
          <a:pPr rtl="0"/>
          <a:r>
            <a:rPr lang="en-US" dirty="0" smtClean="0">
              <a:latin typeface="微軟正黑體" pitchFamily="34" charset="-120"/>
              <a:ea typeface="微軟正黑體" pitchFamily="34" charset="-120"/>
            </a:rPr>
            <a:t>2009</a:t>
          </a:r>
          <a:r>
            <a:rPr lang="zh-TW" dirty="0" smtClean="0">
              <a:latin typeface="微軟正黑體" pitchFamily="34" charset="-120"/>
              <a:ea typeface="微軟正黑體" pitchFamily="34" charset="-120"/>
            </a:rPr>
            <a:t>年「兩岸著作權集管團體意見交流會」</a:t>
          </a:r>
          <a:endParaRPr lang="zh-TW" dirty="0">
            <a:latin typeface="微軟正黑體" pitchFamily="34" charset="-120"/>
            <a:ea typeface="微軟正黑體" pitchFamily="34" charset="-120"/>
          </a:endParaRPr>
        </a:p>
      </dgm:t>
    </dgm:pt>
    <dgm:pt modelId="{BE2B5B26-A3CF-4E9E-AA44-6473EBF704D3}" type="parTrans" cxnId="{1184FA6A-884B-4F40-89EE-5725B393F72D}">
      <dgm:prSet/>
      <dgm:spPr/>
      <dgm:t>
        <a:bodyPr/>
        <a:lstStyle/>
        <a:p>
          <a:endParaRPr lang="zh-TW" altLang="en-US"/>
        </a:p>
      </dgm:t>
    </dgm:pt>
    <dgm:pt modelId="{325AD845-E1DD-49E1-8549-09775082B5A1}" type="sibTrans" cxnId="{1184FA6A-884B-4F40-89EE-5725B393F72D}">
      <dgm:prSet/>
      <dgm:spPr/>
      <dgm:t>
        <a:bodyPr/>
        <a:lstStyle/>
        <a:p>
          <a:endParaRPr lang="zh-TW" altLang="en-US"/>
        </a:p>
      </dgm:t>
    </dgm:pt>
    <dgm:pt modelId="{487EFDC1-CC2D-4787-B192-5274ACABC0BA}">
      <dgm:prSet/>
      <dgm:spPr/>
      <dgm:t>
        <a:bodyPr/>
        <a:lstStyle/>
        <a:p>
          <a:pPr rtl="0"/>
          <a:r>
            <a:rPr lang="zh-TW" dirty="0" smtClean="0">
              <a:latin typeface="微軟正黑體" pitchFamily="34" charset="-120"/>
              <a:ea typeface="微軟正黑體" pitchFamily="34" charset="-120"/>
            </a:rPr>
            <a:t>兩岸集管團體代表就使用報酬之制定、收取及分配進行廣泛意見交換，雙方均同意未來應進一步加強兩岸著作權集管團體間之交流合作</a:t>
          </a:r>
          <a:endParaRPr lang="zh-TW" dirty="0">
            <a:latin typeface="微軟正黑體" pitchFamily="34" charset="-120"/>
            <a:ea typeface="微軟正黑體" pitchFamily="34" charset="-120"/>
          </a:endParaRPr>
        </a:p>
      </dgm:t>
    </dgm:pt>
    <dgm:pt modelId="{DF156A95-4268-42ED-A056-FAC1C363190D}" type="parTrans" cxnId="{614C00D5-8F56-4500-8B5F-7EFAC5D13CB7}">
      <dgm:prSet/>
      <dgm:spPr/>
      <dgm:t>
        <a:bodyPr/>
        <a:lstStyle/>
        <a:p>
          <a:endParaRPr lang="zh-TW" altLang="en-US"/>
        </a:p>
      </dgm:t>
    </dgm:pt>
    <dgm:pt modelId="{C85DD1EC-E432-4844-9DB3-379CD6A30768}" type="sibTrans" cxnId="{614C00D5-8F56-4500-8B5F-7EFAC5D13CB7}">
      <dgm:prSet/>
      <dgm:spPr/>
      <dgm:t>
        <a:bodyPr/>
        <a:lstStyle/>
        <a:p>
          <a:endParaRPr lang="zh-TW" altLang="en-US"/>
        </a:p>
      </dgm:t>
    </dgm:pt>
    <dgm:pt modelId="{64284DAE-48DC-4C3B-B320-FC2111ACA240}">
      <dgm:prSet/>
      <dgm:spPr/>
      <dgm:t>
        <a:bodyPr/>
        <a:lstStyle/>
        <a:p>
          <a:pPr rtl="0"/>
          <a:r>
            <a:rPr lang="en-US" smtClean="0">
              <a:latin typeface="微軟正黑體" pitchFamily="34" charset="-120"/>
              <a:ea typeface="微軟正黑體" pitchFamily="34" charset="-120"/>
            </a:rPr>
            <a:t>2010</a:t>
          </a:r>
          <a:r>
            <a:rPr lang="zh-TW" smtClean="0">
              <a:latin typeface="微軟正黑體" pitchFamily="34" charset="-120"/>
              <a:ea typeface="微軟正黑體" pitchFamily="34" charset="-120"/>
            </a:rPr>
            <a:t>年「兩岸著作權集管團體業務交流」</a:t>
          </a:r>
          <a:endParaRPr lang="zh-TW">
            <a:latin typeface="微軟正黑體" pitchFamily="34" charset="-120"/>
            <a:ea typeface="微軟正黑體" pitchFamily="34" charset="-120"/>
          </a:endParaRPr>
        </a:p>
      </dgm:t>
    </dgm:pt>
    <dgm:pt modelId="{A78260E1-65CA-4D70-AE8A-05B50C19C0B5}" type="parTrans" cxnId="{E3117721-80AF-4D32-B280-F9DF8AB59DC0}">
      <dgm:prSet/>
      <dgm:spPr/>
      <dgm:t>
        <a:bodyPr/>
        <a:lstStyle/>
        <a:p>
          <a:endParaRPr lang="zh-TW" altLang="en-US"/>
        </a:p>
      </dgm:t>
    </dgm:pt>
    <dgm:pt modelId="{B6DFC8F3-C544-4052-97B8-C697D63096D0}" type="sibTrans" cxnId="{E3117721-80AF-4D32-B280-F9DF8AB59DC0}">
      <dgm:prSet/>
      <dgm:spPr/>
      <dgm:t>
        <a:bodyPr/>
        <a:lstStyle/>
        <a:p>
          <a:endParaRPr lang="zh-TW" altLang="en-US"/>
        </a:p>
      </dgm:t>
    </dgm:pt>
    <dgm:pt modelId="{0DF65CCE-E0BE-417D-AB8F-08F9CB5A7864}">
      <dgm:prSet/>
      <dgm:spPr/>
      <dgm:t>
        <a:bodyPr/>
        <a:lstStyle/>
        <a:p>
          <a:pPr rtl="0"/>
          <a:r>
            <a:rPr lang="zh-TW" dirty="0" smtClean="0">
              <a:latin typeface="微軟正黑體" pitchFamily="34" charset="-120"/>
              <a:ea typeface="微軟正黑體" pitchFamily="34" charset="-120"/>
            </a:rPr>
            <a:t>雙方同意促進著作權集體管理組織交流與合作</a:t>
          </a:r>
          <a:endParaRPr lang="zh-TW" dirty="0">
            <a:latin typeface="微軟正黑體" pitchFamily="34" charset="-120"/>
            <a:ea typeface="微軟正黑體" pitchFamily="34" charset="-120"/>
          </a:endParaRPr>
        </a:p>
      </dgm:t>
    </dgm:pt>
    <dgm:pt modelId="{E5F85340-017A-4A1D-9F4F-9D9D335B1A0D}" type="parTrans" cxnId="{54E334E8-706B-451C-9E35-8BF03510518D}">
      <dgm:prSet/>
      <dgm:spPr/>
      <dgm:t>
        <a:bodyPr/>
        <a:lstStyle/>
        <a:p>
          <a:endParaRPr lang="zh-TW" altLang="en-US"/>
        </a:p>
      </dgm:t>
    </dgm:pt>
    <dgm:pt modelId="{780E1DA3-08E5-4FCF-968E-6E9359DE81FE}" type="sibTrans" cxnId="{54E334E8-706B-451C-9E35-8BF03510518D}">
      <dgm:prSet/>
      <dgm:spPr/>
      <dgm:t>
        <a:bodyPr/>
        <a:lstStyle/>
        <a:p>
          <a:endParaRPr lang="zh-TW" altLang="en-US"/>
        </a:p>
      </dgm:t>
    </dgm:pt>
    <dgm:pt modelId="{87504B4F-D181-4E18-90BB-19812258010E}">
      <dgm:prSet/>
      <dgm:spPr/>
      <dgm:t>
        <a:bodyPr/>
        <a:lstStyle/>
        <a:p>
          <a:pPr rtl="0"/>
          <a:r>
            <a:rPr lang="zh-TW" dirty="0" smtClean="0">
              <a:latin typeface="微軟正黑體" pitchFamily="34" charset="-120"/>
              <a:ea typeface="微軟正黑體" pitchFamily="34" charset="-120"/>
            </a:rPr>
            <a:t>瞭解雙方業務執行內容</a:t>
          </a:r>
          <a:endParaRPr lang="zh-TW" dirty="0">
            <a:latin typeface="微軟正黑體" pitchFamily="34" charset="-120"/>
            <a:ea typeface="微軟正黑體" pitchFamily="34" charset="-120"/>
          </a:endParaRPr>
        </a:p>
      </dgm:t>
    </dgm:pt>
    <dgm:pt modelId="{DF968E94-9C90-48AF-8215-05BCFE46798C}" type="parTrans" cxnId="{E95E4A05-8DEC-45DE-B76F-D55AF8D94E59}">
      <dgm:prSet/>
      <dgm:spPr/>
      <dgm:t>
        <a:bodyPr/>
        <a:lstStyle/>
        <a:p>
          <a:endParaRPr lang="zh-TW" altLang="en-US"/>
        </a:p>
      </dgm:t>
    </dgm:pt>
    <dgm:pt modelId="{9760AF4A-2232-4FD2-AAB4-34FAA79A5734}" type="sibTrans" cxnId="{E95E4A05-8DEC-45DE-B76F-D55AF8D94E59}">
      <dgm:prSet/>
      <dgm:spPr/>
      <dgm:t>
        <a:bodyPr/>
        <a:lstStyle/>
        <a:p>
          <a:endParaRPr lang="zh-TW" altLang="en-US"/>
        </a:p>
      </dgm:t>
    </dgm:pt>
    <dgm:pt modelId="{D9DB991F-400E-4CEC-948A-2A256E77350B}">
      <dgm:prSet/>
      <dgm:spPr/>
      <dgm:t>
        <a:bodyPr/>
        <a:lstStyle/>
        <a:p>
          <a:pPr rtl="0"/>
          <a:r>
            <a:rPr lang="zh-TW" dirty="0" smtClean="0">
              <a:latin typeface="微軟正黑體" pitchFamily="34" charset="-120"/>
              <a:ea typeface="微軟正黑體" pitchFamily="34" charset="-120"/>
            </a:rPr>
            <a:t>陸方同意台灣地區之權利人可加入大陸之集管團體，以保障其權益</a:t>
          </a:r>
          <a:endParaRPr lang="zh-TW" dirty="0">
            <a:latin typeface="微軟正黑體" pitchFamily="34" charset="-120"/>
            <a:ea typeface="微軟正黑體" pitchFamily="34" charset="-120"/>
          </a:endParaRPr>
        </a:p>
      </dgm:t>
    </dgm:pt>
    <dgm:pt modelId="{A19DADD0-142B-48C9-874A-AB423611F570}" type="parTrans" cxnId="{5E9D7361-9404-4FD6-AC60-2D81CE119BF3}">
      <dgm:prSet/>
      <dgm:spPr/>
      <dgm:t>
        <a:bodyPr/>
        <a:lstStyle/>
        <a:p>
          <a:endParaRPr lang="zh-TW" altLang="en-US"/>
        </a:p>
      </dgm:t>
    </dgm:pt>
    <dgm:pt modelId="{38B2E584-9300-458C-ACAA-34E4CBDB6125}" type="sibTrans" cxnId="{5E9D7361-9404-4FD6-AC60-2D81CE119BF3}">
      <dgm:prSet/>
      <dgm:spPr/>
      <dgm:t>
        <a:bodyPr/>
        <a:lstStyle/>
        <a:p>
          <a:endParaRPr lang="zh-TW" altLang="en-US"/>
        </a:p>
      </dgm:t>
    </dgm:pt>
    <dgm:pt modelId="{6D277E31-8897-4035-ABB4-9FCC2D72B0CB}" type="pres">
      <dgm:prSet presAssocID="{DE02C258-A8FF-473F-B14F-2E065282EE9C}" presName="Name0" presStyleCnt="0">
        <dgm:presLayoutVars>
          <dgm:dir/>
          <dgm:animLvl val="lvl"/>
          <dgm:resizeHandles val="exact"/>
        </dgm:presLayoutVars>
      </dgm:prSet>
      <dgm:spPr/>
      <dgm:t>
        <a:bodyPr/>
        <a:lstStyle/>
        <a:p>
          <a:endParaRPr lang="zh-TW" altLang="en-US"/>
        </a:p>
      </dgm:t>
    </dgm:pt>
    <dgm:pt modelId="{D1919E9C-8DDA-4B66-952C-DF0FFE8047C5}" type="pres">
      <dgm:prSet presAssocID="{B0590FD0-65D0-453E-A31A-537F30E78B48}" presName="composite" presStyleCnt="0"/>
      <dgm:spPr/>
    </dgm:pt>
    <dgm:pt modelId="{BE5C548E-4195-497D-B33D-7D15ACBA51C6}" type="pres">
      <dgm:prSet presAssocID="{B0590FD0-65D0-453E-A31A-537F30E78B48}" presName="parTx" presStyleLbl="alignNode1" presStyleIdx="0" presStyleCnt="2">
        <dgm:presLayoutVars>
          <dgm:chMax val="0"/>
          <dgm:chPref val="0"/>
          <dgm:bulletEnabled val="1"/>
        </dgm:presLayoutVars>
      </dgm:prSet>
      <dgm:spPr/>
      <dgm:t>
        <a:bodyPr/>
        <a:lstStyle/>
        <a:p>
          <a:endParaRPr lang="zh-TW" altLang="en-US"/>
        </a:p>
      </dgm:t>
    </dgm:pt>
    <dgm:pt modelId="{F11D32B9-9183-4EB2-B60C-EB3D02D9596D}" type="pres">
      <dgm:prSet presAssocID="{B0590FD0-65D0-453E-A31A-537F30E78B48}" presName="desTx" presStyleLbl="alignAccFollowNode1" presStyleIdx="0" presStyleCnt="2">
        <dgm:presLayoutVars>
          <dgm:bulletEnabled val="1"/>
        </dgm:presLayoutVars>
      </dgm:prSet>
      <dgm:spPr/>
      <dgm:t>
        <a:bodyPr/>
        <a:lstStyle/>
        <a:p>
          <a:endParaRPr lang="zh-TW" altLang="en-US"/>
        </a:p>
      </dgm:t>
    </dgm:pt>
    <dgm:pt modelId="{6C3BDEF8-0BC1-49F2-872D-021E99EED6AC}" type="pres">
      <dgm:prSet presAssocID="{325AD845-E1DD-49E1-8549-09775082B5A1}" presName="space" presStyleCnt="0"/>
      <dgm:spPr/>
    </dgm:pt>
    <dgm:pt modelId="{D2438FB6-99C0-4871-8609-37244C1228DA}" type="pres">
      <dgm:prSet presAssocID="{64284DAE-48DC-4C3B-B320-FC2111ACA240}" presName="composite" presStyleCnt="0"/>
      <dgm:spPr/>
    </dgm:pt>
    <dgm:pt modelId="{E89BA59D-A759-4D5F-92D9-467D509AA2A3}" type="pres">
      <dgm:prSet presAssocID="{64284DAE-48DC-4C3B-B320-FC2111ACA240}" presName="parTx" presStyleLbl="alignNode1" presStyleIdx="1" presStyleCnt="2">
        <dgm:presLayoutVars>
          <dgm:chMax val="0"/>
          <dgm:chPref val="0"/>
          <dgm:bulletEnabled val="1"/>
        </dgm:presLayoutVars>
      </dgm:prSet>
      <dgm:spPr/>
      <dgm:t>
        <a:bodyPr/>
        <a:lstStyle/>
        <a:p>
          <a:endParaRPr lang="zh-TW" altLang="en-US"/>
        </a:p>
      </dgm:t>
    </dgm:pt>
    <dgm:pt modelId="{62696CA4-8141-4E63-8A5B-2DF4391FB670}" type="pres">
      <dgm:prSet presAssocID="{64284DAE-48DC-4C3B-B320-FC2111ACA240}" presName="desTx" presStyleLbl="alignAccFollowNode1" presStyleIdx="1" presStyleCnt="2">
        <dgm:presLayoutVars>
          <dgm:bulletEnabled val="1"/>
        </dgm:presLayoutVars>
      </dgm:prSet>
      <dgm:spPr/>
      <dgm:t>
        <a:bodyPr/>
        <a:lstStyle/>
        <a:p>
          <a:endParaRPr lang="zh-TW" altLang="en-US"/>
        </a:p>
      </dgm:t>
    </dgm:pt>
  </dgm:ptLst>
  <dgm:cxnLst>
    <dgm:cxn modelId="{5E9D7361-9404-4FD6-AC60-2D81CE119BF3}" srcId="{64284DAE-48DC-4C3B-B320-FC2111ACA240}" destId="{D9DB991F-400E-4CEC-948A-2A256E77350B}" srcOrd="2" destOrd="0" parTransId="{A19DADD0-142B-48C9-874A-AB423611F570}" sibTransId="{38B2E584-9300-458C-ACAA-34E4CBDB6125}"/>
    <dgm:cxn modelId="{E95E4A05-8DEC-45DE-B76F-D55AF8D94E59}" srcId="{64284DAE-48DC-4C3B-B320-FC2111ACA240}" destId="{87504B4F-D181-4E18-90BB-19812258010E}" srcOrd="1" destOrd="0" parTransId="{DF968E94-9C90-48AF-8215-05BCFE46798C}" sibTransId="{9760AF4A-2232-4FD2-AAB4-34FAA79A5734}"/>
    <dgm:cxn modelId="{9F0F6B0A-5CE6-4FD4-8A42-4DBFE1A6306D}" type="presOf" srcId="{D9DB991F-400E-4CEC-948A-2A256E77350B}" destId="{62696CA4-8141-4E63-8A5B-2DF4391FB670}" srcOrd="0" destOrd="2" presId="urn:microsoft.com/office/officeart/2005/8/layout/hList1"/>
    <dgm:cxn modelId="{A84F6A84-0B63-4843-A820-72D853E49196}" type="presOf" srcId="{DE02C258-A8FF-473F-B14F-2E065282EE9C}" destId="{6D277E31-8897-4035-ABB4-9FCC2D72B0CB}" srcOrd="0" destOrd="0" presId="urn:microsoft.com/office/officeart/2005/8/layout/hList1"/>
    <dgm:cxn modelId="{C2F3164C-4B80-4BD1-86CC-B52F93F2A060}" type="presOf" srcId="{64284DAE-48DC-4C3B-B320-FC2111ACA240}" destId="{E89BA59D-A759-4D5F-92D9-467D509AA2A3}" srcOrd="0" destOrd="0" presId="urn:microsoft.com/office/officeart/2005/8/layout/hList1"/>
    <dgm:cxn modelId="{54E334E8-706B-451C-9E35-8BF03510518D}" srcId="{64284DAE-48DC-4C3B-B320-FC2111ACA240}" destId="{0DF65CCE-E0BE-417D-AB8F-08F9CB5A7864}" srcOrd="0" destOrd="0" parTransId="{E5F85340-017A-4A1D-9F4F-9D9D335B1A0D}" sibTransId="{780E1DA3-08E5-4FCF-968E-6E9359DE81FE}"/>
    <dgm:cxn modelId="{E3117721-80AF-4D32-B280-F9DF8AB59DC0}" srcId="{DE02C258-A8FF-473F-B14F-2E065282EE9C}" destId="{64284DAE-48DC-4C3B-B320-FC2111ACA240}" srcOrd="1" destOrd="0" parTransId="{A78260E1-65CA-4D70-AE8A-05B50C19C0B5}" sibTransId="{B6DFC8F3-C544-4052-97B8-C697D63096D0}"/>
    <dgm:cxn modelId="{BC4D27BC-6145-4026-B7F4-7F899822BBD9}" type="presOf" srcId="{B0590FD0-65D0-453E-A31A-537F30E78B48}" destId="{BE5C548E-4195-497D-B33D-7D15ACBA51C6}" srcOrd="0" destOrd="0" presId="urn:microsoft.com/office/officeart/2005/8/layout/hList1"/>
    <dgm:cxn modelId="{C4592C83-AE50-4A85-B543-8DCB42CBF32B}" type="presOf" srcId="{87504B4F-D181-4E18-90BB-19812258010E}" destId="{62696CA4-8141-4E63-8A5B-2DF4391FB670}" srcOrd="0" destOrd="1" presId="urn:microsoft.com/office/officeart/2005/8/layout/hList1"/>
    <dgm:cxn modelId="{DF7BEEAE-D59B-4BEB-925E-CF6DD92AA236}" type="presOf" srcId="{0DF65CCE-E0BE-417D-AB8F-08F9CB5A7864}" destId="{62696CA4-8141-4E63-8A5B-2DF4391FB670}" srcOrd="0" destOrd="0" presId="urn:microsoft.com/office/officeart/2005/8/layout/hList1"/>
    <dgm:cxn modelId="{1184FA6A-884B-4F40-89EE-5725B393F72D}" srcId="{DE02C258-A8FF-473F-B14F-2E065282EE9C}" destId="{B0590FD0-65D0-453E-A31A-537F30E78B48}" srcOrd="0" destOrd="0" parTransId="{BE2B5B26-A3CF-4E9E-AA44-6473EBF704D3}" sibTransId="{325AD845-E1DD-49E1-8549-09775082B5A1}"/>
    <dgm:cxn modelId="{04AF7F8F-71F2-4EC6-A2D1-D36A3B9F98D2}" type="presOf" srcId="{487EFDC1-CC2D-4787-B192-5274ACABC0BA}" destId="{F11D32B9-9183-4EB2-B60C-EB3D02D9596D}" srcOrd="0" destOrd="0" presId="urn:microsoft.com/office/officeart/2005/8/layout/hList1"/>
    <dgm:cxn modelId="{614C00D5-8F56-4500-8B5F-7EFAC5D13CB7}" srcId="{B0590FD0-65D0-453E-A31A-537F30E78B48}" destId="{487EFDC1-CC2D-4787-B192-5274ACABC0BA}" srcOrd="0" destOrd="0" parTransId="{DF156A95-4268-42ED-A056-FAC1C363190D}" sibTransId="{C85DD1EC-E432-4844-9DB3-379CD6A30768}"/>
    <dgm:cxn modelId="{0698BC99-F761-4E88-BFA9-E177E4F87AF0}" type="presParOf" srcId="{6D277E31-8897-4035-ABB4-9FCC2D72B0CB}" destId="{D1919E9C-8DDA-4B66-952C-DF0FFE8047C5}" srcOrd="0" destOrd="0" presId="urn:microsoft.com/office/officeart/2005/8/layout/hList1"/>
    <dgm:cxn modelId="{73E85EC5-0964-4253-BF6C-306BE117871E}" type="presParOf" srcId="{D1919E9C-8DDA-4B66-952C-DF0FFE8047C5}" destId="{BE5C548E-4195-497D-B33D-7D15ACBA51C6}" srcOrd="0" destOrd="0" presId="urn:microsoft.com/office/officeart/2005/8/layout/hList1"/>
    <dgm:cxn modelId="{94C2D368-CBF3-471A-9E2F-EE4AD5BB7D49}" type="presParOf" srcId="{D1919E9C-8DDA-4B66-952C-DF0FFE8047C5}" destId="{F11D32B9-9183-4EB2-B60C-EB3D02D9596D}" srcOrd="1" destOrd="0" presId="urn:microsoft.com/office/officeart/2005/8/layout/hList1"/>
    <dgm:cxn modelId="{AF4A22DD-55ED-4BEA-8C02-2213544965CC}" type="presParOf" srcId="{6D277E31-8897-4035-ABB4-9FCC2D72B0CB}" destId="{6C3BDEF8-0BC1-49F2-872D-021E99EED6AC}" srcOrd="1" destOrd="0" presId="urn:microsoft.com/office/officeart/2005/8/layout/hList1"/>
    <dgm:cxn modelId="{8E9F3D62-0D97-4C0C-A9B6-C5D4EFECDE0F}" type="presParOf" srcId="{6D277E31-8897-4035-ABB4-9FCC2D72B0CB}" destId="{D2438FB6-99C0-4871-8609-37244C1228DA}" srcOrd="2" destOrd="0" presId="urn:microsoft.com/office/officeart/2005/8/layout/hList1"/>
    <dgm:cxn modelId="{C40AA242-2F0F-4A3B-8FFB-2922A0069539}" type="presParOf" srcId="{D2438FB6-99C0-4871-8609-37244C1228DA}" destId="{E89BA59D-A759-4D5F-92D9-467D509AA2A3}" srcOrd="0" destOrd="0" presId="urn:microsoft.com/office/officeart/2005/8/layout/hList1"/>
    <dgm:cxn modelId="{A3145B69-BA3E-4253-A8B3-E1BD72B66DDE}" type="presParOf" srcId="{D2438FB6-99C0-4871-8609-37244C1228DA}" destId="{62696CA4-8141-4E63-8A5B-2DF4391FB67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0E5AED1C-7081-4A1C-AEA3-28FD6F615F7A}"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zh-TW" altLang="en-US"/>
        </a:p>
      </dgm:t>
    </dgm:pt>
    <dgm:pt modelId="{71C0A175-8AFC-4B0A-930A-1D0241AF7743}">
      <dgm:prSet phldrT="[文字]" custT="1"/>
      <dgm:spPr/>
      <dgm:t>
        <a:bodyPr/>
        <a:lstStyle/>
        <a:p>
          <a:pPr rtl="0"/>
          <a:r>
            <a:rPr lang="zh-TW" altLang="en-US" sz="2000" b="1" dirty="0" smtClean="0">
              <a:latin typeface="微軟正黑體" pitchFamily="34" charset="-120"/>
              <a:ea typeface="微軟正黑體" pitchFamily="34" charset="-120"/>
            </a:rPr>
            <a:t>權利人需主動積極維權</a:t>
          </a:r>
          <a:endParaRPr lang="zh-TW" altLang="en-US" sz="2000" b="1" dirty="0">
            <a:latin typeface="微軟正黑體" pitchFamily="34" charset="-120"/>
            <a:ea typeface="微軟正黑體" pitchFamily="34" charset="-120"/>
          </a:endParaRPr>
        </a:p>
      </dgm:t>
    </dgm:pt>
    <dgm:pt modelId="{CC972E5F-9D90-403B-AFF6-D79723AAA91D}" type="parTrans" cxnId="{51B9B65D-EF72-4195-BCFD-1E61C5FDB2D3}">
      <dgm:prSet/>
      <dgm:spPr/>
      <dgm:t>
        <a:bodyPr/>
        <a:lstStyle/>
        <a:p>
          <a:endParaRPr lang="zh-TW" altLang="en-US"/>
        </a:p>
      </dgm:t>
    </dgm:pt>
    <dgm:pt modelId="{A7010C6E-385B-4087-ACEF-23BDA840DAB7}" type="sibTrans" cxnId="{51B9B65D-EF72-4195-BCFD-1E61C5FDB2D3}">
      <dgm:prSet/>
      <dgm:spPr/>
      <dgm:t>
        <a:bodyPr/>
        <a:lstStyle/>
        <a:p>
          <a:endParaRPr lang="zh-TW" altLang="en-US"/>
        </a:p>
      </dgm:t>
    </dgm:pt>
    <dgm:pt modelId="{26395B87-F704-45F4-B9F9-D7064E8D8ACF}">
      <dgm:prSet phldrT="[文字]" custT="1"/>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itchFamily="34" charset="-120"/>
              <a:ea typeface="微軟正黑體" pitchFamily="34" charset="-120"/>
            </a:rPr>
            <a:t>但</a:t>
          </a:r>
          <a:r>
            <a:rPr kumimoji="0" lang="zh-TW" altLang="en-US" sz="1600" b="0" i="0" u="none" strike="noStrike" cap="none" normalizeH="0" baseline="0" dirty="0" smtClean="0">
              <a:ln/>
              <a:effectLst/>
              <a:latin typeface="微軟正黑體" pitchFamily="34" charset="-120"/>
              <a:ea typeface="微軟正黑體" pitchFamily="34" charset="-120"/>
            </a:rPr>
            <a:t>著作權係</a:t>
          </a:r>
          <a:r>
            <a:rPr lang="zh-TW" altLang="en-US" sz="1600" dirty="0" smtClean="0">
              <a:latin typeface="微軟正黑體" pitchFamily="34" charset="-120"/>
              <a:ea typeface="微軟正黑體" pitchFamily="34" charset="-120"/>
            </a:rPr>
            <a:t>屬私權，且為</a:t>
          </a:r>
          <a:r>
            <a:rPr kumimoji="0" lang="zh-TW" altLang="en-US" sz="1600" b="0" i="0" u="none" strike="noStrike" cap="none" normalizeH="0" baseline="0" dirty="0" smtClean="0">
              <a:ln/>
              <a:effectLst/>
              <a:latin typeface="微軟正黑體" pitchFamily="34" charset="-120"/>
              <a:ea typeface="微軟正黑體" pitchFamily="34" charset="-120"/>
            </a:rPr>
            <a:t>屬地主義</a:t>
          </a:r>
          <a:r>
            <a:rPr lang="zh-TW" altLang="en-US" sz="1600" dirty="0" smtClean="0">
              <a:latin typeface="微軟正黑體" pitchFamily="34" charset="-120"/>
              <a:ea typeface="微軟正黑體" pitchFamily="34" charset="-120"/>
            </a:rPr>
            <a:t>，如有被侵害情事，權利人仍需主動且積極地依當地相關法律進行維權行動，提起民、刑事訴訟或行政救濟，以維自身權益。</a:t>
          </a:r>
          <a:endParaRPr lang="zh-TW" altLang="en-US" sz="1600" dirty="0">
            <a:latin typeface="微軟正黑體" pitchFamily="34" charset="-120"/>
            <a:ea typeface="微軟正黑體" pitchFamily="34" charset="-120"/>
          </a:endParaRPr>
        </a:p>
      </dgm:t>
    </dgm:pt>
    <dgm:pt modelId="{F2E1FA20-A6C6-41F2-945F-B99BE1A1846B}" type="parTrans" cxnId="{5557C669-83CA-45BB-B398-BCED25BBAC17}">
      <dgm:prSet/>
      <dgm:spPr/>
      <dgm:t>
        <a:bodyPr/>
        <a:lstStyle/>
        <a:p>
          <a:endParaRPr lang="zh-TW" altLang="en-US"/>
        </a:p>
      </dgm:t>
    </dgm:pt>
    <dgm:pt modelId="{915A4BB2-00FA-4FA4-8A9B-72A297D6627A}" type="sibTrans" cxnId="{5557C669-83CA-45BB-B398-BCED25BBAC17}">
      <dgm:prSet/>
      <dgm:spPr/>
      <dgm:t>
        <a:bodyPr/>
        <a:lstStyle/>
        <a:p>
          <a:endParaRPr lang="zh-TW" altLang="en-US"/>
        </a:p>
      </dgm:t>
    </dgm:pt>
    <dgm:pt modelId="{D9AA79E3-CDD0-43E8-A179-11A0E0FB95A9}">
      <dgm:prSet phldrT="[文字]" custT="1"/>
      <dgm:spPr/>
      <dgm:t>
        <a:bodyPr/>
        <a:lstStyle/>
        <a:p>
          <a:pPr marL="180975" marR="0" indent="-180975" defTabSz="914400" rtl="0" eaLnBrk="1" fontAlgn="auto" latinLnBrk="0" hangingPunct="1">
            <a:lnSpc>
              <a:spcPct val="100000"/>
            </a:lnSpc>
            <a:spcBef>
              <a:spcPts val="0"/>
            </a:spcBef>
            <a:spcAft>
              <a:spcPts val="0"/>
            </a:spcAft>
            <a:buClrTx/>
            <a:buSzTx/>
            <a:buFontTx/>
            <a:buNone/>
            <a:tabLst/>
            <a:defRPr/>
          </a:pPr>
          <a:r>
            <a:rPr lang="zh-TW" altLang="en-US" sz="1800" dirty="0" smtClean="0">
              <a:latin typeface="微軟正黑體" pitchFamily="34" charset="-120"/>
              <a:ea typeface="微軟正黑體" pitchFamily="34" charset="-120"/>
            </a:rPr>
            <a:t>在網路侵權方面，執法不力且地方政府對外地人口舉報案件未積極處理之現象仍普遍存在。</a:t>
          </a:r>
          <a:endParaRPr lang="zh-TW" altLang="en-US" sz="1800" dirty="0">
            <a:latin typeface="微軟正黑體" pitchFamily="34" charset="-120"/>
            <a:ea typeface="微軟正黑體" pitchFamily="34" charset="-120"/>
          </a:endParaRPr>
        </a:p>
      </dgm:t>
    </dgm:pt>
    <dgm:pt modelId="{EDEBDA38-437D-4366-83C4-BC8ABEDE1E6D}" type="parTrans" cxnId="{08234845-C23B-456D-9024-D5546F0153E1}">
      <dgm:prSet/>
      <dgm:spPr/>
      <dgm:t>
        <a:bodyPr/>
        <a:lstStyle/>
        <a:p>
          <a:endParaRPr lang="zh-TW" altLang="en-US"/>
        </a:p>
      </dgm:t>
    </dgm:pt>
    <dgm:pt modelId="{AE526631-1DAB-4544-B5E2-6BDB4F45BF65}" type="sibTrans" cxnId="{08234845-C23B-456D-9024-D5546F0153E1}">
      <dgm:prSet/>
      <dgm:spPr/>
      <dgm:t>
        <a:bodyPr/>
        <a:lstStyle/>
        <a:p>
          <a:endParaRPr lang="zh-TW" altLang="en-US"/>
        </a:p>
      </dgm:t>
    </dgm:pt>
    <dgm:pt modelId="{691C7149-1594-40AA-9CDE-4F42574D58E5}">
      <dgm:prSet phldrT="[文字]" custT="1"/>
      <dgm:spPr/>
      <dgm:t>
        <a:bodyPr/>
        <a:lstStyle/>
        <a:p>
          <a:pPr rtl="0"/>
          <a:r>
            <a:rPr lang="zh-TW" altLang="en-US" sz="2000" b="1" dirty="0" smtClean="0">
              <a:latin typeface="微軟正黑體" pitchFamily="34" charset="-120"/>
              <a:ea typeface="微軟正黑體" pitchFamily="34" charset="-120"/>
            </a:rPr>
            <a:t>台灣權利人在大陸主張權利面臨之問題</a:t>
          </a:r>
          <a:endParaRPr lang="zh-TW" altLang="en-US" sz="2000" b="1" dirty="0">
            <a:latin typeface="微軟正黑體" pitchFamily="34" charset="-120"/>
            <a:ea typeface="微軟正黑體" pitchFamily="34" charset="-120"/>
          </a:endParaRPr>
        </a:p>
      </dgm:t>
    </dgm:pt>
    <dgm:pt modelId="{807C4F22-FB2E-4ED9-8927-AC1088ECB8A1}" type="parTrans" cxnId="{C0A4687E-580E-4402-B530-0F4F3CEDB596}">
      <dgm:prSet/>
      <dgm:spPr/>
      <dgm:t>
        <a:bodyPr/>
        <a:lstStyle/>
        <a:p>
          <a:endParaRPr lang="zh-TW" altLang="en-US"/>
        </a:p>
      </dgm:t>
    </dgm:pt>
    <dgm:pt modelId="{557CC26D-0E38-4AF2-8118-F62F5A884ED1}" type="sibTrans" cxnId="{C0A4687E-580E-4402-B530-0F4F3CEDB596}">
      <dgm:prSet/>
      <dgm:spPr/>
      <dgm:t>
        <a:bodyPr/>
        <a:lstStyle/>
        <a:p>
          <a:endParaRPr lang="zh-TW" altLang="en-US"/>
        </a:p>
      </dgm:t>
    </dgm:pt>
    <dgm:pt modelId="{F67DD05E-8CAB-4B5B-A870-58A8C0043BB3}">
      <dgm:prSet phldrT="[文字]"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zh-TW" altLang="en-US" sz="1800" dirty="0" smtClean="0"/>
            <a:t>賠償金額偏低</a:t>
          </a:r>
          <a:endParaRPr lang="zh-TW" altLang="en-US" sz="1800" dirty="0">
            <a:latin typeface="微軟正黑體" pitchFamily="34" charset="-120"/>
            <a:ea typeface="微軟正黑體" pitchFamily="34" charset="-120"/>
          </a:endParaRPr>
        </a:p>
      </dgm:t>
    </dgm:pt>
    <dgm:pt modelId="{CD443119-0B5C-436D-9142-00BF4A8CCDE6}" type="parTrans" cxnId="{1DA16B90-F9FD-49CF-820B-140AF2FCE87C}">
      <dgm:prSet/>
      <dgm:spPr/>
      <dgm:t>
        <a:bodyPr/>
        <a:lstStyle/>
        <a:p>
          <a:endParaRPr lang="zh-TW" altLang="en-US"/>
        </a:p>
      </dgm:t>
    </dgm:pt>
    <dgm:pt modelId="{B66885FC-6F2A-436B-AE77-7D211E3390B6}" type="sibTrans" cxnId="{1DA16B90-F9FD-49CF-820B-140AF2FCE87C}">
      <dgm:prSet/>
      <dgm:spPr/>
      <dgm:t>
        <a:bodyPr/>
        <a:lstStyle/>
        <a:p>
          <a:endParaRPr lang="zh-TW" altLang="en-US"/>
        </a:p>
      </dgm:t>
    </dgm:pt>
    <dgm:pt modelId="{B1A45D54-43CA-43F7-AB42-2C17DAB8B268}">
      <dgm:prSet phldrT="[文字]"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zh-TW" altLang="en-US" sz="1800" dirty="0" smtClean="0">
              <a:latin typeface="微軟正黑體" pitchFamily="34" charset="-120"/>
              <a:ea typeface="微軟正黑體" pitchFamily="34" charset="-120"/>
            </a:rPr>
            <a:t>權利人取證困難</a:t>
          </a:r>
          <a:endParaRPr lang="zh-TW" altLang="en-US" sz="1800" dirty="0">
            <a:latin typeface="微軟正黑體" pitchFamily="34" charset="-120"/>
            <a:ea typeface="微軟正黑體" pitchFamily="34" charset="-120"/>
          </a:endParaRPr>
        </a:p>
      </dgm:t>
    </dgm:pt>
    <dgm:pt modelId="{95FC75A8-7BD1-4A0C-8AAA-4502CE9B4A90}" type="parTrans" cxnId="{5C855123-9022-4796-B56D-041F756BFC00}">
      <dgm:prSet/>
      <dgm:spPr/>
      <dgm:t>
        <a:bodyPr/>
        <a:lstStyle/>
        <a:p>
          <a:endParaRPr lang="zh-TW" altLang="en-US"/>
        </a:p>
      </dgm:t>
    </dgm:pt>
    <dgm:pt modelId="{C53BE95A-C352-4F80-9690-EF735DBB3E48}" type="sibTrans" cxnId="{5C855123-9022-4796-B56D-041F756BFC00}">
      <dgm:prSet/>
      <dgm:spPr/>
      <dgm:t>
        <a:bodyPr/>
        <a:lstStyle/>
        <a:p>
          <a:endParaRPr lang="zh-TW" altLang="en-US"/>
        </a:p>
      </dgm:t>
    </dgm:pt>
    <dgm:pt modelId="{AFFD5D82-70B0-44CC-A5B1-8A6D6FF62CB9}">
      <dgm:prSet phldrT="[文字]" custT="1"/>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itchFamily="34" charset="-120"/>
              <a:ea typeface="微軟正黑體" pitchFamily="34" charset="-120"/>
            </a:rPr>
            <a:t>以往兩岸因為沒有直接的溝通管道，國人在大陸提出救濟，遇到不合理對待或其他困難時，就會面臨沒有溝通或查詢管道之窘境，兩岸簽署</a:t>
          </a:r>
          <a:r>
            <a:rPr lang="en-US" altLang="zh-TW" sz="1600" dirty="0" smtClean="0">
              <a:latin typeface="微軟正黑體" pitchFamily="34" charset="-120"/>
              <a:ea typeface="微軟正黑體" pitchFamily="34" charset="-120"/>
            </a:rPr>
            <a:t>IPR</a:t>
          </a:r>
          <a:r>
            <a:rPr lang="zh-TW" altLang="en-US" sz="1600" dirty="0" smtClean="0">
              <a:latin typeface="微軟正黑體" pitchFamily="34" charset="-120"/>
              <a:ea typeface="微軟正黑體" pitchFamily="34" charset="-120"/>
            </a:rPr>
            <a:t>協議後，就著作權之保護，因與陸方得以透過各項合作機制取得直接溝通之便利</a:t>
          </a:r>
          <a:r>
            <a:rPr lang="zh-TW" altLang="en-US" sz="1600" smtClean="0">
              <a:latin typeface="微軟正黑體" pitchFamily="34" charset="-120"/>
              <a:ea typeface="微軟正黑體" pitchFamily="34" charset="-120"/>
            </a:rPr>
            <a:t>性，權利</a:t>
          </a:r>
          <a:r>
            <a:rPr lang="zh-TW" altLang="en-US" sz="1600" dirty="0" smtClean="0">
              <a:latin typeface="微軟正黑體" pitchFamily="34" charset="-120"/>
              <a:ea typeface="微軟正黑體" pitchFamily="34" charset="-120"/>
            </a:rPr>
            <a:t>人得以善用。</a:t>
          </a:r>
          <a:endParaRPr lang="zh-TW" altLang="en-US" sz="1600" dirty="0">
            <a:latin typeface="微軟正黑體" pitchFamily="34" charset="-120"/>
            <a:ea typeface="微軟正黑體" pitchFamily="34" charset="-120"/>
          </a:endParaRPr>
        </a:p>
      </dgm:t>
    </dgm:pt>
    <dgm:pt modelId="{90E9026D-59CC-455C-9781-2E8D8E8CCD36}" type="parTrans" cxnId="{443C8972-B4D2-4034-9B7D-484291896ED8}">
      <dgm:prSet/>
      <dgm:spPr/>
      <dgm:t>
        <a:bodyPr/>
        <a:lstStyle/>
        <a:p>
          <a:endParaRPr lang="zh-TW" altLang="en-US"/>
        </a:p>
      </dgm:t>
    </dgm:pt>
    <dgm:pt modelId="{11197C47-267A-4960-AF5B-9949A50869BC}" type="sibTrans" cxnId="{443C8972-B4D2-4034-9B7D-484291896ED8}">
      <dgm:prSet/>
      <dgm:spPr/>
      <dgm:t>
        <a:bodyPr/>
        <a:lstStyle/>
        <a:p>
          <a:endParaRPr lang="zh-TW" altLang="en-US"/>
        </a:p>
      </dgm:t>
    </dgm:pt>
    <dgm:pt modelId="{DE4036E5-B057-48E4-8179-16633823799B}" type="pres">
      <dgm:prSet presAssocID="{0E5AED1C-7081-4A1C-AEA3-28FD6F615F7A}" presName="linear" presStyleCnt="0">
        <dgm:presLayoutVars>
          <dgm:animLvl val="lvl"/>
          <dgm:resizeHandles val="exact"/>
        </dgm:presLayoutVars>
      </dgm:prSet>
      <dgm:spPr/>
      <dgm:t>
        <a:bodyPr/>
        <a:lstStyle/>
        <a:p>
          <a:endParaRPr lang="zh-TW" altLang="en-US"/>
        </a:p>
      </dgm:t>
    </dgm:pt>
    <dgm:pt modelId="{6E0A0513-E4BE-4FB7-9936-82CD017B5F60}" type="pres">
      <dgm:prSet presAssocID="{691C7149-1594-40AA-9CDE-4F42574D58E5}" presName="parentText" presStyleLbl="node1" presStyleIdx="0" presStyleCnt="2">
        <dgm:presLayoutVars>
          <dgm:chMax val="0"/>
          <dgm:bulletEnabled val="1"/>
        </dgm:presLayoutVars>
      </dgm:prSet>
      <dgm:spPr/>
      <dgm:t>
        <a:bodyPr/>
        <a:lstStyle/>
        <a:p>
          <a:endParaRPr lang="zh-TW" altLang="en-US"/>
        </a:p>
      </dgm:t>
    </dgm:pt>
    <dgm:pt modelId="{9F944E4D-60E6-43C5-802E-D03DCD27C739}" type="pres">
      <dgm:prSet presAssocID="{691C7149-1594-40AA-9CDE-4F42574D58E5}" presName="childText" presStyleLbl="revTx" presStyleIdx="0" presStyleCnt="2">
        <dgm:presLayoutVars>
          <dgm:bulletEnabled val="1"/>
        </dgm:presLayoutVars>
      </dgm:prSet>
      <dgm:spPr/>
      <dgm:t>
        <a:bodyPr/>
        <a:lstStyle/>
        <a:p>
          <a:endParaRPr lang="zh-TW" altLang="en-US"/>
        </a:p>
      </dgm:t>
    </dgm:pt>
    <dgm:pt modelId="{E87749F6-F80D-4130-97FD-568CD54ED0C9}" type="pres">
      <dgm:prSet presAssocID="{71C0A175-8AFC-4B0A-930A-1D0241AF7743}" presName="parentText" presStyleLbl="node1" presStyleIdx="1" presStyleCnt="2">
        <dgm:presLayoutVars>
          <dgm:chMax val="0"/>
          <dgm:bulletEnabled val="1"/>
        </dgm:presLayoutVars>
      </dgm:prSet>
      <dgm:spPr/>
      <dgm:t>
        <a:bodyPr/>
        <a:lstStyle/>
        <a:p>
          <a:endParaRPr lang="zh-TW" altLang="en-US"/>
        </a:p>
      </dgm:t>
    </dgm:pt>
    <dgm:pt modelId="{B3D60CC0-E07C-4111-A0E3-ABCAC1BF6736}" type="pres">
      <dgm:prSet presAssocID="{71C0A175-8AFC-4B0A-930A-1D0241AF7743}" presName="childText" presStyleLbl="revTx" presStyleIdx="1" presStyleCnt="2">
        <dgm:presLayoutVars>
          <dgm:bulletEnabled val="1"/>
        </dgm:presLayoutVars>
      </dgm:prSet>
      <dgm:spPr/>
      <dgm:t>
        <a:bodyPr/>
        <a:lstStyle/>
        <a:p>
          <a:endParaRPr lang="zh-TW" altLang="en-US"/>
        </a:p>
      </dgm:t>
    </dgm:pt>
  </dgm:ptLst>
  <dgm:cxnLst>
    <dgm:cxn modelId="{5557C669-83CA-45BB-B398-BCED25BBAC17}" srcId="{71C0A175-8AFC-4B0A-930A-1D0241AF7743}" destId="{26395B87-F704-45F4-B9F9-D7064E8D8ACF}" srcOrd="1" destOrd="0" parTransId="{F2E1FA20-A6C6-41F2-945F-B99BE1A1846B}" sibTransId="{915A4BB2-00FA-4FA4-8A9B-72A297D6627A}"/>
    <dgm:cxn modelId="{51B9B65D-EF72-4195-BCFD-1E61C5FDB2D3}" srcId="{0E5AED1C-7081-4A1C-AEA3-28FD6F615F7A}" destId="{71C0A175-8AFC-4B0A-930A-1D0241AF7743}" srcOrd="1" destOrd="0" parTransId="{CC972E5F-9D90-403B-AFF6-D79723AAA91D}" sibTransId="{A7010C6E-385B-4087-ACEF-23BDA840DAB7}"/>
    <dgm:cxn modelId="{C0A4687E-580E-4402-B530-0F4F3CEDB596}" srcId="{0E5AED1C-7081-4A1C-AEA3-28FD6F615F7A}" destId="{691C7149-1594-40AA-9CDE-4F42574D58E5}" srcOrd="0" destOrd="0" parTransId="{807C4F22-FB2E-4ED9-8927-AC1088ECB8A1}" sibTransId="{557CC26D-0E38-4AF2-8118-F62F5A884ED1}"/>
    <dgm:cxn modelId="{1DA16B90-F9FD-49CF-820B-140AF2FCE87C}" srcId="{691C7149-1594-40AA-9CDE-4F42574D58E5}" destId="{F67DD05E-8CAB-4B5B-A870-58A8C0043BB3}" srcOrd="2" destOrd="0" parTransId="{CD443119-0B5C-436D-9142-00BF4A8CCDE6}" sibTransId="{B66885FC-6F2A-436B-AE77-7D211E3390B6}"/>
    <dgm:cxn modelId="{12C7F585-9C15-4086-A7BF-746A6919DD46}" type="presOf" srcId="{F67DD05E-8CAB-4B5B-A870-58A8C0043BB3}" destId="{9F944E4D-60E6-43C5-802E-D03DCD27C739}" srcOrd="0" destOrd="2" presId="urn:microsoft.com/office/officeart/2005/8/layout/vList2"/>
    <dgm:cxn modelId="{5C855123-9022-4796-B56D-041F756BFC00}" srcId="{691C7149-1594-40AA-9CDE-4F42574D58E5}" destId="{B1A45D54-43CA-43F7-AB42-2C17DAB8B268}" srcOrd="1" destOrd="0" parTransId="{95FC75A8-7BD1-4A0C-8AAA-4502CE9B4A90}" sibTransId="{C53BE95A-C352-4F80-9690-EF735DBB3E48}"/>
    <dgm:cxn modelId="{7FFC028F-585C-48E7-8504-53F7A8C9E417}" type="presOf" srcId="{0E5AED1C-7081-4A1C-AEA3-28FD6F615F7A}" destId="{DE4036E5-B057-48E4-8179-16633823799B}" srcOrd="0" destOrd="0" presId="urn:microsoft.com/office/officeart/2005/8/layout/vList2"/>
    <dgm:cxn modelId="{F190DDD2-4F9C-4FBA-889F-397F2BDCB4E2}" type="presOf" srcId="{71C0A175-8AFC-4B0A-930A-1D0241AF7743}" destId="{E87749F6-F80D-4130-97FD-568CD54ED0C9}" srcOrd="0" destOrd="0" presId="urn:microsoft.com/office/officeart/2005/8/layout/vList2"/>
    <dgm:cxn modelId="{1DA518BD-6A40-4D61-98A5-0C517A065545}" type="presOf" srcId="{D9AA79E3-CDD0-43E8-A179-11A0E0FB95A9}" destId="{9F944E4D-60E6-43C5-802E-D03DCD27C739}" srcOrd="0" destOrd="0" presId="urn:microsoft.com/office/officeart/2005/8/layout/vList2"/>
    <dgm:cxn modelId="{08234845-C23B-456D-9024-D5546F0153E1}" srcId="{691C7149-1594-40AA-9CDE-4F42574D58E5}" destId="{D9AA79E3-CDD0-43E8-A179-11A0E0FB95A9}" srcOrd="0" destOrd="0" parTransId="{EDEBDA38-437D-4366-83C4-BC8ABEDE1E6D}" sibTransId="{AE526631-1DAB-4544-B5E2-6BDB4F45BF65}"/>
    <dgm:cxn modelId="{45F767E7-B3AF-435C-8591-CE7A69126E39}" type="presOf" srcId="{26395B87-F704-45F4-B9F9-D7064E8D8ACF}" destId="{B3D60CC0-E07C-4111-A0E3-ABCAC1BF6736}" srcOrd="0" destOrd="1" presId="urn:microsoft.com/office/officeart/2005/8/layout/vList2"/>
    <dgm:cxn modelId="{C6472425-3F86-42EF-AAD1-DE0C10C80CF9}" type="presOf" srcId="{691C7149-1594-40AA-9CDE-4F42574D58E5}" destId="{6E0A0513-E4BE-4FB7-9936-82CD017B5F60}" srcOrd="0" destOrd="0" presId="urn:microsoft.com/office/officeart/2005/8/layout/vList2"/>
    <dgm:cxn modelId="{1B28FE69-6CC7-4AA9-8CFB-6FDDA07D0E19}" type="presOf" srcId="{B1A45D54-43CA-43F7-AB42-2C17DAB8B268}" destId="{9F944E4D-60E6-43C5-802E-D03DCD27C739}" srcOrd="0" destOrd="1" presId="urn:microsoft.com/office/officeart/2005/8/layout/vList2"/>
    <dgm:cxn modelId="{8DC6CE83-0B51-4BBC-A60B-69802A7EC126}" type="presOf" srcId="{AFFD5D82-70B0-44CC-A5B1-8A6D6FF62CB9}" destId="{B3D60CC0-E07C-4111-A0E3-ABCAC1BF6736}" srcOrd="0" destOrd="0" presId="urn:microsoft.com/office/officeart/2005/8/layout/vList2"/>
    <dgm:cxn modelId="{443C8972-B4D2-4034-9B7D-484291896ED8}" srcId="{71C0A175-8AFC-4B0A-930A-1D0241AF7743}" destId="{AFFD5D82-70B0-44CC-A5B1-8A6D6FF62CB9}" srcOrd="0" destOrd="0" parTransId="{90E9026D-59CC-455C-9781-2E8D8E8CCD36}" sibTransId="{11197C47-267A-4960-AF5B-9949A50869BC}"/>
    <dgm:cxn modelId="{80180E26-2777-4FFB-8075-271211B6AF87}" type="presParOf" srcId="{DE4036E5-B057-48E4-8179-16633823799B}" destId="{6E0A0513-E4BE-4FB7-9936-82CD017B5F60}" srcOrd="0" destOrd="0" presId="urn:microsoft.com/office/officeart/2005/8/layout/vList2"/>
    <dgm:cxn modelId="{8C7EFAC2-0076-4E75-87A3-EF6B4788B6D9}" type="presParOf" srcId="{DE4036E5-B057-48E4-8179-16633823799B}" destId="{9F944E4D-60E6-43C5-802E-D03DCD27C739}" srcOrd="1" destOrd="0" presId="urn:microsoft.com/office/officeart/2005/8/layout/vList2"/>
    <dgm:cxn modelId="{876B0511-E6EB-49E9-BC12-2EFB2CDD193C}" type="presParOf" srcId="{DE4036E5-B057-48E4-8179-16633823799B}" destId="{E87749F6-F80D-4130-97FD-568CD54ED0C9}" srcOrd="2" destOrd="0" presId="urn:microsoft.com/office/officeart/2005/8/layout/vList2"/>
    <dgm:cxn modelId="{02A795C3-124E-4189-A7D9-FA296794C771}" type="presParOf" srcId="{DE4036E5-B057-48E4-8179-16633823799B}" destId="{B3D60CC0-E07C-4111-A0E3-ABCAC1BF673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AC931B-7BFD-4634-A224-596386B79751}" type="doc">
      <dgm:prSet loTypeId="urn:microsoft.com/office/officeart/2008/layout/VerticalCurvedList" loCatId="list" qsTypeId="urn:microsoft.com/office/officeart/2005/8/quickstyle/3d2" qsCatId="3D" csTypeId="urn:microsoft.com/office/officeart/2005/8/colors/colorful2" csCatId="colorful" phldr="1"/>
      <dgm:spPr/>
      <dgm:t>
        <a:bodyPr/>
        <a:lstStyle/>
        <a:p>
          <a:endParaRPr lang="zh-TW" altLang="en-US"/>
        </a:p>
      </dgm:t>
    </dgm:pt>
    <dgm:pt modelId="{2CC05A5A-8D98-4BB8-B8AD-4EB372EA8F26}">
      <dgm:prSet phldrT="[文字]" custT="1"/>
      <dgm:spPr/>
      <dgm:t>
        <a:bodyPr/>
        <a:lstStyle/>
        <a:p>
          <a:r>
            <a:rPr lang="zh-TW" altLang="en-US" sz="1800" dirty="0" smtClean="0">
              <a:latin typeface="微軟正黑體" pitchFamily="34" charset="-120"/>
              <a:ea typeface="微軟正黑體" pitchFamily="34" charset="-120"/>
            </a:rPr>
            <a:t>二、相互承認專利、商標、植物品種權優先權。</a:t>
          </a:r>
          <a:endParaRPr lang="zh-TW" altLang="en-US" sz="1800" dirty="0">
            <a:latin typeface="微軟正黑體" pitchFamily="34" charset="-120"/>
            <a:ea typeface="微軟正黑體" pitchFamily="34" charset="-120"/>
          </a:endParaRPr>
        </a:p>
      </dgm:t>
    </dgm:pt>
    <dgm:pt modelId="{D8A0B20C-890F-4B70-ACEC-F6AA8167591A}" type="parTrans" cxnId="{F1F64969-5BAE-4E0B-9DB0-77741110C3F8}">
      <dgm:prSet/>
      <dgm:spPr/>
      <dgm:t>
        <a:bodyPr/>
        <a:lstStyle/>
        <a:p>
          <a:endParaRPr lang="zh-TW" altLang="en-US"/>
        </a:p>
      </dgm:t>
    </dgm:pt>
    <dgm:pt modelId="{FBFFEA02-D392-4B95-BD6D-07FCF4D25D21}" type="sibTrans" cxnId="{F1F64969-5BAE-4E0B-9DB0-77741110C3F8}">
      <dgm:prSet/>
      <dgm:spPr/>
      <dgm:t>
        <a:bodyPr/>
        <a:lstStyle/>
        <a:p>
          <a:endParaRPr lang="zh-TW" altLang="en-US"/>
        </a:p>
      </dgm:t>
    </dgm:pt>
    <dgm:pt modelId="{02686DE9-208A-4CB5-BEC5-604CC8769C8D}">
      <dgm:prSet phldrT="[文字]" custT="1"/>
      <dgm:spPr/>
      <dgm:t>
        <a:bodyPr/>
        <a:lstStyle/>
        <a:p>
          <a:r>
            <a:rPr lang="zh-TW" altLang="en-US" sz="1800" dirty="0" smtClean="0">
              <a:latin typeface="微軟正黑體" pitchFamily="34" charset="-120"/>
              <a:ea typeface="微軟正黑體" pitchFamily="34" charset="-120"/>
            </a:rPr>
            <a:t>一、涵蓋專利、商標、著作權及植物品種權等各項智慧財產權的保護與交流合作。</a:t>
          </a:r>
          <a:endParaRPr lang="zh-TW" altLang="en-US" sz="1800" dirty="0">
            <a:latin typeface="微軟正黑體" pitchFamily="34" charset="-120"/>
            <a:ea typeface="微軟正黑體" pitchFamily="34" charset="-120"/>
          </a:endParaRPr>
        </a:p>
      </dgm:t>
    </dgm:pt>
    <dgm:pt modelId="{C001D6AB-A737-473B-B655-5201DB82A1DE}" type="parTrans" cxnId="{F6C04BDF-6159-4BBE-B7CA-B1F34E035C05}">
      <dgm:prSet/>
      <dgm:spPr/>
      <dgm:t>
        <a:bodyPr/>
        <a:lstStyle/>
        <a:p>
          <a:endParaRPr lang="zh-TW" altLang="en-US"/>
        </a:p>
      </dgm:t>
    </dgm:pt>
    <dgm:pt modelId="{B67944EF-72F3-4F04-B07D-8155430DA3E5}" type="sibTrans" cxnId="{F6C04BDF-6159-4BBE-B7CA-B1F34E035C05}">
      <dgm:prSet/>
      <dgm:spPr/>
      <dgm:t>
        <a:bodyPr/>
        <a:lstStyle/>
        <a:p>
          <a:endParaRPr lang="zh-TW" altLang="en-US"/>
        </a:p>
      </dgm:t>
    </dgm:pt>
    <dgm:pt modelId="{0976615F-37AC-470B-99F7-4250583B31AE}">
      <dgm:prSet phldrT="[文字]" custT="1"/>
      <dgm:spPr/>
      <dgm:t>
        <a:bodyPr/>
        <a:lstStyle/>
        <a:p>
          <a:r>
            <a:rPr lang="zh-TW" altLang="en-US" sz="1800" dirty="0" smtClean="0">
              <a:latin typeface="微軟正黑體" pitchFamily="34" charset="-120"/>
              <a:ea typeface="微軟正黑體" pitchFamily="34" charset="-120"/>
            </a:rPr>
            <a:t>三、相互受理植物品種權的申請，並協商擴大可以申請保護的範圍。</a:t>
          </a:r>
          <a:endParaRPr lang="zh-TW" altLang="en-US" sz="1800" dirty="0">
            <a:latin typeface="微軟正黑體" pitchFamily="34" charset="-120"/>
            <a:ea typeface="微軟正黑體" pitchFamily="34" charset="-120"/>
          </a:endParaRPr>
        </a:p>
      </dgm:t>
    </dgm:pt>
    <dgm:pt modelId="{B2985D97-D7BE-406A-AB06-59C1B0F0D123}" type="parTrans" cxnId="{EED82475-9E3F-4BD3-A6AA-435C0EC2EEEA}">
      <dgm:prSet/>
      <dgm:spPr/>
      <dgm:t>
        <a:bodyPr/>
        <a:lstStyle/>
        <a:p>
          <a:endParaRPr lang="zh-TW" altLang="en-US"/>
        </a:p>
      </dgm:t>
    </dgm:pt>
    <dgm:pt modelId="{59C6D708-144D-4A1C-8AA0-78E1A5A6DD9E}" type="sibTrans" cxnId="{EED82475-9E3F-4BD3-A6AA-435C0EC2EEEA}">
      <dgm:prSet/>
      <dgm:spPr/>
      <dgm:t>
        <a:bodyPr/>
        <a:lstStyle/>
        <a:p>
          <a:endParaRPr lang="zh-TW" altLang="en-US"/>
        </a:p>
      </dgm:t>
    </dgm:pt>
    <dgm:pt modelId="{63EBB0DA-FBB6-4FF3-BEAB-5E48C86CF7A3}">
      <dgm:prSet phldrT="[文字]" custT="1"/>
      <dgm:spPr/>
      <dgm:t>
        <a:bodyPr/>
        <a:lstStyle/>
        <a:p>
          <a:r>
            <a:rPr lang="zh-TW" altLang="en-US" sz="1800" b="1" dirty="0" smtClean="0">
              <a:latin typeface="微軟正黑體" pitchFamily="34" charset="-120"/>
              <a:ea typeface="微軟正黑體" pitchFamily="34" charset="-120"/>
            </a:rPr>
            <a:t>四、建立共同打擊跨境不法的執法協處機制，依各自規定，妥善處理兩岸智慧財產權保護事宜。</a:t>
          </a:r>
          <a:endParaRPr lang="zh-TW" altLang="en-US" sz="1800" b="1" dirty="0">
            <a:latin typeface="微軟正黑體" pitchFamily="34" charset="-120"/>
            <a:ea typeface="微軟正黑體" pitchFamily="34" charset="-120"/>
          </a:endParaRPr>
        </a:p>
      </dgm:t>
    </dgm:pt>
    <dgm:pt modelId="{A767635C-74CD-40FE-81AD-30F29F335548}" type="parTrans" cxnId="{82280511-6FCE-4C43-BED6-FF0C411A733E}">
      <dgm:prSet/>
      <dgm:spPr/>
      <dgm:t>
        <a:bodyPr/>
        <a:lstStyle/>
        <a:p>
          <a:endParaRPr lang="zh-TW" altLang="en-US"/>
        </a:p>
      </dgm:t>
    </dgm:pt>
    <dgm:pt modelId="{1AB94008-6A89-446B-9317-86D10859FEA1}" type="sibTrans" cxnId="{82280511-6FCE-4C43-BED6-FF0C411A733E}">
      <dgm:prSet/>
      <dgm:spPr/>
      <dgm:t>
        <a:bodyPr/>
        <a:lstStyle/>
        <a:p>
          <a:endParaRPr lang="zh-TW" altLang="en-US"/>
        </a:p>
      </dgm:t>
    </dgm:pt>
    <dgm:pt modelId="{996CB95E-FEE8-4571-9CE3-69BB34E4DC5B}">
      <dgm:prSet phldrT="[文字]" custT="1"/>
      <dgm:spPr/>
      <dgm:t>
        <a:bodyPr/>
        <a:lstStyle/>
        <a:p>
          <a:r>
            <a:rPr lang="zh-TW" altLang="en-US" sz="1800" b="1" dirty="0" smtClean="0">
              <a:latin typeface="微軟正黑體" pitchFamily="34" charset="-120"/>
              <a:ea typeface="微軟正黑體" pitchFamily="34" charset="-120"/>
            </a:rPr>
            <a:t>五、</a:t>
          </a:r>
          <a:r>
            <a:rPr lang="zh-TW" sz="1800" b="1" dirty="0" smtClean="0">
              <a:latin typeface="微軟正黑體" pitchFamily="34" charset="-120"/>
              <a:ea typeface="微軟正黑體" pitchFamily="34" charset="-120"/>
            </a:rPr>
            <a:t>我方影音著作於大陸出版時，</a:t>
          </a:r>
          <a:r>
            <a:rPr lang="zh-TW" altLang="en-US" sz="1800" b="1" dirty="0" smtClean="0">
              <a:latin typeface="微軟正黑體" pitchFamily="34" charset="-120"/>
              <a:ea typeface="微軟正黑體" pitchFamily="34" charset="-120"/>
            </a:rPr>
            <a:t>直接</a:t>
          </a:r>
          <a:r>
            <a:rPr lang="zh-TW" sz="1800" b="1" dirty="0" smtClean="0">
              <a:latin typeface="微軟正黑體" pitchFamily="34" charset="-120"/>
              <a:ea typeface="微軟正黑體" pitchFamily="34" charset="-120"/>
            </a:rPr>
            <a:t>由我方指定之</a:t>
          </a:r>
          <a:r>
            <a:rPr lang="zh-TW" altLang="en-US" sz="1800" b="1" dirty="0" smtClean="0">
              <a:latin typeface="微軟正黑體" pitchFamily="34" charset="-120"/>
              <a:ea typeface="微軟正黑體" pitchFamily="34" charset="-120"/>
            </a:rPr>
            <a:t>台灣本地</a:t>
          </a:r>
          <a:r>
            <a:rPr lang="zh-TW" sz="1800" b="1" dirty="0" smtClean="0">
              <a:latin typeface="微軟正黑體" pitchFamily="34" charset="-120"/>
              <a:ea typeface="微軟正黑體" pitchFamily="34" charset="-120"/>
            </a:rPr>
            <a:t>相關協會或團體辦理著作權認證</a:t>
          </a:r>
          <a:r>
            <a:rPr lang="zh-TW" altLang="en-US" sz="1800" b="1" dirty="0" smtClean="0">
              <a:latin typeface="微軟正黑體" pitchFamily="34" charset="-120"/>
              <a:ea typeface="微軟正黑體" pitchFamily="34" charset="-120"/>
            </a:rPr>
            <a:t>。</a:t>
          </a:r>
          <a:endParaRPr lang="zh-TW" altLang="en-US" sz="1800" b="1" dirty="0">
            <a:latin typeface="微軟正黑體" pitchFamily="34" charset="-120"/>
            <a:ea typeface="微軟正黑體" pitchFamily="34" charset="-120"/>
          </a:endParaRPr>
        </a:p>
      </dgm:t>
    </dgm:pt>
    <dgm:pt modelId="{C15291F3-1B31-4E2C-AEB4-4C5F2BA020A9}" type="parTrans" cxnId="{1E2494D9-5E19-4571-91DF-C0119613ABF0}">
      <dgm:prSet/>
      <dgm:spPr/>
      <dgm:t>
        <a:bodyPr/>
        <a:lstStyle/>
        <a:p>
          <a:endParaRPr lang="zh-TW" altLang="en-US"/>
        </a:p>
      </dgm:t>
    </dgm:pt>
    <dgm:pt modelId="{2E1BEBE5-0B13-4809-A594-353883D57F54}" type="sibTrans" cxnId="{1E2494D9-5E19-4571-91DF-C0119613ABF0}">
      <dgm:prSet/>
      <dgm:spPr/>
      <dgm:t>
        <a:bodyPr/>
        <a:lstStyle/>
        <a:p>
          <a:endParaRPr lang="zh-TW" altLang="en-US"/>
        </a:p>
      </dgm:t>
    </dgm:pt>
    <dgm:pt modelId="{A21ACB15-3DAC-467E-90BF-327B35ADBB96}">
      <dgm:prSet phldrT="[文字]" custT="1"/>
      <dgm:spPr/>
      <dgm:t>
        <a:bodyPr/>
        <a:lstStyle/>
        <a:p>
          <a:r>
            <a:rPr lang="zh-TW" altLang="en-US" sz="1800" b="1" dirty="0" smtClean="0">
              <a:latin typeface="微軟正黑體" pitchFamily="34" charset="-120"/>
              <a:ea typeface="微軟正黑體" pitchFamily="34" charset="-120"/>
            </a:rPr>
            <a:t>六、建立主管部門的溝通平台，建置「專利」、「商標」、「著作權」和「品種權」</a:t>
          </a:r>
          <a:r>
            <a:rPr lang="en-US" altLang="zh-TW" sz="1800" b="1" dirty="0" smtClean="0">
              <a:latin typeface="微軟正黑體" pitchFamily="34" charset="-120"/>
              <a:ea typeface="微軟正黑體" pitchFamily="34" charset="-120"/>
            </a:rPr>
            <a:t>4</a:t>
          </a:r>
          <a:r>
            <a:rPr lang="zh-TW" altLang="en-US" sz="1800" b="1" dirty="0" smtClean="0">
              <a:latin typeface="微軟正黑體" pitchFamily="34" charset="-120"/>
              <a:ea typeface="微軟正黑體" pitchFamily="34" charset="-120"/>
            </a:rPr>
            <a:t>個工作組。</a:t>
          </a:r>
          <a:endParaRPr lang="zh-TW" altLang="en-US" sz="1800" b="1" dirty="0">
            <a:latin typeface="微軟正黑體" pitchFamily="34" charset="-120"/>
            <a:ea typeface="微軟正黑體" pitchFamily="34" charset="-120"/>
          </a:endParaRPr>
        </a:p>
      </dgm:t>
    </dgm:pt>
    <dgm:pt modelId="{87B25059-0DD0-42A4-B229-352BDD010AB3}" type="parTrans" cxnId="{88ED88DC-9C3D-4C4C-99C8-3D71B772D772}">
      <dgm:prSet/>
      <dgm:spPr/>
      <dgm:t>
        <a:bodyPr/>
        <a:lstStyle/>
        <a:p>
          <a:endParaRPr lang="zh-TW" altLang="en-US"/>
        </a:p>
      </dgm:t>
    </dgm:pt>
    <dgm:pt modelId="{6737D534-175B-43A9-A4FD-E6112D508166}" type="sibTrans" cxnId="{88ED88DC-9C3D-4C4C-99C8-3D71B772D772}">
      <dgm:prSet/>
      <dgm:spPr/>
      <dgm:t>
        <a:bodyPr/>
        <a:lstStyle/>
        <a:p>
          <a:endParaRPr lang="zh-TW" altLang="en-US"/>
        </a:p>
      </dgm:t>
    </dgm:pt>
    <dgm:pt modelId="{A8D6C0B8-6225-45B5-AF4A-CF1550D3FCFE}" type="pres">
      <dgm:prSet presAssocID="{8FAC931B-7BFD-4634-A224-596386B79751}" presName="Name0" presStyleCnt="0">
        <dgm:presLayoutVars>
          <dgm:chMax val="7"/>
          <dgm:chPref val="7"/>
          <dgm:dir/>
        </dgm:presLayoutVars>
      </dgm:prSet>
      <dgm:spPr/>
      <dgm:t>
        <a:bodyPr/>
        <a:lstStyle/>
        <a:p>
          <a:endParaRPr lang="zh-TW" altLang="en-US"/>
        </a:p>
      </dgm:t>
    </dgm:pt>
    <dgm:pt modelId="{9AF39ACD-46C1-465C-BC84-F87D4FA611EB}" type="pres">
      <dgm:prSet presAssocID="{8FAC931B-7BFD-4634-A224-596386B79751}" presName="Name1" presStyleCnt="0"/>
      <dgm:spPr/>
      <dgm:t>
        <a:bodyPr/>
        <a:lstStyle/>
        <a:p>
          <a:endParaRPr lang="zh-TW" altLang="en-US"/>
        </a:p>
      </dgm:t>
    </dgm:pt>
    <dgm:pt modelId="{2E6E58FC-BC0E-455D-9A59-061685413265}" type="pres">
      <dgm:prSet presAssocID="{8FAC931B-7BFD-4634-A224-596386B79751}" presName="cycle" presStyleCnt="0"/>
      <dgm:spPr/>
      <dgm:t>
        <a:bodyPr/>
        <a:lstStyle/>
        <a:p>
          <a:endParaRPr lang="zh-TW" altLang="en-US"/>
        </a:p>
      </dgm:t>
    </dgm:pt>
    <dgm:pt modelId="{CAA7AF52-F4E6-4D86-BA4F-31C136BA6E37}" type="pres">
      <dgm:prSet presAssocID="{8FAC931B-7BFD-4634-A224-596386B79751}" presName="srcNode" presStyleLbl="node1" presStyleIdx="0" presStyleCnt="6"/>
      <dgm:spPr/>
      <dgm:t>
        <a:bodyPr/>
        <a:lstStyle/>
        <a:p>
          <a:endParaRPr lang="zh-TW" altLang="en-US"/>
        </a:p>
      </dgm:t>
    </dgm:pt>
    <dgm:pt modelId="{17697510-B4E9-4134-8392-7E2EAFFC9388}" type="pres">
      <dgm:prSet presAssocID="{8FAC931B-7BFD-4634-A224-596386B79751}" presName="conn" presStyleLbl="parChTrans1D2" presStyleIdx="0" presStyleCnt="1"/>
      <dgm:spPr/>
      <dgm:t>
        <a:bodyPr/>
        <a:lstStyle/>
        <a:p>
          <a:endParaRPr lang="zh-TW" altLang="en-US"/>
        </a:p>
      </dgm:t>
    </dgm:pt>
    <dgm:pt modelId="{D4D07657-2A1E-4B6C-98DE-7C37AAAEA301}" type="pres">
      <dgm:prSet presAssocID="{8FAC931B-7BFD-4634-A224-596386B79751}" presName="extraNode" presStyleLbl="node1" presStyleIdx="0" presStyleCnt="6"/>
      <dgm:spPr/>
      <dgm:t>
        <a:bodyPr/>
        <a:lstStyle/>
        <a:p>
          <a:endParaRPr lang="zh-TW" altLang="en-US"/>
        </a:p>
      </dgm:t>
    </dgm:pt>
    <dgm:pt modelId="{3F6EF132-F58C-4C88-8FD7-A043C480B836}" type="pres">
      <dgm:prSet presAssocID="{8FAC931B-7BFD-4634-A224-596386B79751}" presName="dstNode" presStyleLbl="node1" presStyleIdx="0" presStyleCnt="6"/>
      <dgm:spPr/>
      <dgm:t>
        <a:bodyPr/>
        <a:lstStyle/>
        <a:p>
          <a:endParaRPr lang="zh-TW" altLang="en-US"/>
        </a:p>
      </dgm:t>
    </dgm:pt>
    <dgm:pt modelId="{77D6E399-5D3A-4594-BCE7-023A3529D05A}" type="pres">
      <dgm:prSet presAssocID="{02686DE9-208A-4CB5-BEC5-604CC8769C8D}" presName="text_1" presStyleLbl="node1" presStyleIdx="0" presStyleCnt="6" custScaleY="118622">
        <dgm:presLayoutVars>
          <dgm:bulletEnabled val="1"/>
        </dgm:presLayoutVars>
      </dgm:prSet>
      <dgm:spPr/>
      <dgm:t>
        <a:bodyPr/>
        <a:lstStyle/>
        <a:p>
          <a:endParaRPr lang="zh-TW" altLang="en-US"/>
        </a:p>
      </dgm:t>
    </dgm:pt>
    <dgm:pt modelId="{3B602073-4E09-46DC-8A75-AE3DB2C298B7}" type="pres">
      <dgm:prSet presAssocID="{02686DE9-208A-4CB5-BEC5-604CC8769C8D}" presName="accent_1" presStyleCnt="0"/>
      <dgm:spPr/>
      <dgm:t>
        <a:bodyPr/>
        <a:lstStyle/>
        <a:p>
          <a:endParaRPr lang="zh-TW" altLang="en-US"/>
        </a:p>
      </dgm:t>
    </dgm:pt>
    <dgm:pt modelId="{1291DADE-93DA-4E07-8D98-EBC4633CA0B5}" type="pres">
      <dgm:prSet presAssocID="{02686DE9-208A-4CB5-BEC5-604CC8769C8D}" presName="accentRepeatNode" presStyleLbl="solidFgAcc1" presStyleIdx="0" presStyleCnt="6"/>
      <dgm:spPr/>
      <dgm:t>
        <a:bodyPr/>
        <a:lstStyle/>
        <a:p>
          <a:endParaRPr lang="zh-TW" altLang="en-US"/>
        </a:p>
      </dgm:t>
    </dgm:pt>
    <dgm:pt modelId="{B3EF22A0-3F60-4971-8B4A-6EC4C5A82F19}" type="pres">
      <dgm:prSet presAssocID="{2CC05A5A-8D98-4BB8-B8AD-4EB372EA8F26}" presName="text_2" presStyleLbl="node1" presStyleIdx="1" presStyleCnt="6" custScaleY="124186">
        <dgm:presLayoutVars>
          <dgm:bulletEnabled val="1"/>
        </dgm:presLayoutVars>
      </dgm:prSet>
      <dgm:spPr/>
      <dgm:t>
        <a:bodyPr/>
        <a:lstStyle/>
        <a:p>
          <a:endParaRPr lang="zh-TW" altLang="en-US"/>
        </a:p>
      </dgm:t>
    </dgm:pt>
    <dgm:pt modelId="{4B994F8B-B505-4FBF-B584-890C96371EED}" type="pres">
      <dgm:prSet presAssocID="{2CC05A5A-8D98-4BB8-B8AD-4EB372EA8F26}" presName="accent_2" presStyleCnt="0"/>
      <dgm:spPr/>
      <dgm:t>
        <a:bodyPr/>
        <a:lstStyle/>
        <a:p>
          <a:endParaRPr lang="zh-TW" altLang="en-US"/>
        </a:p>
      </dgm:t>
    </dgm:pt>
    <dgm:pt modelId="{893C8D4D-6480-4A05-A5BE-8C2753506B60}" type="pres">
      <dgm:prSet presAssocID="{2CC05A5A-8D98-4BB8-B8AD-4EB372EA8F26}" presName="accentRepeatNode" presStyleLbl="solidFgAcc1" presStyleIdx="1" presStyleCnt="6"/>
      <dgm:spPr/>
      <dgm:t>
        <a:bodyPr/>
        <a:lstStyle/>
        <a:p>
          <a:endParaRPr lang="zh-TW" altLang="en-US"/>
        </a:p>
      </dgm:t>
    </dgm:pt>
    <dgm:pt modelId="{D9E2364E-4FB6-4E5C-A6EA-BDA9058ABA57}" type="pres">
      <dgm:prSet presAssocID="{0976615F-37AC-470B-99F7-4250583B31AE}" presName="text_3" presStyleLbl="node1" presStyleIdx="2" presStyleCnt="6" custScaleY="122748">
        <dgm:presLayoutVars>
          <dgm:bulletEnabled val="1"/>
        </dgm:presLayoutVars>
      </dgm:prSet>
      <dgm:spPr/>
      <dgm:t>
        <a:bodyPr/>
        <a:lstStyle/>
        <a:p>
          <a:endParaRPr lang="zh-TW" altLang="en-US"/>
        </a:p>
      </dgm:t>
    </dgm:pt>
    <dgm:pt modelId="{65CA5237-3D19-4D54-BC43-1784D201B731}" type="pres">
      <dgm:prSet presAssocID="{0976615F-37AC-470B-99F7-4250583B31AE}" presName="accent_3" presStyleCnt="0"/>
      <dgm:spPr/>
      <dgm:t>
        <a:bodyPr/>
        <a:lstStyle/>
        <a:p>
          <a:endParaRPr lang="zh-TW" altLang="en-US"/>
        </a:p>
      </dgm:t>
    </dgm:pt>
    <dgm:pt modelId="{7BD709AB-C7A2-4498-B13B-629718A368CB}" type="pres">
      <dgm:prSet presAssocID="{0976615F-37AC-470B-99F7-4250583B31AE}" presName="accentRepeatNode" presStyleLbl="solidFgAcc1" presStyleIdx="2" presStyleCnt="6"/>
      <dgm:spPr/>
      <dgm:t>
        <a:bodyPr/>
        <a:lstStyle/>
        <a:p>
          <a:endParaRPr lang="zh-TW" altLang="en-US"/>
        </a:p>
      </dgm:t>
    </dgm:pt>
    <dgm:pt modelId="{7AB6A508-F284-495A-9A04-CBAD9BDCE5ED}" type="pres">
      <dgm:prSet presAssocID="{63EBB0DA-FBB6-4FF3-BEAB-5E48C86CF7A3}" presName="text_4" presStyleLbl="node1" presStyleIdx="3" presStyleCnt="6" custScaleY="121500">
        <dgm:presLayoutVars>
          <dgm:bulletEnabled val="1"/>
        </dgm:presLayoutVars>
      </dgm:prSet>
      <dgm:spPr/>
      <dgm:t>
        <a:bodyPr/>
        <a:lstStyle/>
        <a:p>
          <a:endParaRPr lang="zh-TW" altLang="en-US"/>
        </a:p>
      </dgm:t>
    </dgm:pt>
    <dgm:pt modelId="{AE8913B0-CC53-46F7-B0BB-A0DFD39A5055}" type="pres">
      <dgm:prSet presAssocID="{63EBB0DA-FBB6-4FF3-BEAB-5E48C86CF7A3}" presName="accent_4" presStyleCnt="0"/>
      <dgm:spPr/>
      <dgm:t>
        <a:bodyPr/>
        <a:lstStyle/>
        <a:p>
          <a:endParaRPr lang="zh-TW" altLang="en-US"/>
        </a:p>
      </dgm:t>
    </dgm:pt>
    <dgm:pt modelId="{F4A29A75-19D6-47DF-AF04-A22F6B879E62}" type="pres">
      <dgm:prSet presAssocID="{63EBB0DA-FBB6-4FF3-BEAB-5E48C86CF7A3}" presName="accentRepeatNode" presStyleLbl="solidFgAcc1" presStyleIdx="3" presStyleCnt="6"/>
      <dgm:spPr/>
      <dgm:t>
        <a:bodyPr/>
        <a:lstStyle/>
        <a:p>
          <a:endParaRPr lang="zh-TW" altLang="en-US"/>
        </a:p>
      </dgm:t>
    </dgm:pt>
    <dgm:pt modelId="{04CC11DC-1EE6-4E2C-A209-E1EA160E7B9A}" type="pres">
      <dgm:prSet presAssocID="{996CB95E-FEE8-4571-9CE3-69BB34E4DC5B}" presName="text_5" presStyleLbl="node1" presStyleIdx="4" presStyleCnt="6" custScaleY="120061">
        <dgm:presLayoutVars>
          <dgm:bulletEnabled val="1"/>
        </dgm:presLayoutVars>
      </dgm:prSet>
      <dgm:spPr/>
      <dgm:t>
        <a:bodyPr/>
        <a:lstStyle/>
        <a:p>
          <a:endParaRPr lang="zh-TW" altLang="en-US"/>
        </a:p>
      </dgm:t>
    </dgm:pt>
    <dgm:pt modelId="{C2203CC6-F185-4803-897D-34FAD1A93617}" type="pres">
      <dgm:prSet presAssocID="{996CB95E-FEE8-4571-9CE3-69BB34E4DC5B}" presName="accent_5" presStyleCnt="0"/>
      <dgm:spPr/>
      <dgm:t>
        <a:bodyPr/>
        <a:lstStyle/>
        <a:p>
          <a:endParaRPr lang="zh-TW" altLang="en-US"/>
        </a:p>
      </dgm:t>
    </dgm:pt>
    <dgm:pt modelId="{7B51A050-FA69-4DD2-97B6-4B819F168AD1}" type="pres">
      <dgm:prSet presAssocID="{996CB95E-FEE8-4571-9CE3-69BB34E4DC5B}" presName="accentRepeatNode" presStyleLbl="solidFgAcc1" presStyleIdx="4" presStyleCnt="6"/>
      <dgm:spPr/>
      <dgm:t>
        <a:bodyPr/>
        <a:lstStyle/>
        <a:p>
          <a:endParaRPr lang="zh-TW" altLang="en-US"/>
        </a:p>
      </dgm:t>
    </dgm:pt>
    <dgm:pt modelId="{06EA7448-3902-462B-9B23-805A39C634B4}" type="pres">
      <dgm:prSet presAssocID="{A21ACB15-3DAC-467E-90BF-327B35ADBB96}" presName="text_6" presStyleLbl="node1" presStyleIdx="5" presStyleCnt="6" custScaleY="144974">
        <dgm:presLayoutVars>
          <dgm:bulletEnabled val="1"/>
        </dgm:presLayoutVars>
      </dgm:prSet>
      <dgm:spPr/>
      <dgm:t>
        <a:bodyPr/>
        <a:lstStyle/>
        <a:p>
          <a:endParaRPr lang="zh-TW" altLang="en-US"/>
        </a:p>
      </dgm:t>
    </dgm:pt>
    <dgm:pt modelId="{3A55EBB1-E20C-4591-ADC8-6E425820781E}" type="pres">
      <dgm:prSet presAssocID="{A21ACB15-3DAC-467E-90BF-327B35ADBB96}" presName="accent_6" presStyleCnt="0"/>
      <dgm:spPr/>
      <dgm:t>
        <a:bodyPr/>
        <a:lstStyle/>
        <a:p>
          <a:endParaRPr lang="zh-TW" altLang="en-US"/>
        </a:p>
      </dgm:t>
    </dgm:pt>
    <dgm:pt modelId="{F4542DCA-4165-4656-B6E6-CB5094059648}" type="pres">
      <dgm:prSet presAssocID="{A21ACB15-3DAC-467E-90BF-327B35ADBB96}" presName="accentRepeatNode" presStyleLbl="solidFgAcc1" presStyleIdx="5" presStyleCnt="6"/>
      <dgm:spPr/>
      <dgm:t>
        <a:bodyPr/>
        <a:lstStyle/>
        <a:p>
          <a:endParaRPr lang="zh-TW" altLang="en-US"/>
        </a:p>
      </dgm:t>
    </dgm:pt>
  </dgm:ptLst>
  <dgm:cxnLst>
    <dgm:cxn modelId="{60B9A25E-0EAC-4ED5-B663-172A739EFB6C}" type="presOf" srcId="{2CC05A5A-8D98-4BB8-B8AD-4EB372EA8F26}" destId="{B3EF22A0-3F60-4971-8B4A-6EC4C5A82F19}" srcOrd="0" destOrd="0" presId="urn:microsoft.com/office/officeart/2008/layout/VerticalCurvedList"/>
    <dgm:cxn modelId="{F1F64969-5BAE-4E0B-9DB0-77741110C3F8}" srcId="{8FAC931B-7BFD-4634-A224-596386B79751}" destId="{2CC05A5A-8D98-4BB8-B8AD-4EB372EA8F26}" srcOrd="1" destOrd="0" parTransId="{D8A0B20C-890F-4B70-ACEC-F6AA8167591A}" sibTransId="{FBFFEA02-D392-4B95-BD6D-07FCF4D25D21}"/>
    <dgm:cxn modelId="{18694F95-0A65-476A-931F-4EA8A4CB456D}" type="presOf" srcId="{B67944EF-72F3-4F04-B07D-8155430DA3E5}" destId="{17697510-B4E9-4134-8392-7E2EAFFC9388}" srcOrd="0" destOrd="0" presId="urn:microsoft.com/office/officeart/2008/layout/VerticalCurvedList"/>
    <dgm:cxn modelId="{58AC13C0-D6EB-450D-B45B-D134A3802499}" type="presOf" srcId="{0976615F-37AC-470B-99F7-4250583B31AE}" destId="{D9E2364E-4FB6-4E5C-A6EA-BDA9058ABA57}" srcOrd="0" destOrd="0" presId="urn:microsoft.com/office/officeart/2008/layout/VerticalCurvedList"/>
    <dgm:cxn modelId="{1C6E010F-288F-492E-8832-E5FA53AC673A}" type="presOf" srcId="{A21ACB15-3DAC-467E-90BF-327B35ADBB96}" destId="{06EA7448-3902-462B-9B23-805A39C634B4}" srcOrd="0" destOrd="0" presId="urn:microsoft.com/office/officeart/2008/layout/VerticalCurvedList"/>
    <dgm:cxn modelId="{7F67FCDE-4943-4477-A7E8-89830B171B26}" type="presOf" srcId="{63EBB0DA-FBB6-4FF3-BEAB-5E48C86CF7A3}" destId="{7AB6A508-F284-495A-9A04-CBAD9BDCE5ED}" srcOrd="0" destOrd="0" presId="urn:microsoft.com/office/officeart/2008/layout/VerticalCurvedList"/>
    <dgm:cxn modelId="{78BE3F5A-AB84-4F4B-BB26-575B55801626}" type="presOf" srcId="{8FAC931B-7BFD-4634-A224-596386B79751}" destId="{A8D6C0B8-6225-45B5-AF4A-CF1550D3FCFE}" srcOrd="0" destOrd="0" presId="urn:microsoft.com/office/officeart/2008/layout/VerticalCurvedList"/>
    <dgm:cxn modelId="{88ED88DC-9C3D-4C4C-99C8-3D71B772D772}" srcId="{8FAC931B-7BFD-4634-A224-596386B79751}" destId="{A21ACB15-3DAC-467E-90BF-327B35ADBB96}" srcOrd="5" destOrd="0" parTransId="{87B25059-0DD0-42A4-B229-352BDD010AB3}" sibTransId="{6737D534-175B-43A9-A4FD-E6112D508166}"/>
    <dgm:cxn modelId="{82280511-6FCE-4C43-BED6-FF0C411A733E}" srcId="{8FAC931B-7BFD-4634-A224-596386B79751}" destId="{63EBB0DA-FBB6-4FF3-BEAB-5E48C86CF7A3}" srcOrd="3" destOrd="0" parTransId="{A767635C-74CD-40FE-81AD-30F29F335548}" sibTransId="{1AB94008-6A89-446B-9317-86D10859FEA1}"/>
    <dgm:cxn modelId="{F6C04BDF-6159-4BBE-B7CA-B1F34E035C05}" srcId="{8FAC931B-7BFD-4634-A224-596386B79751}" destId="{02686DE9-208A-4CB5-BEC5-604CC8769C8D}" srcOrd="0" destOrd="0" parTransId="{C001D6AB-A737-473B-B655-5201DB82A1DE}" sibTransId="{B67944EF-72F3-4F04-B07D-8155430DA3E5}"/>
    <dgm:cxn modelId="{EED82475-9E3F-4BD3-A6AA-435C0EC2EEEA}" srcId="{8FAC931B-7BFD-4634-A224-596386B79751}" destId="{0976615F-37AC-470B-99F7-4250583B31AE}" srcOrd="2" destOrd="0" parTransId="{B2985D97-D7BE-406A-AB06-59C1B0F0D123}" sibTransId="{59C6D708-144D-4A1C-8AA0-78E1A5A6DD9E}"/>
    <dgm:cxn modelId="{A3826B5A-641C-48F3-BD05-9208C8A13841}" type="presOf" srcId="{996CB95E-FEE8-4571-9CE3-69BB34E4DC5B}" destId="{04CC11DC-1EE6-4E2C-A209-E1EA160E7B9A}" srcOrd="0" destOrd="0" presId="urn:microsoft.com/office/officeart/2008/layout/VerticalCurvedList"/>
    <dgm:cxn modelId="{1E2494D9-5E19-4571-91DF-C0119613ABF0}" srcId="{8FAC931B-7BFD-4634-A224-596386B79751}" destId="{996CB95E-FEE8-4571-9CE3-69BB34E4DC5B}" srcOrd="4" destOrd="0" parTransId="{C15291F3-1B31-4E2C-AEB4-4C5F2BA020A9}" sibTransId="{2E1BEBE5-0B13-4809-A594-353883D57F54}"/>
    <dgm:cxn modelId="{9DE54FC2-5012-419C-9D65-63902ADE60F3}" type="presOf" srcId="{02686DE9-208A-4CB5-BEC5-604CC8769C8D}" destId="{77D6E399-5D3A-4594-BCE7-023A3529D05A}" srcOrd="0" destOrd="0" presId="urn:microsoft.com/office/officeart/2008/layout/VerticalCurvedList"/>
    <dgm:cxn modelId="{2681D60E-461B-41B9-B76C-3942E077F700}" type="presParOf" srcId="{A8D6C0B8-6225-45B5-AF4A-CF1550D3FCFE}" destId="{9AF39ACD-46C1-465C-BC84-F87D4FA611EB}" srcOrd="0" destOrd="0" presId="urn:microsoft.com/office/officeart/2008/layout/VerticalCurvedList"/>
    <dgm:cxn modelId="{D5A09417-4547-49E9-BF9C-210A30AD5047}" type="presParOf" srcId="{9AF39ACD-46C1-465C-BC84-F87D4FA611EB}" destId="{2E6E58FC-BC0E-455D-9A59-061685413265}" srcOrd="0" destOrd="0" presId="urn:microsoft.com/office/officeart/2008/layout/VerticalCurvedList"/>
    <dgm:cxn modelId="{306D5258-389B-44C4-B5DC-C1EDACB45AB0}" type="presParOf" srcId="{2E6E58FC-BC0E-455D-9A59-061685413265}" destId="{CAA7AF52-F4E6-4D86-BA4F-31C136BA6E37}" srcOrd="0" destOrd="0" presId="urn:microsoft.com/office/officeart/2008/layout/VerticalCurvedList"/>
    <dgm:cxn modelId="{00196A9E-3392-4AF0-B900-E889AFCE3F32}" type="presParOf" srcId="{2E6E58FC-BC0E-455D-9A59-061685413265}" destId="{17697510-B4E9-4134-8392-7E2EAFFC9388}" srcOrd="1" destOrd="0" presId="urn:microsoft.com/office/officeart/2008/layout/VerticalCurvedList"/>
    <dgm:cxn modelId="{A4F90CEF-4C99-4180-8783-16BFFCF5DF9D}" type="presParOf" srcId="{2E6E58FC-BC0E-455D-9A59-061685413265}" destId="{D4D07657-2A1E-4B6C-98DE-7C37AAAEA301}" srcOrd="2" destOrd="0" presId="urn:microsoft.com/office/officeart/2008/layout/VerticalCurvedList"/>
    <dgm:cxn modelId="{6FFA18D2-D645-4D60-8380-852C8F2C2216}" type="presParOf" srcId="{2E6E58FC-BC0E-455D-9A59-061685413265}" destId="{3F6EF132-F58C-4C88-8FD7-A043C480B836}" srcOrd="3" destOrd="0" presId="urn:microsoft.com/office/officeart/2008/layout/VerticalCurvedList"/>
    <dgm:cxn modelId="{FC75172B-8FE1-4919-B85C-A954ADCC2E49}" type="presParOf" srcId="{9AF39ACD-46C1-465C-BC84-F87D4FA611EB}" destId="{77D6E399-5D3A-4594-BCE7-023A3529D05A}" srcOrd="1" destOrd="0" presId="urn:microsoft.com/office/officeart/2008/layout/VerticalCurvedList"/>
    <dgm:cxn modelId="{ACDE1651-75C2-4220-AD54-272074F32C03}" type="presParOf" srcId="{9AF39ACD-46C1-465C-BC84-F87D4FA611EB}" destId="{3B602073-4E09-46DC-8A75-AE3DB2C298B7}" srcOrd="2" destOrd="0" presId="urn:microsoft.com/office/officeart/2008/layout/VerticalCurvedList"/>
    <dgm:cxn modelId="{837C9B32-D8E9-40D9-974E-C28B6B19F948}" type="presParOf" srcId="{3B602073-4E09-46DC-8A75-AE3DB2C298B7}" destId="{1291DADE-93DA-4E07-8D98-EBC4633CA0B5}" srcOrd="0" destOrd="0" presId="urn:microsoft.com/office/officeart/2008/layout/VerticalCurvedList"/>
    <dgm:cxn modelId="{445EE450-3DDF-4AE0-AF9B-3A3E1AAD2329}" type="presParOf" srcId="{9AF39ACD-46C1-465C-BC84-F87D4FA611EB}" destId="{B3EF22A0-3F60-4971-8B4A-6EC4C5A82F19}" srcOrd="3" destOrd="0" presId="urn:microsoft.com/office/officeart/2008/layout/VerticalCurvedList"/>
    <dgm:cxn modelId="{D007BC6A-6D5D-4032-AF48-033F0442269F}" type="presParOf" srcId="{9AF39ACD-46C1-465C-BC84-F87D4FA611EB}" destId="{4B994F8B-B505-4FBF-B584-890C96371EED}" srcOrd="4" destOrd="0" presId="urn:microsoft.com/office/officeart/2008/layout/VerticalCurvedList"/>
    <dgm:cxn modelId="{0C87A215-996C-421C-BCD4-8262C5D7E7CC}" type="presParOf" srcId="{4B994F8B-B505-4FBF-B584-890C96371EED}" destId="{893C8D4D-6480-4A05-A5BE-8C2753506B60}" srcOrd="0" destOrd="0" presId="urn:microsoft.com/office/officeart/2008/layout/VerticalCurvedList"/>
    <dgm:cxn modelId="{DE6C7F43-A57C-4EBB-98AA-5489F8517C20}" type="presParOf" srcId="{9AF39ACD-46C1-465C-BC84-F87D4FA611EB}" destId="{D9E2364E-4FB6-4E5C-A6EA-BDA9058ABA57}" srcOrd="5" destOrd="0" presId="urn:microsoft.com/office/officeart/2008/layout/VerticalCurvedList"/>
    <dgm:cxn modelId="{67EA355C-4EB4-4FD8-85BD-6AE6DF1C0A20}" type="presParOf" srcId="{9AF39ACD-46C1-465C-BC84-F87D4FA611EB}" destId="{65CA5237-3D19-4D54-BC43-1784D201B731}" srcOrd="6" destOrd="0" presId="urn:microsoft.com/office/officeart/2008/layout/VerticalCurvedList"/>
    <dgm:cxn modelId="{9F242454-1D1A-4F00-BDE3-5CB64BCD8419}" type="presParOf" srcId="{65CA5237-3D19-4D54-BC43-1784D201B731}" destId="{7BD709AB-C7A2-4498-B13B-629718A368CB}" srcOrd="0" destOrd="0" presId="urn:microsoft.com/office/officeart/2008/layout/VerticalCurvedList"/>
    <dgm:cxn modelId="{0ECB090D-F6D1-44BC-B4BE-6964E519F8EA}" type="presParOf" srcId="{9AF39ACD-46C1-465C-BC84-F87D4FA611EB}" destId="{7AB6A508-F284-495A-9A04-CBAD9BDCE5ED}" srcOrd="7" destOrd="0" presId="urn:microsoft.com/office/officeart/2008/layout/VerticalCurvedList"/>
    <dgm:cxn modelId="{2FF3E81E-32CD-4D87-9D88-1D4C17552480}" type="presParOf" srcId="{9AF39ACD-46C1-465C-BC84-F87D4FA611EB}" destId="{AE8913B0-CC53-46F7-B0BB-A0DFD39A5055}" srcOrd="8" destOrd="0" presId="urn:microsoft.com/office/officeart/2008/layout/VerticalCurvedList"/>
    <dgm:cxn modelId="{DEC7B917-D509-4FCC-A8BE-B35E2D62013E}" type="presParOf" srcId="{AE8913B0-CC53-46F7-B0BB-A0DFD39A5055}" destId="{F4A29A75-19D6-47DF-AF04-A22F6B879E62}" srcOrd="0" destOrd="0" presId="urn:microsoft.com/office/officeart/2008/layout/VerticalCurvedList"/>
    <dgm:cxn modelId="{9AD32010-B3B9-4117-B712-D48BF7644388}" type="presParOf" srcId="{9AF39ACD-46C1-465C-BC84-F87D4FA611EB}" destId="{04CC11DC-1EE6-4E2C-A209-E1EA160E7B9A}" srcOrd="9" destOrd="0" presId="urn:microsoft.com/office/officeart/2008/layout/VerticalCurvedList"/>
    <dgm:cxn modelId="{DD50C869-C339-43C0-ADFA-571C23816E4A}" type="presParOf" srcId="{9AF39ACD-46C1-465C-BC84-F87D4FA611EB}" destId="{C2203CC6-F185-4803-897D-34FAD1A93617}" srcOrd="10" destOrd="0" presId="urn:microsoft.com/office/officeart/2008/layout/VerticalCurvedList"/>
    <dgm:cxn modelId="{B0156156-2184-4AA6-8F02-ACEF9C891155}" type="presParOf" srcId="{C2203CC6-F185-4803-897D-34FAD1A93617}" destId="{7B51A050-FA69-4DD2-97B6-4B819F168AD1}" srcOrd="0" destOrd="0" presId="urn:microsoft.com/office/officeart/2008/layout/VerticalCurvedList"/>
    <dgm:cxn modelId="{620F1688-998D-4112-AF1C-E4FF588B3DE9}" type="presParOf" srcId="{9AF39ACD-46C1-465C-BC84-F87D4FA611EB}" destId="{06EA7448-3902-462B-9B23-805A39C634B4}" srcOrd="11" destOrd="0" presId="urn:microsoft.com/office/officeart/2008/layout/VerticalCurvedList"/>
    <dgm:cxn modelId="{F1EFAC71-9613-42E2-A5FB-E3A4929D6189}" type="presParOf" srcId="{9AF39ACD-46C1-465C-BC84-F87D4FA611EB}" destId="{3A55EBB1-E20C-4591-ADC8-6E425820781E}" srcOrd="12" destOrd="0" presId="urn:microsoft.com/office/officeart/2008/layout/VerticalCurvedList"/>
    <dgm:cxn modelId="{2784591C-9EA2-400D-9A0E-821F55121740}" type="presParOf" srcId="{3A55EBB1-E20C-4591-ADC8-6E425820781E}" destId="{F4542DCA-4165-4656-B6E6-CB509405964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26E39F2-E264-4065-A8A6-EE5BFCA380CB}" type="doc">
      <dgm:prSet loTypeId="urn:microsoft.com/office/officeart/2005/8/layout/vProcess5" loCatId="process" qsTypeId="urn:microsoft.com/office/officeart/2005/8/quickstyle/simple3" qsCatId="simple" csTypeId="urn:microsoft.com/office/officeart/2005/8/colors/colorful3" csCatId="colorful" phldr="1"/>
      <dgm:spPr/>
      <dgm:t>
        <a:bodyPr/>
        <a:lstStyle/>
        <a:p>
          <a:endParaRPr lang="zh-TW" altLang="en-US"/>
        </a:p>
      </dgm:t>
    </dgm:pt>
    <dgm:pt modelId="{ADCCB341-935F-4305-A9FB-79F1DF71D4B3}">
      <dgm:prSet phldrT="[文字]"/>
      <dgm:spPr/>
      <dgm:t>
        <a:bodyPr/>
        <a:lstStyle/>
        <a:p>
          <a:r>
            <a:rPr lang="zh-TW" altLang="en-US" b="1" dirty="0" smtClean="0">
              <a:latin typeface="微軟正黑體" pitchFamily="34" charset="-120"/>
              <a:ea typeface="微軟正黑體" pitchFamily="34" charset="-120"/>
            </a:rPr>
            <a:t>第</a:t>
          </a:r>
          <a:r>
            <a:rPr lang="en-US" altLang="zh-TW" b="1" dirty="0" smtClean="0">
              <a:latin typeface="微軟正黑體" pitchFamily="34" charset="-120"/>
              <a:ea typeface="微軟正黑體" pitchFamily="34" charset="-120"/>
            </a:rPr>
            <a:t>6</a:t>
          </a:r>
          <a:r>
            <a:rPr lang="zh-TW" altLang="en-US" b="1" dirty="0" smtClean="0">
              <a:latin typeface="微軟正黑體" pitchFamily="34" charset="-120"/>
              <a:ea typeface="微軟正黑體" pitchFamily="34" charset="-120"/>
            </a:rPr>
            <a:t>條</a:t>
          </a:r>
          <a:endParaRPr lang="zh-TW" altLang="en-US" b="1" dirty="0">
            <a:latin typeface="微軟正黑體" pitchFamily="34" charset="-120"/>
            <a:ea typeface="微軟正黑體" pitchFamily="34" charset="-120"/>
          </a:endParaRPr>
        </a:p>
      </dgm:t>
    </dgm:pt>
    <dgm:pt modelId="{3E004151-23D4-4C76-BC61-7100BEAC0B47}" type="parTrans" cxnId="{78CA30B9-FB15-4107-BE4E-F7622D114768}">
      <dgm:prSet/>
      <dgm:spPr/>
      <dgm:t>
        <a:bodyPr/>
        <a:lstStyle/>
        <a:p>
          <a:endParaRPr lang="zh-TW" altLang="en-US"/>
        </a:p>
      </dgm:t>
    </dgm:pt>
    <dgm:pt modelId="{3BD92A36-0201-4D8E-8349-1659597F78B1}" type="sibTrans" cxnId="{78CA30B9-FB15-4107-BE4E-F7622D114768}">
      <dgm:prSet/>
      <dgm:spPr/>
      <dgm:t>
        <a:bodyPr/>
        <a:lstStyle/>
        <a:p>
          <a:endParaRPr lang="zh-TW" altLang="en-US"/>
        </a:p>
      </dgm:t>
    </dgm:pt>
    <dgm:pt modelId="{E5D16C09-3170-4FE2-9D4F-1AC3AD64D672}">
      <dgm:prSet phldrT="[文字]" custT="1"/>
      <dgm:spPr/>
      <dgm:t>
        <a:bodyPr/>
        <a:lstStyle/>
        <a:p>
          <a:r>
            <a:rPr lang="zh-TW" altLang="en-US" sz="2000" b="1" dirty="0" smtClean="0">
              <a:latin typeface="微軟正黑體" pitchFamily="34" charset="-120"/>
              <a:ea typeface="微軟正黑體" pitchFamily="34" charset="-120"/>
            </a:rPr>
            <a:t>雙方同意為促進兩岸著作權貿易，建立著作權認證合作機制，於一方影音（音像）製品於他方出版時，得由一方指定之相關協會或團體辦理著作權認證，並就建立圖書、電腦程式（軟件）等其他作品、製品認證制度交換意見</a:t>
          </a:r>
          <a:endParaRPr lang="zh-TW" altLang="en-US" sz="2000" b="1" dirty="0">
            <a:latin typeface="微軟正黑體" pitchFamily="34" charset="-120"/>
            <a:ea typeface="微軟正黑體" pitchFamily="34" charset="-120"/>
          </a:endParaRPr>
        </a:p>
      </dgm:t>
    </dgm:pt>
    <dgm:pt modelId="{DB07FCF3-1C1B-4065-B406-DBDD2AA7DD72}" type="parTrans" cxnId="{586F0E90-7B37-4695-B571-00241E56F2C0}">
      <dgm:prSet/>
      <dgm:spPr/>
      <dgm:t>
        <a:bodyPr/>
        <a:lstStyle/>
        <a:p>
          <a:endParaRPr lang="zh-TW" altLang="en-US"/>
        </a:p>
      </dgm:t>
    </dgm:pt>
    <dgm:pt modelId="{A87B0F94-B5FE-4D72-AB20-8921307D4BF1}" type="sibTrans" cxnId="{586F0E90-7B37-4695-B571-00241E56F2C0}">
      <dgm:prSet/>
      <dgm:spPr/>
      <dgm:t>
        <a:bodyPr/>
        <a:lstStyle/>
        <a:p>
          <a:endParaRPr lang="zh-TW" altLang="en-US"/>
        </a:p>
      </dgm:t>
    </dgm:pt>
    <dgm:pt modelId="{3B32A5BD-ECEE-4502-A30C-65F388FD0F1F}" type="pres">
      <dgm:prSet presAssocID="{826E39F2-E264-4065-A8A6-EE5BFCA380CB}" presName="outerComposite" presStyleCnt="0">
        <dgm:presLayoutVars>
          <dgm:chMax val="5"/>
          <dgm:dir/>
          <dgm:resizeHandles val="exact"/>
        </dgm:presLayoutVars>
      </dgm:prSet>
      <dgm:spPr/>
      <dgm:t>
        <a:bodyPr/>
        <a:lstStyle/>
        <a:p>
          <a:endParaRPr lang="zh-TW" altLang="en-US"/>
        </a:p>
      </dgm:t>
    </dgm:pt>
    <dgm:pt modelId="{7CEEE113-A1E7-4F50-A073-F50832707A78}" type="pres">
      <dgm:prSet presAssocID="{826E39F2-E264-4065-A8A6-EE5BFCA380CB}" presName="dummyMaxCanvas" presStyleCnt="0">
        <dgm:presLayoutVars/>
      </dgm:prSet>
      <dgm:spPr/>
    </dgm:pt>
    <dgm:pt modelId="{66FF1421-A5A5-4A52-97C1-C1F934745658}" type="pres">
      <dgm:prSet presAssocID="{826E39F2-E264-4065-A8A6-EE5BFCA380CB}" presName="TwoNodes_1" presStyleLbl="node1" presStyleIdx="0" presStyleCnt="2" custScaleY="48851" custLinFactNeighborX="148" custLinFactNeighborY="-10336">
        <dgm:presLayoutVars>
          <dgm:bulletEnabled val="1"/>
        </dgm:presLayoutVars>
      </dgm:prSet>
      <dgm:spPr/>
      <dgm:t>
        <a:bodyPr/>
        <a:lstStyle/>
        <a:p>
          <a:endParaRPr lang="zh-TW" altLang="en-US"/>
        </a:p>
      </dgm:t>
    </dgm:pt>
    <dgm:pt modelId="{926D66EB-9799-42EF-A6B0-B506DA52BF81}" type="pres">
      <dgm:prSet presAssocID="{826E39F2-E264-4065-A8A6-EE5BFCA380CB}" presName="TwoNodes_2" presStyleLbl="node1" presStyleIdx="1" presStyleCnt="2" custScaleX="104640" custScaleY="138228" custLinFactNeighborX="-5146" custLinFactNeighborY="-23832">
        <dgm:presLayoutVars>
          <dgm:bulletEnabled val="1"/>
        </dgm:presLayoutVars>
      </dgm:prSet>
      <dgm:spPr/>
      <dgm:t>
        <a:bodyPr/>
        <a:lstStyle/>
        <a:p>
          <a:endParaRPr lang="zh-TW" altLang="en-US"/>
        </a:p>
      </dgm:t>
    </dgm:pt>
    <dgm:pt modelId="{DCE937AC-3523-483D-95ED-1D93FD4F5C75}" type="pres">
      <dgm:prSet presAssocID="{826E39F2-E264-4065-A8A6-EE5BFCA380CB}" presName="TwoConn_1-2" presStyleLbl="fgAccFollowNode1" presStyleIdx="0" presStyleCnt="1" custLinFactNeighborX="14953" custLinFactNeighborY="-42623">
        <dgm:presLayoutVars>
          <dgm:bulletEnabled val="1"/>
        </dgm:presLayoutVars>
      </dgm:prSet>
      <dgm:spPr/>
      <dgm:t>
        <a:bodyPr/>
        <a:lstStyle/>
        <a:p>
          <a:endParaRPr lang="zh-TW" altLang="en-US"/>
        </a:p>
      </dgm:t>
    </dgm:pt>
    <dgm:pt modelId="{7D0C20A6-7B55-4694-A0DC-28BECD42F34F}" type="pres">
      <dgm:prSet presAssocID="{826E39F2-E264-4065-A8A6-EE5BFCA380CB}" presName="TwoNodes_1_text" presStyleLbl="node1" presStyleIdx="1" presStyleCnt="2">
        <dgm:presLayoutVars>
          <dgm:bulletEnabled val="1"/>
        </dgm:presLayoutVars>
      </dgm:prSet>
      <dgm:spPr/>
      <dgm:t>
        <a:bodyPr/>
        <a:lstStyle/>
        <a:p>
          <a:endParaRPr lang="zh-TW" altLang="en-US"/>
        </a:p>
      </dgm:t>
    </dgm:pt>
    <dgm:pt modelId="{90C16312-35DF-4AAF-9E7E-3A71BE61089A}" type="pres">
      <dgm:prSet presAssocID="{826E39F2-E264-4065-A8A6-EE5BFCA380CB}" presName="TwoNodes_2_text" presStyleLbl="node1" presStyleIdx="1" presStyleCnt="2">
        <dgm:presLayoutVars>
          <dgm:bulletEnabled val="1"/>
        </dgm:presLayoutVars>
      </dgm:prSet>
      <dgm:spPr/>
      <dgm:t>
        <a:bodyPr/>
        <a:lstStyle/>
        <a:p>
          <a:endParaRPr lang="zh-TW" altLang="en-US"/>
        </a:p>
      </dgm:t>
    </dgm:pt>
  </dgm:ptLst>
  <dgm:cxnLst>
    <dgm:cxn modelId="{78CA30B9-FB15-4107-BE4E-F7622D114768}" srcId="{826E39F2-E264-4065-A8A6-EE5BFCA380CB}" destId="{ADCCB341-935F-4305-A9FB-79F1DF71D4B3}" srcOrd="0" destOrd="0" parTransId="{3E004151-23D4-4C76-BC61-7100BEAC0B47}" sibTransId="{3BD92A36-0201-4D8E-8349-1659597F78B1}"/>
    <dgm:cxn modelId="{3D1F20C4-C453-4499-8C79-F8A1D7A749D5}" type="presOf" srcId="{826E39F2-E264-4065-A8A6-EE5BFCA380CB}" destId="{3B32A5BD-ECEE-4502-A30C-65F388FD0F1F}" srcOrd="0" destOrd="0" presId="urn:microsoft.com/office/officeart/2005/8/layout/vProcess5"/>
    <dgm:cxn modelId="{5A4AEAC3-DCE4-405F-AE8F-AF814B9432B6}" type="presOf" srcId="{E5D16C09-3170-4FE2-9D4F-1AC3AD64D672}" destId="{926D66EB-9799-42EF-A6B0-B506DA52BF81}" srcOrd="0" destOrd="0" presId="urn:microsoft.com/office/officeart/2005/8/layout/vProcess5"/>
    <dgm:cxn modelId="{0FE29D96-464B-44C6-BE1A-05D9B1DB2CB9}" type="presOf" srcId="{ADCCB341-935F-4305-A9FB-79F1DF71D4B3}" destId="{66FF1421-A5A5-4A52-97C1-C1F934745658}" srcOrd="0" destOrd="0" presId="urn:microsoft.com/office/officeart/2005/8/layout/vProcess5"/>
    <dgm:cxn modelId="{24853505-EE06-467E-9A7D-AA61C303DDF2}" type="presOf" srcId="{3BD92A36-0201-4D8E-8349-1659597F78B1}" destId="{DCE937AC-3523-483D-95ED-1D93FD4F5C75}" srcOrd="0" destOrd="0" presId="urn:microsoft.com/office/officeart/2005/8/layout/vProcess5"/>
    <dgm:cxn modelId="{9BBAA63A-9A89-4925-AC09-85C136A49AA8}" type="presOf" srcId="{ADCCB341-935F-4305-A9FB-79F1DF71D4B3}" destId="{7D0C20A6-7B55-4694-A0DC-28BECD42F34F}" srcOrd="1" destOrd="0" presId="urn:microsoft.com/office/officeart/2005/8/layout/vProcess5"/>
    <dgm:cxn modelId="{2E12244C-C65D-406E-8382-38BE3C7A3A16}" type="presOf" srcId="{E5D16C09-3170-4FE2-9D4F-1AC3AD64D672}" destId="{90C16312-35DF-4AAF-9E7E-3A71BE61089A}" srcOrd="1" destOrd="0" presId="urn:microsoft.com/office/officeart/2005/8/layout/vProcess5"/>
    <dgm:cxn modelId="{586F0E90-7B37-4695-B571-00241E56F2C0}" srcId="{826E39F2-E264-4065-A8A6-EE5BFCA380CB}" destId="{E5D16C09-3170-4FE2-9D4F-1AC3AD64D672}" srcOrd="1" destOrd="0" parTransId="{DB07FCF3-1C1B-4065-B406-DBDD2AA7DD72}" sibTransId="{A87B0F94-B5FE-4D72-AB20-8921307D4BF1}"/>
    <dgm:cxn modelId="{F715BF8B-84F5-4842-A396-9748A8359196}" type="presParOf" srcId="{3B32A5BD-ECEE-4502-A30C-65F388FD0F1F}" destId="{7CEEE113-A1E7-4F50-A073-F50832707A78}" srcOrd="0" destOrd="0" presId="urn:microsoft.com/office/officeart/2005/8/layout/vProcess5"/>
    <dgm:cxn modelId="{15AA9F0B-B4F5-45E0-939A-3F3DEEB76C67}" type="presParOf" srcId="{3B32A5BD-ECEE-4502-A30C-65F388FD0F1F}" destId="{66FF1421-A5A5-4A52-97C1-C1F934745658}" srcOrd="1" destOrd="0" presId="urn:microsoft.com/office/officeart/2005/8/layout/vProcess5"/>
    <dgm:cxn modelId="{D3CEA492-1AA1-4216-89D2-6E4B9EF545C1}" type="presParOf" srcId="{3B32A5BD-ECEE-4502-A30C-65F388FD0F1F}" destId="{926D66EB-9799-42EF-A6B0-B506DA52BF81}" srcOrd="2" destOrd="0" presId="urn:microsoft.com/office/officeart/2005/8/layout/vProcess5"/>
    <dgm:cxn modelId="{1DBB2D24-45A7-4234-9C04-63A1539F2FD0}" type="presParOf" srcId="{3B32A5BD-ECEE-4502-A30C-65F388FD0F1F}" destId="{DCE937AC-3523-483D-95ED-1D93FD4F5C75}" srcOrd="3" destOrd="0" presId="urn:microsoft.com/office/officeart/2005/8/layout/vProcess5"/>
    <dgm:cxn modelId="{FDED2C85-B9FB-4F65-B964-A39C70ACBAAE}" type="presParOf" srcId="{3B32A5BD-ECEE-4502-A30C-65F388FD0F1F}" destId="{7D0C20A6-7B55-4694-A0DC-28BECD42F34F}" srcOrd="4" destOrd="0" presId="urn:microsoft.com/office/officeart/2005/8/layout/vProcess5"/>
    <dgm:cxn modelId="{9411D872-7BEF-491C-A445-520267D46FBC}" type="presParOf" srcId="{3B32A5BD-ECEE-4502-A30C-65F388FD0F1F}" destId="{90C16312-35DF-4AAF-9E7E-3A71BE61089A}"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5F35204-F712-461A-AD6A-2CFF0254A401}" type="doc">
      <dgm:prSet loTypeId="urn:microsoft.com/office/officeart/2005/8/layout/vProcess5" loCatId="process" qsTypeId="urn:microsoft.com/office/officeart/2005/8/quickstyle/simple3" qsCatId="simple" csTypeId="urn:microsoft.com/office/officeart/2005/8/colors/colorful3" csCatId="colorful" phldr="1"/>
      <dgm:spPr/>
      <dgm:t>
        <a:bodyPr/>
        <a:lstStyle/>
        <a:p>
          <a:endParaRPr lang="zh-TW" altLang="en-US"/>
        </a:p>
      </dgm:t>
    </dgm:pt>
    <dgm:pt modelId="{F4EAB238-5F6B-4BD3-88B8-92874B894271}">
      <dgm:prSet phldrT="[文字]" custT="1"/>
      <dgm:spPr/>
      <dgm:t>
        <a:bodyPr/>
        <a:lstStyle/>
        <a:p>
          <a:r>
            <a:rPr lang="zh-TW" altLang="en-US" sz="4000" b="1" dirty="0" smtClean="0">
              <a:latin typeface="微軟正黑體" pitchFamily="34" charset="-120"/>
              <a:ea typeface="微軟正黑體" pitchFamily="34" charset="-120"/>
            </a:rPr>
            <a:t>協商背景</a:t>
          </a:r>
          <a:endParaRPr lang="zh-TW" altLang="en-US" sz="4000" dirty="0">
            <a:latin typeface="微軟正黑體" pitchFamily="34" charset="-120"/>
            <a:ea typeface="微軟正黑體" pitchFamily="34" charset="-120"/>
          </a:endParaRPr>
        </a:p>
      </dgm:t>
    </dgm:pt>
    <dgm:pt modelId="{266EEABC-5F75-4F80-BF9C-26F3248652A6}" type="parTrans" cxnId="{4045064D-5162-4DEA-B8C4-06D9DDEE0087}">
      <dgm:prSet/>
      <dgm:spPr/>
      <dgm:t>
        <a:bodyPr/>
        <a:lstStyle/>
        <a:p>
          <a:endParaRPr lang="zh-TW" altLang="en-US"/>
        </a:p>
      </dgm:t>
    </dgm:pt>
    <dgm:pt modelId="{F2A42A07-DA14-4E6A-AFE1-DCC5AA91D4E6}" type="sibTrans" cxnId="{4045064D-5162-4DEA-B8C4-06D9DDEE0087}">
      <dgm:prSet/>
      <dgm:spPr/>
      <dgm:t>
        <a:bodyPr/>
        <a:lstStyle/>
        <a:p>
          <a:endParaRPr lang="zh-TW" altLang="en-US"/>
        </a:p>
      </dgm:t>
    </dgm:pt>
    <dgm:pt modelId="{007C5962-1335-4257-BF61-20BDCFFBAE8B}">
      <dgm:prSet phldrT="[文字]" custT="1"/>
      <dgm:spPr/>
      <dgm:t>
        <a:bodyPr/>
        <a:lstStyle/>
        <a:p>
          <a:r>
            <a:rPr lang="zh-TW" altLang="en-US" sz="1900" b="1" dirty="0" smtClean="0">
              <a:latin typeface="微軟正黑體" pitchFamily="34" charset="-120"/>
              <a:ea typeface="微軟正黑體" pitchFamily="34" charset="-120"/>
              <a:cs typeface="Times New Roman" pitchFamily="18" charset="0"/>
            </a:rPr>
            <a:t>台灣錄音、錄影製品進入中國大陸市場，必須先透過香港來進行著作權認證，再向中國大陸有關單位申請審查通過後，才能在中國大陸發行，在這樣的過程當中，除了延後在中國大陸發行的時間外，也很容易被別人盜版。</a:t>
          </a:r>
          <a:endParaRPr lang="zh-TW" altLang="en-US" sz="1900" b="1" dirty="0">
            <a:latin typeface="微軟正黑體" pitchFamily="34" charset="-120"/>
            <a:ea typeface="微軟正黑體" pitchFamily="34" charset="-120"/>
          </a:endParaRPr>
        </a:p>
      </dgm:t>
    </dgm:pt>
    <dgm:pt modelId="{62CBEF27-0205-4868-81F4-03C7873E29D3}" type="parTrans" cxnId="{042C9C56-AA42-4FA9-A290-CCF6ADE9B8E0}">
      <dgm:prSet/>
      <dgm:spPr/>
      <dgm:t>
        <a:bodyPr/>
        <a:lstStyle/>
        <a:p>
          <a:endParaRPr lang="zh-TW" altLang="en-US"/>
        </a:p>
      </dgm:t>
    </dgm:pt>
    <dgm:pt modelId="{FD12576B-718C-4011-ABDC-72E21F84FFAE}" type="sibTrans" cxnId="{042C9C56-AA42-4FA9-A290-CCF6ADE9B8E0}">
      <dgm:prSet/>
      <dgm:spPr/>
      <dgm:t>
        <a:bodyPr/>
        <a:lstStyle/>
        <a:p>
          <a:endParaRPr lang="zh-TW" altLang="en-US"/>
        </a:p>
      </dgm:t>
    </dgm:pt>
    <dgm:pt modelId="{01BE9DC7-C711-4C2D-88A2-C1F3DA15E2C4}" type="pres">
      <dgm:prSet presAssocID="{D5F35204-F712-461A-AD6A-2CFF0254A401}" presName="outerComposite" presStyleCnt="0">
        <dgm:presLayoutVars>
          <dgm:chMax val="5"/>
          <dgm:dir/>
          <dgm:resizeHandles val="exact"/>
        </dgm:presLayoutVars>
      </dgm:prSet>
      <dgm:spPr/>
      <dgm:t>
        <a:bodyPr/>
        <a:lstStyle/>
        <a:p>
          <a:endParaRPr lang="zh-TW" altLang="en-US"/>
        </a:p>
      </dgm:t>
    </dgm:pt>
    <dgm:pt modelId="{07709F71-E530-4921-9D12-2F9822A3AEBA}" type="pres">
      <dgm:prSet presAssocID="{D5F35204-F712-461A-AD6A-2CFF0254A401}" presName="dummyMaxCanvas" presStyleCnt="0">
        <dgm:presLayoutVars/>
      </dgm:prSet>
      <dgm:spPr/>
    </dgm:pt>
    <dgm:pt modelId="{712282A0-36DF-477A-968B-A4B768F38850}" type="pres">
      <dgm:prSet presAssocID="{D5F35204-F712-461A-AD6A-2CFF0254A401}" presName="TwoNodes_1" presStyleLbl="node1" presStyleIdx="0" presStyleCnt="2" custScaleY="60571">
        <dgm:presLayoutVars>
          <dgm:bulletEnabled val="1"/>
        </dgm:presLayoutVars>
      </dgm:prSet>
      <dgm:spPr/>
      <dgm:t>
        <a:bodyPr/>
        <a:lstStyle/>
        <a:p>
          <a:endParaRPr lang="zh-TW" altLang="en-US"/>
        </a:p>
      </dgm:t>
    </dgm:pt>
    <dgm:pt modelId="{DF3878D2-953B-4705-B1BB-5572749902A1}" type="pres">
      <dgm:prSet presAssocID="{D5F35204-F712-461A-AD6A-2CFF0254A401}" presName="TwoNodes_2" presStyleLbl="node1" presStyleIdx="1" presStyleCnt="2" custScaleY="124774" custLinFactNeighborX="-8235" custLinFactNeighborY="-20296">
        <dgm:presLayoutVars>
          <dgm:bulletEnabled val="1"/>
        </dgm:presLayoutVars>
      </dgm:prSet>
      <dgm:spPr/>
      <dgm:t>
        <a:bodyPr/>
        <a:lstStyle/>
        <a:p>
          <a:endParaRPr lang="zh-TW" altLang="en-US"/>
        </a:p>
      </dgm:t>
    </dgm:pt>
    <dgm:pt modelId="{5C6B51F3-14DE-428F-A7C6-1FA8E157CC1A}" type="pres">
      <dgm:prSet presAssocID="{D5F35204-F712-461A-AD6A-2CFF0254A401}" presName="TwoConn_1-2" presStyleLbl="fgAccFollowNode1" presStyleIdx="0" presStyleCnt="1" custLinFactNeighborX="2089" custLinFactNeighborY="-37664">
        <dgm:presLayoutVars>
          <dgm:bulletEnabled val="1"/>
        </dgm:presLayoutVars>
      </dgm:prSet>
      <dgm:spPr/>
      <dgm:t>
        <a:bodyPr/>
        <a:lstStyle/>
        <a:p>
          <a:endParaRPr lang="zh-TW" altLang="en-US"/>
        </a:p>
      </dgm:t>
    </dgm:pt>
    <dgm:pt modelId="{C010B405-3053-47C3-9920-65E325B5E7F9}" type="pres">
      <dgm:prSet presAssocID="{D5F35204-F712-461A-AD6A-2CFF0254A401}" presName="TwoNodes_1_text" presStyleLbl="node1" presStyleIdx="1" presStyleCnt="2">
        <dgm:presLayoutVars>
          <dgm:bulletEnabled val="1"/>
        </dgm:presLayoutVars>
      </dgm:prSet>
      <dgm:spPr/>
      <dgm:t>
        <a:bodyPr/>
        <a:lstStyle/>
        <a:p>
          <a:endParaRPr lang="zh-TW" altLang="en-US"/>
        </a:p>
      </dgm:t>
    </dgm:pt>
    <dgm:pt modelId="{7440AA14-69BB-4ECF-B387-1CC3F29222CE}" type="pres">
      <dgm:prSet presAssocID="{D5F35204-F712-461A-AD6A-2CFF0254A401}" presName="TwoNodes_2_text" presStyleLbl="node1" presStyleIdx="1" presStyleCnt="2">
        <dgm:presLayoutVars>
          <dgm:bulletEnabled val="1"/>
        </dgm:presLayoutVars>
      </dgm:prSet>
      <dgm:spPr/>
      <dgm:t>
        <a:bodyPr/>
        <a:lstStyle/>
        <a:p>
          <a:endParaRPr lang="zh-TW" altLang="en-US"/>
        </a:p>
      </dgm:t>
    </dgm:pt>
  </dgm:ptLst>
  <dgm:cxnLst>
    <dgm:cxn modelId="{508BA49C-48EC-470C-BF73-1B98C69065D6}" type="presOf" srcId="{D5F35204-F712-461A-AD6A-2CFF0254A401}" destId="{01BE9DC7-C711-4C2D-88A2-C1F3DA15E2C4}" srcOrd="0" destOrd="0" presId="urn:microsoft.com/office/officeart/2005/8/layout/vProcess5"/>
    <dgm:cxn modelId="{3186CC00-8829-4C7D-9CDF-BA4E84D3E1A3}" type="presOf" srcId="{F2A42A07-DA14-4E6A-AFE1-DCC5AA91D4E6}" destId="{5C6B51F3-14DE-428F-A7C6-1FA8E157CC1A}" srcOrd="0" destOrd="0" presId="urn:microsoft.com/office/officeart/2005/8/layout/vProcess5"/>
    <dgm:cxn modelId="{8B6017F7-4CED-42C1-A276-6BB6408F72B6}" type="presOf" srcId="{F4EAB238-5F6B-4BD3-88B8-92874B894271}" destId="{712282A0-36DF-477A-968B-A4B768F38850}" srcOrd="0" destOrd="0" presId="urn:microsoft.com/office/officeart/2005/8/layout/vProcess5"/>
    <dgm:cxn modelId="{4045064D-5162-4DEA-B8C4-06D9DDEE0087}" srcId="{D5F35204-F712-461A-AD6A-2CFF0254A401}" destId="{F4EAB238-5F6B-4BD3-88B8-92874B894271}" srcOrd="0" destOrd="0" parTransId="{266EEABC-5F75-4F80-BF9C-26F3248652A6}" sibTransId="{F2A42A07-DA14-4E6A-AFE1-DCC5AA91D4E6}"/>
    <dgm:cxn modelId="{A5C502E9-8251-4374-B5FC-F91744F91879}" type="presOf" srcId="{007C5962-1335-4257-BF61-20BDCFFBAE8B}" destId="{7440AA14-69BB-4ECF-B387-1CC3F29222CE}" srcOrd="1" destOrd="0" presId="urn:microsoft.com/office/officeart/2005/8/layout/vProcess5"/>
    <dgm:cxn modelId="{12E2CD2B-E1DF-4D1D-B5C0-97A0885193F6}" type="presOf" srcId="{F4EAB238-5F6B-4BD3-88B8-92874B894271}" destId="{C010B405-3053-47C3-9920-65E325B5E7F9}" srcOrd="1" destOrd="0" presId="urn:microsoft.com/office/officeart/2005/8/layout/vProcess5"/>
    <dgm:cxn modelId="{414699A8-B270-47F3-9A0B-88A676B8BE91}" type="presOf" srcId="{007C5962-1335-4257-BF61-20BDCFFBAE8B}" destId="{DF3878D2-953B-4705-B1BB-5572749902A1}" srcOrd="0" destOrd="0" presId="urn:microsoft.com/office/officeart/2005/8/layout/vProcess5"/>
    <dgm:cxn modelId="{042C9C56-AA42-4FA9-A290-CCF6ADE9B8E0}" srcId="{D5F35204-F712-461A-AD6A-2CFF0254A401}" destId="{007C5962-1335-4257-BF61-20BDCFFBAE8B}" srcOrd="1" destOrd="0" parTransId="{62CBEF27-0205-4868-81F4-03C7873E29D3}" sibTransId="{FD12576B-718C-4011-ABDC-72E21F84FFAE}"/>
    <dgm:cxn modelId="{21A0F214-0F73-41EA-BE11-C69CF4FB760D}" type="presParOf" srcId="{01BE9DC7-C711-4C2D-88A2-C1F3DA15E2C4}" destId="{07709F71-E530-4921-9D12-2F9822A3AEBA}" srcOrd="0" destOrd="0" presId="urn:microsoft.com/office/officeart/2005/8/layout/vProcess5"/>
    <dgm:cxn modelId="{CEA8BD45-617F-401E-AA47-BD42BDC9C6A5}" type="presParOf" srcId="{01BE9DC7-C711-4C2D-88A2-C1F3DA15E2C4}" destId="{712282A0-36DF-477A-968B-A4B768F38850}" srcOrd="1" destOrd="0" presId="urn:microsoft.com/office/officeart/2005/8/layout/vProcess5"/>
    <dgm:cxn modelId="{CD964FE7-1595-4CAF-AE02-230C3E0E04CC}" type="presParOf" srcId="{01BE9DC7-C711-4C2D-88A2-C1F3DA15E2C4}" destId="{DF3878D2-953B-4705-B1BB-5572749902A1}" srcOrd="2" destOrd="0" presId="urn:microsoft.com/office/officeart/2005/8/layout/vProcess5"/>
    <dgm:cxn modelId="{C4CAA59E-B277-4208-A51F-7CC0F92EE618}" type="presParOf" srcId="{01BE9DC7-C711-4C2D-88A2-C1F3DA15E2C4}" destId="{5C6B51F3-14DE-428F-A7C6-1FA8E157CC1A}" srcOrd="3" destOrd="0" presId="urn:microsoft.com/office/officeart/2005/8/layout/vProcess5"/>
    <dgm:cxn modelId="{A4BA9263-EA2D-4097-BAA9-866B67C6DD4A}" type="presParOf" srcId="{01BE9DC7-C711-4C2D-88A2-C1F3DA15E2C4}" destId="{C010B405-3053-47C3-9920-65E325B5E7F9}" srcOrd="4" destOrd="0" presId="urn:microsoft.com/office/officeart/2005/8/layout/vProcess5"/>
    <dgm:cxn modelId="{9C8CB5AC-D98D-43A0-822F-7FE5C7E719A4}" type="presParOf" srcId="{01BE9DC7-C711-4C2D-88A2-C1F3DA15E2C4}" destId="{7440AA14-69BB-4ECF-B387-1CC3F29222CE}"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8A70161-4DEA-4AA5-9318-448B5047B205}" type="doc">
      <dgm:prSet loTypeId="urn:microsoft.com/office/officeart/2008/layout/VerticalCurvedList" loCatId="list" qsTypeId="urn:microsoft.com/office/officeart/2005/8/quickstyle/simple3" qsCatId="simple" csTypeId="urn:microsoft.com/office/officeart/2005/8/colors/colorful1#2" csCatId="colorful" phldr="1"/>
      <dgm:spPr/>
    </dgm:pt>
    <dgm:pt modelId="{D964ABE9-6A54-42AF-AFAB-E045AD695FE3}">
      <dgm:prSet phldrT="[文字]" custT="1"/>
      <dgm:spPr/>
      <dgm:t>
        <a:bodyPr/>
        <a:lstStyle/>
        <a:p>
          <a:pPr algn="l"/>
          <a:r>
            <a:rPr lang="zh-TW" altLang="en-US" sz="1600" dirty="0" smtClean="0">
              <a:latin typeface="微軟正黑體" pitchFamily="34" charset="-120"/>
              <a:ea typeface="微軟正黑體" pitchFamily="34" charset="-120"/>
            </a:rPr>
            <a:t>★已落實由台灣本地影音產業協會辦理認證之制度，台商</a:t>
          </a:r>
          <a:r>
            <a:rPr lang="zh-TW" altLang="en-US" sz="1600" b="1" dirty="0" smtClean="0">
              <a:latin typeface="微軟正黑體" pitchFamily="34" charset="-120"/>
              <a:ea typeface="微軟正黑體" pitchFamily="34" charset="-120"/>
            </a:rPr>
            <a:t>無須再透過第三方</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香港</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辦理認證，認證時間亦由以往的</a:t>
          </a:r>
          <a:r>
            <a:rPr lang="en-US" altLang="zh-TW" sz="1600" b="1" dirty="0" smtClean="0">
              <a:latin typeface="微軟正黑體" pitchFamily="34" charset="-120"/>
              <a:ea typeface="微軟正黑體" pitchFamily="34" charset="-120"/>
            </a:rPr>
            <a:t>3-6</a:t>
          </a:r>
          <a:r>
            <a:rPr lang="zh-TW" altLang="en-US" sz="1600" b="1" dirty="0" smtClean="0">
              <a:latin typeface="微軟正黑體" pitchFamily="34" charset="-120"/>
              <a:ea typeface="微軟正黑體" pitchFamily="34" charset="-120"/>
            </a:rPr>
            <a:t>個月大幅縮短為</a:t>
          </a:r>
          <a:r>
            <a:rPr lang="en-US" altLang="zh-TW" sz="1600" b="1" dirty="0" smtClean="0">
              <a:latin typeface="微軟正黑體" pitchFamily="34" charset="-120"/>
              <a:ea typeface="微軟正黑體" pitchFamily="34" charset="-120"/>
            </a:rPr>
            <a:t>2-3</a:t>
          </a:r>
          <a:r>
            <a:rPr lang="zh-TW" altLang="en-US" sz="1600" b="1" dirty="0" smtClean="0">
              <a:latin typeface="微軟正黑體" pitchFamily="34" charset="-120"/>
              <a:ea typeface="微軟正黑體" pitchFamily="34" charset="-120"/>
            </a:rPr>
            <a:t>天</a:t>
          </a:r>
          <a:r>
            <a:rPr lang="zh-TW" altLang="en-US" sz="1600" dirty="0" smtClean="0">
              <a:latin typeface="微軟正黑體" pitchFamily="34" charset="-120"/>
              <a:ea typeface="微軟正黑體" pitchFamily="34" charset="-120"/>
            </a:rPr>
            <a:t>。</a:t>
          </a:r>
          <a:endParaRPr lang="zh-TW" altLang="en-US" sz="1600" dirty="0">
            <a:latin typeface="微軟正黑體" pitchFamily="34" charset="-120"/>
            <a:ea typeface="微軟正黑體" pitchFamily="34" charset="-120"/>
          </a:endParaRPr>
        </a:p>
      </dgm:t>
    </dgm:pt>
    <dgm:pt modelId="{ED05C514-F27D-4F5C-B572-4775213ECF8A}" type="parTrans" cxnId="{31F64FC0-A376-4D35-AD3B-FFD299090FC8}">
      <dgm:prSet/>
      <dgm:spPr/>
      <dgm:t>
        <a:bodyPr/>
        <a:lstStyle/>
        <a:p>
          <a:endParaRPr lang="zh-TW" altLang="en-US"/>
        </a:p>
      </dgm:t>
    </dgm:pt>
    <dgm:pt modelId="{ACDD47F9-3369-4C61-9C60-99D68DE0A818}" type="sibTrans" cxnId="{31F64FC0-A376-4D35-AD3B-FFD299090FC8}">
      <dgm:prSet/>
      <dgm:spPr/>
      <dgm:t>
        <a:bodyPr/>
        <a:lstStyle/>
        <a:p>
          <a:endParaRPr lang="zh-TW" altLang="en-US"/>
        </a:p>
      </dgm:t>
    </dgm:pt>
    <dgm:pt modelId="{FA8A6918-C7BB-4280-AE8E-D6FA36E56B85}">
      <dgm:prSet phldrT="[文字]" custT="1"/>
      <dgm:spPr/>
      <dgm:t>
        <a:bodyPr/>
        <a:lstStyle/>
        <a:p>
          <a:pPr algn="l"/>
          <a:r>
            <a:rPr lang="en-US" altLang="zh-TW" sz="1600" dirty="0" smtClean="0">
              <a:latin typeface="微軟正黑體" pitchFamily="34" charset="-120"/>
              <a:ea typeface="微軟正黑體" pitchFamily="34" charset="-120"/>
            </a:rPr>
            <a:t>99</a:t>
          </a:r>
          <a:r>
            <a:rPr lang="zh-TW" altLang="en-US" sz="1600" dirty="0" smtClean="0">
              <a:latin typeface="微軟正黑體" pitchFamily="34" charset="-120"/>
              <a:ea typeface="微軟正黑體" pitchFamily="34" charset="-120"/>
            </a:rPr>
            <a:t>年</a:t>
          </a:r>
          <a:r>
            <a:rPr lang="en-US" altLang="zh-TW" sz="1600" dirty="0" smtClean="0">
              <a:latin typeface="微軟正黑體" pitchFamily="34" charset="-120"/>
              <a:ea typeface="微軟正黑體" pitchFamily="34" charset="-120"/>
            </a:rPr>
            <a:t>11</a:t>
          </a:r>
          <a:r>
            <a:rPr lang="zh-TW" altLang="en-US" sz="1600" dirty="0" smtClean="0">
              <a:latin typeface="微軟正黑體" pitchFamily="34" charset="-120"/>
              <a:ea typeface="微軟正黑體" pitchFamily="34" charset="-120"/>
            </a:rPr>
            <a:t>月</a:t>
          </a:r>
          <a:r>
            <a:rPr lang="en-US" altLang="zh-TW" sz="1600" dirty="0" smtClean="0">
              <a:latin typeface="微軟正黑體" pitchFamily="34" charset="-120"/>
              <a:ea typeface="微軟正黑體" pitchFamily="34" charset="-120"/>
            </a:rPr>
            <a:t>17</a:t>
          </a:r>
          <a:r>
            <a:rPr lang="zh-TW" altLang="en-US" sz="1600" dirty="0" smtClean="0">
              <a:latin typeface="微軟正黑體" pitchFamily="34" charset="-120"/>
              <a:ea typeface="微軟正黑體" pitchFamily="34" charset="-120"/>
            </a:rPr>
            <a:t>日智慧局基於尊重台</a:t>
          </a:r>
          <a:r>
            <a:rPr lang="zh-TW" altLang="zh-TW" sz="1600" dirty="0" smtClean="0">
              <a:latin typeface="微軟正黑體" pitchFamily="34" charset="-120"/>
              <a:ea typeface="微軟正黑體" pitchFamily="34" charset="-120"/>
            </a:rPr>
            <a:t>灣</a:t>
          </a:r>
          <a:r>
            <a:rPr lang="zh-TW" altLang="en-US" sz="1600" dirty="0" smtClean="0">
              <a:latin typeface="微軟正黑體" pitchFamily="34" charset="-120"/>
              <a:ea typeface="微軟正黑體" pitchFamily="34" charset="-120"/>
            </a:rPr>
            <a:t>視聽與錄音</a:t>
          </a:r>
          <a:r>
            <a:rPr lang="zh-TW" altLang="zh-TW" sz="1600" dirty="0" smtClean="0">
              <a:latin typeface="微軟正黑體" pitchFamily="34" charset="-120"/>
              <a:ea typeface="微軟正黑體" pitchFamily="34" charset="-120"/>
            </a:rPr>
            <a:t>產業</a:t>
          </a:r>
          <a:r>
            <a:rPr lang="zh-TW" altLang="en-US" sz="1600" dirty="0" smtClean="0">
              <a:latin typeface="微軟正黑體" pitchFamily="34" charset="-120"/>
              <a:ea typeface="微軟正黑體" pitchFamily="34" charset="-120"/>
            </a:rPr>
            <a:t>之意見，指定</a:t>
          </a:r>
          <a:r>
            <a:rPr lang="zh-TW" altLang="en-US" sz="1600" b="1" dirty="0" smtClean="0">
              <a:solidFill>
                <a:schemeClr val="tx1"/>
              </a:solidFill>
              <a:latin typeface="微軟正黑體" pitchFamily="34" charset="-120"/>
              <a:ea typeface="微軟正黑體" pitchFamily="34" charset="-120"/>
            </a:rPr>
            <a:t>台</a:t>
          </a:r>
          <a:r>
            <a:rPr lang="zh-TW" altLang="zh-TW" sz="1600" b="1" dirty="0" smtClean="0">
              <a:solidFill>
                <a:schemeClr val="tx1"/>
              </a:solidFill>
              <a:latin typeface="微軟正黑體" pitchFamily="34" charset="-120"/>
              <a:ea typeface="微軟正黑體" pitchFamily="34" charset="-120"/>
            </a:rPr>
            <a:t>灣</a:t>
          </a:r>
          <a:r>
            <a:rPr lang="zh-TW" altLang="en-US" sz="1600" b="1" dirty="0" smtClean="0">
              <a:solidFill>
                <a:schemeClr val="tx1"/>
              </a:solidFill>
              <a:latin typeface="微軟正黑體" pitchFamily="34" charset="-120"/>
              <a:ea typeface="微軟正黑體" pitchFamily="34" charset="-120"/>
            </a:rPr>
            <a:t>著作權保護</a:t>
          </a:r>
          <a:r>
            <a:rPr lang="zh-TW" altLang="zh-TW" sz="1600" b="1" dirty="0" smtClean="0">
              <a:solidFill>
                <a:schemeClr val="tx1"/>
              </a:solidFill>
              <a:latin typeface="微軟正黑體" pitchFamily="34" charset="-120"/>
              <a:ea typeface="微軟正黑體" pitchFamily="34" charset="-120"/>
            </a:rPr>
            <a:t>協會</a:t>
          </a:r>
          <a:r>
            <a:rPr lang="en-US" altLang="zh-TW" sz="1600" b="1" dirty="0" smtClean="0">
              <a:solidFill>
                <a:schemeClr val="tx1"/>
              </a:solidFill>
              <a:latin typeface="微軟正黑體" pitchFamily="34" charset="-120"/>
              <a:ea typeface="微軟正黑體" pitchFamily="34" charset="-120"/>
            </a:rPr>
            <a:t>(TACP)</a:t>
          </a:r>
          <a:r>
            <a:rPr lang="zh-TW" altLang="en-US" sz="1600" dirty="0" smtClean="0">
              <a:latin typeface="微軟正黑體" pitchFamily="34" charset="-120"/>
              <a:ea typeface="微軟正黑體" pitchFamily="34" charset="-120"/>
            </a:rPr>
            <a:t>為台灣影音</a:t>
          </a:r>
          <a:r>
            <a:rPr lang="en-US" altLang="zh-TW" sz="1600" dirty="0" smtClean="0">
              <a:latin typeface="微軟正黑體" pitchFamily="34" charset="-120"/>
              <a:ea typeface="微軟正黑體" pitchFamily="34" charset="-120"/>
            </a:rPr>
            <a:t>(</a:t>
          </a:r>
          <a:r>
            <a:rPr lang="zh-TW" altLang="en-US" sz="1600" dirty="0" smtClean="0">
              <a:latin typeface="微軟正黑體" pitchFamily="34" charset="-120"/>
              <a:ea typeface="微軟正黑體" pitchFamily="34" charset="-120"/>
            </a:rPr>
            <a:t>音像</a:t>
          </a:r>
          <a:r>
            <a:rPr lang="en-US" altLang="zh-TW" sz="1600" dirty="0" smtClean="0">
              <a:latin typeface="微軟正黑體" pitchFamily="34" charset="-120"/>
              <a:ea typeface="微軟正黑體" pitchFamily="34" charset="-120"/>
            </a:rPr>
            <a:t>)</a:t>
          </a:r>
          <a:r>
            <a:rPr lang="zh-TW" altLang="en-US" sz="1600" dirty="0" smtClean="0">
              <a:latin typeface="微軟正黑體" pitchFamily="34" charset="-120"/>
              <a:ea typeface="微軟正黑體" pitchFamily="34" charset="-120"/>
            </a:rPr>
            <a:t>製品之</a:t>
          </a:r>
          <a:r>
            <a:rPr lang="zh-TW" altLang="zh-TW" sz="1600" dirty="0" smtClean="0">
              <a:latin typeface="微軟正黑體" pitchFamily="34" charset="-120"/>
              <a:ea typeface="微軟正黑體" pitchFamily="34" charset="-120"/>
            </a:rPr>
            <a:t>著作權認證</a:t>
          </a:r>
          <a:r>
            <a:rPr lang="zh-TW" altLang="en-US" sz="1600" dirty="0" smtClean="0">
              <a:latin typeface="微軟正黑體" pitchFamily="34" charset="-120"/>
              <a:ea typeface="微軟正黑體" pitchFamily="34" charset="-120"/>
            </a:rPr>
            <a:t>機構，並於</a:t>
          </a:r>
          <a:r>
            <a:rPr lang="en-US" altLang="zh-TW" sz="1600" dirty="0" smtClean="0">
              <a:latin typeface="微軟正黑體" pitchFamily="34" charset="-120"/>
              <a:ea typeface="微軟正黑體" pitchFamily="34" charset="-120"/>
            </a:rPr>
            <a:t>99</a:t>
          </a:r>
          <a:r>
            <a:rPr lang="zh-TW" altLang="en-US" sz="1600" dirty="0" smtClean="0">
              <a:latin typeface="微軟正黑體" pitchFamily="34" charset="-120"/>
              <a:ea typeface="微軟正黑體" pitchFamily="34" charset="-120"/>
            </a:rPr>
            <a:t>年</a:t>
          </a:r>
          <a:r>
            <a:rPr lang="en-US" altLang="zh-TW" sz="1600" dirty="0" smtClean="0">
              <a:latin typeface="微軟正黑體" pitchFamily="34" charset="-120"/>
              <a:ea typeface="微軟正黑體" pitchFamily="34" charset="-120"/>
            </a:rPr>
            <a:t>12</a:t>
          </a:r>
          <a:r>
            <a:rPr lang="zh-TW" altLang="en-US" sz="1600" dirty="0" smtClean="0">
              <a:latin typeface="微軟正黑體" pitchFamily="34" charset="-120"/>
              <a:ea typeface="微軟正黑體" pitchFamily="34" charset="-120"/>
            </a:rPr>
            <a:t>月</a:t>
          </a:r>
          <a:r>
            <a:rPr lang="en-US" altLang="zh-TW" sz="1600" dirty="0" smtClean="0">
              <a:latin typeface="微軟正黑體" pitchFamily="34" charset="-120"/>
              <a:ea typeface="微軟正黑體" pitchFamily="34" charset="-120"/>
            </a:rPr>
            <a:t>16</a:t>
          </a:r>
          <a:r>
            <a:rPr lang="zh-TW" altLang="en-US" sz="1600" dirty="0" smtClean="0">
              <a:latin typeface="微軟正黑體" pitchFamily="34" charset="-120"/>
              <a:ea typeface="微軟正黑體" pitchFamily="34" charset="-120"/>
            </a:rPr>
            <a:t>日經大陸國家版權局正式認可。</a:t>
          </a:r>
          <a:endParaRPr lang="zh-TW" altLang="en-US" sz="1600" dirty="0">
            <a:latin typeface="微軟正黑體" pitchFamily="34" charset="-120"/>
            <a:ea typeface="微軟正黑體" pitchFamily="34" charset="-120"/>
          </a:endParaRPr>
        </a:p>
      </dgm:t>
    </dgm:pt>
    <dgm:pt modelId="{FEA5BAC4-3C2C-4229-8983-4D45C2C841A9}" type="parTrans" cxnId="{BEC207FC-2398-4C53-8F3A-019E60AA4561}">
      <dgm:prSet/>
      <dgm:spPr/>
      <dgm:t>
        <a:bodyPr/>
        <a:lstStyle/>
        <a:p>
          <a:endParaRPr lang="zh-TW" altLang="en-US"/>
        </a:p>
      </dgm:t>
    </dgm:pt>
    <dgm:pt modelId="{ACE0AA63-17F1-4730-B8E4-D78F58ECE53B}" type="sibTrans" cxnId="{BEC207FC-2398-4C53-8F3A-019E60AA4561}">
      <dgm:prSet/>
      <dgm:spPr/>
      <dgm:t>
        <a:bodyPr/>
        <a:lstStyle/>
        <a:p>
          <a:endParaRPr lang="zh-TW" altLang="en-US"/>
        </a:p>
      </dgm:t>
    </dgm:pt>
    <dgm:pt modelId="{66C9F77A-083B-429B-8097-ABFCC1CED736}">
      <dgm:prSet phldrT="[文字]" custT="1"/>
      <dgm:spPr/>
      <dgm:t>
        <a:bodyPr/>
        <a:lstStyle/>
        <a:p>
          <a:pPr algn="l"/>
          <a:r>
            <a:rPr lang="en-US" altLang="zh-TW" sz="1600" dirty="0" smtClean="0">
              <a:latin typeface="微軟正黑體" pitchFamily="34" charset="-120"/>
              <a:ea typeface="微軟正黑體" pitchFamily="34" charset="-120"/>
            </a:rPr>
            <a:t>99</a:t>
          </a:r>
          <a:r>
            <a:rPr lang="zh-TW" altLang="en-US" sz="1600" dirty="0" smtClean="0">
              <a:latin typeface="微軟正黑體" pitchFamily="34" charset="-120"/>
              <a:ea typeface="微軟正黑體" pitchFamily="34" charset="-120"/>
            </a:rPr>
            <a:t>年</a:t>
          </a:r>
          <a:r>
            <a:rPr lang="en-US" altLang="zh-TW" sz="1600" dirty="0" smtClean="0">
              <a:latin typeface="微軟正黑體" pitchFamily="34" charset="-120"/>
              <a:ea typeface="微軟正黑體" pitchFamily="34" charset="-120"/>
            </a:rPr>
            <a:t>12</a:t>
          </a:r>
          <a:r>
            <a:rPr lang="zh-TW" altLang="en-US" sz="1600" dirty="0" smtClean="0">
              <a:latin typeface="微軟正黑體" pitchFamily="34" charset="-120"/>
              <a:ea typeface="微軟正黑體" pitchFamily="34" charset="-120"/>
            </a:rPr>
            <a:t>月</a:t>
          </a:r>
          <a:r>
            <a:rPr lang="en-US" altLang="zh-TW" sz="1600" dirty="0" smtClean="0">
              <a:latin typeface="微軟正黑體" pitchFamily="34" charset="-120"/>
              <a:ea typeface="微軟正黑體" pitchFamily="34" charset="-120"/>
            </a:rPr>
            <a:t>16</a:t>
          </a:r>
          <a:r>
            <a:rPr lang="zh-TW" altLang="en-US" sz="1600" dirty="0" smtClean="0">
              <a:latin typeface="微軟正黑體" pitchFamily="34" charset="-120"/>
              <a:ea typeface="微軟正黑體" pitchFamily="34" charset="-120"/>
            </a:rPr>
            <a:t>日後，</a:t>
          </a:r>
          <a:r>
            <a:rPr lang="en-US" altLang="zh-TW" sz="1600" dirty="0" smtClean="0">
              <a:latin typeface="微軟正黑體" pitchFamily="34" charset="-120"/>
              <a:ea typeface="微軟正黑體" pitchFamily="34" charset="-120"/>
            </a:rPr>
            <a:t>TACP</a:t>
          </a:r>
          <a:r>
            <a:rPr lang="zh-TW" altLang="en-US" sz="1600" dirty="0" smtClean="0">
              <a:latin typeface="微軟正黑體" pitchFamily="34" charset="-120"/>
              <a:ea typeface="微軟正黑體" pitchFamily="34" charset="-120"/>
            </a:rPr>
            <a:t>已正式受理著作權認證申請案。截至</a:t>
          </a:r>
          <a:r>
            <a:rPr lang="en-US" altLang="zh-TW" sz="1600" dirty="0" smtClean="0">
              <a:latin typeface="微軟正黑體" pitchFamily="34" charset="-120"/>
              <a:ea typeface="微軟正黑體" pitchFamily="34" charset="-120"/>
            </a:rPr>
            <a:t>102</a:t>
          </a:r>
          <a:r>
            <a:rPr lang="zh-TW" altLang="en-US" sz="1600" dirty="0" smtClean="0">
              <a:latin typeface="微軟正黑體" pitchFamily="34" charset="-120"/>
              <a:ea typeface="微軟正黑體" pitchFamily="34" charset="-120"/>
            </a:rPr>
            <a:t>年</a:t>
          </a:r>
          <a:r>
            <a:rPr lang="en-US" altLang="zh-TW" sz="1600" dirty="0" smtClean="0">
              <a:latin typeface="微軟正黑體" pitchFamily="34" charset="-120"/>
              <a:ea typeface="微軟正黑體" pitchFamily="34" charset="-120"/>
            </a:rPr>
            <a:t>6</a:t>
          </a:r>
          <a:r>
            <a:rPr lang="zh-TW" altLang="en-US" sz="1600" dirty="0" smtClean="0">
              <a:latin typeface="微軟正黑體" pitchFamily="34" charset="-120"/>
              <a:ea typeface="微軟正黑體" pitchFamily="34" charset="-120"/>
            </a:rPr>
            <a:t>月</a:t>
          </a:r>
          <a:r>
            <a:rPr lang="zh-TW" altLang="en-US" sz="1600" dirty="0" smtClean="0">
              <a:latin typeface="微軟正黑體" pitchFamily="34" charset="-120"/>
              <a:ea typeface="微軟正黑體" pitchFamily="34" charset="-120"/>
            </a:rPr>
            <a:t>底止，已核發台灣影音業者請求認證的案件</a:t>
          </a:r>
          <a:r>
            <a:rPr lang="zh-TW" altLang="en-US" sz="1600" dirty="0" smtClean="0">
              <a:latin typeface="微軟正黑體" pitchFamily="34" charset="-120"/>
              <a:ea typeface="微軟正黑體" pitchFamily="34" charset="-120"/>
            </a:rPr>
            <a:t>計</a:t>
          </a:r>
          <a:r>
            <a:rPr lang="en-US" altLang="zh-TW" sz="1600" dirty="0" smtClean="0">
              <a:latin typeface="微軟正黑體" pitchFamily="34" charset="-120"/>
              <a:ea typeface="微軟正黑體" pitchFamily="34" charset="-120"/>
            </a:rPr>
            <a:t>428</a:t>
          </a:r>
          <a:r>
            <a:rPr lang="zh-TW" altLang="en-US" sz="1600" b="1" dirty="0" smtClean="0">
              <a:latin typeface="微軟正黑體" pitchFamily="34" charset="-120"/>
              <a:ea typeface="微軟正黑體" pitchFamily="34" charset="-120"/>
            </a:rPr>
            <a:t>件</a:t>
          </a:r>
          <a:r>
            <a:rPr lang="en-US" altLang="zh-TW" sz="1600"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錄音</a:t>
          </a:r>
          <a:r>
            <a:rPr lang="zh-TW" altLang="en-US" sz="1600" b="1" dirty="0" smtClean="0">
              <a:latin typeface="微軟正黑體" pitchFamily="34" charset="-120"/>
              <a:ea typeface="微軟正黑體" pitchFamily="34" charset="-120"/>
            </a:rPr>
            <a:t>製品</a:t>
          </a:r>
          <a:r>
            <a:rPr lang="en-US" altLang="zh-TW" sz="1600" b="1" smtClean="0">
              <a:latin typeface="微軟正黑體" pitchFamily="34" charset="-120"/>
              <a:ea typeface="微軟正黑體" pitchFamily="34" charset="-120"/>
            </a:rPr>
            <a:t>415</a:t>
          </a:r>
          <a:r>
            <a:rPr lang="zh-TW" altLang="en-US" sz="1600" b="1" smtClean="0">
              <a:latin typeface="微軟正黑體" pitchFamily="34" charset="-120"/>
              <a:ea typeface="微軟正黑體" pitchFamily="34" charset="-120"/>
            </a:rPr>
            <a:t>件</a:t>
          </a:r>
          <a:r>
            <a:rPr lang="zh-TW" altLang="en-US" sz="1600" b="1" dirty="0" smtClean="0">
              <a:latin typeface="微軟正黑體" pitchFamily="34" charset="-120"/>
              <a:ea typeface="微軟正黑體" pitchFamily="34" charset="-120"/>
            </a:rPr>
            <a:t>、影視製品</a:t>
          </a:r>
          <a:r>
            <a:rPr lang="en-US" altLang="zh-TW" sz="1600" b="1" dirty="0" smtClean="0">
              <a:latin typeface="微軟正黑體" pitchFamily="34" charset="-120"/>
              <a:ea typeface="微軟正黑體" pitchFamily="34" charset="-120"/>
            </a:rPr>
            <a:t>13</a:t>
          </a:r>
          <a:r>
            <a:rPr lang="zh-TW" altLang="en-US" sz="1600" b="1" dirty="0" smtClean="0">
              <a:latin typeface="微軟正黑體" pitchFamily="34" charset="-120"/>
              <a:ea typeface="微軟正黑體" pitchFamily="34" charset="-120"/>
            </a:rPr>
            <a:t>件</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a:t>
          </a:r>
          <a:endParaRPr lang="zh-TW" altLang="en-US" sz="1600" dirty="0">
            <a:latin typeface="微軟正黑體" pitchFamily="34" charset="-120"/>
            <a:ea typeface="微軟正黑體" pitchFamily="34" charset="-120"/>
          </a:endParaRPr>
        </a:p>
      </dgm:t>
    </dgm:pt>
    <dgm:pt modelId="{082E83DE-9DFF-463F-95D4-82A5FF1A4ADD}" type="parTrans" cxnId="{337DFD56-FDE9-4D88-8A65-E7B9671463BC}">
      <dgm:prSet/>
      <dgm:spPr/>
      <dgm:t>
        <a:bodyPr/>
        <a:lstStyle/>
        <a:p>
          <a:endParaRPr lang="zh-TW" altLang="en-US"/>
        </a:p>
      </dgm:t>
    </dgm:pt>
    <dgm:pt modelId="{CC634565-13A4-440A-BEDE-EA68DEFD2536}" type="sibTrans" cxnId="{337DFD56-FDE9-4D88-8A65-E7B9671463BC}">
      <dgm:prSet/>
      <dgm:spPr/>
      <dgm:t>
        <a:bodyPr/>
        <a:lstStyle/>
        <a:p>
          <a:endParaRPr lang="zh-TW" altLang="en-US"/>
        </a:p>
      </dgm:t>
    </dgm:pt>
    <dgm:pt modelId="{0309F4BF-6BD1-4422-A33C-6F08A0152411}">
      <dgm:prSet phldrT="[文字]" custT="1"/>
      <dgm:spPr/>
      <dgm:t>
        <a:bodyPr/>
        <a:lstStyle/>
        <a:p>
          <a:pPr algn="l"/>
          <a:r>
            <a:rPr lang="zh-TW" altLang="en-US" sz="1600" dirty="0" smtClean="0">
              <a:latin typeface="微軟正黑體" pitchFamily="34" charset="-120"/>
              <a:ea typeface="微軟正黑體" pitchFamily="34" charset="-120"/>
            </a:rPr>
            <a:t>★認證適用範圍─包括以</a:t>
          </a:r>
          <a:r>
            <a:rPr lang="zh-TW" altLang="en-US" sz="1600" b="1" dirty="0" smtClean="0">
              <a:latin typeface="微軟正黑體" pitchFamily="34" charset="-120"/>
              <a:ea typeface="微軟正黑體" pitchFamily="34" charset="-120"/>
            </a:rPr>
            <a:t>錄音帶、錄像帶、鐳射唱盤</a:t>
          </a:r>
          <a:r>
            <a:rPr lang="en-US" altLang="zh-TW" sz="1600" b="1" dirty="0" smtClean="0">
              <a:latin typeface="微軟正黑體" pitchFamily="34" charset="-120"/>
              <a:ea typeface="微軟正黑體" pitchFamily="34" charset="-120"/>
            </a:rPr>
            <a:t>(CD)</a:t>
          </a:r>
          <a:r>
            <a:rPr lang="zh-TW" altLang="en-US" sz="1600" b="1" dirty="0" smtClean="0">
              <a:latin typeface="微軟正黑體" pitchFamily="34" charset="-120"/>
              <a:ea typeface="微軟正黑體" pitchFamily="34" charset="-120"/>
            </a:rPr>
            <a:t>、鐳射視碟</a:t>
          </a:r>
          <a:r>
            <a:rPr lang="en-US" altLang="zh-TW" sz="1600" b="1" dirty="0" smtClean="0">
              <a:latin typeface="微軟正黑體" pitchFamily="34" charset="-120"/>
              <a:ea typeface="微軟正黑體" pitchFamily="34" charset="-120"/>
            </a:rPr>
            <a:t>(VCD</a:t>
          </a:r>
          <a:r>
            <a:rPr lang="zh-TW" altLang="en-US" sz="1600" b="1" dirty="0" smtClean="0">
              <a:latin typeface="微軟正黑體" pitchFamily="34" charset="-120"/>
              <a:ea typeface="微軟正黑體" pitchFamily="34" charset="-120"/>
            </a:rPr>
            <a:t>、</a:t>
          </a:r>
          <a:r>
            <a:rPr lang="en-US" altLang="zh-TW" sz="1600" b="1" dirty="0" smtClean="0">
              <a:latin typeface="微軟正黑體" pitchFamily="34" charset="-120"/>
              <a:ea typeface="微軟正黑體" pitchFamily="34" charset="-120"/>
            </a:rPr>
            <a:t>DVD</a:t>
          </a:r>
          <a:r>
            <a:rPr lang="en-US" altLang="zh-TW" sz="1600" dirty="0" smtClean="0">
              <a:latin typeface="微軟正黑體" pitchFamily="34" charset="-120"/>
              <a:ea typeface="微軟正黑體" pitchFamily="34" charset="-120"/>
            </a:rPr>
            <a:t>)</a:t>
          </a:r>
          <a:r>
            <a:rPr lang="zh-TW" altLang="en-US" sz="1600" dirty="0" smtClean="0">
              <a:latin typeface="微軟正黑體" pitchFamily="34" charset="-120"/>
              <a:ea typeface="微軟正黑體" pitchFamily="34" charset="-120"/>
            </a:rPr>
            <a:t>等形式出版之</a:t>
          </a:r>
          <a:r>
            <a:rPr lang="zh-TW" altLang="en-US" sz="1600" b="1" dirty="0" smtClean="0">
              <a:latin typeface="微軟正黑體" pitchFamily="34" charset="-120"/>
              <a:ea typeface="微軟正黑體" pitchFamily="34" charset="-120"/>
            </a:rPr>
            <a:t>音像製品</a:t>
          </a:r>
          <a:r>
            <a:rPr lang="zh-TW" altLang="en-US" sz="1600" dirty="0" smtClean="0">
              <a:latin typeface="微軟正黑體" pitchFamily="34" charset="-120"/>
              <a:ea typeface="微軟正黑體" pitchFamily="34" charset="-120"/>
            </a:rPr>
            <a:t>，不及於上映中之影片。</a:t>
          </a:r>
          <a:endParaRPr lang="zh-TW" altLang="en-US" sz="1600" dirty="0">
            <a:latin typeface="微軟正黑體" pitchFamily="34" charset="-120"/>
            <a:ea typeface="微軟正黑體" pitchFamily="34" charset="-120"/>
          </a:endParaRPr>
        </a:p>
      </dgm:t>
    </dgm:pt>
    <dgm:pt modelId="{3CA7AAD7-BF79-4545-A9CA-87EE48F11A77}" type="parTrans" cxnId="{6A88C6D3-6392-4CFB-B755-AC2FCA3768BB}">
      <dgm:prSet/>
      <dgm:spPr/>
      <dgm:t>
        <a:bodyPr/>
        <a:lstStyle/>
        <a:p>
          <a:endParaRPr lang="zh-TW" altLang="en-US"/>
        </a:p>
      </dgm:t>
    </dgm:pt>
    <dgm:pt modelId="{231058D9-0798-496A-A426-F24CC37D91F1}" type="sibTrans" cxnId="{6A88C6D3-6392-4CFB-B755-AC2FCA3768BB}">
      <dgm:prSet/>
      <dgm:spPr/>
      <dgm:t>
        <a:bodyPr/>
        <a:lstStyle/>
        <a:p>
          <a:endParaRPr lang="zh-TW" altLang="en-US"/>
        </a:p>
      </dgm:t>
    </dgm:pt>
    <dgm:pt modelId="{2D366915-E4B3-4C56-B0A1-51D999BCF0FF}" type="pres">
      <dgm:prSet presAssocID="{88A70161-4DEA-4AA5-9318-448B5047B205}" presName="Name0" presStyleCnt="0">
        <dgm:presLayoutVars>
          <dgm:chMax val="7"/>
          <dgm:chPref val="7"/>
          <dgm:dir/>
        </dgm:presLayoutVars>
      </dgm:prSet>
      <dgm:spPr/>
    </dgm:pt>
    <dgm:pt modelId="{4EF801CA-A93E-4D96-8CE3-84FC4ABF8379}" type="pres">
      <dgm:prSet presAssocID="{88A70161-4DEA-4AA5-9318-448B5047B205}" presName="Name1" presStyleCnt="0"/>
      <dgm:spPr/>
    </dgm:pt>
    <dgm:pt modelId="{AB095969-E593-4643-B774-9EC9EF84E156}" type="pres">
      <dgm:prSet presAssocID="{88A70161-4DEA-4AA5-9318-448B5047B205}" presName="cycle" presStyleCnt="0"/>
      <dgm:spPr/>
    </dgm:pt>
    <dgm:pt modelId="{2824DDC2-4821-4AF4-96E9-6D04A0316F48}" type="pres">
      <dgm:prSet presAssocID="{88A70161-4DEA-4AA5-9318-448B5047B205}" presName="srcNode" presStyleLbl="node1" presStyleIdx="0" presStyleCnt="4"/>
      <dgm:spPr/>
    </dgm:pt>
    <dgm:pt modelId="{3581C76E-CFEE-4008-B869-388AE48D2AE5}" type="pres">
      <dgm:prSet presAssocID="{88A70161-4DEA-4AA5-9318-448B5047B205}" presName="conn" presStyleLbl="parChTrans1D2" presStyleIdx="0" presStyleCnt="1"/>
      <dgm:spPr/>
      <dgm:t>
        <a:bodyPr/>
        <a:lstStyle/>
        <a:p>
          <a:endParaRPr lang="zh-TW" altLang="en-US"/>
        </a:p>
      </dgm:t>
    </dgm:pt>
    <dgm:pt modelId="{061F0635-3336-46D4-83C1-F90355E70F79}" type="pres">
      <dgm:prSet presAssocID="{88A70161-4DEA-4AA5-9318-448B5047B205}" presName="extraNode" presStyleLbl="node1" presStyleIdx="0" presStyleCnt="4"/>
      <dgm:spPr/>
    </dgm:pt>
    <dgm:pt modelId="{7EE8BC5F-38F8-41CF-BDE7-7AAB1DD9911D}" type="pres">
      <dgm:prSet presAssocID="{88A70161-4DEA-4AA5-9318-448B5047B205}" presName="dstNode" presStyleLbl="node1" presStyleIdx="0" presStyleCnt="4"/>
      <dgm:spPr/>
    </dgm:pt>
    <dgm:pt modelId="{B32C6304-68B0-4212-B1BA-04F19D8A9E7F}" type="pres">
      <dgm:prSet presAssocID="{D964ABE9-6A54-42AF-AFAB-E045AD695FE3}" presName="text_1" presStyleLbl="node1" presStyleIdx="0" presStyleCnt="4" custScaleY="136849" custLinFactNeighborX="39" custLinFactNeighborY="-10342">
        <dgm:presLayoutVars>
          <dgm:bulletEnabled val="1"/>
        </dgm:presLayoutVars>
      </dgm:prSet>
      <dgm:spPr/>
      <dgm:t>
        <a:bodyPr/>
        <a:lstStyle/>
        <a:p>
          <a:endParaRPr lang="zh-TW" altLang="en-US"/>
        </a:p>
      </dgm:t>
    </dgm:pt>
    <dgm:pt modelId="{FC584279-7F02-4669-A84F-445626B193A5}" type="pres">
      <dgm:prSet presAssocID="{D964ABE9-6A54-42AF-AFAB-E045AD695FE3}" presName="accent_1" presStyleCnt="0"/>
      <dgm:spPr/>
    </dgm:pt>
    <dgm:pt modelId="{CB8104E8-4ED3-4CAC-8BC5-51BC2B8A29AF}" type="pres">
      <dgm:prSet presAssocID="{D964ABE9-6A54-42AF-AFAB-E045AD695FE3}" presName="accentRepeatNode" presStyleLbl="solidFgAcc1" presStyleIdx="0" presStyleCnt="4" custLinFactNeighborX="703" custLinFactNeighborY="-4740"/>
      <dgm:spPr/>
    </dgm:pt>
    <dgm:pt modelId="{7614381C-D653-493C-A4C8-4E9BDE82368C}" type="pres">
      <dgm:prSet presAssocID="{0309F4BF-6BD1-4422-A33C-6F08A0152411}" presName="text_2" presStyleLbl="node1" presStyleIdx="1" presStyleCnt="4" custScaleY="126644">
        <dgm:presLayoutVars>
          <dgm:bulletEnabled val="1"/>
        </dgm:presLayoutVars>
      </dgm:prSet>
      <dgm:spPr/>
      <dgm:t>
        <a:bodyPr/>
        <a:lstStyle/>
        <a:p>
          <a:endParaRPr lang="zh-TW" altLang="en-US"/>
        </a:p>
      </dgm:t>
    </dgm:pt>
    <dgm:pt modelId="{4A01856E-FFBC-40DD-A72F-C4FB460B4B74}" type="pres">
      <dgm:prSet presAssocID="{0309F4BF-6BD1-4422-A33C-6F08A0152411}" presName="accent_2" presStyleCnt="0"/>
      <dgm:spPr/>
    </dgm:pt>
    <dgm:pt modelId="{0442780E-5185-46DB-AB7C-EDCB08CC550A}" type="pres">
      <dgm:prSet presAssocID="{0309F4BF-6BD1-4422-A33C-6F08A0152411}" presName="accentRepeatNode" presStyleLbl="solidFgAcc1" presStyleIdx="1" presStyleCnt="4" custLinFactNeighborX="703" custLinFactNeighborY="-767"/>
      <dgm:spPr/>
    </dgm:pt>
    <dgm:pt modelId="{48796345-30B9-4CD1-AC70-DBC2309832F1}" type="pres">
      <dgm:prSet presAssocID="{FA8A6918-C7BB-4280-AE8E-D6FA36E56B85}" presName="text_3" presStyleLbl="node1" presStyleIdx="2" presStyleCnt="4" custScaleY="131767">
        <dgm:presLayoutVars>
          <dgm:bulletEnabled val="1"/>
        </dgm:presLayoutVars>
      </dgm:prSet>
      <dgm:spPr/>
      <dgm:t>
        <a:bodyPr/>
        <a:lstStyle/>
        <a:p>
          <a:endParaRPr lang="zh-TW" altLang="en-US"/>
        </a:p>
      </dgm:t>
    </dgm:pt>
    <dgm:pt modelId="{D0E4295F-3873-47E7-BAB5-9B4F2F3C4E9E}" type="pres">
      <dgm:prSet presAssocID="{FA8A6918-C7BB-4280-AE8E-D6FA36E56B85}" presName="accent_3" presStyleCnt="0"/>
      <dgm:spPr/>
    </dgm:pt>
    <dgm:pt modelId="{2830C73C-9B3F-4F8E-92D7-A2956089B836}" type="pres">
      <dgm:prSet presAssocID="{FA8A6918-C7BB-4280-AE8E-D6FA36E56B85}" presName="accentRepeatNode" presStyleLbl="solidFgAcc1" presStyleIdx="2" presStyleCnt="4" custLinFactNeighborX="-3796" custLinFactNeighborY="-658"/>
      <dgm:spPr/>
    </dgm:pt>
    <dgm:pt modelId="{45907322-4C77-4CD4-BE79-AAEA7E9DE87B}" type="pres">
      <dgm:prSet presAssocID="{66C9F77A-083B-429B-8097-ABFCC1CED736}" presName="text_4" presStyleLbl="node1" presStyleIdx="3" presStyleCnt="4" custScaleY="141972" custLinFactNeighborX="39" custLinFactNeighborY="7527">
        <dgm:presLayoutVars>
          <dgm:bulletEnabled val="1"/>
        </dgm:presLayoutVars>
      </dgm:prSet>
      <dgm:spPr/>
      <dgm:t>
        <a:bodyPr/>
        <a:lstStyle/>
        <a:p>
          <a:endParaRPr lang="zh-TW" altLang="en-US"/>
        </a:p>
      </dgm:t>
    </dgm:pt>
    <dgm:pt modelId="{6BC6033C-9A19-492F-9A8C-D1F162380C31}" type="pres">
      <dgm:prSet presAssocID="{66C9F77A-083B-429B-8097-ABFCC1CED736}" presName="accent_4" presStyleCnt="0"/>
      <dgm:spPr/>
    </dgm:pt>
    <dgm:pt modelId="{8725B7EA-C46D-4141-AF65-D0DF82E7450C}" type="pres">
      <dgm:prSet presAssocID="{66C9F77A-083B-429B-8097-ABFCC1CED736}" presName="accentRepeatNode" presStyleLbl="solidFgAcc1" presStyleIdx="3" presStyleCnt="4"/>
      <dgm:spPr/>
    </dgm:pt>
  </dgm:ptLst>
  <dgm:cxnLst>
    <dgm:cxn modelId="{BEC207FC-2398-4C53-8F3A-019E60AA4561}" srcId="{88A70161-4DEA-4AA5-9318-448B5047B205}" destId="{FA8A6918-C7BB-4280-AE8E-D6FA36E56B85}" srcOrd="2" destOrd="0" parTransId="{FEA5BAC4-3C2C-4229-8983-4D45C2C841A9}" sibTransId="{ACE0AA63-17F1-4730-B8E4-D78F58ECE53B}"/>
    <dgm:cxn modelId="{337DFD56-FDE9-4D88-8A65-E7B9671463BC}" srcId="{88A70161-4DEA-4AA5-9318-448B5047B205}" destId="{66C9F77A-083B-429B-8097-ABFCC1CED736}" srcOrd="3" destOrd="0" parTransId="{082E83DE-9DFF-463F-95D4-82A5FF1A4ADD}" sibTransId="{CC634565-13A4-440A-BEDE-EA68DEFD2536}"/>
    <dgm:cxn modelId="{6127FBED-9EBB-40F6-8253-3F18884DBD50}" type="presOf" srcId="{FA8A6918-C7BB-4280-AE8E-D6FA36E56B85}" destId="{48796345-30B9-4CD1-AC70-DBC2309832F1}" srcOrd="0" destOrd="0" presId="urn:microsoft.com/office/officeart/2008/layout/VerticalCurvedList"/>
    <dgm:cxn modelId="{7D03C9CE-A5E9-4C59-B326-A88C81046616}" type="presOf" srcId="{0309F4BF-6BD1-4422-A33C-6F08A0152411}" destId="{7614381C-D653-493C-A4C8-4E9BDE82368C}" srcOrd="0" destOrd="0" presId="urn:microsoft.com/office/officeart/2008/layout/VerticalCurvedList"/>
    <dgm:cxn modelId="{31F64FC0-A376-4D35-AD3B-FFD299090FC8}" srcId="{88A70161-4DEA-4AA5-9318-448B5047B205}" destId="{D964ABE9-6A54-42AF-AFAB-E045AD695FE3}" srcOrd="0" destOrd="0" parTransId="{ED05C514-F27D-4F5C-B572-4775213ECF8A}" sibTransId="{ACDD47F9-3369-4C61-9C60-99D68DE0A818}"/>
    <dgm:cxn modelId="{DD24471C-4977-4407-8F56-24F45092AE99}" type="presOf" srcId="{ACDD47F9-3369-4C61-9C60-99D68DE0A818}" destId="{3581C76E-CFEE-4008-B869-388AE48D2AE5}" srcOrd="0" destOrd="0" presId="urn:microsoft.com/office/officeart/2008/layout/VerticalCurvedList"/>
    <dgm:cxn modelId="{6A88C6D3-6392-4CFB-B755-AC2FCA3768BB}" srcId="{88A70161-4DEA-4AA5-9318-448B5047B205}" destId="{0309F4BF-6BD1-4422-A33C-6F08A0152411}" srcOrd="1" destOrd="0" parTransId="{3CA7AAD7-BF79-4545-A9CA-87EE48F11A77}" sibTransId="{231058D9-0798-496A-A426-F24CC37D91F1}"/>
    <dgm:cxn modelId="{47F233A4-4C75-4895-AAA0-40E8BBDF4F02}" type="presOf" srcId="{66C9F77A-083B-429B-8097-ABFCC1CED736}" destId="{45907322-4C77-4CD4-BE79-AAEA7E9DE87B}" srcOrd="0" destOrd="0" presId="urn:microsoft.com/office/officeart/2008/layout/VerticalCurvedList"/>
    <dgm:cxn modelId="{B1A09AD6-E7B7-47AA-8F7A-DAC703D6E6B1}" type="presOf" srcId="{88A70161-4DEA-4AA5-9318-448B5047B205}" destId="{2D366915-E4B3-4C56-B0A1-51D999BCF0FF}" srcOrd="0" destOrd="0" presId="urn:microsoft.com/office/officeart/2008/layout/VerticalCurvedList"/>
    <dgm:cxn modelId="{C83E6D15-AF42-4990-B114-57B14D4A9B23}" type="presOf" srcId="{D964ABE9-6A54-42AF-AFAB-E045AD695FE3}" destId="{B32C6304-68B0-4212-B1BA-04F19D8A9E7F}" srcOrd="0" destOrd="0" presId="urn:microsoft.com/office/officeart/2008/layout/VerticalCurvedList"/>
    <dgm:cxn modelId="{2B44CD0A-F304-48AB-9294-F768B25C857C}" type="presParOf" srcId="{2D366915-E4B3-4C56-B0A1-51D999BCF0FF}" destId="{4EF801CA-A93E-4D96-8CE3-84FC4ABF8379}" srcOrd="0" destOrd="0" presId="urn:microsoft.com/office/officeart/2008/layout/VerticalCurvedList"/>
    <dgm:cxn modelId="{B4E8306E-33BA-407C-A6BB-214F9D9B7AFB}" type="presParOf" srcId="{4EF801CA-A93E-4D96-8CE3-84FC4ABF8379}" destId="{AB095969-E593-4643-B774-9EC9EF84E156}" srcOrd="0" destOrd="0" presId="urn:microsoft.com/office/officeart/2008/layout/VerticalCurvedList"/>
    <dgm:cxn modelId="{70F6ECD0-9FED-42C3-8697-ABD8DFDBF6FE}" type="presParOf" srcId="{AB095969-E593-4643-B774-9EC9EF84E156}" destId="{2824DDC2-4821-4AF4-96E9-6D04A0316F48}" srcOrd="0" destOrd="0" presId="urn:microsoft.com/office/officeart/2008/layout/VerticalCurvedList"/>
    <dgm:cxn modelId="{4A9729C4-79B1-4645-97F8-7432BF8DCC06}" type="presParOf" srcId="{AB095969-E593-4643-B774-9EC9EF84E156}" destId="{3581C76E-CFEE-4008-B869-388AE48D2AE5}" srcOrd="1" destOrd="0" presId="urn:microsoft.com/office/officeart/2008/layout/VerticalCurvedList"/>
    <dgm:cxn modelId="{F4402CD3-CC47-4504-9877-97288CB3DC87}" type="presParOf" srcId="{AB095969-E593-4643-B774-9EC9EF84E156}" destId="{061F0635-3336-46D4-83C1-F90355E70F79}" srcOrd="2" destOrd="0" presId="urn:microsoft.com/office/officeart/2008/layout/VerticalCurvedList"/>
    <dgm:cxn modelId="{0E1F0687-3031-4B63-ABBB-82F8DD801044}" type="presParOf" srcId="{AB095969-E593-4643-B774-9EC9EF84E156}" destId="{7EE8BC5F-38F8-41CF-BDE7-7AAB1DD9911D}" srcOrd="3" destOrd="0" presId="urn:microsoft.com/office/officeart/2008/layout/VerticalCurvedList"/>
    <dgm:cxn modelId="{DD841825-71DA-4B80-BA81-4F24F7F3646B}" type="presParOf" srcId="{4EF801CA-A93E-4D96-8CE3-84FC4ABF8379}" destId="{B32C6304-68B0-4212-B1BA-04F19D8A9E7F}" srcOrd="1" destOrd="0" presId="urn:microsoft.com/office/officeart/2008/layout/VerticalCurvedList"/>
    <dgm:cxn modelId="{D7FBB374-A3EF-461F-AB29-D39F614FF813}" type="presParOf" srcId="{4EF801CA-A93E-4D96-8CE3-84FC4ABF8379}" destId="{FC584279-7F02-4669-A84F-445626B193A5}" srcOrd="2" destOrd="0" presId="urn:microsoft.com/office/officeart/2008/layout/VerticalCurvedList"/>
    <dgm:cxn modelId="{47ACA7E7-1E36-4397-BE65-A3B2D1DF2D42}" type="presParOf" srcId="{FC584279-7F02-4669-A84F-445626B193A5}" destId="{CB8104E8-4ED3-4CAC-8BC5-51BC2B8A29AF}" srcOrd="0" destOrd="0" presId="urn:microsoft.com/office/officeart/2008/layout/VerticalCurvedList"/>
    <dgm:cxn modelId="{466ECD63-CE5F-4056-9939-3CF2EBFE49C3}" type="presParOf" srcId="{4EF801CA-A93E-4D96-8CE3-84FC4ABF8379}" destId="{7614381C-D653-493C-A4C8-4E9BDE82368C}" srcOrd="3" destOrd="0" presId="urn:microsoft.com/office/officeart/2008/layout/VerticalCurvedList"/>
    <dgm:cxn modelId="{9CFE8418-96F9-4955-92B2-D1B9D59BC0E4}" type="presParOf" srcId="{4EF801CA-A93E-4D96-8CE3-84FC4ABF8379}" destId="{4A01856E-FFBC-40DD-A72F-C4FB460B4B74}" srcOrd="4" destOrd="0" presId="urn:microsoft.com/office/officeart/2008/layout/VerticalCurvedList"/>
    <dgm:cxn modelId="{D8D0EA98-7767-43E3-882B-D67E4A6A103D}" type="presParOf" srcId="{4A01856E-FFBC-40DD-A72F-C4FB460B4B74}" destId="{0442780E-5185-46DB-AB7C-EDCB08CC550A}" srcOrd="0" destOrd="0" presId="urn:microsoft.com/office/officeart/2008/layout/VerticalCurvedList"/>
    <dgm:cxn modelId="{B410C04D-20B1-4069-9889-3BA0FB5BA471}" type="presParOf" srcId="{4EF801CA-A93E-4D96-8CE3-84FC4ABF8379}" destId="{48796345-30B9-4CD1-AC70-DBC2309832F1}" srcOrd="5" destOrd="0" presId="urn:microsoft.com/office/officeart/2008/layout/VerticalCurvedList"/>
    <dgm:cxn modelId="{1AB24ED6-DA08-4CAA-BEF6-C6A0A97CCEC0}" type="presParOf" srcId="{4EF801CA-A93E-4D96-8CE3-84FC4ABF8379}" destId="{D0E4295F-3873-47E7-BAB5-9B4F2F3C4E9E}" srcOrd="6" destOrd="0" presId="urn:microsoft.com/office/officeart/2008/layout/VerticalCurvedList"/>
    <dgm:cxn modelId="{84DDCE5B-C108-4689-AA62-EA5DC88B5671}" type="presParOf" srcId="{D0E4295F-3873-47E7-BAB5-9B4F2F3C4E9E}" destId="{2830C73C-9B3F-4F8E-92D7-A2956089B836}" srcOrd="0" destOrd="0" presId="urn:microsoft.com/office/officeart/2008/layout/VerticalCurvedList"/>
    <dgm:cxn modelId="{594417EB-DB02-49F0-A34E-82E9D4B27D88}" type="presParOf" srcId="{4EF801CA-A93E-4D96-8CE3-84FC4ABF8379}" destId="{45907322-4C77-4CD4-BE79-AAEA7E9DE87B}" srcOrd="7" destOrd="0" presId="urn:microsoft.com/office/officeart/2008/layout/VerticalCurvedList"/>
    <dgm:cxn modelId="{B6564C2B-AFE3-4F63-AB85-4114777BCB0D}" type="presParOf" srcId="{4EF801CA-A93E-4D96-8CE3-84FC4ABF8379}" destId="{6BC6033C-9A19-492F-9A8C-D1F162380C31}" srcOrd="8" destOrd="0" presId="urn:microsoft.com/office/officeart/2008/layout/VerticalCurvedList"/>
    <dgm:cxn modelId="{5B08A94B-8B82-4901-9299-19968A1A4E6C}" type="presParOf" srcId="{6BC6033C-9A19-492F-9A8C-D1F162380C31}" destId="{8725B7EA-C46D-4141-AF65-D0DF82E7450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B6EADCB-BAA4-4A93-BA7A-22C8B5207500}" type="doc">
      <dgm:prSet loTypeId="urn:microsoft.com/office/officeart/2005/8/layout/vList5" loCatId="list" qsTypeId="urn:microsoft.com/office/officeart/2005/8/quickstyle/3d2" qsCatId="3D" csTypeId="urn:microsoft.com/office/officeart/2005/8/colors/colorful4" csCatId="colorful" phldr="1"/>
      <dgm:spPr/>
      <dgm:t>
        <a:bodyPr/>
        <a:lstStyle/>
        <a:p>
          <a:endParaRPr lang="zh-TW" altLang="en-US"/>
        </a:p>
      </dgm:t>
    </dgm:pt>
    <dgm:pt modelId="{68164B6C-4313-4EBB-B129-3EE00CFFEFA4}">
      <dgm:prSet/>
      <dgm:spPr>
        <a:solidFill>
          <a:srgbClr val="0070C0"/>
        </a:solidFill>
      </dgm:spPr>
      <dgm:t>
        <a:bodyPr/>
        <a:lstStyle/>
        <a:p>
          <a:pPr rtl="0"/>
          <a:r>
            <a:rPr kumimoji="1" lang="zh-TW" b="1" dirty="0" smtClean="0">
              <a:latin typeface="微軟正黑體" pitchFamily="34" charset="-120"/>
              <a:ea typeface="微軟正黑體" pitchFamily="34" charset="-120"/>
            </a:rPr>
            <a:t>增加</a:t>
          </a:r>
          <a:endParaRPr kumimoji="1" lang="en-US" altLang="zh-TW" b="1" dirty="0" smtClean="0">
            <a:latin typeface="微軟正黑體" pitchFamily="34" charset="-120"/>
            <a:ea typeface="微軟正黑體" pitchFamily="34" charset="-120"/>
          </a:endParaRPr>
        </a:p>
        <a:p>
          <a:pPr rtl="0"/>
          <a:r>
            <a:rPr kumimoji="1" lang="zh-TW" b="1" dirty="0" smtClean="0">
              <a:latin typeface="微軟正黑體" pitchFamily="34" charset="-120"/>
              <a:ea typeface="微軟正黑體" pitchFamily="34" charset="-120"/>
            </a:rPr>
            <a:t>服務台商</a:t>
          </a:r>
          <a:r>
            <a:rPr kumimoji="1" lang="zh-TW" altLang="en-US" b="1" dirty="0" smtClean="0">
              <a:latin typeface="微軟正黑體" pitchFamily="34" charset="-120"/>
              <a:ea typeface="微軟正黑體" pitchFamily="34" charset="-120"/>
            </a:rPr>
            <a:t>範</a:t>
          </a:r>
          <a:r>
            <a:rPr kumimoji="1" lang="zh-TW" b="1" dirty="0" smtClean="0">
              <a:latin typeface="微軟正黑體" pitchFamily="34" charset="-120"/>
              <a:ea typeface="微軟正黑體" pitchFamily="34" charset="-120"/>
            </a:rPr>
            <a:t>圍</a:t>
          </a:r>
          <a:endParaRPr lang="zh-TW" dirty="0">
            <a:latin typeface="微軟正黑體" pitchFamily="34" charset="-120"/>
            <a:ea typeface="微軟正黑體" pitchFamily="34" charset="-120"/>
          </a:endParaRPr>
        </a:p>
      </dgm:t>
    </dgm:pt>
    <dgm:pt modelId="{5B9420E5-12E7-4E8D-9D64-6DEBF1C31D6B}" type="parTrans" cxnId="{FC9B5211-2A4D-48EE-8138-CE908BAF8040}">
      <dgm:prSet/>
      <dgm:spPr/>
      <dgm:t>
        <a:bodyPr/>
        <a:lstStyle/>
        <a:p>
          <a:endParaRPr lang="zh-TW" altLang="en-US"/>
        </a:p>
      </dgm:t>
    </dgm:pt>
    <dgm:pt modelId="{7B868116-BE4E-481D-AAFC-EF05FFC11D4E}" type="sibTrans" cxnId="{FC9B5211-2A4D-48EE-8138-CE908BAF8040}">
      <dgm:prSet/>
      <dgm:spPr/>
      <dgm:t>
        <a:bodyPr/>
        <a:lstStyle/>
        <a:p>
          <a:endParaRPr lang="zh-TW" altLang="en-US"/>
        </a:p>
      </dgm:t>
    </dgm:pt>
    <dgm:pt modelId="{72380329-341F-480C-88A2-6613DBF86E1D}">
      <dgm:prSet custT="1"/>
      <dgm:spPr/>
      <dgm:t>
        <a:bodyPr/>
        <a:lstStyle/>
        <a:p>
          <a:pPr rtl="0"/>
          <a:r>
            <a:rPr kumimoji="1" lang="zh-TW" sz="1800" dirty="0" smtClean="0">
              <a:latin typeface="微軟正黑體" pitchFamily="34" charset="-120"/>
              <a:ea typeface="微軟正黑體" pitchFamily="34" charset="-120"/>
            </a:rPr>
            <a:t>以前僅有</a:t>
          </a:r>
          <a:r>
            <a:rPr kumimoji="1" lang="en-US" sz="1800" dirty="0" smtClean="0">
              <a:latin typeface="微軟正黑體" pitchFamily="34" charset="-120"/>
              <a:ea typeface="微軟正黑體" pitchFamily="34" charset="-120"/>
            </a:rPr>
            <a:t>IFPI</a:t>
          </a:r>
          <a:r>
            <a:rPr kumimoji="1" lang="zh-TW" sz="1800" dirty="0" smtClean="0">
              <a:latin typeface="微軟正黑體" pitchFamily="34" charset="-120"/>
              <a:ea typeface="微軟正黑體" pitchFamily="34" charset="-120"/>
            </a:rPr>
            <a:t>的會員可認證，現在擴及非</a:t>
          </a:r>
          <a:r>
            <a:rPr kumimoji="1" lang="en-US" sz="1800" dirty="0" smtClean="0">
              <a:latin typeface="微軟正黑體" pitchFamily="34" charset="-120"/>
              <a:ea typeface="微軟正黑體" pitchFamily="34" charset="-120"/>
            </a:rPr>
            <a:t>IFPI</a:t>
          </a:r>
          <a:r>
            <a:rPr kumimoji="1" lang="zh-TW" sz="1800" dirty="0" smtClean="0">
              <a:latin typeface="微軟正黑體" pitchFamily="34" charset="-120"/>
              <a:ea typeface="微軟正黑體" pitchFamily="34" charset="-120"/>
            </a:rPr>
            <a:t>的會員，並將電視電影公司</a:t>
          </a:r>
          <a:r>
            <a:rPr kumimoji="1" lang="zh-TW" altLang="en-US" sz="1800" dirty="0" smtClean="0">
              <a:latin typeface="微軟正黑體" pitchFamily="34" charset="-120"/>
              <a:ea typeface="微軟正黑體" pitchFamily="34" charset="-120"/>
            </a:rPr>
            <a:t>的視聽作品</a:t>
          </a:r>
          <a:r>
            <a:rPr kumimoji="1" lang="zh-TW" sz="1800" dirty="0" smtClean="0">
              <a:latin typeface="微軟正黑體" pitchFamily="34" charset="-120"/>
              <a:ea typeface="微軟正黑體" pitchFamily="34" charset="-120"/>
            </a:rPr>
            <a:t>納入認證範圍。</a:t>
          </a:r>
          <a:endParaRPr lang="zh-TW" sz="1800" dirty="0">
            <a:latin typeface="微軟正黑體" pitchFamily="34" charset="-120"/>
            <a:ea typeface="微軟正黑體" pitchFamily="34" charset="-120"/>
          </a:endParaRPr>
        </a:p>
      </dgm:t>
    </dgm:pt>
    <dgm:pt modelId="{CB0E3DE5-CA83-4A95-BFD4-DF404A18527F}" type="parTrans" cxnId="{27037B21-557A-4617-A37D-E9F66F364ACB}">
      <dgm:prSet/>
      <dgm:spPr/>
      <dgm:t>
        <a:bodyPr/>
        <a:lstStyle/>
        <a:p>
          <a:endParaRPr lang="zh-TW" altLang="en-US"/>
        </a:p>
      </dgm:t>
    </dgm:pt>
    <dgm:pt modelId="{2B28FE87-8404-47A8-A183-B761538FCC90}" type="sibTrans" cxnId="{27037B21-557A-4617-A37D-E9F66F364ACB}">
      <dgm:prSet/>
      <dgm:spPr/>
      <dgm:t>
        <a:bodyPr/>
        <a:lstStyle/>
        <a:p>
          <a:endParaRPr lang="zh-TW" altLang="en-US"/>
        </a:p>
      </dgm:t>
    </dgm:pt>
    <dgm:pt modelId="{71BF6F10-0433-4F75-8A1D-060A01D7F59B}">
      <dgm:prSet/>
      <dgm:spPr>
        <a:solidFill>
          <a:srgbClr val="7030A0"/>
        </a:solidFill>
      </dgm:spPr>
      <dgm:t>
        <a:bodyPr/>
        <a:lstStyle/>
        <a:p>
          <a:pPr rtl="0"/>
          <a:r>
            <a:rPr kumimoji="1" lang="zh-TW" b="1" dirty="0" smtClean="0">
              <a:latin typeface="微軟正黑體" pitchFamily="34" charset="-120"/>
              <a:ea typeface="微軟正黑體" pitchFamily="34" charset="-120"/>
            </a:rPr>
            <a:t>權利可靠性大增</a:t>
          </a:r>
          <a:endParaRPr kumimoji="1" lang="en-US" altLang="zh-TW" b="1" dirty="0" smtClean="0">
            <a:latin typeface="微軟正黑體" pitchFamily="34" charset="-120"/>
            <a:ea typeface="微軟正黑體" pitchFamily="34" charset="-120"/>
          </a:endParaRPr>
        </a:p>
        <a:p>
          <a:pPr rtl="0"/>
          <a:r>
            <a:rPr kumimoji="1" lang="zh-TW" b="1" dirty="0" smtClean="0">
              <a:latin typeface="微軟正黑體" pitchFamily="34" charset="-120"/>
              <a:ea typeface="微軟正黑體" pitchFamily="34" charset="-120"/>
            </a:rPr>
            <a:t>降低盜版</a:t>
          </a:r>
          <a:endParaRPr lang="zh-TW" dirty="0">
            <a:latin typeface="微軟正黑體" pitchFamily="34" charset="-120"/>
            <a:ea typeface="微軟正黑體" pitchFamily="34" charset="-120"/>
          </a:endParaRPr>
        </a:p>
      </dgm:t>
    </dgm:pt>
    <dgm:pt modelId="{208BCC6F-B28A-4296-951E-2217A806E15D}" type="parTrans" cxnId="{697E928C-45F6-49A2-9DB9-F38475600CA4}">
      <dgm:prSet/>
      <dgm:spPr/>
      <dgm:t>
        <a:bodyPr/>
        <a:lstStyle/>
        <a:p>
          <a:endParaRPr lang="zh-TW" altLang="en-US"/>
        </a:p>
      </dgm:t>
    </dgm:pt>
    <dgm:pt modelId="{A522F9A0-2378-4956-99CD-7F86F4E23A9D}" type="sibTrans" cxnId="{697E928C-45F6-49A2-9DB9-F38475600CA4}">
      <dgm:prSet/>
      <dgm:spPr/>
      <dgm:t>
        <a:bodyPr/>
        <a:lstStyle/>
        <a:p>
          <a:endParaRPr lang="zh-TW" altLang="en-US"/>
        </a:p>
      </dgm:t>
    </dgm:pt>
    <dgm:pt modelId="{95E8AC2F-23BA-44B7-AAC3-956092B5C5F2}">
      <dgm:prSet custT="1"/>
      <dgm:spPr/>
      <dgm:t>
        <a:bodyPr/>
        <a:lstStyle/>
        <a:p>
          <a:pPr marL="171450" indent="0" defTabSz="800100" rtl="0">
            <a:lnSpc>
              <a:spcPct val="90000"/>
            </a:lnSpc>
            <a:spcBef>
              <a:spcPct val="0"/>
            </a:spcBef>
            <a:spcAft>
              <a:spcPct val="15000"/>
            </a:spcAft>
            <a:buNone/>
          </a:pPr>
          <a:r>
            <a:rPr kumimoji="1" lang="zh-TW" altLang="en-US" sz="1800" dirty="0" smtClean="0">
              <a:latin typeface="微軟正黑體" pitchFamily="34" charset="-120"/>
              <a:ea typeface="微軟正黑體" pitchFamily="34" charset="-120"/>
            </a:rPr>
            <a:t>認證單位</a:t>
          </a:r>
          <a:r>
            <a:rPr kumimoji="1" lang="zh-TW" sz="1800" dirty="0" smtClean="0">
              <a:latin typeface="微軟正黑體" pitchFamily="34" charset="-120"/>
              <a:ea typeface="微軟正黑體" pitchFamily="34" charset="-120"/>
            </a:rPr>
            <a:t>係由台灣的各類權利人團體所組成，遇有爭議時，可由兩岸認證單位直接溝通，互查著作權的真偽，減少</a:t>
          </a:r>
          <a:r>
            <a:rPr kumimoji="1" lang="zh-TW" altLang="en-US" sz="1800" dirty="0" smtClean="0">
              <a:latin typeface="微軟正黑體" pitchFamily="34" charset="-120"/>
              <a:ea typeface="微軟正黑體" pitchFamily="34" charset="-120"/>
            </a:rPr>
            <a:t>假授權案例之</a:t>
          </a:r>
          <a:r>
            <a:rPr kumimoji="1" lang="zh-TW" sz="1800" dirty="0" smtClean="0">
              <a:latin typeface="微軟正黑體" pitchFamily="34" charset="-120"/>
              <a:ea typeface="微軟正黑體" pitchFamily="34" charset="-120"/>
            </a:rPr>
            <a:t>發生。</a:t>
          </a:r>
          <a:endParaRPr lang="zh-TW" sz="1800" dirty="0">
            <a:latin typeface="微軟正黑體" pitchFamily="34" charset="-120"/>
            <a:ea typeface="微軟正黑體" pitchFamily="34" charset="-120"/>
          </a:endParaRPr>
        </a:p>
      </dgm:t>
    </dgm:pt>
    <dgm:pt modelId="{00076AC2-02D1-4CFF-A474-BAC80FC9FBA6}" type="parTrans" cxnId="{C073F397-71D6-490E-8C09-EF573588A96B}">
      <dgm:prSet/>
      <dgm:spPr/>
      <dgm:t>
        <a:bodyPr/>
        <a:lstStyle/>
        <a:p>
          <a:endParaRPr lang="zh-TW" altLang="en-US"/>
        </a:p>
      </dgm:t>
    </dgm:pt>
    <dgm:pt modelId="{4E1E84C2-0117-48EC-A093-1548E80D1D87}" type="sibTrans" cxnId="{C073F397-71D6-490E-8C09-EF573588A96B}">
      <dgm:prSet/>
      <dgm:spPr/>
      <dgm:t>
        <a:bodyPr/>
        <a:lstStyle/>
        <a:p>
          <a:endParaRPr lang="zh-TW" altLang="en-US"/>
        </a:p>
      </dgm:t>
    </dgm:pt>
    <dgm:pt modelId="{262E7F54-BF03-4706-828B-59FBA2C817A9}">
      <dgm:prSet/>
      <dgm:spPr>
        <a:solidFill>
          <a:schemeClr val="accent1">
            <a:lumMod val="75000"/>
          </a:schemeClr>
        </a:solidFill>
      </dgm:spPr>
      <dgm:t>
        <a:bodyPr/>
        <a:lstStyle/>
        <a:p>
          <a:pPr algn="ctr" rtl="0"/>
          <a:r>
            <a:rPr kumimoji="1" lang="zh-TW" b="1" dirty="0" smtClean="0">
              <a:latin typeface="微軟正黑體" pitchFamily="34" charset="-120"/>
              <a:ea typeface="微軟正黑體" pitchFamily="34" charset="-120"/>
            </a:rPr>
            <a:t>提高台商</a:t>
          </a:r>
          <a:endParaRPr kumimoji="1" lang="en-US" altLang="zh-TW" b="1" dirty="0" smtClean="0">
            <a:latin typeface="微軟正黑體" pitchFamily="34" charset="-120"/>
            <a:ea typeface="微軟正黑體" pitchFamily="34" charset="-120"/>
          </a:endParaRPr>
        </a:p>
        <a:p>
          <a:pPr algn="ctr" rtl="0"/>
          <a:r>
            <a:rPr kumimoji="1" lang="zh-TW" b="1" dirty="0" smtClean="0">
              <a:latin typeface="微軟正黑體" pitchFamily="34" charset="-120"/>
              <a:ea typeface="微軟正黑體" pitchFamily="34" charset="-120"/>
            </a:rPr>
            <a:t>投資意願</a:t>
          </a:r>
          <a:endParaRPr lang="zh-TW" dirty="0">
            <a:latin typeface="微軟正黑體" pitchFamily="34" charset="-120"/>
            <a:ea typeface="微軟正黑體" pitchFamily="34" charset="-120"/>
          </a:endParaRPr>
        </a:p>
      </dgm:t>
    </dgm:pt>
    <dgm:pt modelId="{EE92462D-C3FD-4AA4-9B9D-0A4C6A619633}" type="parTrans" cxnId="{CC619857-607F-402B-8B1F-2578CF721E92}">
      <dgm:prSet/>
      <dgm:spPr/>
      <dgm:t>
        <a:bodyPr/>
        <a:lstStyle/>
        <a:p>
          <a:endParaRPr lang="zh-TW" altLang="en-US"/>
        </a:p>
      </dgm:t>
    </dgm:pt>
    <dgm:pt modelId="{2B0E8A3E-5BDB-4965-B67C-FEAC29003011}" type="sibTrans" cxnId="{CC619857-607F-402B-8B1F-2578CF721E92}">
      <dgm:prSet/>
      <dgm:spPr/>
      <dgm:t>
        <a:bodyPr/>
        <a:lstStyle/>
        <a:p>
          <a:endParaRPr lang="zh-TW" altLang="en-US"/>
        </a:p>
      </dgm:t>
    </dgm:pt>
    <dgm:pt modelId="{1F07B988-CBB2-43FB-8AB9-1A471FA754C7}">
      <dgm:prSet/>
      <dgm:spPr/>
      <dgm:t>
        <a:bodyPr/>
        <a:lstStyle/>
        <a:p>
          <a:pPr rtl="0"/>
          <a:r>
            <a:rPr kumimoji="1" lang="zh-TW" dirty="0" smtClean="0">
              <a:latin typeface="微軟正黑體" pitchFamily="34" charset="-120"/>
              <a:ea typeface="微軟正黑體" pitchFamily="34" charset="-120"/>
            </a:rPr>
            <a:t>由於認證不需再經過第三地，相關文件亦不需再經由海基海協認證，辦理時程快速，甚者可兩岸同步發行，大幅增進台灣影片進入大陸市場的意願。</a:t>
          </a:r>
          <a:endParaRPr lang="zh-TW" dirty="0">
            <a:latin typeface="微軟正黑體" pitchFamily="34" charset="-120"/>
            <a:ea typeface="微軟正黑體" pitchFamily="34" charset="-120"/>
          </a:endParaRPr>
        </a:p>
      </dgm:t>
    </dgm:pt>
    <dgm:pt modelId="{4AF8005C-D3BE-4B1F-B625-4E028D411354}" type="parTrans" cxnId="{1D8BF682-7B34-400D-BA68-75446EF823AF}">
      <dgm:prSet/>
      <dgm:spPr/>
      <dgm:t>
        <a:bodyPr/>
        <a:lstStyle/>
        <a:p>
          <a:endParaRPr lang="zh-TW" altLang="en-US"/>
        </a:p>
      </dgm:t>
    </dgm:pt>
    <dgm:pt modelId="{A9F01587-32A1-40BF-A0C7-10A6F8DE8AEA}" type="sibTrans" cxnId="{1D8BF682-7B34-400D-BA68-75446EF823AF}">
      <dgm:prSet/>
      <dgm:spPr/>
      <dgm:t>
        <a:bodyPr/>
        <a:lstStyle/>
        <a:p>
          <a:endParaRPr lang="zh-TW" altLang="en-US"/>
        </a:p>
      </dgm:t>
    </dgm:pt>
    <dgm:pt modelId="{C37E1BED-2BBF-4BCE-B578-4A2CA16FBD2F}">
      <dgm:prSet phldrT="[文字]"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zh-TW" altLang="en-US" sz="1400" dirty="0" smtClean="0">
              <a:latin typeface="微軟正黑體" pitchFamily="34" charset="-120"/>
              <a:ea typeface="微軟正黑體" pitchFamily="34" charset="-120"/>
            </a:rPr>
            <a:t>查獲假授權案例</a:t>
          </a:r>
          <a:r>
            <a:rPr lang="en-US" altLang="zh-TW" sz="1400" dirty="0" smtClean="0">
              <a:latin typeface="微軟正黑體" pitchFamily="34" charset="-120"/>
              <a:ea typeface="微軟正黑體" pitchFamily="34" charset="-120"/>
            </a:rPr>
            <a:t>-100</a:t>
          </a:r>
          <a:r>
            <a:rPr lang="zh-TW" altLang="en-US" sz="1400" dirty="0" smtClean="0">
              <a:latin typeface="微軟正黑體" pitchFamily="34" charset="-120"/>
              <a:ea typeface="微軟正黑體" pitchFamily="34" charset="-120"/>
            </a:rPr>
            <a:t>年</a:t>
          </a:r>
          <a:r>
            <a:rPr lang="en-US" altLang="zh-TW" sz="1400" dirty="0" smtClean="0">
              <a:latin typeface="微軟正黑體" pitchFamily="34" charset="-120"/>
              <a:ea typeface="微軟正黑體" pitchFamily="34" charset="-120"/>
            </a:rPr>
            <a:t>1</a:t>
          </a:r>
          <a:r>
            <a:rPr lang="zh-TW" altLang="en-US" sz="1400" dirty="0" smtClean="0">
              <a:latin typeface="微軟正黑體" pitchFamily="34" charset="-120"/>
              <a:ea typeface="微軟正黑體" pitchFamily="34" charset="-120"/>
            </a:rPr>
            <a:t>月</a:t>
          </a:r>
          <a:r>
            <a:rPr lang="en-US" altLang="zh-TW" sz="1400" dirty="0" smtClean="0">
              <a:latin typeface="微軟正黑體" pitchFamily="34" charset="-120"/>
              <a:ea typeface="微軟正黑體" pitchFamily="34" charset="-120"/>
            </a:rPr>
            <a:t>7</a:t>
          </a:r>
          <a:r>
            <a:rPr lang="zh-TW" altLang="en-US" sz="1400" dirty="0" smtClean="0">
              <a:latin typeface="微軟正黑體" pitchFamily="34" charset="-120"/>
              <a:ea typeface="微軟正黑體" pitchFamily="34" charset="-120"/>
            </a:rPr>
            <a:t>日協助陸方查證申請人所檢附之新聞局文件係屬偽造；</a:t>
          </a:r>
          <a:r>
            <a:rPr lang="en-US" altLang="zh-TW" sz="1400" dirty="0" smtClean="0">
              <a:latin typeface="微軟正黑體" pitchFamily="34" charset="-120"/>
              <a:ea typeface="微軟正黑體" pitchFamily="34" charset="-120"/>
            </a:rPr>
            <a:t>100</a:t>
          </a:r>
          <a:r>
            <a:rPr lang="zh-TW" altLang="en-US" sz="1400" dirty="0" smtClean="0">
              <a:latin typeface="微軟正黑體" pitchFamily="34" charset="-120"/>
              <a:ea typeface="微軟正黑體" pitchFamily="34" charset="-120"/>
            </a:rPr>
            <a:t>年</a:t>
          </a:r>
          <a:r>
            <a:rPr lang="en-US" altLang="zh-TW" sz="1400" dirty="0" smtClean="0">
              <a:latin typeface="微軟正黑體" pitchFamily="34" charset="-120"/>
              <a:ea typeface="微軟正黑體" pitchFamily="34" charset="-120"/>
            </a:rPr>
            <a:t>10</a:t>
          </a:r>
          <a:r>
            <a:rPr lang="zh-TW" altLang="en-US" sz="1400" dirty="0" smtClean="0">
              <a:latin typeface="微軟正黑體" pitchFamily="34" charset="-120"/>
              <a:ea typeface="微軟正黑體" pitchFamily="34" charset="-120"/>
            </a:rPr>
            <a:t>月</a:t>
          </a:r>
          <a:r>
            <a:rPr lang="en-US" altLang="zh-TW" sz="1400" dirty="0" smtClean="0">
              <a:latin typeface="微軟正黑體" pitchFamily="34" charset="-120"/>
              <a:ea typeface="微軟正黑體" pitchFamily="34" charset="-120"/>
            </a:rPr>
            <a:t>12</a:t>
          </a:r>
          <a:r>
            <a:rPr lang="zh-TW" altLang="en-US" sz="1400" dirty="0" smtClean="0">
              <a:latin typeface="微軟正黑體" pitchFamily="34" charset="-120"/>
              <a:ea typeface="微軟正黑體" pitchFamily="34" charset="-120"/>
            </a:rPr>
            <a:t>日查獲申請人持憑之授權書，其授權人並非真正權利人。</a:t>
          </a:r>
          <a:endParaRPr lang="zh-TW" sz="1400" dirty="0">
            <a:latin typeface="微軟正黑體" pitchFamily="34" charset="-120"/>
            <a:ea typeface="微軟正黑體" pitchFamily="34" charset="-120"/>
          </a:endParaRPr>
        </a:p>
      </dgm:t>
    </dgm:pt>
    <dgm:pt modelId="{0D11E217-9CA9-451F-9385-3CBF3D42C59B}" type="parTrans" cxnId="{84E8799C-CEB3-4327-BA51-511CD2116373}">
      <dgm:prSet/>
      <dgm:spPr/>
    </dgm:pt>
    <dgm:pt modelId="{F9A56525-84A3-4E71-910B-AB284AFDFCBE}" type="sibTrans" cxnId="{84E8799C-CEB3-4327-BA51-511CD2116373}">
      <dgm:prSet/>
      <dgm:spPr/>
    </dgm:pt>
    <dgm:pt modelId="{50FB2E7B-0A81-4507-B184-D257878BE411}" type="pres">
      <dgm:prSet presAssocID="{8B6EADCB-BAA4-4A93-BA7A-22C8B5207500}" presName="Name0" presStyleCnt="0">
        <dgm:presLayoutVars>
          <dgm:dir/>
          <dgm:animLvl val="lvl"/>
          <dgm:resizeHandles val="exact"/>
        </dgm:presLayoutVars>
      </dgm:prSet>
      <dgm:spPr/>
      <dgm:t>
        <a:bodyPr/>
        <a:lstStyle/>
        <a:p>
          <a:endParaRPr lang="zh-TW" altLang="en-US"/>
        </a:p>
      </dgm:t>
    </dgm:pt>
    <dgm:pt modelId="{D12D256A-1448-49C6-B33A-E298FB840113}" type="pres">
      <dgm:prSet presAssocID="{68164B6C-4313-4EBB-B129-3EE00CFFEFA4}" presName="linNode" presStyleCnt="0"/>
      <dgm:spPr/>
    </dgm:pt>
    <dgm:pt modelId="{EAD333DE-B3DC-4381-8D73-D5E56372D008}" type="pres">
      <dgm:prSet presAssocID="{68164B6C-4313-4EBB-B129-3EE00CFFEFA4}" presName="parentText" presStyleLbl="node1" presStyleIdx="0" presStyleCnt="3">
        <dgm:presLayoutVars>
          <dgm:chMax val="1"/>
          <dgm:bulletEnabled val="1"/>
        </dgm:presLayoutVars>
      </dgm:prSet>
      <dgm:spPr/>
      <dgm:t>
        <a:bodyPr/>
        <a:lstStyle/>
        <a:p>
          <a:endParaRPr lang="zh-TW" altLang="en-US"/>
        </a:p>
      </dgm:t>
    </dgm:pt>
    <dgm:pt modelId="{2394683A-9426-4D0E-81D7-82768A7DCC81}" type="pres">
      <dgm:prSet presAssocID="{68164B6C-4313-4EBB-B129-3EE00CFFEFA4}" presName="descendantText" presStyleLbl="alignAccFollowNode1" presStyleIdx="0" presStyleCnt="3" custScaleY="111275">
        <dgm:presLayoutVars>
          <dgm:bulletEnabled val="1"/>
        </dgm:presLayoutVars>
      </dgm:prSet>
      <dgm:spPr/>
      <dgm:t>
        <a:bodyPr/>
        <a:lstStyle/>
        <a:p>
          <a:endParaRPr lang="zh-TW" altLang="en-US"/>
        </a:p>
      </dgm:t>
    </dgm:pt>
    <dgm:pt modelId="{6DEFE8EE-2C87-4D35-96C5-7207F595F07D}" type="pres">
      <dgm:prSet presAssocID="{7B868116-BE4E-481D-AAFC-EF05FFC11D4E}" presName="sp" presStyleCnt="0"/>
      <dgm:spPr/>
    </dgm:pt>
    <dgm:pt modelId="{828B8A09-FEAE-4DB9-A751-AC395483B9DA}" type="pres">
      <dgm:prSet presAssocID="{71BF6F10-0433-4F75-8A1D-060A01D7F59B}" presName="linNode" presStyleCnt="0"/>
      <dgm:spPr/>
    </dgm:pt>
    <dgm:pt modelId="{9DCE6BC0-702A-43BB-AF1B-15215EEC59EE}" type="pres">
      <dgm:prSet presAssocID="{71BF6F10-0433-4F75-8A1D-060A01D7F59B}" presName="parentText" presStyleLbl="node1" presStyleIdx="1" presStyleCnt="3">
        <dgm:presLayoutVars>
          <dgm:chMax val="1"/>
          <dgm:bulletEnabled val="1"/>
        </dgm:presLayoutVars>
      </dgm:prSet>
      <dgm:spPr/>
      <dgm:t>
        <a:bodyPr/>
        <a:lstStyle/>
        <a:p>
          <a:endParaRPr lang="zh-TW" altLang="en-US"/>
        </a:p>
      </dgm:t>
    </dgm:pt>
    <dgm:pt modelId="{9B1962DC-6991-4133-85CF-9FACE66FC72E}" type="pres">
      <dgm:prSet presAssocID="{71BF6F10-0433-4F75-8A1D-060A01D7F59B}" presName="descendantText" presStyleLbl="alignAccFollowNode1" presStyleIdx="1" presStyleCnt="3" custScaleY="213641">
        <dgm:presLayoutVars>
          <dgm:bulletEnabled val="1"/>
        </dgm:presLayoutVars>
      </dgm:prSet>
      <dgm:spPr/>
      <dgm:t>
        <a:bodyPr/>
        <a:lstStyle/>
        <a:p>
          <a:endParaRPr lang="zh-TW" altLang="en-US"/>
        </a:p>
      </dgm:t>
    </dgm:pt>
    <dgm:pt modelId="{CD15C581-E8C4-41EE-AD67-01711C7F9CCC}" type="pres">
      <dgm:prSet presAssocID="{A522F9A0-2378-4956-99CD-7F86F4E23A9D}" presName="sp" presStyleCnt="0"/>
      <dgm:spPr/>
    </dgm:pt>
    <dgm:pt modelId="{C80330C3-5399-4748-9378-DC18FC25EDD1}" type="pres">
      <dgm:prSet presAssocID="{262E7F54-BF03-4706-828B-59FBA2C817A9}" presName="linNode" presStyleCnt="0"/>
      <dgm:spPr/>
    </dgm:pt>
    <dgm:pt modelId="{357A06D3-0048-4871-A5CC-BFF6E069893D}" type="pres">
      <dgm:prSet presAssocID="{262E7F54-BF03-4706-828B-59FBA2C817A9}" presName="parentText" presStyleLbl="node1" presStyleIdx="2" presStyleCnt="3">
        <dgm:presLayoutVars>
          <dgm:chMax val="1"/>
          <dgm:bulletEnabled val="1"/>
        </dgm:presLayoutVars>
      </dgm:prSet>
      <dgm:spPr/>
      <dgm:t>
        <a:bodyPr/>
        <a:lstStyle/>
        <a:p>
          <a:endParaRPr lang="zh-TW" altLang="en-US"/>
        </a:p>
      </dgm:t>
    </dgm:pt>
    <dgm:pt modelId="{8C70FF87-202C-4DA5-927F-4856FAF57D05}" type="pres">
      <dgm:prSet presAssocID="{262E7F54-BF03-4706-828B-59FBA2C817A9}" presName="descendantText" presStyleLbl="alignAccFollowNode1" presStyleIdx="2" presStyleCnt="3" custScaleY="125488">
        <dgm:presLayoutVars>
          <dgm:bulletEnabled val="1"/>
        </dgm:presLayoutVars>
      </dgm:prSet>
      <dgm:spPr/>
      <dgm:t>
        <a:bodyPr/>
        <a:lstStyle/>
        <a:p>
          <a:endParaRPr lang="zh-TW" altLang="en-US"/>
        </a:p>
      </dgm:t>
    </dgm:pt>
  </dgm:ptLst>
  <dgm:cxnLst>
    <dgm:cxn modelId="{CC619857-607F-402B-8B1F-2578CF721E92}" srcId="{8B6EADCB-BAA4-4A93-BA7A-22C8B5207500}" destId="{262E7F54-BF03-4706-828B-59FBA2C817A9}" srcOrd="2" destOrd="0" parTransId="{EE92462D-C3FD-4AA4-9B9D-0A4C6A619633}" sibTransId="{2B0E8A3E-5BDB-4965-B67C-FEAC29003011}"/>
    <dgm:cxn modelId="{84E8799C-CEB3-4327-BA51-511CD2116373}" srcId="{71BF6F10-0433-4F75-8A1D-060A01D7F59B}" destId="{C37E1BED-2BBF-4BCE-B578-4A2CA16FBD2F}" srcOrd="1" destOrd="0" parTransId="{0D11E217-9CA9-451F-9385-3CBF3D42C59B}" sibTransId="{F9A56525-84A3-4E71-910B-AB284AFDFCBE}"/>
    <dgm:cxn modelId="{EAD4F913-AA07-4FD6-804D-CC7804FD6F64}" type="presOf" srcId="{71BF6F10-0433-4F75-8A1D-060A01D7F59B}" destId="{9DCE6BC0-702A-43BB-AF1B-15215EEC59EE}" srcOrd="0" destOrd="0" presId="urn:microsoft.com/office/officeart/2005/8/layout/vList5"/>
    <dgm:cxn modelId="{27037B21-557A-4617-A37D-E9F66F364ACB}" srcId="{68164B6C-4313-4EBB-B129-3EE00CFFEFA4}" destId="{72380329-341F-480C-88A2-6613DBF86E1D}" srcOrd="0" destOrd="0" parTransId="{CB0E3DE5-CA83-4A95-BFD4-DF404A18527F}" sibTransId="{2B28FE87-8404-47A8-A183-B761538FCC90}"/>
    <dgm:cxn modelId="{5CF8C084-AA50-47E8-8C15-B4597F49FE58}" type="presOf" srcId="{C37E1BED-2BBF-4BCE-B578-4A2CA16FBD2F}" destId="{9B1962DC-6991-4133-85CF-9FACE66FC72E}" srcOrd="0" destOrd="1" presId="urn:microsoft.com/office/officeart/2005/8/layout/vList5"/>
    <dgm:cxn modelId="{1D8BF682-7B34-400D-BA68-75446EF823AF}" srcId="{262E7F54-BF03-4706-828B-59FBA2C817A9}" destId="{1F07B988-CBB2-43FB-8AB9-1A471FA754C7}" srcOrd="0" destOrd="0" parTransId="{4AF8005C-D3BE-4B1F-B625-4E028D411354}" sibTransId="{A9F01587-32A1-40BF-A0C7-10A6F8DE8AEA}"/>
    <dgm:cxn modelId="{FC9B5211-2A4D-48EE-8138-CE908BAF8040}" srcId="{8B6EADCB-BAA4-4A93-BA7A-22C8B5207500}" destId="{68164B6C-4313-4EBB-B129-3EE00CFFEFA4}" srcOrd="0" destOrd="0" parTransId="{5B9420E5-12E7-4E8D-9D64-6DEBF1C31D6B}" sibTransId="{7B868116-BE4E-481D-AAFC-EF05FFC11D4E}"/>
    <dgm:cxn modelId="{C073F397-71D6-490E-8C09-EF573588A96B}" srcId="{71BF6F10-0433-4F75-8A1D-060A01D7F59B}" destId="{95E8AC2F-23BA-44B7-AAC3-956092B5C5F2}" srcOrd="0" destOrd="0" parTransId="{00076AC2-02D1-4CFF-A474-BAC80FC9FBA6}" sibTransId="{4E1E84C2-0117-48EC-A093-1548E80D1D87}"/>
    <dgm:cxn modelId="{ED511D04-6003-4822-B114-BF742F34BD6A}" type="presOf" srcId="{262E7F54-BF03-4706-828B-59FBA2C817A9}" destId="{357A06D3-0048-4871-A5CC-BFF6E069893D}" srcOrd="0" destOrd="0" presId="urn:microsoft.com/office/officeart/2005/8/layout/vList5"/>
    <dgm:cxn modelId="{E22C51AE-1FFE-4A4B-BE31-1AF3EF80F43C}" type="presOf" srcId="{68164B6C-4313-4EBB-B129-3EE00CFFEFA4}" destId="{EAD333DE-B3DC-4381-8D73-D5E56372D008}" srcOrd="0" destOrd="0" presId="urn:microsoft.com/office/officeart/2005/8/layout/vList5"/>
    <dgm:cxn modelId="{06310DCA-75E9-49F9-8108-75C90C1F89AF}" type="presOf" srcId="{72380329-341F-480C-88A2-6613DBF86E1D}" destId="{2394683A-9426-4D0E-81D7-82768A7DCC81}" srcOrd="0" destOrd="0" presId="urn:microsoft.com/office/officeart/2005/8/layout/vList5"/>
    <dgm:cxn modelId="{51BE27F7-F1BC-461E-807F-E6677BC6CE15}" type="presOf" srcId="{1F07B988-CBB2-43FB-8AB9-1A471FA754C7}" destId="{8C70FF87-202C-4DA5-927F-4856FAF57D05}" srcOrd="0" destOrd="0" presId="urn:microsoft.com/office/officeart/2005/8/layout/vList5"/>
    <dgm:cxn modelId="{697E928C-45F6-49A2-9DB9-F38475600CA4}" srcId="{8B6EADCB-BAA4-4A93-BA7A-22C8B5207500}" destId="{71BF6F10-0433-4F75-8A1D-060A01D7F59B}" srcOrd="1" destOrd="0" parTransId="{208BCC6F-B28A-4296-951E-2217A806E15D}" sibTransId="{A522F9A0-2378-4956-99CD-7F86F4E23A9D}"/>
    <dgm:cxn modelId="{6A3F95EB-FAB9-4900-9805-5670DC9BA3E1}" type="presOf" srcId="{8B6EADCB-BAA4-4A93-BA7A-22C8B5207500}" destId="{50FB2E7B-0A81-4507-B184-D257878BE411}" srcOrd="0" destOrd="0" presId="urn:microsoft.com/office/officeart/2005/8/layout/vList5"/>
    <dgm:cxn modelId="{682326F9-71DA-4D38-B8DD-E3C23482303E}" type="presOf" srcId="{95E8AC2F-23BA-44B7-AAC3-956092B5C5F2}" destId="{9B1962DC-6991-4133-85CF-9FACE66FC72E}" srcOrd="0" destOrd="0" presId="urn:microsoft.com/office/officeart/2005/8/layout/vList5"/>
    <dgm:cxn modelId="{FC11922D-DAAA-4163-9DE8-22A8868B3039}" type="presParOf" srcId="{50FB2E7B-0A81-4507-B184-D257878BE411}" destId="{D12D256A-1448-49C6-B33A-E298FB840113}" srcOrd="0" destOrd="0" presId="urn:microsoft.com/office/officeart/2005/8/layout/vList5"/>
    <dgm:cxn modelId="{BD6445EA-CCC6-4039-AF4C-9E296A3174AA}" type="presParOf" srcId="{D12D256A-1448-49C6-B33A-E298FB840113}" destId="{EAD333DE-B3DC-4381-8D73-D5E56372D008}" srcOrd="0" destOrd="0" presId="urn:microsoft.com/office/officeart/2005/8/layout/vList5"/>
    <dgm:cxn modelId="{BDA92BE3-889D-4E79-92B7-A939965A315A}" type="presParOf" srcId="{D12D256A-1448-49C6-B33A-E298FB840113}" destId="{2394683A-9426-4D0E-81D7-82768A7DCC81}" srcOrd="1" destOrd="0" presId="urn:microsoft.com/office/officeart/2005/8/layout/vList5"/>
    <dgm:cxn modelId="{39BCA4E3-AF5B-4174-AC28-20AD671B299F}" type="presParOf" srcId="{50FB2E7B-0A81-4507-B184-D257878BE411}" destId="{6DEFE8EE-2C87-4D35-96C5-7207F595F07D}" srcOrd="1" destOrd="0" presId="urn:microsoft.com/office/officeart/2005/8/layout/vList5"/>
    <dgm:cxn modelId="{D0755A86-2528-4222-B4AC-07EDD47115DB}" type="presParOf" srcId="{50FB2E7B-0A81-4507-B184-D257878BE411}" destId="{828B8A09-FEAE-4DB9-A751-AC395483B9DA}" srcOrd="2" destOrd="0" presId="urn:microsoft.com/office/officeart/2005/8/layout/vList5"/>
    <dgm:cxn modelId="{22D0955B-D051-416B-AF97-E9A379D18F21}" type="presParOf" srcId="{828B8A09-FEAE-4DB9-A751-AC395483B9DA}" destId="{9DCE6BC0-702A-43BB-AF1B-15215EEC59EE}" srcOrd="0" destOrd="0" presId="urn:microsoft.com/office/officeart/2005/8/layout/vList5"/>
    <dgm:cxn modelId="{BAF7126D-74B0-45FF-8F21-B1171ADDE279}" type="presParOf" srcId="{828B8A09-FEAE-4DB9-A751-AC395483B9DA}" destId="{9B1962DC-6991-4133-85CF-9FACE66FC72E}" srcOrd="1" destOrd="0" presId="urn:microsoft.com/office/officeart/2005/8/layout/vList5"/>
    <dgm:cxn modelId="{E8AF2C67-65FC-47F3-B822-2329A7399B0F}" type="presParOf" srcId="{50FB2E7B-0A81-4507-B184-D257878BE411}" destId="{CD15C581-E8C4-41EE-AD67-01711C7F9CCC}" srcOrd="3" destOrd="0" presId="urn:microsoft.com/office/officeart/2005/8/layout/vList5"/>
    <dgm:cxn modelId="{1FB4DDDD-F103-4290-A097-1EE08290BB0F}" type="presParOf" srcId="{50FB2E7B-0A81-4507-B184-D257878BE411}" destId="{C80330C3-5399-4748-9378-DC18FC25EDD1}" srcOrd="4" destOrd="0" presId="urn:microsoft.com/office/officeart/2005/8/layout/vList5"/>
    <dgm:cxn modelId="{1E18D835-F530-445E-AC92-B7EE237CB624}" type="presParOf" srcId="{C80330C3-5399-4748-9378-DC18FC25EDD1}" destId="{357A06D3-0048-4871-A5CC-BFF6E069893D}" srcOrd="0" destOrd="0" presId="urn:microsoft.com/office/officeart/2005/8/layout/vList5"/>
    <dgm:cxn modelId="{4BC8A5A5-DE79-4C3A-9717-E7754A28AF67}" type="presParOf" srcId="{C80330C3-5399-4748-9378-DC18FC25EDD1}" destId="{8C70FF87-202C-4DA5-927F-4856FAF57D0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AFAFB293-63EC-43D6-97A6-176CAA6FDF38}" type="doc">
      <dgm:prSet loTypeId="urn:microsoft.com/office/officeart/2005/8/layout/vProcess5" loCatId="process" qsTypeId="urn:microsoft.com/office/officeart/2005/8/quickstyle/simple3" qsCatId="simple" csTypeId="urn:microsoft.com/office/officeart/2005/8/colors/colorful1#3" csCatId="colorful" phldr="1"/>
      <dgm:spPr/>
      <dgm:t>
        <a:bodyPr/>
        <a:lstStyle/>
        <a:p>
          <a:endParaRPr lang="zh-TW" altLang="en-US"/>
        </a:p>
      </dgm:t>
    </dgm:pt>
    <dgm:pt modelId="{05BD92BD-0A7A-46AF-95BF-F7A17160BC0D}">
      <dgm:prSet phldrT="[文字]" custT="1"/>
      <dgm:spPr/>
      <dgm:t>
        <a:bodyPr/>
        <a:lstStyle/>
        <a:p>
          <a:r>
            <a:rPr lang="zh-TW" altLang="en-US" sz="2800" b="1" dirty="0" smtClean="0">
              <a:latin typeface="微軟正黑體" pitchFamily="34" charset="-120"/>
              <a:ea typeface="微軟正黑體" pitchFamily="34" charset="-120"/>
            </a:rPr>
            <a:t>第</a:t>
          </a:r>
          <a:r>
            <a:rPr lang="en-US" altLang="zh-TW" sz="2800" b="1" dirty="0" smtClean="0">
              <a:latin typeface="微軟正黑體" pitchFamily="34" charset="-120"/>
              <a:ea typeface="微軟正黑體" pitchFamily="34" charset="-120"/>
            </a:rPr>
            <a:t>7</a:t>
          </a:r>
          <a:r>
            <a:rPr lang="zh-TW" altLang="en-US" sz="2800" b="1" dirty="0" smtClean="0">
              <a:latin typeface="微軟正黑體" pitchFamily="34" charset="-120"/>
              <a:ea typeface="微軟正黑體" pitchFamily="34" charset="-120"/>
            </a:rPr>
            <a:t>條</a:t>
          </a:r>
          <a:r>
            <a:rPr lang="zh-TW" altLang="en-US" sz="1400" dirty="0" smtClean="0">
              <a:latin typeface="微軟正黑體" pitchFamily="34" charset="-120"/>
              <a:ea typeface="微軟正黑體" pitchFamily="34" charset="-120"/>
            </a:rPr>
            <a:t>　</a:t>
          </a:r>
          <a:r>
            <a:rPr lang="zh-TW" altLang="en-US" sz="1600" dirty="0" smtClean="0">
              <a:latin typeface="微軟正黑體" pitchFamily="34" charset="-120"/>
              <a:ea typeface="微軟正黑體" pitchFamily="34" charset="-120"/>
            </a:rPr>
            <a:t>雙方同意建立執法協處機制，</a:t>
          </a:r>
          <a:r>
            <a:rPr lang="zh-TW" altLang="en-US" sz="1600" b="1" u="sng" dirty="0" smtClean="0">
              <a:latin typeface="微軟正黑體" pitchFamily="34" charset="-120"/>
              <a:ea typeface="微軟正黑體" pitchFamily="34" charset="-120"/>
            </a:rPr>
            <a:t>依各自規定</a:t>
          </a:r>
          <a:r>
            <a:rPr lang="zh-TW" altLang="en-US" sz="1600" dirty="0" smtClean="0">
              <a:latin typeface="微軟正黑體" pitchFamily="34" charset="-120"/>
              <a:ea typeface="微軟正黑體" pitchFamily="34" charset="-120"/>
            </a:rPr>
            <a:t>妥善處理下列智慧財產權（知識產權）保護事宜：</a:t>
          </a:r>
          <a:endParaRPr lang="zh-TW" altLang="en-US" sz="1600" dirty="0">
            <a:latin typeface="微軟正黑體" pitchFamily="34" charset="-120"/>
            <a:ea typeface="微軟正黑體" pitchFamily="34" charset="-120"/>
          </a:endParaRPr>
        </a:p>
      </dgm:t>
    </dgm:pt>
    <dgm:pt modelId="{0F5AB993-EC36-4CC8-BC86-6DC0445B3E56}" type="parTrans" cxnId="{2C67E4DD-F1CE-4A56-A1D4-31592F3356F6}">
      <dgm:prSet/>
      <dgm:spPr/>
      <dgm:t>
        <a:bodyPr/>
        <a:lstStyle/>
        <a:p>
          <a:endParaRPr lang="zh-TW" altLang="en-US"/>
        </a:p>
      </dgm:t>
    </dgm:pt>
    <dgm:pt modelId="{90B543BA-2093-40BA-B14E-4B2ADC828694}" type="sibTrans" cxnId="{2C67E4DD-F1CE-4A56-A1D4-31592F3356F6}">
      <dgm:prSet/>
      <dgm:spPr/>
      <dgm:t>
        <a:bodyPr/>
        <a:lstStyle/>
        <a:p>
          <a:endParaRPr lang="zh-TW" altLang="en-US"/>
        </a:p>
      </dgm:t>
    </dgm:pt>
    <dgm:pt modelId="{4526D28F-9CF8-4E43-BF1F-02AAB998E02F}">
      <dgm:prSet custT="1"/>
      <dgm:spPr/>
      <dgm:t>
        <a:bodyPr/>
        <a:lstStyle/>
        <a:p>
          <a:r>
            <a:rPr lang="zh-TW" altLang="en-US" sz="1400" dirty="0" smtClean="0">
              <a:latin typeface="微軟正黑體" pitchFamily="34" charset="-120"/>
              <a:ea typeface="微軟正黑體" pitchFamily="34" charset="-120"/>
            </a:rPr>
            <a:t>（三）</a:t>
          </a:r>
          <a:r>
            <a:rPr lang="zh-TW" altLang="zh-TW" sz="1400" dirty="0" smtClean="0">
              <a:latin typeface="微軟正黑體" pitchFamily="34" charset="-120"/>
              <a:ea typeface="微軟正黑體" pitchFamily="34" charset="-120"/>
            </a:rPr>
            <a:t>強化水果及其他農產品虛偽產地標示之市場監管及查處措施</a:t>
          </a:r>
          <a:endParaRPr lang="en-US" altLang="zh-TW" sz="1400" dirty="0" smtClean="0">
            <a:latin typeface="微軟正黑體" pitchFamily="34" charset="-120"/>
            <a:ea typeface="微軟正黑體" pitchFamily="34" charset="-120"/>
          </a:endParaRPr>
        </a:p>
        <a:p>
          <a:r>
            <a:rPr lang="zh-TW" altLang="en-US" sz="1400" b="1" dirty="0" smtClean="0">
              <a:latin typeface="微軟正黑體" pitchFamily="34" charset="-120"/>
              <a:ea typeface="微軟正黑體" pitchFamily="34" charset="-120"/>
            </a:rPr>
            <a:t>（四）</a:t>
          </a:r>
          <a:r>
            <a:rPr lang="zh-TW" altLang="zh-TW" sz="1400" b="1" dirty="0" smtClean="0">
              <a:latin typeface="微軟正黑體" pitchFamily="34" charset="-120"/>
              <a:ea typeface="微軟正黑體" pitchFamily="34" charset="-120"/>
            </a:rPr>
            <a:t>其他智慧財產權（知識產權）保護事宜</a:t>
          </a:r>
          <a:endParaRPr lang="en-US" altLang="zh-TW" sz="1400" b="1" dirty="0">
            <a:latin typeface="微軟正黑體" pitchFamily="34" charset="-120"/>
            <a:ea typeface="微軟正黑體" pitchFamily="34" charset="-120"/>
          </a:endParaRPr>
        </a:p>
      </dgm:t>
    </dgm:pt>
    <dgm:pt modelId="{DC1D3C47-4985-4D21-B5E1-2C7F9A7A42FC}" type="parTrans" cxnId="{99FEBD97-6AE5-44DD-9390-9F2D9B218149}">
      <dgm:prSet/>
      <dgm:spPr/>
      <dgm:t>
        <a:bodyPr/>
        <a:lstStyle/>
        <a:p>
          <a:endParaRPr lang="zh-TW" altLang="en-US"/>
        </a:p>
      </dgm:t>
    </dgm:pt>
    <dgm:pt modelId="{64A3E765-D360-41DD-B40E-4BEDC5D5526D}" type="sibTrans" cxnId="{99FEBD97-6AE5-44DD-9390-9F2D9B218149}">
      <dgm:prSet/>
      <dgm:spPr/>
      <dgm:t>
        <a:bodyPr/>
        <a:lstStyle/>
        <a:p>
          <a:endParaRPr lang="zh-TW" altLang="en-US"/>
        </a:p>
      </dgm:t>
    </dgm:pt>
    <dgm:pt modelId="{2E3D3ABB-7ADC-459B-BEC7-6C447613A92A}">
      <dgm:prSet custT="1"/>
      <dgm:spPr/>
      <dgm:t>
        <a:bodyPr/>
        <a:lstStyle/>
        <a:p>
          <a:r>
            <a:rPr lang="zh-TW" altLang="en-US" sz="1600" b="1" dirty="0" smtClean="0">
              <a:latin typeface="微軟正黑體" pitchFamily="34" charset="-120"/>
              <a:ea typeface="微軟正黑體" pitchFamily="34" charset="-120"/>
            </a:rPr>
            <a:t>在處理上述權益保護事宜時，雙方可相互提供必要的資訊，並通報處理結果。</a:t>
          </a:r>
          <a:endParaRPr lang="zh-TW" altLang="zh-TW" sz="1600" b="1" dirty="0">
            <a:latin typeface="微軟正黑體" pitchFamily="34" charset="-120"/>
            <a:ea typeface="微軟正黑體" pitchFamily="34" charset="-120"/>
          </a:endParaRPr>
        </a:p>
      </dgm:t>
    </dgm:pt>
    <dgm:pt modelId="{FC14CBC3-3254-475E-A730-82C07B25D4DB}" type="parTrans" cxnId="{87CCB023-5831-4D5A-85B6-6F3929855ECC}">
      <dgm:prSet/>
      <dgm:spPr/>
      <dgm:t>
        <a:bodyPr/>
        <a:lstStyle/>
        <a:p>
          <a:endParaRPr lang="zh-TW" altLang="en-US"/>
        </a:p>
      </dgm:t>
    </dgm:pt>
    <dgm:pt modelId="{EFC233A0-71D6-4C9F-A4E7-9CEE8157B860}" type="sibTrans" cxnId="{87CCB023-5831-4D5A-85B6-6F3929855ECC}">
      <dgm:prSet/>
      <dgm:spPr/>
      <dgm:t>
        <a:bodyPr/>
        <a:lstStyle/>
        <a:p>
          <a:endParaRPr lang="zh-TW" altLang="en-US"/>
        </a:p>
      </dgm:t>
    </dgm:pt>
    <dgm:pt modelId="{FC06FD76-7425-4D48-9268-CB9CBD4ED914}">
      <dgm:prSet phldrT="[文字]" custT="1"/>
      <dgm:spPr/>
      <dgm:t>
        <a:bodyPr/>
        <a:lstStyle/>
        <a:p>
          <a:r>
            <a:rPr lang="zh-TW" altLang="en-US" sz="1400" b="1" dirty="0" smtClean="0">
              <a:latin typeface="微軟正黑體" pitchFamily="34" charset="-120"/>
              <a:ea typeface="微軟正黑體" pitchFamily="34" charset="-120"/>
            </a:rPr>
            <a:t>（一）打擊盜版及仿冒，特別是查處經由網路（網絡）提供或幫助提供盜版圖書、影音（音像）及電腦程式（軟件）之侵權網站，以及在市場流通的盜版及仿冒品</a:t>
          </a:r>
          <a:endParaRPr lang="zh-TW" altLang="en-US" sz="1400" b="1" dirty="0">
            <a:latin typeface="微軟正黑體" pitchFamily="34" charset="-120"/>
            <a:ea typeface="微軟正黑體" pitchFamily="34" charset="-120"/>
          </a:endParaRPr>
        </a:p>
      </dgm:t>
    </dgm:pt>
    <dgm:pt modelId="{4A389AF4-7C3C-48EF-84D2-9D0E7DBD5AFD}" type="sibTrans" cxnId="{5540E36F-9D30-4F73-958F-5809FE22D75B}">
      <dgm:prSet/>
      <dgm:spPr/>
      <dgm:t>
        <a:bodyPr/>
        <a:lstStyle/>
        <a:p>
          <a:endParaRPr lang="zh-TW" altLang="en-US"/>
        </a:p>
      </dgm:t>
    </dgm:pt>
    <dgm:pt modelId="{D9E33BCE-2B86-49BE-BD4C-50E502666F22}" type="parTrans" cxnId="{5540E36F-9D30-4F73-958F-5809FE22D75B}">
      <dgm:prSet/>
      <dgm:spPr/>
      <dgm:t>
        <a:bodyPr/>
        <a:lstStyle/>
        <a:p>
          <a:endParaRPr lang="zh-TW" altLang="en-US"/>
        </a:p>
      </dgm:t>
    </dgm:pt>
    <dgm:pt modelId="{E7DC174A-8F16-4F4A-BE4D-21AC9C7E996B}">
      <dgm:prSet custT="1"/>
      <dgm:spPr/>
      <dgm:t>
        <a:bodyPr/>
        <a:lstStyle/>
        <a:p>
          <a:r>
            <a:rPr lang="zh-TW" altLang="en-US" sz="1400" dirty="0" smtClean="0">
              <a:latin typeface="微軟正黑體" pitchFamily="34" charset="-120"/>
              <a:ea typeface="微軟正黑體" pitchFamily="34" charset="-120"/>
            </a:rPr>
            <a:t>（二）</a:t>
          </a:r>
          <a:r>
            <a:rPr lang="zh-TW" altLang="zh-TW" sz="1400" dirty="0" smtClean="0">
              <a:latin typeface="微軟正黑體" pitchFamily="34" charset="-120"/>
              <a:ea typeface="微軟正黑體" pitchFamily="34" charset="-120"/>
            </a:rPr>
            <a:t>保護著名（馳名）商標、地理標誌或著名產地名稱，共同防止惡意搶註行為，並保障權利人行使申請撤銷被搶註著名（馳名）商標、地理標誌或著名產地名稱的權利</a:t>
          </a:r>
          <a:endParaRPr lang="zh-TW" altLang="en-US" sz="1400" dirty="0">
            <a:latin typeface="微軟正黑體" pitchFamily="34" charset="-120"/>
            <a:ea typeface="微軟正黑體" pitchFamily="34" charset="-120"/>
          </a:endParaRPr>
        </a:p>
      </dgm:t>
    </dgm:pt>
    <dgm:pt modelId="{190CF2B2-1B51-45E7-BCA3-B5271C35C8CD}" type="parTrans" cxnId="{34B27E6E-9FD4-4717-B0DA-69C82367E359}">
      <dgm:prSet/>
      <dgm:spPr/>
      <dgm:t>
        <a:bodyPr/>
        <a:lstStyle/>
        <a:p>
          <a:endParaRPr lang="zh-TW" altLang="en-US"/>
        </a:p>
      </dgm:t>
    </dgm:pt>
    <dgm:pt modelId="{8C673AFE-2686-4C02-8876-868409D8C6EC}" type="sibTrans" cxnId="{34B27E6E-9FD4-4717-B0DA-69C82367E359}">
      <dgm:prSet/>
      <dgm:spPr/>
      <dgm:t>
        <a:bodyPr/>
        <a:lstStyle/>
        <a:p>
          <a:endParaRPr lang="zh-TW" altLang="en-US"/>
        </a:p>
      </dgm:t>
    </dgm:pt>
    <dgm:pt modelId="{1734349D-E933-4EEC-8938-AB877C490824}" type="pres">
      <dgm:prSet presAssocID="{AFAFB293-63EC-43D6-97A6-176CAA6FDF38}" presName="outerComposite" presStyleCnt="0">
        <dgm:presLayoutVars>
          <dgm:chMax val="5"/>
          <dgm:dir/>
          <dgm:resizeHandles val="exact"/>
        </dgm:presLayoutVars>
      </dgm:prSet>
      <dgm:spPr/>
      <dgm:t>
        <a:bodyPr/>
        <a:lstStyle/>
        <a:p>
          <a:endParaRPr lang="zh-TW" altLang="en-US"/>
        </a:p>
      </dgm:t>
    </dgm:pt>
    <dgm:pt modelId="{F7752CFD-9065-44CC-B4FE-D3A4FC3E6262}" type="pres">
      <dgm:prSet presAssocID="{AFAFB293-63EC-43D6-97A6-176CAA6FDF38}" presName="dummyMaxCanvas" presStyleCnt="0">
        <dgm:presLayoutVars/>
      </dgm:prSet>
      <dgm:spPr/>
      <dgm:t>
        <a:bodyPr/>
        <a:lstStyle/>
        <a:p>
          <a:endParaRPr lang="zh-TW" altLang="en-US"/>
        </a:p>
      </dgm:t>
    </dgm:pt>
    <dgm:pt modelId="{E9E875F9-B634-4AD1-999A-3EBD25CBDF8F}" type="pres">
      <dgm:prSet presAssocID="{AFAFB293-63EC-43D6-97A6-176CAA6FDF38}" presName="FiveNodes_1" presStyleLbl="node1" presStyleIdx="0" presStyleCnt="5" custScaleX="106093">
        <dgm:presLayoutVars>
          <dgm:bulletEnabled val="1"/>
        </dgm:presLayoutVars>
      </dgm:prSet>
      <dgm:spPr/>
      <dgm:t>
        <a:bodyPr/>
        <a:lstStyle/>
        <a:p>
          <a:endParaRPr lang="zh-TW" altLang="en-US"/>
        </a:p>
      </dgm:t>
    </dgm:pt>
    <dgm:pt modelId="{4168EC2C-8F58-4E3D-892B-3D6F2F2D14F7}" type="pres">
      <dgm:prSet presAssocID="{AFAFB293-63EC-43D6-97A6-176CAA6FDF38}" presName="FiveNodes_2" presStyleLbl="node1" presStyleIdx="1" presStyleCnt="5" custScaleX="105403" custLinFactNeighborX="4680" custLinFactNeighborY="-4240">
        <dgm:presLayoutVars>
          <dgm:bulletEnabled val="1"/>
        </dgm:presLayoutVars>
      </dgm:prSet>
      <dgm:spPr/>
      <dgm:t>
        <a:bodyPr/>
        <a:lstStyle/>
        <a:p>
          <a:endParaRPr lang="zh-TW" altLang="en-US"/>
        </a:p>
      </dgm:t>
    </dgm:pt>
    <dgm:pt modelId="{5D4FECF4-1C57-406D-8F9D-B1A666B5186E}" type="pres">
      <dgm:prSet presAssocID="{AFAFB293-63EC-43D6-97A6-176CAA6FDF38}" presName="FiveNodes_3" presStyleLbl="node1" presStyleIdx="2" presStyleCnt="5" custScaleX="106469" custLinFactNeighborX="-2254" custLinFactNeighborY="-1169">
        <dgm:presLayoutVars>
          <dgm:bulletEnabled val="1"/>
        </dgm:presLayoutVars>
      </dgm:prSet>
      <dgm:spPr/>
      <dgm:t>
        <a:bodyPr/>
        <a:lstStyle/>
        <a:p>
          <a:endParaRPr lang="zh-TW" altLang="en-US"/>
        </a:p>
      </dgm:t>
    </dgm:pt>
    <dgm:pt modelId="{ADC61462-88E4-4083-B0A6-8F50D02BA9DE}" type="pres">
      <dgm:prSet presAssocID="{AFAFB293-63EC-43D6-97A6-176CAA6FDF38}" presName="FiveNodes_4" presStyleLbl="node1" presStyleIdx="3" presStyleCnt="5" custScaleX="107916" custLinFactNeighborX="-8998" custLinFactNeighborY="1901">
        <dgm:presLayoutVars>
          <dgm:bulletEnabled val="1"/>
        </dgm:presLayoutVars>
      </dgm:prSet>
      <dgm:spPr/>
      <dgm:t>
        <a:bodyPr/>
        <a:lstStyle/>
        <a:p>
          <a:endParaRPr lang="zh-TW" altLang="en-US"/>
        </a:p>
      </dgm:t>
    </dgm:pt>
    <dgm:pt modelId="{A613080E-3E52-43D3-83EA-186BF2D529E2}" type="pres">
      <dgm:prSet presAssocID="{AFAFB293-63EC-43D6-97A6-176CAA6FDF38}" presName="FiveNodes_5" presStyleLbl="node1" presStyleIdx="4" presStyleCnt="5" custScaleX="109705" custLinFactNeighborX="-24931" custLinFactNeighborY="-2339">
        <dgm:presLayoutVars>
          <dgm:bulletEnabled val="1"/>
        </dgm:presLayoutVars>
      </dgm:prSet>
      <dgm:spPr/>
      <dgm:t>
        <a:bodyPr/>
        <a:lstStyle/>
        <a:p>
          <a:endParaRPr lang="zh-TW" altLang="en-US"/>
        </a:p>
      </dgm:t>
    </dgm:pt>
    <dgm:pt modelId="{E4ECEE7F-6319-4C6B-8452-85E04BF75F78}" type="pres">
      <dgm:prSet presAssocID="{AFAFB293-63EC-43D6-97A6-176CAA6FDF38}" presName="FiveConn_1-2" presStyleLbl="fgAccFollowNode1" presStyleIdx="0" presStyleCnt="4" custLinFactNeighborX="50559" custLinFactNeighborY="68">
        <dgm:presLayoutVars>
          <dgm:bulletEnabled val="1"/>
        </dgm:presLayoutVars>
      </dgm:prSet>
      <dgm:spPr/>
      <dgm:t>
        <a:bodyPr/>
        <a:lstStyle/>
        <a:p>
          <a:endParaRPr lang="zh-TW" altLang="en-US"/>
        </a:p>
      </dgm:t>
    </dgm:pt>
    <dgm:pt modelId="{A2D43248-1952-4AB6-8B35-F1AA467B477B}" type="pres">
      <dgm:prSet presAssocID="{AFAFB293-63EC-43D6-97A6-176CAA6FDF38}" presName="FiveConn_2-3" presStyleLbl="fgAccFollowNode1" presStyleIdx="1" presStyleCnt="4">
        <dgm:presLayoutVars>
          <dgm:bulletEnabled val="1"/>
        </dgm:presLayoutVars>
      </dgm:prSet>
      <dgm:spPr/>
      <dgm:t>
        <a:bodyPr/>
        <a:lstStyle/>
        <a:p>
          <a:endParaRPr lang="zh-TW" altLang="en-US"/>
        </a:p>
      </dgm:t>
    </dgm:pt>
    <dgm:pt modelId="{A257BC96-4E2E-48B4-8F4F-E8183298C4A2}" type="pres">
      <dgm:prSet presAssocID="{AFAFB293-63EC-43D6-97A6-176CAA6FDF38}" presName="FiveConn_3-4" presStyleLbl="fgAccFollowNode1" presStyleIdx="2" presStyleCnt="4" custLinFactNeighborX="-70505" custLinFactNeighborY="12078">
        <dgm:presLayoutVars>
          <dgm:bulletEnabled val="1"/>
        </dgm:presLayoutVars>
      </dgm:prSet>
      <dgm:spPr/>
      <dgm:t>
        <a:bodyPr/>
        <a:lstStyle/>
        <a:p>
          <a:endParaRPr lang="zh-TW" altLang="en-US"/>
        </a:p>
      </dgm:t>
    </dgm:pt>
    <dgm:pt modelId="{3FA6E5A2-058B-47DA-AEB3-A845F781A26B}" type="pres">
      <dgm:prSet presAssocID="{AFAFB293-63EC-43D6-97A6-176CAA6FDF38}" presName="FiveConn_4-5" presStyleLbl="fgAccFollowNode1" presStyleIdx="3" presStyleCnt="4" custLinFactX="-31037" custLinFactNeighborX="-100000" custLinFactNeighborY="-7400">
        <dgm:presLayoutVars>
          <dgm:bulletEnabled val="1"/>
        </dgm:presLayoutVars>
      </dgm:prSet>
      <dgm:spPr/>
      <dgm:t>
        <a:bodyPr/>
        <a:lstStyle/>
        <a:p>
          <a:endParaRPr lang="zh-TW" altLang="en-US"/>
        </a:p>
      </dgm:t>
    </dgm:pt>
    <dgm:pt modelId="{68DD6F4A-FBFC-4A1A-8B56-DD49CCC87B9D}" type="pres">
      <dgm:prSet presAssocID="{AFAFB293-63EC-43D6-97A6-176CAA6FDF38}" presName="FiveNodes_1_text" presStyleLbl="node1" presStyleIdx="4" presStyleCnt="5">
        <dgm:presLayoutVars>
          <dgm:bulletEnabled val="1"/>
        </dgm:presLayoutVars>
      </dgm:prSet>
      <dgm:spPr/>
      <dgm:t>
        <a:bodyPr/>
        <a:lstStyle/>
        <a:p>
          <a:endParaRPr lang="zh-TW" altLang="en-US"/>
        </a:p>
      </dgm:t>
    </dgm:pt>
    <dgm:pt modelId="{4BA3E10D-D891-4E8A-B866-2C5AACD87BCE}" type="pres">
      <dgm:prSet presAssocID="{AFAFB293-63EC-43D6-97A6-176CAA6FDF38}" presName="FiveNodes_2_text" presStyleLbl="node1" presStyleIdx="4" presStyleCnt="5">
        <dgm:presLayoutVars>
          <dgm:bulletEnabled val="1"/>
        </dgm:presLayoutVars>
      </dgm:prSet>
      <dgm:spPr/>
      <dgm:t>
        <a:bodyPr/>
        <a:lstStyle/>
        <a:p>
          <a:endParaRPr lang="zh-TW" altLang="en-US"/>
        </a:p>
      </dgm:t>
    </dgm:pt>
    <dgm:pt modelId="{A6119AA7-74DB-4694-988B-371BD3B35339}" type="pres">
      <dgm:prSet presAssocID="{AFAFB293-63EC-43D6-97A6-176CAA6FDF38}" presName="FiveNodes_3_text" presStyleLbl="node1" presStyleIdx="4" presStyleCnt="5">
        <dgm:presLayoutVars>
          <dgm:bulletEnabled val="1"/>
        </dgm:presLayoutVars>
      </dgm:prSet>
      <dgm:spPr/>
      <dgm:t>
        <a:bodyPr/>
        <a:lstStyle/>
        <a:p>
          <a:endParaRPr lang="zh-TW" altLang="en-US"/>
        </a:p>
      </dgm:t>
    </dgm:pt>
    <dgm:pt modelId="{91AD623E-03EC-4D82-95A1-1487364F2875}" type="pres">
      <dgm:prSet presAssocID="{AFAFB293-63EC-43D6-97A6-176CAA6FDF38}" presName="FiveNodes_4_text" presStyleLbl="node1" presStyleIdx="4" presStyleCnt="5">
        <dgm:presLayoutVars>
          <dgm:bulletEnabled val="1"/>
        </dgm:presLayoutVars>
      </dgm:prSet>
      <dgm:spPr/>
      <dgm:t>
        <a:bodyPr/>
        <a:lstStyle/>
        <a:p>
          <a:endParaRPr lang="zh-TW" altLang="en-US"/>
        </a:p>
      </dgm:t>
    </dgm:pt>
    <dgm:pt modelId="{A1763138-6CAC-4D11-B5CD-F1680D2C2056}" type="pres">
      <dgm:prSet presAssocID="{AFAFB293-63EC-43D6-97A6-176CAA6FDF38}" presName="FiveNodes_5_text" presStyleLbl="node1" presStyleIdx="4" presStyleCnt="5">
        <dgm:presLayoutVars>
          <dgm:bulletEnabled val="1"/>
        </dgm:presLayoutVars>
      </dgm:prSet>
      <dgm:spPr/>
      <dgm:t>
        <a:bodyPr/>
        <a:lstStyle/>
        <a:p>
          <a:endParaRPr lang="zh-TW" altLang="en-US"/>
        </a:p>
      </dgm:t>
    </dgm:pt>
  </dgm:ptLst>
  <dgm:cxnLst>
    <dgm:cxn modelId="{62EE692A-99B9-41D0-9062-E7F00E0A64C3}" type="presOf" srcId="{05BD92BD-0A7A-46AF-95BF-F7A17160BC0D}" destId="{68DD6F4A-FBFC-4A1A-8B56-DD49CCC87B9D}" srcOrd="1" destOrd="0" presId="urn:microsoft.com/office/officeart/2005/8/layout/vProcess5"/>
    <dgm:cxn modelId="{E191049F-9CD3-4C9B-B51B-8F44D07B4D2C}" type="presOf" srcId="{4526D28F-9CF8-4E43-BF1F-02AAB998E02F}" destId="{91AD623E-03EC-4D82-95A1-1487364F2875}" srcOrd="1" destOrd="0" presId="urn:microsoft.com/office/officeart/2005/8/layout/vProcess5"/>
    <dgm:cxn modelId="{5540E36F-9D30-4F73-958F-5809FE22D75B}" srcId="{AFAFB293-63EC-43D6-97A6-176CAA6FDF38}" destId="{FC06FD76-7425-4D48-9268-CB9CBD4ED914}" srcOrd="1" destOrd="0" parTransId="{D9E33BCE-2B86-49BE-BD4C-50E502666F22}" sibTransId="{4A389AF4-7C3C-48EF-84D2-9D0E7DBD5AFD}"/>
    <dgm:cxn modelId="{48788671-9992-4269-97AD-0437EF946D71}" type="presOf" srcId="{64A3E765-D360-41DD-B40E-4BEDC5D5526D}" destId="{3FA6E5A2-058B-47DA-AEB3-A845F781A26B}" srcOrd="0" destOrd="0" presId="urn:microsoft.com/office/officeart/2005/8/layout/vProcess5"/>
    <dgm:cxn modelId="{D5490C6F-DDE7-4D53-8E0D-312F5E3BD257}" type="presOf" srcId="{90B543BA-2093-40BA-B14E-4B2ADC828694}" destId="{E4ECEE7F-6319-4C6B-8452-85E04BF75F78}" srcOrd="0" destOrd="0" presId="urn:microsoft.com/office/officeart/2005/8/layout/vProcess5"/>
    <dgm:cxn modelId="{20F22897-EE37-4427-99D4-FCCA8FB55D01}" type="presOf" srcId="{2E3D3ABB-7ADC-459B-BEC7-6C447613A92A}" destId="{A1763138-6CAC-4D11-B5CD-F1680D2C2056}" srcOrd="1" destOrd="0" presId="urn:microsoft.com/office/officeart/2005/8/layout/vProcess5"/>
    <dgm:cxn modelId="{C1B8B3E5-9F7C-4432-A870-13D36280E796}" type="presOf" srcId="{E7DC174A-8F16-4F4A-BE4D-21AC9C7E996B}" destId="{A6119AA7-74DB-4694-988B-371BD3B35339}" srcOrd="1" destOrd="0" presId="urn:microsoft.com/office/officeart/2005/8/layout/vProcess5"/>
    <dgm:cxn modelId="{5C776429-B29E-4176-B611-40CE4A594C7B}" type="presOf" srcId="{FC06FD76-7425-4D48-9268-CB9CBD4ED914}" destId="{4168EC2C-8F58-4E3D-892B-3D6F2F2D14F7}" srcOrd="0" destOrd="0" presId="urn:microsoft.com/office/officeart/2005/8/layout/vProcess5"/>
    <dgm:cxn modelId="{EF9BBBAD-2E8F-45E6-A972-B7A580364A95}" type="presOf" srcId="{E7DC174A-8F16-4F4A-BE4D-21AC9C7E996B}" destId="{5D4FECF4-1C57-406D-8F9D-B1A666B5186E}" srcOrd="0" destOrd="0" presId="urn:microsoft.com/office/officeart/2005/8/layout/vProcess5"/>
    <dgm:cxn modelId="{8F46ABEC-A4AE-4262-90FE-5093E5400A39}" type="presOf" srcId="{4526D28F-9CF8-4E43-BF1F-02AAB998E02F}" destId="{ADC61462-88E4-4083-B0A6-8F50D02BA9DE}" srcOrd="0" destOrd="0" presId="urn:microsoft.com/office/officeart/2005/8/layout/vProcess5"/>
    <dgm:cxn modelId="{09C79191-955E-470F-9F33-04BB77596ED8}" type="presOf" srcId="{8C673AFE-2686-4C02-8876-868409D8C6EC}" destId="{A257BC96-4E2E-48B4-8F4F-E8183298C4A2}" srcOrd="0" destOrd="0" presId="urn:microsoft.com/office/officeart/2005/8/layout/vProcess5"/>
    <dgm:cxn modelId="{87CCB023-5831-4D5A-85B6-6F3929855ECC}" srcId="{AFAFB293-63EC-43D6-97A6-176CAA6FDF38}" destId="{2E3D3ABB-7ADC-459B-BEC7-6C447613A92A}" srcOrd="4" destOrd="0" parTransId="{FC14CBC3-3254-475E-A730-82C07B25D4DB}" sibTransId="{EFC233A0-71D6-4C9F-A4E7-9CEE8157B860}"/>
    <dgm:cxn modelId="{34B27E6E-9FD4-4717-B0DA-69C82367E359}" srcId="{AFAFB293-63EC-43D6-97A6-176CAA6FDF38}" destId="{E7DC174A-8F16-4F4A-BE4D-21AC9C7E996B}" srcOrd="2" destOrd="0" parTransId="{190CF2B2-1B51-45E7-BCA3-B5271C35C8CD}" sibTransId="{8C673AFE-2686-4C02-8876-868409D8C6EC}"/>
    <dgm:cxn modelId="{77621370-E367-4B9C-AAF2-62CFF5EF4E3D}" type="presOf" srcId="{2E3D3ABB-7ADC-459B-BEC7-6C447613A92A}" destId="{A613080E-3E52-43D3-83EA-186BF2D529E2}" srcOrd="0" destOrd="0" presId="urn:microsoft.com/office/officeart/2005/8/layout/vProcess5"/>
    <dgm:cxn modelId="{99FEBD97-6AE5-44DD-9390-9F2D9B218149}" srcId="{AFAFB293-63EC-43D6-97A6-176CAA6FDF38}" destId="{4526D28F-9CF8-4E43-BF1F-02AAB998E02F}" srcOrd="3" destOrd="0" parTransId="{DC1D3C47-4985-4D21-B5E1-2C7F9A7A42FC}" sibTransId="{64A3E765-D360-41DD-B40E-4BEDC5D5526D}"/>
    <dgm:cxn modelId="{EBDAD537-756B-4234-9A87-0053D7884FBF}" type="presOf" srcId="{AFAFB293-63EC-43D6-97A6-176CAA6FDF38}" destId="{1734349D-E933-4EEC-8938-AB877C490824}" srcOrd="0" destOrd="0" presId="urn:microsoft.com/office/officeart/2005/8/layout/vProcess5"/>
    <dgm:cxn modelId="{2C67E4DD-F1CE-4A56-A1D4-31592F3356F6}" srcId="{AFAFB293-63EC-43D6-97A6-176CAA6FDF38}" destId="{05BD92BD-0A7A-46AF-95BF-F7A17160BC0D}" srcOrd="0" destOrd="0" parTransId="{0F5AB993-EC36-4CC8-BC86-6DC0445B3E56}" sibTransId="{90B543BA-2093-40BA-B14E-4B2ADC828694}"/>
    <dgm:cxn modelId="{01382BFF-E3D9-4901-BDBB-567850ADBAD8}" type="presOf" srcId="{4A389AF4-7C3C-48EF-84D2-9D0E7DBD5AFD}" destId="{A2D43248-1952-4AB6-8B35-F1AA467B477B}" srcOrd="0" destOrd="0" presId="urn:microsoft.com/office/officeart/2005/8/layout/vProcess5"/>
    <dgm:cxn modelId="{43BB802A-2234-40C4-8447-3E08D00C1C10}" type="presOf" srcId="{FC06FD76-7425-4D48-9268-CB9CBD4ED914}" destId="{4BA3E10D-D891-4E8A-B866-2C5AACD87BCE}" srcOrd="1" destOrd="0" presId="urn:microsoft.com/office/officeart/2005/8/layout/vProcess5"/>
    <dgm:cxn modelId="{5391192E-65D4-4FA5-AEB2-CDA3ACBAE7A4}" type="presOf" srcId="{05BD92BD-0A7A-46AF-95BF-F7A17160BC0D}" destId="{E9E875F9-B634-4AD1-999A-3EBD25CBDF8F}" srcOrd="0" destOrd="0" presId="urn:microsoft.com/office/officeart/2005/8/layout/vProcess5"/>
    <dgm:cxn modelId="{36999E1B-66CE-4941-BD42-CC9A4AE92364}" type="presParOf" srcId="{1734349D-E933-4EEC-8938-AB877C490824}" destId="{F7752CFD-9065-44CC-B4FE-D3A4FC3E6262}" srcOrd="0" destOrd="0" presId="urn:microsoft.com/office/officeart/2005/8/layout/vProcess5"/>
    <dgm:cxn modelId="{9DD54FF1-147A-4058-A55B-9587FF6E11B8}" type="presParOf" srcId="{1734349D-E933-4EEC-8938-AB877C490824}" destId="{E9E875F9-B634-4AD1-999A-3EBD25CBDF8F}" srcOrd="1" destOrd="0" presId="urn:microsoft.com/office/officeart/2005/8/layout/vProcess5"/>
    <dgm:cxn modelId="{42BB96A7-3EC0-4455-8E11-9CA56D9A3FE6}" type="presParOf" srcId="{1734349D-E933-4EEC-8938-AB877C490824}" destId="{4168EC2C-8F58-4E3D-892B-3D6F2F2D14F7}" srcOrd="2" destOrd="0" presId="urn:microsoft.com/office/officeart/2005/8/layout/vProcess5"/>
    <dgm:cxn modelId="{6806F112-1008-4A0E-B146-CC57C6A684BD}" type="presParOf" srcId="{1734349D-E933-4EEC-8938-AB877C490824}" destId="{5D4FECF4-1C57-406D-8F9D-B1A666B5186E}" srcOrd="3" destOrd="0" presId="urn:microsoft.com/office/officeart/2005/8/layout/vProcess5"/>
    <dgm:cxn modelId="{3EB7EB45-B558-4060-AB04-72539952A1EC}" type="presParOf" srcId="{1734349D-E933-4EEC-8938-AB877C490824}" destId="{ADC61462-88E4-4083-B0A6-8F50D02BA9DE}" srcOrd="4" destOrd="0" presId="urn:microsoft.com/office/officeart/2005/8/layout/vProcess5"/>
    <dgm:cxn modelId="{36B12E7F-7C94-4DF8-9008-E8453E47C163}" type="presParOf" srcId="{1734349D-E933-4EEC-8938-AB877C490824}" destId="{A613080E-3E52-43D3-83EA-186BF2D529E2}" srcOrd="5" destOrd="0" presId="urn:microsoft.com/office/officeart/2005/8/layout/vProcess5"/>
    <dgm:cxn modelId="{EABE2EDA-B019-411B-8B99-0C1CB960C6DF}" type="presParOf" srcId="{1734349D-E933-4EEC-8938-AB877C490824}" destId="{E4ECEE7F-6319-4C6B-8452-85E04BF75F78}" srcOrd="6" destOrd="0" presId="urn:microsoft.com/office/officeart/2005/8/layout/vProcess5"/>
    <dgm:cxn modelId="{32524EFF-1E54-43CB-8FF2-53E2139EB7E3}" type="presParOf" srcId="{1734349D-E933-4EEC-8938-AB877C490824}" destId="{A2D43248-1952-4AB6-8B35-F1AA467B477B}" srcOrd="7" destOrd="0" presId="urn:microsoft.com/office/officeart/2005/8/layout/vProcess5"/>
    <dgm:cxn modelId="{EF420206-F75C-4071-BCFF-FF817C8D7397}" type="presParOf" srcId="{1734349D-E933-4EEC-8938-AB877C490824}" destId="{A257BC96-4E2E-48B4-8F4F-E8183298C4A2}" srcOrd="8" destOrd="0" presId="urn:microsoft.com/office/officeart/2005/8/layout/vProcess5"/>
    <dgm:cxn modelId="{62CB44E2-9C85-4726-A012-D2448189C517}" type="presParOf" srcId="{1734349D-E933-4EEC-8938-AB877C490824}" destId="{3FA6E5A2-058B-47DA-AEB3-A845F781A26B}" srcOrd="9" destOrd="0" presId="urn:microsoft.com/office/officeart/2005/8/layout/vProcess5"/>
    <dgm:cxn modelId="{F0C46A35-5137-42D9-82B9-909547FDF2B4}" type="presParOf" srcId="{1734349D-E933-4EEC-8938-AB877C490824}" destId="{68DD6F4A-FBFC-4A1A-8B56-DD49CCC87B9D}" srcOrd="10" destOrd="0" presId="urn:microsoft.com/office/officeart/2005/8/layout/vProcess5"/>
    <dgm:cxn modelId="{E9E696E4-CC03-4EE5-B25D-F51AA2FB9BEF}" type="presParOf" srcId="{1734349D-E933-4EEC-8938-AB877C490824}" destId="{4BA3E10D-D891-4E8A-B866-2C5AACD87BCE}" srcOrd="11" destOrd="0" presId="urn:microsoft.com/office/officeart/2005/8/layout/vProcess5"/>
    <dgm:cxn modelId="{7F097589-61C6-43B6-A15C-78D8872361B3}" type="presParOf" srcId="{1734349D-E933-4EEC-8938-AB877C490824}" destId="{A6119AA7-74DB-4694-988B-371BD3B35339}" srcOrd="12" destOrd="0" presId="urn:microsoft.com/office/officeart/2005/8/layout/vProcess5"/>
    <dgm:cxn modelId="{1DA7CE98-67DD-4CD3-AB1F-4A875D0D0E3D}" type="presParOf" srcId="{1734349D-E933-4EEC-8938-AB877C490824}" destId="{91AD623E-03EC-4D82-95A1-1487364F2875}" srcOrd="13" destOrd="0" presId="urn:microsoft.com/office/officeart/2005/8/layout/vProcess5"/>
    <dgm:cxn modelId="{54332C50-6340-4C04-B412-A531044A20D4}" type="presParOf" srcId="{1734349D-E933-4EEC-8938-AB877C490824}" destId="{A1763138-6CAC-4D11-B5CD-F1680D2C2056}"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4A79A47-B25C-44B8-A77B-9B8A4D37DCB5}" type="doc">
      <dgm:prSet loTypeId="urn:microsoft.com/office/officeart/2005/8/layout/lProcess3" loCatId="process" qsTypeId="urn:microsoft.com/office/officeart/2005/8/quickstyle/3d7" qsCatId="3D" csTypeId="urn:microsoft.com/office/officeart/2005/8/colors/colorful2" csCatId="colorful" phldr="1"/>
      <dgm:spPr/>
      <dgm:t>
        <a:bodyPr/>
        <a:lstStyle/>
        <a:p>
          <a:endParaRPr lang="zh-TW" altLang="en-US"/>
        </a:p>
      </dgm:t>
    </dgm:pt>
    <dgm:pt modelId="{47994CDF-7F0F-4010-B086-2D002C9A19FB}">
      <dgm:prSet/>
      <dgm:spPr/>
      <dgm:t>
        <a:bodyPr/>
        <a:lstStyle/>
        <a:p>
          <a:pPr rtl="0"/>
          <a:r>
            <a:rPr lang="zh-TW" dirty="0" smtClean="0">
              <a:latin typeface="微軟正黑體" pitchFamily="34" charset="-120"/>
              <a:ea typeface="微軟正黑體" pitchFamily="34" charset="-120"/>
            </a:rPr>
            <a:t>什麼！要到大陸去提告！一定沒用的  算了</a:t>
          </a:r>
          <a:r>
            <a:rPr lang="zh-TW" altLang="en-US" dirty="0" smtClean="0">
              <a:latin typeface="微軟正黑體" pitchFamily="34" charset="-120"/>
              <a:ea typeface="微軟正黑體" pitchFamily="34" charset="-120"/>
            </a:rPr>
            <a:t>～</a:t>
          </a:r>
          <a:endParaRPr lang="zh-TW" dirty="0">
            <a:latin typeface="微軟正黑體" pitchFamily="34" charset="-120"/>
            <a:ea typeface="微軟正黑體" pitchFamily="34" charset="-120"/>
          </a:endParaRPr>
        </a:p>
      </dgm:t>
    </dgm:pt>
    <dgm:pt modelId="{E62D3F13-8C7E-4781-911C-07A27613E140}" type="parTrans" cxnId="{D43BBA89-D0D2-4FFC-A92B-96853BA27CC4}">
      <dgm:prSet/>
      <dgm:spPr/>
      <dgm:t>
        <a:bodyPr/>
        <a:lstStyle/>
        <a:p>
          <a:endParaRPr lang="zh-TW" altLang="en-US"/>
        </a:p>
      </dgm:t>
    </dgm:pt>
    <dgm:pt modelId="{D8A277D6-68D1-4965-B896-B1068BD36B0D}" type="sibTrans" cxnId="{D43BBA89-D0D2-4FFC-A92B-96853BA27CC4}">
      <dgm:prSet/>
      <dgm:spPr/>
      <dgm:t>
        <a:bodyPr/>
        <a:lstStyle/>
        <a:p>
          <a:endParaRPr lang="zh-TW" altLang="en-US"/>
        </a:p>
      </dgm:t>
    </dgm:pt>
    <dgm:pt modelId="{F7B73835-C791-4F2B-8441-ECDFA0244779}">
      <dgm:prSet/>
      <dgm:spPr/>
      <dgm:t>
        <a:bodyPr/>
        <a:lstStyle/>
        <a:p>
          <a:pPr rtl="0"/>
          <a:r>
            <a:rPr lang="zh-TW" dirty="0" smtClean="0">
              <a:latin typeface="微軟正黑體" pitchFamily="34" charset="-120"/>
              <a:ea typeface="微軟正黑體" pitchFamily="34" charset="-120"/>
            </a:rPr>
            <a:t>不諳大陸法令而產生消極之態度</a:t>
          </a:r>
          <a:endParaRPr lang="zh-TW" dirty="0">
            <a:latin typeface="微軟正黑體" pitchFamily="34" charset="-120"/>
            <a:ea typeface="微軟正黑體" pitchFamily="34" charset="-120"/>
          </a:endParaRPr>
        </a:p>
      </dgm:t>
    </dgm:pt>
    <dgm:pt modelId="{4AD4B064-94BA-4773-AD6E-8274E6581E34}" type="parTrans" cxnId="{EC0E4A10-10C5-42A7-8E92-A48963A4BB81}">
      <dgm:prSet/>
      <dgm:spPr/>
      <dgm:t>
        <a:bodyPr/>
        <a:lstStyle/>
        <a:p>
          <a:endParaRPr lang="zh-TW" altLang="en-US"/>
        </a:p>
      </dgm:t>
    </dgm:pt>
    <dgm:pt modelId="{BDF91276-9395-44CC-8FDD-BDB1C461DD52}" type="sibTrans" cxnId="{EC0E4A10-10C5-42A7-8E92-A48963A4BB81}">
      <dgm:prSet/>
      <dgm:spPr/>
      <dgm:t>
        <a:bodyPr/>
        <a:lstStyle/>
        <a:p>
          <a:endParaRPr lang="zh-TW" altLang="en-US"/>
        </a:p>
      </dgm:t>
    </dgm:pt>
    <dgm:pt modelId="{C79A31F9-1E60-4117-A691-5C7D945FAAD3}">
      <dgm:prSet/>
      <dgm:spPr/>
      <dgm:t>
        <a:bodyPr/>
        <a:lstStyle/>
        <a:p>
          <a:pPr rtl="0"/>
          <a:r>
            <a:rPr lang="zh-TW" dirty="0" smtClean="0">
              <a:latin typeface="微軟正黑體" pitchFamily="34" charset="-120"/>
              <a:ea typeface="微軟正黑體" pitchFamily="34" charset="-120"/>
            </a:rPr>
            <a:t>大陸法律我都不懂  好難喔！</a:t>
          </a:r>
          <a:r>
            <a:rPr lang="zh-TW" altLang="en-US" dirty="0" smtClean="0">
              <a:latin typeface="微軟正黑體" pitchFamily="34" charset="-120"/>
              <a:ea typeface="微軟正黑體" pitchFamily="34" charset="-120"/>
            </a:rPr>
            <a:t>    </a:t>
          </a:r>
          <a:r>
            <a:rPr lang="zh-TW" dirty="0" smtClean="0">
              <a:latin typeface="微軟正黑體" pitchFamily="34" charset="-120"/>
              <a:ea typeface="微軟正黑體" pitchFamily="34" charset="-120"/>
            </a:rPr>
            <a:t>算了</a:t>
          </a:r>
          <a:r>
            <a:rPr lang="zh-TW" altLang="en-US" dirty="0" smtClean="0">
              <a:latin typeface="微軟正黑體" pitchFamily="34" charset="-120"/>
              <a:ea typeface="微軟正黑體" pitchFamily="34" charset="-120"/>
            </a:rPr>
            <a:t>～</a:t>
          </a:r>
          <a:endParaRPr lang="zh-TW" dirty="0">
            <a:latin typeface="微軟正黑體" pitchFamily="34" charset="-120"/>
            <a:ea typeface="微軟正黑體" pitchFamily="34" charset="-120"/>
          </a:endParaRPr>
        </a:p>
      </dgm:t>
    </dgm:pt>
    <dgm:pt modelId="{E52E7FBC-D22C-4CBC-A812-E65854926BAD}" type="sibTrans" cxnId="{271CB23E-C3C9-4B38-A059-E02E8E1C4EF7}">
      <dgm:prSet/>
      <dgm:spPr/>
      <dgm:t>
        <a:bodyPr/>
        <a:lstStyle/>
        <a:p>
          <a:endParaRPr lang="zh-TW" altLang="en-US"/>
        </a:p>
      </dgm:t>
    </dgm:pt>
    <dgm:pt modelId="{3B7FE336-BDD6-41A3-AAB2-9CBADD94C9D2}" type="parTrans" cxnId="{271CB23E-C3C9-4B38-A059-E02E8E1C4EF7}">
      <dgm:prSet/>
      <dgm:spPr/>
      <dgm:t>
        <a:bodyPr/>
        <a:lstStyle/>
        <a:p>
          <a:endParaRPr lang="zh-TW" altLang="en-US"/>
        </a:p>
      </dgm:t>
    </dgm:pt>
    <dgm:pt modelId="{E3A488E5-91CE-4164-AF6C-1CF9ACE220DD}">
      <dgm:prSet/>
      <dgm:spPr/>
      <dgm:t>
        <a:bodyPr/>
        <a:lstStyle/>
        <a:p>
          <a:pPr rtl="0"/>
          <a:r>
            <a:rPr lang="zh-TW" dirty="0" smtClean="0">
              <a:latin typeface="微軟正黑體" pitchFamily="34" charset="-120"/>
              <a:ea typeface="微軟正黑體" pitchFamily="34" charset="-120"/>
            </a:rPr>
            <a:t>著作權權利人多主觀認為於大陸主張權益不易有效果，導致較無信心</a:t>
          </a:r>
          <a:endParaRPr lang="zh-TW" dirty="0">
            <a:latin typeface="微軟正黑體" pitchFamily="34" charset="-120"/>
            <a:ea typeface="微軟正黑體" pitchFamily="34" charset="-120"/>
          </a:endParaRPr>
        </a:p>
      </dgm:t>
    </dgm:pt>
    <dgm:pt modelId="{490846C0-010B-4F86-8294-82AF79B4A41B}" type="sibTrans" cxnId="{9CD529D6-13E1-4474-8D55-9D3E7A854E1F}">
      <dgm:prSet/>
      <dgm:spPr/>
      <dgm:t>
        <a:bodyPr/>
        <a:lstStyle/>
        <a:p>
          <a:endParaRPr lang="zh-TW" altLang="en-US"/>
        </a:p>
      </dgm:t>
    </dgm:pt>
    <dgm:pt modelId="{DE55DFC6-CECE-472E-A44E-BFAA7A957175}" type="parTrans" cxnId="{9CD529D6-13E1-4474-8D55-9D3E7A854E1F}">
      <dgm:prSet/>
      <dgm:spPr/>
      <dgm:t>
        <a:bodyPr/>
        <a:lstStyle/>
        <a:p>
          <a:endParaRPr lang="zh-TW" altLang="en-US"/>
        </a:p>
      </dgm:t>
    </dgm:pt>
    <dgm:pt modelId="{5C949932-D2A3-4E77-A935-C9F2C4E8E32C}" type="pres">
      <dgm:prSet presAssocID="{94A79A47-B25C-44B8-A77B-9B8A4D37DCB5}" presName="Name0" presStyleCnt="0">
        <dgm:presLayoutVars>
          <dgm:chPref val="3"/>
          <dgm:dir/>
          <dgm:animLvl val="lvl"/>
          <dgm:resizeHandles/>
        </dgm:presLayoutVars>
      </dgm:prSet>
      <dgm:spPr/>
      <dgm:t>
        <a:bodyPr/>
        <a:lstStyle/>
        <a:p>
          <a:endParaRPr lang="zh-TW" altLang="en-US"/>
        </a:p>
      </dgm:t>
    </dgm:pt>
    <dgm:pt modelId="{3039B11B-7AC6-41A9-BE71-4D2C9688DC56}" type="pres">
      <dgm:prSet presAssocID="{47994CDF-7F0F-4010-B086-2D002C9A19FB}" presName="horFlow" presStyleCnt="0"/>
      <dgm:spPr/>
    </dgm:pt>
    <dgm:pt modelId="{FCFFDCE0-5C6A-4390-A80A-1214FB1A14C3}" type="pres">
      <dgm:prSet presAssocID="{47994CDF-7F0F-4010-B086-2D002C9A19FB}" presName="bigChev" presStyleLbl="node1" presStyleIdx="0" presStyleCnt="2"/>
      <dgm:spPr/>
      <dgm:t>
        <a:bodyPr/>
        <a:lstStyle/>
        <a:p>
          <a:endParaRPr lang="zh-TW" altLang="en-US"/>
        </a:p>
      </dgm:t>
    </dgm:pt>
    <dgm:pt modelId="{E9CC98DB-BBDC-40E7-8934-DAF7B5975ACC}" type="pres">
      <dgm:prSet presAssocID="{DE55DFC6-CECE-472E-A44E-BFAA7A957175}" presName="parTrans" presStyleCnt="0"/>
      <dgm:spPr/>
    </dgm:pt>
    <dgm:pt modelId="{FBE6C71F-0EF4-4260-BB97-BD9989E40C14}" type="pres">
      <dgm:prSet presAssocID="{E3A488E5-91CE-4164-AF6C-1CF9ACE220DD}" presName="node" presStyleLbl="alignAccFollowNode1" presStyleIdx="0" presStyleCnt="2">
        <dgm:presLayoutVars>
          <dgm:bulletEnabled val="1"/>
        </dgm:presLayoutVars>
      </dgm:prSet>
      <dgm:spPr/>
      <dgm:t>
        <a:bodyPr/>
        <a:lstStyle/>
        <a:p>
          <a:endParaRPr lang="zh-TW" altLang="en-US"/>
        </a:p>
      </dgm:t>
    </dgm:pt>
    <dgm:pt modelId="{51E4A34C-B96C-4CE2-9902-A7A0BEEE82A7}" type="pres">
      <dgm:prSet presAssocID="{47994CDF-7F0F-4010-B086-2D002C9A19FB}" presName="vSp" presStyleCnt="0"/>
      <dgm:spPr/>
    </dgm:pt>
    <dgm:pt modelId="{6173D717-2BE4-44A7-8671-013768DC2E75}" type="pres">
      <dgm:prSet presAssocID="{C79A31F9-1E60-4117-A691-5C7D945FAAD3}" presName="horFlow" presStyleCnt="0"/>
      <dgm:spPr/>
    </dgm:pt>
    <dgm:pt modelId="{AF53E864-1F09-4275-810B-7157003B24F1}" type="pres">
      <dgm:prSet presAssocID="{C79A31F9-1E60-4117-A691-5C7D945FAAD3}" presName="bigChev" presStyleLbl="node1" presStyleIdx="1" presStyleCnt="2"/>
      <dgm:spPr/>
      <dgm:t>
        <a:bodyPr/>
        <a:lstStyle/>
        <a:p>
          <a:endParaRPr lang="zh-TW" altLang="en-US"/>
        </a:p>
      </dgm:t>
    </dgm:pt>
    <dgm:pt modelId="{4120C128-6C20-47AB-B0DF-A6C7468D7995}" type="pres">
      <dgm:prSet presAssocID="{4AD4B064-94BA-4773-AD6E-8274E6581E34}" presName="parTrans" presStyleCnt="0"/>
      <dgm:spPr/>
    </dgm:pt>
    <dgm:pt modelId="{CCAF5E05-CBB9-4D19-B0FE-780EB19ABA0B}" type="pres">
      <dgm:prSet presAssocID="{F7B73835-C791-4F2B-8441-ECDFA0244779}" presName="node" presStyleLbl="alignAccFollowNode1" presStyleIdx="1" presStyleCnt="2">
        <dgm:presLayoutVars>
          <dgm:bulletEnabled val="1"/>
        </dgm:presLayoutVars>
      </dgm:prSet>
      <dgm:spPr/>
      <dgm:t>
        <a:bodyPr/>
        <a:lstStyle/>
        <a:p>
          <a:endParaRPr lang="zh-TW" altLang="en-US"/>
        </a:p>
      </dgm:t>
    </dgm:pt>
  </dgm:ptLst>
  <dgm:cxnLst>
    <dgm:cxn modelId="{50577B18-BA78-4DF6-A4D7-DE84366098BD}" type="presOf" srcId="{47994CDF-7F0F-4010-B086-2D002C9A19FB}" destId="{FCFFDCE0-5C6A-4390-A80A-1214FB1A14C3}" srcOrd="0" destOrd="0" presId="urn:microsoft.com/office/officeart/2005/8/layout/lProcess3"/>
    <dgm:cxn modelId="{DFAE1541-6954-4417-AF04-C9A23DBF0A17}" type="presOf" srcId="{E3A488E5-91CE-4164-AF6C-1CF9ACE220DD}" destId="{FBE6C71F-0EF4-4260-BB97-BD9989E40C14}" srcOrd="0" destOrd="0" presId="urn:microsoft.com/office/officeart/2005/8/layout/lProcess3"/>
    <dgm:cxn modelId="{EC0E4A10-10C5-42A7-8E92-A48963A4BB81}" srcId="{C79A31F9-1E60-4117-A691-5C7D945FAAD3}" destId="{F7B73835-C791-4F2B-8441-ECDFA0244779}" srcOrd="0" destOrd="0" parTransId="{4AD4B064-94BA-4773-AD6E-8274E6581E34}" sibTransId="{BDF91276-9395-44CC-8FDD-BDB1C461DD52}"/>
    <dgm:cxn modelId="{271CB23E-C3C9-4B38-A059-E02E8E1C4EF7}" srcId="{94A79A47-B25C-44B8-A77B-9B8A4D37DCB5}" destId="{C79A31F9-1E60-4117-A691-5C7D945FAAD3}" srcOrd="1" destOrd="0" parTransId="{3B7FE336-BDD6-41A3-AAB2-9CBADD94C9D2}" sibTransId="{E52E7FBC-D22C-4CBC-A812-E65854926BAD}"/>
    <dgm:cxn modelId="{D43BBA89-D0D2-4FFC-A92B-96853BA27CC4}" srcId="{94A79A47-B25C-44B8-A77B-9B8A4D37DCB5}" destId="{47994CDF-7F0F-4010-B086-2D002C9A19FB}" srcOrd="0" destOrd="0" parTransId="{E62D3F13-8C7E-4781-911C-07A27613E140}" sibTransId="{D8A277D6-68D1-4965-B896-B1068BD36B0D}"/>
    <dgm:cxn modelId="{EEE2D476-CB16-4F19-A901-DE924A7435A3}" type="presOf" srcId="{F7B73835-C791-4F2B-8441-ECDFA0244779}" destId="{CCAF5E05-CBB9-4D19-B0FE-780EB19ABA0B}" srcOrd="0" destOrd="0" presId="urn:microsoft.com/office/officeart/2005/8/layout/lProcess3"/>
    <dgm:cxn modelId="{F6DF7CC4-4E43-4038-AA4A-4C63EF5E3E7F}" type="presOf" srcId="{94A79A47-B25C-44B8-A77B-9B8A4D37DCB5}" destId="{5C949932-D2A3-4E77-A935-C9F2C4E8E32C}" srcOrd="0" destOrd="0" presId="urn:microsoft.com/office/officeart/2005/8/layout/lProcess3"/>
    <dgm:cxn modelId="{34C2E98C-1E13-462B-A67A-1F892EE4DB78}" type="presOf" srcId="{C79A31F9-1E60-4117-A691-5C7D945FAAD3}" destId="{AF53E864-1F09-4275-810B-7157003B24F1}" srcOrd="0" destOrd="0" presId="urn:microsoft.com/office/officeart/2005/8/layout/lProcess3"/>
    <dgm:cxn modelId="{9CD529D6-13E1-4474-8D55-9D3E7A854E1F}" srcId="{47994CDF-7F0F-4010-B086-2D002C9A19FB}" destId="{E3A488E5-91CE-4164-AF6C-1CF9ACE220DD}" srcOrd="0" destOrd="0" parTransId="{DE55DFC6-CECE-472E-A44E-BFAA7A957175}" sibTransId="{490846C0-010B-4F86-8294-82AF79B4A41B}"/>
    <dgm:cxn modelId="{D200411B-63D4-4093-A3DC-DA94B5081FFB}" type="presParOf" srcId="{5C949932-D2A3-4E77-A935-C9F2C4E8E32C}" destId="{3039B11B-7AC6-41A9-BE71-4D2C9688DC56}" srcOrd="0" destOrd="0" presId="urn:microsoft.com/office/officeart/2005/8/layout/lProcess3"/>
    <dgm:cxn modelId="{62F26D51-1DE9-401D-AEBF-1F3D57C2546E}" type="presParOf" srcId="{3039B11B-7AC6-41A9-BE71-4D2C9688DC56}" destId="{FCFFDCE0-5C6A-4390-A80A-1214FB1A14C3}" srcOrd="0" destOrd="0" presId="urn:microsoft.com/office/officeart/2005/8/layout/lProcess3"/>
    <dgm:cxn modelId="{BD715801-604C-416C-8962-100E22099766}" type="presParOf" srcId="{3039B11B-7AC6-41A9-BE71-4D2C9688DC56}" destId="{E9CC98DB-BBDC-40E7-8934-DAF7B5975ACC}" srcOrd="1" destOrd="0" presId="urn:microsoft.com/office/officeart/2005/8/layout/lProcess3"/>
    <dgm:cxn modelId="{ACE0CDB8-5298-4CB1-8697-44EE76BD2B2D}" type="presParOf" srcId="{3039B11B-7AC6-41A9-BE71-4D2C9688DC56}" destId="{FBE6C71F-0EF4-4260-BB97-BD9989E40C14}" srcOrd="2" destOrd="0" presId="urn:microsoft.com/office/officeart/2005/8/layout/lProcess3"/>
    <dgm:cxn modelId="{9E127130-4585-49DB-9195-95E574B89603}" type="presParOf" srcId="{5C949932-D2A3-4E77-A935-C9F2C4E8E32C}" destId="{51E4A34C-B96C-4CE2-9902-A7A0BEEE82A7}" srcOrd="1" destOrd="0" presId="urn:microsoft.com/office/officeart/2005/8/layout/lProcess3"/>
    <dgm:cxn modelId="{14C4CB8A-9464-48ED-A9DD-E6C80C59C5A4}" type="presParOf" srcId="{5C949932-D2A3-4E77-A935-C9F2C4E8E32C}" destId="{6173D717-2BE4-44A7-8671-013768DC2E75}" srcOrd="2" destOrd="0" presId="urn:microsoft.com/office/officeart/2005/8/layout/lProcess3"/>
    <dgm:cxn modelId="{25AEFD89-FEA7-4803-8435-41F2DBD9C431}" type="presParOf" srcId="{6173D717-2BE4-44A7-8671-013768DC2E75}" destId="{AF53E864-1F09-4275-810B-7157003B24F1}" srcOrd="0" destOrd="0" presId="urn:microsoft.com/office/officeart/2005/8/layout/lProcess3"/>
    <dgm:cxn modelId="{6D799A3C-590D-434D-B111-79E4391424EF}" type="presParOf" srcId="{6173D717-2BE4-44A7-8671-013768DC2E75}" destId="{4120C128-6C20-47AB-B0DF-A6C7468D7995}" srcOrd="1" destOrd="0" presId="urn:microsoft.com/office/officeart/2005/8/layout/lProcess3"/>
    <dgm:cxn modelId="{41667165-0FA5-45F0-9355-30C516F278D0}" type="presParOf" srcId="{6173D717-2BE4-44A7-8671-013768DC2E75}" destId="{CCAF5E05-CBB9-4D19-B0FE-780EB19ABA0B}"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10CD97-B076-40F9-B1F6-59161E4BC005}">
      <dsp:nvSpPr>
        <dsp:cNvPr id="0" name=""/>
        <dsp:cNvSpPr/>
      </dsp:nvSpPr>
      <dsp:spPr>
        <a:xfrm>
          <a:off x="0" y="406904"/>
          <a:ext cx="7931224" cy="5544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2EC964C-7E8D-413E-BD73-F85BB8EDC1AC}">
      <dsp:nvSpPr>
        <dsp:cNvPr id="0" name=""/>
        <dsp:cNvSpPr/>
      </dsp:nvSpPr>
      <dsp:spPr>
        <a:xfrm>
          <a:off x="396561" y="82184"/>
          <a:ext cx="5551856" cy="649440"/>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847" tIns="0" rIns="209847" bIns="0" numCol="1" spcCol="1270" anchor="ctr" anchorCtr="0">
          <a:noAutofit/>
        </a:bodyPr>
        <a:lstStyle/>
        <a:p>
          <a:pPr lvl="0" algn="l" defTabSz="889000">
            <a:lnSpc>
              <a:spcPct val="90000"/>
            </a:lnSpc>
            <a:spcBef>
              <a:spcPct val="0"/>
            </a:spcBef>
            <a:spcAft>
              <a:spcPct val="35000"/>
            </a:spcAft>
          </a:pPr>
          <a:r>
            <a:rPr lang="zh-TW" altLang="en-US" sz="2000" kern="1200" dirty="0" smtClean="0">
              <a:latin typeface="微軟正黑體" pitchFamily="34" charset="-120"/>
              <a:ea typeface="微軟正黑體" pitchFamily="34" charset="-120"/>
            </a:rPr>
            <a:t>協議經過</a:t>
          </a:r>
          <a:endParaRPr lang="zh-TW" altLang="en-US" sz="2000" kern="1200" dirty="0">
            <a:latin typeface="微軟正黑體" pitchFamily="34" charset="-120"/>
            <a:ea typeface="微軟正黑體" pitchFamily="34" charset="-120"/>
          </a:endParaRPr>
        </a:p>
      </dsp:txBody>
      <dsp:txXfrm>
        <a:off x="428264" y="113887"/>
        <a:ext cx="5488450" cy="586034"/>
      </dsp:txXfrm>
    </dsp:sp>
    <dsp:sp modelId="{F6E77521-E213-41EC-86F6-503137FEF822}">
      <dsp:nvSpPr>
        <dsp:cNvPr id="0" name=""/>
        <dsp:cNvSpPr/>
      </dsp:nvSpPr>
      <dsp:spPr>
        <a:xfrm>
          <a:off x="0" y="1404824"/>
          <a:ext cx="7931224" cy="554400"/>
        </a:xfrm>
        <a:prstGeom prst="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sp>
    <dsp:sp modelId="{887BE587-A8B5-4F76-B14C-F83168C48107}">
      <dsp:nvSpPr>
        <dsp:cNvPr id="0" name=""/>
        <dsp:cNvSpPr/>
      </dsp:nvSpPr>
      <dsp:spPr>
        <a:xfrm>
          <a:off x="396561" y="1080104"/>
          <a:ext cx="5551856" cy="649440"/>
        </a:xfrm>
        <a:prstGeom prst="roundRect">
          <a:avLst/>
        </a:prstGeom>
        <a:solidFill>
          <a:schemeClr val="accent5">
            <a:hueOff val="-4966938"/>
            <a:satOff val="19906"/>
            <a:lumOff val="431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847" tIns="0" rIns="209847" bIns="0" numCol="1" spcCol="1270" anchor="ctr" anchorCtr="0">
          <a:noAutofit/>
        </a:bodyPr>
        <a:lstStyle/>
        <a:p>
          <a:pPr lvl="0" algn="l" defTabSz="889000">
            <a:lnSpc>
              <a:spcPct val="90000"/>
            </a:lnSpc>
            <a:spcBef>
              <a:spcPct val="0"/>
            </a:spcBef>
            <a:spcAft>
              <a:spcPct val="35000"/>
            </a:spcAft>
          </a:pPr>
          <a:r>
            <a:rPr lang="zh-TW" altLang="en-US" sz="2000" kern="1200" dirty="0" smtClean="0">
              <a:latin typeface="微軟正黑體" pitchFamily="34" charset="-120"/>
              <a:ea typeface="微軟正黑體" pitchFamily="34" charset="-120"/>
            </a:rPr>
            <a:t>協議本文大綱及主要內容</a:t>
          </a:r>
          <a:endParaRPr lang="zh-TW" altLang="en-US" sz="2000" kern="1200" dirty="0">
            <a:latin typeface="微軟正黑體" pitchFamily="34" charset="-120"/>
            <a:ea typeface="微軟正黑體" pitchFamily="34" charset="-120"/>
          </a:endParaRPr>
        </a:p>
      </dsp:txBody>
      <dsp:txXfrm>
        <a:off x="428264" y="1111807"/>
        <a:ext cx="5488450" cy="586034"/>
      </dsp:txXfrm>
    </dsp:sp>
    <dsp:sp modelId="{774EECF4-602A-4E4D-9CD1-9F1A4754A19B}">
      <dsp:nvSpPr>
        <dsp:cNvPr id="0" name=""/>
        <dsp:cNvSpPr/>
      </dsp:nvSpPr>
      <dsp:spPr>
        <a:xfrm>
          <a:off x="0" y="2402744"/>
          <a:ext cx="7931224" cy="2411615"/>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15551" tIns="416560" rIns="615551"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微軟正黑體" pitchFamily="34" charset="-120"/>
              <a:ea typeface="微軟正黑體" pitchFamily="34" charset="-120"/>
            </a:rPr>
            <a:t>著作權認證合作機制</a:t>
          </a:r>
          <a:endParaRPr lang="zh-TW" altLang="en-US" sz="2000" kern="1200" dirty="0">
            <a:latin typeface="微軟正黑體" pitchFamily="34" charset="-120"/>
            <a:ea typeface="微軟正黑體" pitchFamily="34" charset="-120"/>
          </a:endParaRPr>
        </a:p>
        <a:p>
          <a:pPr marL="228600" lvl="1" indent="-228600" algn="l" defTabSz="889000">
            <a:lnSpc>
              <a:spcPct val="90000"/>
            </a:lnSpc>
            <a:spcBef>
              <a:spcPct val="0"/>
            </a:spcBef>
            <a:spcAft>
              <a:spcPct val="15000"/>
            </a:spcAft>
            <a:buChar char="••"/>
          </a:pPr>
          <a:r>
            <a:rPr lang="zh-TW" altLang="en-US" sz="2000" kern="1200" dirty="0" smtClean="0">
              <a:latin typeface="微軟正黑體" pitchFamily="34" charset="-120"/>
              <a:ea typeface="微軟正黑體" pitchFamily="34" charset="-120"/>
            </a:rPr>
            <a:t>執法協處機制</a:t>
          </a:r>
          <a:endParaRPr lang="zh-TW" altLang="en-US" sz="2000" kern="1200" dirty="0">
            <a:latin typeface="微軟正黑體" pitchFamily="34" charset="-120"/>
            <a:ea typeface="微軟正黑體" pitchFamily="34" charset="-120"/>
          </a:endParaRPr>
        </a:p>
        <a:p>
          <a:pPr marL="228600" lvl="1" indent="-228600" algn="l" defTabSz="889000">
            <a:lnSpc>
              <a:spcPct val="90000"/>
            </a:lnSpc>
            <a:spcBef>
              <a:spcPct val="0"/>
            </a:spcBef>
            <a:spcAft>
              <a:spcPct val="15000"/>
            </a:spcAft>
            <a:buChar char="••"/>
          </a:pPr>
          <a:r>
            <a:rPr lang="zh-TW" altLang="en-US" sz="2000" kern="1200" dirty="0" smtClean="0">
              <a:latin typeface="微軟正黑體" pitchFamily="34" charset="-120"/>
              <a:ea typeface="微軟正黑體" pitchFamily="34" charset="-120"/>
            </a:rPr>
            <a:t>主管部門之溝通平台</a:t>
          </a:r>
          <a:endParaRPr lang="zh-TW" altLang="en-US" sz="2000" kern="1200" dirty="0">
            <a:latin typeface="微軟正黑體" pitchFamily="34" charset="-120"/>
            <a:ea typeface="微軟正黑體" pitchFamily="34" charset="-120"/>
          </a:endParaRPr>
        </a:p>
        <a:p>
          <a:pPr marL="228600" lvl="1" indent="-228600" algn="l" defTabSz="889000">
            <a:lnSpc>
              <a:spcPct val="90000"/>
            </a:lnSpc>
            <a:spcBef>
              <a:spcPct val="0"/>
            </a:spcBef>
            <a:spcAft>
              <a:spcPct val="15000"/>
            </a:spcAft>
            <a:buChar char="••"/>
          </a:pPr>
          <a:r>
            <a:rPr lang="zh-TW" altLang="en-US" sz="2000" kern="1200" dirty="0" smtClean="0">
              <a:latin typeface="微軟正黑體" pitchFamily="34" charset="-120"/>
              <a:ea typeface="微軟正黑體" pitchFamily="34" charset="-120"/>
            </a:rPr>
            <a:t>集體管理團體交流</a:t>
          </a:r>
          <a:endParaRPr lang="zh-TW" altLang="en-US" sz="2000" kern="1200" dirty="0">
            <a:latin typeface="微軟正黑體" pitchFamily="34" charset="-120"/>
            <a:ea typeface="微軟正黑體" pitchFamily="34" charset="-120"/>
          </a:endParaRPr>
        </a:p>
      </dsp:txBody>
      <dsp:txXfrm>
        <a:off x="0" y="2402744"/>
        <a:ext cx="7931224" cy="2411615"/>
      </dsp:txXfrm>
    </dsp:sp>
    <dsp:sp modelId="{6DA7E4BD-AD6D-46CD-8A3A-DEF6E8606B47}">
      <dsp:nvSpPr>
        <dsp:cNvPr id="0" name=""/>
        <dsp:cNvSpPr/>
      </dsp:nvSpPr>
      <dsp:spPr>
        <a:xfrm>
          <a:off x="396561" y="2078024"/>
          <a:ext cx="5551856" cy="649440"/>
        </a:xfrm>
        <a:prstGeom prst="roundRect">
          <a:avLst/>
        </a:prstGeom>
        <a:solidFill>
          <a:schemeClr val="accent5">
            <a:hueOff val="-9933876"/>
            <a:satOff val="39811"/>
            <a:lumOff val="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847" tIns="0" rIns="209847" bIns="0" numCol="1" spcCol="1270" anchor="ctr" anchorCtr="0">
          <a:noAutofit/>
        </a:bodyPr>
        <a:lstStyle/>
        <a:p>
          <a:pPr lvl="0" algn="l" defTabSz="889000">
            <a:lnSpc>
              <a:spcPct val="90000"/>
            </a:lnSpc>
            <a:spcBef>
              <a:spcPct val="0"/>
            </a:spcBef>
            <a:spcAft>
              <a:spcPct val="35000"/>
            </a:spcAft>
          </a:pPr>
          <a:r>
            <a:rPr lang="zh-TW" altLang="en-US" sz="2000" kern="1200" dirty="0" smtClean="0">
              <a:latin typeface="微軟正黑體" pitchFamily="34" charset="-120"/>
              <a:ea typeface="微軟正黑體" pitchFamily="34" charset="-120"/>
            </a:rPr>
            <a:t>與著作權相關之協議內容</a:t>
          </a:r>
          <a:endParaRPr lang="zh-TW" altLang="en-US" sz="2000" kern="1200" dirty="0">
            <a:latin typeface="微軟正黑體" pitchFamily="34" charset="-120"/>
            <a:ea typeface="微軟正黑體" pitchFamily="34" charset="-120"/>
          </a:endParaRPr>
        </a:p>
      </dsp:txBody>
      <dsp:txXfrm>
        <a:off x="428264" y="2109727"/>
        <a:ext cx="5488450" cy="58603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EA5528-2111-42BB-A374-A39B590006A6}">
      <dsp:nvSpPr>
        <dsp:cNvPr id="0" name=""/>
        <dsp:cNvSpPr/>
      </dsp:nvSpPr>
      <dsp:spPr>
        <a:xfrm>
          <a:off x="0" y="146530"/>
          <a:ext cx="8229600" cy="13478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zh-TW" sz="1800" kern="1200" dirty="0" smtClean="0">
              <a:latin typeface="微軟正黑體" pitchFamily="34" charset="-120"/>
              <a:ea typeface="微軟正黑體" pitchFamily="34" charset="-120"/>
            </a:rPr>
            <a:t>兩岸都是世界貿易組織（</a:t>
          </a:r>
          <a:r>
            <a:rPr lang="en-US" sz="1800" kern="1200" dirty="0" smtClean="0">
              <a:latin typeface="微軟正黑體" pitchFamily="34" charset="-120"/>
              <a:ea typeface="微軟正黑體" pitchFamily="34" charset="-120"/>
            </a:rPr>
            <a:t>WTO</a:t>
          </a:r>
          <a:r>
            <a:rPr lang="zh-TW" sz="1800" kern="1200" dirty="0" smtClean="0">
              <a:latin typeface="微軟正黑體" pitchFamily="34" charset="-120"/>
              <a:ea typeface="微軟正黑體" pitchFamily="34" charset="-120"/>
            </a:rPr>
            <a:t>）之會員，依「與貿易有關之智慧財產權協定（</a:t>
          </a:r>
          <a:r>
            <a:rPr lang="en-US" sz="1800" kern="1200" dirty="0" smtClean="0">
              <a:latin typeface="微軟正黑體" pitchFamily="34" charset="-120"/>
              <a:ea typeface="微軟正黑體" pitchFamily="34" charset="-120"/>
            </a:rPr>
            <a:t>TRIPS</a:t>
          </a:r>
          <a:r>
            <a:rPr lang="zh-TW" sz="1800" kern="1200" dirty="0" smtClean="0">
              <a:latin typeface="微軟正黑體" pitchFamily="34" charset="-120"/>
              <a:ea typeface="微軟正黑體" pitchFamily="34" charset="-120"/>
            </a:rPr>
            <a:t>）」之規定，要求各會員體必須保護其他所有會員體國民之著作，所以台灣人的著作在大陸也有受到大陸著作權法的保護。</a:t>
          </a:r>
          <a:endParaRPr lang="zh-TW" altLang="en-US" sz="1800" kern="1200" dirty="0">
            <a:latin typeface="微軟正黑體" pitchFamily="34" charset="-120"/>
            <a:ea typeface="微軟正黑體" pitchFamily="34" charset="-120"/>
          </a:endParaRPr>
        </a:p>
      </dsp:txBody>
      <dsp:txXfrm>
        <a:off x="65796" y="212326"/>
        <a:ext cx="8098008" cy="1216248"/>
      </dsp:txXfrm>
    </dsp:sp>
    <dsp:sp modelId="{70682C34-A3C8-4205-99BF-2B6C064B4B14}">
      <dsp:nvSpPr>
        <dsp:cNvPr id="0" name=""/>
        <dsp:cNvSpPr/>
      </dsp:nvSpPr>
      <dsp:spPr>
        <a:xfrm>
          <a:off x="0" y="1546210"/>
          <a:ext cx="8229600" cy="1347840"/>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eaLnBrk="1" latinLnBrk="0">
            <a:lnSpc>
              <a:spcPct val="90000"/>
            </a:lnSpc>
            <a:spcBef>
              <a:spcPct val="0"/>
            </a:spcBef>
            <a:spcAft>
              <a:spcPct val="35000"/>
            </a:spcAft>
          </a:pPr>
          <a:r>
            <a:rPr lang="zh-TW" altLang="en-US" sz="1800" kern="1200" dirty="0" smtClean="0">
              <a:latin typeface="微軟正黑體" pitchFamily="34" charset="-120"/>
              <a:ea typeface="微軟正黑體" pitchFamily="34" charset="-120"/>
            </a:rPr>
            <a:t>著作權為私權，且著作權保護採屬地原則，所以著作權在中國大陸遭受侵權時，須先由權利人依中國大陸相關的法令提出救濟。</a:t>
          </a:r>
          <a:endParaRPr lang="zh-TW" altLang="en-US" sz="1800" kern="1200" dirty="0">
            <a:latin typeface="微軟正黑體" pitchFamily="34" charset="-120"/>
            <a:ea typeface="微軟正黑體" pitchFamily="34" charset="-120"/>
          </a:endParaRPr>
        </a:p>
      </dsp:txBody>
      <dsp:txXfrm>
        <a:off x="65796" y="1612006"/>
        <a:ext cx="8098008" cy="1216248"/>
      </dsp:txXfrm>
    </dsp:sp>
    <dsp:sp modelId="{086B80D3-E3CD-41E7-A4CE-1271F2ABED59}">
      <dsp:nvSpPr>
        <dsp:cNvPr id="0" name=""/>
        <dsp:cNvSpPr/>
      </dsp:nvSpPr>
      <dsp:spPr>
        <a:xfrm>
          <a:off x="0" y="2945890"/>
          <a:ext cx="8229600" cy="134784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eaLnBrk="1" latinLnBrk="0">
            <a:lnSpc>
              <a:spcPct val="90000"/>
            </a:lnSpc>
            <a:spcBef>
              <a:spcPct val="0"/>
            </a:spcBef>
            <a:spcAft>
              <a:spcPct val="35000"/>
            </a:spcAft>
          </a:pPr>
          <a:r>
            <a:rPr lang="zh-TW" altLang="en-US" sz="1800" kern="1200" dirty="0" smtClean="0">
              <a:latin typeface="微軟正黑體" pitchFamily="34" charset="-120"/>
              <a:ea typeface="微軟正黑體" pitchFamily="34" charset="-120"/>
            </a:rPr>
            <a:t>當權利人在救濟的過程當中，遇到困難或不合理對待，且案件尚繫屬於大陸地區相關部門審理者，得向政府請求協處。政府於審認相關事證後，將透過本協處機制，通報大陸相關單位處理，以協助的立場，幫助權利人解決問題。</a:t>
          </a:r>
          <a:endParaRPr lang="zh-TW" altLang="en-US" sz="1800" kern="1200" dirty="0">
            <a:latin typeface="微軟正黑體" pitchFamily="34" charset="-120"/>
            <a:ea typeface="微軟正黑體" pitchFamily="34" charset="-120"/>
          </a:endParaRPr>
        </a:p>
      </dsp:txBody>
      <dsp:txXfrm>
        <a:off x="65796" y="3011686"/>
        <a:ext cx="8098008" cy="1216248"/>
      </dsp:txXfrm>
    </dsp:sp>
    <dsp:sp modelId="{5A4F9AD1-0077-4FAC-8568-4196BE20B806}">
      <dsp:nvSpPr>
        <dsp:cNvPr id="0" name=""/>
        <dsp:cNvSpPr/>
      </dsp:nvSpPr>
      <dsp:spPr>
        <a:xfrm>
          <a:off x="0" y="4293730"/>
          <a:ext cx="8229600"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2860" rIns="128016" bIns="22860" numCol="1" spcCol="1270" anchor="t" anchorCtr="0">
          <a:noAutofit/>
        </a:bodyPr>
        <a:lstStyle/>
        <a:p>
          <a:pPr marL="114300" lvl="1" indent="-114300" algn="l" defTabSz="622300">
            <a:lnSpc>
              <a:spcPct val="90000"/>
            </a:lnSpc>
            <a:spcBef>
              <a:spcPct val="0"/>
            </a:spcBef>
            <a:spcAft>
              <a:spcPct val="20000"/>
            </a:spcAft>
            <a:buChar char="••"/>
          </a:pPr>
          <a:endParaRPr lang="zh-TW" altLang="en-US" sz="1400" kern="1200" dirty="0">
            <a:latin typeface="微軟正黑體" pitchFamily="34" charset="-120"/>
            <a:ea typeface="微軟正黑體" pitchFamily="34" charset="-120"/>
          </a:endParaRPr>
        </a:p>
      </dsp:txBody>
      <dsp:txXfrm>
        <a:off x="0" y="4293730"/>
        <a:ext cx="8229600" cy="29808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E57A59-FAE9-47AC-918B-601998CA0058}">
      <dsp:nvSpPr>
        <dsp:cNvPr id="0" name=""/>
        <dsp:cNvSpPr/>
      </dsp:nvSpPr>
      <dsp:spPr>
        <a:xfrm>
          <a:off x="465125" y="591"/>
          <a:ext cx="3475880" cy="54744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TW" sz="2000" kern="1200" dirty="0" smtClean="0">
              <a:latin typeface="微軟正黑體" pitchFamily="34" charset="-120"/>
              <a:ea typeface="微軟正黑體" pitchFamily="34" charset="-120"/>
            </a:rPr>
            <a:t>司法保護</a:t>
          </a:r>
          <a:endParaRPr lang="en-US" altLang="zh-TW" sz="2000" kern="1200" dirty="0" smtClean="0">
            <a:latin typeface="微軟正黑體" pitchFamily="34" charset="-120"/>
            <a:ea typeface="微軟正黑體" pitchFamily="34" charset="-120"/>
          </a:endParaRPr>
        </a:p>
      </dsp:txBody>
      <dsp:txXfrm>
        <a:off x="481159" y="16625"/>
        <a:ext cx="3443812" cy="515375"/>
      </dsp:txXfrm>
    </dsp:sp>
    <dsp:sp modelId="{F02CCADB-BA65-41B1-BF79-95A387EA595E}">
      <dsp:nvSpPr>
        <dsp:cNvPr id="0" name=""/>
        <dsp:cNvSpPr/>
      </dsp:nvSpPr>
      <dsp:spPr>
        <a:xfrm>
          <a:off x="465125" y="1878459"/>
          <a:ext cx="547443" cy="547443"/>
        </a:xfrm>
        <a:prstGeom prst="roundRect">
          <a:avLst>
            <a:gd name="adj" fmla="val 1667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645E442-5002-43B0-918F-9CDB9689F667}">
      <dsp:nvSpPr>
        <dsp:cNvPr id="0" name=""/>
        <dsp:cNvSpPr/>
      </dsp:nvSpPr>
      <dsp:spPr>
        <a:xfrm>
          <a:off x="1045415" y="646574"/>
          <a:ext cx="2895590" cy="3011213"/>
        </a:xfrm>
        <a:prstGeom prst="roundRect">
          <a:avLst>
            <a:gd name="adj" fmla="val 1667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ts val="2400"/>
            </a:lnSpc>
            <a:spcBef>
              <a:spcPct val="0"/>
            </a:spcBef>
            <a:spcAft>
              <a:spcPct val="35000"/>
            </a:spcAft>
          </a:pPr>
          <a:r>
            <a:rPr lang="zh-TW" sz="2000" kern="1200" dirty="0" smtClean="0">
              <a:latin typeface="微軟正黑體" pitchFamily="34" charset="-120"/>
              <a:ea typeface="微軟正黑體" pitchFamily="34" charset="-120"/>
            </a:rPr>
            <a:t>權利人認為其權利遭受侵害時</a:t>
          </a:r>
          <a:r>
            <a:rPr lang="zh-TW" altLang="en-US" sz="2000" kern="1200" dirty="0" smtClean="0">
              <a:latin typeface="微軟正黑體" pitchFamily="34" charset="-120"/>
              <a:ea typeface="微軟正黑體" pitchFamily="34" charset="-120"/>
            </a:rPr>
            <a:t>，</a:t>
          </a:r>
          <a:r>
            <a:rPr lang="zh-TW" sz="2000" kern="1200" dirty="0" smtClean="0">
              <a:latin typeface="微軟正黑體" pitchFamily="34" charset="-120"/>
              <a:ea typeface="微軟正黑體" pitchFamily="34" charset="-120"/>
            </a:rPr>
            <a:t>可依大陸的刑事訴訟法、民事訴訟法，向各級人民法院、人民檢察院、公安依法要求保護或立案</a:t>
          </a:r>
          <a:endParaRPr lang="en-US" altLang="zh-TW" sz="2000" kern="1200" dirty="0" smtClean="0">
            <a:latin typeface="微軟正黑體" pitchFamily="34" charset="-120"/>
            <a:ea typeface="微軟正黑體" pitchFamily="34" charset="-120"/>
          </a:endParaRPr>
        </a:p>
      </dsp:txBody>
      <dsp:txXfrm>
        <a:off x="1186791" y="787950"/>
        <a:ext cx="2612838" cy="2728461"/>
      </dsp:txXfrm>
    </dsp:sp>
    <dsp:sp modelId="{DB05F989-496F-4673-8CA0-62D3EC9B8E3A}">
      <dsp:nvSpPr>
        <dsp:cNvPr id="0" name=""/>
        <dsp:cNvSpPr/>
      </dsp:nvSpPr>
      <dsp:spPr>
        <a:xfrm>
          <a:off x="4288594" y="591"/>
          <a:ext cx="3475880" cy="54744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TW" altLang="en-US" sz="2000" kern="1200" dirty="0" smtClean="0">
              <a:latin typeface="微軟正黑體" pitchFamily="34" charset="-120"/>
              <a:ea typeface="微軟正黑體" pitchFamily="34" charset="-120"/>
            </a:rPr>
            <a:t>行政執法</a:t>
          </a:r>
          <a:endParaRPr lang="zh-TW" altLang="en-US" sz="2000" kern="1200" dirty="0">
            <a:latin typeface="微軟正黑體" pitchFamily="34" charset="-120"/>
            <a:ea typeface="微軟正黑體" pitchFamily="34" charset="-120"/>
          </a:endParaRPr>
        </a:p>
      </dsp:txBody>
      <dsp:txXfrm>
        <a:off x="4304628" y="16625"/>
        <a:ext cx="3443812" cy="515375"/>
      </dsp:txXfrm>
    </dsp:sp>
    <dsp:sp modelId="{A7CD2D76-90F4-4A76-B7F5-E7544079AF7A}">
      <dsp:nvSpPr>
        <dsp:cNvPr id="0" name=""/>
        <dsp:cNvSpPr/>
      </dsp:nvSpPr>
      <dsp:spPr>
        <a:xfrm>
          <a:off x="4288594" y="1677085"/>
          <a:ext cx="547443" cy="547443"/>
        </a:xfrm>
        <a:prstGeom prst="roundRect">
          <a:avLst>
            <a:gd name="adj" fmla="val 1667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B62BF91-F6B1-4154-8552-0EBE36A1BDB6}">
      <dsp:nvSpPr>
        <dsp:cNvPr id="0" name=""/>
        <dsp:cNvSpPr/>
      </dsp:nvSpPr>
      <dsp:spPr>
        <a:xfrm>
          <a:off x="4868884" y="646574"/>
          <a:ext cx="2895590" cy="2608464"/>
        </a:xfrm>
        <a:prstGeom prst="roundRect">
          <a:avLst>
            <a:gd name="adj" fmla="val 1667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ts val="2400"/>
            </a:lnSpc>
            <a:spcBef>
              <a:spcPct val="0"/>
            </a:spcBef>
            <a:spcAft>
              <a:spcPct val="35000"/>
            </a:spcAft>
          </a:pPr>
          <a:r>
            <a:rPr lang="zh-TW" sz="2000" kern="1200" dirty="0" smtClean="0">
              <a:latin typeface="微軟正黑體" pitchFamily="34" charset="-120"/>
              <a:ea typeface="微軟正黑體" pitchFamily="34" charset="-120"/>
            </a:rPr>
            <a:t>行政機關依其行政職能，對違法行為進行行政手段的機制。</a:t>
          </a:r>
          <a:r>
            <a:rPr lang="zh-TW" altLang="en-US" sz="2000" kern="1200" dirty="0" smtClean="0">
              <a:latin typeface="微軟正黑體" pitchFamily="34" charset="-120"/>
              <a:ea typeface="微軟正黑體" pitchFamily="34" charset="-120"/>
            </a:rPr>
            <a:t>是大陸著作權保護的特殊救濟制度，異於台灣及其他國家，有別於司法保護的不告不理原則。</a:t>
          </a:r>
          <a:endParaRPr lang="zh-TW" altLang="en-US" sz="2000" kern="1200" dirty="0">
            <a:latin typeface="微軟正黑體" pitchFamily="34" charset="-120"/>
            <a:ea typeface="微軟正黑體" pitchFamily="34" charset="-120"/>
          </a:endParaRPr>
        </a:p>
      </dsp:txBody>
      <dsp:txXfrm>
        <a:off x="4996242" y="773932"/>
        <a:ext cx="2640874" cy="2353748"/>
      </dsp:txXfrm>
    </dsp:sp>
    <dsp:sp modelId="{4035F404-DFF6-4426-806B-44400BFAA9BF}">
      <dsp:nvSpPr>
        <dsp:cNvPr id="0" name=""/>
        <dsp:cNvSpPr/>
      </dsp:nvSpPr>
      <dsp:spPr>
        <a:xfrm>
          <a:off x="4288594" y="3978636"/>
          <a:ext cx="547443" cy="547443"/>
        </a:xfrm>
        <a:prstGeom prst="roundRect">
          <a:avLst>
            <a:gd name="adj" fmla="val 1667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A414C8C-15A7-4243-81D5-3BFCB534C30D}">
      <dsp:nvSpPr>
        <dsp:cNvPr id="0" name=""/>
        <dsp:cNvSpPr/>
      </dsp:nvSpPr>
      <dsp:spPr>
        <a:xfrm>
          <a:off x="4841810" y="3321324"/>
          <a:ext cx="2895590" cy="1863251"/>
        </a:xfrm>
        <a:prstGeom prst="roundRect">
          <a:avLst>
            <a:gd name="adj" fmla="val 1667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ts val="2400"/>
            </a:lnSpc>
            <a:spcBef>
              <a:spcPct val="0"/>
            </a:spcBef>
            <a:spcAft>
              <a:spcPct val="35000"/>
            </a:spcAft>
          </a:pPr>
          <a:r>
            <a:rPr lang="zh-TW" altLang="en-US" sz="2000" kern="1200" dirty="0" smtClean="0">
              <a:latin typeface="微軟正黑體" pitchFamily="34" charset="-120"/>
              <a:ea typeface="微軟正黑體" pitchFamily="34" charset="-120"/>
            </a:rPr>
            <a:t>被侵權的權利人可以提交證據向行政部門進行投訴、行政機關亦得主動立案調查，依法追究侵權行為人的行政責任。</a:t>
          </a:r>
          <a:endParaRPr lang="zh-TW" altLang="en-US" sz="2000" kern="1200" dirty="0">
            <a:latin typeface="微軟正黑體" pitchFamily="34" charset="-120"/>
            <a:ea typeface="微軟正黑體" pitchFamily="34" charset="-120"/>
          </a:endParaRPr>
        </a:p>
      </dsp:txBody>
      <dsp:txXfrm>
        <a:off x="4932783" y="3412297"/>
        <a:ext cx="2713644" cy="168130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61B24E-BA4B-4C67-A416-5238DECE0BF3}">
      <dsp:nvSpPr>
        <dsp:cNvPr id="0" name=""/>
        <dsp:cNvSpPr/>
      </dsp:nvSpPr>
      <dsp:spPr>
        <a:xfrm rot="5400000">
          <a:off x="-182544" y="199579"/>
          <a:ext cx="1216963" cy="85187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altLang="zh-TW" sz="1600" kern="1200" dirty="0" smtClean="0">
              <a:latin typeface="微軟正黑體" pitchFamily="34" charset="-120"/>
              <a:ea typeface="微軟正黑體" pitchFamily="34" charset="-120"/>
            </a:rPr>
            <a:t>98.12.22</a:t>
          </a:r>
          <a:endParaRPr lang="zh-TW" altLang="en-US" sz="1600" kern="1200" dirty="0">
            <a:latin typeface="微軟正黑體" pitchFamily="34" charset="-120"/>
            <a:ea typeface="微軟正黑體" pitchFamily="34" charset="-120"/>
          </a:endParaRPr>
        </a:p>
      </dsp:txBody>
      <dsp:txXfrm rot="-5400000">
        <a:off x="1" y="442971"/>
        <a:ext cx="851874" cy="365089"/>
      </dsp:txXfrm>
    </dsp:sp>
    <dsp:sp modelId="{76D0C40B-FD07-4056-A0F9-7F5C53073708}">
      <dsp:nvSpPr>
        <dsp:cNvPr id="0" name=""/>
        <dsp:cNvSpPr/>
      </dsp:nvSpPr>
      <dsp:spPr>
        <a:xfrm rot="5400000">
          <a:off x="3702832" y="-2833922"/>
          <a:ext cx="791026" cy="6492941"/>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sym typeface="Wingdings" pitchFamily="2" charset="2"/>
            </a:rPr>
            <a:t>第</a:t>
          </a:r>
          <a:r>
            <a:rPr lang="en-US" altLang="zh-TW" sz="1800" b="1" kern="1200" dirty="0" smtClean="0">
              <a:latin typeface="微軟正黑體" pitchFamily="34" charset="-120"/>
              <a:ea typeface="微軟正黑體" pitchFamily="34" charset="-120"/>
              <a:sym typeface="Wingdings" pitchFamily="2" charset="2"/>
            </a:rPr>
            <a:t>4</a:t>
          </a:r>
          <a:r>
            <a:rPr lang="zh-TW" altLang="en-US" sz="1800" b="1" kern="1200" dirty="0" smtClean="0">
              <a:latin typeface="微軟正黑體" pitchFamily="34" charset="-120"/>
              <a:ea typeface="微軟正黑體" pitchFamily="34" charset="-120"/>
              <a:sym typeface="Wingdings" pitchFamily="2" charset="2"/>
            </a:rPr>
            <a:t>次江陳會同意將智慧財產權納入第</a:t>
          </a:r>
          <a:r>
            <a:rPr lang="en-US" altLang="zh-TW" sz="1800" b="1" kern="1200" dirty="0" smtClean="0">
              <a:latin typeface="微軟正黑體" pitchFamily="34" charset="-120"/>
              <a:ea typeface="微軟正黑體" pitchFamily="34" charset="-120"/>
              <a:sym typeface="Wingdings" pitchFamily="2" charset="2"/>
            </a:rPr>
            <a:t>5</a:t>
          </a:r>
          <a:r>
            <a:rPr lang="zh-TW" altLang="en-US" sz="1800" b="1" kern="1200" dirty="0" smtClean="0">
              <a:latin typeface="微軟正黑體" pitchFamily="34" charset="-120"/>
              <a:ea typeface="微軟正黑體" pitchFamily="34" charset="-120"/>
              <a:sym typeface="Wingdings" pitchFamily="2" charset="2"/>
            </a:rPr>
            <a:t>次協商議題</a:t>
          </a:r>
          <a:endParaRPr lang="zh-TW" altLang="en-US" sz="1800" b="1" kern="1200" dirty="0">
            <a:latin typeface="微軟正黑體" pitchFamily="34" charset="-120"/>
            <a:ea typeface="微軟正黑體" pitchFamily="34" charset="-120"/>
          </a:endParaRPr>
        </a:p>
      </dsp:txBody>
      <dsp:txXfrm rot="-5400000">
        <a:off x="851875" y="55650"/>
        <a:ext cx="6454326" cy="713796"/>
      </dsp:txXfrm>
    </dsp:sp>
    <dsp:sp modelId="{76300ADB-E95D-45C4-A475-21F284BC5F85}">
      <dsp:nvSpPr>
        <dsp:cNvPr id="0" name=""/>
        <dsp:cNvSpPr/>
      </dsp:nvSpPr>
      <dsp:spPr>
        <a:xfrm rot="5400000">
          <a:off x="-182544" y="1396117"/>
          <a:ext cx="1216963" cy="851874"/>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altLang="zh-TW" sz="1600" kern="1200" dirty="0" smtClean="0">
              <a:latin typeface="微軟正黑體" pitchFamily="34" charset="-120"/>
              <a:ea typeface="微軟正黑體" pitchFamily="34" charset="-120"/>
            </a:rPr>
            <a:t>99.06.29</a:t>
          </a:r>
          <a:endParaRPr lang="zh-TW" altLang="en-US" sz="1600" kern="1200" dirty="0">
            <a:latin typeface="微軟正黑體" pitchFamily="34" charset="-120"/>
            <a:ea typeface="微軟正黑體" pitchFamily="34" charset="-120"/>
          </a:endParaRPr>
        </a:p>
      </dsp:txBody>
      <dsp:txXfrm rot="-5400000">
        <a:off x="1" y="1639509"/>
        <a:ext cx="851874" cy="365089"/>
      </dsp:txXfrm>
    </dsp:sp>
    <dsp:sp modelId="{327697AF-67A7-4579-932B-8CE1986047B5}">
      <dsp:nvSpPr>
        <dsp:cNvPr id="0" name=""/>
        <dsp:cNvSpPr/>
      </dsp:nvSpPr>
      <dsp:spPr>
        <a:xfrm rot="5400000">
          <a:off x="3590122" y="-1646806"/>
          <a:ext cx="1016444" cy="6492941"/>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第</a:t>
          </a:r>
          <a:r>
            <a:rPr lang="en-US" altLang="zh-TW" sz="1800" b="1" kern="1200" dirty="0" smtClean="0">
              <a:latin typeface="微軟正黑體" pitchFamily="34" charset="-120"/>
              <a:ea typeface="微軟正黑體" pitchFamily="34" charset="-120"/>
            </a:rPr>
            <a:t>5</a:t>
          </a:r>
          <a:r>
            <a:rPr lang="zh-TW" altLang="en-US" sz="1800" b="1" kern="1200" dirty="0" smtClean="0">
              <a:latin typeface="微軟正黑體" pitchFamily="34" charset="-120"/>
              <a:ea typeface="微軟正黑體" pitchFamily="34" charset="-120"/>
            </a:rPr>
            <a:t>次江陳會在重慶簽署「海峽兩岸智慧財產權保護合作協議</a:t>
          </a:r>
          <a:r>
            <a:rPr lang="zh-TW" altLang="en-US" sz="1800" kern="1200" dirty="0" smtClean="0">
              <a:latin typeface="微軟正黑體" pitchFamily="34" charset="-120"/>
              <a:ea typeface="微軟正黑體" pitchFamily="34" charset="-120"/>
            </a:rPr>
            <a:t>」</a:t>
          </a:r>
          <a:endParaRPr lang="zh-TW" altLang="en-US" sz="1800" kern="1200" dirty="0">
            <a:latin typeface="微軟正黑體" pitchFamily="34" charset="-120"/>
            <a:ea typeface="微軟正黑體" pitchFamily="34" charset="-120"/>
          </a:endParaRPr>
        </a:p>
      </dsp:txBody>
      <dsp:txXfrm rot="-5400000">
        <a:off x="851874" y="1141061"/>
        <a:ext cx="6443322" cy="917206"/>
      </dsp:txXfrm>
    </dsp:sp>
    <dsp:sp modelId="{518BB47E-E09B-4CB5-A329-654C025A88A8}">
      <dsp:nvSpPr>
        <dsp:cNvPr id="0" name=""/>
        <dsp:cNvSpPr/>
      </dsp:nvSpPr>
      <dsp:spPr>
        <a:xfrm rot="5400000">
          <a:off x="-182544" y="2666544"/>
          <a:ext cx="1216963" cy="851874"/>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altLang="zh-TW" sz="1600" kern="1200" dirty="0" smtClean="0">
              <a:latin typeface="微軟正黑體" pitchFamily="34" charset="-120"/>
              <a:ea typeface="微軟正黑體" pitchFamily="34" charset="-120"/>
            </a:rPr>
            <a:t>99.08.17</a:t>
          </a:r>
          <a:endParaRPr lang="zh-TW" altLang="en-US" sz="1600" kern="1200" dirty="0">
            <a:latin typeface="微軟正黑體" pitchFamily="34" charset="-120"/>
            <a:ea typeface="微軟正黑體" pitchFamily="34" charset="-120"/>
          </a:endParaRPr>
        </a:p>
      </dsp:txBody>
      <dsp:txXfrm rot="-5400000">
        <a:off x="1" y="2909936"/>
        <a:ext cx="851874" cy="365089"/>
      </dsp:txXfrm>
    </dsp:sp>
    <dsp:sp modelId="{05D0594E-B50D-41A5-8F9C-0F86EA8F9650}">
      <dsp:nvSpPr>
        <dsp:cNvPr id="0" name=""/>
        <dsp:cNvSpPr/>
      </dsp:nvSpPr>
      <dsp:spPr>
        <a:xfrm rot="5400000">
          <a:off x="3516232" y="-366957"/>
          <a:ext cx="1164224" cy="6492941"/>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立法院二讀表決通過「海峽兩岸智財權保護合作協議」</a:t>
          </a:r>
          <a:endParaRPr lang="zh-TW" altLang="en-US" sz="1800" b="1" kern="1200" dirty="0">
            <a:latin typeface="微軟正黑體" pitchFamily="34" charset="-120"/>
            <a:ea typeface="微軟正黑體" pitchFamily="34" charset="-120"/>
          </a:endParaRPr>
        </a:p>
      </dsp:txBody>
      <dsp:txXfrm rot="-5400000">
        <a:off x="851874" y="2354234"/>
        <a:ext cx="6436108" cy="1050558"/>
      </dsp:txXfrm>
    </dsp:sp>
    <dsp:sp modelId="{736B4151-632E-4324-90C5-5B1D8C32071E}">
      <dsp:nvSpPr>
        <dsp:cNvPr id="0" name=""/>
        <dsp:cNvSpPr/>
      </dsp:nvSpPr>
      <dsp:spPr>
        <a:xfrm rot="5400000">
          <a:off x="-182544" y="3845089"/>
          <a:ext cx="1216963" cy="851874"/>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altLang="zh-TW" sz="1600" kern="1200" dirty="0" smtClean="0">
              <a:latin typeface="微軟正黑體" pitchFamily="34" charset="-120"/>
              <a:ea typeface="微軟正黑體" pitchFamily="34" charset="-120"/>
            </a:rPr>
            <a:t>99.09.12</a:t>
          </a:r>
          <a:endParaRPr lang="zh-TW" altLang="en-US" sz="1600" kern="1200" dirty="0">
            <a:latin typeface="微軟正黑體" pitchFamily="34" charset="-120"/>
            <a:ea typeface="微軟正黑體" pitchFamily="34" charset="-120"/>
          </a:endParaRPr>
        </a:p>
      </dsp:txBody>
      <dsp:txXfrm rot="-5400000">
        <a:off x="1" y="4088481"/>
        <a:ext cx="851874" cy="365089"/>
      </dsp:txXfrm>
    </dsp:sp>
    <dsp:sp modelId="{8F250AEA-0C15-48ED-BE07-6593E685B838}">
      <dsp:nvSpPr>
        <dsp:cNvPr id="0" name=""/>
        <dsp:cNvSpPr/>
      </dsp:nvSpPr>
      <dsp:spPr>
        <a:xfrm rot="5400000">
          <a:off x="3608114" y="811587"/>
          <a:ext cx="980461" cy="6492941"/>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solidFill>
                <a:srgbClr val="FF0000"/>
              </a:solidFill>
              <a:latin typeface="微軟正黑體" pitchFamily="34" charset="-120"/>
              <a:ea typeface="微軟正黑體" pitchFamily="34" charset="-120"/>
            </a:rPr>
            <a:t>協議正式生效</a:t>
          </a:r>
          <a:endParaRPr lang="zh-TW" altLang="en-US" sz="1800" b="1" kern="1200" dirty="0">
            <a:solidFill>
              <a:srgbClr val="FF0000"/>
            </a:solidFill>
            <a:latin typeface="微軟正黑體" pitchFamily="34" charset="-120"/>
            <a:ea typeface="微軟正黑體" pitchFamily="34" charset="-120"/>
          </a:endParaRPr>
        </a:p>
      </dsp:txBody>
      <dsp:txXfrm rot="-5400000">
        <a:off x="851874" y="3615689"/>
        <a:ext cx="6445079" cy="8847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97510-B4E9-4134-8392-7E2EAFFC9388}">
      <dsp:nvSpPr>
        <dsp:cNvPr id="0" name=""/>
        <dsp:cNvSpPr/>
      </dsp:nvSpPr>
      <dsp:spPr>
        <a:xfrm>
          <a:off x="-5699197" y="-872376"/>
          <a:ext cx="6785312" cy="6785312"/>
        </a:xfrm>
        <a:prstGeom prst="blockArc">
          <a:avLst>
            <a:gd name="adj1" fmla="val 18900000"/>
            <a:gd name="adj2" fmla="val 2700000"/>
            <a:gd name="adj3" fmla="val 318"/>
          </a:avLst>
        </a:prstGeom>
        <a:noFill/>
        <a:ln w="254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7D6E399-5D3A-4594-BCE7-023A3529D05A}">
      <dsp:nvSpPr>
        <dsp:cNvPr id="0" name=""/>
        <dsp:cNvSpPr/>
      </dsp:nvSpPr>
      <dsp:spPr>
        <a:xfrm>
          <a:off x="404714" y="216025"/>
          <a:ext cx="7754275" cy="62949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21219" tIns="45720" rIns="45720" bIns="45720" numCol="1" spcCol="1270" anchor="ctr" anchorCtr="0">
          <a:noAutofit/>
        </a:bodyPr>
        <a:lstStyle/>
        <a:p>
          <a:pPr lvl="0" algn="l" defTabSz="800100">
            <a:lnSpc>
              <a:spcPct val="90000"/>
            </a:lnSpc>
            <a:spcBef>
              <a:spcPct val="0"/>
            </a:spcBef>
            <a:spcAft>
              <a:spcPct val="35000"/>
            </a:spcAft>
          </a:pPr>
          <a:r>
            <a:rPr lang="zh-TW" altLang="en-US" sz="1800" kern="1200" dirty="0" smtClean="0">
              <a:latin typeface="微軟正黑體" pitchFamily="34" charset="-120"/>
              <a:ea typeface="微軟正黑體" pitchFamily="34" charset="-120"/>
            </a:rPr>
            <a:t>一、涵蓋專利、商標、著作權及植物品種權等各項智慧財產權的保護與交流合作。</a:t>
          </a:r>
          <a:endParaRPr lang="zh-TW" altLang="en-US" sz="1800" kern="1200" dirty="0">
            <a:latin typeface="微軟正黑體" pitchFamily="34" charset="-120"/>
            <a:ea typeface="微軟正黑體" pitchFamily="34" charset="-120"/>
          </a:endParaRPr>
        </a:p>
      </dsp:txBody>
      <dsp:txXfrm>
        <a:off x="404714" y="216025"/>
        <a:ext cx="7754275" cy="629491"/>
      </dsp:txXfrm>
    </dsp:sp>
    <dsp:sp modelId="{1291DADE-93DA-4E07-8D98-EBC4633CA0B5}">
      <dsp:nvSpPr>
        <dsp:cNvPr id="0" name=""/>
        <dsp:cNvSpPr/>
      </dsp:nvSpPr>
      <dsp:spPr>
        <a:xfrm>
          <a:off x="73045" y="199102"/>
          <a:ext cx="663337" cy="663337"/>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B3EF22A0-3F60-4971-8B4A-6EC4C5A82F19}">
      <dsp:nvSpPr>
        <dsp:cNvPr id="0" name=""/>
        <dsp:cNvSpPr/>
      </dsp:nvSpPr>
      <dsp:spPr>
        <a:xfrm>
          <a:off x="841227" y="997166"/>
          <a:ext cx="7317762" cy="659018"/>
        </a:xfrm>
        <a:prstGeom prst="rect">
          <a:avLst/>
        </a:prstGeom>
        <a:gradFill rotWithShape="0">
          <a:gsLst>
            <a:gs pos="0">
              <a:schemeClr val="accent2">
                <a:hueOff val="936304"/>
                <a:satOff val="-1168"/>
                <a:lumOff val="275"/>
                <a:alphaOff val="0"/>
                <a:shade val="51000"/>
                <a:satMod val="130000"/>
              </a:schemeClr>
            </a:gs>
            <a:gs pos="80000">
              <a:schemeClr val="accent2">
                <a:hueOff val="936304"/>
                <a:satOff val="-1168"/>
                <a:lumOff val="275"/>
                <a:alphaOff val="0"/>
                <a:shade val="93000"/>
                <a:satMod val="130000"/>
              </a:schemeClr>
            </a:gs>
            <a:gs pos="100000">
              <a:schemeClr val="accent2">
                <a:hueOff val="936304"/>
                <a:satOff val="-1168"/>
                <a:lumOff val="27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21219" tIns="45720" rIns="45720" bIns="45720" numCol="1" spcCol="1270" anchor="ctr" anchorCtr="0">
          <a:noAutofit/>
        </a:bodyPr>
        <a:lstStyle/>
        <a:p>
          <a:pPr lvl="0" algn="l" defTabSz="800100">
            <a:lnSpc>
              <a:spcPct val="90000"/>
            </a:lnSpc>
            <a:spcBef>
              <a:spcPct val="0"/>
            </a:spcBef>
            <a:spcAft>
              <a:spcPct val="35000"/>
            </a:spcAft>
          </a:pPr>
          <a:r>
            <a:rPr lang="zh-TW" altLang="en-US" sz="1800" kern="1200" dirty="0" smtClean="0">
              <a:latin typeface="微軟正黑體" pitchFamily="34" charset="-120"/>
              <a:ea typeface="微軟正黑體" pitchFamily="34" charset="-120"/>
            </a:rPr>
            <a:t>二、相互承認專利、商標、植物品種權優先權。</a:t>
          </a:r>
          <a:endParaRPr lang="zh-TW" altLang="en-US" sz="1800" kern="1200" dirty="0">
            <a:latin typeface="微軟正黑體" pitchFamily="34" charset="-120"/>
            <a:ea typeface="微軟正黑體" pitchFamily="34" charset="-120"/>
          </a:endParaRPr>
        </a:p>
      </dsp:txBody>
      <dsp:txXfrm>
        <a:off x="841227" y="997166"/>
        <a:ext cx="7317762" cy="659018"/>
      </dsp:txXfrm>
    </dsp:sp>
    <dsp:sp modelId="{893C8D4D-6480-4A05-A5BE-8C2753506B60}">
      <dsp:nvSpPr>
        <dsp:cNvPr id="0" name=""/>
        <dsp:cNvSpPr/>
      </dsp:nvSpPr>
      <dsp:spPr>
        <a:xfrm>
          <a:off x="509558" y="995006"/>
          <a:ext cx="663337" cy="663337"/>
        </a:xfrm>
        <a:prstGeom prst="ellipse">
          <a:avLst/>
        </a:prstGeom>
        <a:solidFill>
          <a:schemeClr val="lt1">
            <a:hueOff val="0"/>
            <a:satOff val="0"/>
            <a:lumOff val="0"/>
            <a:alphaOff val="0"/>
          </a:schemeClr>
        </a:solidFill>
        <a:ln w="9525" cap="flat" cmpd="sng" algn="ctr">
          <a:solidFill>
            <a:schemeClr val="accent2">
              <a:hueOff val="936304"/>
              <a:satOff val="-1168"/>
              <a:lumOff val="275"/>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D9E2364E-4FB6-4E5C-A6EA-BDA9058ABA57}">
      <dsp:nvSpPr>
        <dsp:cNvPr id="0" name=""/>
        <dsp:cNvSpPr/>
      </dsp:nvSpPr>
      <dsp:spPr>
        <a:xfrm>
          <a:off x="1040833" y="1796886"/>
          <a:ext cx="7118156" cy="651387"/>
        </a:xfrm>
        <a:prstGeom prst="rect">
          <a:avLst/>
        </a:prstGeom>
        <a:gradFill rotWithShape="0">
          <a:gsLst>
            <a:gs pos="0">
              <a:schemeClr val="accent2">
                <a:hueOff val="1872608"/>
                <a:satOff val="-2336"/>
                <a:lumOff val="549"/>
                <a:alphaOff val="0"/>
                <a:shade val="51000"/>
                <a:satMod val="130000"/>
              </a:schemeClr>
            </a:gs>
            <a:gs pos="80000">
              <a:schemeClr val="accent2">
                <a:hueOff val="1872608"/>
                <a:satOff val="-2336"/>
                <a:lumOff val="549"/>
                <a:alphaOff val="0"/>
                <a:shade val="93000"/>
                <a:satMod val="130000"/>
              </a:schemeClr>
            </a:gs>
            <a:gs pos="100000">
              <a:schemeClr val="accent2">
                <a:hueOff val="1872608"/>
                <a:satOff val="-2336"/>
                <a:lumOff val="5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21219" tIns="45720" rIns="45720" bIns="45720" numCol="1" spcCol="1270" anchor="ctr" anchorCtr="0">
          <a:noAutofit/>
        </a:bodyPr>
        <a:lstStyle/>
        <a:p>
          <a:pPr lvl="0" algn="l" defTabSz="800100">
            <a:lnSpc>
              <a:spcPct val="90000"/>
            </a:lnSpc>
            <a:spcBef>
              <a:spcPct val="0"/>
            </a:spcBef>
            <a:spcAft>
              <a:spcPct val="35000"/>
            </a:spcAft>
          </a:pPr>
          <a:r>
            <a:rPr lang="zh-TW" altLang="en-US" sz="1800" kern="1200" dirty="0" smtClean="0">
              <a:latin typeface="微軟正黑體" pitchFamily="34" charset="-120"/>
              <a:ea typeface="微軟正黑體" pitchFamily="34" charset="-120"/>
            </a:rPr>
            <a:t>三、相互受理植物品種權的申請，並協商擴大可以申請保護的範圍。</a:t>
          </a:r>
          <a:endParaRPr lang="zh-TW" altLang="en-US" sz="1800" kern="1200" dirty="0">
            <a:latin typeface="微軟正黑體" pitchFamily="34" charset="-120"/>
            <a:ea typeface="微軟正黑體" pitchFamily="34" charset="-120"/>
          </a:endParaRPr>
        </a:p>
      </dsp:txBody>
      <dsp:txXfrm>
        <a:off x="1040833" y="1796886"/>
        <a:ext cx="7118156" cy="651387"/>
      </dsp:txXfrm>
    </dsp:sp>
    <dsp:sp modelId="{7BD709AB-C7A2-4498-B13B-629718A368CB}">
      <dsp:nvSpPr>
        <dsp:cNvPr id="0" name=""/>
        <dsp:cNvSpPr/>
      </dsp:nvSpPr>
      <dsp:spPr>
        <a:xfrm>
          <a:off x="709164" y="1790910"/>
          <a:ext cx="663337" cy="663337"/>
        </a:xfrm>
        <a:prstGeom prst="ellipse">
          <a:avLst/>
        </a:prstGeom>
        <a:solidFill>
          <a:schemeClr val="lt1">
            <a:hueOff val="0"/>
            <a:satOff val="0"/>
            <a:lumOff val="0"/>
            <a:alphaOff val="0"/>
          </a:schemeClr>
        </a:solidFill>
        <a:ln w="9525" cap="flat" cmpd="sng" algn="ctr">
          <a:solidFill>
            <a:schemeClr val="accent2">
              <a:hueOff val="1872608"/>
              <a:satOff val="-2336"/>
              <a:lumOff val="549"/>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7AB6A508-F284-495A-9A04-CBAD9BDCE5ED}">
      <dsp:nvSpPr>
        <dsp:cNvPr id="0" name=""/>
        <dsp:cNvSpPr/>
      </dsp:nvSpPr>
      <dsp:spPr>
        <a:xfrm>
          <a:off x="1040833" y="2595598"/>
          <a:ext cx="7118156" cy="644764"/>
        </a:xfrm>
        <a:prstGeom prst="rect">
          <a:avLst/>
        </a:prstGeom>
        <a:gradFill rotWithShape="0">
          <a:gsLst>
            <a:gs pos="0">
              <a:schemeClr val="accent2">
                <a:hueOff val="2808911"/>
                <a:satOff val="-3503"/>
                <a:lumOff val="824"/>
                <a:alphaOff val="0"/>
                <a:shade val="51000"/>
                <a:satMod val="130000"/>
              </a:schemeClr>
            </a:gs>
            <a:gs pos="80000">
              <a:schemeClr val="accent2">
                <a:hueOff val="2808911"/>
                <a:satOff val="-3503"/>
                <a:lumOff val="824"/>
                <a:alphaOff val="0"/>
                <a:shade val="93000"/>
                <a:satMod val="130000"/>
              </a:schemeClr>
            </a:gs>
            <a:gs pos="100000">
              <a:schemeClr val="accent2">
                <a:hueOff val="2808911"/>
                <a:satOff val="-3503"/>
                <a:lumOff val="82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21219" tIns="45720" rIns="45720" bIns="45720" numCol="1" spcCol="1270" anchor="ctr" anchorCtr="0">
          <a:noAutofit/>
        </a:bodyPr>
        <a:lstStyle/>
        <a:p>
          <a:pPr lvl="0" algn="l" defTabSz="800100">
            <a:lnSpc>
              <a:spcPct val="90000"/>
            </a:lnSpc>
            <a:spcBef>
              <a:spcPct val="0"/>
            </a:spcBef>
            <a:spcAft>
              <a:spcPct val="35000"/>
            </a:spcAft>
          </a:pPr>
          <a:r>
            <a:rPr lang="zh-TW" altLang="en-US" sz="1800" b="1" kern="1200" dirty="0" smtClean="0">
              <a:latin typeface="微軟正黑體" pitchFamily="34" charset="-120"/>
              <a:ea typeface="微軟正黑體" pitchFamily="34" charset="-120"/>
            </a:rPr>
            <a:t>四、建立共同打擊跨境不法的執法協處機制，依各自規定，妥善處理兩岸智慧財產權保護事宜。</a:t>
          </a:r>
          <a:endParaRPr lang="zh-TW" altLang="en-US" sz="1800" b="1" kern="1200" dirty="0">
            <a:latin typeface="微軟正黑體" pitchFamily="34" charset="-120"/>
            <a:ea typeface="微軟正黑體" pitchFamily="34" charset="-120"/>
          </a:endParaRPr>
        </a:p>
      </dsp:txBody>
      <dsp:txXfrm>
        <a:off x="1040833" y="2595598"/>
        <a:ext cx="7118156" cy="644764"/>
      </dsp:txXfrm>
    </dsp:sp>
    <dsp:sp modelId="{F4A29A75-19D6-47DF-AF04-A22F6B879E62}">
      <dsp:nvSpPr>
        <dsp:cNvPr id="0" name=""/>
        <dsp:cNvSpPr/>
      </dsp:nvSpPr>
      <dsp:spPr>
        <a:xfrm>
          <a:off x="709164" y="2586311"/>
          <a:ext cx="663337" cy="663337"/>
        </a:xfrm>
        <a:prstGeom prst="ellipse">
          <a:avLst/>
        </a:prstGeom>
        <a:solidFill>
          <a:schemeClr val="lt1">
            <a:hueOff val="0"/>
            <a:satOff val="0"/>
            <a:lumOff val="0"/>
            <a:alphaOff val="0"/>
          </a:schemeClr>
        </a:solidFill>
        <a:ln w="9525" cap="flat" cmpd="sng" algn="ctr">
          <a:solidFill>
            <a:schemeClr val="accent2">
              <a:hueOff val="2808911"/>
              <a:satOff val="-3503"/>
              <a:lumOff val="824"/>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04CC11DC-1EE6-4E2C-A209-E1EA160E7B9A}">
      <dsp:nvSpPr>
        <dsp:cNvPr id="0" name=""/>
        <dsp:cNvSpPr/>
      </dsp:nvSpPr>
      <dsp:spPr>
        <a:xfrm>
          <a:off x="841227" y="3395320"/>
          <a:ext cx="7317762" cy="637127"/>
        </a:xfrm>
        <a:prstGeom prst="rect">
          <a:avLst/>
        </a:prstGeom>
        <a:gradFill rotWithShape="0">
          <a:gsLst>
            <a:gs pos="0">
              <a:schemeClr val="accent2">
                <a:hueOff val="3745215"/>
                <a:satOff val="-4671"/>
                <a:lumOff val="1098"/>
                <a:alphaOff val="0"/>
                <a:shade val="51000"/>
                <a:satMod val="130000"/>
              </a:schemeClr>
            </a:gs>
            <a:gs pos="80000">
              <a:schemeClr val="accent2">
                <a:hueOff val="3745215"/>
                <a:satOff val="-4671"/>
                <a:lumOff val="1098"/>
                <a:alphaOff val="0"/>
                <a:shade val="93000"/>
                <a:satMod val="130000"/>
              </a:schemeClr>
            </a:gs>
            <a:gs pos="100000">
              <a:schemeClr val="accent2">
                <a:hueOff val="3745215"/>
                <a:satOff val="-4671"/>
                <a:lumOff val="10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21219" tIns="45720" rIns="45720" bIns="45720" numCol="1" spcCol="1270" anchor="ctr" anchorCtr="0">
          <a:noAutofit/>
        </a:bodyPr>
        <a:lstStyle/>
        <a:p>
          <a:pPr lvl="0" algn="l" defTabSz="800100">
            <a:lnSpc>
              <a:spcPct val="90000"/>
            </a:lnSpc>
            <a:spcBef>
              <a:spcPct val="0"/>
            </a:spcBef>
            <a:spcAft>
              <a:spcPct val="35000"/>
            </a:spcAft>
          </a:pPr>
          <a:r>
            <a:rPr lang="zh-TW" altLang="en-US" sz="1800" b="1" kern="1200" dirty="0" smtClean="0">
              <a:latin typeface="微軟正黑體" pitchFamily="34" charset="-120"/>
              <a:ea typeface="微軟正黑體" pitchFamily="34" charset="-120"/>
            </a:rPr>
            <a:t>五、</a:t>
          </a:r>
          <a:r>
            <a:rPr lang="zh-TW" sz="1800" b="1" kern="1200" dirty="0" smtClean="0">
              <a:latin typeface="微軟正黑體" pitchFamily="34" charset="-120"/>
              <a:ea typeface="微軟正黑體" pitchFamily="34" charset="-120"/>
            </a:rPr>
            <a:t>我方影音著作於大陸出版時，</a:t>
          </a:r>
          <a:r>
            <a:rPr lang="zh-TW" altLang="en-US" sz="1800" b="1" kern="1200" dirty="0" smtClean="0">
              <a:latin typeface="微軟正黑體" pitchFamily="34" charset="-120"/>
              <a:ea typeface="微軟正黑體" pitchFamily="34" charset="-120"/>
            </a:rPr>
            <a:t>直接</a:t>
          </a:r>
          <a:r>
            <a:rPr lang="zh-TW" sz="1800" b="1" kern="1200" dirty="0" smtClean="0">
              <a:latin typeface="微軟正黑體" pitchFamily="34" charset="-120"/>
              <a:ea typeface="微軟正黑體" pitchFamily="34" charset="-120"/>
            </a:rPr>
            <a:t>由我方指定之</a:t>
          </a:r>
          <a:r>
            <a:rPr lang="zh-TW" altLang="en-US" sz="1800" b="1" kern="1200" dirty="0" smtClean="0">
              <a:latin typeface="微軟正黑體" pitchFamily="34" charset="-120"/>
              <a:ea typeface="微軟正黑體" pitchFamily="34" charset="-120"/>
            </a:rPr>
            <a:t>台灣本地</a:t>
          </a:r>
          <a:r>
            <a:rPr lang="zh-TW" sz="1800" b="1" kern="1200" dirty="0" smtClean="0">
              <a:latin typeface="微軟正黑體" pitchFamily="34" charset="-120"/>
              <a:ea typeface="微軟正黑體" pitchFamily="34" charset="-120"/>
            </a:rPr>
            <a:t>相關協會或團體辦理著作權認證</a:t>
          </a:r>
          <a:r>
            <a:rPr lang="zh-TW" altLang="en-US" sz="1800" b="1" kern="1200" dirty="0" smtClean="0">
              <a:latin typeface="微軟正黑體" pitchFamily="34" charset="-120"/>
              <a:ea typeface="微軟正黑體" pitchFamily="34" charset="-120"/>
            </a:rPr>
            <a:t>。</a:t>
          </a:r>
          <a:endParaRPr lang="zh-TW" altLang="en-US" sz="1800" b="1" kern="1200" dirty="0">
            <a:latin typeface="微軟正黑體" pitchFamily="34" charset="-120"/>
            <a:ea typeface="微軟正黑體" pitchFamily="34" charset="-120"/>
          </a:endParaRPr>
        </a:p>
      </dsp:txBody>
      <dsp:txXfrm>
        <a:off x="841227" y="3395320"/>
        <a:ext cx="7317762" cy="637127"/>
      </dsp:txXfrm>
    </dsp:sp>
    <dsp:sp modelId="{7B51A050-FA69-4DD2-97B6-4B819F168AD1}">
      <dsp:nvSpPr>
        <dsp:cNvPr id="0" name=""/>
        <dsp:cNvSpPr/>
      </dsp:nvSpPr>
      <dsp:spPr>
        <a:xfrm>
          <a:off x="509558" y="3382215"/>
          <a:ext cx="663337" cy="663337"/>
        </a:xfrm>
        <a:prstGeom prst="ellipse">
          <a:avLst/>
        </a:prstGeom>
        <a:solidFill>
          <a:schemeClr val="lt1">
            <a:hueOff val="0"/>
            <a:satOff val="0"/>
            <a:lumOff val="0"/>
            <a:alphaOff val="0"/>
          </a:schemeClr>
        </a:solidFill>
        <a:ln w="9525" cap="flat" cmpd="sng" algn="ctr">
          <a:solidFill>
            <a:schemeClr val="accent2">
              <a:hueOff val="3745215"/>
              <a:satOff val="-4671"/>
              <a:lumOff val="1098"/>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06EA7448-3902-462B-9B23-805A39C634B4}">
      <dsp:nvSpPr>
        <dsp:cNvPr id="0" name=""/>
        <dsp:cNvSpPr/>
      </dsp:nvSpPr>
      <dsp:spPr>
        <a:xfrm>
          <a:off x="404714" y="4125122"/>
          <a:ext cx="7754275" cy="769333"/>
        </a:xfrm>
        <a:prstGeom prst="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21219" tIns="45720" rIns="45720" bIns="45720" numCol="1" spcCol="1270" anchor="ctr" anchorCtr="0">
          <a:noAutofit/>
        </a:bodyPr>
        <a:lstStyle/>
        <a:p>
          <a:pPr lvl="0" algn="l" defTabSz="800100">
            <a:lnSpc>
              <a:spcPct val="90000"/>
            </a:lnSpc>
            <a:spcBef>
              <a:spcPct val="0"/>
            </a:spcBef>
            <a:spcAft>
              <a:spcPct val="35000"/>
            </a:spcAft>
          </a:pPr>
          <a:r>
            <a:rPr lang="zh-TW" altLang="en-US" sz="1800" b="1" kern="1200" dirty="0" smtClean="0">
              <a:latin typeface="微軟正黑體" pitchFamily="34" charset="-120"/>
              <a:ea typeface="微軟正黑體" pitchFamily="34" charset="-120"/>
            </a:rPr>
            <a:t>六、建立主管部門的溝通平台，建置「專利」、「商標」、「著作權」和「品種權」</a:t>
          </a:r>
          <a:r>
            <a:rPr lang="en-US" altLang="zh-TW" sz="1800" b="1" kern="1200" dirty="0" smtClean="0">
              <a:latin typeface="微軟正黑體" pitchFamily="34" charset="-120"/>
              <a:ea typeface="微軟正黑體" pitchFamily="34" charset="-120"/>
            </a:rPr>
            <a:t>4</a:t>
          </a:r>
          <a:r>
            <a:rPr lang="zh-TW" altLang="en-US" sz="1800" b="1" kern="1200" dirty="0" smtClean="0">
              <a:latin typeface="微軟正黑體" pitchFamily="34" charset="-120"/>
              <a:ea typeface="微軟正黑體" pitchFamily="34" charset="-120"/>
            </a:rPr>
            <a:t>個工作組。</a:t>
          </a:r>
          <a:endParaRPr lang="zh-TW" altLang="en-US" sz="1800" b="1" kern="1200" dirty="0">
            <a:latin typeface="微軟正黑體" pitchFamily="34" charset="-120"/>
            <a:ea typeface="微軟正黑體" pitchFamily="34" charset="-120"/>
          </a:endParaRPr>
        </a:p>
      </dsp:txBody>
      <dsp:txXfrm>
        <a:off x="404714" y="4125122"/>
        <a:ext cx="7754275" cy="769333"/>
      </dsp:txXfrm>
    </dsp:sp>
    <dsp:sp modelId="{F4542DCA-4165-4656-B6E6-CB5094059648}">
      <dsp:nvSpPr>
        <dsp:cNvPr id="0" name=""/>
        <dsp:cNvSpPr/>
      </dsp:nvSpPr>
      <dsp:spPr>
        <a:xfrm>
          <a:off x="73045" y="4178120"/>
          <a:ext cx="663337" cy="663337"/>
        </a:xfrm>
        <a:prstGeom prst="ellipse">
          <a:avLst/>
        </a:prstGeom>
        <a:solidFill>
          <a:schemeClr val="lt1">
            <a:hueOff val="0"/>
            <a:satOff val="0"/>
            <a:lumOff val="0"/>
            <a:alphaOff val="0"/>
          </a:schemeClr>
        </a:solidFill>
        <a:ln w="9525" cap="flat" cmpd="sng" algn="ctr">
          <a:solidFill>
            <a:schemeClr val="accent2">
              <a:hueOff val="4681519"/>
              <a:satOff val="-5839"/>
              <a:lumOff val="1373"/>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FF1421-A5A5-4A52-97C1-C1F934745658}">
      <dsp:nvSpPr>
        <dsp:cNvPr id="0" name=""/>
        <dsp:cNvSpPr/>
      </dsp:nvSpPr>
      <dsp:spPr>
        <a:xfrm>
          <a:off x="-64418" y="121506"/>
          <a:ext cx="6365507" cy="1044745"/>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lang="zh-TW" altLang="en-US" sz="3500" b="1" kern="1200" dirty="0" smtClean="0">
              <a:latin typeface="微軟正黑體" pitchFamily="34" charset="-120"/>
              <a:ea typeface="微軟正黑體" pitchFamily="34" charset="-120"/>
            </a:rPr>
            <a:t>第</a:t>
          </a:r>
          <a:r>
            <a:rPr lang="en-US" altLang="zh-TW" sz="3500" b="1" kern="1200" dirty="0" smtClean="0">
              <a:latin typeface="微軟正黑體" pitchFamily="34" charset="-120"/>
              <a:ea typeface="微軟正黑體" pitchFamily="34" charset="-120"/>
            </a:rPr>
            <a:t>6</a:t>
          </a:r>
          <a:r>
            <a:rPr lang="zh-TW" altLang="en-US" sz="3500" b="1" kern="1200" dirty="0" smtClean="0">
              <a:latin typeface="微軟正黑體" pitchFamily="34" charset="-120"/>
              <a:ea typeface="微軟正黑體" pitchFamily="34" charset="-120"/>
            </a:rPr>
            <a:t>條</a:t>
          </a:r>
          <a:endParaRPr lang="zh-TW" altLang="en-US" sz="3500" b="1" kern="1200" dirty="0">
            <a:latin typeface="微軟正黑體" pitchFamily="34" charset="-120"/>
            <a:ea typeface="微軟正黑體" pitchFamily="34" charset="-120"/>
          </a:endParaRPr>
        </a:p>
      </dsp:txBody>
      <dsp:txXfrm>
        <a:off x="-33818" y="152106"/>
        <a:ext cx="4219135" cy="983545"/>
      </dsp:txXfrm>
    </dsp:sp>
    <dsp:sp modelId="{926D66EB-9799-42EF-A6B0-B506DA52BF81}">
      <dsp:nvSpPr>
        <dsp:cNvPr id="0" name=""/>
        <dsp:cNvSpPr/>
      </dsp:nvSpPr>
      <dsp:spPr>
        <a:xfrm>
          <a:off x="574236" y="1491041"/>
          <a:ext cx="6660866" cy="2956195"/>
        </a:xfrm>
        <a:prstGeom prst="roundRect">
          <a:avLst>
            <a:gd name="adj" fmla="val 10000"/>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itchFamily="34" charset="-120"/>
              <a:ea typeface="微軟正黑體" pitchFamily="34" charset="-120"/>
            </a:rPr>
            <a:t>雙方同意為促進兩岸著作權貿易，建立著作權認證合作機制，於一方影音（音像）製品於他方出版時，得由一方指定之相關協會或團體辦理著作權認證，並就建立圖書、電腦程式（軟件）等其他作品、製品認證制度交換意見</a:t>
          </a:r>
          <a:endParaRPr lang="zh-TW" altLang="en-US" sz="2000" b="1" kern="1200" dirty="0">
            <a:latin typeface="微軟正黑體" pitchFamily="34" charset="-120"/>
            <a:ea typeface="微軟正黑體" pitchFamily="34" charset="-120"/>
          </a:endParaRPr>
        </a:p>
      </dsp:txBody>
      <dsp:txXfrm>
        <a:off x="660820" y="1577625"/>
        <a:ext cx="3857635" cy="2783027"/>
      </dsp:txXfrm>
    </dsp:sp>
    <dsp:sp modelId="{DCE937AC-3523-483D-95ED-1D93FD4F5C75}">
      <dsp:nvSpPr>
        <dsp:cNvPr id="0" name=""/>
        <dsp:cNvSpPr/>
      </dsp:nvSpPr>
      <dsp:spPr>
        <a:xfrm>
          <a:off x="5109416" y="884308"/>
          <a:ext cx="1390114" cy="1390114"/>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TW" altLang="en-US" sz="3600" kern="1200"/>
        </a:p>
      </dsp:txBody>
      <dsp:txXfrm>
        <a:off x="5422192" y="884308"/>
        <a:ext cx="764562" cy="104606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2282A0-36DF-477A-968B-A4B768F38850}">
      <dsp:nvSpPr>
        <dsp:cNvPr id="0" name=""/>
        <dsp:cNvSpPr/>
      </dsp:nvSpPr>
      <dsp:spPr>
        <a:xfrm>
          <a:off x="0" y="245352"/>
          <a:ext cx="6549127" cy="1099122"/>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zh-TW" altLang="en-US" sz="4000" b="1" kern="1200" dirty="0" smtClean="0">
              <a:latin typeface="微軟正黑體" pitchFamily="34" charset="-120"/>
              <a:ea typeface="微軟正黑體" pitchFamily="34" charset="-120"/>
            </a:rPr>
            <a:t>協商背景</a:t>
          </a:r>
          <a:endParaRPr lang="zh-TW" altLang="en-US" sz="4000" kern="1200" dirty="0">
            <a:latin typeface="微軟正黑體" pitchFamily="34" charset="-120"/>
            <a:ea typeface="微軟正黑體" pitchFamily="34" charset="-120"/>
          </a:endParaRPr>
        </a:p>
      </dsp:txBody>
      <dsp:txXfrm>
        <a:off x="32192" y="277544"/>
        <a:ext cx="4715507" cy="1034738"/>
      </dsp:txXfrm>
    </dsp:sp>
    <dsp:sp modelId="{DF3878D2-953B-4705-B1BB-5572749902A1}">
      <dsp:nvSpPr>
        <dsp:cNvPr id="0" name=""/>
        <dsp:cNvSpPr/>
      </dsp:nvSpPr>
      <dsp:spPr>
        <a:xfrm>
          <a:off x="616407" y="1512392"/>
          <a:ext cx="6549127" cy="2264151"/>
        </a:xfrm>
        <a:prstGeom prst="roundRect">
          <a:avLst>
            <a:gd name="adj" fmla="val 10000"/>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zh-TW" altLang="en-US" sz="1900" b="1" kern="1200" dirty="0" smtClean="0">
              <a:latin typeface="微軟正黑體" pitchFamily="34" charset="-120"/>
              <a:ea typeface="微軟正黑體" pitchFamily="34" charset="-120"/>
              <a:cs typeface="Times New Roman" pitchFamily="18" charset="0"/>
            </a:rPr>
            <a:t>台灣錄音、錄影製品進入中國大陸市場，必須先透過香港來進行著作權認證，再向中國大陸有關單位申請審查通過後，才能在中國大陸發行，在這樣的過程當中，除了延後在中國大陸發行的時間外，也很容易被別人盜版。</a:t>
          </a:r>
          <a:endParaRPr lang="zh-TW" altLang="en-US" sz="1900" b="1" kern="1200" dirty="0">
            <a:latin typeface="微軟正黑體" pitchFamily="34" charset="-120"/>
            <a:ea typeface="微軟正黑體" pitchFamily="34" charset="-120"/>
          </a:endParaRPr>
        </a:p>
      </dsp:txBody>
      <dsp:txXfrm>
        <a:off x="682722" y="1578707"/>
        <a:ext cx="4081278" cy="2131521"/>
      </dsp:txXfrm>
    </dsp:sp>
    <dsp:sp modelId="{5C6B51F3-14DE-428F-A7C6-1FA8E157CC1A}">
      <dsp:nvSpPr>
        <dsp:cNvPr id="0" name=""/>
        <dsp:cNvSpPr/>
      </dsp:nvSpPr>
      <dsp:spPr>
        <a:xfrm>
          <a:off x="5394276" y="869847"/>
          <a:ext cx="1179491" cy="1179491"/>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TW" altLang="en-US" sz="3600" kern="1200"/>
        </a:p>
      </dsp:txBody>
      <dsp:txXfrm>
        <a:off x="5659661" y="869847"/>
        <a:ext cx="648721" cy="88756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1C76E-CFEE-4008-B869-388AE48D2AE5}">
      <dsp:nvSpPr>
        <dsp:cNvPr id="0" name=""/>
        <dsp:cNvSpPr/>
      </dsp:nvSpPr>
      <dsp:spPr>
        <a:xfrm>
          <a:off x="-5373323" y="-822834"/>
          <a:ext cx="6398197" cy="6398197"/>
        </a:xfrm>
        <a:prstGeom prst="blockArc">
          <a:avLst>
            <a:gd name="adj1" fmla="val 18900000"/>
            <a:gd name="adj2" fmla="val 2700000"/>
            <a:gd name="adj3" fmla="val 338"/>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2C6304-68B0-4212-B1BA-04F19D8A9E7F}">
      <dsp:nvSpPr>
        <dsp:cNvPr id="0" name=""/>
        <dsp:cNvSpPr/>
      </dsp:nvSpPr>
      <dsp:spPr>
        <a:xfrm>
          <a:off x="539533" y="155054"/>
          <a:ext cx="7626979" cy="1000542"/>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0334" tIns="40640" rIns="40640" bIns="40640" numCol="1" spcCol="1270" anchor="ctr" anchorCtr="0">
          <a:noAutofit/>
        </a:bodyPr>
        <a:lstStyle/>
        <a:p>
          <a:pPr lvl="0" algn="l" defTabSz="711200">
            <a:lnSpc>
              <a:spcPct val="90000"/>
            </a:lnSpc>
            <a:spcBef>
              <a:spcPct val="0"/>
            </a:spcBef>
            <a:spcAft>
              <a:spcPct val="35000"/>
            </a:spcAft>
          </a:pPr>
          <a:r>
            <a:rPr lang="zh-TW" altLang="en-US" sz="1600" kern="1200" dirty="0" smtClean="0">
              <a:latin typeface="微軟正黑體" pitchFamily="34" charset="-120"/>
              <a:ea typeface="微軟正黑體" pitchFamily="34" charset="-120"/>
            </a:rPr>
            <a:t>★已落實由台灣本地影音產業協會辦理認證之制度，台商</a:t>
          </a:r>
          <a:r>
            <a:rPr lang="zh-TW" altLang="en-US" sz="1600" b="1" kern="1200" dirty="0" smtClean="0">
              <a:latin typeface="微軟正黑體" pitchFamily="34" charset="-120"/>
              <a:ea typeface="微軟正黑體" pitchFamily="34" charset="-120"/>
            </a:rPr>
            <a:t>無須再透過第三方</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香港</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辦理認證，認證時間亦由以往的</a:t>
          </a:r>
          <a:r>
            <a:rPr lang="en-US" altLang="zh-TW" sz="1600" b="1" kern="1200" dirty="0" smtClean="0">
              <a:latin typeface="微軟正黑體" pitchFamily="34" charset="-120"/>
              <a:ea typeface="微軟正黑體" pitchFamily="34" charset="-120"/>
            </a:rPr>
            <a:t>3-6</a:t>
          </a:r>
          <a:r>
            <a:rPr lang="zh-TW" altLang="en-US" sz="1600" b="1" kern="1200" dirty="0" smtClean="0">
              <a:latin typeface="微軟正黑體" pitchFamily="34" charset="-120"/>
              <a:ea typeface="微軟正黑體" pitchFamily="34" charset="-120"/>
            </a:rPr>
            <a:t>個月大幅縮短為</a:t>
          </a:r>
          <a:r>
            <a:rPr lang="en-US" altLang="zh-TW" sz="1600" b="1" kern="1200" dirty="0" smtClean="0">
              <a:latin typeface="微軟正黑體" pitchFamily="34" charset="-120"/>
              <a:ea typeface="微軟正黑體" pitchFamily="34" charset="-120"/>
            </a:rPr>
            <a:t>2-3</a:t>
          </a:r>
          <a:r>
            <a:rPr lang="zh-TW" altLang="en-US" sz="1600" b="1" kern="1200" dirty="0" smtClean="0">
              <a:latin typeface="微軟正黑體" pitchFamily="34" charset="-120"/>
              <a:ea typeface="微軟正黑體" pitchFamily="34" charset="-120"/>
            </a:rPr>
            <a:t>天</a:t>
          </a:r>
          <a:r>
            <a:rPr lang="zh-TW" altLang="en-US" sz="1600" kern="1200" dirty="0" smtClean="0">
              <a:latin typeface="微軟正黑體" pitchFamily="34" charset="-120"/>
              <a:ea typeface="微軟正黑體" pitchFamily="34" charset="-120"/>
            </a:rPr>
            <a:t>。</a:t>
          </a:r>
          <a:endParaRPr lang="zh-TW" altLang="en-US" sz="1600" kern="1200" dirty="0">
            <a:latin typeface="微軟正黑體" pitchFamily="34" charset="-120"/>
            <a:ea typeface="微軟正黑體" pitchFamily="34" charset="-120"/>
          </a:endParaRPr>
        </a:p>
      </dsp:txBody>
      <dsp:txXfrm>
        <a:off x="539533" y="155054"/>
        <a:ext cx="7626979" cy="1000542"/>
      </dsp:txXfrm>
    </dsp:sp>
    <dsp:sp modelId="{CB8104E8-4ED3-4CAC-8BC5-51BC2B8A29AF}">
      <dsp:nvSpPr>
        <dsp:cNvPr id="0" name=""/>
        <dsp:cNvSpPr/>
      </dsp:nvSpPr>
      <dsp:spPr>
        <a:xfrm>
          <a:off x="86028" y="230663"/>
          <a:ext cx="913911" cy="91391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7614381C-D653-493C-A4C8-4E9BDE82368C}">
      <dsp:nvSpPr>
        <dsp:cNvPr id="0" name=""/>
        <dsp:cNvSpPr/>
      </dsp:nvSpPr>
      <dsp:spPr>
        <a:xfrm>
          <a:off x="955732" y="1364856"/>
          <a:ext cx="7207806" cy="9259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0334" tIns="40640" rIns="40640" bIns="40640" numCol="1" spcCol="1270" anchor="ctr" anchorCtr="0">
          <a:noAutofit/>
        </a:bodyPr>
        <a:lstStyle/>
        <a:p>
          <a:pPr lvl="0" algn="l" defTabSz="711200">
            <a:lnSpc>
              <a:spcPct val="90000"/>
            </a:lnSpc>
            <a:spcBef>
              <a:spcPct val="0"/>
            </a:spcBef>
            <a:spcAft>
              <a:spcPct val="35000"/>
            </a:spcAft>
          </a:pPr>
          <a:r>
            <a:rPr lang="zh-TW" altLang="en-US" sz="1600" kern="1200" dirty="0" smtClean="0">
              <a:latin typeface="微軟正黑體" pitchFamily="34" charset="-120"/>
              <a:ea typeface="微軟正黑體" pitchFamily="34" charset="-120"/>
            </a:rPr>
            <a:t>★認證適用範圍─包括以</a:t>
          </a:r>
          <a:r>
            <a:rPr lang="zh-TW" altLang="en-US" sz="1600" b="1" kern="1200" dirty="0" smtClean="0">
              <a:latin typeface="微軟正黑體" pitchFamily="34" charset="-120"/>
              <a:ea typeface="微軟正黑體" pitchFamily="34" charset="-120"/>
            </a:rPr>
            <a:t>錄音帶、錄像帶、鐳射唱盤</a:t>
          </a:r>
          <a:r>
            <a:rPr lang="en-US" altLang="zh-TW" sz="1600" b="1" kern="1200" dirty="0" smtClean="0">
              <a:latin typeface="微軟正黑體" pitchFamily="34" charset="-120"/>
              <a:ea typeface="微軟正黑體" pitchFamily="34" charset="-120"/>
            </a:rPr>
            <a:t>(CD)</a:t>
          </a:r>
          <a:r>
            <a:rPr lang="zh-TW" altLang="en-US" sz="1600" b="1" kern="1200" dirty="0" smtClean="0">
              <a:latin typeface="微軟正黑體" pitchFamily="34" charset="-120"/>
              <a:ea typeface="微軟正黑體" pitchFamily="34" charset="-120"/>
            </a:rPr>
            <a:t>、鐳射視碟</a:t>
          </a:r>
          <a:r>
            <a:rPr lang="en-US" altLang="zh-TW" sz="1600" b="1" kern="1200" dirty="0" smtClean="0">
              <a:latin typeface="微軟正黑體" pitchFamily="34" charset="-120"/>
              <a:ea typeface="微軟正黑體" pitchFamily="34" charset="-120"/>
            </a:rPr>
            <a:t>(VCD</a:t>
          </a:r>
          <a:r>
            <a:rPr lang="zh-TW" altLang="en-US" sz="1600" b="1" kern="1200" dirty="0" smtClean="0">
              <a:latin typeface="微軟正黑體" pitchFamily="34" charset="-120"/>
              <a:ea typeface="微軟正黑體" pitchFamily="34" charset="-120"/>
            </a:rPr>
            <a:t>、</a:t>
          </a:r>
          <a:r>
            <a:rPr lang="en-US" altLang="zh-TW" sz="1600" b="1" kern="1200" dirty="0" smtClean="0">
              <a:latin typeface="微軟正黑體" pitchFamily="34" charset="-120"/>
              <a:ea typeface="微軟正黑體" pitchFamily="34" charset="-120"/>
            </a:rPr>
            <a:t>DVD</a:t>
          </a:r>
          <a:r>
            <a:rPr lang="en-US" altLang="zh-TW" sz="1600" kern="1200" dirty="0" smtClean="0">
              <a:latin typeface="微軟正黑體" pitchFamily="34" charset="-120"/>
              <a:ea typeface="微軟正黑體" pitchFamily="34" charset="-120"/>
            </a:rPr>
            <a:t>)</a:t>
          </a:r>
          <a:r>
            <a:rPr lang="zh-TW" altLang="en-US" sz="1600" kern="1200" dirty="0" smtClean="0">
              <a:latin typeface="微軟正黑體" pitchFamily="34" charset="-120"/>
              <a:ea typeface="微軟正黑體" pitchFamily="34" charset="-120"/>
            </a:rPr>
            <a:t>等形式出版之</a:t>
          </a:r>
          <a:r>
            <a:rPr lang="zh-TW" altLang="en-US" sz="1600" b="1" kern="1200" dirty="0" smtClean="0">
              <a:latin typeface="微軟正黑體" pitchFamily="34" charset="-120"/>
              <a:ea typeface="微軟正黑體" pitchFamily="34" charset="-120"/>
            </a:rPr>
            <a:t>音像製品</a:t>
          </a:r>
          <a:r>
            <a:rPr lang="zh-TW" altLang="en-US" sz="1600" kern="1200" dirty="0" smtClean="0">
              <a:latin typeface="微軟正黑體" pitchFamily="34" charset="-120"/>
              <a:ea typeface="微軟正黑體" pitchFamily="34" charset="-120"/>
            </a:rPr>
            <a:t>，不及於上映中之影片。</a:t>
          </a:r>
          <a:endParaRPr lang="zh-TW" altLang="en-US" sz="1600" kern="1200" dirty="0">
            <a:latin typeface="微軟正黑體" pitchFamily="34" charset="-120"/>
            <a:ea typeface="微軟正黑體" pitchFamily="34" charset="-120"/>
          </a:endParaRPr>
        </a:p>
      </dsp:txBody>
      <dsp:txXfrm>
        <a:off x="955732" y="1364856"/>
        <a:ext cx="7207806" cy="925930"/>
      </dsp:txXfrm>
    </dsp:sp>
    <dsp:sp modelId="{0442780E-5185-46DB-AB7C-EDCB08CC550A}">
      <dsp:nvSpPr>
        <dsp:cNvPr id="0" name=""/>
        <dsp:cNvSpPr/>
      </dsp:nvSpPr>
      <dsp:spPr>
        <a:xfrm>
          <a:off x="505201" y="1363857"/>
          <a:ext cx="913911" cy="91391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48796345-30B9-4CD1-AC70-DBC2309832F1}">
      <dsp:nvSpPr>
        <dsp:cNvPr id="0" name=""/>
        <dsp:cNvSpPr/>
      </dsp:nvSpPr>
      <dsp:spPr>
        <a:xfrm>
          <a:off x="955732" y="2443012"/>
          <a:ext cx="7207806" cy="963386"/>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0334" tIns="40640" rIns="40640" bIns="40640" numCol="1" spcCol="1270" anchor="ctr" anchorCtr="0">
          <a:noAutofit/>
        </a:bodyPr>
        <a:lstStyle/>
        <a:p>
          <a:pPr lvl="0" algn="l" defTabSz="711200">
            <a:lnSpc>
              <a:spcPct val="90000"/>
            </a:lnSpc>
            <a:spcBef>
              <a:spcPct val="0"/>
            </a:spcBef>
            <a:spcAft>
              <a:spcPct val="35000"/>
            </a:spcAft>
          </a:pPr>
          <a:r>
            <a:rPr lang="en-US" altLang="zh-TW" sz="1600" kern="1200" dirty="0" smtClean="0">
              <a:latin typeface="微軟正黑體" pitchFamily="34" charset="-120"/>
              <a:ea typeface="微軟正黑體" pitchFamily="34" charset="-120"/>
            </a:rPr>
            <a:t>99</a:t>
          </a:r>
          <a:r>
            <a:rPr lang="zh-TW" altLang="en-US" sz="1600" kern="1200" dirty="0" smtClean="0">
              <a:latin typeface="微軟正黑體" pitchFamily="34" charset="-120"/>
              <a:ea typeface="微軟正黑體" pitchFamily="34" charset="-120"/>
            </a:rPr>
            <a:t>年</a:t>
          </a:r>
          <a:r>
            <a:rPr lang="en-US" altLang="zh-TW" sz="1600" kern="1200" dirty="0" smtClean="0">
              <a:latin typeface="微軟正黑體" pitchFamily="34" charset="-120"/>
              <a:ea typeface="微軟正黑體" pitchFamily="34" charset="-120"/>
            </a:rPr>
            <a:t>11</a:t>
          </a:r>
          <a:r>
            <a:rPr lang="zh-TW" altLang="en-US" sz="1600" kern="1200" dirty="0" smtClean="0">
              <a:latin typeface="微軟正黑體" pitchFamily="34" charset="-120"/>
              <a:ea typeface="微軟正黑體" pitchFamily="34" charset="-120"/>
            </a:rPr>
            <a:t>月</a:t>
          </a:r>
          <a:r>
            <a:rPr lang="en-US" altLang="zh-TW" sz="1600" kern="1200" dirty="0" smtClean="0">
              <a:latin typeface="微軟正黑體" pitchFamily="34" charset="-120"/>
              <a:ea typeface="微軟正黑體" pitchFamily="34" charset="-120"/>
            </a:rPr>
            <a:t>17</a:t>
          </a:r>
          <a:r>
            <a:rPr lang="zh-TW" altLang="en-US" sz="1600" kern="1200" dirty="0" smtClean="0">
              <a:latin typeface="微軟正黑體" pitchFamily="34" charset="-120"/>
              <a:ea typeface="微軟正黑體" pitchFamily="34" charset="-120"/>
            </a:rPr>
            <a:t>日智慧局基於尊重台</a:t>
          </a:r>
          <a:r>
            <a:rPr lang="zh-TW" altLang="zh-TW" sz="1600" kern="1200" dirty="0" smtClean="0">
              <a:latin typeface="微軟正黑體" pitchFamily="34" charset="-120"/>
              <a:ea typeface="微軟正黑體" pitchFamily="34" charset="-120"/>
            </a:rPr>
            <a:t>灣</a:t>
          </a:r>
          <a:r>
            <a:rPr lang="zh-TW" altLang="en-US" sz="1600" kern="1200" dirty="0" smtClean="0">
              <a:latin typeface="微軟正黑體" pitchFamily="34" charset="-120"/>
              <a:ea typeface="微軟正黑體" pitchFamily="34" charset="-120"/>
            </a:rPr>
            <a:t>視聽與錄音</a:t>
          </a:r>
          <a:r>
            <a:rPr lang="zh-TW" altLang="zh-TW" sz="1600" kern="1200" dirty="0" smtClean="0">
              <a:latin typeface="微軟正黑體" pitchFamily="34" charset="-120"/>
              <a:ea typeface="微軟正黑體" pitchFamily="34" charset="-120"/>
            </a:rPr>
            <a:t>產業</a:t>
          </a:r>
          <a:r>
            <a:rPr lang="zh-TW" altLang="en-US" sz="1600" kern="1200" dirty="0" smtClean="0">
              <a:latin typeface="微軟正黑體" pitchFamily="34" charset="-120"/>
              <a:ea typeface="微軟正黑體" pitchFamily="34" charset="-120"/>
            </a:rPr>
            <a:t>之意見，指定</a:t>
          </a:r>
          <a:r>
            <a:rPr lang="zh-TW" altLang="en-US" sz="1600" b="1" kern="1200" dirty="0" smtClean="0">
              <a:solidFill>
                <a:schemeClr val="tx1"/>
              </a:solidFill>
              <a:latin typeface="微軟正黑體" pitchFamily="34" charset="-120"/>
              <a:ea typeface="微軟正黑體" pitchFamily="34" charset="-120"/>
            </a:rPr>
            <a:t>台</a:t>
          </a:r>
          <a:r>
            <a:rPr lang="zh-TW" altLang="zh-TW" sz="1600" b="1" kern="1200" dirty="0" smtClean="0">
              <a:solidFill>
                <a:schemeClr val="tx1"/>
              </a:solidFill>
              <a:latin typeface="微軟正黑體" pitchFamily="34" charset="-120"/>
              <a:ea typeface="微軟正黑體" pitchFamily="34" charset="-120"/>
            </a:rPr>
            <a:t>灣</a:t>
          </a:r>
          <a:r>
            <a:rPr lang="zh-TW" altLang="en-US" sz="1600" b="1" kern="1200" dirty="0" smtClean="0">
              <a:solidFill>
                <a:schemeClr val="tx1"/>
              </a:solidFill>
              <a:latin typeface="微軟正黑體" pitchFamily="34" charset="-120"/>
              <a:ea typeface="微軟正黑體" pitchFamily="34" charset="-120"/>
            </a:rPr>
            <a:t>著作權保護</a:t>
          </a:r>
          <a:r>
            <a:rPr lang="zh-TW" altLang="zh-TW" sz="1600" b="1" kern="1200" dirty="0" smtClean="0">
              <a:solidFill>
                <a:schemeClr val="tx1"/>
              </a:solidFill>
              <a:latin typeface="微軟正黑體" pitchFamily="34" charset="-120"/>
              <a:ea typeface="微軟正黑體" pitchFamily="34" charset="-120"/>
            </a:rPr>
            <a:t>協會</a:t>
          </a:r>
          <a:r>
            <a:rPr lang="en-US" altLang="zh-TW" sz="1600" b="1" kern="1200" dirty="0" smtClean="0">
              <a:solidFill>
                <a:schemeClr val="tx1"/>
              </a:solidFill>
              <a:latin typeface="微軟正黑體" pitchFamily="34" charset="-120"/>
              <a:ea typeface="微軟正黑體" pitchFamily="34" charset="-120"/>
            </a:rPr>
            <a:t>(TACP)</a:t>
          </a:r>
          <a:r>
            <a:rPr lang="zh-TW" altLang="en-US" sz="1600" kern="1200" dirty="0" smtClean="0">
              <a:latin typeface="微軟正黑體" pitchFamily="34" charset="-120"/>
              <a:ea typeface="微軟正黑體" pitchFamily="34" charset="-120"/>
            </a:rPr>
            <a:t>為台灣影音</a:t>
          </a:r>
          <a:r>
            <a:rPr lang="en-US" altLang="zh-TW" sz="1600" kern="1200" dirty="0" smtClean="0">
              <a:latin typeface="微軟正黑體" pitchFamily="34" charset="-120"/>
              <a:ea typeface="微軟正黑體" pitchFamily="34" charset="-120"/>
            </a:rPr>
            <a:t>(</a:t>
          </a:r>
          <a:r>
            <a:rPr lang="zh-TW" altLang="en-US" sz="1600" kern="1200" dirty="0" smtClean="0">
              <a:latin typeface="微軟正黑體" pitchFamily="34" charset="-120"/>
              <a:ea typeface="微軟正黑體" pitchFamily="34" charset="-120"/>
            </a:rPr>
            <a:t>音像</a:t>
          </a:r>
          <a:r>
            <a:rPr lang="en-US" altLang="zh-TW" sz="1600" kern="1200" dirty="0" smtClean="0">
              <a:latin typeface="微軟正黑體" pitchFamily="34" charset="-120"/>
              <a:ea typeface="微軟正黑體" pitchFamily="34" charset="-120"/>
            </a:rPr>
            <a:t>)</a:t>
          </a:r>
          <a:r>
            <a:rPr lang="zh-TW" altLang="en-US" sz="1600" kern="1200" dirty="0" smtClean="0">
              <a:latin typeface="微軟正黑體" pitchFamily="34" charset="-120"/>
              <a:ea typeface="微軟正黑體" pitchFamily="34" charset="-120"/>
            </a:rPr>
            <a:t>製品之</a:t>
          </a:r>
          <a:r>
            <a:rPr lang="zh-TW" altLang="zh-TW" sz="1600" kern="1200" dirty="0" smtClean="0">
              <a:latin typeface="微軟正黑體" pitchFamily="34" charset="-120"/>
              <a:ea typeface="微軟正黑體" pitchFamily="34" charset="-120"/>
            </a:rPr>
            <a:t>著作權認證</a:t>
          </a:r>
          <a:r>
            <a:rPr lang="zh-TW" altLang="en-US" sz="1600" kern="1200" dirty="0" smtClean="0">
              <a:latin typeface="微軟正黑體" pitchFamily="34" charset="-120"/>
              <a:ea typeface="微軟正黑體" pitchFamily="34" charset="-120"/>
            </a:rPr>
            <a:t>機構，並於</a:t>
          </a:r>
          <a:r>
            <a:rPr lang="en-US" altLang="zh-TW" sz="1600" kern="1200" dirty="0" smtClean="0">
              <a:latin typeface="微軟正黑體" pitchFamily="34" charset="-120"/>
              <a:ea typeface="微軟正黑體" pitchFamily="34" charset="-120"/>
            </a:rPr>
            <a:t>99</a:t>
          </a:r>
          <a:r>
            <a:rPr lang="zh-TW" altLang="en-US" sz="1600" kern="1200" dirty="0" smtClean="0">
              <a:latin typeface="微軟正黑體" pitchFamily="34" charset="-120"/>
              <a:ea typeface="微軟正黑體" pitchFamily="34" charset="-120"/>
            </a:rPr>
            <a:t>年</a:t>
          </a:r>
          <a:r>
            <a:rPr lang="en-US" altLang="zh-TW" sz="1600" kern="1200" dirty="0" smtClean="0">
              <a:latin typeface="微軟正黑體" pitchFamily="34" charset="-120"/>
              <a:ea typeface="微軟正黑體" pitchFamily="34" charset="-120"/>
            </a:rPr>
            <a:t>12</a:t>
          </a:r>
          <a:r>
            <a:rPr lang="zh-TW" altLang="en-US" sz="1600" kern="1200" dirty="0" smtClean="0">
              <a:latin typeface="微軟正黑體" pitchFamily="34" charset="-120"/>
              <a:ea typeface="微軟正黑體" pitchFamily="34" charset="-120"/>
            </a:rPr>
            <a:t>月</a:t>
          </a:r>
          <a:r>
            <a:rPr lang="en-US" altLang="zh-TW" sz="1600" kern="1200" dirty="0" smtClean="0">
              <a:latin typeface="微軟正黑體" pitchFamily="34" charset="-120"/>
              <a:ea typeface="微軟正黑體" pitchFamily="34" charset="-120"/>
            </a:rPr>
            <a:t>16</a:t>
          </a:r>
          <a:r>
            <a:rPr lang="zh-TW" altLang="en-US" sz="1600" kern="1200" dirty="0" smtClean="0">
              <a:latin typeface="微軟正黑體" pitchFamily="34" charset="-120"/>
              <a:ea typeface="微軟正黑體" pitchFamily="34" charset="-120"/>
            </a:rPr>
            <a:t>日經大陸國家版權局正式認可。</a:t>
          </a:r>
          <a:endParaRPr lang="zh-TW" altLang="en-US" sz="1600" kern="1200" dirty="0">
            <a:latin typeface="微軟正黑體" pitchFamily="34" charset="-120"/>
            <a:ea typeface="微軟正黑體" pitchFamily="34" charset="-120"/>
          </a:endParaRPr>
        </a:p>
      </dsp:txBody>
      <dsp:txXfrm>
        <a:off x="955732" y="2443012"/>
        <a:ext cx="7207806" cy="963386"/>
      </dsp:txXfrm>
    </dsp:sp>
    <dsp:sp modelId="{2830C73C-9B3F-4F8E-92D7-A2956089B836}">
      <dsp:nvSpPr>
        <dsp:cNvPr id="0" name=""/>
        <dsp:cNvSpPr/>
      </dsp:nvSpPr>
      <dsp:spPr>
        <a:xfrm>
          <a:off x="464084" y="2461736"/>
          <a:ext cx="913911" cy="91391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45907322-4C77-4CD4-BE79-AAEA7E9DE87B}">
      <dsp:nvSpPr>
        <dsp:cNvPr id="0" name=""/>
        <dsp:cNvSpPr/>
      </dsp:nvSpPr>
      <dsp:spPr>
        <a:xfrm>
          <a:off x="539533" y="3557622"/>
          <a:ext cx="7626979" cy="1037998"/>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0334" tIns="40640" rIns="40640" bIns="40640" numCol="1" spcCol="1270" anchor="ctr" anchorCtr="0">
          <a:noAutofit/>
        </a:bodyPr>
        <a:lstStyle/>
        <a:p>
          <a:pPr lvl="0" algn="l" defTabSz="711200">
            <a:lnSpc>
              <a:spcPct val="90000"/>
            </a:lnSpc>
            <a:spcBef>
              <a:spcPct val="0"/>
            </a:spcBef>
            <a:spcAft>
              <a:spcPct val="35000"/>
            </a:spcAft>
          </a:pPr>
          <a:r>
            <a:rPr lang="en-US" altLang="zh-TW" sz="1600" kern="1200" dirty="0" smtClean="0">
              <a:latin typeface="微軟正黑體" pitchFamily="34" charset="-120"/>
              <a:ea typeface="微軟正黑體" pitchFamily="34" charset="-120"/>
            </a:rPr>
            <a:t>99</a:t>
          </a:r>
          <a:r>
            <a:rPr lang="zh-TW" altLang="en-US" sz="1600" kern="1200" dirty="0" smtClean="0">
              <a:latin typeface="微軟正黑體" pitchFamily="34" charset="-120"/>
              <a:ea typeface="微軟正黑體" pitchFamily="34" charset="-120"/>
            </a:rPr>
            <a:t>年</a:t>
          </a:r>
          <a:r>
            <a:rPr lang="en-US" altLang="zh-TW" sz="1600" kern="1200" dirty="0" smtClean="0">
              <a:latin typeface="微軟正黑體" pitchFamily="34" charset="-120"/>
              <a:ea typeface="微軟正黑體" pitchFamily="34" charset="-120"/>
            </a:rPr>
            <a:t>12</a:t>
          </a:r>
          <a:r>
            <a:rPr lang="zh-TW" altLang="en-US" sz="1600" kern="1200" dirty="0" smtClean="0">
              <a:latin typeface="微軟正黑體" pitchFamily="34" charset="-120"/>
              <a:ea typeface="微軟正黑體" pitchFamily="34" charset="-120"/>
            </a:rPr>
            <a:t>月</a:t>
          </a:r>
          <a:r>
            <a:rPr lang="en-US" altLang="zh-TW" sz="1600" kern="1200" dirty="0" smtClean="0">
              <a:latin typeface="微軟正黑體" pitchFamily="34" charset="-120"/>
              <a:ea typeface="微軟正黑體" pitchFamily="34" charset="-120"/>
            </a:rPr>
            <a:t>16</a:t>
          </a:r>
          <a:r>
            <a:rPr lang="zh-TW" altLang="en-US" sz="1600" kern="1200" dirty="0" smtClean="0">
              <a:latin typeface="微軟正黑體" pitchFamily="34" charset="-120"/>
              <a:ea typeface="微軟正黑體" pitchFamily="34" charset="-120"/>
            </a:rPr>
            <a:t>日後，</a:t>
          </a:r>
          <a:r>
            <a:rPr lang="en-US" altLang="zh-TW" sz="1600" kern="1200" dirty="0" smtClean="0">
              <a:latin typeface="微軟正黑體" pitchFamily="34" charset="-120"/>
              <a:ea typeface="微軟正黑體" pitchFamily="34" charset="-120"/>
            </a:rPr>
            <a:t>TACP</a:t>
          </a:r>
          <a:r>
            <a:rPr lang="zh-TW" altLang="en-US" sz="1600" kern="1200" dirty="0" smtClean="0">
              <a:latin typeface="微軟正黑體" pitchFamily="34" charset="-120"/>
              <a:ea typeface="微軟正黑體" pitchFamily="34" charset="-120"/>
            </a:rPr>
            <a:t>已正式受理著作權認證申請案。截至</a:t>
          </a:r>
          <a:r>
            <a:rPr lang="en-US" altLang="zh-TW" sz="1600" kern="1200" dirty="0" smtClean="0">
              <a:latin typeface="微軟正黑體" pitchFamily="34" charset="-120"/>
              <a:ea typeface="微軟正黑體" pitchFamily="34" charset="-120"/>
            </a:rPr>
            <a:t>102</a:t>
          </a:r>
          <a:r>
            <a:rPr lang="zh-TW" altLang="en-US" sz="1600" kern="1200" dirty="0" smtClean="0">
              <a:latin typeface="微軟正黑體" pitchFamily="34" charset="-120"/>
              <a:ea typeface="微軟正黑體" pitchFamily="34" charset="-120"/>
            </a:rPr>
            <a:t>年</a:t>
          </a:r>
          <a:r>
            <a:rPr lang="en-US" altLang="zh-TW" sz="1600" kern="1200" dirty="0" smtClean="0">
              <a:latin typeface="微軟正黑體" pitchFamily="34" charset="-120"/>
              <a:ea typeface="微軟正黑體" pitchFamily="34" charset="-120"/>
            </a:rPr>
            <a:t>6</a:t>
          </a:r>
          <a:r>
            <a:rPr lang="zh-TW" altLang="en-US" sz="1600" kern="1200" dirty="0" smtClean="0">
              <a:latin typeface="微軟正黑體" pitchFamily="34" charset="-120"/>
              <a:ea typeface="微軟正黑體" pitchFamily="34" charset="-120"/>
            </a:rPr>
            <a:t>月</a:t>
          </a:r>
          <a:r>
            <a:rPr lang="zh-TW" altLang="en-US" sz="1600" kern="1200" dirty="0" smtClean="0">
              <a:latin typeface="微軟正黑體" pitchFamily="34" charset="-120"/>
              <a:ea typeface="微軟正黑體" pitchFamily="34" charset="-120"/>
            </a:rPr>
            <a:t>底止，已核發台灣影音業者請求認證的案件</a:t>
          </a:r>
          <a:r>
            <a:rPr lang="zh-TW" altLang="en-US" sz="1600" kern="1200" dirty="0" smtClean="0">
              <a:latin typeface="微軟正黑體" pitchFamily="34" charset="-120"/>
              <a:ea typeface="微軟正黑體" pitchFamily="34" charset="-120"/>
            </a:rPr>
            <a:t>計</a:t>
          </a:r>
          <a:r>
            <a:rPr lang="en-US" altLang="zh-TW" sz="1600" kern="1200" dirty="0" smtClean="0">
              <a:latin typeface="微軟正黑體" pitchFamily="34" charset="-120"/>
              <a:ea typeface="微軟正黑體" pitchFamily="34" charset="-120"/>
            </a:rPr>
            <a:t>428</a:t>
          </a:r>
          <a:r>
            <a:rPr lang="zh-TW" altLang="en-US" sz="1600" b="1" kern="1200" dirty="0" smtClean="0">
              <a:latin typeface="微軟正黑體" pitchFamily="34" charset="-120"/>
              <a:ea typeface="微軟正黑體" pitchFamily="34" charset="-120"/>
            </a:rPr>
            <a:t>件</a:t>
          </a:r>
          <a:r>
            <a:rPr lang="en-US" altLang="zh-TW" sz="1600"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錄音</a:t>
          </a:r>
          <a:r>
            <a:rPr lang="zh-TW" altLang="en-US" sz="1600" b="1" kern="1200" dirty="0" smtClean="0">
              <a:latin typeface="微軟正黑體" pitchFamily="34" charset="-120"/>
              <a:ea typeface="微軟正黑體" pitchFamily="34" charset="-120"/>
            </a:rPr>
            <a:t>製品</a:t>
          </a:r>
          <a:r>
            <a:rPr lang="en-US" altLang="zh-TW" sz="1600" b="1" kern="1200" smtClean="0">
              <a:latin typeface="微軟正黑體" pitchFamily="34" charset="-120"/>
              <a:ea typeface="微軟正黑體" pitchFamily="34" charset="-120"/>
            </a:rPr>
            <a:t>415</a:t>
          </a:r>
          <a:r>
            <a:rPr lang="zh-TW" altLang="en-US" sz="1600" b="1" kern="1200" smtClean="0">
              <a:latin typeface="微軟正黑體" pitchFamily="34" charset="-120"/>
              <a:ea typeface="微軟正黑體" pitchFamily="34" charset="-120"/>
            </a:rPr>
            <a:t>件</a:t>
          </a:r>
          <a:r>
            <a:rPr lang="zh-TW" altLang="en-US" sz="1600" b="1" kern="1200" dirty="0" smtClean="0">
              <a:latin typeface="微軟正黑體" pitchFamily="34" charset="-120"/>
              <a:ea typeface="微軟正黑體" pitchFamily="34" charset="-120"/>
            </a:rPr>
            <a:t>、影視製品</a:t>
          </a:r>
          <a:r>
            <a:rPr lang="en-US" altLang="zh-TW" sz="1600" b="1" kern="1200" dirty="0" smtClean="0">
              <a:latin typeface="微軟正黑體" pitchFamily="34" charset="-120"/>
              <a:ea typeface="微軟正黑體" pitchFamily="34" charset="-120"/>
            </a:rPr>
            <a:t>13</a:t>
          </a:r>
          <a:r>
            <a:rPr lang="zh-TW" altLang="en-US" sz="1600" b="1" kern="1200" dirty="0" smtClean="0">
              <a:latin typeface="微軟正黑體" pitchFamily="34" charset="-120"/>
              <a:ea typeface="微軟正黑體" pitchFamily="34" charset="-120"/>
            </a:rPr>
            <a:t>件</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a:t>
          </a:r>
          <a:endParaRPr lang="zh-TW" altLang="en-US" sz="1600" kern="1200" dirty="0">
            <a:latin typeface="微軟正黑體" pitchFamily="34" charset="-120"/>
            <a:ea typeface="微軟正黑體" pitchFamily="34" charset="-120"/>
          </a:endParaRPr>
        </a:p>
      </dsp:txBody>
      <dsp:txXfrm>
        <a:off x="539533" y="3557622"/>
        <a:ext cx="7626979" cy="1037998"/>
      </dsp:txXfrm>
    </dsp:sp>
    <dsp:sp modelId="{8725B7EA-C46D-4141-AF65-D0DF82E7450C}">
      <dsp:nvSpPr>
        <dsp:cNvPr id="0" name=""/>
        <dsp:cNvSpPr/>
      </dsp:nvSpPr>
      <dsp:spPr>
        <a:xfrm>
          <a:off x="79603" y="3564633"/>
          <a:ext cx="913911" cy="91391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94683A-9426-4D0E-81D7-82768A7DCC81}">
      <dsp:nvSpPr>
        <dsp:cNvPr id="0" name=""/>
        <dsp:cNvSpPr/>
      </dsp:nvSpPr>
      <dsp:spPr>
        <a:xfrm rot="5400000">
          <a:off x="5016256" y="-1981589"/>
          <a:ext cx="1159743" cy="5266944"/>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8110" tIns="59055" rIns="118110" bIns="59055" numCol="1" spcCol="1270" anchor="ctr" anchorCtr="0">
          <a:noAutofit/>
        </a:bodyPr>
        <a:lstStyle/>
        <a:p>
          <a:pPr marL="171450" lvl="1" indent="-171450" algn="l" defTabSz="800100" rtl="0">
            <a:lnSpc>
              <a:spcPct val="90000"/>
            </a:lnSpc>
            <a:spcBef>
              <a:spcPct val="0"/>
            </a:spcBef>
            <a:spcAft>
              <a:spcPct val="15000"/>
            </a:spcAft>
            <a:buChar char="••"/>
          </a:pPr>
          <a:r>
            <a:rPr kumimoji="1" lang="zh-TW" sz="1800" kern="1200" dirty="0" smtClean="0">
              <a:latin typeface="微軟正黑體" pitchFamily="34" charset="-120"/>
              <a:ea typeface="微軟正黑體" pitchFamily="34" charset="-120"/>
            </a:rPr>
            <a:t>以前僅有</a:t>
          </a:r>
          <a:r>
            <a:rPr kumimoji="1" lang="en-US" sz="1800" kern="1200" dirty="0" smtClean="0">
              <a:latin typeface="微軟正黑體" pitchFamily="34" charset="-120"/>
              <a:ea typeface="微軟正黑體" pitchFamily="34" charset="-120"/>
            </a:rPr>
            <a:t>IFPI</a:t>
          </a:r>
          <a:r>
            <a:rPr kumimoji="1" lang="zh-TW" sz="1800" kern="1200" dirty="0" smtClean="0">
              <a:latin typeface="微軟正黑體" pitchFamily="34" charset="-120"/>
              <a:ea typeface="微軟正黑體" pitchFamily="34" charset="-120"/>
            </a:rPr>
            <a:t>的會員可認證，現在擴及非</a:t>
          </a:r>
          <a:r>
            <a:rPr kumimoji="1" lang="en-US" sz="1800" kern="1200" dirty="0" smtClean="0">
              <a:latin typeface="微軟正黑體" pitchFamily="34" charset="-120"/>
              <a:ea typeface="微軟正黑體" pitchFamily="34" charset="-120"/>
            </a:rPr>
            <a:t>IFPI</a:t>
          </a:r>
          <a:r>
            <a:rPr kumimoji="1" lang="zh-TW" sz="1800" kern="1200" dirty="0" smtClean="0">
              <a:latin typeface="微軟正黑體" pitchFamily="34" charset="-120"/>
              <a:ea typeface="微軟正黑體" pitchFamily="34" charset="-120"/>
            </a:rPr>
            <a:t>的會員，並將電視電影公司</a:t>
          </a:r>
          <a:r>
            <a:rPr kumimoji="1" lang="zh-TW" altLang="en-US" sz="1800" kern="1200" dirty="0" smtClean="0">
              <a:latin typeface="微軟正黑體" pitchFamily="34" charset="-120"/>
              <a:ea typeface="微軟正黑體" pitchFamily="34" charset="-120"/>
            </a:rPr>
            <a:t>的視聽作品</a:t>
          </a:r>
          <a:r>
            <a:rPr kumimoji="1" lang="zh-TW" sz="1800" kern="1200" dirty="0" smtClean="0">
              <a:latin typeface="微軟正黑體" pitchFamily="34" charset="-120"/>
              <a:ea typeface="微軟正黑體" pitchFamily="34" charset="-120"/>
            </a:rPr>
            <a:t>納入認證範圍。</a:t>
          </a:r>
          <a:endParaRPr lang="zh-TW" sz="1800" kern="1200" dirty="0">
            <a:latin typeface="微軟正黑體" pitchFamily="34" charset="-120"/>
            <a:ea typeface="微軟正黑體" pitchFamily="34" charset="-120"/>
          </a:endParaRPr>
        </a:p>
      </dsp:txBody>
      <dsp:txXfrm rot="-5400000">
        <a:off x="2962656" y="128625"/>
        <a:ext cx="5210330" cy="1046515"/>
      </dsp:txXfrm>
    </dsp:sp>
    <dsp:sp modelId="{EAD333DE-B3DC-4381-8D73-D5E56372D008}">
      <dsp:nvSpPr>
        <dsp:cNvPr id="0" name=""/>
        <dsp:cNvSpPr/>
      </dsp:nvSpPr>
      <dsp:spPr>
        <a:xfrm>
          <a:off x="0" y="487"/>
          <a:ext cx="2962656" cy="1302789"/>
        </a:xfrm>
        <a:prstGeom prst="roundRect">
          <a:avLst/>
        </a:prstGeom>
        <a:solidFill>
          <a:srgbClr val="0070C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kumimoji="1" lang="zh-TW" sz="2200" b="1" kern="1200" dirty="0" smtClean="0">
              <a:latin typeface="微軟正黑體" pitchFamily="34" charset="-120"/>
              <a:ea typeface="微軟正黑體" pitchFamily="34" charset="-120"/>
            </a:rPr>
            <a:t>增加</a:t>
          </a:r>
          <a:endParaRPr kumimoji="1" lang="en-US" altLang="zh-TW" sz="2200" b="1" kern="1200" dirty="0" smtClean="0">
            <a:latin typeface="微軟正黑體" pitchFamily="34" charset="-120"/>
            <a:ea typeface="微軟正黑體" pitchFamily="34" charset="-120"/>
          </a:endParaRPr>
        </a:p>
        <a:p>
          <a:pPr lvl="0" algn="ctr" defTabSz="977900" rtl="0">
            <a:lnSpc>
              <a:spcPct val="90000"/>
            </a:lnSpc>
            <a:spcBef>
              <a:spcPct val="0"/>
            </a:spcBef>
            <a:spcAft>
              <a:spcPct val="35000"/>
            </a:spcAft>
          </a:pPr>
          <a:r>
            <a:rPr kumimoji="1" lang="zh-TW" sz="2200" b="1" kern="1200" dirty="0" smtClean="0">
              <a:latin typeface="微軟正黑體" pitchFamily="34" charset="-120"/>
              <a:ea typeface="微軟正黑體" pitchFamily="34" charset="-120"/>
            </a:rPr>
            <a:t>服務台商</a:t>
          </a:r>
          <a:r>
            <a:rPr kumimoji="1" lang="zh-TW" altLang="en-US" sz="2200" b="1" kern="1200" dirty="0" smtClean="0">
              <a:latin typeface="微軟正黑體" pitchFamily="34" charset="-120"/>
              <a:ea typeface="微軟正黑體" pitchFamily="34" charset="-120"/>
            </a:rPr>
            <a:t>範</a:t>
          </a:r>
          <a:r>
            <a:rPr kumimoji="1" lang="zh-TW" sz="2200" b="1" kern="1200" dirty="0" smtClean="0">
              <a:latin typeface="微軟正黑體" pitchFamily="34" charset="-120"/>
              <a:ea typeface="微軟正黑體" pitchFamily="34" charset="-120"/>
            </a:rPr>
            <a:t>圍</a:t>
          </a:r>
          <a:endParaRPr lang="zh-TW" sz="2200" kern="1200" dirty="0">
            <a:latin typeface="微軟正黑體" pitchFamily="34" charset="-120"/>
            <a:ea typeface="微軟正黑體" pitchFamily="34" charset="-120"/>
          </a:endParaRPr>
        </a:p>
      </dsp:txBody>
      <dsp:txXfrm>
        <a:off x="63597" y="64084"/>
        <a:ext cx="2835462" cy="1175595"/>
      </dsp:txXfrm>
    </dsp:sp>
    <dsp:sp modelId="{9B1962DC-6991-4133-85CF-9FACE66FC72E}">
      <dsp:nvSpPr>
        <dsp:cNvPr id="0" name=""/>
        <dsp:cNvSpPr/>
      </dsp:nvSpPr>
      <dsp:spPr>
        <a:xfrm rot="5400000">
          <a:off x="4477346" y="-149167"/>
          <a:ext cx="2226633" cy="5261800"/>
        </a:xfrm>
        <a:prstGeom prst="round2SameRect">
          <a:avLst/>
        </a:prstGeom>
        <a:solidFill>
          <a:schemeClr val="accent4">
            <a:tint val="40000"/>
            <a:alpha val="90000"/>
            <a:hueOff val="-1972853"/>
            <a:satOff val="11079"/>
            <a:lumOff val="704"/>
            <a:alphaOff val="0"/>
          </a:schemeClr>
        </a:solidFill>
        <a:ln w="9525" cap="flat" cmpd="sng" algn="ctr">
          <a:solidFill>
            <a:schemeClr val="accent4">
              <a:tint val="40000"/>
              <a:alpha val="90000"/>
              <a:hueOff val="-1972853"/>
              <a:satOff val="11079"/>
              <a:lumOff val="704"/>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8110" tIns="59055" rIns="118110" bIns="59055" numCol="1" spcCol="1270" anchor="ctr" anchorCtr="0">
          <a:noAutofit/>
        </a:bodyPr>
        <a:lstStyle/>
        <a:p>
          <a:pPr marL="171450" lvl="1" indent="0" algn="l" defTabSz="800100" rtl="0">
            <a:lnSpc>
              <a:spcPct val="90000"/>
            </a:lnSpc>
            <a:spcBef>
              <a:spcPct val="0"/>
            </a:spcBef>
            <a:spcAft>
              <a:spcPct val="15000"/>
            </a:spcAft>
            <a:buChar char="••"/>
          </a:pPr>
          <a:r>
            <a:rPr kumimoji="1" lang="zh-TW" altLang="en-US" sz="1800" kern="1200" dirty="0" smtClean="0">
              <a:latin typeface="微軟正黑體" pitchFamily="34" charset="-120"/>
              <a:ea typeface="微軟正黑體" pitchFamily="34" charset="-120"/>
            </a:rPr>
            <a:t>認證單位</a:t>
          </a:r>
          <a:r>
            <a:rPr kumimoji="1" lang="zh-TW" sz="1800" kern="1200" dirty="0" smtClean="0">
              <a:latin typeface="微軟正黑體" pitchFamily="34" charset="-120"/>
              <a:ea typeface="微軟正黑體" pitchFamily="34" charset="-120"/>
            </a:rPr>
            <a:t>係由台灣的各類權利人團體所組成，遇有爭議時，可由兩岸認證單位直接溝通，互查著作權的真偽，減少</a:t>
          </a:r>
          <a:r>
            <a:rPr kumimoji="1" lang="zh-TW" altLang="en-US" sz="1800" kern="1200" dirty="0" smtClean="0">
              <a:latin typeface="微軟正黑體" pitchFamily="34" charset="-120"/>
              <a:ea typeface="微軟正黑體" pitchFamily="34" charset="-120"/>
            </a:rPr>
            <a:t>假授權案例之</a:t>
          </a:r>
          <a:r>
            <a:rPr kumimoji="1" lang="zh-TW" sz="1800" kern="1200" dirty="0" smtClean="0">
              <a:latin typeface="微軟正黑體" pitchFamily="34" charset="-120"/>
              <a:ea typeface="微軟正黑體" pitchFamily="34" charset="-120"/>
            </a:rPr>
            <a:t>發生。</a:t>
          </a:r>
          <a:endParaRPr lang="zh-TW" sz="1800" kern="1200" dirty="0">
            <a:latin typeface="微軟正黑體" pitchFamily="34" charset="-120"/>
            <a:ea typeface="微軟正黑體" pitchFamily="34" charset="-120"/>
          </a:endParaRPr>
        </a:p>
        <a:p>
          <a:pPr marL="0" marR="0" lvl="1" indent="0" algn="l" defTabSz="914400" rtl="0" eaLnBrk="1" fontAlgn="auto" latinLnBrk="0" hangingPunct="1">
            <a:lnSpc>
              <a:spcPct val="100000"/>
            </a:lnSpc>
            <a:spcBef>
              <a:spcPct val="0"/>
            </a:spcBef>
            <a:spcAft>
              <a:spcPts val="0"/>
            </a:spcAft>
            <a:buClrTx/>
            <a:buSzTx/>
            <a:buFontTx/>
            <a:buChar char="••"/>
            <a:tabLst/>
            <a:defRPr/>
          </a:pPr>
          <a:r>
            <a:rPr lang="zh-TW" altLang="en-US" sz="1400" kern="1200" dirty="0" smtClean="0">
              <a:latin typeface="微軟正黑體" pitchFamily="34" charset="-120"/>
              <a:ea typeface="微軟正黑體" pitchFamily="34" charset="-120"/>
            </a:rPr>
            <a:t>查獲假授權案例</a:t>
          </a:r>
          <a:r>
            <a:rPr lang="en-US" altLang="zh-TW" sz="1400" kern="1200" dirty="0" smtClean="0">
              <a:latin typeface="微軟正黑體" pitchFamily="34" charset="-120"/>
              <a:ea typeface="微軟正黑體" pitchFamily="34" charset="-120"/>
            </a:rPr>
            <a:t>-100</a:t>
          </a:r>
          <a:r>
            <a:rPr lang="zh-TW" altLang="en-US" sz="1400" kern="1200" dirty="0" smtClean="0">
              <a:latin typeface="微軟正黑體" pitchFamily="34" charset="-120"/>
              <a:ea typeface="微軟正黑體" pitchFamily="34" charset="-120"/>
            </a:rPr>
            <a:t>年</a:t>
          </a:r>
          <a:r>
            <a:rPr lang="en-US" altLang="zh-TW" sz="1400" kern="1200" dirty="0" smtClean="0">
              <a:latin typeface="微軟正黑體" pitchFamily="34" charset="-120"/>
              <a:ea typeface="微軟正黑體" pitchFamily="34" charset="-120"/>
            </a:rPr>
            <a:t>1</a:t>
          </a:r>
          <a:r>
            <a:rPr lang="zh-TW" altLang="en-US" sz="1400" kern="1200" dirty="0" smtClean="0">
              <a:latin typeface="微軟正黑體" pitchFamily="34" charset="-120"/>
              <a:ea typeface="微軟正黑體" pitchFamily="34" charset="-120"/>
            </a:rPr>
            <a:t>月</a:t>
          </a:r>
          <a:r>
            <a:rPr lang="en-US" altLang="zh-TW" sz="1400" kern="1200" dirty="0" smtClean="0">
              <a:latin typeface="微軟正黑體" pitchFamily="34" charset="-120"/>
              <a:ea typeface="微軟正黑體" pitchFamily="34" charset="-120"/>
            </a:rPr>
            <a:t>7</a:t>
          </a:r>
          <a:r>
            <a:rPr lang="zh-TW" altLang="en-US" sz="1400" kern="1200" dirty="0" smtClean="0">
              <a:latin typeface="微軟正黑體" pitchFamily="34" charset="-120"/>
              <a:ea typeface="微軟正黑體" pitchFamily="34" charset="-120"/>
            </a:rPr>
            <a:t>日協助陸方查證申請人所檢附之新聞局文件係屬偽造；</a:t>
          </a:r>
          <a:r>
            <a:rPr lang="en-US" altLang="zh-TW" sz="1400" kern="1200" dirty="0" smtClean="0">
              <a:latin typeface="微軟正黑體" pitchFamily="34" charset="-120"/>
              <a:ea typeface="微軟正黑體" pitchFamily="34" charset="-120"/>
            </a:rPr>
            <a:t>100</a:t>
          </a:r>
          <a:r>
            <a:rPr lang="zh-TW" altLang="en-US" sz="1400" kern="1200" dirty="0" smtClean="0">
              <a:latin typeface="微軟正黑體" pitchFamily="34" charset="-120"/>
              <a:ea typeface="微軟正黑體" pitchFamily="34" charset="-120"/>
            </a:rPr>
            <a:t>年</a:t>
          </a:r>
          <a:r>
            <a:rPr lang="en-US" altLang="zh-TW" sz="1400" kern="1200" dirty="0" smtClean="0">
              <a:latin typeface="微軟正黑體" pitchFamily="34" charset="-120"/>
              <a:ea typeface="微軟正黑體" pitchFamily="34" charset="-120"/>
            </a:rPr>
            <a:t>10</a:t>
          </a:r>
          <a:r>
            <a:rPr lang="zh-TW" altLang="en-US" sz="1400" kern="1200" dirty="0" smtClean="0">
              <a:latin typeface="微軟正黑體" pitchFamily="34" charset="-120"/>
              <a:ea typeface="微軟正黑體" pitchFamily="34" charset="-120"/>
            </a:rPr>
            <a:t>月</a:t>
          </a:r>
          <a:r>
            <a:rPr lang="en-US" altLang="zh-TW" sz="1400" kern="1200" dirty="0" smtClean="0">
              <a:latin typeface="微軟正黑體" pitchFamily="34" charset="-120"/>
              <a:ea typeface="微軟正黑體" pitchFamily="34" charset="-120"/>
            </a:rPr>
            <a:t>12</a:t>
          </a:r>
          <a:r>
            <a:rPr lang="zh-TW" altLang="en-US" sz="1400" kern="1200" dirty="0" smtClean="0">
              <a:latin typeface="微軟正黑體" pitchFamily="34" charset="-120"/>
              <a:ea typeface="微軟正黑體" pitchFamily="34" charset="-120"/>
            </a:rPr>
            <a:t>日查獲申請人持憑之授權書，其授權人並非真正權利人。</a:t>
          </a:r>
          <a:endParaRPr lang="zh-TW" sz="1400" kern="1200" dirty="0">
            <a:latin typeface="微軟正黑體" pitchFamily="34" charset="-120"/>
            <a:ea typeface="微軟正黑體" pitchFamily="34" charset="-120"/>
          </a:endParaRPr>
        </a:p>
      </dsp:txBody>
      <dsp:txXfrm rot="-5400000">
        <a:off x="2959763" y="1477111"/>
        <a:ext cx="5153105" cy="2009243"/>
      </dsp:txXfrm>
    </dsp:sp>
    <dsp:sp modelId="{9DCE6BC0-702A-43BB-AF1B-15215EEC59EE}">
      <dsp:nvSpPr>
        <dsp:cNvPr id="0" name=""/>
        <dsp:cNvSpPr/>
      </dsp:nvSpPr>
      <dsp:spPr>
        <a:xfrm>
          <a:off x="0" y="1830338"/>
          <a:ext cx="2959762" cy="1302789"/>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kumimoji="1" lang="zh-TW" sz="2200" b="1" kern="1200" dirty="0" smtClean="0">
              <a:latin typeface="微軟正黑體" pitchFamily="34" charset="-120"/>
              <a:ea typeface="微軟正黑體" pitchFamily="34" charset="-120"/>
            </a:rPr>
            <a:t>權利可靠性大增</a:t>
          </a:r>
          <a:endParaRPr kumimoji="1" lang="en-US" altLang="zh-TW" sz="2200" b="1" kern="1200" dirty="0" smtClean="0">
            <a:latin typeface="微軟正黑體" pitchFamily="34" charset="-120"/>
            <a:ea typeface="微軟正黑體" pitchFamily="34" charset="-120"/>
          </a:endParaRPr>
        </a:p>
        <a:p>
          <a:pPr lvl="0" algn="ctr" defTabSz="977900" rtl="0">
            <a:lnSpc>
              <a:spcPct val="90000"/>
            </a:lnSpc>
            <a:spcBef>
              <a:spcPct val="0"/>
            </a:spcBef>
            <a:spcAft>
              <a:spcPct val="35000"/>
            </a:spcAft>
          </a:pPr>
          <a:r>
            <a:rPr kumimoji="1" lang="zh-TW" sz="2200" b="1" kern="1200" dirty="0" smtClean="0">
              <a:latin typeface="微軟正黑體" pitchFamily="34" charset="-120"/>
              <a:ea typeface="微軟正黑體" pitchFamily="34" charset="-120"/>
            </a:rPr>
            <a:t>降低盜版</a:t>
          </a:r>
          <a:endParaRPr lang="zh-TW" sz="2200" kern="1200" dirty="0">
            <a:latin typeface="微軟正黑體" pitchFamily="34" charset="-120"/>
            <a:ea typeface="微軟正黑體" pitchFamily="34" charset="-120"/>
          </a:endParaRPr>
        </a:p>
      </dsp:txBody>
      <dsp:txXfrm>
        <a:off x="63597" y="1893935"/>
        <a:ext cx="2832568" cy="1175595"/>
      </dsp:txXfrm>
    </dsp:sp>
    <dsp:sp modelId="{8C70FF87-202C-4DA5-927F-4856FAF57D05}">
      <dsp:nvSpPr>
        <dsp:cNvPr id="0" name=""/>
        <dsp:cNvSpPr/>
      </dsp:nvSpPr>
      <dsp:spPr>
        <a:xfrm rot="5400000">
          <a:off x="4936725" y="1683226"/>
          <a:ext cx="1307875" cy="5261800"/>
        </a:xfrm>
        <a:prstGeom prst="round2SameRect">
          <a:avLst/>
        </a:prstGeom>
        <a:solidFill>
          <a:schemeClr val="accent4">
            <a:tint val="40000"/>
            <a:alpha val="90000"/>
            <a:hueOff val="-3945706"/>
            <a:satOff val="22157"/>
            <a:lumOff val="1408"/>
            <a:alphaOff val="0"/>
          </a:schemeClr>
        </a:solidFill>
        <a:ln w="9525" cap="flat" cmpd="sng" algn="ctr">
          <a:solidFill>
            <a:schemeClr val="accent4">
              <a:tint val="40000"/>
              <a:alpha val="90000"/>
              <a:hueOff val="-3945706"/>
              <a:satOff val="22157"/>
              <a:lumOff val="1408"/>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kumimoji="1" lang="zh-TW" sz="1700" kern="1200" dirty="0" smtClean="0">
              <a:latin typeface="微軟正黑體" pitchFamily="34" charset="-120"/>
              <a:ea typeface="微軟正黑體" pitchFamily="34" charset="-120"/>
            </a:rPr>
            <a:t>由於認證不需再經過第三地，相關文件亦不需再經由海基海協認證，辦理時程快速，甚者可兩岸同步發行，大幅增進台灣影片進入大陸市場的意願。</a:t>
          </a:r>
          <a:endParaRPr lang="zh-TW" sz="1700" kern="1200" dirty="0">
            <a:latin typeface="微軟正黑體" pitchFamily="34" charset="-120"/>
            <a:ea typeface="微軟正黑體" pitchFamily="34" charset="-120"/>
          </a:endParaRPr>
        </a:p>
      </dsp:txBody>
      <dsp:txXfrm rot="-5400000">
        <a:off x="2959763" y="3724034"/>
        <a:ext cx="5197955" cy="1180185"/>
      </dsp:txXfrm>
    </dsp:sp>
    <dsp:sp modelId="{357A06D3-0048-4871-A5CC-BFF6E069893D}">
      <dsp:nvSpPr>
        <dsp:cNvPr id="0" name=""/>
        <dsp:cNvSpPr/>
      </dsp:nvSpPr>
      <dsp:spPr>
        <a:xfrm>
          <a:off x="0" y="3662732"/>
          <a:ext cx="2959762" cy="1302789"/>
        </a:xfrm>
        <a:prstGeom prst="roundRect">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kumimoji="1" lang="zh-TW" sz="2200" b="1" kern="1200" dirty="0" smtClean="0">
              <a:latin typeface="微軟正黑體" pitchFamily="34" charset="-120"/>
              <a:ea typeface="微軟正黑體" pitchFamily="34" charset="-120"/>
            </a:rPr>
            <a:t>提高台商</a:t>
          </a:r>
          <a:endParaRPr kumimoji="1" lang="en-US" altLang="zh-TW" sz="2200" b="1" kern="1200" dirty="0" smtClean="0">
            <a:latin typeface="微軟正黑體" pitchFamily="34" charset="-120"/>
            <a:ea typeface="微軟正黑體" pitchFamily="34" charset="-120"/>
          </a:endParaRPr>
        </a:p>
        <a:p>
          <a:pPr lvl="0" algn="ctr" defTabSz="977900" rtl="0">
            <a:lnSpc>
              <a:spcPct val="90000"/>
            </a:lnSpc>
            <a:spcBef>
              <a:spcPct val="0"/>
            </a:spcBef>
            <a:spcAft>
              <a:spcPct val="35000"/>
            </a:spcAft>
          </a:pPr>
          <a:r>
            <a:rPr kumimoji="1" lang="zh-TW" sz="2200" b="1" kern="1200" dirty="0" smtClean="0">
              <a:latin typeface="微軟正黑體" pitchFamily="34" charset="-120"/>
              <a:ea typeface="微軟正黑體" pitchFamily="34" charset="-120"/>
            </a:rPr>
            <a:t>投資意願</a:t>
          </a:r>
          <a:endParaRPr lang="zh-TW" sz="2200" kern="1200" dirty="0">
            <a:latin typeface="微軟正黑體" pitchFamily="34" charset="-120"/>
            <a:ea typeface="微軟正黑體" pitchFamily="34" charset="-120"/>
          </a:endParaRPr>
        </a:p>
      </dsp:txBody>
      <dsp:txXfrm>
        <a:off x="63597" y="3726329"/>
        <a:ext cx="2832568" cy="117559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E875F9-B634-4AD1-999A-3EBD25CBDF8F}">
      <dsp:nvSpPr>
        <dsp:cNvPr id="0" name=""/>
        <dsp:cNvSpPr/>
      </dsp:nvSpPr>
      <dsp:spPr>
        <a:xfrm>
          <a:off x="-240883" y="0"/>
          <a:ext cx="6470694" cy="946185"/>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TW" altLang="en-US" sz="2800" b="1" kern="1200" dirty="0" smtClean="0">
              <a:latin typeface="微軟正黑體" pitchFamily="34" charset="-120"/>
              <a:ea typeface="微軟正黑體" pitchFamily="34" charset="-120"/>
            </a:rPr>
            <a:t>第</a:t>
          </a:r>
          <a:r>
            <a:rPr lang="en-US" altLang="zh-TW" sz="2800" b="1" kern="1200" dirty="0" smtClean="0">
              <a:latin typeface="微軟正黑體" pitchFamily="34" charset="-120"/>
              <a:ea typeface="微軟正黑體" pitchFamily="34" charset="-120"/>
            </a:rPr>
            <a:t>7</a:t>
          </a:r>
          <a:r>
            <a:rPr lang="zh-TW" altLang="en-US" sz="2800" b="1" kern="1200" dirty="0" smtClean="0">
              <a:latin typeface="微軟正黑體" pitchFamily="34" charset="-120"/>
              <a:ea typeface="微軟正黑體" pitchFamily="34" charset="-120"/>
            </a:rPr>
            <a:t>條</a:t>
          </a:r>
          <a:r>
            <a:rPr lang="zh-TW" altLang="en-US" sz="1400" kern="1200" dirty="0" smtClean="0">
              <a:latin typeface="微軟正黑體" pitchFamily="34" charset="-120"/>
              <a:ea typeface="微軟正黑體" pitchFamily="34" charset="-120"/>
            </a:rPr>
            <a:t>　</a:t>
          </a:r>
          <a:r>
            <a:rPr lang="zh-TW" altLang="en-US" sz="1600" kern="1200" dirty="0" smtClean="0">
              <a:latin typeface="微軟正黑體" pitchFamily="34" charset="-120"/>
              <a:ea typeface="微軟正黑體" pitchFamily="34" charset="-120"/>
            </a:rPr>
            <a:t>雙方同意建立執法協處機制，</a:t>
          </a:r>
          <a:r>
            <a:rPr lang="zh-TW" altLang="en-US" sz="1600" b="1" u="sng" kern="1200" dirty="0" smtClean="0">
              <a:latin typeface="微軟正黑體" pitchFamily="34" charset="-120"/>
              <a:ea typeface="微軟正黑體" pitchFamily="34" charset="-120"/>
            </a:rPr>
            <a:t>依各自規定</a:t>
          </a:r>
          <a:r>
            <a:rPr lang="zh-TW" altLang="en-US" sz="1600" kern="1200" dirty="0" smtClean="0">
              <a:latin typeface="微軟正黑體" pitchFamily="34" charset="-120"/>
              <a:ea typeface="微軟正黑體" pitchFamily="34" charset="-120"/>
            </a:rPr>
            <a:t>妥善處理下列智慧財產權（知識產權）保護事宜：</a:t>
          </a:r>
          <a:endParaRPr lang="zh-TW" altLang="en-US" sz="1600" kern="1200" dirty="0">
            <a:latin typeface="微軟正黑體" pitchFamily="34" charset="-120"/>
            <a:ea typeface="微軟正黑體" pitchFamily="34" charset="-120"/>
          </a:endParaRPr>
        </a:p>
      </dsp:txBody>
      <dsp:txXfrm>
        <a:off x="-213170" y="27713"/>
        <a:ext cx="5273404" cy="890759"/>
      </dsp:txXfrm>
    </dsp:sp>
    <dsp:sp modelId="{4168EC2C-8F58-4E3D-892B-3D6F2F2D14F7}">
      <dsp:nvSpPr>
        <dsp:cNvPr id="0" name=""/>
        <dsp:cNvSpPr/>
      </dsp:nvSpPr>
      <dsp:spPr>
        <a:xfrm>
          <a:off x="521046" y="1037481"/>
          <a:ext cx="6428610" cy="946185"/>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zh-TW" altLang="en-US" sz="1400" b="1" kern="1200" dirty="0" smtClean="0">
              <a:latin typeface="微軟正黑體" pitchFamily="34" charset="-120"/>
              <a:ea typeface="微軟正黑體" pitchFamily="34" charset="-120"/>
            </a:rPr>
            <a:t>（一）打擊盜版及仿冒，特別是查處經由網路（網絡）提供或幫助提供盜版圖書、影音（音像）及電腦程式（軟件）之侵權網站，以及在市場流通的盜版及仿冒品</a:t>
          </a:r>
          <a:endParaRPr lang="zh-TW" altLang="en-US" sz="1400" b="1" kern="1200" dirty="0">
            <a:latin typeface="微軟正黑體" pitchFamily="34" charset="-120"/>
            <a:ea typeface="微軟正黑體" pitchFamily="34" charset="-120"/>
          </a:endParaRPr>
        </a:p>
      </dsp:txBody>
      <dsp:txXfrm>
        <a:off x="548759" y="1065194"/>
        <a:ext cx="5244876" cy="890759"/>
      </dsp:txXfrm>
    </dsp:sp>
    <dsp:sp modelId="{5D4FECF4-1C57-406D-8F9D-B1A666B5186E}">
      <dsp:nvSpPr>
        <dsp:cNvPr id="0" name=""/>
        <dsp:cNvSpPr/>
      </dsp:nvSpPr>
      <dsp:spPr>
        <a:xfrm>
          <a:off x="521078" y="2144138"/>
          <a:ext cx="6493626" cy="946185"/>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zh-TW" altLang="en-US" sz="1400" kern="1200" dirty="0" smtClean="0">
              <a:latin typeface="微軟正黑體" pitchFamily="34" charset="-120"/>
              <a:ea typeface="微軟正黑體" pitchFamily="34" charset="-120"/>
            </a:rPr>
            <a:t>（二）</a:t>
          </a:r>
          <a:r>
            <a:rPr lang="zh-TW" altLang="zh-TW" sz="1400" kern="1200" dirty="0" smtClean="0">
              <a:latin typeface="微軟正黑體" pitchFamily="34" charset="-120"/>
              <a:ea typeface="微軟正黑體" pitchFamily="34" charset="-120"/>
            </a:rPr>
            <a:t>保護著名（馳名）商標、地理標誌或著名產地名稱，共同防止惡意搶註行為，並保障權利人行使申請撤銷被搶註著名（馳名）商標、地理標誌或著名產地名稱的權利</a:t>
          </a:r>
          <a:endParaRPr lang="zh-TW" altLang="en-US" sz="1400" kern="1200" dirty="0">
            <a:latin typeface="微軟正黑體" pitchFamily="34" charset="-120"/>
            <a:ea typeface="微軟正黑體" pitchFamily="34" charset="-120"/>
          </a:endParaRPr>
        </a:p>
      </dsp:txBody>
      <dsp:txXfrm>
        <a:off x="548791" y="2171851"/>
        <a:ext cx="5298481" cy="890759"/>
      </dsp:txXfrm>
    </dsp:sp>
    <dsp:sp modelId="{ADC61462-88E4-4083-B0A6-8F50D02BA9DE}">
      <dsp:nvSpPr>
        <dsp:cNvPr id="0" name=""/>
        <dsp:cNvSpPr/>
      </dsp:nvSpPr>
      <dsp:spPr>
        <a:xfrm>
          <a:off x="521080" y="3250786"/>
          <a:ext cx="6581880" cy="946185"/>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zh-TW" altLang="en-US" sz="1400" kern="1200" dirty="0" smtClean="0">
              <a:latin typeface="微軟正黑體" pitchFamily="34" charset="-120"/>
              <a:ea typeface="微軟正黑體" pitchFamily="34" charset="-120"/>
            </a:rPr>
            <a:t>（三）</a:t>
          </a:r>
          <a:r>
            <a:rPr lang="zh-TW" altLang="zh-TW" sz="1400" kern="1200" dirty="0" smtClean="0">
              <a:latin typeface="微軟正黑體" pitchFamily="34" charset="-120"/>
              <a:ea typeface="微軟正黑體" pitchFamily="34" charset="-120"/>
            </a:rPr>
            <a:t>強化水果及其他農產品虛偽產地標示之市場監管及查處措施</a:t>
          </a:r>
          <a:endParaRPr lang="en-US" altLang="zh-TW" sz="1400" kern="1200" dirty="0" smtClean="0">
            <a:latin typeface="微軟正黑體" pitchFamily="34" charset="-120"/>
            <a:ea typeface="微軟正黑體" pitchFamily="34" charset="-120"/>
          </a:endParaRPr>
        </a:p>
        <a:p>
          <a:pPr lvl="0" algn="l" defTabSz="622300">
            <a:lnSpc>
              <a:spcPct val="90000"/>
            </a:lnSpc>
            <a:spcBef>
              <a:spcPct val="0"/>
            </a:spcBef>
            <a:spcAft>
              <a:spcPct val="35000"/>
            </a:spcAft>
          </a:pPr>
          <a:r>
            <a:rPr lang="zh-TW" altLang="en-US" sz="1400" b="1" kern="1200" dirty="0" smtClean="0">
              <a:latin typeface="微軟正黑體" pitchFamily="34" charset="-120"/>
              <a:ea typeface="微軟正黑體" pitchFamily="34" charset="-120"/>
            </a:rPr>
            <a:t>（四）</a:t>
          </a:r>
          <a:r>
            <a:rPr lang="zh-TW" altLang="zh-TW" sz="1400" b="1" kern="1200" dirty="0" smtClean="0">
              <a:latin typeface="微軟正黑體" pitchFamily="34" charset="-120"/>
              <a:ea typeface="微軟正黑體" pitchFamily="34" charset="-120"/>
            </a:rPr>
            <a:t>其他智慧財產權（知識產權）保護事宜</a:t>
          </a:r>
          <a:endParaRPr lang="en-US" altLang="zh-TW" sz="1400" b="1" kern="1200" dirty="0">
            <a:latin typeface="微軟正黑體" pitchFamily="34" charset="-120"/>
            <a:ea typeface="微軟正黑體" pitchFamily="34" charset="-120"/>
          </a:endParaRPr>
        </a:p>
      </dsp:txBody>
      <dsp:txXfrm>
        <a:off x="548793" y="3278499"/>
        <a:ext cx="5371245" cy="890759"/>
      </dsp:txXfrm>
    </dsp:sp>
    <dsp:sp modelId="{A613080E-3E52-43D3-83EA-186BF2D529E2}">
      <dsp:nvSpPr>
        <dsp:cNvPr id="0" name=""/>
        <dsp:cNvSpPr/>
      </dsp:nvSpPr>
      <dsp:spPr>
        <a:xfrm>
          <a:off x="0" y="4288267"/>
          <a:ext cx="6690993" cy="946185"/>
        </a:xfrm>
        <a:prstGeom prst="roundRect">
          <a:avLst>
            <a:gd name="adj" fmla="val 1000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zh-TW" altLang="en-US" sz="1600" b="1" kern="1200" dirty="0" smtClean="0">
              <a:latin typeface="微軟正黑體" pitchFamily="34" charset="-120"/>
              <a:ea typeface="微軟正黑體" pitchFamily="34" charset="-120"/>
            </a:rPr>
            <a:t>在處理上述權益保護事宜時，雙方可相互提供必要的資訊，並通報處理結果。</a:t>
          </a:r>
          <a:endParaRPr lang="zh-TW" altLang="zh-TW" sz="1600" b="1" kern="1200" dirty="0">
            <a:latin typeface="微軟正黑體" pitchFamily="34" charset="-120"/>
            <a:ea typeface="微軟正黑體" pitchFamily="34" charset="-120"/>
          </a:endParaRPr>
        </a:p>
      </dsp:txBody>
      <dsp:txXfrm>
        <a:off x="27713" y="4315980"/>
        <a:ext cx="5461206" cy="890759"/>
      </dsp:txXfrm>
    </dsp:sp>
    <dsp:sp modelId="{E4ECEE7F-6319-4C6B-8452-85E04BF75F78}">
      <dsp:nvSpPr>
        <dsp:cNvPr id="0" name=""/>
        <dsp:cNvSpPr/>
      </dsp:nvSpPr>
      <dsp:spPr>
        <a:xfrm>
          <a:off x="5739930" y="691659"/>
          <a:ext cx="615020" cy="615020"/>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zh-TW" altLang="en-US" sz="2800" kern="1200"/>
        </a:p>
      </dsp:txBody>
      <dsp:txXfrm>
        <a:off x="5878310" y="691659"/>
        <a:ext cx="338261" cy="462803"/>
      </dsp:txXfrm>
    </dsp:sp>
    <dsp:sp modelId="{A2D43248-1952-4AB6-8B35-F1AA467B477B}">
      <dsp:nvSpPr>
        <dsp:cNvPr id="0" name=""/>
        <dsp:cNvSpPr/>
      </dsp:nvSpPr>
      <dsp:spPr>
        <a:xfrm>
          <a:off x="5884433" y="1768840"/>
          <a:ext cx="615020" cy="615020"/>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zh-TW" altLang="en-US" sz="2800" kern="1200"/>
        </a:p>
      </dsp:txBody>
      <dsp:txXfrm>
        <a:off x="6022813" y="1768840"/>
        <a:ext cx="338261" cy="462803"/>
      </dsp:txXfrm>
    </dsp:sp>
    <dsp:sp modelId="{A257BC96-4E2E-48B4-8F4F-E8183298C4A2}">
      <dsp:nvSpPr>
        <dsp:cNvPr id="0" name=""/>
        <dsp:cNvSpPr/>
      </dsp:nvSpPr>
      <dsp:spPr>
        <a:xfrm>
          <a:off x="5906263" y="2904952"/>
          <a:ext cx="615020" cy="615020"/>
        </a:xfrm>
        <a:prstGeom prst="downArrow">
          <a:avLst>
            <a:gd name="adj1" fmla="val 55000"/>
            <a:gd name="adj2" fmla="val 45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zh-TW" altLang="en-US" sz="2800" kern="1200"/>
        </a:p>
      </dsp:txBody>
      <dsp:txXfrm>
        <a:off x="6044643" y="2904952"/>
        <a:ext cx="338261" cy="462803"/>
      </dsp:txXfrm>
    </dsp:sp>
    <dsp:sp modelId="{3FA6E5A2-058B-47DA-AEB3-A845F781A26B}">
      <dsp:nvSpPr>
        <dsp:cNvPr id="0" name=""/>
        <dsp:cNvSpPr/>
      </dsp:nvSpPr>
      <dsp:spPr>
        <a:xfrm>
          <a:off x="5989430" y="3873271"/>
          <a:ext cx="615020" cy="615020"/>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zh-TW" altLang="en-US" sz="2800" kern="1200"/>
        </a:p>
      </dsp:txBody>
      <dsp:txXfrm>
        <a:off x="6127810" y="3873271"/>
        <a:ext cx="338261" cy="46280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FFDCE0-5C6A-4390-A80A-1214FB1A14C3}">
      <dsp:nvSpPr>
        <dsp:cNvPr id="0" name=""/>
        <dsp:cNvSpPr/>
      </dsp:nvSpPr>
      <dsp:spPr>
        <a:xfrm>
          <a:off x="2411" y="192272"/>
          <a:ext cx="4838104" cy="1935241"/>
        </a:xfrm>
        <a:prstGeom prst="chevron">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9370" tIns="19685" rIns="0" bIns="19685" numCol="1" spcCol="1270" anchor="ctr" anchorCtr="0">
          <a:noAutofit/>
        </a:bodyPr>
        <a:lstStyle/>
        <a:p>
          <a:pPr lvl="0" algn="ctr" defTabSz="1377950" rtl="0">
            <a:lnSpc>
              <a:spcPct val="90000"/>
            </a:lnSpc>
            <a:spcBef>
              <a:spcPct val="0"/>
            </a:spcBef>
            <a:spcAft>
              <a:spcPct val="35000"/>
            </a:spcAft>
          </a:pPr>
          <a:r>
            <a:rPr lang="zh-TW" sz="3100" kern="1200" dirty="0" smtClean="0">
              <a:latin typeface="微軟正黑體" pitchFamily="34" charset="-120"/>
              <a:ea typeface="微軟正黑體" pitchFamily="34" charset="-120"/>
            </a:rPr>
            <a:t>什麼！要到大陸去提告！一定沒用的  算了</a:t>
          </a:r>
          <a:r>
            <a:rPr lang="zh-TW" altLang="en-US" sz="3100" kern="1200" dirty="0" smtClean="0">
              <a:latin typeface="微軟正黑體" pitchFamily="34" charset="-120"/>
              <a:ea typeface="微軟正黑體" pitchFamily="34" charset="-120"/>
            </a:rPr>
            <a:t>～</a:t>
          </a:r>
          <a:endParaRPr lang="zh-TW" sz="3100" kern="1200" dirty="0">
            <a:latin typeface="微軟正黑體" pitchFamily="34" charset="-120"/>
            <a:ea typeface="微軟正黑體" pitchFamily="34" charset="-120"/>
          </a:endParaRPr>
        </a:p>
      </dsp:txBody>
      <dsp:txXfrm>
        <a:off x="970032" y="192272"/>
        <a:ext cx="2902863" cy="1935241"/>
      </dsp:txXfrm>
    </dsp:sp>
    <dsp:sp modelId="{FBE6C71F-0EF4-4260-BB97-BD9989E40C14}">
      <dsp:nvSpPr>
        <dsp:cNvPr id="0" name=""/>
        <dsp:cNvSpPr/>
      </dsp:nvSpPr>
      <dsp:spPr>
        <a:xfrm>
          <a:off x="4211562" y="356768"/>
          <a:ext cx="4015626" cy="1606250"/>
        </a:xfrm>
        <a:prstGeom prst="chevron">
          <a:avLst/>
        </a:prstGeom>
        <a:solidFill>
          <a:schemeClr val="accent2">
            <a:tint val="40000"/>
            <a:alpha val="9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lvl="0" algn="ctr" defTabSz="844550" rtl="0">
            <a:lnSpc>
              <a:spcPct val="90000"/>
            </a:lnSpc>
            <a:spcBef>
              <a:spcPct val="0"/>
            </a:spcBef>
            <a:spcAft>
              <a:spcPct val="35000"/>
            </a:spcAft>
          </a:pPr>
          <a:r>
            <a:rPr lang="zh-TW" sz="1900" kern="1200" dirty="0" smtClean="0">
              <a:latin typeface="微軟正黑體" pitchFamily="34" charset="-120"/>
              <a:ea typeface="微軟正黑體" pitchFamily="34" charset="-120"/>
            </a:rPr>
            <a:t>著作權權利人多主觀認為於大陸主張權益不易有效果，導致較無信心</a:t>
          </a:r>
          <a:endParaRPr lang="zh-TW" sz="1900" kern="1200" dirty="0">
            <a:latin typeface="微軟正黑體" pitchFamily="34" charset="-120"/>
            <a:ea typeface="微軟正黑體" pitchFamily="34" charset="-120"/>
          </a:endParaRPr>
        </a:p>
      </dsp:txBody>
      <dsp:txXfrm>
        <a:off x="5014687" y="356768"/>
        <a:ext cx="2409376" cy="1606250"/>
      </dsp:txXfrm>
    </dsp:sp>
    <dsp:sp modelId="{AF53E864-1F09-4275-810B-7157003B24F1}">
      <dsp:nvSpPr>
        <dsp:cNvPr id="0" name=""/>
        <dsp:cNvSpPr/>
      </dsp:nvSpPr>
      <dsp:spPr>
        <a:xfrm>
          <a:off x="2411" y="2398448"/>
          <a:ext cx="4838104" cy="1935241"/>
        </a:xfrm>
        <a:prstGeom prst="chevron">
          <a:avLst/>
        </a:prstGeom>
        <a:solidFill>
          <a:schemeClr val="accent2">
            <a:hueOff val="4681519"/>
            <a:satOff val="-5839"/>
            <a:lumOff val="1373"/>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9370" tIns="19685" rIns="0" bIns="19685" numCol="1" spcCol="1270" anchor="ctr" anchorCtr="0">
          <a:noAutofit/>
        </a:bodyPr>
        <a:lstStyle/>
        <a:p>
          <a:pPr lvl="0" algn="ctr" defTabSz="1377950" rtl="0">
            <a:lnSpc>
              <a:spcPct val="90000"/>
            </a:lnSpc>
            <a:spcBef>
              <a:spcPct val="0"/>
            </a:spcBef>
            <a:spcAft>
              <a:spcPct val="35000"/>
            </a:spcAft>
          </a:pPr>
          <a:r>
            <a:rPr lang="zh-TW" sz="3100" kern="1200" dirty="0" smtClean="0">
              <a:latin typeface="微軟正黑體" pitchFamily="34" charset="-120"/>
              <a:ea typeface="微軟正黑體" pitchFamily="34" charset="-120"/>
            </a:rPr>
            <a:t>大陸法律我都不懂  好難喔！</a:t>
          </a:r>
          <a:r>
            <a:rPr lang="zh-TW" altLang="en-US" sz="3100" kern="1200" dirty="0" smtClean="0">
              <a:latin typeface="微軟正黑體" pitchFamily="34" charset="-120"/>
              <a:ea typeface="微軟正黑體" pitchFamily="34" charset="-120"/>
            </a:rPr>
            <a:t>    </a:t>
          </a:r>
          <a:r>
            <a:rPr lang="zh-TW" sz="3100" kern="1200" dirty="0" smtClean="0">
              <a:latin typeface="微軟正黑體" pitchFamily="34" charset="-120"/>
              <a:ea typeface="微軟正黑體" pitchFamily="34" charset="-120"/>
            </a:rPr>
            <a:t>算了</a:t>
          </a:r>
          <a:r>
            <a:rPr lang="zh-TW" altLang="en-US" sz="3100" kern="1200" dirty="0" smtClean="0">
              <a:latin typeface="微軟正黑體" pitchFamily="34" charset="-120"/>
              <a:ea typeface="微軟正黑體" pitchFamily="34" charset="-120"/>
            </a:rPr>
            <a:t>～</a:t>
          </a:r>
          <a:endParaRPr lang="zh-TW" sz="3100" kern="1200" dirty="0">
            <a:latin typeface="微軟正黑體" pitchFamily="34" charset="-120"/>
            <a:ea typeface="微軟正黑體" pitchFamily="34" charset="-120"/>
          </a:endParaRPr>
        </a:p>
      </dsp:txBody>
      <dsp:txXfrm>
        <a:off x="970032" y="2398448"/>
        <a:ext cx="2902863" cy="1935241"/>
      </dsp:txXfrm>
    </dsp:sp>
    <dsp:sp modelId="{CCAF5E05-CBB9-4D19-B0FE-780EB19ABA0B}">
      <dsp:nvSpPr>
        <dsp:cNvPr id="0" name=""/>
        <dsp:cNvSpPr/>
      </dsp:nvSpPr>
      <dsp:spPr>
        <a:xfrm>
          <a:off x="4211562" y="2562943"/>
          <a:ext cx="4015626" cy="1606250"/>
        </a:xfrm>
        <a:prstGeom prst="chevron">
          <a:avLst/>
        </a:prstGeom>
        <a:solidFill>
          <a:schemeClr val="accent2">
            <a:tint val="40000"/>
            <a:alpha val="90000"/>
            <a:hueOff val="5025821"/>
            <a:satOff val="-4378"/>
            <a:lumOff val="-6"/>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lvl="0" algn="ctr" defTabSz="844550" rtl="0">
            <a:lnSpc>
              <a:spcPct val="90000"/>
            </a:lnSpc>
            <a:spcBef>
              <a:spcPct val="0"/>
            </a:spcBef>
            <a:spcAft>
              <a:spcPct val="35000"/>
            </a:spcAft>
          </a:pPr>
          <a:r>
            <a:rPr lang="zh-TW" sz="1900" kern="1200" dirty="0" smtClean="0">
              <a:latin typeface="微軟正黑體" pitchFamily="34" charset="-120"/>
              <a:ea typeface="微軟正黑體" pitchFamily="34" charset="-120"/>
            </a:rPr>
            <a:t>不諳大陸法令而產生消極之態度</a:t>
          </a:r>
          <a:endParaRPr lang="zh-TW" sz="1900" kern="1200" dirty="0">
            <a:latin typeface="微軟正黑體" pitchFamily="34" charset="-120"/>
            <a:ea typeface="微軟正黑體" pitchFamily="34" charset="-120"/>
          </a:endParaRPr>
        </a:p>
      </dsp:txBody>
      <dsp:txXfrm>
        <a:off x="5014687" y="2562943"/>
        <a:ext cx="2409376" cy="160625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3" y="0"/>
            <a:ext cx="2945448" cy="493555"/>
          </a:xfrm>
          <a:prstGeom prst="rect">
            <a:avLst/>
          </a:prstGeom>
        </p:spPr>
        <p:txBody>
          <a:bodyPr vert="horz" lIns="91012" tIns="45506" rIns="91012" bIns="45506" rtlCol="0"/>
          <a:lstStyle>
            <a:lvl1pPr algn="l">
              <a:defRPr sz="1200"/>
            </a:lvl1pPr>
          </a:lstStyle>
          <a:p>
            <a:endParaRPr lang="zh-TW" altLang="en-US"/>
          </a:p>
        </p:txBody>
      </p:sp>
      <p:sp>
        <p:nvSpPr>
          <p:cNvPr id="3" name="日期版面配置區 2"/>
          <p:cNvSpPr>
            <a:spLocks noGrp="1"/>
          </p:cNvSpPr>
          <p:nvPr>
            <p:ph type="dt" sz="quarter" idx="1"/>
          </p:nvPr>
        </p:nvSpPr>
        <p:spPr>
          <a:xfrm>
            <a:off x="3850646" y="0"/>
            <a:ext cx="2945448" cy="493555"/>
          </a:xfrm>
          <a:prstGeom prst="rect">
            <a:avLst/>
          </a:prstGeom>
        </p:spPr>
        <p:txBody>
          <a:bodyPr vert="horz" lIns="91012" tIns="45506" rIns="91012" bIns="45506" rtlCol="0"/>
          <a:lstStyle>
            <a:lvl1pPr algn="r">
              <a:defRPr sz="1200"/>
            </a:lvl1pPr>
          </a:lstStyle>
          <a:p>
            <a:fld id="{6281DA86-1BA6-4888-A210-9CF8BE3C1F8F}" type="datetimeFigureOut">
              <a:rPr lang="zh-TW" altLang="en-US" smtClean="0"/>
              <a:pPr/>
              <a:t>2013/8/23</a:t>
            </a:fld>
            <a:endParaRPr lang="zh-TW" altLang="en-US"/>
          </a:p>
        </p:txBody>
      </p:sp>
      <p:sp>
        <p:nvSpPr>
          <p:cNvPr id="4" name="頁尾版面配置區 3"/>
          <p:cNvSpPr>
            <a:spLocks noGrp="1"/>
          </p:cNvSpPr>
          <p:nvPr>
            <p:ph type="ftr" sz="quarter" idx="2"/>
          </p:nvPr>
        </p:nvSpPr>
        <p:spPr>
          <a:xfrm>
            <a:off x="3" y="9377536"/>
            <a:ext cx="2945448" cy="493554"/>
          </a:xfrm>
          <a:prstGeom prst="rect">
            <a:avLst/>
          </a:prstGeom>
        </p:spPr>
        <p:txBody>
          <a:bodyPr vert="horz" lIns="91012" tIns="45506" rIns="91012" bIns="45506"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646" y="9377536"/>
            <a:ext cx="2945448" cy="493554"/>
          </a:xfrm>
          <a:prstGeom prst="rect">
            <a:avLst/>
          </a:prstGeom>
        </p:spPr>
        <p:txBody>
          <a:bodyPr vert="horz" lIns="91012" tIns="45506" rIns="91012" bIns="45506" rtlCol="0" anchor="b"/>
          <a:lstStyle>
            <a:lvl1pPr algn="r">
              <a:defRPr sz="1200"/>
            </a:lvl1pPr>
          </a:lstStyle>
          <a:p>
            <a:fld id="{7356B53C-9CC0-4C2D-AFA6-A05969AA9243}" type="slidenum">
              <a:rPr lang="zh-TW" altLang="en-US" smtClean="0"/>
              <a:pPr/>
              <a:t>‹#›</a:t>
            </a:fld>
            <a:endParaRPr lang="zh-TW" altLang="en-US"/>
          </a:p>
        </p:txBody>
      </p:sp>
    </p:spTree>
    <p:extLst>
      <p:ext uri="{BB962C8B-B14F-4D97-AF65-F5344CB8AC3E}">
        <p14:creationId xmlns:p14="http://schemas.microsoft.com/office/powerpoint/2010/main" val="27725453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4" y="3"/>
            <a:ext cx="2945659" cy="493634"/>
          </a:xfrm>
          <a:prstGeom prst="rect">
            <a:avLst/>
          </a:prstGeom>
        </p:spPr>
        <p:txBody>
          <a:bodyPr vert="horz" lIns="91012" tIns="45506" rIns="91012" bIns="45506" rtlCol="0"/>
          <a:lstStyle>
            <a:lvl1pPr algn="l">
              <a:defRPr sz="1200"/>
            </a:lvl1pPr>
          </a:lstStyle>
          <a:p>
            <a:endParaRPr lang="zh-TW" altLang="en-US"/>
          </a:p>
        </p:txBody>
      </p:sp>
      <p:sp>
        <p:nvSpPr>
          <p:cNvPr id="3" name="日期版面配置區 2"/>
          <p:cNvSpPr>
            <a:spLocks noGrp="1"/>
          </p:cNvSpPr>
          <p:nvPr>
            <p:ph type="dt" idx="1"/>
          </p:nvPr>
        </p:nvSpPr>
        <p:spPr>
          <a:xfrm>
            <a:off x="3850445" y="3"/>
            <a:ext cx="2945659" cy="493634"/>
          </a:xfrm>
          <a:prstGeom prst="rect">
            <a:avLst/>
          </a:prstGeom>
        </p:spPr>
        <p:txBody>
          <a:bodyPr vert="horz" lIns="91012" tIns="45506" rIns="91012" bIns="45506" rtlCol="0"/>
          <a:lstStyle>
            <a:lvl1pPr algn="r">
              <a:defRPr sz="1200"/>
            </a:lvl1pPr>
          </a:lstStyle>
          <a:p>
            <a:fld id="{298590FF-06B3-4371-9B1D-AFCE3FDE2563}" type="datetimeFigureOut">
              <a:rPr lang="zh-TW" altLang="en-US" smtClean="0"/>
              <a:pPr/>
              <a:t>2013/8/23</a:t>
            </a:fld>
            <a:endParaRPr lang="zh-TW" altLang="en-US"/>
          </a:p>
        </p:txBody>
      </p:sp>
      <p:sp>
        <p:nvSpPr>
          <p:cNvPr id="4" name="投影片圖像版面配置區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012" tIns="45506" rIns="91012" bIns="45506" rtlCol="0" anchor="ctr"/>
          <a:lstStyle/>
          <a:p>
            <a:endParaRPr lang="zh-TW" altLang="en-US"/>
          </a:p>
        </p:txBody>
      </p:sp>
      <p:sp>
        <p:nvSpPr>
          <p:cNvPr id="5" name="備忘稿版面配置區 4"/>
          <p:cNvSpPr>
            <a:spLocks noGrp="1"/>
          </p:cNvSpPr>
          <p:nvPr>
            <p:ph type="body" sz="quarter" idx="3"/>
          </p:nvPr>
        </p:nvSpPr>
        <p:spPr>
          <a:xfrm>
            <a:off x="679768" y="4689515"/>
            <a:ext cx="5438140" cy="4442698"/>
          </a:xfrm>
          <a:prstGeom prst="rect">
            <a:avLst/>
          </a:prstGeom>
        </p:spPr>
        <p:txBody>
          <a:bodyPr vert="horz" lIns="91012" tIns="45506" rIns="91012" bIns="45506"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4" y="9377319"/>
            <a:ext cx="2945659" cy="493634"/>
          </a:xfrm>
          <a:prstGeom prst="rect">
            <a:avLst/>
          </a:prstGeom>
        </p:spPr>
        <p:txBody>
          <a:bodyPr vert="horz" lIns="91012" tIns="45506" rIns="91012" bIns="45506"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5" y="9377319"/>
            <a:ext cx="2945659" cy="493634"/>
          </a:xfrm>
          <a:prstGeom prst="rect">
            <a:avLst/>
          </a:prstGeom>
        </p:spPr>
        <p:txBody>
          <a:bodyPr vert="horz" lIns="91012" tIns="45506" rIns="91012" bIns="45506" rtlCol="0" anchor="b"/>
          <a:lstStyle>
            <a:lvl1pPr algn="r">
              <a:defRPr sz="1200"/>
            </a:lvl1pPr>
          </a:lstStyle>
          <a:p>
            <a:fld id="{272F67BF-CF48-46B4-AC3D-6A6C787FFD45}" type="slidenum">
              <a:rPr lang="zh-TW" altLang="en-US" smtClean="0"/>
              <a:pPr/>
              <a:t>‹#›</a:t>
            </a:fld>
            <a:endParaRPr lang="zh-TW" altLang="en-US"/>
          </a:p>
        </p:txBody>
      </p:sp>
    </p:spTree>
    <p:extLst>
      <p:ext uri="{BB962C8B-B14F-4D97-AF65-F5344CB8AC3E}">
        <p14:creationId xmlns:p14="http://schemas.microsoft.com/office/powerpoint/2010/main" val="404425594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272F67BF-CF48-46B4-AC3D-6A6C787FFD45}" type="slidenum">
              <a:rPr lang="zh-TW" altLang="en-US" smtClean="0"/>
              <a:pPr/>
              <a:t>2</a:t>
            </a:fld>
            <a:endParaRPr lang="zh-TW" altLang="en-US"/>
          </a:p>
        </p:txBody>
      </p:sp>
    </p:spTree>
    <p:extLst>
      <p:ext uri="{BB962C8B-B14F-4D97-AF65-F5344CB8AC3E}">
        <p14:creationId xmlns:p14="http://schemas.microsoft.com/office/powerpoint/2010/main" val="1191219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1161" eaLnBrk="0" hangingPunct="0">
              <a:defRPr kumimoji="1" sz="2000">
                <a:solidFill>
                  <a:schemeClr val="tx1"/>
                </a:solidFill>
                <a:latin typeface="標楷體" pitchFamily="65" charset="-120"/>
                <a:ea typeface="新細明體" charset="-120"/>
              </a:defRPr>
            </a:lvl1pPr>
            <a:lvl2pPr marL="739473" indent="-284412" defTabSz="891161" eaLnBrk="0" hangingPunct="0">
              <a:defRPr kumimoji="1" sz="2000">
                <a:solidFill>
                  <a:schemeClr val="tx1"/>
                </a:solidFill>
                <a:latin typeface="標楷體" pitchFamily="65" charset="-120"/>
                <a:ea typeface="新細明體" charset="-120"/>
              </a:defRPr>
            </a:lvl2pPr>
            <a:lvl3pPr marL="1137651" indent="-227530" defTabSz="891161" eaLnBrk="0" hangingPunct="0">
              <a:defRPr kumimoji="1" sz="2000">
                <a:solidFill>
                  <a:schemeClr val="tx1"/>
                </a:solidFill>
                <a:latin typeface="標楷體" pitchFamily="65" charset="-120"/>
                <a:ea typeface="新細明體" charset="-120"/>
              </a:defRPr>
            </a:lvl3pPr>
            <a:lvl4pPr marL="1592712" indent="-227530" defTabSz="891161" eaLnBrk="0" hangingPunct="0">
              <a:defRPr kumimoji="1" sz="2000">
                <a:solidFill>
                  <a:schemeClr val="tx1"/>
                </a:solidFill>
                <a:latin typeface="標楷體" pitchFamily="65" charset="-120"/>
                <a:ea typeface="新細明體" charset="-120"/>
              </a:defRPr>
            </a:lvl4pPr>
            <a:lvl5pPr marL="2047772" indent="-227530" defTabSz="891161" eaLnBrk="0" hangingPunct="0">
              <a:defRPr kumimoji="1" sz="2000">
                <a:solidFill>
                  <a:schemeClr val="tx1"/>
                </a:solidFill>
                <a:latin typeface="標楷體" pitchFamily="65" charset="-120"/>
                <a:ea typeface="新細明體" charset="-120"/>
              </a:defRPr>
            </a:lvl5pPr>
            <a:lvl6pPr marL="2502834" indent="-227530" defTabSz="891161" eaLnBrk="0" fontAlgn="base" hangingPunct="0">
              <a:spcBef>
                <a:spcPct val="0"/>
              </a:spcBef>
              <a:spcAft>
                <a:spcPct val="0"/>
              </a:spcAft>
              <a:defRPr kumimoji="1" sz="2000">
                <a:solidFill>
                  <a:schemeClr val="tx1"/>
                </a:solidFill>
                <a:latin typeface="標楷體" pitchFamily="65" charset="-120"/>
                <a:ea typeface="新細明體" charset="-120"/>
              </a:defRPr>
            </a:lvl6pPr>
            <a:lvl7pPr marL="2957894" indent="-227530" defTabSz="891161" eaLnBrk="0" fontAlgn="base" hangingPunct="0">
              <a:spcBef>
                <a:spcPct val="0"/>
              </a:spcBef>
              <a:spcAft>
                <a:spcPct val="0"/>
              </a:spcAft>
              <a:defRPr kumimoji="1" sz="2000">
                <a:solidFill>
                  <a:schemeClr val="tx1"/>
                </a:solidFill>
                <a:latin typeface="標楷體" pitchFamily="65" charset="-120"/>
                <a:ea typeface="新細明體" charset="-120"/>
              </a:defRPr>
            </a:lvl7pPr>
            <a:lvl8pPr marL="3412954" indent="-227530" defTabSz="891161" eaLnBrk="0" fontAlgn="base" hangingPunct="0">
              <a:spcBef>
                <a:spcPct val="0"/>
              </a:spcBef>
              <a:spcAft>
                <a:spcPct val="0"/>
              </a:spcAft>
              <a:defRPr kumimoji="1" sz="2000">
                <a:solidFill>
                  <a:schemeClr val="tx1"/>
                </a:solidFill>
                <a:latin typeface="標楷體" pitchFamily="65" charset="-120"/>
                <a:ea typeface="新細明體" charset="-120"/>
              </a:defRPr>
            </a:lvl8pPr>
            <a:lvl9pPr marL="3868015" indent="-227530" defTabSz="891161" eaLnBrk="0" fontAlgn="base" hangingPunct="0">
              <a:spcBef>
                <a:spcPct val="0"/>
              </a:spcBef>
              <a:spcAft>
                <a:spcPct val="0"/>
              </a:spcAft>
              <a:defRPr kumimoji="1" sz="2000">
                <a:solidFill>
                  <a:schemeClr val="tx1"/>
                </a:solidFill>
                <a:latin typeface="標楷體" pitchFamily="65" charset="-120"/>
                <a:ea typeface="新細明體" charset="-120"/>
              </a:defRPr>
            </a:lvl9pPr>
          </a:lstStyle>
          <a:p>
            <a:pPr eaLnBrk="1" hangingPunct="1"/>
            <a:fld id="{A0B7189A-A11F-427C-A21D-B9FF72546E2F}" type="slidenum">
              <a:rPr lang="en-US" altLang="zh-TW" sz="1200">
                <a:latin typeface="Times New Roman" pitchFamily="18" charset="0"/>
              </a:rPr>
              <a:pPr eaLnBrk="1" hangingPunct="1"/>
              <a:t>9</a:t>
            </a:fld>
            <a:endParaRPr lang="en-US" altLang="zh-TW" sz="1200">
              <a:latin typeface="Times New Roman" pitchFamily="18" charset="0"/>
            </a:endParaRPr>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zh-TW" smtClean="0">
              <a:ea typeface="新細明體" charset="-12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1161" eaLnBrk="0" hangingPunct="0">
              <a:defRPr kumimoji="1" sz="2000">
                <a:solidFill>
                  <a:schemeClr val="tx1"/>
                </a:solidFill>
                <a:latin typeface="標楷體" pitchFamily="65" charset="-120"/>
                <a:ea typeface="新細明體" charset="-120"/>
              </a:defRPr>
            </a:lvl1pPr>
            <a:lvl2pPr marL="739473" indent="-284412" defTabSz="891161" eaLnBrk="0" hangingPunct="0">
              <a:defRPr kumimoji="1" sz="2000">
                <a:solidFill>
                  <a:schemeClr val="tx1"/>
                </a:solidFill>
                <a:latin typeface="標楷體" pitchFamily="65" charset="-120"/>
                <a:ea typeface="新細明體" charset="-120"/>
              </a:defRPr>
            </a:lvl2pPr>
            <a:lvl3pPr marL="1137651" indent="-227530" defTabSz="891161" eaLnBrk="0" hangingPunct="0">
              <a:defRPr kumimoji="1" sz="2000">
                <a:solidFill>
                  <a:schemeClr val="tx1"/>
                </a:solidFill>
                <a:latin typeface="標楷體" pitchFamily="65" charset="-120"/>
                <a:ea typeface="新細明體" charset="-120"/>
              </a:defRPr>
            </a:lvl3pPr>
            <a:lvl4pPr marL="1592712" indent="-227530" defTabSz="891161" eaLnBrk="0" hangingPunct="0">
              <a:defRPr kumimoji="1" sz="2000">
                <a:solidFill>
                  <a:schemeClr val="tx1"/>
                </a:solidFill>
                <a:latin typeface="標楷體" pitchFamily="65" charset="-120"/>
                <a:ea typeface="新細明體" charset="-120"/>
              </a:defRPr>
            </a:lvl4pPr>
            <a:lvl5pPr marL="2047772" indent="-227530" defTabSz="891161" eaLnBrk="0" hangingPunct="0">
              <a:defRPr kumimoji="1" sz="2000">
                <a:solidFill>
                  <a:schemeClr val="tx1"/>
                </a:solidFill>
                <a:latin typeface="標楷體" pitchFamily="65" charset="-120"/>
                <a:ea typeface="新細明體" charset="-120"/>
              </a:defRPr>
            </a:lvl5pPr>
            <a:lvl6pPr marL="2502834" indent="-227530" defTabSz="891161" eaLnBrk="0" fontAlgn="base" hangingPunct="0">
              <a:spcBef>
                <a:spcPct val="0"/>
              </a:spcBef>
              <a:spcAft>
                <a:spcPct val="0"/>
              </a:spcAft>
              <a:defRPr kumimoji="1" sz="2000">
                <a:solidFill>
                  <a:schemeClr val="tx1"/>
                </a:solidFill>
                <a:latin typeface="標楷體" pitchFamily="65" charset="-120"/>
                <a:ea typeface="新細明體" charset="-120"/>
              </a:defRPr>
            </a:lvl6pPr>
            <a:lvl7pPr marL="2957894" indent="-227530" defTabSz="891161" eaLnBrk="0" fontAlgn="base" hangingPunct="0">
              <a:spcBef>
                <a:spcPct val="0"/>
              </a:spcBef>
              <a:spcAft>
                <a:spcPct val="0"/>
              </a:spcAft>
              <a:defRPr kumimoji="1" sz="2000">
                <a:solidFill>
                  <a:schemeClr val="tx1"/>
                </a:solidFill>
                <a:latin typeface="標楷體" pitchFamily="65" charset="-120"/>
                <a:ea typeface="新細明體" charset="-120"/>
              </a:defRPr>
            </a:lvl7pPr>
            <a:lvl8pPr marL="3412954" indent="-227530" defTabSz="891161" eaLnBrk="0" fontAlgn="base" hangingPunct="0">
              <a:spcBef>
                <a:spcPct val="0"/>
              </a:spcBef>
              <a:spcAft>
                <a:spcPct val="0"/>
              </a:spcAft>
              <a:defRPr kumimoji="1" sz="2000">
                <a:solidFill>
                  <a:schemeClr val="tx1"/>
                </a:solidFill>
                <a:latin typeface="標楷體" pitchFamily="65" charset="-120"/>
                <a:ea typeface="新細明體" charset="-120"/>
              </a:defRPr>
            </a:lvl8pPr>
            <a:lvl9pPr marL="3868015" indent="-227530" defTabSz="891161" eaLnBrk="0" fontAlgn="base" hangingPunct="0">
              <a:spcBef>
                <a:spcPct val="0"/>
              </a:spcBef>
              <a:spcAft>
                <a:spcPct val="0"/>
              </a:spcAft>
              <a:defRPr kumimoji="1" sz="2000">
                <a:solidFill>
                  <a:schemeClr val="tx1"/>
                </a:solidFill>
                <a:latin typeface="標楷體" pitchFamily="65" charset="-120"/>
                <a:ea typeface="新細明體" charset="-120"/>
              </a:defRPr>
            </a:lvl9pPr>
          </a:lstStyle>
          <a:p>
            <a:pPr eaLnBrk="1" hangingPunct="1"/>
            <a:fld id="{8ECC5E02-23DF-4D98-8D51-E213A2E7AC93}" type="slidenum">
              <a:rPr lang="en-US" altLang="zh-TW" sz="1200">
                <a:latin typeface="Times New Roman" pitchFamily="18" charset="0"/>
              </a:rPr>
              <a:pPr eaLnBrk="1" hangingPunct="1"/>
              <a:t>10</a:t>
            </a:fld>
            <a:endParaRPr lang="en-US" altLang="zh-TW" sz="1200">
              <a:latin typeface="Times New Roman" pitchFamily="18" charset="0"/>
            </a:endParaRPr>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zh-TW" smtClean="0">
              <a:ea typeface="新細明體" charset="-12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txBox="1">
            <a:spLocks noGrp="1" noChangeArrowheads="1"/>
          </p:cNvSpPr>
          <p:nvPr/>
        </p:nvSpPr>
        <p:spPr bwMode="auto">
          <a:xfrm>
            <a:off x="3834919" y="9384876"/>
            <a:ext cx="2932014" cy="449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326" tIns="44663" rIns="89326" bIns="44663" anchor="b"/>
          <a:lstStyle>
            <a:lvl1pPr defTabSz="904875" eaLnBrk="0" hangingPunct="0">
              <a:defRPr kumimoji="1" sz="2000">
                <a:solidFill>
                  <a:schemeClr val="tx1"/>
                </a:solidFill>
                <a:latin typeface="標楷體" pitchFamily="65" charset="-120"/>
                <a:ea typeface="新細明體" charset="-120"/>
              </a:defRPr>
            </a:lvl1pPr>
            <a:lvl2pPr marL="742950" indent="-285750" defTabSz="904875" eaLnBrk="0" hangingPunct="0">
              <a:defRPr kumimoji="1" sz="2000">
                <a:solidFill>
                  <a:schemeClr val="tx1"/>
                </a:solidFill>
                <a:latin typeface="標楷體" pitchFamily="65" charset="-120"/>
                <a:ea typeface="新細明體" charset="-120"/>
              </a:defRPr>
            </a:lvl2pPr>
            <a:lvl3pPr marL="1143000" indent="-228600" defTabSz="904875" eaLnBrk="0" hangingPunct="0">
              <a:defRPr kumimoji="1" sz="2000">
                <a:solidFill>
                  <a:schemeClr val="tx1"/>
                </a:solidFill>
                <a:latin typeface="標楷體" pitchFamily="65" charset="-120"/>
                <a:ea typeface="新細明體" charset="-120"/>
              </a:defRPr>
            </a:lvl3pPr>
            <a:lvl4pPr marL="1600200" indent="-228600" defTabSz="904875" eaLnBrk="0" hangingPunct="0">
              <a:defRPr kumimoji="1" sz="2000">
                <a:solidFill>
                  <a:schemeClr val="tx1"/>
                </a:solidFill>
                <a:latin typeface="標楷體" pitchFamily="65" charset="-120"/>
                <a:ea typeface="新細明體" charset="-120"/>
              </a:defRPr>
            </a:lvl4pPr>
            <a:lvl5pPr marL="2057400" indent="-228600" defTabSz="904875" eaLnBrk="0" hangingPunct="0">
              <a:defRPr kumimoji="1" sz="2000">
                <a:solidFill>
                  <a:schemeClr val="tx1"/>
                </a:solidFill>
                <a:latin typeface="標楷體" pitchFamily="65" charset="-120"/>
                <a:ea typeface="新細明體" charset="-120"/>
              </a:defRPr>
            </a:lvl5pPr>
            <a:lvl6pPr marL="2514600" indent="-228600" defTabSz="904875" eaLnBrk="0" fontAlgn="base" hangingPunct="0">
              <a:spcBef>
                <a:spcPct val="0"/>
              </a:spcBef>
              <a:spcAft>
                <a:spcPct val="0"/>
              </a:spcAft>
              <a:defRPr kumimoji="1" sz="2000">
                <a:solidFill>
                  <a:schemeClr val="tx1"/>
                </a:solidFill>
                <a:latin typeface="標楷體" pitchFamily="65" charset="-120"/>
                <a:ea typeface="新細明體" charset="-120"/>
              </a:defRPr>
            </a:lvl6pPr>
            <a:lvl7pPr marL="2971800" indent="-228600" defTabSz="904875" eaLnBrk="0" fontAlgn="base" hangingPunct="0">
              <a:spcBef>
                <a:spcPct val="0"/>
              </a:spcBef>
              <a:spcAft>
                <a:spcPct val="0"/>
              </a:spcAft>
              <a:defRPr kumimoji="1" sz="2000">
                <a:solidFill>
                  <a:schemeClr val="tx1"/>
                </a:solidFill>
                <a:latin typeface="標楷體" pitchFamily="65" charset="-120"/>
                <a:ea typeface="新細明體" charset="-120"/>
              </a:defRPr>
            </a:lvl7pPr>
            <a:lvl8pPr marL="3429000" indent="-228600" defTabSz="904875" eaLnBrk="0" fontAlgn="base" hangingPunct="0">
              <a:spcBef>
                <a:spcPct val="0"/>
              </a:spcBef>
              <a:spcAft>
                <a:spcPct val="0"/>
              </a:spcAft>
              <a:defRPr kumimoji="1" sz="2000">
                <a:solidFill>
                  <a:schemeClr val="tx1"/>
                </a:solidFill>
                <a:latin typeface="標楷體" pitchFamily="65" charset="-120"/>
                <a:ea typeface="新細明體" charset="-120"/>
              </a:defRPr>
            </a:lvl8pPr>
            <a:lvl9pPr marL="3886200" indent="-228600" defTabSz="904875" eaLnBrk="0" fontAlgn="base" hangingPunct="0">
              <a:spcBef>
                <a:spcPct val="0"/>
              </a:spcBef>
              <a:spcAft>
                <a:spcPct val="0"/>
              </a:spcAft>
              <a:defRPr kumimoji="1" sz="2000">
                <a:solidFill>
                  <a:schemeClr val="tx1"/>
                </a:solidFill>
                <a:latin typeface="標楷體" pitchFamily="65" charset="-120"/>
                <a:ea typeface="新細明體" charset="-120"/>
              </a:defRPr>
            </a:lvl9pPr>
          </a:lstStyle>
          <a:p>
            <a:pPr algn="r" eaLnBrk="1" hangingPunct="1"/>
            <a:fld id="{E261876D-1DE2-4B4F-84DC-D29D9582A040}" type="slidenum">
              <a:rPr lang="en-US" altLang="zh-TW" sz="1200">
                <a:latin typeface="Times New Roman" pitchFamily="18" charset="0"/>
              </a:rPr>
              <a:pPr algn="r" eaLnBrk="1" hangingPunct="1"/>
              <a:t>11</a:t>
            </a:fld>
            <a:endParaRPr lang="en-US" altLang="zh-TW" sz="1200">
              <a:latin typeface="Times New Roman" pitchFamily="18" charset="0"/>
            </a:endParaRPr>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zh-TW" smtClean="0">
              <a:ea typeface="新細明體" charset="-12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zh-TW" dirty="0" smtClean="0"/>
              <a:t>第</a:t>
            </a:r>
            <a:r>
              <a:rPr lang="en-US" altLang="zh-TW" dirty="0" smtClean="0"/>
              <a:t>217</a:t>
            </a:r>
            <a:r>
              <a:rPr lang="zh-TW" altLang="zh-TW" dirty="0" smtClean="0"/>
              <a:t>條　以營利為目的，有下列侵犯著作權情形之一，</a:t>
            </a:r>
            <a:r>
              <a:rPr lang="zh-TW" altLang="zh-TW" b="1" dirty="0" smtClean="0"/>
              <a:t>違法所得數額較大</a:t>
            </a:r>
            <a:r>
              <a:rPr lang="zh-TW" altLang="zh-TW" dirty="0" smtClean="0"/>
              <a:t>或者有其他嚴重情節的，處三年以下有期徒刑或者拘役，並處或者單處罰金﹔</a:t>
            </a:r>
            <a:r>
              <a:rPr lang="zh-TW" altLang="zh-TW" b="1" dirty="0" smtClean="0"/>
              <a:t>違法所得數額巨大</a:t>
            </a:r>
            <a:r>
              <a:rPr lang="zh-TW" altLang="zh-TW" dirty="0" smtClean="0"/>
              <a:t>或者</a:t>
            </a:r>
            <a:r>
              <a:rPr lang="zh-TW" altLang="zh-TW" b="1" dirty="0" smtClean="0"/>
              <a:t>有其他特別嚴重情節</a:t>
            </a:r>
            <a:r>
              <a:rPr lang="zh-TW" altLang="zh-TW" dirty="0" smtClean="0"/>
              <a:t>的，處三年以上七年以下有期徒刑，並處罰金﹕</a:t>
            </a:r>
          </a:p>
          <a:p>
            <a:r>
              <a:rPr lang="zh-TW" altLang="zh-TW" dirty="0" smtClean="0"/>
              <a:t>（一）未經著作權人許可，複製發行其文字作品、音樂、電影、電視、錄像作品、計算機軟件及 其他作品的﹔</a:t>
            </a:r>
          </a:p>
          <a:p>
            <a:r>
              <a:rPr lang="zh-TW" altLang="zh-TW" dirty="0" smtClean="0"/>
              <a:t>（二）出版他人享有專有出版權的圖書的﹔</a:t>
            </a:r>
          </a:p>
          <a:p>
            <a:r>
              <a:rPr lang="zh-TW" altLang="zh-TW" dirty="0" smtClean="0"/>
              <a:t>（三）未經錄音錄像製作者許可，複製發行其製作的錄音錄像的﹔</a:t>
            </a:r>
          </a:p>
          <a:p>
            <a:r>
              <a:rPr lang="zh-TW" altLang="zh-TW" dirty="0" smtClean="0"/>
              <a:t>（四）製作、出售假冒他人署名的美術作品的。</a:t>
            </a:r>
          </a:p>
          <a:p>
            <a:r>
              <a:rPr lang="zh-TW" altLang="zh-TW" dirty="0" smtClean="0"/>
              <a:t>第</a:t>
            </a:r>
            <a:r>
              <a:rPr lang="en-US" altLang="zh-TW" dirty="0" smtClean="0"/>
              <a:t>218</a:t>
            </a:r>
            <a:r>
              <a:rPr lang="zh-TW" altLang="zh-TW" dirty="0" smtClean="0"/>
              <a:t>條　以營利為目的，銷售明知是本法第</a:t>
            </a:r>
            <a:r>
              <a:rPr lang="en-US" altLang="zh-TW" dirty="0" smtClean="0"/>
              <a:t>271</a:t>
            </a:r>
            <a:r>
              <a:rPr lang="zh-TW" altLang="zh-TW" dirty="0" smtClean="0"/>
              <a:t>條規定的侵權複製品，</a:t>
            </a:r>
            <a:r>
              <a:rPr lang="zh-TW" altLang="zh-TW" b="1" dirty="0" smtClean="0"/>
              <a:t>違法所得數額巨大</a:t>
            </a:r>
            <a:r>
              <a:rPr lang="zh-TW" altLang="zh-TW" dirty="0" smtClean="0"/>
              <a:t>的，處三年以下有期徒刑或者拘役，並處或者單處罰金。</a:t>
            </a:r>
            <a:endParaRPr lang="zh-TW" altLang="zh-TW" dirty="0"/>
          </a:p>
        </p:txBody>
      </p:sp>
      <p:sp>
        <p:nvSpPr>
          <p:cNvPr id="4" name="投影片編號版面配置區 3"/>
          <p:cNvSpPr>
            <a:spLocks noGrp="1"/>
          </p:cNvSpPr>
          <p:nvPr>
            <p:ph type="sldNum" sz="quarter" idx="10"/>
          </p:nvPr>
        </p:nvSpPr>
        <p:spPr/>
        <p:txBody>
          <a:bodyPr/>
          <a:lstStyle/>
          <a:p>
            <a:fld id="{272F67BF-CF48-46B4-AC3D-6A6C787FFD45}" type="slidenum">
              <a:rPr lang="zh-TW" altLang="en-US" smtClean="0"/>
              <a:pPr/>
              <a:t>21</a:t>
            </a:fld>
            <a:endParaRPr lang="zh-TW" altLang="en-US"/>
          </a:p>
        </p:txBody>
      </p:sp>
    </p:spTree>
    <p:extLst>
      <p:ext uri="{BB962C8B-B14F-4D97-AF65-F5344CB8AC3E}">
        <p14:creationId xmlns:p14="http://schemas.microsoft.com/office/powerpoint/2010/main" val="204847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2011.07.06</a:t>
            </a:r>
          </a:p>
          <a:p>
            <a:r>
              <a:rPr lang="zh-TW" altLang="zh-TW" b="1" dirty="0"/>
              <a:t>最高人民法院 最高人民檢察院 公安部印發《關於辦理侵犯智慧財產權刑事案件適用法律若干問題的意見》的通知</a:t>
            </a:r>
            <a:endParaRPr lang="zh-TW" altLang="en-US" dirty="0"/>
          </a:p>
        </p:txBody>
      </p:sp>
      <p:sp>
        <p:nvSpPr>
          <p:cNvPr id="4" name="投影片編號版面配置區 3"/>
          <p:cNvSpPr>
            <a:spLocks noGrp="1"/>
          </p:cNvSpPr>
          <p:nvPr>
            <p:ph type="sldNum" sz="quarter" idx="10"/>
          </p:nvPr>
        </p:nvSpPr>
        <p:spPr/>
        <p:txBody>
          <a:bodyPr/>
          <a:lstStyle/>
          <a:p>
            <a:fld id="{272F67BF-CF48-46B4-AC3D-6A6C787FFD45}" type="slidenum">
              <a:rPr lang="zh-TW" altLang="en-US" smtClean="0"/>
              <a:pPr/>
              <a:t>22</a:t>
            </a:fld>
            <a:endParaRPr lang="zh-TW" altLang="en-US"/>
          </a:p>
        </p:txBody>
      </p:sp>
    </p:spTree>
    <p:extLst>
      <p:ext uri="{BB962C8B-B14F-4D97-AF65-F5344CB8AC3E}">
        <p14:creationId xmlns:p14="http://schemas.microsoft.com/office/powerpoint/2010/main" val="2557617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FFBD219A-4886-455D-A647-ACF46A6D92AC}" type="datetimeFigureOut">
              <a:rPr lang="zh-TW" altLang="en-US" smtClean="0"/>
              <a:pPr/>
              <a:t>2013/8/23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2637138692"/>
      </p:ext>
    </p:extLst>
  </p:cSld>
  <p:clrMapOvr>
    <a:masterClrMapping/>
  </p:clrMapOvr>
  <p:transition spd="slow">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FFBD219A-4886-455D-A647-ACF46A6D92AC}" type="datetimeFigureOut">
              <a:rPr lang="zh-TW" altLang="en-US" smtClean="0"/>
              <a:pPr/>
              <a:t>2013/8/23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4192483075"/>
      </p:ext>
    </p:extLst>
  </p:cSld>
  <p:clrMapOvr>
    <a:masterClrMapping/>
  </p:clrMapOvr>
  <p:transition spd="slow">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FFBD219A-4886-455D-A647-ACF46A6D92AC}" type="datetimeFigureOut">
              <a:rPr lang="zh-TW" altLang="en-US" smtClean="0"/>
              <a:pPr/>
              <a:t>2013/8/23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2687554132"/>
      </p:ext>
    </p:extLst>
  </p:cSld>
  <p:clrMapOvr>
    <a:masterClrMapping/>
  </p:clrMapOvr>
  <p:transition spd="slow">
    <p:wheel spokes="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cstate="print">
            <a:lum/>
          </a:blip>
          <a:srcRect/>
          <a:stretch>
            <a:fillRect t="84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p>
            <a:r>
              <a:rPr lang="zh-TW" altLang="en-US"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EBBE17DE-09F9-4BB0-8213-58A3690D27B8}" type="datetime1">
              <a:rPr lang="zh-TW" altLang="en-US" smtClean="0"/>
              <a:pPr/>
              <a:t>2013/8/23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B1F241F-F69F-4A3C-A85E-CA2276095DA3}" type="slidenum">
              <a:rPr lang="zh-TW" altLang="en-US" smtClean="0"/>
              <a:pPr/>
              <a:t>‹#›</a:t>
            </a:fld>
            <a:endParaRPr lang="zh-TW" altLang="en-US"/>
          </a:p>
        </p:txBody>
      </p:sp>
      <p:pic>
        <p:nvPicPr>
          <p:cNvPr id="9" name="圖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67" y="13062"/>
            <a:ext cx="2453182" cy="823650"/>
          </a:xfrm>
          <a:prstGeom prst="rect">
            <a:avLst/>
          </a:prstGeom>
          <a:ln>
            <a:noFill/>
          </a:ln>
        </p:spPr>
      </p:pic>
      <p:sp>
        <p:nvSpPr>
          <p:cNvPr id="11" name="Rectangle 16"/>
          <p:cNvSpPr>
            <a:spLocks noChangeArrowheads="1"/>
          </p:cNvSpPr>
          <p:nvPr/>
        </p:nvSpPr>
        <p:spPr bwMode="gray">
          <a:xfrm flipV="1">
            <a:off x="2304000" y="-2945"/>
            <a:ext cx="6840000" cy="203124"/>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
        <p:nvSpPr>
          <p:cNvPr id="12" name="Rectangle 16"/>
          <p:cNvSpPr>
            <a:spLocks noChangeArrowheads="1"/>
          </p:cNvSpPr>
          <p:nvPr/>
        </p:nvSpPr>
        <p:spPr bwMode="gray">
          <a:xfrm rot="16200000" flipV="1">
            <a:off x="6253200" y="2882335"/>
            <a:ext cx="5580000" cy="201600"/>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
        <p:nvSpPr>
          <p:cNvPr id="13" name="Rectangle 16"/>
          <p:cNvSpPr>
            <a:spLocks noChangeArrowheads="1"/>
          </p:cNvSpPr>
          <p:nvPr/>
        </p:nvSpPr>
        <p:spPr bwMode="gray">
          <a:xfrm rot="16200000" flipV="1">
            <a:off x="-2419199" y="3140286"/>
            <a:ext cx="5040000" cy="201600"/>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4037485068"/>
      </p:ext>
    </p:extLst>
  </p:cSld>
  <p:clrMapOvr>
    <a:masterClrMapping/>
  </p:clrMapOvr>
  <p:transition spd="slow">
    <p:wheel spokes="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8F4A90F8-8693-458C-9368-F98FBBCC41E6}" type="datetime1">
              <a:rPr lang="zh-TW" altLang="en-US" smtClean="0"/>
              <a:pPr/>
              <a:t>2013/8/23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B1F241F-F69F-4A3C-A85E-CA2276095DA3}" type="slidenum">
              <a:rPr lang="zh-TW" altLang="en-US" smtClean="0"/>
              <a:pPr/>
              <a:t>‹#›</a:t>
            </a:fld>
            <a:endParaRPr lang="zh-TW" altLang="en-US"/>
          </a:p>
        </p:txBody>
      </p:sp>
    </p:spTree>
    <p:extLst>
      <p:ext uri="{BB962C8B-B14F-4D97-AF65-F5344CB8AC3E}">
        <p14:creationId xmlns:p14="http://schemas.microsoft.com/office/powerpoint/2010/main" val="399844792"/>
      </p:ext>
    </p:extLst>
  </p:cSld>
  <p:clrMapOvr>
    <a:masterClrMapping/>
  </p:clrMapOvr>
  <p:transition spd="slow">
    <p:wheel spokes="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39DDF47C-CAC8-46BB-BFAC-FEE05C09464F}" type="datetime1">
              <a:rPr lang="zh-TW" altLang="en-US" smtClean="0"/>
              <a:pPr/>
              <a:t>2013/8/23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B1F241F-F69F-4A3C-A85E-CA2276095DA3}" type="slidenum">
              <a:rPr lang="zh-TW" altLang="en-US" smtClean="0"/>
              <a:pPr/>
              <a:t>‹#›</a:t>
            </a:fld>
            <a:endParaRPr lang="zh-TW" altLang="en-US"/>
          </a:p>
        </p:txBody>
      </p:sp>
    </p:spTree>
    <p:extLst>
      <p:ext uri="{BB962C8B-B14F-4D97-AF65-F5344CB8AC3E}">
        <p14:creationId xmlns:p14="http://schemas.microsoft.com/office/powerpoint/2010/main" val="586428665"/>
      </p:ext>
    </p:extLst>
  </p:cSld>
  <p:clrMapOvr>
    <a:masterClrMapping/>
  </p:clrMapOvr>
  <p:transition spd="slow">
    <p:wheel spokes="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BF09C000-22FE-4CBA-9316-6879E9166270}" type="datetime1">
              <a:rPr lang="zh-TW" altLang="en-US" smtClean="0"/>
              <a:pPr/>
              <a:t>2013/8/23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B1F241F-F69F-4A3C-A85E-CA2276095DA3}" type="slidenum">
              <a:rPr lang="zh-TW" altLang="en-US" smtClean="0"/>
              <a:pPr/>
              <a:t>‹#›</a:t>
            </a:fld>
            <a:endParaRPr lang="zh-TW" altLang="en-US"/>
          </a:p>
        </p:txBody>
      </p:sp>
    </p:spTree>
    <p:extLst>
      <p:ext uri="{BB962C8B-B14F-4D97-AF65-F5344CB8AC3E}">
        <p14:creationId xmlns:p14="http://schemas.microsoft.com/office/powerpoint/2010/main" val="3473363290"/>
      </p:ext>
    </p:extLst>
  </p:cSld>
  <p:clrMapOvr>
    <a:masterClrMapping/>
  </p:clrMapOvr>
  <p:transition spd="slow">
    <p:wheel spokes="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72D43048-0EBA-4B48-9898-4F1EE0A60239}" type="datetime1">
              <a:rPr lang="zh-TW" altLang="en-US" smtClean="0"/>
              <a:pPr/>
              <a:t>2013/8/23</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FB1F241F-F69F-4A3C-A85E-CA2276095DA3}" type="slidenum">
              <a:rPr lang="zh-TW" altLang="en-US" smtClean="0"/>
              <a:pPr/>
              <a:t>‹#›</a:t>
            </a:fld>
            <a:endParaRPr lang="zh-TW" altLang="en-US"/>
          </a:p>
        </p:txBody>
      </p:sp>
    </p:spTree>
    <p:extLst>
      <p:ext uri="{BB962C8B-B14F-4D97-AF65-F5344CB8AC3E}">
        <p14:creationId xmlns:p14="http://schemas.microsoft.com/office/powerpoint/2010/main" val="3846966252"/>
      </p:ext>
    </p:extLst>
  </p:cSld>
  <p:clrMapOvr>
    <a:masterClrMapping/>
  </p:clrMapOvr>
  <p:transition spd="slow">
    <p:wheel spokes="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FC965956-205B-4169-BAB8-79F7A1324784}" type="datetime1">
              <a:rPr lang="zh-TW" altLang="en-US" smtClean="0"/>
              <a:pPr/>
              <a:t>2013/8/23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FB1F241F-F69F-4A3C-A85E-CA2276095DA3}" type="slidenum">
              <a:rPr lang="zh-TW" altLang="en-US" smtClean="0"/>
              <a:pPr/>
              <a:t>‹#›</a:t>
            </a:fld>
            <a:endParaRPr lang="zh-TW" altLang="en-US"/>
          </a:p>
        </p:txBody>
      </p:sp>
    </p:spTree>
    <p:extLst>
      <p:ext uri="{BB962C8B-B14F-4D97-AF65-F5344CB8AC3E}">
        <p14:creationId xmlns:p14="http://schemas.microsoft.com/office/powerpoint/2010/main" val="581816898"/>
      </p:ext>
    </p:extLst>
  </p:cSld>
  <p:clrMapOvr>
    <a:masterClrMapping/>
  </p:clrMapOvr>
  <p:transition spd="slow">
    <p:wheel spokes="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E7D09E53-C793-4B1E-AD69-314E0F745143}" type="datetime1">
              <a:rPr lang="zh-TW" altLang="en-US" smtClean="0"/>
              <a:pPr/>
              <a:t>2013/8/23</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FB1F241F-F69F-4A3C-A85E-CA2276095DA3}" type="slidenum">
              <a:rPr lang="zh-TW" altLang="en-US" smtClean="0"/>
              <a:pPr/>
              <a:t>‹#›</a:t>
            </a:fld>
            <a:endParaRPr lang="zh-TW" altLang="en-US"/>
          </a:p>
        </p:txBody>
      </p:sp>
    </p:spTree>
    <p:extLst>
      <p:ext uri="{BB962C8B-B14F-4D97-AF65-F5344CB8AC3E}">
        <p14:creationId xmlns:p14="http://schemas.microsoft.com/office/powerpoint/2010/main" val="473091285"/>
      </p:ext>
    </p:extLst>
  </p:cSld>
  <p:clrMapOvr>
    <a:masterClrMapping/>
  </p:clrMapOvr>
  <p:transition spd="slow">
    <p:wheel spokes="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D4EA771F-1AFA-4868-9E22-2DCCC801BD48}" type="datetime1">
              <a:rPr lang="zh-TW" altLang="en-US" smtClean="0"/>
              <a:pPr/>
              <a:t>2013/8/23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B1F241F-F69F-4A3C-A85E-CA2276095DA3}" type="slidenum">
              <a:rPr lang="zh-TW" altLang="en-US" smtClean="0"/>
              <a:pPr/>
              <a:t>‹#›</a:t>
            </a:fld>
            <a:endParaRPr lang="zh-TW" altLang="en-US"/>
          </a:p>
        </p:txBody>
      </p:sp>
    </p:spTree>
    <p:extLst>
      <p:ext uri="{BB962C8B-B14F-4D97-AF65-F5344CB8AC3E}">
        <p14:creationId xmlns:p14="http://schemas.microsoft.com/office/powerpoint/2010/main" val="1311924604"/>
      </p:ext>
    </p:extLst>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FFBD219A-4886-455D-A647-ACF46A6D92AC}" type="datetimeFigureOut">
              <a:rPr lang="zh-TW" altLang="en-US" smtClean="0"/>
              <a:pPr/>
              <a:t>2013/8/23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515283547"/>
      </p:ext>
    </p:extLst>
  </p:cSld>
  <p:clrMapOvr>
    <a:masterClrMapping/>
  </p:clrMapOvr>
  <p:transition spd="slow">
    <p:wheel spokes="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47FA98B6-7A7D-4859-B32C-8BD141B2F633}" type="datetime1">
              <a:rPr lang="zh-TW" altLang="en-US" smtClean="0"/>
              <a:pPr/>
              <a:t>2013/8/23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B1F241F-F69F-4A3C-A85E-CA2276095DA3}" type="slidenum">
              <a:rPr lang="zh-TW" altLang="en-US" smtClean="0"/>
              <a:pPr/>
              <a:t>‹#›</a:t>
            </a:fld>
            <a:endParaRPr lang="zh-TW" altLang="en-US"/>
          </a:p>
        </p:txBody>
      </p:sp>
    </p:spTree>
    <p:extLst>
      <p:ext uri="{BB962C8B-B14F-4D97-AF65-F5344CB8AC3E}">
        <p14:creationId xmlns:p14="http://schemas.microsoft.com/office/powerpoint/2010/main" val="2939528208"/>
      </p:ext>
    </p:extLst>
  </p:cSld>
  <p:clrMapOvr>
    <a:masterClrMapping/>
  </p:clrMapOvr>
  <p:transition spd="slow">
    <p:wheel spokes="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D1557FB0-DC5E-4E3A-80F8-2BFF47117371}" type="datetime1">
              <a:rPr lang="zh-TW" altLang="en-US" smtClean="0"/>
              <a:pPr/>
              <a:t>2013/8/23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B1F241F-F69F-4A3C-A85E-CA2276095DA3}" type="slidenum">
              <a:rPr lang="zh-TW" altLang="en-US" smtClean="0"/>
              <a:pPr/>
              <a:t>‹#›</a:t>
            </a:fld>
            <a:endParaRPr lang="zh-TW" altLang="en-US"/>
          </a:p>
        </p:txBody>
      </p:sp>
    </p:spTree>
    <p:extLst>
      <p:ext uri="{BB962C8B-B14F-4D97-AF65-F5344CB8AC3E}">
        <p14:creationId xmlns:p14="http://schemas.microsoft.com/office/powerpoint/2010/main" val="687766882"/>
      </p:ext>
    </p:extLst>
  </p:cSld>
  <p:clrMapOvr>
    <a:masterClrMapping/>
  </p:clrMapOvr>
  <p:transition spd="slow">
    <p:wheel spokes="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B9750BCC-8B5E-4BCB-B469-EDD7ABDCEB54}" type="datetime1">
              <a:rPr lang="zh-TW" altLang="en-US" smtClean="0"/>
              <a:pPr/>
              <a:t>2013/8/23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B1F241F-F69F-4A3C-A85E-CA2276095DA3}" type="slidenum">
              <a:rPr lang="zh-TW" altLang="en-US" smtClean="0"/>
              <a:pPr/>
              <a:t>‹#›</a:t>
            </a:fld>
            <a:endParaRPr lang="zh-TW" altLang="en-US"/>
          </a:p>
        </p:txBody>
      </p:sp>
    </p:spTree>
    <p:extLst>
      <p:ext uri="{BB962C8B-B14F-4D97-AF65-F5344CB8AC3E}">
        <p14:creationId xmlns:p14="http://schemas.microsoft.com/office/powerpoint/2010/main" val="1551352523"/>
      </p:ext>
    </p:extLst>
  </p:cSld>
  <p:clrMapOvr>
    <a:masterClrMapping/>
  </p:clrMapOvr>
  <p:transition spd="slow">
    <p:wheel spokes="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C86E0E81-5CB8-4D9C-986B-C71047E69D25}" type="datetime1">
              <a:rPr lang="zh-TW" altLang="en-US" smtClean="0"/>
              <a:pPr/>
              <a:t>2013/8/23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FB1F241F-F69F-4A3C-A85E-CA2276095DA3}" type="slidenum">
              <a:rPr lang="zh-TW" altLang="en-US" smtClean="0"/>
              <a:pPr/>
              <a:t>‹#›</a:t>
            </a:fld>
            <a:endParaRPr lang="zh-TW" altLang="en-US"/>
          </a:p>
        </p:txBody>
      </p:sp>
    </p:spTree>
    <p:extLst>
      <p:ext uri="{BB962C8B-B14F-4D97-AF65-F5344CB8AC3E}">
        <p14:creationId xmlns:p14="http://schemas.microsoft.com/office/powerpoint/2010/main" val="4012358182"/>
      </p:ext>
    </p:extLst>
  </p:cSld>
  <p:clrMapOvr>
    <a:masterClrMapping/>
  </p:clrMapOvr>
  <p:transition spd="slow">
    <p:wheel spokes="1"/>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cstate="print">
            <a:lum/>
          </a:blip>
          <a:srcRect/>
          <a:stretch>
            <a:fillRect t="84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CEA65837-5E0B-435E-B239-020A83961163}" type="datetimeFigureOut">
              <a:rPr lang="zh-TW" altLang="en-US" smtClean="0"/>
              <a:pPr/>
              <a:t>2013/8/23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pPr/>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467" y="13062"/>
            <a:ext cx="2667651" cy="895657"/>
          </a:xfrm>
          <a:prstGeom prst="rect">
            <a:avLst/>
          </a:prstGeom>
          <a:ln>
            <a:noFill/>
          </a:ln>
        </p:spPr>
      </p:pic>
    </p:spTree>
    <p:extLst>
      <p:ext uri="{BB962C8B-B14F-4D97-AF65-F5344CB8AC3E}">
        <p14:creationId xmlns:p14="http://schemas.microsoft.com/office/powerpoint/2010/main" val="268118615"/>
      </p:ext>
    </p:extLst>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FFBD219A-4886-455D-A647-ACF46A6D92AC}" type="datetimeFigureOut">
              <a:rPr lang="zh-TW" altLang="en-US" smtClean="0"/>
              <a:pPr/>
              <a:t>2013/8/23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1718257538"/>
      </p:ext>
    </p:extLst>
  </p:cSld>
  <p:clrMapOvr>
    <a:masterClrMapping/>
  </p:clrMapOvr>
  <p:transition spd="slow">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FFBD219A-4886-455D-A647-ACF46A6D92AC}" type="datetimeFigureOut">
              <a:rPr lang="zh-TW" altLang="en-US" smtClean="0"/>
              <a:pPr/>
              <a:t>2013/8/23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212487896"/>
      </p:ext>
    </p:extLst>
  </p:cSld>
  <p:clrMapOvr>
    <a:masterClrMapping/>
  </p:clrMapOvr>
  <p:transition spd="slow">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FFBD219A-4886-455D-A647-ACF46A6D92AC}" type="datetimeFigureOut">
              <a:rPr lang="zh-TW" altLang="en-US" smtClean="0"/>
              <a:pPr/>
              <a:t>2013/8/23</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1211181453"/>
      </p:ext>
    </p:extLst>
  </p:cSld>
  <p:clrMapOvr>
    <a:masterClrMapping/>
  </p:clrMapOvr>
  <p:transition spd="slow">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FFBD219A-4886-455D-A647-ACF46A6D92AC}" type="datetimeFigureOut">
              <a:rPr lang="zh-TW" altLang="en-US" smtClean="0"/>
              <a:pPr/>
              <a:t>2013/8/23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3634618797"/>
      </p:ext>
    </p:extLst>
  </p:cSld>
  <p:clrMapOvr>
    <a:masterClrMapping/>
  </p:clrMapOvr>
  <p:transition spd="slow">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FFBD219A-4886-455D-A647-ACF46A6D92AC}" type="datetimeFigureOut">
              <a:rPr lang="zh-TW" altLang="en-US" smtClean="0"/>
              <a:pPr/>
              <a:t>2013/8/23</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3377615099"/>
      </p:ext>
    </p:extLst>
  </p:cSld>
  <p:clrMapOvr>
    <a:masterClrMapping/>
  </p:clrMapOvr>
  <p:transition spd="slow">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FFBD219A-4886-455D-A647-ACF46A6D92AC}" type="datetimeFigureOut">
              <a:rPr lang="zh-TW" altLang="en-US" smtClean="0"/>
              <a:pPr/>
              <a:t>2013/8/23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3367784177"/>
      </p:ext>
    </p:extLst>
  </p:cSld>
  <p:clrMapOvr>
    <a:masterClrMapping/>
  </p:clrMapOvr>
  <p:transition spd="slow">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FFBD219A-4886-455D-A647-ACF46A6D92AC}" type="datetimeFigureOut">
              <a:rPr lang="zh-TW" altLang="en-US" smtClean="0"/>
              <a:pPr/>
              <a:t>2013/8/23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978216870"/>
      </p:ext>
    </p:extLst>
  </p:cSld>
  <p:clrMapOvr>
    <a:masterClrMapping/>
  </p:clrMapOvr>
  <p:transition spd="slow">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D219A-4886-455D-A647-ACF46A6D92AC}" type="datetimeFigureOut">
              <a:rPr lang="zh-TW" altLang="en-US" smtClean="0"/>
              <a:pPr/>
              <a:t>2013/8/23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7B335-D550-4994-A65C-C688E2862E3D}" type="slidenum">
              <a:rPr lang="zh-TW" altLang="en-US" smtClean="0"/>
              <a:pPr/>
              <a:t>‹#›</a:t>
            </a:fld>
            <a:endParaRPr lang="zh-TW" altLang="en-US"/>
          </a:p>
        </p:txBody>
      </p:sp>
    </p:spTree>
    <p:extLst>
      <p:ext uri="{BB962C8B-B14F-4D97-AF65-F5344CB8AC3E}">
        <p14:creationId xmlns:p14="http://schemas.microsoft.com/office/powerpoint/2010/main" val="1326508924"/>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ransition spd="slow">
    <p:wheel spokes="1"/>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6E0E81-5CB8-4D9C-986B-C71047E69D25}" type="datetime1">
              <a:rPr lang="zh-TW" altLang="en-US" smtClean="0"/>
              <a:pPr/>
              <a:t>2013/8/23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1F241F-F69F-4A3C-A85E-CA2276095DA3}" type="slidenum">
              <a:rPr lang="zh-TW" altLang="en-US" smtClean="0"/>
              <a:pPr/>
              <a:t>‹#›</a:t>
            </a:fld>
            <a:endParaRPr lang="zh-TW" altLang="en-US"/>
          </a:p>
        </p:txBody>
      </p:sp>
      <p:pic>
        <p:nvPicPr>
          <p:cNvPr id="7" name="圖片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696" r:id="rId12"/>
  </p:sldLayoutIdLst>
  <p:transition spd="slow">
    <p:wheel spokes="1"/>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A65837-5E0B-435E-B239-020A83961163}" type="datetimeFigureOut">
              <a:rPr lang="zh-TW" altLang="en-US" smtClean="0"/>
              <a:pPr/>
              <a:t>2013/8/23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722" r:id="rId1"/>
  </p:sldLayoutIdLst>
  <p:transition spd="slow">
    <p:wheel spokes="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tacp.org.tw/" TargetMode="External"/><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3.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3.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3.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3.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3.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13.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13.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13.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13.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標題 2"/>
          <p:cNvSpPr>
            <a:spLocks noGrp="1"/>
          </p:cNvSpPr>
          <p:nvPr>
            <p:ph type="subTitle" idx="1"/>
          </p:nvPr>
        </p:nvSpPr>
        <p:spPr>
          <a:xfrm>
            <a:off x="827584" y="3573016"/>
            <a:ext cx="7772400" cy="1041529"/>
          </a:xfrm>
        </p:spPr>
        <p:txBody>
          <a:bodyPr>
            <a:normAutofit fontScale="92500" lnSpcReduction="10000"/>
          </a:bodyPr>
          <a:lstStyle/>
          <a:p>
            <a:pPr algn="ctr"/>
            <a:r>
              <a:rPr lang="zh-TW" altLang="en-US" dirty="0" smtClean="0">
                <a:solidFill>
                  <a:schemeClr val="bg2">
                    <a:lumMod val="25000"/>
                  </a:schemeClr>
                </a:solidFill>
                <a:latin typeface="微軟正黑體" pitchFamily="34" charset="-120"/>
                <a:ea typeface="微軟正黑體" pitchFamily="34" charset="-120"/>
              </a:rPr>
              <a:t>經濟部智慧財產局著作權組</a:t>
            </a:r>
            <a:endParaRPr lang="en-US" altLang="zh-TW" dirty="0" smtClean="0">
              <a:solidFill>
                <a:schemeClr val="bg2">
                  <a:lumMod val="25000"/>
                </a:schemeClr>
              </a:solidFill>
              <a:latin typeface="微軟正黑體" pitchFamily="34" charset="-120"/>
              <a:ea typeface="微軟正黑體" pitchFamily="34" charset="-120"/>
            </a:endParaRPr>
          </a:p>
          <a:p>
            <a:pPr algn="ctr"/>
            <a:r>
              <a:rPr lang="en-US" altLang="zh-TW" dirty="0" smtClean="0">
                <a:solidFill>
                  <a:schemeClr val="bg2">
                    <a:lumMod val="25000"/>
                  </a:schemeClr>
                </a:solidFill>
                <a:latin typeface="微軟正黑體" pitchFamily="34" charset="-120"/>
                <a:ea typeface="微軟正黑體" pitchFamily="34" charset="-120"/>
              </a:rPr>
              <a:t>102</a:t>
            </a:r>
            <a:r>
              <a:rPr lang="zh-TW" altLang="en-US" dirty="0" smtClean="0">
                <a:solidFill>
                  <a:schemeClr val="bg2">
                    <a:lumMod val="25000"/>
                  </a:schemeClr>
                </a:solidFill>
                <a:latin typeface="微軟正黑體" pitchFamily="34" charset="-120"/>
                <a:ea typeface="微軟正黑體" pitchFamily="34" charset="-120"/>
              </a:rPr>
              <a:t>年</a:t>
            </a:r>
            <a:r>
              <a:rPr lang="en-US" altLang="zh-TW" dirty="0" smtClean="0">
                <a:solidFill>
                  <a:schemeClr val="bg2">
                    <a:lumMod val="25000"/>
                  </a:schemeClr>
                </a:solidFill>
                <a:latin typeface="微軟正黑體" pitchFamily="34" charset="-120"/>
                <a:ea typeface="微軟正黑體" pitchFamily="34" charset="-120"/>
              </a:rPr>
              <a:t>8</a:t>
            </a:r>
            <a:r>
              <a:rPr lang="zh-TW" altLang="en-US" dirty="0" smtClean="0">
                <a:solidFill>
                  <a:schemeClr val="bg2">
                    <a:lumMod val="25000"/>
                  </a:schemeClr>
                </a:solidFill>
                <a:latin typeface="微軟正黑體" pitchFamily="34" charset="-120"/>
                <a:ea typeface="微軟正黑體" pitchFamily="34" charset="-120"/>
              </a:rPr>
              <a:t>月</a:t>
            </a:r>
            <a:r>
              <a:rPr lang="en-US" altLang="zh-TW" dirty="0" smtClean="0">
                <a:solidFill>
                  <a:schemeClr val="bg2">
                    <a:lumMod val="25000"/>
                  </a:schemeClr>
                </a:solidFill>
                <a:latin typeface="微軟正黑體" pitchFamily="34" charset="-120"/>
                <a:ea typeface="微軟正黑體" pitchFamily="34" charset="-120"/>
              </a:rPr>
              <a:t>27</a:t>
            </a:r>
            <a:r>
              <a:rPr lang="zh-TW" altLang="en-US" dirty="0" smtClean="0">
                <a:solidFill>
                  <a:schemeClr val="bg2">
                    <a:lumMod val="25000"/>
                  </a:schemeClr>
                </a:solidFill>
                <a:latin typeface="微軟正黑體" pitchFamily="34" charset="-120"/>
                <a:ea typeface="微軟正黑體" pitchFamily="34" charset="-120"/>
              </a:rPr>
              <a:t>日</a:t>
            </a:r>
            <a:endParaRPr lang="zh-TW" altLang="en-US" dirty="0">
              <a:solidFill>
                <a:schemeClr val="bg2">
                  <a:lumMod val="25000"/>
                </a:schemeClr>
              </a:solidFill>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FB1F241F-F69F-4A3C-A85E-CA2276095DA3}" type="slidenum">
              <a:rPr lang="zh-TW" altLang="en-US" smtClean="0"/>
              <a:pPr/>
              <a:t>1</a:t>
            </a:fld>
            <a:endParaRPr lang="zh-TW" altLang="en-US"/>
          </a:p>
        </p:txBody>
      </p:sp>
      <p:pic>
        <p:nvPicPr>
          <p:cNvPr id="4098" name="Picture 2" descr="http://www.tsu.edu.tw/a/data/user/ipr/files/image/%E6%B5%B7%E5%B3%BD%E5%85%A9%E5%B2%B8%E6%99%BA%E8%B2%A1%E6%AC%8A%E4%BF%9D%E8%AD%B7%E5%90%88%E4%BD%9C%E5%8D%94%E8%AD%B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268760"/>
            <a:ext cx="6768752" cy="1654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889956"/>
      </p:ext>
    </p:extLst>
  </p:cSld>
  <p:clrMapOvr>
    <a:masterClrMapping/>
  </p:clrMapOvr>
  <p:transition spd="slow">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3" name="Text Box 2053"/>
          <p:cNvSpPr txBox="1">
            <a:spLocks noChangeArrowheads="1"/>
          </p:cNvSpPr>
          <p:nvPr/>
        </p:nvSpPr>
        <p:spPr bwMode="auto">
          <a:xfrm>
            <a:off x="1676400" y="533400"/>
            <a:ext cx="6019800" cy="587375"/>
          </a:xfrm>
          <a:prstGeom prst="rect">
            <a:avLst/>
          </a:prstGeom>
          <a:noFill/>
          <a:ln w="9525">
            <a:noFill/>
            <a:miter lim="800000"/>
            <a:headEnd/>
            <a:tailEnd/>
          </a:ln>
          <a:effectLst/>
        </p:spPr>
        <p:txBody>
          <a:bodyPr lIns="90000" tIns="46800" rIns="90000" bIns="46800">
            <a:spAutoFit/>
          </a:bodyPr>
          <a:lstStyle/>
          <a:p>
            <a:pPr algn="ctr">
              <a:spcBef>
                <a:spcPct val="50000"/>
              </a:spcBef>
              <a:defRPr/>
            </a:pPr>
            <a:r>
              <a:rPr lang="zh-TW" altLang="en-US" sz="3200" b="1" dirty="0" smtClean="0">
                <a:solidFill>
                  <a:schemeClr val="accent4"/>
                </a:solidFill>
                <a:latin typeface="微軟正黑體" pitchFamily="34" charset="-120"/>
                <a:ea typeface="微軟正黑體" pitchFamily="34" charset="-120"/>
              </a:rPr>
              <a:t>協議前</a:t>
            </a:r>
            <a:r>
              <a:rPr lang="zh-TW" altLang="en-US" sz="3200" b="1" dirty="0">
                <a:solidFill>
                  <a:schemeClr val="accent4"/>
                </a:solidFill>
                <a:latin typeface="微軟正黑體" pitchFamily="34" charset="-120"/>
                <a:ea typeface="微軟正黑體" pitchFamily="34" charset="-120"/>
              </a:rPr>
              <a:t>認證</a:t>
            </a:r>
            <a:r>
              <a:rPr lang="zh-TW" altLang="en-US" sz="3200" b="1" dirty="0" smtClean="0">
                <a:solidFill>
                  <a:schemeClr val="accent4"/>
                </a:solidFill>
                <a:latin typeface="微軟正黑體" pitchFamily="34" charset="-120"/>
                <a:ea typeface="微軟正黑體" pitchFamily="34" charset="-120"/>
              </a:rPr>
              <a:t>程序</a:t>
            </a:r>
            <a:r>
              <a:rPr lang="en-US" altLang="zh-TW" sz="3200" b="1" dirty="0" smtClean="0">
                <a:solidFill>
                  <a:schemeClr val="accent4"/>
                </a:solidFill>
                <a:latin typeface="微軟正黑體" pitchFamily="34" charset="-120"/>
                <a:ea typeface="微軟正黑體" pitchFamily="34" charset="-120"/>
              </a:rPr>
              <a:t>2-2</a:t>
            </a:r>
            <a:endParaRPr lang="en-US" altLang="zh-TW" sz="3200" b="1" dirty="0">
              <a:solidFill>
                <a:schemeClr val="accent4"/>
              </a:solidFill>
              <a:latin typeface="微軟正黑體" pitchFamily="34" charset="-120"/>
              <a:ea typeface="微軟正黑體" pitchFamily="34" charset="-120"/>
            </a:endParaRPr>
          </a:p>
        </p:txBody>
      </p:sp>
      <p:sp>
        <p:nvSpPr>
          <p:cNvPr id="55299" name="AutoShape 2054"/>
          <p:cNvSpPr>
            <a:spLocks noChangeArrowheads="1"/>
          </p:cNvSpPr>
          <p:nvPr/>
        </p:nvSpPr>
        <p:spPr bwMode="auto">
          <a:xfrm>
            <a:off x="306102" y="1850571"/>
            <a:ext cx="1694148" cy="3514725"/>
          </a:xfrm>
          <a:prstGeom prst="rightArrowCallout">
            <a:avLst>
              <a:gd name="adj1" fmla="val 37980"/>
              <a:gd name="adj2" fmla="val 31096"/>
              <a:gd name="adj3" fmla="val 26588"/>
              <a:gd name="adj4" fmla="val 57074"/>
            </a:avLst>
          </a:prstGeom>
          <a:gradFill rotWithShape="0">
            <a:gsLst>
              <a:gs pos="0">
                <a:srgbClr val="99FFCC"/>
              </a:gs>
              <a:gs pos="50000">
                <a:srgbClr val="AFFFD7"/>
              </a:gs>
              <a:gs pos="100000">
                <a:srgbClr val="99FFCC"/>
              </a:gs>
            </a:gsLst>
            <a:lin ang="5400000" scaled="1"/>
          </a:gra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p>
            <a:endParaRPr lang="zh-TW" altLang="en-US">
              <a:ea typeface="標楷體" pitchFamily="65" charset="-120"/>
            </a:endParaRPr>
          </a:p>
        </p:txBody>
      </p:sp>
      <p:sp>
        <p:nvSpPr>
          <p:cNvPr id="55300" name="Rectangle 2055"/>
          <p:cNvSpPr>
            <a:spLocks noChangeArrowheads="1"/>
          </p:cNvSpPr>
          <p:nvPr/>
        </p:nvSpPr>
        <p:spPr bwMode="auto">
          <a:xfrm>
            <a:off x="321449" y="2295868"/>
            <a:ext cx="1000125" cy="2836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p>
            <a:pPr>
              <a:lnSpc>
                <a:spcPct val="110000"/>
              </a:lnSpc>
            </a:pPr>
            <a:r>
              <a:rPr lang="zh-TW" altLang="zh-TW" dirty="0">
                <a:latin typeface="微軟正黑體" pitchFamily="34" charset="-120"/>
                <a:ea typeface="微軟正黑體" pitchFamily="34" charset="-120"/>
              </a:rPr>
              <a:t>自己做權利證明或請非</a:t>
            </a:r>
            <a:r>
              <a:rPr lang="en-US" altLang="zh-TW" dirty="0">
                <a:latin typeface="微軟正黑體" pitchFamily="34" charset="-120"/>
                <a:ea typeface="微軟正黑體" pitchFamily="34" charset="-120"/>
              </a:rPr>
              <a:t>IFPI</a:t>
            </a:r>
            <a:r>
              <a:rPr lang="zh-TW" altLang="zh-TW" dirty="0">
                <a:latin typeface="微軟正黑體" pitchFamily="34" charset="-120"/>
                <a:ea typeface="微軟正黑體" pitchFamily="34" charset="-120"/>
              </a:rPr>
              <a:t>的</a:t>
            </a:r>
            <a:r>
              <a:rPr lang="zh-TW" altLang="en-US" dirty="0">
                <a:latin typeface="微軟正黑體" pitchFamily="34" charset="-120"/>
                <a:ea typeface="微軟正黑體" pitchFamily="34" charset="-120"/>
              </a:rPr>
              <a:t>台</a:t>
            </a:r>
            <a:r>
              <a:rPr lang="zh-TW" altLang="zh-TW" dirty="0">
                <a:latin typeface="微軟正黑體" pitchFamily="34" charset="-120"/>
                <a:ea typeface="微軟正黑體" pitchFamily="34" charset="-120"/>
              </a:rPr>
              <a:t>灣唱片公協會出具切結證明</a:t>
            </a:r>
            <a:endParaRPr lang="zh-TW" altLang="en-US" dirty="0">
              <a:latin typeface="微軟正黑體" pitchFamily="34" charset="-120"/>
              <a:ea typeface="微軟正黑體" pitchFamily="34" charset="-120"/>
            </a:endParaRPr>
          </a:p>
        </p:txBody>
      </p:sp>
      <p:sp>
        <p:nvSpPr>
          <p:cNvPr id="55301" name="Rectangle 2056"/>
          <p:cNvSpPr>
            <a:spLocks noChangeArrowheads="1"/>
          </p:cNvSpPr>
          <p:nvPr/>
        </p:nvSpPr>
        <p:spPr bwMode="auto">
          <a:xfrm>
            <a:off x="914400" y="1447800"/>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p>
            <a:endParaRPr lang="zh-TW" altLang="zh-TW" sz="2400">
              <a:solidFill>
                <a:srgbClr val="000099"/>
              </a:solidFill>
              <a:ea typeface="標楷體" pitchFamily="65" charset="-120"/>
            </a:endParaRPr>
          </a:p>
        </p:txBody>
      </p:sp>
      <p:sp>
        <p:nvSpPr>
          <p:cNvPr id="55302" name="AutoShape 2061"/>
          <p:cNvSpPr>
            <a:spLocks noChangeArrowheads="1"/>
          </p:cNvSpPr>
          <p:nvPr/>
        </p:nvSpPr>
        <p:spPr bwMode="auto">
          <a:xfrm>
            <a:off x="2000251" y="1886631"/>
            <a:ext cx="1785938" cy="3514725"/>
          </a:xfrm>
          <a:prstGeom prst="rightArrowCallout">
            <a:avLst>
              <a:gd name="adj1" fmla="val 37980"/>
              <a:gd name="adj2" fmla="val 31096"/>
              <a:gd name="adj3" fmla="val 26588"/>
              <a:gd name="adj4" fmla="val 57074"/>
            </a:avLst>
          </a:prstGeom>
          <a:gradFill rotWithShape="0">
            <a:gsLst>
              <a:gs pos="0">
                <a:srgbClr val="66FFFF"/>
              </a:gs>
              <a:gs pos="100000">
                <a:srgbClr val="58DCDC"/>
              </a:gs>
            </a:gsLst>
            <a:lin ang="5400000" scaled="1"/>
          </a:gra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p>
            <a:endParaRPr lang="zh-TW" altLang="en-US">
              <a:ea typeface="標楷體" pitchFamily="65" charset="-120"/>
            </a:endParaRPr>
          </a:p>
        </p:txBody>
      </p:sp>
      <p:sp>
        <p:nvSpPr>
          <p:cNvPr id="55303" name="Rectangle 2057"/>
          <p:cNvSpPr>
            <a:spLocks noChangeArrowheads="1"/>
          </p:cNvSpPr>
          <p:nvPr/>
        </p:nvSpPr>
        <p:spPr bwMode="auto">
          <a:xfrm>
            <a:off x="2178845" y="2452680"/>
            <a:ext cx="714375" cy="2556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p>
            <a:r>
              <a:rPr lang="zh-TW" altLang="zh-TW" sz="2000" dirty="0">
                <a:latin typeface="微軟正黑體" pitchFamily="34" charset="-120"/>
                <a:ea typeface="微軟正黑體" pitchFamily="34" charset="-120"/>
              </a:rPr>
              <a:t>送交中國大陸國家版權局進行審批</a:t>
            </a:r>
            <a:endParaRPr lang="zh-TW" altLang="en-US" sz="2000" dirty="0">
              <a:latin typeface="微軟正黑體" pitchFamily="34" charset="-120"/>
              <a:ea typeface="微軟正黑體" pitchFamily="34" charset="-120"/>
            </a:endParaRPr>
          </a:p>
        </p:txBody>
      </p:sp>
      <p:sp>
        <p:nvSpPr>
          <p:cNvPr id="55304" name="AutoShape 2064"/>
          <p:cNvSpPr>
            <a:spLocks noChangeArrowheads="1"/>
          </p:cNvSpPr>
          <p:nvPr/>
        </p:nvSpPr>
        <p:spPr bwMode="auto">
          <a:xfrm>
            <a:off x="7296150" y="1906759"/>
            <a:ext cx="1452314" cy="3494598"/>
          </a:xfrm>
          <a:prstGeom prst="verticalScroll">
            <a:avLst>
              <a:gd name="adj" fmla="val 12500"/>
            </a:avLst>
          </a:prstGeom>
          <a:gradFill rotWithShape="0">
            <a:gsLst>
              <a:gs pos="0">
                <a:srgbClr val="FFCC66"/>
              </a:gs>
              <a:gs pos="100000">
                <a:srgbClr val="FFEECB"/>
              </a:gs>
            </a:gsLst>
            <a:lin ang="5400000" scaled="1"/>
          </a:gra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p>
            <a:endParaRPr lang="zh-TW" altLang="en-US">
              <a:ea typeface="標楷體" pitchFamily="65" charset="-120"/>
            </a:endParaRPr>
          </a:p>
        </p:txBody>
      </p:sp>
      <p:sp>
        <p:nvSpPr>
          <p:cNvPr id="55305" name="Text Box 2070"/>
          <p:cNvSpPr txBox="1">
            <a:spLocks noChangeArrowheads="1"/>
          </p:cNvSpPr>
          <p:nvPr/>
        </p:nvSpPr>
        <p:spPr bwMode="auto">
          <a:xfrm>
            <a:off x="611560" y="1142546"/>
            <a:ext cx="7922840" cy="525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eaLnBrk="0" hangingPunct="0">
              <a:defRPr kumimoji="1" sz="2000">
                <a:solidFill>
                  <a:schemeClr val="tx1"/>
                </a:solidFill>
                <a:latin typeface="標楷體" pitchFamily="65" charset="-120"/>
                <a:ea typeface="新細明體" charset="-120"/>
              </a:defRPr>
            </a:lvl1pPr>
            <a:lvl2pPr marL="742950" indent="-285750" eaLnBrk="0" hangingPunct="0">
              <a:defRPr kumimoji="1" sz="2000">
                <a:solidFill>
                  <a:schemeClr val="tx1"/>
                </a:solidFill>
                <a:latin typeface="標楷體" pitchFamily="65" charset="-120"/>
                <a:ea typeface="新細明體" charset="-120"/>
              </a:defRPr>
            </a:lvl2pPr>
            <a:lvl3pPr marL="1143000" indent="-228600" eaLnBrk="0" hangingPunct="0">
              <a:defRPr kumimoji="1" sz="2000">
                <a:solidFill>
                  <a:schemeClr val="tx1"/>
                </a:solidFill>
                <a:latin typeface="標楷體" pitchFamily="65" charset="-120"/>
                <a:ea typeface="新細明體" charset="-120"/>
              </a:defRPr>
            </a:lvl3pPr>
            <a:lvl4pPr marL="1600200" indent="-228600" eaLnBrk="0" hangingPunct="0">
              <a:defRPr kumimoji="1" sz="2000">
                <a:solidFill>
                  <a:schemeClr val="tx1"/>
                </a:solidFill>
                <a:latin typeface="標楷體" pitchFamily="65" charset="-120"/>
                <a:ea typeface="新細明體" charset="-120"/>
              </a:defRPr>
            </a:lvl4pPr>
            <a:lvl5pPr marL="2057400" indent="-228600" eaLnBrk="0" hangingPunct="0">
              <a:defRPr kumimoji="1" sz="2000">
                <a:solidFill>
                  <a:schemeClr val="tx1"/>
                </a:solidFill>
                <a:latin typeface="標楷體" pitchFamily="65" charset="-120"/>
                <a:ea typeface="新細明體" charset="-120"/>
              </a:defRPr>
            </a:lvl5pPr>
            <a:lvl6pPr marL="2514600" indent="-228600" eaLnBrk="0" fontAlgn="base" hangingPunct="0">
              <a:spcBef>
                <a:spcPct val="0"/>
              </a:spcBef>
              <a:spcAft>
                <a:spcPct val="0"/>
              </a:spcAft>
              <a:defRPr kumimoji="1" sz="2000">
                <a:solidFill>
                  <a:schemeClr val="tx1"/>
                </a:solidFill>
                <a:latin typeface="標楷體" pitchFamily="65" charset="-120"/>
                <a:ea typeface="新細明體" charset="-120"/>
              </a:defRPr>
            </a:lvl6pPr>
            <a:lvl7pPr marL="2971800" indent="-228600" eaLnBrk="0" fontAlgn="base" hangingPunct="0">
              <a:spcBef>
                <a:spcPct val="0"/>
              </a:spcBef>
              <a:spcAft>
                <a:spcPct val="0"/>
              </a:spcAft>
              <a:defRPr kumimoji="1" sz="2000">
                <a:solidFill>
                  <a:schemeClr val="tx1"/>
                </a:solidFill>
                <a:latin typeface="標楷體" pitchFamily="65" charset="-120"/>
                <a:ea typeface="新細明體" charset="-120"/>
              </a:defRPr>
            </a:lvl7pPr>
            <a:lvl8pPr marL="3429000" indent="-228600" eaLnBrk="0" fontAlgn="base" hangingPunct="0">
              <a:spcBef>
                <a:spcPct val="0"/>
              </a:spcBef>
              <a:spcAft>
                <a:spcPct val="0"/>
              </a:spcAft>
              <a:defRPr kumimoji="1" sz="2000">
                <a:solidFill>
                  <a:schemeClr val="tx1"/>
                </a:solidFill>
                <a:latin typeface="標楷體" pitchFamily="65" charset="-120"/>
                <a:ea typeface="新細明體" charset="-120"/>
              </a:defRPr>
            </a:lvl8pPr>
            <a:lvl9pPr marL="3886200" indent="-228600" eaLnBrk="0" fontAlgn="base" hangingPunct="0">
              <a:spcBef>
                <a:spcPct val="0"/>
              </a:spcBef>
              <a:spcAft>
                <a:spcPct val="0"/>
              </a:spcAft>
              <a:defRPr kumimoji="1" sz="2000">
                <a:solidFill>
                  <a:schemeClr val="tx1"/>
                </a:solidFill>
                <a:latin typeface="標楷體" pitchFamily="65" charset="-120"/>
                <a:ea typeface="新細明體" charset="-120"/>
              </a:defRPr>
            </a:lvl9pPr>
          </a:lstStyle>
          <a:p>
            <a:pPr eaLnBrk="1" hangingPunct="1"/>
            <a:r>
              <a:rPr lang="zh-TW" altLang="en-US" sz="2800" dirty="0" smtClean="0">
                <a:latin typeface="微軟正黑體" pitchFamily="34" charset="-120"/>
                <a:ea typeface="微軟正黑體" pitchFamily="34" charset="-120"/>
              </a:rPr>
              <a:t>台</a:t>
            </a:r>
            <a:r>
              <a:rPr lang="zh-TW" altLang="zh-TW" sz="2800" dirty="0" smtClean="0">
                <a:latin typeface="微軟正黑體" pitchFamily="34" charset="-120"/>
                <a:ea typeface="微軟正黑體" pitchFamily="34" charset="-120"/>
              </a:rPr>
              <a:t>灣</a:t>
            </a:r>
            <a:r>
              <a:rPr lang="zh-TW" altLang="en-US" sz="2800" dirty="0" smtClean="0">
                <a:latin typeface="微軟正黑體" pitchFamily="34" charset="-120"/>
                <a:ea typeface="微軟正黑體" pitchFamily="34" charset="-120"/>
              </a:rPr>
              <a:t>影音</a:t>
            </a:r>
            <a:r>
              <a:rPr lang="zh-TW" altLang="zh-TW" sz="2800" dirty="0" smtClean="0">
                <a:latin typeface="微軟正黑體" pitchFamily="34" charset="-120"/>
                <a:ea typeface="微軟正黑體" pitchFamily="34" charset="-120"/>
              </a:rPr>
              <a:t>業者</a:t>
            </a:r>
            <a:r>
              <a:rPr lang="en-US" altLang="zh-TW" sz="2800" dirty="0" smtClean="0">
                <a:latin typeface="微軟正黑體" pitchFamily="34" charset="-120"/>
                <a:ea typeface="微軟正黑體" pitchFamily="34" charset="-120"/>
              </a:rPr>
              <a:t>-</a:t>
            </a:r>
            <a:r>
              <a:rPr lang="zh-TW" altLang="en-US" sz="2800" dirty="0" smtClean="0">
                <a:latin typeface="微軟正黑體" pitchFamily="34" charset="-120"/>
                <a:ea typeface="微軟正黑體" pitchFamily="34" charset="-120"/>
              </a:rPr>
              <a:t>非</a:t>
            </a:r>
            <a:r>
              <a:rPr lang="zh-TW" altLang="zh-TW" sz="2800" dirty="0">
                <a:latin typeface="微軟正黑體" pitchFamily="34" charset="-120"/>
                <a:ea typeface="微軟正黑體" pitchFamily="34" charset="-120"/>
              </a:rPr>
              <a:t>屬國際唱片業協會（</a:t>
            </a:r>
            <a:r>
              <a:rPr lang="en-US" altLang="zh-TW" sz="2800" dirty="0">
                <a:latin typeface="微軟正黑體" pitchFamily="34" charset="-120"/>
                <a:ea typeface="微軟正黑體" pitchFamily="34" charset="-120"/>
              </a:rPr>
              <a:t>IFPI</a:t>
            </a:r>
            <a:r>
              <a:rPr lang="zh-TW" altLang="zh-TW" sz="2800" dirty="0">
                <a:latin typeface="微軟正黑體" pitchFamily="34" charset="-120"/>
                <a:ea typeface="微軟正黑體" pitchFamily="34" charset="-120"/>
              </a:rPr>
              <a:t>）</a:t>
            </a:r>
            <a:r>
              <a:rPr lang="zh-TW" altLang="en-US" sz="2800" dirty="0">
                <a:latin typeface="微軟正黑體" pitchFamily="34" charset="-120"/>
                <a:ea typeface="微軟正黑體" pitchFamily="34" charset="-120"/>
              </a:rPr>
              <a:t>會員 </a:t>
            </a:r>
          </a:p>
        </p:txBody>
      </p:sp>
      <p:sp>
        <p:nvSpPr>
          <p:cNvPr id="55306" name="AutoShape 2054"/>
          <p:cNvSpPr>
            <a:spLocks noChangeArrowheads="1"/>
          </p:cNvSpPr>
          <p:nvPr/>
        </p:nvSpPr>
        <p:spPr bwMode="auto">
          <a:xfrm>
            <a:off x="3786189" y="1905001"/>
            <a:ext cx="1978818" cy="3496356"/>
          </a:xfrm>
          <a:prstGeom prst="rightArrowCallout">
            <a:avLst>
              <a:gd name="adj1" fmla="val 37991"/>
              <a:gd name="adj2" fmla="val 31096"/>
              <a:gd name="adj3" fmla="val 26588"/>
              <a:gd name="adj4" fmla="val 57074"/>
            </a:avLst>
          </a:prstGeom>
          <a:gradFill rotWithShape="0">
            <a:gsLst>
              <a:gs pos="0">
                <a:srgbClr val="99FFCC"/>
              </a:gs>
              <a:gs pos="50000">
                <a:srgbClr val="AFFFD7"/>
              </a:gs>
              <a:gs pos="100000">
                <a:srgbClr val="99FFCC"/>
              </a:gs>
            </a:gsLst>
            <a:lin ang="5400000" scaled="1"/>
          </a:gra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p>
            <a:endParaRPr lang="zh-TW" altLang="en-US">
              <a:ea typeface="標楷體" pitchFamily="65" charset="-120"/>
            </a:endParaRPr>
          </a:p>
        </p:txBody>
      </p:sp>
      <p:sp>
        <p:nvSpPr>
          <p:cNvPr id="55307" name="文字方塊 13"/>
          <p:cNvSpPr txBox="1">
            <a:spLocks noChangeArrowheads="1"/>
          </p:cNvSpPr>
          <p:nvPr/>
        </p:nvSpPr>
        <p:spPr bwMode="auto">
          <a:xfrm>
            <a:off x="3842885" y="2323036"/>
            <a:ext cx="1000125"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標楷體" pitchFamily="65" charset="-120"/>
                <a:ea typeface="新細明體" charset="-120"/>
              </a:defRPr>
            </a:lvl1pPr>
            <a:lvl2pPr marL="742950" indent="-285750" eaLnBrk="0" hangingPunct="0">
              <a:defRPr kumimoji="1" sz="2000">
                <a:solidFill>
                  <a:schemeClr val="tx1"/>
                </a:solidFill>
                <a:latin typeface="標楷體" pitchFamily="65" charset="-120"/>
                <a:ea typeface="新細明體" charset="-120"/>
              </a:defRPr>
            </a:lvl2pPr>
            <a:lvl3pPr marL="1143000" indent="-228600" eaLnBrk="0" hangingPunct="0">
              <a:defRPr kumimoji="1" sz="2000">
                <a:solidFill>
                  <a:schemeClr val="tx1"/>
                </a:solidFill>
                <a:latin typeface="標楷體" pitchFamily="65" charset="-120"/>
                <a:ea typeface="新細明體" charset="-120"/>
              </a:defRPr>
            </a:lvl3pPr>
            <a:lvl4pPr marL="1600200" indent="-228600" eaLnBrk="0" hangingPunct="0">
              <a:defRPr kumimoji="1" sz="2000">
                <a:solidFill>
                  <a:schemeClr val="tx1"/>
                </a:solidFill>
                <a:latin typeface="標楷體" pitchFamily="65" charset="-120"/>
                <a:ea typeface="新細明體" charset="-120"/>
              </a:defRPr>
            </a:lvl4pPr>
            <a:lvl5pPr marL="2057400" indent="-228600" eaLnBrk="0" hangingPunct="0">
              <a:defRPr kumimoji="1" sz="2000">
                <a:solidFill>
                  <a:schemeClr val="tx1"/>
                </a:solidFill>
                <a:latin typeface="標楷體" pitchFamily="65" charset="-120"/>
                <a:ea typeface="新細明體" charset="-120"/>
              </a:defRPr>
            </a:lvl5pPr>
            <a:lvl6pPr marL="2514600" indent="-228600" eaLnBrk="0" fontAlgn="base" hangingPunct="0">
              <a:spcBef>
                <a:spcPct val="0"/>
              </a:spcBef>
              <a:spcAft>
                <a:spcPct val="0"/>
              </a:spcAft>
              <a:defRPr kumimoji="1" sz="2000">
                <a:solidFill>
                  <a:schemeClr val="tx1"/>
                </a:solidFill>
                <a:latin typeface="標楷體" pitchFamily="65" charset="-120"/>
                <a:ea typeface="新細明體" charset="-120"/>
              </a:defRPr>
            </a:lvl6pPr>
            <a:lvl7pPr marL="2971800" indent="-228600" eaLnBrk="0" fontAlgn="base" hangingPunct="0">
              <a:spcBef>
                <a:spcPct val="0"/>
              </a:spcBef>
              <a:spcAft>
                <a:spcPct val="0"/>
              </a:spcAft>
              <a:defRPr kumimoji="1" sz="2000">
                <a:solidFill>
                  <a:schemeClr val="tx1"/>
                </a:solidFill>
                <a:latin typeface="標楷體" pitchFamily="65" charset="-120"/>
                <a:ea typeface="新細明體" charset="-120"/>
              </a:defRPr>
            </a:lvl7pPr>
            <a:lvl8pPr marL="3429000" indent="-228600" eaLnBrk="0" fontAlgn="base" hangingPunct="0">
              <a:spcBef>
                <a:spcPct val="0"/>
              </a:spcBef>
              <a:spcAft>
                <a:spcPct val="0"/>
              </a:spcAft>
              <a:defRPr kumimoji="1" sz="2000">
                <a:solidFill>
                  <a:schemeClr val="tx1"/>
                </a:solidFill>
                <a:latin typeface="標楷體" pitchFamily="65" charset="-120"/>
                <a:ea typeface="新細明體" charset="-120"/>
              </a:defRPr>
            </a:lvl8pPr>
            <a:lvl9pPr marL="3886200" indent="-228600" eaLnBrk="0" fontAlgn="base" hangingPunct="0">
              <a:spcBef>
                <a:spcPct val="0"/>
              </a:spcBef>
              <a:spcAft>
                <a:spcPct val="0"/>
              </a:spcAft>
              <a:defRPr kumimoji="1" sz="2000">
                <a:solidFill>
                  <a:schemeClr val="tx1"/>
                </a:solidFill>
                <a:latin typeface="標楷體" pitchFamily="65" charset="-120"/>
                <a:ea typeface="新細明體" charset="-120"/>
              </a:defRPr>
            </a:lvl9pPr>
          </a:lstStyle>
          <a:p>
            <a:pPr eaLnBrk="1" hangingPunct="1"/>
            <a:r>
              <a:rPr lang="zh-TW" altLang="zh-TW" dirty="0">
                <a:latin typeface="微軟正黑體" pitchFamily="34" charset="-120"/>
                <a:ea typeface="微軟正黑體" pitchFamily="34" charset="-120"/>
              </a:rPr>
              <a:t>中國大陸國家版權局轉送香港</a:t>
            </a:r>
            <a:r>
              <a:rPr lang="en-US" altLang="zh-TW" dirty="0">
                <a:latin typeface="微軟正黑體" pitchFamily="34" charset="-120"/>
                <a:ea typeface="微軟正黑體" pitchFamily="34" charset="-120"/>
              </a:rPr>
              <a:t>IFPI</a:t>
            </a:r>
            <a:r>
              <a:rPr lang="zh-TW" altLang="zh-TW" dirty="0">
                <a:latin typeface="微軟正黑體" pitchFamily="34" charset="-120"/>
                <a:ea typeface="微軟正黑體" pitchFamily="34" charset="-120"/>
              </a:rPr>
              <a:t>亞洲總會請求協助認證</a:t>
            </a:r>
            <a:endParaRPr lang="zh-TW" altLang="en-US" dirty="0">
              <a:latin typeface="微軟正黑體" pitchFamily="34" charset="-120"/>
              <a:ea typeface="微軟正黑體" pitchFamily="34" charset="-120"/>
            </a:endParaRPr>
          </a:p>
        </p:txBody>
      </p:sp>
      <p:sp>
        <p:nvSpPr>
          <p:cNvPr id="55308" name="AutoShape 2054"/>
          <p:cNvSpPr>
            <a:spLocks noChangeArrowheads="1"/>
          </p:cNvSpPr>
          <p:nvPr/>
        </p:nvSpPr>
        <p:spPr bwMode="auto">
          <a:xfrm>
            <a:off x="5765007" y="1905001"/>
            <a:ext cx="1687314" cy="3496356"/>
          </a:xfrm>
          <a:prstGeom prst="rightArrowCallout">
            <a:avLst>
              <a:gd name="adj1" fmla="val 37994"/>
              <a:gd name="adj2" fmla="val 31100"/>
              <a:gd name="adj3" fmla="val 26588"/>
              <a:gd name="adj4" fmla="val 57074"/>
            </a:avLst>
          </a:prstGeom>
          <a:gradFill rotWithShape="0">
            <a:gsLst>
              <a:gs pos="0">
                <a:srgbClr val="99FFCC"/>
              </a:gs>
              <a:gs pos="50000">
                <a:srgbClr val="AFFFD7"/>
              </a:gs>
              <a:gs pos="100000">
                <a:srgbClr val="99FFCC"/>
              </a:gs>
            </a:gsLst>
            <a:lin ang="5400000" scaled="1"/>
          </a:gra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p>
            <a:endParaRPr lang="zh-TW" altLang="en-US">
              <a:ea typeface="標楷體" pitchFamily="65" charset="-120"/>
            </a:endParaRPr>
          </a:p>
        </p:txBody>
      </p:sp>
      <p:sp>
        <p:nvSpPr>
          <p:cNvPr id="55309" name="文字方塊 17"/>
          <p:cNvSpPr txBox="1">
            <a:spLocks noChangeArrowheads="1"/>
          </p:cNvSpPr>
          <p:nvPr/>
        </p:nvSpPr>
        <p:spPr bwMode="auto">
          <a:xfrm>
            <a:off x="5765007" y="2283139"/>
            <a:ext cx="1071562"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標楷體" pitchFamily="65" charset="-120"/>
                <a:ea typeface="新細明體" charset="-120"/>
              </a:defRPr>
            </a:lvl1pPr>
            <a:lvl2pPr marL="742950" indent="-285750" eaLnBrk="0" hangingPunct="0">
              <a:defRPr kumimoji="1" sz="2000">
                <a:solidFill>
                  <a:schemeClr val="tx1"/>
                </a:solidFill>
                <a:latin typeface="標楷體" pitchFamily="65" charset="-120"/>
                <a:ea typeface="新細明體" charset="-120"/>
              </a:defRPr>
            </a:lvl2pPr>
            <a:lvl3pPr marL="1143000" indent="-228600" eaLnBrk="0" hangingPunct="0">
              <a:defRPr kumimoji="1" sz="2000">
                <a:solidFill>
                  <a:schemeClr val="tx1"/>
                </a:solidFill>
                <a:latin typeface="標楷體" pitchFamily="65" charset="-120"/>
                <a:ea typeface="新細明體" charset="-120"/>
              </a:defRPr>
            </a:lvl3pPr>
            <a:lvl4pPr marL="1600200" indent="-228600" eaLnBrk="0" hangingPunct="0">
              <a:defRPr kumimoji="1" sz="2000">
                <a:solidFill>
                  <a:schemeClr val="tx1"/>
                </a:solidFill>
                <a:latin typeface="標楷體" pitchFamily="65" charset="-120"/>
                <a:ea typeface="新細明體" charset="-120"/>
              </a:defRPr>
            </a:lvl4pPr>
            <a:lvl5pPr marL="2057400" indent="-228600" eaLnBrk="0" hangingPunct="0">
              <a:defRPr kumimoji="1" sz="2000">
                <a:solidFill>
                  <a:schemeClr val="tx1"/>
                </a:solidFill>
                <a:latin typeface="標楷體" pitchFamily="65" charset="-120"/>
                <a:ea typeface="新細明體" charset="-120"/>
              </a:defRPr>
            </a:lvl5pPr>
            <a:lvl6pPr marL="2514600" indent="-228600" eaLnBrk="0" fontAlgn="base" hangingPunct="0">
              <a:spcBef>
                <a:spcPct val="0"/>
              </a:spcBef>
              <a:spcAft>
                <a:spcPct val="0"/>
              </a:spcAft>
              <a:defRPr kumimoji="1" sz="2000">
                <a:solidFill>
                  <a:schemeClr val="tx1"/>
                </a:solidFill>
                <a:latin typeface="標楷體" pitchFamily="65" charset="-120"/>
                <a:ea typeface="新細明體" charset="-120"/>
              </a:defRPr>
            </a:lvl6pPr>
            <a:lvl7pPr marL="2971800" indent="-228600" eaLnBrk="0" fontAlgn="base" hangingPunct="0">
              <a:spcBef>
                <a:spcPct val="0"/>
              </a:spcBef>
              <a:spcAft>
                <a:spcPct val="0"/>
              </a:spcAft>
              <a:defRPr kumimoji="1" sz="2000">
                <a:solidFill>
                  <a:schemeClr val="tx1"/>
                </a:solidFill>
                <a:latin typeface="標楷體" pitchFamily="65" charset="-120"/>
                <a:ea typeface="新細明體" charset="-120"/>
              </a:defRPr>
            </a:lvl7pPr>
            <a:lvl8pPr marL="3429000" indent="-228600" eaLnBrk="0" fontAlgn="base" hangingPunct="0">
              <a:spcBef>
                <a:spcPct val="0"/>
              </a:spcBef>
              <a:spcAft>
                <a:spcPct val="0"/>
              </a:spcAft>
              <a:defRPr kumimoji="1" sz="2000">
                <a:solidFill>
                  <a:schemeClr val="tx1"/>
                </a:solidFill>
                <a:latin typeface="標楷體" pitchFamily="65" charset="-120"/>
                <a:ea typeface="新細明體" charset="-120"/>
              </a:defRPr>
            </a:lvl8pPr>
            <a:lvl9pPr marL="3886200" indent="-228600" eaLnBrk="0" fontAlgn="base" hangingPunct="0">
              <a:spcBef>
                <a:spcPct val="0"/>
              </a:spcBef>
              <a:spcAft>
                <a:spcPct val="0"/>
              </a:spcAft>
              <a:defRPr kumimoji="1" sz="2000">
                <a:solidFill>
                  <a:schemeClr val="tx1"/>
                </a:solidFill>
                <a:latin typeface="標楷體" pitchFamily="65" charset="-120"/>
                <a:ea typeface="新細明體" charset="-120"/>
              </a:defRPr>
            </a:lvl9pPr>
          </a:lstStyle>
          <a:p>
            <a:pPr eaLnBrk="1" hangingPunct="1"/>
            <a:r>
              <a:rPr lang="zh-TW" altLang="zh-TW" dirty="0">
                <a:latin typeface="微軟正黑體" pitchFamily="34" charset="-120"/>
                <a:ea typeface="微軟正黑體" pitchFamily="34" charset="-120"/>
              </a:rPr>
              <a:t>香港</a:t>
            </a:r>
            <a:r>
              <a:rPr lang="en-US" altLang="zh-TW" dirty="0">
                <a:latin typeface="微軟正黑體" pitchFamily="34" charset="-120"/>
                <a:ea typeface="微軟正黑體" pitchFamily="34" charset="-120"/>
              </a:rPr>
              <a:t>IFPI</a:t>
            </a:r>
            <a:r>
              <a:rPr lang="zh-TW" altLang="zh-TW" dirty="0">
                <a:latin typeface="微軟正黑體" pitchFamily="34" charset="-120"/>
                <a:ea typeface="微軟正黑體" pitchFamily="34" charset="-120"/>
              </a:rPr>
              <a:t>再轉請當地辦公室（如</a:t>
            </a:r>
            <a:r>
              <a:rPr lang="zh-TW" altLang="en-US" dirty="0">
                <a:latin typeface="微軟正黑體" pitchFamily="34" charset="-120"/>
                <a:ea typeface="微軟正黑體" pitchFamily="34" charset="-120"/>
              </a:rPr>
              <a:t>台</a:t>
            </a:r>
            <a:r>
              <a:rPr lang="zh-TW" altLang="zh-TW" dirty="0">
                <a:latin typeface="微軟正黑體" pitchFamily="34" charset="-120"/>
                <a:ea typeface="微軟正黑體" pitchFamily="34" charset="-120"/>
              </a:rPr>
              <a:t>灣或新加坡等）協助認證</a:t>
            </a:r>
            <a:endParaRPr lang="zh-TW" altLang="en-US" dirty="0">
              <a:latin typeface="微軟正黑體" pitchFamily="34" charset="-120"/>
              <a:ea typeface="微軟正黑體" pitchFamily="34" charset="-120"/>
            </a:endParaRPr>
          </a:p>
        </p:txBody>
      </p:sp>
      <p:sp>
        <p:nvSpPr>
          <p:cNvPr id="55310" name="文字方塊 18"/>
          <p:cNvSpPr txBox="1">
            <a:spLocks noChangeArrowheads="1"/>
          </p:cNvSpPr>
          <p:nvPr/>
        </p:nvSpPr>
        <p:spPr bwMode="auto">
          <a:xfrm>
            <a:off x="7585113" y="2446564"/>
            <a:ext cx="11430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標楷體" pitchFamily="65" charset="-120"/>
                <a:ea typeface="新細明體" charset="-120"/>
              </a:defRPr>
            </a:lvl1pPr>
            <a:lvl2pPr marL="742950" indent="-285750" eaLnBrk="0" hangingPunct="0">
              <a:defRPr kumimoji="1" sz="2000">
                <a:solidFill>
                  <a:schemeClr val="tx1"/>
                </a:solidFill>
                <a:latin typeface="標楷體" pitchFamily="65" charset="-120"/>
                <a:ea typeface="新細明體" charset="-120"/>
              </a:defRPr>
            </a:lvl2pPr>
            <a:lvl3pPr marL="1143000" indent="-228600" eaLnBrk="0" hangingPunct="0">
              <a:defRPr kumimoji="1" sz="2000">
                <a:solidFill>
                  <a:schemeClr val="tx1"/>
                </a:solidFill>
                <a:latin typeface="標楷體" pitchFamily="65" charset="-120"/>
                <a:ea typeface="新細明體" charset="-120"/>
              </a:defRPr>
            </a:lvl3pPr>
            <a:lvl4pPr marL="1600200" indent="-228600" eaLnBrk="0" hangingPunct="0">
              <a:defRPr kumimoji="1" sz="2000">
                <a:solidFill>
                  <a:schemeClr val="tx1"/>
                </a:solidFill>
                <a:latin typeface="標楷體" pitchFamily="65" charset="-120"/>
                <a:ea typeface="新細明體" charset="-120"/>
              </a:defRPr>
            </a:lvl4pPr>
            <a:lvl5pPr marL="2057400" indent="-228600" eaLnBrk="0" hangingPunct="0">
              <a:defRPr kumimoji="1" sz="2000">
                <a:solidFill>
                  <a:schemeClr val="tx1"/>
                </a:solidFill>
                <a:latin typeface="標楷體" pitchFamily="65" charset="-120"/>
                <a:ea typeface="新細明體" charset="-120"/>
              </a:defRPr>
            </a:lvl5pPr>
            <a:lvl6pPr marL="2514600" indent="-228600" eaLnBrk="0" fontAlgn="base" hangingPunct="0">
              <a:spcBef>
                <a:spcPct val="0"/>
              </a:spcBef>
              <a:spcAft>
                <a:spcPct val="0"/>
              </a:spcAft>
              <a:defRPr kumimoji="1" sz="2000">
                <a:solidFill>
                  <a:schemeClr val="tx1"/>
                </a:solidFill>
                <a:latin typeface="標楷體" pitchFamily="65" charset="-120"/>
                <a:ea typeface="新細明體" charset="-120"/>
              </a:defRPr>
            </a:lvl6pPr>
            <a:lvl7pPr marL="2971800" indent="-228600" eaLnBrk="0" fontAlgn="base" hangingPunct="0">
              <a:spcBef>
                <a:spcPct val="0"/>
              </a:spcBef>
              <a:spcAft>
                <a:spcPct val="0"/>
              </a:spcAft>
              <a:defRPr kumimoji="1" sz="2000">
                <a:solidFill>
                  <a:schemeClr val="tx1"/>
                </a:solidFill>
                <a:latin typeface="標楷體" pitchFamily="65" charset="-120"/>
                <a:ea typeface="新細明體" charset="-120"/>
              </a:defRPr>
            </a:lvl7pPr>
            <a:lvl8pPr marL="3429000" indent="-228600" eaLnBrk="0" fontAlgn="base" hangingPunct="0">
              <a:spcBef>
                <a:spcPct val="0"/>
              </a:spcBef>
              <a:spcAft>
                <a:spcPct val="0"/>
              </a:spcAft>
              <a:defRPr kumimoji="1" sz="2000">
                <a:solidFill>
                  <a:schemeClr val="tx1"/>
                </a:solidFill>
                <a:latin typeface="標楷體" pitchFamily="65" charset="-120"/>
                <a:ea typeface="新細明體" charset="-120"/>
              </a:defRPr>
            </a:lvl8pPr>
            <a:lvl9pPr marL="3886200" indent="-228600" eaLnBrk="0" fontAlgn="base" hangingPunct="0">
              <a:spcBef>
                <a:spcPct val="0"/>
              </a:spcBef>
              <a:spcAft>
                <a:spcPct val="0"/>
              </a:spcAft>
              <a:defRPr kumimoji="1" sz="2000">
                <a:solidFill>
                  <a:schemeClr val="tx1"/>
                </a:solidFill>
                <a:latin typeface="標楷體" pitchFamily="65" charset="-120"/>
                <a:ea typeface="新細明體" charset="-120"/>
              </a:defRPr>
            </a:lvl9pPr>
          </a:lstStyle>
          <a:p>
            <a:pPr eaLnBrk="1" hangingPunct="1"/>
            <a:endParaRPr lang="en-US" altLang="zh-TW" dirty="0">
              <a:latin typeface="微軟正黑體" pitchFamily="34" charset="-120"/>
              <a:ea typeface="微軟正黑體" pitchFamily="34" charset="-120"/>
            </a:endParaRPr>
          </a:p>
          <a:p>
            <a:pPr eaLnBrk="1" hangingPunct="1"/>
            <a:r>
              <a:rPr lang="zh-TW" altLang="zh-TW" dirty="0">
                <a:latin typeface="微軟正黑體" pitchFamily="34" charset="-120"/>
                <a:ea typeface="微軟正黑體" pitchFamily="34" charset="-120"/>
              </a:rPr>
              <a:t>送交中國大陸國家版權局進行審批</a:t>
            </a:r>
            <a:endParaRPr lang="zh-TW" altLang="en-US"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fld id="{FB1F241F-F69F-4A3C-A85E-CA2276095DA3}" type="slidenum">
              <a:rPr lang="zh-TW" altLang="en-US" smtClean="0"/>
              <a:pPr/>
              <a:t>10</a:t>
            </a:fld>
            <a:endParaRPr lang="zh-TW" altLang="en-US"/>
          </a:p>
        </p:txBody>
      </p:sp>
    </p:spTree>
    <p:extLst>
      <p:ext uri="{BB962C8B-B14F-4D97-AF65-F5344CB8AC3E}">
        <p14:creationId xmlns:p14="http://schemas.microsoft.com/office/powerpoint/2010/main" val="3418658947"/>
      </p:ext>
    </p:extLst>
  </p:cSld>
  <p:clrMapOvr>
    <a:masterClrMapping/>
  </p:clrMapOvr>
  <p:transition spd="slow">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053"/>
          <p:cNvSpPr txBox="1">
            <a:spLocks noChangeArrowheads="1"/>
          </p:cNvSpPr>
          <p:nvPr/>
        </p:nvSpPr>
        <p:spPr bwMode="auto">
          <a:xfrm>
            <a:off x="1676400" y="533400"/>
            <a:ext cx="6019800" cy="586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defRPr kumimoji="1" sz="2000">
                <a:solidFill>
                  <a:schemeClr val="tx1"/>
                </a:solidFill>
                <a:latin typeface="標楷體" pitchFamily="65" charset="-120"/>
                <a:ea typeface="新細明體" charset="-120"/>
              </a:defRPr>
            </a:lvl1pPr>
            <a:lvl2pPr marL="742950" indent="-285750" eaLnBrk="0" hangingPunct="0">
              <a:defRPr kumimoji="1" sz="2000">
                <a:solidFill>
                  <a:schemeClr val="tx1"/>
                </a:solidFill>
                <a:latin typeface="標楷體" pitchFamily="65" charset="-120"/>
                <a:ea typeface="新細明體" charset="-120"/>
              </a:defRPr>
            </a:lvl2pPr>
            <a:lvl3pPr marL="1143000" indent="-228600" eaLnBrk="0" hangingPunct="0">
              <a:defRPr kumimoji="1" sz="2000">
                <a:solidFill>
                  <a:schemeClr val="tx1"/>
                </a:solidFill>
                <a:latin typeface="標楷體" pitchFamily="65" charset="-120"/>
                <a:ea typeface="新細明體" charset="-120"/>
              </a:defRPr>
            </a:lvl3pPr>
            <a:lvl4pPr marL="1600200" indent="-228600" eaLnBrk="0" hangingPunct="0">
              <a:defRPr kumimoji="1" sz="2000">
                <a:solidFill>
                  <a:schemeClr val="tx1"/>
                </a:solidFill>
                <a:latin typeface="標楷體" pitchFamily="65" charset="-120"/>
                <a:ea typeface="新細明體" charset="-120"/>
              </a:defRPr>
            </a:lvl4pPr>
            <a:lvl5pPr marL="2057400" indent="-228600" eaLnBrk="0" hangingPunct="0">
              <a:defRPr kumimoji="1" sz="2000">
                <a:solidFill>
                  <a:schemeClr val="tx1"/>
                </a:solidFill>
                <a:latin typeface="標楷體" pitchFamily="65" charset="-120"/>
                <a:ea typeface="新細明體" charset="-120"/>
              </a:defRPr>
            </a:lvl5pPr>
            <a:lvl6pPr marL="2514600" indent="-228600" eaLnBrk="0" fontAlgn="base" hangingPunct="0">
              <a:spcBef>
                <a:spcPct val="0"/>
              </a:spcBef>
              <a:spcAft>
                <a:spcPct val="0"/>
              </a:spcAft>
              <a:defRPr kumimoji="1" sz="2000">
                <a:solidFill>
                  <a:schemeClr val="tx1"/>
                </a:solidFill>
                <a:latin typeface="標楷體" pitchFamily="65" charset="-120"/>
                <a:ea typeface="新細明體" charset="-120"/>
              </a:defRPr>
            </a:lvl6pPr>
            <a:lvl7pPr marL="2971800" indent="-228600" eaLnBrk="0" fontAlgn="base" hangingPunct="0">
              <a:spcBef>
                <a:spcPct val="0"/>
              </a:spcBef>
              <a:spcAft>
                <a:spcPct val="0"/>
              </a:spcAft>
              <a:defRPr kumimoji="1" sz="2000">
                <a:solidFill>
                  <a:schemeClr val="tx1"/>
                </a:solidFill>
                <a:latin typeface="標楷體" pitchFamily="65" charset="-120"/>
                <a:ea typeface="新細明體" charset="-120"/>
              </a:defRPr>
            </a:lvl7pPr>
            <a:lvl8pPr marL="3429000" indent="-228600" eaLnBrk="0" fontAlgn="base" hangingPunct="0">
              <a:spcBef>
                <a:spcPct val="0"/>
              </a:spcBef>
              <a:spcAft>
                <a:spcPct val="0"/>
              </a:spcAft>
              <a:defRPr kumimoji="1" sz="2000">
                <a:solidFill>
                  <a:schemeClr val="tx1"/>
                </a:solidFill>
                <a:latin typeface="標楷體" pitchFamily="65" charset="-120"/>
                <a:ea typeface="新細明體" charset="-120"/>
              </a:defRPr>
            </a:lvl8pPr>
            <a:lvl9pPr marL="3886200" indent="-228600" eaLnBrk="0" fontAlgn="base" hangingPunct="0">
              <a:spcBef>
                <a:spcPct val="0"/>
              </a:spcBef>
              <a:spcAft>
                <a:spcPct val="0"/>
              </a:spcAft>
              <a:defRPr kumimoji="1" sz="2000">
                <a:solidFill>
                  <a:schemeClr val="tx1"/>
                </a:solidFill>
                <a:latin typeface="標楷體" pitchFamily="65" charset="-120"/>
                <a:ea typeface="新細明體" charset="-120"/>
              </a:defRPr>
            </a:lvl9pPr>
          </a:lstStyle>
          <a:p>
            <a:pPr algn="ctr" eaLnBrk="1" hangingPunct="1">
              <a:spcBef>
                <a:spcPct val="50000"/>
              </a:spcBef>
            </a:pPr>
            <a:r>
              <a:rPr lang="zh-TW" altLang="en-US" sz="3200" b="1" dirty="0">
                <a:solidFill>
                  <a:schemeClr val="accent4"/>
                </a:solidFill>
                <a:latin typeface="微軟正黑體" pitchFamily="34" charset="-120"/>
                <a:ea typeface="微軟正黑體" pitchFamily="34" charset="-120"/>
              </a:rPr>
              <a:t>本協議生效後之認證</a:t>
            </a:r>
            <a:r>
              <a:rPr lang="zh-TW" altLang="en-US" sz="3200" b="1" dirty="0" smtClean="0">
                <a:solidFill>
                  <a:schemeClr val="accent4"/>
                </a:solidFill>
                <a:latin typeface="微軟正黑體" pitchFamily="34" charset="-120"/>
                <a:ea typeface="微軟正黑體" pitchFamily="34" charset="-120"/>
              </a:rPr>
              <a:t>程序</a:t>
            </a:r>
            <a:endParaRPr lang="en-US" altLang="zh-TW" sz="3200" b="1" dirty="0">
              <a:solidFill>
                <a:schemeClr val="accent4"/>
              </a:solidFill>
              <a:latin typeface="微軟正黑體" pitchFamily="34" charset="-120"/>
              <a:ea typeface="微軟正黑體" pitchFamily="34" charset="-120"/>
            </a:endParaRPr>
          </a:p>
        </p:txBody>
      </p:sp>
      <p:sp>
        <p:nvSpPr>
          <p:cNvPr id="58371" name="AutoShape 2054"/>
          <p:cNvSpPr>
            <a:spLocks noChangeArrowheads="1"/>
          </p:cNvSpPr>
          <p:nvPr/>
        </p:nvSpPr>
        <p:spPr bwMode="auto">
          <a:xfrm>
            <a:off x="683568" y="1598422"/>
            <a:ext cx="2895600" cy="3657600"/>
          </a:xfrm>
          <a:prstGeom prst="rightArrowCallout">
            <a:avLst>
              <a:gd name="adj1" fmla="val 37988"/>
              <a:gd name="adj2" fmla="val 31099"/>
              <a:gd name="adj3" fmla="val 26588"/>
              <a:gd name="adj4" fmla="val 57074"/>
            </a:avLst>
          </a:prstGeom>
          <a:gradFill rotWithShape="0">
            <a:gsLst>
              <a:gs pos="0">
                <a:srgbClr val="99FFCC"/>
              </a:gs>
              <a:gs pos="50000">
                <a:srgbClr val="AFFFD7"/>
              </a:gs>
              <a:gs pos="100000">
                <a:srgbClr val="99FFCC"/>
              </a:gs>
            </a:gsLst>
            <a:lin ang="5400000" scaled="1"/>
          </a:gra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p>
            <a:endParaRPr lang="zh-TW" altLang="en-US">
              <a:ea typeface="標楷體" pitchFamily="65" charset="-120"/>
            </a:endParaRPr>
          </a:p>
        </p:txBody>
      </p:sp>
      <p:sp>
        <p:nvSpPr>
          <p:cNvPr id="35844" name="Rectangle 2055"/>
          <p:cNvSpPr>
            <a:spLocks noChangeArrowheads="1"/>
          </p:cNvSpPr>
          <p:nvPr/>
        </p:nvSpPr>
        <p:spPr bwMode="auto">
          <a:xfrm>
            <a:off x="755576" y="2302653"/>
            <a:ext cx="1463675" cy="2094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p>
            <a:pPr latinLnBrk="1">
              <a:lnSpc>
                <a:spcPct val="110000"/>
              </a:lnSpc>
              <a:spcBef>
                <a:spcPct val="40000"/>
              </a:spcBef>
              <a:defRPr/>
            </a:pPr>
            <a:r>
              <a:rPr lang="zh-TW" altLang="en-US" sz="2400" dirty="0" smtClean="0">
                <a:latin typeface="微軟正黑體" pitchFamily="34" charset="-120"/>
                <a:ea typeface="微軟正黑體" pitchFamily="34" charset="-120"/>
              </a:rPr>
              <a:t>向</a:t>
            </a:r>
            <a:r>
              <a:rPr lang="zh-TW" altLang="en-US" sz="2400" dirty="0">
                <a:latin typeface="微軟正黑體" pitchFamily="34" charset="-120"/>
                <a:ea typeface="微軟正黑體" pitchFamily="34" charset="-120"/>
              </a:rPr>
              <a:t>台</a:t>
            </a:r>
            <a:r>
              <a:rPr lang="zh-TW" altLang="zh-TW" sz="2400" dirty="0">
                <a:latin typeface="微軟正黑體" pitchFamily="34" charset="-120"/>
                <a:ea typeface="微軟正黑體" pitchFamily="34" charset="-120"/>
              </a:rPr>
              <a:t>灣</a:t>
            </a:r>
            <a:r>
              <a:rPr lang="zh-TW" altLang="en-US" sz="2400" dirty="0">
                <a:latin typeface="微軟正黑體" pitchFamily="34" charset="-120"/>
                <a:ea typeface="微軟正黑體" pitchFamily="34" charset="-120"/>
              </a:rPr>
              <a:t>著作權保護</a:t>
            </a:r>
            <a:r>
              <a:rPr lang="zh-TW" altLang="zh-TW" sz="2400" dirty="0">
                <a:latin typeface="微軟正黑體" pitchFamily="34" charset="-120"/>
                <a:ea typeface="微軟正黑體" pitchFamily="34" charset="-120"/>
              </a:rPr>
              <a:t>協會</a:t>
            </a:r>
            <a:r>
              <a:rPr lang="en-US" altLang="zh-TW" sz="2400" dirty="0">
                <a:latin typeface="微軟正黑體" pitchFamily="34" charset="-120"/>
                <a:ea typeface="微軟正黑體" pitchFamily="34" charset="-120"/>
              </a:rPr>
              <a:t>(TACP)</a:t>
            </a:r>
            <a:r>
              <a:rPr lang="zh-TW" altLang="en-US" sz="2400" dirty="0">
                <a:latin typeface="微軟正黑體" pitchFamily="34" charset="-120"/>
                <a:ea typeface="微軟正黑體" pitchFamily="34" charset="-120"/>
              </a:rPr>
              <a:t>請求認證</a:t>
            </a:r>
          </a:p>
        </p:txBody>
      </p:sp>
      <p:sp>
        <p:nvSpPr>
          <p:cNvPr id="58373" name="Rectangle 2056"/>
          <p:cNvSpPr>
            <a:spLocks noChangeArrowheads="1"/>
          </p:cNvSpPr>
          <p:nvPr/>
        </p:nvSpPr>
        <p:spPr bwMode="auto">
          <a:xfrm>
            <a:off x="914400" y="1447800"/>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p>
            <a:endParaRPr lang="zh-TW" altLang="zh-TW" sz="2400">
              <a:solidFill>
                <a:srgbClr val="000099"/>
              </a:solidFill>
              <a:ea typeface="標楷體" pitchFamily="65" charset="-120"/>
            </a:endParaRPr>
          </a:p>
        </p:txBody>
      </p:sp>
      <p:sp>
        <p:nvSpPr>
          <p:cNvPr id="58374" name="AutoShape 2061"/>
          <p:cNvSpPr>
            <a:spLocks noChangeArrowheads="1"/>
          </p:cNvSpPr>
          <p:nvPr/>
        </p:nvSpPr>
        <p:spPr bwMode="auto">
          <a:xfrm>
            <a:off x="3579168" y="1609308"/>
            <a:ext cx="2895600" cy="3657600"/>
          </a:xfrm>
          <a:prstGeom prst="rightArrowCallout">
            <a:avLst>
              <a:gd name="adj1" fmla="val 37988"/>
              <a:gd name="adj2" fmla="val 31099"/>
              <a:gd name="adj3" fmla="val 26588"/>
              <a:gd name="adj4" fmla="val 57074"/>
            </a:avLst>
          </a:prstGeom>
          <a:gradFill rotWithShape="0">
            <a:gsLst>
              <a:gs pos="0">
                <a:srgbClr val="66FFFF"/>
              </a:gs>
              <a:gs pos="100000">
                <a:srgbClr val="58DCDC"/>
              </a:gs>
            </a:gsLst>
            <a:lin ang="5400000" scaled="1"/>
          </a:gra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p>
            <a:endParaRPr lang="zh-TW" altLang="en-US">
              <a:ea typeface="標楷體" pitchFamily="65" charset="-120"/>
            </a:endParaRPr>
          </a:p>
        </p:txBody>
      </p:sp>
      <p:sp>
        <p:nvSpPr>
          <p:cNvPr id="35847" name="Rectangle 2057"/>
          <p:cNvSpPr>
            <a:spLocks noChangeArrowheads="1"/>
          </p:cNvSpPr>
          <p:nvPr/>
        </p:nvSpPr>
        <p:spPr bwMode="auto">
          <a:xfrm>
            <a:off x="3851920" y="2708920"/>
            <a:ext cx="1270000" cy="1282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p>
            <a:pPr latinLnBrk="1">
              <a:lnSpc>
                <a:spcPct val="110000"/>
              </a:lnSpc>
              <a:spcBef>
                <a:spcPct val="40000"/>
              </a:spcBef>
              <a:defRPr/>
            </a:pPr>
            <a:r>
              <a:rPr lang="zh-TW" altLang="zh-TW" sz="2400" dirty="0" smtClean="0">
                <a:latin typeface="微軟正黑體" pitchFamily="34" charset="-120"/>
                <a:ea typeface="微軟正黑體" pitchFamily="34" charset="-120"/>
              </a:rPr>
              <a:t>取得</a:t>
            </a:r>
            <a:r>
              <a:rPr lang="zh-TW" altLang="zh-TW" sz="2400" dirty="0">
                <a:latin typeface="微軟正黑體" pitchFamily="34" charset="-120"/>
                <a:ea typeface="微軟正黑體" pitchFamily="34" charset="-120"/>
              </a:rPr>
              <a:t>權利認證證書後</a:t>
            </a:r>
            <a:endParaRPr lang="en-US" altLang="zh-TW" sz="2400" dirty="0">
              <a:latin typeface="微軟正黑體" pitchFamily="34" charset="-120"/>
              <a:ea typeface="微軟正黑體" pitchFamily="34" charset="-120"/>
            </a:endParaRPr>
          </a:p>
        </p:txBody>
      </p:sp>
      <p:sp>
        <p:nvSpPr>
          <p:cNvPr id="58376" name="AutoShape 2064"/>
          <p:cNvSpPr>
            <a:spLocks noChangeArrowheads="1"/>
          </p:cNvSpPr>
          <p:nvPr/>
        </p:nvSpPr>
        <p:spPr bwMode="auto">
          <a:xfrm>
            <a:off x="6474768" y="1609308"/>
            <a:ext cx="2133600" cy="3962400"/>
          </a:xfrm>
          <a:prstGeom prst="verticalScroll">
            <a:avLst>
              <a:gd name="adj" fmla="val 12500"/>
            </a:avLst>
          </a:prstGeom>
          <a:gradFill rotWithShape="0">
            <a:gsLst>
              <a:gs pos="0">
                <a:srgbClr val="FFCC66"/>
              </a:gs>
              <a:gs pos="100000">
                <a:srgbClr val="FFEECB"/>
              </a:gs>
            </a:gsLst>
            <a:lin ang="5400000" scaled="1"/>
          </a:gra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p>
            <a:endParaRPr lang="zh-TW" altLang="en-US">
              <a:ea typeface="標楷體" pitchFamily="65" charset="-120"/>
            </a:endParaRPr>
          </a:p>
        </p:txBody>
      </p:sp>
      <p:sp>
        <p:nvSpPr>
          <p:cNvPr id="58377" name="文字方塊 12"/>
          <p:cNvSpPr txBox="1">
            <a:spLocks noChangeArrowheads="1"/>
          </p:cNvSpPr>
          <p:nvPr/>
        </p:nvSpPr>
        <p:spPr bwMode="auto">
          <a:xfrm>
            <a:off x="6970068" y="2365393"/>
            <a:ext cx="11430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標楷體" pitchFamily="65" charset="-120"/>
                <a:ea typeface="新細明體" charset="-120"/>
              </a:defRPr>
            </a:lvl1pPr>
            <a:lvl2pPr marL="742950" indent="-285750" eaLnBrk="0" hangingPunct="0">
              <a:defRPr kumimoji="1" sz="2000">
                <a:solidFill>
                  <a:schemeClr val="tx1"/>
                </a:solidFill>
                <a:latin typeface="標楷體" pitchFamily="65" charset="-120"/>
                <a:ea typeface="新細明體" charset="-120"/>
              </a:defRPr>
            </a:lvl2pPr>
            <a:lvl3pPr marL="1143000" indent="-228600" eaLnBrk="0" hangingPunct="0">
              <a:defRPr kumimoji="1" sz="2000">
                <a:solidFill>
                  <a:schemeClr val="tx1"/>
                </a:solidFill>
                <a:latin typeface="標楷體" pitchFamily="65" charset="-120"/>
                <a:ea typeface="新細明體" charset="-120"/>
              </a:defRPr>
            </a:lvl3pPr>
            <a:lvl4pPr marL="1600200" indent="-228600" eaLnBrk="0" hangingPunct="0">
              <a:defRPr kumimoji="1" sz="2000">
                <a:solidFill>
                  <a:schemeClr val="tx1"/>
                </a:solidFill>
                <a:latin typeface="標楷體" pitchFamily="65" charset="-120"/>
                <a:ea typeface="新細明體" charset="-120"/>
              </a:defRPr>
            </a:lvl4pPr>
            <a:lvl5pPr marL="2057400" indent="-228600" eaLnBrk="0" hangingPunct="0">
              <a:defRPr kumimoji="1" sz="2000">
                <a:solidFill>
                  <a:schemeClr val="tx1"/>
                </a:solidFill>
                <a:latin typeface="標楷體" pitchFamily="65" charset="-120"/>
                <a:ea typeface="新細明體" charset="-120"/>
              </a:defRPr>
            </a:lvl5pPr>
            <a:lvl6pPr marL="2514600" indent="-228600" eaLnBrk="0" fontAlgn="base" hangingPunct="0">
              <a:spcBef>
                <a:spcPct val="0"/>
              </a:spcBef>
              <a:spcAft>
                <a:spcPct val="0"/>
              </a:spcAft>
              <a:defRPr kumimoji="1" sz="2000">
                <a:solidFill>
                  <a:schemeClr val="tx1"/>
                </a:solidFill>
                <a:latin typeface="標楷體" pitchFamily="65" charset="-120"/>
                <a:ea typeface="新細明體" charset="-120"/>
              </a:defRPr>
            </a:lvl6pPr>
            <a:lvl7pPr marL="2971800" indent="-228600" eaLnBrk="0" fontAlgn="base" hangingPunct="0">
              <a:spcBef>
                <a:spcPct val="0"/>
              </a:spcBef>
              <a:spcAft>
                <a:spcPct val="0"/>
              </a:spcAft>
              <a:defRPr kumimoji="1" sz="2000">
                <a:solidFill>
                  <a:schemeClr val="tx1"/>
                </a:solidFill>
                <a:latin typeface="標楷體" pitchFamily="65" charset="-120"/>
                <a:ea typeface="新細明體" charset="-120"/>
              </a:defRPr>
            </a:lvl7pPr>
            <a:lvl8pPr marL="3429000" indent="-228600" eaLnBrk="0" fontAlgn="base" hangingPunct="0">
              <a:spcBef>
                <a:spcPct val="0"/>
              </a:spcBef>
              <a:spcAft>
                <a:spcPct val="0"/>
              </a:spcAft>
              <a:defRPr kumimoji="1" sz="2000">
                <a:solidFill>
                  <a:schemeClr val="tx1"/>
                </a:solidFill>
                <a:latin typeface="標楷體" pitchFamily="65" charset="-120"/>
                <a:ea typeface="新細明體" charset="-120"/>
              </a:defRPr>
            </a:lvl8pPr>
            <a:lvl9pPr marL="3886200" indent="-228600" eaLnBrk="0" fontAlgn="base" hangingPunct="0">
              <a:spcBef>
                <a:spcPct val="0"/>
              </a:spcBef>
              <a:spcAft>
                <a:spcPct val="0"/>
              </a:spcAft>
              <a:defRPr kumimoji="1" sz="2000">
                <a:solidFill>
                  <a:schemeClr val="tx1"/>
                </a:solidFill>
                <a:latin typeface="標楷體" pitchFamily="65" charset="-120"/>
                <a:ea typeface="新細明體" charset="-120"/>
              </a:defRPr>
            </a:lvl9pPr>
          </a:lstStyle>
          <a:p>
            <a:pPr eaLnBrk="1" latinLnBrk="1" hangingPunct="1">
              <a:lnSpc>
                <a:spcPct val="110000"/>
              </a:lnSpc>
              <a:spcBef>
                <a:spcPct val="40000"/>
              </a:spcBef>
              <a:defRPr/>
            </a:pPr>
            <a:r>
              <a:rPr lang="zh-TW" altLang="zh-TW" sz="2400" dirty="0">
                <a:latin typeface="微軟正黑體" pitchFamily="34" charset="-120"/>
                <a:ea typeface="微軟正黑體" pitchFamily="34" charset="-120"/>
              </a:rPr>
              <a:t>送交中國大陸國家版權局進行審批</a:t>
            </a:r>
            <a:endParaRPr lang="zh-TW" altLang="en-US" sz="24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fld id="{FB1F241F-F69F-4A3C-A85E-CA2276095DA3}" type="slidenum">
              <a:rPr lang="zh-TW" altLang="en-US" smtClean="0"/>
              <a:pPr/>
              <a:t>11</a:t>
            </a:fld>
            <a:endParaRPr lang="zh-TW" altLang="en-US"/>
          </a:p>
        </p:txBody>
      </p:sp>
    </p:spTree>
    <p:extLst>
      <p:ext uri="{BB962C8B-B14F-4D97-AF65-F5344CB8AC3E}">
        <p14:creationId xmlns:p14="http://schemas.microsoft.com/office/powerpoint/2010/main" val="3604863331"/>
      </p:ext>
    </p:extLst>
  </p:cSld>
  <p:clrMapOvr>
    <a:masterClrMapping/>
  </p:clrMapOvr>
  <p:transition spd="slow">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260648"/>
            <a:ext cx="8229600" cy="882352"/>
          </a:xfrm>
        </p:spPr>
        <p:txBody>
          <a:bodyPr/>
          <a:lstStyle/>
          <a:p>
            <a:pPr algn="ctr"/>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執行現況</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752095338"/>
              </p:ext>
            </p:extLst>
          </p:nvPr>
        </p:nvGraphicFramePr>
        <p:xfrm>
          <a:off x="467544" y="1268760"/>
          <a:ext cx="822960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FB1F241F-F69F-4A3C-A85E-CA2276095DA3}" type="slidenum">
              <a:rPr lang="zh-TW" altLang="en-US" smtClean="0"/>
              <a:pPr/>
              <a:t>12</a:t>
            </a:fld>
            <a:endParaRPr lang="zh-TW" altLang="en-US"/>
          </a:p>
        </p:txBody>
      </p:sp>
    </p:spTree>
    <p:extLst>
      <p:ext uri="{BB962C8B-B14F-4D97-AF65-F5344CB8AC3E}">
        <p14:creationId xmlns:p14="http://schemas.microsoft.com/office/powerpoint/2010/main" val="277025511"/>
      </p:ext>
    </p:extLst>
  </p:cSld>
  <p:clrMapOvr>
    <a:masterClrMapping/>
  </p:clrMapOvr>
  <p:transition spd="slow">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611560" y="188640"/>
            <a:ext cx="8229600" cy="954360"/>
          </a:xfrm>
        </p:spPr>
        <p:txBody>
          <a:bodyPr/>
          <a:lstStyle/>
          <a:p>
            <a:pPr algn="ctr"/>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執行成效</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099081150"/>
              </p:ext>
            </p:extLst>
          </p:nvPr>
        </p:nvGraphicFramePr>
        <p:xfrm>
          <a:off x="457200" y="1196752"/>
          <a:ext cx="822960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FB1F241F-F69F-4A3C-A85E-CA2276095DA3}" type="slidenum">
              <a:rPr lang="zh-TW" altLang="en-US" smtClean="0"/>
              <a:pPr/>
              <a:t>13</a:t>
            </a:fld>
            <a:endParaRPr lang="zh-TW" altLang="en-US"/>
          </a:p>
        </p:txBody>
      </p:sp>
    </p:spTree>
    <p:extLst>
      <p:ext uri="{BB962C8B-B14F-4D97-AF65-F5344CB8AC3E}">
        <p14:creationId xmlns:p14="http://schemas.microsoft.com/office/powerpoint/2010/main" val="21335528"/>
      </p:ext>
    </p:extLst>
  </p:cSld>
  <p:clrMapOvr>
    <a:masterClrMapping/>
  </p:clrMapOvr>
  <p:transition spd="slow">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FB1F241F-F69F-4A3C-A85E-CA2276095DA3}" type="slidenum">
              <a:rPr lang="zh-TW" altLang="en-US" smtClean="0"/>
              <a:pPr/>
              <a:t>14</a:t>
            </a:fld>
            <a:endParaRPr lang="zh-TW" altLang="en-US"/>
          </a:p>
        </p:txBody>
      </p:sp>
      <p:sp>
        <p:nvSpPr>
          <p:cNvPr id="2" name="內容版面配置區 1"/>
          <p:cNvSpPr>
            <a:spLocks noGrp="1"/>
          </p:cNvSpPr>
          <p:nvPr>
            <p:ph idx="4294967295"/>
          </p:nvPr>
        </p:nvSpPr>
        <p:spPr>
          <a:xfrm>
            <a:off x="507165" y="1466008"/>
            <a:ext cx="8229600" cy="4525962"/>
          </a:xfrm>
        </p:spPr>
        <p:txBody>
          <a:bodyPr/>
          <a:lstStyle/>
          <a:p>
            <a:endParaRPr lang="en-US" altLang="zh-TW" dirty="0" smtClean="0"/>
          </a:p>
          <a:p>
            <a:endParaRPr lang="en-US" altLang="zh-TW" dirty="0" smtClean="0"/>
          </a:p>
          <a:p>
            <a:r>
              <a:rPr lang="zh-TW" altLang="en-US" sz="2400" dirty="0" smtClean="0">
                <a:latin typeface="微軟正黑體" pitchFamily="34" charset="-120"/>
                <a:ea typeface="微軟正黑體" pitchFamily="34" charset="-120"/>
              </a:rPr>
              <a:t>地址：台北市</a:t>
            </a:r>
            <a:r>
              <a:rPr lang="zh-TW" altLang="en-US" sz="2400" dirty="0">
                <a:latin typeface="微軟正黑體" pitchFamily="34" charset="-120"/>
                <a:ea typeface="微軟正黑體" pitchFamily="34" charset="-120"/>
              </a:rPr>
              <a:t>萬華區中華路一段</a:t>
            </a:r>
            <a:r>
              <a:rPr lang="en-US" altLang="zh-TW" sz="2400" dirty="0">
                <a:latin typeface="微軟正黑體" pitchFamily="34" charset="-120"/>
                <a:ea typeface="微軟正黑體" pitchFamily="34" charset="-120"/>
              </a:rPr>
              <a:t>196</a:t>
            </a:r>
            <a:r>
              <a:rPr lang="zh-TW" altLang="en-US" sz="2400" dirty="0">
                <a:latin typeface="微軟正黑體" pitchFamily="34" charset="-120"/>
                <a:ea typeface="微軟正黑體" pitchFamily="34" charset="-120"/>
              </a:rPr>
              <a:t>號</a:t>
            </a:r>
            <a:r>
              <a:rPr lang="en-US" altLang="zh-TW" sz="2400" dirty="0">
                <a:latin typeface="微軟正黑體" pitchFamily="34" charset="-120"/>
                <a:ea typeface="微軟正黑體" pitchFamily="34" charset="-120"/>
              </a:rPr>
              <a:t>9</a:t>
            </a:r>
            <a:r>
              <a:rPr lang="zh-TW" altLang="en-US" sz="2400" dirty="0" smtClean="0">
                <a:latin typeface="微軟正黑體" pitchFamily="34" charset="-120"/>
                <a:ea typeface="微軟正黑體" pitchFamily="34" charset="-120"/>
              </a:rPr>
              <a:t>樓</a:t>
            </a:r>
            <a:endParaRPr lang="en-US" altLang="zh-TW" sz="2400" dirty="0" smtClean="0">
              <a:latin typeface="微軟正黑體" pitchFamily="34" charset="-120"/>
              <a:ea typeface="微軟正黑體" pitchFamily="34" charset="-120"/>
            </a:endParaRPr>
          </a:p>
          <a:p>
            <a:r>
              <a:rPr lang="zh-TW" altLang="en-US" sz="2400" dirty="0" smtClean="0">
                <a:latin typeface="微軟正黑體" pitchFamily="34" charset="-120"/>
                <a:ea typeface="微軟正黑體" pitchFamily="34" charset="-120"/>
              </a:rPr>
              <a:t>電話</a:t>
            </a:r>
            <a:r>
              <a:rPr lang="en-US" altLang="zh-TW" sz="2400" dirty="0" smtClean="0">
                <a:latin typeface="微軟正黑體" pitchFamily="34" charset="-120"/>
                <a:ea typeface="微軟正黑體" pitchFamily="34" charset="-120"/>
              </a:rPr>
              <a:t> </a:t>
            </a:r>
            <a:r>
              <a:rPr lang="en-US" altLang="zh-TW" sz="2400" dirty="0">
                <a:latin typeface="微軟正黑體" pitchFamily="34" charset="-120"/>
                <a:ea typeface="微軟正黑體" pitchFamily="34" charset="-120"/>
              </a:rPr>
              <a:t>: 02-2389-2477</a:t>
            </a:r>
            <a:r>
              <a:rPr lang="zh-TW" altLang="en-US" sz="2400" dirty="0">
                <a:latin typeface="微軟正黑體" pitchFamily="34" charset="-120"/>
                <a:ea typeface="微軟正黑體" pitchFamily="34" charset="-120"/>
              </a:rPr>
              <a:t>．</a:t>
            </a:r>
            <a:r>
              <a:rPr lang="en-US" altLang="zh-TW" sz="2400" dirty="0">
                <a:latin typeface="微軟正黑體" pitchFamily="34" charset="-120"/>
                <a:ea typeface="微軟正黑體" pitchFamily="34" charset="-120"/>
              </a:rPr>
              <a:t>02-2361-9116 </a:t>
            </a:r>
            <a:endParaRPr lang="en-US" altLang="zh-TW" sz="2400" dirty="0" smtClean="0">
              <a:latin typeface="微軟正黑體" pitchFamily="34" charset="-120"/>
              <a:ea typeface="微軟正黑體" pitchFamily="34" charset="-120"/>
            </a:endParaRPr>
          </a:p>
          <a:p>
            <a:r>
              <a:rPr lang="zh-TW" altLang="en-US" sz="2400" dirty="0" smtClean="0">
                <a:latin typeface="微軟正黑體" pitchFamily="34" charset="-120"/>
                <a:ea typeface="微軟正黑體" pitchFamily="34" charset="-120"/>
              </a:rPr>
              <a:t>傳真</a:t>
            </a:r>
            <a:r>
              <a:rPr lang="en-US" altLang="zh-TW" sz="2400" dirty="0" smtClean="0">
                <a:latin typeface="微軟正黑體" pitchFamily="34" charset="-120"/>
                <a:ea typeface="微軟正黑體" pitchFamily="34" charset="-120"/>
              </a:rPr>
              <a:t> </a:t>
            </a:r>
            <a:r>
              <a:rPr lang="en-US" altLang="zh-TW" sz="2400" dirty="0">
                <a:latin typeface="微軟正黑體" pitchFamily="34" charset="-120"/>
                <a:ea typeface="微軟正黑體" pitchFamily="34" charset="-120"/>
              </a:rPr>
              <a:t>: </a:t>
            </a:r>
            <a:r>
              <a:rPr lang="en-US" altLang="zh-TW" sz="2400" dirty="0" smtClean="0">
                <a:latin typeface="微軟正黑體" pitchFamily="34" charset="-120"/>
                <a:ea typeface="微軟正黑體" pitchFamily="34" charset="-120"/>
              </a:rPr>
              <a:t>02-2381-4390</a:t>
            </a:r>
          </a:p>
          <a:p>
            <a:r>
              <a:rPr lang="zh-TW" altLang="en-US" sz="2400" dirty="0" smtClean="0">
                <a:latin typeface="微軟正黑體" pitchFamily="34" charset="-120"/>
                <a:ea typeface="微軟正黑體" pitchFamily="34" charset="-120"/>
              </a:rPr>
              <a:t>網站：</a:t>
            </a:r>
            <a:r>
              <a:rPr lang="en-US" altLang="zh-TW" sz="2400" dirty="0" smtClean="0">
                <a:latin typeface="微軟正黑體" pitchFamily="34" charset="-120"/>
                <a:ea typeface="微軟正黑體" pitchFamily="34" charset="-120"/>
                <a:hlinkClick r:id="rId2"/>
              </a:rPr>
              <a:t>http</a:t>
            </a:r>
            <a:r>
              <a:rPr lang="en-US" altLang="zh-TW" sz="2400" dirty="0">
                <a:latin typeface="微軟正黑體" pitchFamily="34" charset="-120"/>
                <a:ea typeface="微軟正黑體" pitchFamily="34" charset="-120"/>
                <a:hlinkClick r:id="rId2"/>
              </a:rPr>
              <a:t>://www.tacp.org.tw</a:t>
            </a:r>
            <a:r>
              <a:rPr lang="en-US" altLang="zh-TW" sz="2400" dirty="0" smtClean="0">
                <a:latin typeface="微軟正黑體" pitchFamily="34" charset="-120"/>
                <a:ea typeface="微軟正黑體" pitchFamily="34" charset="-120"/>
                <a:hlinkClick r:id="rId2"/>
              </a:rPr>
              <a:t>/</a:t>
            </a:r>
            <a:endParaRPr lang="en-US" altLang="zh-TW" sz="2400" dirty="0" smtClean="0">
              <a:latin typeface="微軟正黑體" pitchFamily="34" charset="-120"/>
              <a:ea typeface="微軟正黑體" pitchFamily="34" charset="-120"/>
            </a:endParaRPr>
          </a:p>
          <a:p>
            <a:endParaRPr lang="zh-TW" altLang="en-US" sz="2400" dirty="0">
              <a:latin typeface="微軟正黑體" pitchFamily="34" charset="-120"/>
              <a:ea typeface="微軟正黑體" pitchFamily="34" charset="-12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2338" y="404664"/>
            <a:ext cx="6259324"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552" y="4725144"/>
            <a:ext cx="8064896" cy="1432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6782986"/>
      </p:ext>
    </p:extLst>
  </p:cSld>
  <p:clrMapOvr>
    <a:masterClrMapping/>
  </p:clrMapOvr>
  <p:transition spd="slow">
    <p:wheel spokes="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755576" y="2132856"/>
            <a:ext cx="7772400" cy="1761027"/>
          </a:xfrm>
        </p:spPr>
        <p:txBody>
          <a:bodyPr/>
          <a:lstStyle/>
          <a:p>
            <a:pPr algn="ctr"/>
            <a:r>
              <a:rPr lang="zh-TW" altLang="en-US" b="1" dirty="0" smtClean="0">
                <a:latin typeface="微軟正黑體" pitchFamily="34" charset="-120"/>
                <a:ea typeface="微軟正黑體" pitchFamily="34" charset="-120"/>
              </a:rPr>
              <a:t>執法協處機制</a:t>
            </a:r>
            <a:endParaRPr lang="zh-TW" altLang="en-US" b="1" dirty="0">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fld id="{FB1F241F-F69F-4A3C-A85E-CA2276095DA3}" type="slidenum">
              <a:rPr lang="zh-TW" altLang="en-US" smtClean="0"/>
              <a:pPr/>
              <a:t>15</a:t>
            </a:fld>
            <a:endParaRPr lang="zh-TW" altLang="en-US"/>
          </a:p>
        </p:txBody>
      </p:sp>
    </p:spTree>
    <p:extLst>
      <p:ext uri="{BB962C8B-B14F-4D97-AF65-F5344CB8AC3E}">
        <p14:creationId xmlns:p14="http://schemas.microsoft.com/office/powerpoint/2010/main" val="1837084869"/>
      </p:ext>
    </p:extLst>
  </p:cSld>
  <p:clrMapOvr>
    <a:masterClrMapping/>
  </p:clrMapOvr>
  <p:transition spd="slow">
    <p:wheel spokes="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27043389"/>
              </p:ext>
            </p:extLst>
          </p:nvPr>
        </p:nvGraphicFramePr>
        <p:xfrm>
          <a:off x="899592" y="1196752"/>
          <a:ext cx="792088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FB1F241F-F69F-4A3C-A85E-CA2276095DA3}" type="slidenum">
              <a:rPr lang="zh-TW" altLang="en-US" smtClean="0"/>
              <a:pPr/>
              <a:t>16</a:t>
            </a:fld>
            <a:endParaRPr lang="zh-TW" altLang="en-US"/>
          </a:p>
        </p:txBody>
      </p:sp>
    </p:spTree>
    <p:extLst>
      <p:ext uri="{BB962C8B-B14F-4D97-AF65-F5344CB8AC3E}">
        <p14:creationId xmlns:p14="http://schemas.microsoft.com/office/powerpoint/2010/main" val="2908087786"/>
      </p:ext>
    </p:extLst>
  </p:cSld>
  <p:clrMapOvr>
    <a:masterClrMapping/>
  </p:clrMapOvr>
  <p:transition spd="slow">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611560" y="332656"/>
            <a:ext cx="8229600" cy="810344"/>
          </a:xfrm>
        </p:spPr>
        <p:txBody>
          <a:bodyPr/>
          <a:lstStyle/>
          <a:p>
            <a:pPr algn="ctr"/>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常見問題</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61104491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FB1F241F-F69F-4A3C-A85E-CA2276095DA3}" type="slidenum">
              <a:rPr lang="zh-TW" altLang="en-US" smtClean="0"/>
              <a:pPr/>
              <a:t>17</a:t>
            </a:fld>
            <a:endParaRPr lang="zh-TW" altLang="en-US"/>
          </a:p>
        </p:txBody>
      </p:sp>
    </p:spTree>
    <p:extLst>
      <p:ext uri="{BB962C8B-B14F-4D97-AF65-F5344CB8AC3E}">
        <p14:creationId xmlns:p14="http://schemas.microsoft.com/office/powerpoint/2010/main" val="905702470"/>
      </p:ext>
    </p:extLst>
  </p:cSld>
  <p:clrMapOvr>
    <a:masterClrMapping/>
  </p:clrMapOvr>
  <p:transition spd="slow">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67544" y="332656"/>
            <a:ext cx="8229600" cy="850106"/>
          </a:xfrm>
        </p:spPr>
        <p:txBody>
          <a:bodyPr>
            <a:normAutofit/>
          </a:bodyPr>
          <a:lstStyle/>
          <a:p>
            <a:pPr algn="ctr"/>
            <a:r>
              <a:rPr lang="zh-TW" altLang="en-US" sz="4000" dirty="0" smtClean="0">
                <a:effectLst>
                  <a:outerShdw blurRad="38100" dist="38100" dir="2700000" algn="tl">
                    <a:srgbClr val="000000">
                      <a:alpha val="43137"/>
                    </a:srgbClr>
                  </a:outerShdw>
                </a:effectLst>
                <a:latin typeface="微軟正黑體" pitchFamily="34" charset="-120"/>
                <a:ea typeface="微軟正黑體" pitchFamily="34" charset="-120"/>
              </a:rPr>
              <a:t>協處原則</a:t>
            </a:r>
            <a:endParaRPr lang="zh-TW" altLang="en-US" sz="4000"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4046273722"/>
              </p:ext>
            </p:extLst>
          </p:nvPr>
        </p:nvGraphicFramePr>
        <p:xfrm>
          <a:off x="457200" y="1268760"/>
          <a:ext cx="8229600" cy="47383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FB1F241F-F69F-4A3C-A85E-CA2276095DA3}" type="slidenum">
              <a:rPr lang="zh-TW" altLang="en-US" smtClean="0"/>
              <a:pPr/>
              <a:t>18</a:t>
            </a:fld>
            <a:endParaRPr lang="zh-TW" altLang="en-US"/>
          </a:p>
        </p:txBody>
      </p:sp>
    </p:spTree>
    <p:extLst>
      <p:ext uri="{BB962C8B-B14F-4D97-AF65-F5344CB8AC3E}">
        <p14:creationId xmlns:p14="http://schemas.microsoft.com/office/powerpoint/2010/main" val="3448126826"/>
      </p:ext>
    </p:extLst>
  </p:cSld>
  <p:clrMapOvr>
    <a:masterClrMapping/>
  </p:clrMapOvr>
  <p:transition spd="slow">
    <p:wheel spokes="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1331640" y="116632"/>
            <a:ext cx="7293496" cy="936104"/>
          </a:xfrm>
        </p:spPr>
        <p:txBody>
          <a:bodyPr>
            <a:normAutofit fontScale="90000"/>
          </a:bodyPr>
          <a:lstStyle/>
          <a:p>
            <a:pPr algn="ctr"/>
            <a:r>
              <a:rPr lang="zh-TW" altLang="en-US" sz="4000" dirty="0" smtClean="0">
                <a:effectLst>
                  <a:outerShdw blurRad="38100" dist="38100" dir="2700000" algn="tl">
                    <a:srgbClr val="000000">
                      <a:alpha val="43137"/>
                    </a:srgbClr>
                  </a:outerShdw>
                </a:effectLst>
                <a:latin typeface="微軟正黑體" pitchFamily="34" charset="-120"/>
                <a:ea typeface="微軟正黑體" pitchFamily="34" charset="-120"/>
              </a:rPr>
              <a:t>大陸著作權</a:t>
            </a:r>
            <a:r>
              <a:rPr lang="zh-TW" altLang="en-US" sz="4000" dirty="0">
                <a:effectLst>
                  <a:outerShdw blurRad="38100" dist="38100" dir="2700000" algn="tl">
                    <a:srgbClr val="000000">
                      <a:alpha val="43137"/>
                    </a:srgbClr>
                  </a:outerShdw>
                </a:effectLst>
                <a:latin typeface="微軟正黑體" pitchFamily="34" charset="-120"/>
                <a:ea typeface="微軟正黑體" pitchFamily="34" charset="-120"/>
              </a:rPr>
              <a:t>侵害之</a:t>
            </a:r>
            <a:r>
              <a:rPr lang="zh-TW" altLang="en-US" sz="4000" dirty="0" smtClean="0">
                <a:effectLst>
                  <a:outerShdw blurRad="38100" dist="38100" dir="2700000" algn="tl">
                    <a:srgbClr val="000000">
                      <a:alpha val="43137"/>
                    </a:srgbClr>
                  </a:outerShdw>
                </a:effectLst>
                <a:latin typeface="微軟正黑體" pitchFamily="34" charset="-120"/>
                <a:ea typeface="微軟正黑體" pitchFamily="34" charset="-120"/>
              </a:rPr>
              <a:t>救濟</a:t>
            </a:r>
            <a:r>
              <a:rPr lang="en-US" altLang="zh-TW" sz="4400" dirty="0" smtClean="0">
                <a:latin typeface="微軟正黑體" pitchFamily="34" charset="-120"/>
                <a:ea typeface="微軟正黑體" pitchFamily="34" charset="-120"/>
              </a:rPr>
              <a:t/>
            </a:r>
            <a:br>
              <a:rPr lang="en-US" altLang="zh-TW" sz="4400" dirty="0" smtClean="0">
                <a:latin typeface="微軟正黑體" pitchFamily="34" charset="-120"/>
                <a:ea typeface="微軟正黑體" pitchFamily="34" charset="-120"/>
              </a:rPr>
            </a:br>
            <a:r>
              <a:rPr lang="zh-TW" altLang="en-US" sz="2700" dirty="0">
                <a:latin typeface="微軟正黑體" pitchFamily="34" charset="-120"/>
                <a:ea typeface="微軟正黑體" pitchFamily="34" charset="-120"/>
              </a:rPr>
              <a:t>採司法保護、行政執法雙軌制</a:t>
            </a:r>
            <a:r>
              <a:rPr lang="en-US" altLang="zh-TW" sz="2700" dirty="0">
                <a:latin typeface="微軟正黑體" pitchFamily="34" charset="-120"/>
                <a:ea typeface="微軟正黑體" pitchFamily="34" charset="-120"/>
              </a:rPr>
              <a:t/>
            </a:r>
            <a:br>
              <a:rPr lang="en-US" altLang="zh-TW" sz="2700" dirty="0">
                <a:latin typeface="微軟正黑體" pitchFamily="34" charset="-120"/>
                <a:ea typeface="微軟正黑體" pitchFamily="34" charset="-120"/>
              </a:rPr>
            </a:br>
            <a:endParaRPr lang="zh-TW" altLang="en-US" sz="2700" dirty="0">
              <a:latin typeface="微軟正黑體" pitchFamily="34" charset="-120"/>
              <a:ea typeface="微軟正黑體" pitchFamily="34" charset="-120"/>
            </a:endParaRPr>
          </a:p>
        </p:txBody>
      </p:sp>
      <p:graphicFrame>
        <p:nvGraphicFramePr>
          <p:cNvPr id="5" name="內容版面配置區 3"/>
          <p:cNvGraphicFramePr>
            <a:graphicFrameLocks noGrp="1"/>
          </p:cNvGraphicFramePr>
          <p:nvPr>
            <p:ph idx="1"/>
            <p:extLst>
              <p:ext uri="{D42A27DB-BD31-4B8C-83A1-F6EECF244321}">
                <p14:modId xmlns:p14="http://schemas.microsoft.com/office/powerpoint/2010/main" val="898307277"/>
              </p:ext>
            </p:extLst>
          </p:nvPr>
        </p:nvGraphicFramePr>
        <p:xfrm>
          <a:off x="457200" y="1484784"/>
          <a:ext cx="82296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FB1F241F-F69F-4A3C-A85E-CA2276095DA3}" type="slidenum">
              <a:rPr lang="zh-TW" altLang="en-US" smtClean="0"/>
              <a:pPr/>
              <a:t>19</a:t>
            </a:fld>
            <a:endParaRPr lang="zh-TW" altLang="en-US"/>
          </a:p>
        </p:txBody>
      </p:sp>
    </p:spTree>
    <p:extLst>
      <p:ext uri="{BB962C8B-B14F-4D97-AF65-F5344CB8AC3E}">
        <p14:creationId xmlns:p14="http://schemas.microsoft.com/office/powerpoint/2010/main" val="964008333"/>
      </p:ext>
    </p:extLst>
  </p:cSld>
  <p:clrMapOvr>
    <a:masterClrMapping/>
  </p:clrMapOvr>
  <p:transition spd="slow">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188640"/>
            <a:ext cx="8229600" cy="954360"/>
          </a:xfrm>
        </p:spPr>
        <p:txBody>
          <a:bodyPr/>
          <a:lstStyle/>
          <a:p>
            <a:pPr algn="ctr"/>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報告大綱</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439166133"/>
              </p:ext>
            </p:extLst>
          </p:nvPr>
        </p:nvGraphicFramePr>
        <p:xfrm>
          <a:off x="827584" y="1268760"/>
          <a:ext cx="7931224"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投影片編號版面配置區 2"/>
          <p:cNvSpPr>
            <a:spLocks noGrp="1"/>
          </p:cNvSpPr>
          <p:nvPr>
            <p:ph type="sldNum" sz="quarter" idx="12"/>
          </p:nvPr>
        </p:nvSpPr>
        <p:spPr/>
        <p:txBody>
          <a:bodyPr/>
          <a:lstStyle/>
          <a:p>
            <a:fld id="{FB1F241F-F69F-4A3C-A85E-CA2276095DA3}" type="slidenum">
              <a:rPr lang="zh-TW" altLang="en-US" smtClean="0"/>
              <a:pPr/>
              <a:t>2</a:t>
            </a:fld>
            <a:endParaRPr lang="zh-TW" altLang="en-US"/>
          </a:p>
        </p:txBody>
      </p:sp>
    </p:spTree>
    <p:extLst>
      <p:ext uri="{BB962C8B-B14F-4D97-AF65-F5344CB8AC3E}">
        <p14:creationId xmlns:p14="http://schemas.microsoft.com/office/powerpoint/2010/main" val="2056743923"/>
      </p:ext>
    </p:extLst>
  </p:cSld>
  <p:clrMapOvr>
    <a:masterClrMapping/>
  </p:clrMapOvr>
  <p:transition spd="slow">
    <p:wheel spokes="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71600" y="260648"/>
            <a:ext cx="7869560" cy="882352"/>
          </a:xfrm>
        </p:spPr>
        <p:txBody>
          <a:bodyPr/>
          <a:lstStyle/>
          <a:p>
            <a:r>
              <a:rPr lang="zh-TW" altLang="en-US" dirty="0" smtClean="0"/>
              <a:t>    </a:t>
            </a:r>
            <a:r>
              <a:rPr lang="zh-TW" altLang="en-US" sz="4000" dirty="0" smtClean="0">
                <a:effectLst>
                  <a:outerShdw blurRad="38100" dist="38100" dir="2700000" algn="tl">
                    <a:srgbClr val="000000">
                      <a:alpha val="43137"/>
                    </a:srgbClr>
                  </a:outerShdw>
                </a:effectLst>
                <a:latin typeface="微軟正黑體" pitchFamily="34" charset="-120"/>
                <a:ea typeface="微軟正黑體" pitchFamily="34" charset="-120"/>
              </a:rPr>
              <a:t>大陸人民法院</a:t>
            </a:r>
            <a:r>
              <a:rPr lang="zh-TW" altLang="en-US" sz="4000" dirty="0">
                <a:effectLst>
                  <a:outerShdw blurRad="38100" dist="38100" dir="2700000" algn="tl">
                    <a:srgbClr val="000000">
                      <a:alpha val="43137"/>
                    </a:srgbClr>
                  </a:outerShdw>
                </a:effectLst>
                <a:latin typeface="微軟正黑體" pitchFamily="34" charset="-120"/>
                <a:ea typeface="微軟正黑體" pitchFamily="34" charset="-120"/>
              </a:rPr>
              <a:t>的組織體系</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82821580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FB1F241F-F69F-4A3C-A85E-CA2276095DA3}" type="slidenum">
              <a:rPr lang="zh-TW" altLang="en-US" smtClean="0"/>
              <a:pPr/>
              <a:t>20</a:t>
            </a:fld>
            <a:endParaRPr lang="zh-TW" altLang="en-US"/>
          </a:p>
        </p:txBody>
      </p:sp>
    </p:spTree>
    <p:extLst>
      <p:ext uri="{BB962C8B-B14F-4D97-AF65-F5344CB8AC3E}">
        <p14:creationId xmlns:p14="http://schemas.microsoft.com/office/powerpoint/2010/main" val="1470772044"/>
      </p:ext>
    </p:extLst>
  </p:cSld>
  <p:clrMapOvr>
    <a:masterClrMapping/>
  </p:clrMapOvr>
  <p:transition spd="slow">
    <p:wheel spokes="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1547664" y="188640"/>
            <a:ext cx="7293496" cy="954360"/>
          </a:xfrm>
        </p:spPr>
        <p:txBody>
          <a:bodyPr/>
          <a:lstStyle/>
          <a:p>
            <a:pPr algn="ctr"/>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大陸刑事門檻</a:t>
            </a:r>
            <a:r>
              <a:rPr lang="en-US" altLang="zh-TW"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一般侵權</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 name="內容版面配置區 1"/>
          <p:cNvSpPr>
            <a:spLocks noGrp="1"/>
          </p:cNvSpPr>
          <p:nvPr>
            <p:ph idx="1"/>
          </p:nvPr>
        </p:nvSpPr>
        <p:spPr>
          <a:xfrm>
            <a:off x="457200" y="1124744"/>
            <a:ext cx="8229600" cy="4882547"/>
          </a:xfrm>
        </p:spPr>
        <p:txBody>
          <a:bodyPr>
            <a:normAutofit/>
          </a:bodyPr>
          <a:lstStyle/>
          <a:p>
            <a:r>
              <a:rPr lang="zh-TW" altLang="zh-TW" sz="2000" b="1" dirty="0" smtClean="0">
                <a:latin typeface="微軟正黑體" pitchFamily="34" charset="-120"/>
                <a:ea typeface="微軟正黑體" pitchFamily="34" charset="-120"/>
              </a:rPr>
              <a:t>中國</a:t>
            </a:r>
            <a:r>
              <a:rPr lang="zh-TW" altLang="zh-TW" sz="2000" b="1" dirty="0">
                <a:latin typeface="微軟正黑體" pitchFamily="34" charset="-120"/>
                <a:ea typeface="微軟正黑體" pitchFamily="34" charset="-120"/>
              </a:rPr>
              <a:t>對侵權行為訂有起訴</a:t>
            </a:r>
            <a:r>
              <a:rPr lang="zh-TW" altLang="zh-TW" sz="2000" b="1" dirty="0" smtClean="0">
                <a:latin typeface="微軟正黑體" pitchFamily="34" charset="-120"/>
                <a:ea typeface="微軟正黑體" pitchFamily="34" charset="-120"/>
              </a:rPr>
              <a:t>門檻</a:t>
            </a:r>
            <a:endParaRPr lang="en-US" altLang="zh-TW" sz="2000" b="1" dirty="0" smtClean="0">
              <a:latin typeface="微軟正黑體" pitchFamily="34" charset="-120"/>
              <a:ea typeface="微軟正黑體" pitchFamily="34" charset="-120"/>
            </a:endParaRPr>
          </a:p>
          <a:p>
            <a:pPr lvl="1"/>
            <a:r>
              <a:rPr lang="zh-TW" altLang="zh-TW" sz="1200" b="1" dirty="0" smtClean="0">
                <a:latin typeface="微軟正黑體" pitchFamily="34" charset="-120"/>
                <a:ea typeface="微軟正黑體" pitchFamily="34" charset="-120"/>
              </a:rPr>
              <a:t>刑法</a:t>
            </a:r>
            <a:r>
              <a:rPr lang="zh-TW" altLang="zh-TW" sz="1200" b="1" dirty="0">
                <a:latin typeface="微軟正黑體" pitchFamily="34" charset="-120"/>
                <a:ea typeface="微軟正黑體" pitchFamily="34" charset="-120"/>
              </a:rPr>
              <a:t>第</a:t>
            </a:r>
            <a:r>
              <a:rPr lang="en-US" altLang="zh-TW" sz="1200" b="1" dirty="0">
                <a:latin typeface="微軟正黑體" pitchFamily="34" charset="-120"/>
                <a:ea typeface="微軟正黑體" pitchFamily="34" charset="-120"/>
              </a:rPr>
              <a:t>217</a:t>
            </a:r>
            <a:r>
              <a:rPr lang="zh-TW" altLang="zh-TW" sz="1200" b="1" dirty="0">
                <a:latin typeface="微軟正黑體" pitchFamily="34" charset="-120"/>
                <a:ea typeface="微軟正黑體" pitchFamily="34" charset="-120"/>
              </a:rPr>
              <a:t>、</a:t>
            </a:r>
            <a:r>
              <a:rPr lang="en-US" altLang="zh-TW" sz="1200" b="1" dirty="0">
                <a:latin typeface="微軟正黑體" pitchFamily="34" charset="-120"/>
                <a:ea typeface="微軟正黑體" pitchFamily="34" charset="-120"/>
              </a:rPr>
              <a:t>218</a:t>
            </a:r>
            <a:r>
              <a:rPr lang="zh-TW" altLang="zh-TW" sz="1200" b="1" dirty="0">
                <a:latin typeface="微軟正黑體" pitchFamily="34" charset="-120"/>
                <a:ea typeface="微軟正黑體" pitchFamily="34" charset="-120"/>
              </a:rPr>
              <a:t>條及最高院、檢</a:t>
            </a:r>
            <a:r>
              <a:rPr lang="en-US" altLang="zh-TW" sz="1200" b="1" dirty="0">
                <a:latin typeface="微軟正黑體" pitchFamily="34" charset="-120"/>
                <a:ea typeface="微軟正黑體" pitchFamily="34" charset="-120"/>
              </a:rPr>
              <a:t>2004</a:t>
            </a:r>
            <a:r>
              <a:rPr lang="zh-TW" altLang="zh-TW" sz="1200" b="1" dirty="0">
                <a:latin typeface="微軟正黑體" pitchFamily="34" charset="-120"/>
                <a:ea typeface="微軟正黑體" pitchFamily="34" charset="-120"/>
              </a:rPr>
              <a:t>年</a:t>
            </a:r>
            <a:r>
              <a:rPr lang="en-US" altLang="zh-TW" sz="1200" b="1" dirty="0">
                <a:latin typeface="微軟正黑體" pitchFamily="34" charset="-120"/>
                <a:ea typeface="微軟正黑體" pitchFamily="34" charset="-120"/>
              </a:rPr>
              <a:t>12</a:t>
            </a:r>
            <a:r>
              <a:rPr lang="zh-TW" altLang="zh-TW" sz="1200" b="1" dirty="0">
                <a:latin typeface="微軟正黑體" pitchFamily="34" charset="-120"/>
                <a:ea typeface="微軟正黑體" pitchFamily="34" charset="-120"/>
              </a:rPr>
              <a:t>月及</a:t>
            </a:r>
            <a:r>
              <a:rPr lang="en-US" altLang="zh-TW" sz="1200" b="1" dirty="0">
                <a:latin typeface="微軟正黑體" pitchFamily="34" charset="-120"/>
                <a:ea typeface="微軟正黑體" pitchFamily="34" charset="-120"/>
              </a:rPr>
              <a:t>2007</a:t>
            </a:r>
            <a:r>
              <a:rPr lang="zh-TW" altLang="zh-TW" sz="1200" b="1" dirty="0">
                <a:latin typeface="微軟正黑體" pitchFamily="34" charset="-120"/>
                <a:ea typeface="微軟正黑體" pitchFamily="34" charset="-120"/>
              </a:rPr>
              <a:t>年</a:t>
            </a:r>
            <a:r>
              <a:rPr lang="en-US" altLang="zh-TW" sz="1200" b="1" dirty="0">
                <a:latin typeface="微軟正黑體" pitchFamily="34" charset="-120"/>
                <a:ea typeface="微軟正黑體" pitchFamily="34" charset="-120"/>
              </a:rPr>
              <a:t>4</a:t>
            </a:r>
            <a:r>
              <a:rPr lang="zh-TW" altLang="zh-TW" sz="1200" b="1" dirty="0">
                <a:latin typeface="微軟正黑體" pitchFamily="34" charset="-120"/>
                <a:ea typeface="微軟正黑體" pitchFamily="34" charset="-120"/>
              </a:rPr>
              <a:t>月之</a:t>
            </a:r>
            <a:r>
              <a:rPr lang="en-US" altLang="zh-TW" sz="1200" b="1" dirty="0">
                <a:latin typeface="微軟正黑體" pitchFamily="34" charset="-120"/>
                <a:ea typeface="微軟正黑體" pitchFamily="34" charset="-120"/>
              </a:rPr>
              <a:t>2</a:t>
            </a:r>
            <a:r>
              <a:rPr lang="zh-TW" altLang="zh-TW" sz="1200" b="1" dirty="0">
                <a:latin typeface="微軟正黑體" pitchFamily="34" charset="-120"/>
                <a:ea typeface="微軟正黑體" pitchFamily="34" charset="-120"/>
              </a:rPr>
              <a:t>項司法</a:t>
            </a:r>
            <a:r>
              <a:rPr lang="zh-TW" altLang="zh-TW" sz="1200" b="1" dirty="0" smtClean="0">
                <a:latin typeface="微軟正黑體" pitchFamily="34" charset="-120"/>
                <a:ea typeface="微軟正黑體" pitchFamily="34" charset="-120"/>
              </a:rPr>
              <a:t>解釋</a:t>
            </a:r>
            <a:endParaRPr lang="en-US" altLang="zh-TW" sz="1200" b="1" dirty="0" smtClean="0">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fld id="{FB1F241F-F69F-4A3C-A85E-CA2276095DA3}" type="slidenum">
              <a:rPr lang="zh-TW" altLang="en-US" smtClean="0"/>
              <a:pPr/>
              <a:t>21</a:t>
            </a:fld>
            <a:endParaRPr lang="zh-TW" altLang="en-US"/>
          </a:p>
        </p:txBody>
      </p:sp>
      <p:graphicFrame>
        <p:nvGraphicFramePr>
          <p:cNvPr id="5" name="內容版面配置區 4"/>
          <p:cNvGraphicFramePr>
            <a:graphicFrameLocks/>
          </p:cNvGraphicFramePr>
          <p:nvPr>
            <p:extLst>
              <p:ext uri="{D42A27DB-BD31-4B8C-83A1-F6EECF244321}">
                <p14:modId xmlns:p14="http://schemas.microsoft.com/office/powerpoint/2010/main" val="2255475110"/>
              </p:ext>
            </p:extLst>
          </p:nvPr>
        </p:nvGraphicFramePr>
        <p:xfrm>
          <a:off x="323528" y="1772816"/>
          <a:ext cx="8456578" cy="46559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29815748"/>
      </p:ext>
    </p:extLst>
  </p:cSld>
  <p:clrMapOvr>
    <a:masterClrMapping/>
  </p:clrMapOvr>
  <p:transition spd="slow">
    <p:wheel spokes="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1619672" y="260648"/>
            <a:ext cx="7221488" cy="882352"/>
          </a:xfrm>
        </p:spPr>
        <p:txBody>
          <a:bodyPr/>
          <a:lstStyle/>
          <a:p>
            <a:pPr algn="ctr"/>
            <a:r>
              <a:rPr lang="zh-TW" altLang="en-US" dirty="0">
                <a:effectLst>
                  <a:outerShdw blurRad="38100" dist="38100" dir="2700000" algn="tl">
                    <a:srgbClr val="000000">
                      <a:alpha val="43137"/>
                    </a:srgbClr>
                  </a:outerShdw>
                </a:effectLst>
                <a:latin typeface="微軟正黑體" pitchFamily="34" charset="-120"/>
                <a:ea typeface="微軟正黑體" pitchFamily="34" charset="-120"/>
              </a:rPr>
              <a:t>大陸刑事門檻</a:t>
            </a:r>
            <a:r>
              <a:rPr lang="en-US" altLang="zh-TW"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網路侵權</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 name="內容版面配置區 1"/>
          <p:cNvSpPr>
            <a:spLocks noGrp="1"/>
          </p:cNvSpPr>
          <p:nvPr>
            <p:ph idx="1"/>
          </p:nvPr>
        </p:nvSpPr>
        <p:spPr>
          <a:xfrm>
            <a:off x="457200" y="1124744"/>
            <a:ext cx="8229600" cy="4882547"/>
          </a:xfrm>
        </p:spPr>
        <p:txBody>
          <a:bodyPr>
            <a:normAutofit/>
          </a:bodyPr>
          <a:lstStyle/>
          <a:p>
            <a:r>
              <a:rPr lang="zh-TW" altLang="en-US" sz="2000" b="1" dirty="0" smtClean="0">
                <a:latin typeface="微軟正黑體" pitchFamily="34" charset="-120"/>
                <a:ea typeface="微軟正黑體" pitchFamily="34" charset="-120"/>
              </a:rPr>
              <a:t>大陸</a:t>
            </a:r>
            <a:r>
              <a:rPr lang="zh-TW" altLang="zh-TW" sz="2000" b="1" dirty="0" smtClean="0">
                <a:latin typeface="微軟正黑體" pitchFamily="34" charset="-120"/>
                <a:ea typeface="微軟正黑體" pitchFamily="34" charset="-120"/>
              </a:rPr>
              <a:t>最高院</a:t>
            </a:r>
            <a:r>
              <a:rPr lang="zh-TW" altLang="en-US" sz="2000" b="1" dirty="0" smtClean="0">
                <a:latin typeface="微軟正黑體" pitchFamily="34" charset="-120"/>
                <a:ea typeface="微軟正黑體" pitchFamily="34" charset="-120"/>
              </a:rPr>
              <a:t>、</a:t>
            </a:r>
            <a:r>
              <a:rPr lang="zh-TW" altLang="zh-TW" sz="2000" b="1" dirty="0" smtClean="0">
                <a:latin typeface="微軟正黑體" pitchFamily="34" charset="-120"/>
                <a:ea typeface="微軟正黑體" pitchFamily="34" charset="-120"/>
              </a:rPr>
              <a:t>檢</a:t>
            </a:r>
            <a:r>
              <a:rPr lang="zh-TW" altLang="en-US" sz="2000" b="1" dirty="0" smtClean="0">
                <a:latin typeface="微軟正黑體" pitchFamily="34" charset="-120"/>
                <a:ea typeface="微軟正黑體" pitchFamily="34" charset="-120"/>
              </a:rPr>
              <a:t>、</a:t>
            </a:r>
            <a:r>
              <a:rPr lang="zh-TW" altLang="zh-TW" sz="2000" b="1" dirty="0" smtClean="0">
                <a:latin typeface="微軟正黑體" pitchFamily="34" charset="-120"/>
                <a:ea typeface="微軟正黑體" pitchFamily="34" charset="-120"/>
              </a:rPr>
              <a:t>公安部</a:t>
            </a:r>
            <a:r>
              <a:rPr lang="zh-TW" altLang="en-US" sz="2000" b="1" dirty="0" smtClean="0">
                <a:latin typeface="微軟正黑體" pitchFamily="34" charset="-120"/>
                <a:ea typeface="微軟正黑體" pitchFamily="34" charset="-120"/>
              </a:rPr>
              <a:t>的司法解釋</a:t>
            </a:r>
            <a:r>
              <a:rPr lang="en-US" altLang="zh-TW" sz="2000" b="1" dirty="0" smtClean="0">
                <a:latin typeface="微軟正黑體" pitchFamily="34" charset="-120"/>
                <a:ea typeface="微軟正黑體" pitchFamily="34" charset="-120"/>
              </a:rPr>
              <a:t>-</a:t>
            </a:r>
            <a:r>
              <a:rPr lang="zh-TW" altLang="zh-TW" sz="2000" b="1" dirty="0" smtClean="0">
                <a:latin typeface="微軟正黑體" pitchFamily="34" charset="-120"/>
                <a:ea typeface="微軟正黑體" pitchFamily="34" charset="-120"/>
              </a:rPr>
              <a:t>關於</a:t>
            </a:r>
            <a:r>
              <a:rPr lang="zh-TW" altLang="zh-TW" sz="2000" b="1" dirty="0">
                <a:latin typeface="微軟正黑體" pitchFamily="34" charset="-120"/>
                <a:ea typeface="微軟正黑體" pitchFamily="34" charset="-120"/>
              </a:rPr>
              <a:t>通過資訊網路傳播侵權作品行為的定罪處罰標準</a:t>
            </a:r>
            <a:r>
              <a:rPr lang="zh-TW" altLang="zh-TW" sz="2000" b="1" dirty="0" smtClean="0">
                <a:latin typeface="微軟正黑體" pitchFamily="34" charset="-120"/>
                <a:ea typeface="微軟正黑體" pitchFamily="34" charset="-120"/>
              </a:rPr>
              <a:t>問題</a:t>
            </a:r>
            <a:r>
              <a:rPr lang="en-US" altLang="zh-TW" sz="2000" b="1" dirty="0" smtClean="0">
                <a:latin typeface="微軟正黑體" pitchFamily="34" charset="-120"/>
                <a:ea typeface="微軟正黑體" pitchFamily="34" charset="-120"/>
              </a:rPr>
              <a:t>(2011)</a:t>
            </a:r>
            <a:endParaRPr lang="zh-TW" altLang="en-US" dirty="0">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fld id="{FB1F241F-F69F-4A3C-A85E-CA2276095DA3}" type="slidenum">
              <a:rPr lang="zh-TW" altLang="en-US" smtClean="0"/>
              <a:pPr/>
              <a:t>22</a:t>
            </a:fld>
            <a:endParaRPr lang="zh-TW" altLang="en-US"/>
          </a:p>
        </p:txBody>
      </p:sp>
      <p:graphicFrame>
        <p:nvGraphicFramePr>
          <p:cNvPr id="5" name="內容版面配置區 4"/>
          <p:cNvGraphicFramePr>
            <a:graphicFrameLocks/>
          </p:cNvGraphicFramePr>
          <p:nvPr>
            <p:extLst>
              <p:ext uri="{D42A27DB-BD31-4B8C-83A1-F6EECF244321}">
                <p14:modId xmlns:p14="http://schemas.microsoft.com/office/powerpoint/2010/main" val="456459449"/>
              </p:ext>
            </p:extLst>
          </p:nvPr>
        </p:nvGraphicFramePr>
        <p:xfrm>
          <a:off x="609600" y="1916832"/>
          <a:ext cx="8229600" cy="42428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4741316"/>
      </p:ext>
    </p:extLst>
  </p:cSld>
  <p:clrMapOvr>
    <a:masterClrMapping/>
  </p:clrMapOvr>
  <p:transition spd="slow">
    <p:wheel spokes="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611560" y="188640"/>
            <a:ext cx="8229600" cy="954360"/>
          </a:xfrm>
        </p:spPr>
        <p:txBody>
          <a:bodyPr/>
          <a:lstStyle/>
          <a:p>
            <a:pPr algn="ctr"/>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大陸行政查處</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 name="內容版面配置區 1"/>
          <p:cNvSpPr>
            <a:spLocks noGrp="1"/>
          </p:cNvSpPr>
          <p:nvPr>
            <p:ph idx="1"/>
          </p:nvPr>
        </p:nvSpPr>
        <p:spPr>
          <a:xfrm>
            <a:off x="457200" y="1124744"/>
            <a:ext cx="8229600" cy="4882547"/>
          </a:xfrm>
        </p:spPr>
        <p:txBody>
          <a:bodyPr>
            <a:normAutofit/>
          </a:bodyPr>
          <a:lstStyle/>
          <a:p>
            <a:r>
              <a:rPr lang="zh-TW" altLang="en-US" sz="2400" dirty="0" smtClean="0">
                <a:latin typeface="微軟正黑體" pitchFamily="34" charset="-120"/>
                <a:ea typeface="微軟正黑體" pitchFamily="34" charset="-120"/>
              </a:rPr>
              <a:t>國家版權局在法定職權內就違法行為實施行政處罰</a:t>
            </a:r>
            <a:r>
              <a:rPr lang="en-US" altLang="zh-TW" sz="2400" dirty="0" smtClean="0">
                <a:latin typeface="微軟正黑體" pitchFamily="34" charset="-120"/>
                <a:ea typeface="微軟正黑體" pitchFamily="34" charset="-120"/>
              </a:rPr>
              <a:t>-</a:t>
            </a:r>
            <a:r>
              <a:rPr lang="zh-TW" altLang="en-US" sz="2400" b="1" dirty="0">
                <a:latin typeface="微軟正黑體" pitchFamily="34" charset="-120"/>
                <a:ea typeface="微軟正黑體" pitchFamily="34" charset="-120"/>
              </a:rPr>
              <a:t>著作權行政處罰實施辦法</a:t>
            </a:r>
            <a:endParaRPr lang="en-US" altLang="zh-TW" sz="2400" dirty="0" smtClean="0">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fld id="{FB1F241F-F69F-4A3C-A85E-CA2276095DA3}" type="slidenum">
              <a:rPr lang="zh-TW" altLang="en-US" smtClean="0"/>
              <a:pPr/>
              <a:t>23</a:t>
            </a:fld>
            <a:endParaRPr lang="zh-TW" altLang="en-US"/>
          </a:p>
        </p:txBody>
      </p:sp>
      <p:graphicFrame>
        <p:nvGraphicFramePr>
          <p:cNvPr id="5" name="內容版面配置區 4"/>
          <p:cNvGraphicFramePr>
            <a:graphicFrameLocks/>
          </p:cNvGraphicFramePr>
          <p:nvPr>
            <p:extLst>
              <p:ext uri="{D42A27DB-BD31-4B8C-83A1-F6EECF244321}">
                <p14:modId xmlns:p14="http://schemas.microsoft.com/office/powerpoint/2010/main" val="1796068870"/>
              </p:ext>
            </p:extLst>
          </p:nvPr>
        </p:nvGraphicFramePr>
        <p:xfrm>
          <a:off x="609600" y="1950098"/>
          <a:ext cx="8229600" cy="42095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5129967"/>
      </p:ext>
    </p:extLst>
  </p:cSld>
  <p:clrMapOvr>
    <a:masterClrMapping/>
  </p:clrMapOvr>
  <p:transition spd="slow">
    <p:wheel spokes="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188640"/>
            <a:ext cx="8229600" cy="954360"/>
          </a:xfrm>
        </p:spPr>
        <p:txBody>
          <a:bodyPr/>
          <a:lstStyle/>
          <a:p>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行政執法組織</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01443870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FB1F241F-F69F-4A3C-A85E-CA2276095DA3}" type="slidenum">
              <a:rPr lang="zh-TW" altLang="en-US" smtClean="0"/>
              <a:pPr/>
              <a:t>24</a:t>
            </a:fld>
            <a:endParaRPr lang="zh-TW" altLang="en-US"/>
          </a:p>
        </p:txBody>
      </p:sp>
    </p:spTree>
    <p:extLst>
      <p:ext uri="{BB962C8B-B14F-4D97-AF65-F5344CB8AC3E}">
        <p14:creationId xmlns:p14="http://schemas.microsoft.com/office/powerpoint/2010/main" val="985771785"/>
      </p:ext>
    </p:extLst>
  </p:cSld>
  <p:clrMapOvr>
    <a:masterClrMapping/>
  </p:clrMapOvr>
  <p:transition spd="slow">
    <p:wheel spokes="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79712" y="260648"/>
            <a:ext cx="6861447" cy="882352"/>
          </a:xfrm>
        </p:spPr>
        <p:txBody>
          <a:bodyPr/>
          <a:lstStyle/>
          <a:p>
            <a:r>
              <a:rPr lang="zh-TW" altLang="en-US" sz="3600" dirty="0">
                <a:effectLst>
                  <a:outerShdw blurRad="38100" dist="38100" dir="2700000" algn="tl">
                    <a:srgbClr val="000000">
                      <a:alpha val="43137"/>
                    </a:srgbClr>
                  </a:outerShdw>
                </a:effectLst>
                <a:latin typeface="微軟正黑體" pitchFamily="34" charset="-120"/>
                <a:ea typeface="微軟正黑體" pitchFamily="34" charset="-120"/>
              </a:rPr>
              <a:t>版權侵害行政處理流程表</a:t>
            </a:r>
          </a:p>
        </p:txBody>
      </p:sp>
      <p:sp>
        <p:nvSpPr>
          <p:cNvPr id="3" name="內容版面配置區 2"/>
          <p:cNvSpPr>
            <a:spLocks noGrp="1"/>
          </p:cNvSpPr>
          <p:nvPr>
            <p:ph idx="1"/>
          </p:nvPr>
        </p:nvSpPr>
        <p:spPr/>
        <p:txBody>
          <a:bodyPr/>
          <a:lstStyle/>
          <a:p>
            <a:endParaRPr lang="zh-TW" altLang="en-US" dirty="0"/>
          </a:p>
        </p:txBody>
      </p:sp>
      <p:sp>
        <p:nvSpPr>
          <p:cNvPr id="4" name="投影片編號版面配置區 3"/>
          <p:cNvSpPr>
            <a:spLocks noGrp="1"/>
          </p:cNvSpPr>
          <p:nvPr>
            <p:ph type="sldNum" sz="quarter" idx="12"/>
          </p:nvPr>
        </p:nvSpPr>
        <p:spPr/>
        <p:txBody>
          <a:bodyPr/>
          <a:lstStyle/>
          <a:p>
            <a:fld id="{FB1F241F-F69F-4A3C-A85E-CA2276095DA3}" type="slidenum">
              <a:rPr lang="zh-TW" altLang="en-US" smtClean="0"/>
              <a:pPr/>
              <a:t>25</a:t>
            </a:fld>
            <a:endParaRPr lang="zh-TW" altLang="en-US"/>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5980"/>
          <a:stretch/>
        </p:blipFill>
        <p:spPr bwMode="auto">
          <a:xfrm>
            <a:off x="1403648" y="980728"/>
            <a:ext cx="6944233"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5692874"/>
            <a:ext cx="2676525"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077346"/>
      </p:ext>
    </p:extLst>
  </p:cSld>
  <p:clrMapOvr>
    <a:masterClrMapping/>
  </p:clrMapOvr>
  <p:transition spd="slow">
    <p:wheel spokes="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457200" y="1340769"/>
            <a:ext cx="8229600" cy="720080"/>
          </a:xfrm>
        </p:spPr>
        <p:txBody>
          <a:bodyPr>
            <a:normAutofit/>
          </a:bodyPr>
          <a:lstStyle/>
          <a:p>
            <a:r>
              <a:rPr lang="zh-TW" altLang="zh-TW" sz="2000" dirty="0">
                <a:latin typeface="微軟正黑體" pitchFamily="34" charset="-120"/>
                <a:ea typeface="微軟正黑體" pitchFamily="34" charset="-120"/>
              </a:rPr>
              <a:t>大陸在查處著作權侵權案件</a:t>
            </a:r>
            <a:r>
              <a:rPr lang="zh-TW" altLang="zh-TW" sz="2000" dirty="0" smtClean="0">
                <a:latin typeface="微軟正黑體" pitchFamily="34" charset="-120"/>
                <a:ea typeface="微軟正黑體" pitchFamily="34" charset="-120"/>
              </a:rPr>
              <a:t>方面設置</a:t>
            </a:r>
            <a:r>
              <a:rPr lang="zh-TW" altLang="zh-TW" sz="2000" dirty="0">
                <a:latin typeface="微軟正黑體" pitchFamily="34" charset="-120"/>
                <a:ea typeface="微軟正黑體" pitchFamily="34" charset="-120"/>
              </a:rPr>
              <a:t>了許多投訴專線供民眾舉</a:t>
            </a:r>
            <a:r>
              <a:rPr lang="zh-TW" altLang="zh-TW" sz="2000" dirty="0" smtClean="0">
                <a:latin typeface="微軟正黑體" pitchFamily="34" charset="-120"/>
                <a:ea typeface="微軟正黑體" pitchFamily="34" charset="-120"/>
              </a:rPr>
              <a:t>報</a:t>
            </a:r>
            <a:endParaRPr lang="en-US" altLang="zh-TW" sz="2000" dirty="0" smtClean="0">
              <a:latin typeface="微軟正黑體" pitchFamily="34" charset="-120"/>
              <a:ea typeface="微軟正黑體" pitchFamily="34" charset="-120"/>
            </a:endParaRPr>
          </a:p>
          <a:p>
            <a:pPr lvl="1"/>
            <a:r>
              <a:rPr lang="zh-TW" altLang="en-US" sz="1600" dirty="0" smtClean="0">
                <a:latin typeface="微軟正黑體" pitchFamily="34" charset="-120"/>
                <a:ea typeface="微軟正黑體" pitchFamily="34" charset="-120"/>
              </a:rPr>
              <a:t>分送各地版權局處理</a:t>
            </a:r>
            <a:endParaRPr lang="en-US" altLang="zh-TW" sz="1600" dirty="0" smtClean="0">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fld id="{FB1F241F-F69F-4A3C-A85E-CA2276095DA3}" type="slidenum">
              <a:rPr lang="zh-TW" altLang="en-US" smtClean="0"/>
              <a:pPr/>
              <a:t>26</a:t>
            </a:fld>
            <a:endParaRPr lang="zh-TW" altLang="en-US"/>
          </a:p>
        </p:txBody>
      </p:sp>
      <p:sp>
        <p:nvSpPr>
          <p:cNvPr id="4" name="標題 3"/>
          <p:cNvSpPr>
            <a:spLocks noGrp="1"/>
          </p:cNvSpPr>
          <p:nvPr>
            <p:ph type="title"/>
          </p:nvPr>
        </p:nvSpPr>
        <p:spPr>
          <a:xfrm>
            <a:off x="2051720" y="332656"/>
            <a:ext cx="6789440" cy="810344"/>
          </a:xfrm>
        </p:spPr>
        <p:txBody>
          <a:bodyPr>
            <a:normAutofit/>
          </a:bodyPr>
          <a:lstStyle/>
          <a:p>
            <a:pPr algn="ctr"/>
            <a:r>
              <a:rPr lang="zh-TW" altLang="en-US" sz="4000" dirty="0" smtClean="0">
                <a:effectLst>
                  <a:outerShdw blurRad="38100" dist="38100" dir="2700000" algn="tl">
                    <a:srgbClr val="000000">
                      <a:alpha val="43137"/>
                    </a:srgbClr>
                  </a:outerShdw>
                </a:effectLst>
                <a:latin typeface="微軟正黑體" pitchFamily="34" charset="-120"/>
                <a:ea typeface="微軟正黑體" pitchFamily="34" charset="-120"/>
              </a:rPr>
              <a:t>大陸投訴舉報專線</a:t>
            </a:r>
            <a:r>
              <a:rPr lang="en-US" altLang="zh-TW" sz="4000"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altLang="en-US" sz="4000" dirty="0" smtClean="0">
                <a:effectLst>
                  <a:outerShdw blurRad="38100" dist="38100" dir="2700000" algn="tl">
                    <a:srgbClr val="000000">
                      <a:alpha val="43137"/>
                    </a:srgbClr>
                  </a:outerShdw>
                </a:effectLst>
                <a:latin typeface="微軟正黑體" pitchFamily="34" charset="-120"/>
                <a:ea typeface="微軟正黑體" pitchFamily="34" charset="-120"/>
              </a:rPr>
              <a:t>人在大陸</a:t>
            </a:r>
            <a:endParaRPr lang="zh-TW" altLang="en-US" sz="4000"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8" name="資料庫圖表 7"/>
          <p:cNvGraphicFramePr/>
          <p:nvPr>
            <p:extLst>
              <p:ext uri="{D42A27DB-BD31-4B8C-83A1-F6EECF244321}">
                <p14:modId xmlns:p14="http://schemas.microsoft.com/office/powerpoint/2010/main" val="723934340"/>
              </p:ext>
            </p:extLst>
          </p:nvPr>
        </p:nvGraphicFramePr>
        <p:xfrm>
          <a:off x="457200" y="2348880"/>
          <a:ext cx="8229600" cy="3010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504020"/>
      </p:ext>
    </p:extLst>
  </p:cSld>
  <p:clrMapOvr>
    <a:masterClrMapping/>
  </p:clrMapOvr>
  <p:transition spd="slow">
    <p:wheel spokes="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457199" y="1481329"/>
            <a:ext cx="8338457" cy="795543"/>
          </a:xfrm>
        </p:spPr>
        <p:txBody>
          <a:bodyPr>
            <a:normAutofit fontScale="92500"/>
          </a:bodyPr>
          <a:lstStyle/>
          <a:p>
            <a:r>
              <a:rPr lang="zh-TW" altLang="en-US" sz="2000" dirty="0" smtClean="0">
                <a:latin typeface="微軟正黑體" pitchFamily="34" charset="-120"/>
                <a:ea typeface="微軟正黑體" pitchFamily="34" charset="-120"/>
              </a:rPr>
              <a:t>以侵權發生地點在北京</a:t>
            </a:r>
            <a:r>
              <a:rPr lang="en-US" altLang="zh-TW" sz="2000" dirty="0" smtClean="0">
                <a:latin typeface="微軟正黑體" pitchFamily="34" charset="-120"/>
                <a:ea typeface="微軟正黑體" pitchFamily="34" charset="-120"/>
              </a:rPr>
              <a:t>(</a:t>
            </a:r>
            <a:r>
              <a:rPr lang="zh-TW" altLang="en-US" sz="2000" dirty="0" smtClean="0">
                <a:latin typeface="微軟正黑體" pitchFamily="34" charset="-120"/>
                <a:ea typeface="微軟正黑體" pitchFamily="34" charset="-120"/>
              </a:rPr>
              <a:t>區碼為</a:t>
            </a:r>
            <a:r>
              <a:rPr lang="en-US" altLang="zh-TW" sz="2000" dirty="0" smtClean="0">
                <a:latin typeface="微軟正黑體" pitchFamily="34" charset="-120"/>
                <a:ea typeface="微軟正黑體" pitchFamily="34" charset="-120"/>
              </a:rPr>
              <a:t>010)</a:t>
            </a:r>
            <a:r>
              <a:rPr lang="zh-TW" altLang="en-US" sz="2000" dirty="0" smtClean="0">
                <a:latin typeface="微軟正黑體" pitchFamily="34" charset="-120"/>
                <a:ea typeface="微軟正黑體" pitchFamily="34" charset="-120"/>
              </a:rPr>
              <a:t>為例</a:t>
            </a:r>
            <a:r>
              <a:rPr lang="en-US" altLang="zh-TW" sz="2000" dirty="0" smtClean="0">
                <a:latin typeface="微軟正黑體" pitchFamily="34" charset="-120"/>
                <a:ea typeface="微軟正黑體" pitchFamily="34" charset="-120"/>
              </a:rPr>
              <a:t>-</a:t>
            </a:r>
            <a:r>
              <a:rPr lang="zh-TW" altLang="en-US" sz="2000" dirty="0" smtClean="0">
                <a:latin typeface="微軟正黑體" pitchFamily="34" charset="-120"/>
                <a:ea typeface="微軟正黑體" pitchFamily="34" charset="-120"/>
              </a:rPr>
              <a:t>若發生在其他地區，需更改區碼</a:t>
            </a:r>
            <a:endParaRPr lang="en-US" altLang="zh-TW" sz="2000" dirty="0" smtClean="0">
              <a:latin typeface="微軟正黑體" pitchFamily="34" charset="-120"/>
              <a:ea typeface="微軟正黑體" pitchFamily="34" charset="-120"/>
            </a:endParaRPr>
          </a:p>
          <a:p>
            <a:pPr lvl="1"/>
            <a:r>
              <a:rPr lang="zh-TW" altLang="en-US" sz="1600" dirty="0">
                <a:latin typeface="微軟正黑體" pitchFamily="34" charset="-120"/>
                <a:ea typeface="微軟正黑體" pitchFamily="34" charset="-120"/>
              </a:rPr>
              <a:t>分送各地版權局</a:t>
            </a:r>
            <a:r>
              <a:rPr lang="zh-TW" altLang="en-US" sz="1600" dirty="0" smtClean="0">
                <a:latin typeface="微軟正黑體" pitchFamily="34" charset="-120"/>
                <a:ea typeface="微軟正黑體" pitchFamily="34" charset="-120"/>
              </a:rPr>
              <a:t>處理</a:t>
            </a:r>
            <a:endParaRPr lang="en-US" altLang="zh-TW" sz="1600" dirty="0" smtClean="0">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fld id="{FB1F241F-F69F-4A3C-A85E-CA2276095DA3}" type="slidenum">
              <a:rPr lang="zh-TW" altLang="en-US" smtClean="0"/>
              <a:pPr/>
              <a:t>27</a:t>
            </a:fld>
            <a:endParaRPr lang="zh-TW" altLang="en-US"/>
          </a:p>
        </p:txBody>
      </p:sp>
      <p:sp>
        <p:nvSpPr>
          <p:cNvPr id="4" name="標題 3"/>
          <p:cNvSpPr>
            <a:spLocks noGrp="1"/>
          </p:cNvSpPr>
          <p:nvPr>
            <p:ph type="title"/>
          </p:nvPr>
        </p:nvSpPr>
        <p:spPr>
          <a:xfrm>
            <a:off x="2051720" y="260648"/>
            <a:ext cx="6789440" cy="882352"/>
          </a:xfrm>
        </p:spPr>
        <p:txBody>
          <a:bodyPr>
            <a:normAutofit/>
          </a:bodyPr>
          <a:lstStyle/>
          <a:p>
            <a:pPr algn="ctr"/>
            <a:r>
              <a:rPr lang="zh-TW" altLang="en-US" sz="4000" dirty="0" smtClean="0">
                <a:effectLst>
                  <a:outerShdw blurRad="38100" dist="38100" dir="2700000" algn="tl">
                    <a:srgbClr val="000000">
                      <a:alpha val="43137"/>
                    </a:srgbClr>
                  </a:outerShdw>
                </a:effectLst>
                <a:latin typeface="微軟正黑體" pitchFamily="34" charset="-120"/>
                <a:ea typeface="微軟正黑體" pitchFamily="34" charset="-120"/>
              </a:rPr>
              <a:t>大陸投訴舉報專線</a:t>
            </a:r>
            <a:r>
              <a:rPr lang="en-US" altLang="zh-TW" sz="4000"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altLang="en-US" sz="4000" dirty="0" smtClean="0">
                <a:effectLst>
                  <a:outerShdw blurRad="38100" dist="38100" dir="2700000" algn="tl">
                    <a:srgbClr val="000000">
                      <a:alpha val="43137"/>
                    </a:srgbClr>
                  </a:outerShdw>
                </a:effectLst>
                <a:latin typeface="微軟正黑體" pitchFamily="34" charset="-120"/>
                <a:ea typeface="微軟正黑體" pitchFamily="34" charset="-120"/>
              </a:rPr>
              <a:t>人在台灣</a:t>
            </a:r>
            <a:endParaRPr lang="zh-TW" altLang="en-US" sz="4000"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8" name="資料庫圖表 7"/>
          <p:cNvGraphicFramePr/>
          <p:nvPr>
            <p:extLst>
              <p:ext uri="{D42A27DB-BD31-4B8C-83A1-F6EECF244321}">
                <p14:modId xmlns:p14="http://schemas.microsoft.com/office/powerpoint/2010/main" val="1203408038"/>
              </p:ext>
            </p:extLst>
          </p:nvPr>
        </p:nvGraphicFramePr>
        <p:xfrm>
          <a:off x="457200" y="2348880"/>
          <a:ext cx="8229600" cy="3010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8407175"/>
      </p:ext>
    </p:extLst>
  </p:cSld>
  <p:clrMapOvr>
    <a:masterClrMapping/>
  </p:clrMapOvr>
  <p:transition spd="slow">
    <p:wheel spokes="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3419590950"/>
              </p:ext>
            </p:extLst>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FB1F241F-F69F-4A3C-A85E-CA2276095DA3}" type="slidenum">
              <a:rPr lang="zh-TW" altLang="en-US" smtClean="0"/>
              <a:pPr/>
              <a:t>28</a:t>
            </a:fld>
            <a:endParaRPr lang="zh-TW" altLang="en-US"/>
          </a:p>
        </p:txBody>
      </p:sp>
      <p:sp>
        <p:nvSpPr>
          <p:cNvPr id="4" name="標題 3"/>
          <p:cNvSpPr>
            <a:spLocks noGrp="1"/>
          </p:cNvSpPr>
          <p:nvPr>
            <p:ph type="title"/>
          </p:nvPr>
        </p:nvSpPr>
        <p:spPr>
          <a:xfrm>
            <a:off x="611560" y="260648"/>
            <a:ext cx="8229600" cy="882352"/>
          </a:xfrm>
        </p:spPr>
        <p:txBody>
          <a:bodyPr/>
          <a:lstStyle/>
          <a:p>
            <a:pPr algn="ctr"/>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網路舉報</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spTree>
    <p:extLst>
      <p:ext uri="{BB962C8B-B14F-4D97-AF65-F5344CB8AC3E}">
        <p14:creationId xmlns:p14="http://schemas.microsoft.com/office/powerpoint/2010/main" val="932120977"/>
      </p:ext>
    </p:extLst>
  </p:cSld>
  <p:clrMapOvr>
    <a:masterClrMapping/>
  </p:clrMapOvr>
  <p:transition spd="slow">
    <p:wheel spokes="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799398551"/>
              </p:ext>
            </p:extLst>
          </p:nvPr>
        </p:nvGraphicFramePr>
        <p:xfrm>
          <a:off x="1259632" y="1340768"/>
          <a:ext cx="7488832"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FB1F241F-F69F-4A3C-A85E-CA2276095DA3}" type="slidenum">
              <a:rPr lang="zh-TW" altLang="en-US" smtClean="0"/>
              <a:pPr/>
              <a:t>29</a:t>
            </a:fld>
            <a:endParaRPr lang="zh-TW" altLang="en-US"/>
          </a:p>
        </p:txBody>
      </p:sp>
    </p:spTree>
    <p:extLst>
      <p:ext uri="{BB962C8B-B14F-4D97-AF65-F5344CB8AC3E}">
        <p14:creationId xmlns:p14="http://schemas.microsoft.com/office/powerpoint/2010/main" val="3322849155"/>
      </p:ext>
    </p:extLst>
  </p:cSld>
  <p:clrMapOvr>
    <a:masterClrMapping/>
  </p:clrMapOvr>
  <p:transition spd="slow">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723470" y="332655"/>
            <a:ext cx="3733800" cy="710067"/>
          </a:xfrm>
          <a:prstGeom prst="rect">
            <a:avLst/>
          </a:prstGeom>
          <a:noFill/>
          <a:ln w="9525">
            <a:noFill/>
            <a:miter lim="800000"/>
            <a:headEnd/>
            <a:tailEnd/>
          </a:ln>
          <a:effectLst/>
        </p:spPr>
        <p:txBody>
          <a:bodyPr lIns="90000" tIns="46800" rIns="90000" bIns="46800">
            <a:spAutoFit/>
          </a:bodyPr>
          <a:lstStyle/>
          <a:p>
            <a:pPr algn="ctr">
              <a:defRPr/>
            </a:pPr>
            <a:r>
              <a:rPr lang="zh-TW" altLang="en-US" sz="4000" dirty="0" smtClean="0">
                <a:effectLst>
                  <a:outerShdw blurRad="38100" dist="38100" dir="2700000" algn="tl">
                    <a:srgbClr val="000000">
                      <a:alpha val="43137"/>
                    </a:srgbClr>
                  </a:outerShdw>
                </a:effectLst>
                <a:latin typeface="微軟正黑體" pitchFamily="34" charset="-120"/>
                <a:ea typeface="微軟正黑體" pitchFamily="34" charset="-120"/>
              </a:rPr>
              <a:t>協議</a:t>
            </a:r>
            <a:r>
              <a:rPr lang="zh-TW" altLang="en-US" sz="4000" dirty="0">
                <a:effectLst>
                  <a:outerShdw blurRad="38100" dist="38100" dir="2700000" algn="tl">
                    <a:srgbClr val="000000">
                      <a:alpha val="43137"/>
                    </a:srgbClr>
                  </a:outerShdw>
                </a:effectLst>
                <a:latin typeface="微軟正黑體" pitchFamily="34" charset="-120"/>
                <a:ea typeface="微軟正黑體" pitchFamily="34" charset="-120"/>
              </a:rPr>
              <a:t>經過</a:t>
            </a:r>
            <a:endParaRPr lang="en-US" altLang="zh-TW" sz="4000"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5" name="資料庫圖表 4"/>
          <p:cNvGraphicFramePr/>
          <p:nvPr>
            <p:extLst>
              <p:ext uri="{D42A27DB-BD31-4B8C-83A1-F6EECF244321}">
                <p14:modId xmlns:p14="http://schemas.microsoft.com/office/powerpoint/2010/main" val="673533701"/>
              </p:ext>
            </p:extLst>
          </p:nvPr>
        </p:nvGraphicFramePr>
        <p:xfrm>
          <a:off x="899592" y="1196752"/>
          <a:ext cx="7344816"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FB1F241F-F69F-4A3C-A85E-CA2276095DA3}" type="slidenum">
              <a:rPr lang="zh-TW" altLang="en-US" smtClean="0"/>
              <a:pPr/>
              <a:t>3</a:t>
            </a:fld>
            <a:endParaRPr lang="zh-TW" altLang="en-US" dirty="0"/>
          </a:p>
        </p:txBody>
      </p:sp>
    </p:spTree>
    <p:extLst>
      <p:ext uri="{BB962C8B-B14F-4D97-AF65-F5344CB8AC3E}">
        <p14:creationId xmlns:p14="http://schemas.microsoft.com/office/powerpoint/2010/main" val="1667080877"/>
      </p:ext>
    </p:extLst>
  </p:cSld>
  <p:clrMapOvr>
    <a:masterClrMapping/>
  </p:clrMapOvr>
  <p:transition spd="slow">
    <p:wheel spokes="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1331640" y="260648"/>
            <a:ext cx="7509520" cy="882352"/>
          </a:xfrm>
        </p:spPr>
        <p:txBody>
          <a:bodyPr>
            <a:normAutofit/>
          </a:bodyPr>
          <a:lstStyle/>
          <a:p>
            <a:pPr algn="ctr"/>
            <a:r>
              <a:rPr lang="zh-TW" altLang="zh-TW" sz="4400" dirty="0">
                <a:effectLst>
                  <a:outerShdw blurRad="38100" dist="38100" dir="2700000" algn="tl">
                    <a:srgbClr val="000000">
                      <a:alpha val="43137"/>
                    </a:srgbClr>
                  </a:outerShdw>
                </a:effectLst>
                <a:latin typeface="微軟正黑體" pitchFamily="34" charset="-120"/>
                <a:ea typeface="微軟正黑體" pitchFamily="34" charset="-120"/>
              </a:rPr>
              <a:t>主管部門的溝通</a:t>
            </a:r>
            <a:r>
              <a:rPr lang="zh-TW" altLang="zh-TW" sz="4400" dirty="0" smtClean="0">
                <a:effectLst>
                  <a:outerShdw blurRad="38100" dist="38100" dir="2700000" algn="tl">
                    <a:srgbClr val="000000">
                      <a:alpha val="43137"/>
                    </a:srgbClr>
                  </a:outerShdw>
                </a:effectLst>
                <a:latin typeface="微軟正黑體" pitchFamily="34" charset="-120"/>
                <a:ea typeface="微軟正黑體" pitchFamily="34" charset="-120"/>
              </a:rPr>
              <a:t>平</a:t>
            </a:r>
            <a:r>
              <a:rPr lang="zh-TW" altLang="en-US" sz="4400" dirty="0" smtClean="0">
                <a:effectLst>
                  <a:outerShdw blurRad="38100" dist="38100" dir="2700000" algn="tl">
                    <a:srgbClr val="000000">
                      <a:alpha val="43137"/>
                    </a:srgbClr>
                  </a:outerShdw>
                </a:effectLst>
                <a:latin typeface="微軟正黑體" pitchFamily="34" charset="-120"/>
                <a:ea typeface="微軟正黑體" pitchFamily="34" charset="-120"/>
              </a:rPr>
              <a:t>台</a:t>
            </a:r>
            <a:endParaRPr lang="zh-TW" altLang="en-US" dirty="0">
              <a:latin typeface="微軟正黑體" pitchFamily="34" charset="-120"/>
              <a:ea typeface="微軟正黑體" pitchFamily="34" charset="-120"/>
            </a:endParaRPr>
          </a:p>
        </p:txBody>
      </p:sp>
      <p:graphicFrame>
        <p:nvGraphicFramePr>
          <p:cNvPr id="7" name="內容版面配置區 6"/>
          <p:cNvGraphicFramePr>
            <a:graphicFrameLocks noGrp="1"/>
          </p:cNvGraphicFramePr>
          <p:nvPr>
            <p:ph idx="1"/>
            <p:extLst>
              <p:ext uri="{D42A27DB-BD31-4B8C-83A1-F6EECF244321}">
                <p14:modId xmlns:p14="http://schemas.microsoft.com/office/powerpoint/2010/main" val="3834224205"/>
              </p:ext>
            </p:extLst>
          </p:nvPr>
        </p:nvGraphicFramePr>
        <p:xfrm>
          <a:off x="457200" y="1268760"/>
          <a:ext cx="8229600" cy="47385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FB1F241F-F69F-4A3C-A85E-CA2276095DA3}" type="slidenum">
              <a:rPr lang="zh-TW" altLang="en-US" smtClean="0"/>
              <a:pPr/>
              <a:t>30</a:t>
            </a:fld>
            <a:endParaRPr lang="zh-TW" altLang="en-US"/>
          </a:p>
        </p:txBody>
      </p:sp>
    </p:spTree>
    <p:extLst>
      <p:ext uri="{BB962C8B-B14F-4D97-AF65-F5344CB8AC3E}">
        <p14:creationId xmlns:p14="http://schemas.microsoft.com/office/powerpoint/2010/main" val="1608725200"/>
      </p:ext>
    </p:extLst>
  </p:cSld>
  <p:clrMapOvr>
    <a:masterClrMapping/>
  </p:clrMapOvr>
  <p:transition spd="slow">
    <p:wheel spokes="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188640"/>
            <a:ext cx="8229600" cy="954360"/>
          </a:xfrm>
        </p:spPr>
        <p:txBody>
          <a:bodyPr/>
          <a:lstStyle/>
          <a:p>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集體管理團體交流</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8" name="內容版面配置區 7"/>
          <p:cNvGraphicFramePr>
            <a:graphicFrameLocks noGrp="1"/>
          </p:cNvGraphicFramePr>
          <p:nvPr>
            <p:ph idx="1"/>
            <p:extLst>
              <p:ext uri="{D42A27DB-BD31-4B8C-83A1-F6EECF244321}">
                <p14:modId xmlns:p14="http://schemas.microsoft.com/office/powerpoint/2010/main" val="224155748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FB1F241F-F69F-4A3C-A85E-CA2276095DA3}" type="slidenum">
              <a:rPr lang="zh-TW" altLang="en-US" smtClean="0"/>
              <a:pPr/>
              <a:t>31</a:t>
            </a:fld>
            <a:endParaRPr lang="zh-TW" altLang="en-US"/>
          </a:p>
        </p:txBody>
      </p:sp>
    </p:spTree>
    <p:extLst>
      <p:ext uri="{BB962C8B-B14F-4D97-AF65-F5344CB8AC3E}">
        <p14:creationId xmlns:p14="http://schemas.microsoft.com/office/powerpoint/2010/main" val="3840179164"/>
      </p:ext>
    </p:extLst>
  </p:cSld>
  <p:clrMapOvr>
    <a:masterClrMapping/>
  </p:clrMapOvr>
  <p:transition spd="slow">
    <p:wheel spokes="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611560" y="188640"/>
            <a:ext cx="8229600" cy="954360"/>
          </a:xfrm>
        </p:spPr>
        <p:txBody>
          <a:bodyPr/>
          <a:lstStyle/>
          <a:p>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結語</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132272528"/>
              </p:ext>
            </p:extLst>
          </p:nvPr>
        </p:nvGraphicFramePr>
        <p:xfrm>
          <a:off x="457200" y="1196752"/>
          <a:ext cx="82296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FB1F241F-F69F-4A3C-A85E-CA2276095DA3}" type="slidenum">
              <a:rPr lang="zh-TW" altLang="en-US" smtClean="0"/>
              <a:pPr/>
              <a:t>32</a:t>
            </a:fld>
            <a:endParaRPr lang="zh-TW" altLang="en-US"/>
          </a:p>
        </p:txBody>
      </p:sp>
    </p:spTree>
    <p:extLst>
      <p:ext uri="{BB962C8B-B14F-4D97-AF65-F5344CB8AC3E}">
        <p14:creationId xmlns:p14="http://schemas.microsoft.com/office/powerpoint/2010/main" val="250795318"/>
      </p:ext>
    </p:extLst>
  </p:cSld>
  <p:clrMapOvr>
    <a:masterClrMapping/>
  </p:clrMapOvr>
  <p:transition spd="slow">
    <p:wheel spokes="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11560" y="1268760"/>
            <a:ext cx="6192688" cy="1449506"/>
          </a:xfrm>
        </p:spPr>
        <p:txBody>
          <a:bodyPr/>
          <a:lstStyle/>
          <a:p>
            <a:pPr algn="ctr"/>
            <a:r>
              <a:rPr lang="zh-TW" altLang="en-US" dirty="0" smtClean="0">
                <a:latin typeface="微軟正黑體" pitchFamily="34" charset="-120"/>
                <a:ea typeface="微軟正黑體" pitchFamily="34" charset="-120"/>
              </a:rPr>
              <a:t>報告完畢</a:t>
            </a:r>
            <a:endParaRPr lang="zh-TW" altLang="en-US" dirty="0">
              <a:latin typeface="微軟正黑體" pitchFamily="34" charset="-120"/>
              <a:ea typeface="微軟正黑體" pitchFamily="34" charset="-120"/>
            </a:endParaRPr>
          </a:p>
        </p:txBody>
      </p:sp>
      <p:sp>
        <p:nvSpPr>
          <p:cNvPr id="3" name="副標題 2"/>
          <p:cNvSpPr>
            <a:spLocks noGrp="1"/>
          </p:cNvSpPr>
          <p:nvPr>
            <p:ph type="subTitle" idx="1"/>
          </p:nvPr>
        </p:nvSpPr>
        <p:spPr>
          <a:xfrm>
            <a:off x="1115616" y="2996952"/>
            <a:ext cx="7772400" cy="1199704"/>
          </a:xfrm>
        </p:spPr>
        <p:txBody>
          <a:bodyPr>
            <a:normAutofit/>
          </a:bodyPr>
          <a:lstStyle/>
          <a:p>
            <a:pPr algn="ctr"/>
            <a:r>
              <a:rPr lang="zh-TW" altLang="en-US" sz="4800" b="1" dirty="0" smtClean="0">
                <a:latin typeface="微軟正黑體" pitchFamily="34" charset="-120"/>
                <a:ea typeface="微軟正黑體" pitchFamily="34" charset="-120"/>
              </a:rPr>
              <a:t>敬請指教</a:t>
            </a:r>
            <a:endParaRPr lang="zh-TW" altLang="en-US" sz="4800" b="1" dirty="0">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FB1F241F-F69F-4A3C-A85E-CA2276095DA3}" type="slidenum">
              <a:rPr lang="zh-TW" altLang="en-US" smtClean="0"/>
              <a:pPr/>
              <a:t>33</a:t>
            </a:fld>
            <a:endParaRPr lang="zh-TW" altLang="en-US"/>
          </a:p>
        </p:txBody>
      </p:sp>
    </p:spTree>
    <p:extLst>
      <p:ext uri="{BB962C8B-B14F-4D97-AF65-F5344CB8AC3E}">
        <p14:creationId xmlns:p14="http://schemas.microsoft.com/office/powerpoint/2010/main" val="3918877630"/>
      </p:ext>
    </p:extLst>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260648"/>
            <a:ext cx="8229600" cy="836712"/>
          </a:xfrm>
        </p:spPr>
        <p:txBody>
          <a:bodyPr/>
          <a:lstStyle/>
          <a:p>
            <a:pPr algn="ctr"/>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協議本文大綱</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4028891059"/>
              </p:ext>
            </p:extLst>
          </p:nvPr>
        </p:nvGraphicFramePr>
        <p:xfrm>
          <a:off x="1115616" y="1628802"/>
          <a:ext cx="7200800" cy="3888427"/>
        </p:xfrm>
        <a:graphic>
          <a:graphicData uri="http://schemas.openxmlformats.org/drawingml/2006/table">
            <a:tbl>
              <a:tblPr firstRow="1" bandRow="1">
                <a:tableStyleId>{16D9F66E-5EB9-4882-86FB-DCBF35E3C3E4}</a:tableStyleId>
              </a:tblPr>
              <a:tblGrid>
                <a:gridCol w="1398984"/>
                <a:gridCol w="2129408"/>
                <a:gridCol w="1368152"/>
                <a:gridCol w="2304256"/>
              </a:tblGrid>
              <a:tr h="426779">
                <a:tc gridSpan="2">
                  <a:txBody>
                    <a:bodyPr/>
                    <a:lstStyle/>
                    <a:p>
                      <a:r>
                        <a:rPr lang="zh-TW" altLang="en-US" b="0" dirty="0" smtClean="0">
                          <a:latin typeface="微軟正黑體" pitchFamily="34" charset="-120"/>
                          <a:ea typeface="微軟正黑體" pitchFamily="34" charset="-120"/>
                        </a:rPr>
                        <a:t>序言</a:t>
                      </a:r>
                      <a:endParaRPr lang="zh-TW" altLang="en-US" b="0" dirty="0">
                        <a:latin typeface="微軟正黑體" pitchFamily="34" charset="-120"/>
                        <a:ea typeface="微軟正黑體" pitchFamily="34" charset="-120"/>
                      </a:endParaRPr>
                    </a:p>
                  </a:txBody>
                  <a:tcPr/>
                </a:tc>
                <a:tc hMerge="1">
                  <a:txBody>
                    <a:bodyPr/>
                    <a:lstStyle/>
                    <a:p>
                      <a:endParaRPr lang="zh-TW" altLang="en-US" b="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b="0" dirty="0" smtClean="0">
                          <a:latin typeface="微軟正黑體" pitchFamily="34" charset="-120"/>
                          <a:ea typeface="微軟正黑體" pitchFamily="34" charset="-120"/>
                        </a:rPr>
                        <a:t>第九條</a:t>
                      </a:r>
                      <a:endParaRPr lang="zh-TW" altLang="en-US" b="0" dirty="0">
                        <a:latin typeface="微軟正黑體" pitchFamily="34" charset="-120"/>
                        <a:ea typeface="微軟正黑體" pitchFamily="34" charset="-120"/>
                      </a:endParaRPr>
                    </a:p>
                  </a:txBody>
                  <a:tcPr/>
                </a:tc>
                <a:tc>
                  <a:txBody>
                    <a:bodyPr/>
                    <a:lstStyle/>
                    <a:p>
                      <a:r>
                        <a:rPr lang="zh-TW" altLang="en-US" b="0" dirty="0" smtClean="0">
                          <a:latin typeface="微軟正黑體" pitchFamily="34" charset="-120"/>
                          <a:ea typeface="微軟正黑體" pitchFamily="34" charset="-120"/>
                        </a:rPr>
                        <a:t>工作規劃</a:t>
                      </a:r>
                      <a:endParaRPr lang="zh-TW" altLang="en-US" b="0" dirty="0">
                        <a:latin typeface="微軟正黑體" pitchFamily="34" charset="-120"/>
                        <a:ea typeface="微軟正黑體" pitchFamily="34" charset="-120"/>
                      </a:endParaRPr>
                    </a:p>
                  </a:txBody>
                  <a:tcPr/>
                </a:tc>
              </a:tr>
              <a:tr h="432706">
                <a:tc>
                  <a:txBody>
                    <a:bodyPr/>
                    <a:lstStyle/>
                    <a:p>
                      <a:r>
                        <a:rPr lang="zh-TW" altLang="en-US" dirty="0" smtClean="0">
                          <a:latin typeface="微軟正黑體" pitchFamily="34" charset="-120"/>
                          <a:ea typeface="微軟正黑體" pitchFamily="34" charset="-120"/>
                        </a:rPr>
                        <a:t>第一條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合作目標</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第十條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保密義務</a:t>
                      </a:r>
                      <a:endParaRPr lang="zh-TW" altLang="en-US" dirty="0">
                        <a:latin typeface="微軟正黑體" pitchFamily="34" charset="-120"/>
                        <a:ea typeface="微軟正黑體" pitchFamily="34" charset="-120"/>
                      </a:endParaRPr>
                    </a:p>
                  </a:txBody>
                  <a:tcPr/>
                </a:tc>
              </a:tr>
              <a:tr h="432706">
                <a:tc>
                  <a:txBody>
                    <a:bodyPr/>
                    <a:lstStyle/>
                    <a:p>
                      <a:r>
                        <a:rPr lang="zh-TW" altLang="en-US" dirty="0" smtClean="0">
                          <a:latin typeface="微軟正黑體" pitchFamily="34" charset="-120"/>
                          <a:ea typeface="微軟正黑體" pitchFamily="34" charset="-120"/>
                        </a:rPr>
                        <a:t>第二條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優先權利</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第十一條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限制用途</a:t>
                      </a:r>
                      <a:endParaRPr lang="zh-TW" altLang="en-US" dirty="0">
                        <a:latin typeface="微軟正黑體" pitchFamily="34" charset="-120"/>
                        <a:ea typeface="微軟正黑體" pitchFamily="34" charset="-120"/>
                      </a:endParaRPr>
                    </a:p>
                  </a:txBody>
                  <a:tcPr/>
                </a:tc>
              </a:tr>
              <a:tr h="432706">
                <a:tc>
                  <a:txBody>
                    <a:bodyPr/>
                    <a:lstStyle/>
                    <a:p>
                      <a:r>
                        <a:rPr lang="zh-TW" altLang="en-US" dirty="0" smtClean="0">
                          <a:latin typeface="微軟正黑體" pitchFamily="34" charset="-120"/>
                          <a:ea typeface="微軟正黑體" pitchFamily="34" charset="-120"/>
                        </a:rPr>
                        <a:t>第三條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保護品種</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第十二條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文書格式</a:t>
                      </a:r>
                      <a:endParaRPr lang="zh-TW" altLang="en-US" dirty="0">
                        <a:latin typeface="微軟正黑體" pitchFamily="34" charset="-120"/>
                        <a:ea typeface="微軟正黑體" pitchFamily="34" charset="-120"/>
                      </a:endParaRPr>
                    </a:p>
                  </a:txBody>
                  <a:tcPr/>
                </a:tc>
              </a:tr>
              <a:tr h="432706">
                <a:tc>
                  <a:txBody>
                    <a:bodyPr/>
                    <a:lstStyle/>
                    <a:p>
                      <a:r>
                        <a:rPr lang="zh-TW" altLang="en-US" dirty="0" smtClean="0">
                          <a:latin typeface="微軟正黑體" pitchFamily="34" charset="-120"/>
                          <a:ea typeface="微軟正黑體" pitchFamily="34" charset="-120"/>
                        </a:rPr>
                        <a:t>第四條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審查合作</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第十三條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聯繫主體</a:t>
                      </a:r>
                      <a:endParaRPr lang="zh-TW" altLang="en-US" dirty="0">
                        <a:latin typeface="微軟正黑體" pitchFamily="34" charset="-120"/>
                        <a:ea typeface="微軟正黑體" pitchFamily="34" charset="-120"/>
                      </a:endParaRPr>
                    </a:p>
                  </a:txBody>
                  <a:tcPr/>
                </a:tc>
              </a:tr>
              <a:tr h="432706">
                <a:tc>
                  <a:txBody>
                    <a:bodyPr/>
                    <a:lstStyle/>
                    <a:p>
                      <a:r>
                        <a:rPr lang="zh-TW" altLang="en-US" dirty="0" smtClean="0">
                          <a:latin typeface="微軟正黑體" pitchFamily="34" charset="-120"/>
                          <a:ea typeface="微軟正黑體" pitchFamily="34" charset="-120"/>
                        </a:rPr>
                        <a:t>第五條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業界合作</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第十四條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協議履行與變更</a:t>
                      </a:r>
                      <a:endParaRPr lang="zh-TW" altLang="en-US" dirty="0">
                        <a:latin typeface="微軟正黑體" pitchFamily="34" charset="-120"/>
                        <a:ea typeface="微軟正黑體" pitchFamily="34" charset="-120"/>
                      </a:endParaRPr>
                    </a:p>
                  </a:txBody>
                  <a:tcPr/>
                </a:tc>
              </a:tr>
              <a:tr h="432706">
                <a:tc>
                  <a:txBody>
                    <a:bodyPr/>
                    <a:lstStyle/>
                    <a:p>
                      <a:r>
                        <a:rPr lang="zh-TW" altLang="en-US" dirty="0" smtClean="0">
                          <a:latin typeface="微軟正黑體" pitchFamily="34" charset="-120"/>
                          <a:ea typeface="微軟正黑體" pitchFamily="34" charset="-120"/>
                        </a:rPr>
                        <a:t>第六條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認證服務</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第十五條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爭議解決</a:t>
                      </a:r>
                      <a:endParaRPr lang="zh-TW" altLang="en-US" dirty="0">
                        <a:latin typeface="微軟正黑體" pitchFamily="34" charset="-120"/>
                        <a:ea typeface="微軟正黑體" pitchFamily="34" charset="-120"/>
                      </a:endParaRPr>
                    </a:p>
                  </a:txBody>
                  <a:tcPr/>
                </a:tc>
              </a:tr>
              <a:tr h="432706">
                <a:tc>
                  <a:txBody>
                    <a:bodyPr/>
                    <a:lstStyle/>
                    <a:p>
                      <a:r>
                        <a:rPr lang="zh-TW" altLang="en-US" dirty="0" smtClean="0">
                          <a:latin typeface="微軟正黑體" pitchFamily="34" charset="-120"/>
                          <a:ea typeface="微軟正黑體" pitchFamily="34" charset="-120"/>
                        </a:rPr>
                        <a:t>第七條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協處機制</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第十六條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未盡事宜</a:t>
                      </a:r>
                      <a:endParaRPr lang="zh-TW" altLang="en-US" dirty="0">
                        <a:latin typeface="微軟正黑體" pitchFamily="34" charset="-120"/>
                        <a:ea typeface="微軟正黑體" pitchFamily="34" charset="-120"/>
                      </a:endParaRPr>
                    </a:p>
                  </a:txBody>
                  <a:tcPr/>
                </a:tc>
              </a:tr>
              <a:tr h="432706">
                <a:tc>
                  <a:txBody>
                    <a:bodyPr/>
                    <a:lstStyle/>
                    <a:p>
                      <a:r>
                        <a:rPr lang="zh-TW" altLang="en-US" dirty="0" smtClean="0">
                          <a:latin typeface="微軟正黑體" pitchFamily="34" charset="-120"/>
                          <a:ea typeface="微軟正黑體" pitchFamily="34" charset="-120"/>
                        </a:rPr>
                        <a:t>第八條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業務交流</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第十七條</a:t>
                      </a:r>
                      <a:endParaRPr lang="zh-TW" altLang="en-US" dirty="0">
                        <a:latin typeface="微軟正黑體" pitchFamily="34" charset="-120"/>
                        <a:ea typeface="微軟正黑體" pitchFamily="34" charset="-120"/>
                      </a:endParaRPr>
                    </a:p>
                  </a:txBody>
                  <a:tcPr/>
                </a:tc>
                <a:tc>
                  <a:txBody>
                    <a:bodyPr/>
                    <a:lstStyle/>
                    <a:p>
                      <a:r>
                        <a:rPr lang="zh-TW" altLang="en-US" dirty="0" smtClean="0">
                          <a:latin typeface="微軟正黑體" pitchFamily="34" charset="-120"/>
                          <a:ea typeface="微軟正黑體" pitchFamily="34" charset="-120"/>
                        </a:rPr>
                        <a:t>簽署生效</a:t>
                      </a:r>
                      <a:endParaRPr lang="zh-TW" altLang="en-US" dirty="0">
                        <a:latin typeface="微軟正黑體" pitchFamily="34" charset="-120"/>
                        <a:ea typeface="微軟正黑體" pitchFamily="34" charset="-120"/>
                      </a:endParaRPr>
                    </a:p>
                  </a:txBody>
                  <a:tcPr/>
                </a:tc>
              </a:tr>
            </a:tbl>
          </a:graphicData>
        </a:graphic>
      </p:graphicFrame>
      <p:sp>
        <p:nvSpPr>
          <p:cNvPr id="2" name="投影片編號版面配置區 1"/>
          <p:cNvSpPr>
            <a:spLocks noGrp="1"/>
          </p:cNvSpPr>
          <p:nvPr>
            <p:ph type="sldNum" sz="quarter" idx="12"/>
          </p:nvPr>
        </p:nvSpPr>
        <p:spPr/>
        <p:txBody>
          <a:bodyPr/>
          <a:lstStyle/>
          <a:p>
            <a:fld id="{FB1F241F-F69F-4A3C-A85E-CA2276095DA3}" type="slidenum">
              <a:rPr lang="zh-TW" altLang="en-US" smtClean="0"/>
              <a:pPr/>
              <a:t>4</a:t>
            </a:fld>
            <a:endParaRPr lang="zh-TW" altLang="en-US"/>
          </a:p>
        </p:txBody>
      </p:sp>
    </p:spTree>
    <p:extLst>
      <p:ext uri="{BB962C8B-B14F-4D97-AF65-F5344CB8AC3E}">
        <p14:creationId xmlns:p14="http://schemas.microsoft.com/office/powerpoint/2010/main" val="2038169329"/>
      </p:ext>
    </p:extLst>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260648"/>
            <a:ext cx="8229600" cy="882352"/>
          </a:xfrm>
        </p:spPr>
        <p:txBody>
          <a:bodyPr/>
          <a:lstStyle/>
          <a:p>
            <a:pPr algn="ctr"/>
            <a:r>
              <a:rPr lang="zh-TW" altLang="en-US" dirty="0" smtClean="0">
                <a:effectLst>
                  <a:outerShdw blurRad="38100" dist="38100" dir="2700000" algn="tl">
                    <a:srgbClr val="000000">
                      <a:alpha val="43137"/>
                    </a:srgbClr>
                  </a:outerShdw>
                </a:effectLst>
                <a:latin typeface="微軟正黑體" pitchFamily="34" charset="-120"/>
                <a:ea typeface="微軟正黑體" pitchFamily="34" charset="-120"/>
              </a:rPr>
              <a:t>協議內容</a:t>
            </a:r>
            <a:endParaRPr lang="zh-TW" altLang="en-US" dirty="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054432599"/>
              </p:ext>
            </p:extLst>
          </p:nvPr>
        </p:nvGraphicFramePr>
        <p:xfrm>
          <a:off x="457200" y="1196752"/>
          <a:ext cx="82296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FB1F241F-F69F-4A3C-A85E-CA2276095DA3}" type="slidenum">
              <a:rPr lang="zh-TW" altLang="en-US" smtClean="0"/>
              <a:pPr/>
              <a:t>5</a:t>
            </a:fld>
            <a:endParaRPr lang="zh-TW" altLang="en-US"/>
          </a:p>
        </p:txBody>
      </p:sp>
    </p:spTree>
    <p:extLst>
      <p:ext uri="{BB962C8B-B14F-4D97-AF65-F5344CB8AC3E}">
        <p14:creationId xmlns:p14="http://schemas.microsoft.com/office/powerpoint/2010/main" val="2296352194"/>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827584" y="2132856"/>
            <a:ext cx="7772400" cy="1761027"/>
          </a:xfrm>
        </p:spPr>
        <p:txBody>
          <a:bodyPr/>
          <a:lstStyle/>
          <a:p>
            <a:pPr algn="ctr"/>
            <a:r>
              <a:rPr lang="zh-TW" altLang="en-US" b="1" dirty="0" smtClean="0">
                <a:latin typeface="微軟正黑體" pitchFamily="34" charset="-120"/>
                <a:ea typeface="微軟正黑體" pitchFamily="34" charset="-120"/>
              </a:rPr>
              <a:t>著作權認證合作機制</a:t>
            </a:r>
            <a:endParaRPr lang="zh-TW" altLang="en-US" b="1" dirty="0">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fld id="{FB1F241F-F69F-4A3C-A85E-CA2276095DA3}" type="slidenum">
              <a:rPr lang="zh-TW" altLang="en-US" smtClean="0"/>
              <a:pPr/>
              <a:t>6</a:t>
            </a:fld>
            <a:endParaRPr lang="zh-TW" altLang="en-US"/>
          </a:p>
        </p:txBody>
      </p:sp>
    </p:spTree>
    <p:extLst>
      <p:ext uri="{BB962C8B-B14F-4D97-AF65-F5344CB8AC3E}">
        <p14:creationId xmlns:p14="http://schemas.microsoft.com/office/powerpoint/2010/main" val="3252509691"/>
      </p:ext>
    </p:extLst>
  </p:cSld>
  <p:clrMapOvr>
    <a:masterClrMapping/>
  </p:clrMapOvr>
  <p:transition spd="slow">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716535694"/>
              </p:ext>
            </p:extLst>
          </p:nvPr>
        </p:nvGraphicFramePr>
        <p:xfrm>
          <a:off x="1259632" y="1340768"/>
          <a:ext cx="7488832"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FB1F241F-F69F-4A3C-A85E-CA2276095DA3}" type="slidenum">
              <a:rPr lang="zh-TW" altLang="en-US" smtClean="0"/>
              <a:pPr/>
              <a:t>7</a:t>
            </a:fld>
            <a:endParaRPr lang="zh-TW" altLang="en-US"/>
          </a:p>
        </p:txBody>
      </p:sp>
    </p:spTree>
    <p:extLst>
      <p:ext uri="{BB962C8B-B14F-4D97-AF65-F5344CB8AC3E}">
        <p14:creationId xmlns:p14="http://schemas.microsoft.com/office/powerpoint/2010/main" val="2507424186"/>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4167391650"/>
              </p:ext>
            </p:extLst>
          </p:nvPr>
        </p:nvGraphicFramePr>
        <p:xfrm>
          <a:off x="1115616" y="1484784"/>
          <a:ext cx="7704856"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FB1F241F-F69F-4A3C-A85E-CA2276095DA3}" type="slidenum">
              <a:rPr lang="zh-TW" altLang="en-US" smtClean="0"/>
              <a:pPr/>
              <a:t>8</a:t>
            </a:fld>
            <a:endParaRPr lang="zh-TW" altLang="en-US"/>
          </a:p>
        </p:txBody>
      </p:sp>
    </p:spTree>
    <p:extLst>
      <p:ext uri="{BB962C8B-B14F-4D97-AF65-F5344CB8AC3E}">
        <p14:creationId xmlns:p14="http://schemas.microsoft.com/office/powerpoint/2010/main" val="451158053"/>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3" name="Text Box 2053"/>
          <p:cNvSpPr txBox="1">
            <a:spLocks noChangeArrowheads="1"/>
          </p:cNvSpPr>
          <p:nvPr/>
        </p:nvSpPr>
        <p:spPr bwMode="auto">
          <a:xfrm>
            <a:off x="1676400" y="533400"/>
            <a:ext cx="6019800" cy="587375"/>
          </a:xfrm>
          <a:prstGeom prst="rect">
            <a:avLst/>
          </a:prstGeom>
          <a:noFill/>
          <a:ln w="9525">
            <a:noFill/>
            <a:miter lim="800000"/>
            <a:headEnd/>
            <a:tailEnd/>
          </a:ln>
          <a:effectLst/>
        </p:spPr>
        <p:txBody>
          <a:bodyPr lIns="90000" tIns="46800" rIns="90000" bIns="46800">
            <a:spAutoFit/>
          </a:bodyPr>
          <a:lstStyle/>
          <a:p>
            <a:pPr algn="ctr">
              <a:spcBef>
                <a:spcPct val="50000"/>
              </a:spcBef>
              <a:defRPr/>
            </a:pPr>
            <a:r>
              <a:rPr lang="zh-TW" altLang="en-US" sz="3200" b="1" dirty="0">
                <a:solidFill>
                  <a:schemeClr val="accent4"/>
                </a:solidFill>
                <a:latin typeface="微軟正黑體" pitchFamily="34" charset="-120"/>
                <a:ea typeface="微軟正黑體" pitchFamily="34" charset="-120"/>
              </a:rPr>
              <a:t>協議</a:t>
            </a:r>
            <a:r>
              <a:rPr lang="zh-TW" altLang="en-US" sz="3200" b="1" dirty="0" smtClean="0">
                <a:solidFill>
                  <a:schemeClr val="accent4"/>
                </a:solidFill>
                <a:latin typeface="微軟正黑體" pitchFamily="34" charset="-120"/>
                <a:ea typeface="微軟正黑體" pitchFamily="34" charset="-120"/>
              </a:rPr>
              <a:t>前</a:t>
            </a:r>
            <a:r>
              <a:rPr lang="zh-TW" altLang="en-US" sz="3200" b="1" dirty="0">
                <a:solidFill>
                  <a:schemeClr val="accent4"/>
                </a:solidFill>
                <a:latin typeface="微軟正黑體" pitchFamily="34" charset="-120"/>
                <a:ea typeface="微軟正黑體" pitchFamily="34" charset="-120"/>
              </a:rPr>
              <a:t>認證</a:t>
            </a:r>
            <a:r>
              <a:rPr lang="zh-TW" altLang="en-US" sz="3200" b="1" dirty="0" smtClean="0">
                <a:solidFill>
                  <a:schemeClr val="accent4"/>
                </a:solidFill>
                <a:latin typeface="微軟正黑體" pitchFamily="34" charset="-120"/>
                <a:ea typeface="微軟正黑體" pitchFamily="34" charset="-120"/>
              </a:rPr>
              <a:t>程序</a:t>
            </a:r>
            <a:r>
              <a:rPr lang="en-US" altLang="zh-TW" sz="3200" b="1" dirty="0" smtClean="0">
                <a:solidFill>
                  <a:schemeClr val="accent4"/>
                </a:solidFill>
                <a:latin typeface="微軟正黑體" pitchFamily="34" charset="-120"/>
                <a:ea typeface="微軟正黑體" pitchFamily="34" charset="-120"/>
              </a:rPr>
              <a:t>2-1</a:t>
            </a:r>
            <a:endParaRPr lang="en-US" altLang="zh-TW" sz="3200" b="1" dirty="0">
              <a:solidFill>
                <a:schemeClr val="accent4"/>
              </a:solidFill>
              <a:latin typeface="微軟正黑體" pitchFamily="34" charset="-120"/>
              <a:ea typeface="微軟正黑體" pitchFamily="34" charset="-120"/>
            </a:endParaRPr>
          </a:p>
        </p:txBody>
      </p:sp>
      <p:sp>
        <p:nvSpPr>
          <p:cNvPr id="54275" name="AutoShape 2054"/>
          <p:cNvSpPr>
            <a:spLocks noChangeArrowheads="1"/>
          </p:cNvSpPr>
          <p:nvPr/>
        </p:nvSpPr>
        <p:spPr bwMode="auto">
          <a:xfrm>
            <a:off x="990600" y="1861457"/>
            <a:ext cx="2895600" cy="3657600"/>
          </a:xfrm>
          <a:prstGeom prst="rightArrowCallout">
            <a:avLst>
              <a:gd name="adj1" fmla="val 37988"/>
              <a:gd name="adj2" fmla="val 31099"/>
              <a:gd name="adj3" fmla="val 26588"/>
              <a:gd name="adj4" fmla="val 57074"/>
            </a:avLst>
          </a:prstGeom>
          <a:gradFill rotWithShape="0">
            <a:gsLst>
              <a:gs pos="0">
                <a:srgbClr val="99FFCC"/>
              </a:gs>
              <a:gs pos="50000">
                <a:srgbClr val="AFFFD7"/>
              </a:gs>
              <a:gs pos="100000">
                <a:srgbClr val="99FFCC"/>
              </a:gs>
            </a:gsLst>
            <a:lin ang="5400000" scaled="1"/>
          </a:gra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p>
            <a:endParaRPr lang="zh-TW" altLang="en-US">
              <a:ea typeface="標楷體" pitchFamily="65" charset="-120"/>
            </a:endParaRPr>
          </a:p>
        </p:txBody>
      </p:sp>
      <p:sp>
        <p:nvSpPr>
          <p:cNvPr id="54276" name="Rectangle 2055"/>
          <p:cNvSpPr>
            <a:spLocks noChangeArrowheads="1"/>
          </p:cNvSpPr>
          <p:nvPr/>
        </p:nvSpPr>
        <p:spPr bwMode="auto">
          <a:xfrm>
            <a:off x="1128712" y="2714143"/>
            <a:ext cx="1463675" cy="1688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p>
            <a:pPr>
              <a:lnSpc>
                <a:spcPct val="110000"/>
              </a:lnSpc>
              <a:spcBef>
                <a:spcPct val="40000"/>
              </a:spcBef>
            </a:pPr>
            <a:r>
              <a:rPr lang="zh-TW" altLang="en-US" sz="2400" dirty="0" smtClean="0">
                <a:latin typeface="微軟正黑體" pitchFamily="34" charset="-120"/>
                <a:ea typeface="微軟正黑體" pitchFamily="34" charset="-120"/>
              </a:rPr>
              <a:t>向</a:t>
            </a:r>
            <a:r>
              <a:rPr lang="en-US" altLang="zh-TW" sz="2400" dirty="0">
                <a:latin typeface="微軟正黑體" pitchFamily="34" charset="-120"/>
                <a:ea typeface="微軟正黑體" pitchFamily="34" charset="-120"/>
              </a:rPr>
              <a:t>IFPI</a:t>
            </a:r>
            <a:r>
              <a:rPr lang="zh-TW" altLang="zh-TW" sz="2400" dirty="0">
                <a:latin typeface="微軟正黑體" pitchFamily="34" charset="-120"/>
                <a:ea typeface="微軟正黑體" pitchFamily="34" charset="-120"/>
              </a:rPr>
              <a:t>香港亞洲總會</a:t>
            </a:r>
            <a:r>
              <a:rPr lang="zh-TW" altLang="en-US" sz="2400" dirty="0">
                <a:latin typeface="微軟正黑體" pitchFamily="34" charset="-120"/>
                <a:ea typeface="微軟正黑體" pitchFamily="34" charset="-120"/>
              </a:rPr>
              <a:t>請求認證</a:t>
            </a:r>
            <a:endParaRPr lang="zh-TW" altLang="en-US" sz="2400" u="sng" dirty="0">
              <a:solidFill>
                <a:srgbClr val="000099"/>
              </a:solidFill>
              <a:latin typeface="微軟正黑體" pitchFamily="34" charset="-120"/>
              <a:ea typeface="微軟正黑體" pitchFamily="34" charset="-120"/>
            </a:endParaRPr>
          </a:p>
        </p:txBody>
      </p:sp>
      <p:sp>
        <p:nvSpPr>
          <p:cNvPr id="54277" name="Rectangle 2056"/>
          <p:cNvSpPr>
            <a:spLocks noChangeArrowheads="1"/>
          </p:cNvSpPr>
          <p:nvPr/>
        </p:nvSpPr>
        <p:spPr bwMode="auto">
          <a:xfrm>
            <a:off x="914400" y="1447800"/>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p>
            <a:endParaRPr lang="zh-TW" altLang="zh-TW" sz="2400">
              <a:solidFill>
                <a:srgbClr val="000099"/>
              </a:solidFill>
              <a:ea typeface="標楷體" pitchFamily="65" charset="-120"/>
            </a:endParaRPr>
          </a:p>
        </p:txBody>
      </p:sp>
      <p:sp>
        <p:nvSpPr>
          <p:cNvPr id="54278" name="AutoShape 2061"/>
          <p:cNvSpPr>
            <a:spLocks noChangeArrowheads="1"/>
          </p:cNvSpPr>
          <p:nvPr/>
        </p:nvSpPr>
        <p:spPr bwMode="auto">
          <a:xfrm>
            <a:off x="3962400" y="1861457"/>
            <a:ext cx="2895600" cy="3657600"/>
          </a:xfrm>
          <a:prstGeom prst="rightArrowCallout">
            <a:avLst>
              <a:gd name="adj1" fmla="val 37988"/>
              <a:gd name="adj2" fmla="val 31099"/>
              <a:gd name="adj3" fmla="val 26588"/>
              <a:gd name="adj4" fmla="val 57074"/>
            </a:avLst>
          </a:prstGeom>
          <a:gradFill rotWithShape="0">
            <a:gsLst>
              <a:gs pos="0">
                <a:srgbClr val="66FFFF"/>
              </a:gs>
              <a:gs pos="100000">
                <a:srgbClr val="58DCDC"/>
              </a:gs>
            </a:gsLst>
            <a:lin ang="5400000" scaled="1"/>
          </a:gra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p>
            <a:endParaRPr lang="zh-TW" altLang="en-US">
              <a:ea typeface="標楷體" pitchFamily="65" charset="-120"/>
            </a:endParaRPr>
          </a:p>
        </p:txBody>
      </p:sp>
      <p:sp>
        <p:nvSpPr>
          <p:cNvPr id="54279" name="Rectangle 2057"/>
          <p:cNvSpPr>
            <a:spLocks noChangeArrowheads="1"/>
          </p:cNvSpPr>
          <p:nvPr/>
        </p:nvSpPr>
        <p:spPr bwMode="auto">
          <a:xfrm>
            <a:off x="3929743" y="2802422"/>
            <a:ext cx="1722437" cy="87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p>
            <a:pPr marL="287338" indent="-287338" algn="ctr">
              <a:lnSpc>
                <a:spcPct val="110000"/>
              </a:lnSpc>
              <a:spcBef>
                <a:spcPct val="40000"/>
              </a:spcBef>
            </a:pPr>
            <a:r>
              <a:rPr lang="zh-TW" altLang="zh-TW" sz="2400" dirty="0" smtClean="0">
                <a:latin typeface="微軟正黑體" pitchFamily="34" charset="-120"/>
                <a:ea typeface="微軟正黑體" pitchFamily="34" charset="-120"/>
              </a:rPr>
              <a:t>取得</a:t>
            </a:r>
            <a:r>
              <a:rPr lang="zh-TW" altLang="zh-TW" sz="2400" dirty="0">
                <a:latin typeface="微軟正黑體" pitchFamily="34" charset="-120"/>
                <a:ea typeface="微軟正黑體" pitchFamily="34" charset="-120"/>
              </a:rPr>
              <a:t>權利認證證書後</a:t>
            </a:r>
            <a:endParaRPr lang="en-US" altLang="zh-TW" sz="2400" dirty="0">
              <a:solidFill>
                <a:srgbClr val="000099"/>
              </a:solidFill>
              <a:latin typeface="微軟正黑體" pitchFamily="34" charset="-120"/>
              <a:ea typeface="微軟正黑體" pitchFamily="34" charset="-120"/>
            </a:endParaRPr>
          </a:p>
        </p:txBody>
      </p:sp>
      <p:sp>
        <p:nvSpPr>
          <p:cNvPr id="54280" name="AutoShape 2064"/>
          <p:cNvSpPr>
            <a:spLocks noChangeArrowheads="1"/>
          </p:cNvSpPr>
          <p:nvPr/>
        </p:nvSpPr>
        <p:spPr bwMode="auto">
          <a:xfrm>
            <a:off x="6705600" y="1838063"/>
            <a:ext cx="2133600" cy="3680994"/>
          </a:xfrm>
          <a:prstGeom prst="verticalScroll">
            <a:avLst>
              <a:gd name="adj" fmla="val 12500"/>
            </a:avLst>
          </a:prstGeom>
          <a:gradFill rotWithShape="0">
            <a:gsLst>
              <a:gs pos="0">
                <a:srgbClr val="FFCC66"/>
              </a:gs>
              <a:gs pos="100000">
                <a:srgbClr val="FFEECB"/>
              </a:gs>
            </a:gsLst>
            <a:lin ang="5400000" scaled="1"/>
          </a:gra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p>
            <a:endParaRPr lang="zh-TW" altLang="en-US">
              <a:ea typeface="標楷體" pitchFamily="65" charset="-120"/>
            </a:endParaRPr>
          </a:p>
        </p:txBody>
      </p:sp>
      <p:sp>
        <p:nvSpPr>
          <p:cNvPr id="54281" name="Text Box 2070"/>
          <p:cNvSpPr txBox="1">
            <a:spLocks noChangeArrowheads="1"/>
          </p:cNvSpPr>
          <p:nvPr/>
        </p:nvSpPr>
        <p:spPr bwMode="auto">
          <a:xfrm>
            <a:off x="816429" y="1076211"/>
            <a:ext cx="7877175"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defRPr kumimoji="1" sz="2000">
                <a:solidFill>
                  <a:schemeClr val="tx1"/>
                </a:solidFill>
                <a:latin typeface="標楷體" pitchFamily="65" charset="-120"/>
                <a:ea typeface="新細明體" charset="-120"/>
              </a:defRPr>
            </a:lvl1pPr>
            <a:lvl2pPr marL="742950" indent="-285750" eaLnBrk="0" hangingPunct="0">
              <a:defRPr kumimoji="1" sz="2000">
                <a:solidFill>
                  <a:schemeClr val="tx1"/>
                </a:solidFill>
                <a:latin typeface="標楷體" pitchFamily="65" charset="-120"/>
                <a:ea typeface="新細明體" charset="-120"/>
              </a:defRPr>
            </a:lvl2pPr>
            <a:lvl3pPr marL="1143000" indent="-228600" eaLnBrk="0" hangingPunct="0">
              <a:defRPr kumimoji="1" sz="2000">
                <a:solidFill>
                  <a:schemeClr val="tx1"/>
                </a:solidFill>
                <a:latin typeface="標楷體" pitchFamily="65" charset="-120"/>
                <a:ea typeface="新細明體" charset="-120"/>
              </a:defRPr>
            </a:lvl3pPr>
            <a:lvl4pPr marL="1600200" indent="-228600" eaLnBrk="0" hangingPunct="0">
              <a:defRPr kumimoji="1" sz="2000">
                <a:solidFill>
                  <a:schemeClr val="tx1"/>
                </a:solidFill>
                <a:latin typeface="標楷體" pitchFamily="65" charset="-120"/>
                <a:ea typeface="新細明體" charset="-120"/>
              </a:defRPr>
            </a:lvl4pPr>
            <a:lvl5pPr marL="2057400" indent="-228600" eaLnBrk="0" hangingPunct="0">
              <a:defRPr kumimoji="1" sz="2000">
                <a:solidFill>
                  <a:schemeClr val="tx1"/>
                </a:solidFill>
                <a:latin typeface="標楷體" pitchFamily="65" charset="-120"/>
                <a:ea typeface="新細明體" charset="-120"/>
              </a:defRPr>
            </a:lvl5pPr>
            <a:lvl6pPr marL="2514600" indent="-228600" eaLnBrk="0" fontAlgn="base" hangingPunct="0">
              <a:spcBef>
                <a:spcPct val="0"/>
              </a:spcBef>
              <a:spcAft>
                <a:spcPct val="0"/>
              </a:spcAft>
              <a:defRPr kumimoji="1" sz="2000">
                <a:solidFill>
                  <a:schemeClr val="tx1"/>
                </a:solidFill>
                <a:latin typeface="標楷體" pitchFamily="65" charset="-120"/>
                <a:ea typeface="新細明體" charset="-120"/>
              </a:defRPr>
            </a:lvl6pPr>
            <a:lvl7pPr marL="2971800" indent="-228600" eaLnBrk="0" fontAlgn="base" hangingPunct="0">
              <a:spcBef>
                <a:spcPct val="0"/>
              </a:spcBef>
              <a:spcAft>
                <a:spcPct val="0"/>
              </a:spcAft>
              <a:defRPr kumimoji="1" sz="2000">
                <a:solidFill>
                  <a:schemeClr val="tx1"/>
                </a:solidFill>
                <a:latin typeface="標楷體" pitchFamily="65" charset="-120"/>
                <a:ea typeface="新細明體" charset="-120"/>
              </a:defRPr>
            </a:lvl7pPr>
            <a:lvl8pPr marL="3429000" indent="-228600" eaLnBrk="0" fontAlgn="base" hangingPunct="0">
              <a:spcBef>
                <a:spcPct val="0"/>
              </a:spcBef>
              <a:spcAft>
                <a:spcPct val="0"/>
              </a:spcAft>
              <a:defRPr kumimoji="1" sz="2000">
                <a:solidFill>
                  <a:schemeClr val="tx1"/>
                </a:solidFill>
                <a:latin typeface="標楷體" pitchFamily="65" charset="-120"/>
                <a:ea typeface="新細明體" charset="-120"/>
              </a:defRPr>
            </a:lvl8pPr>
            <a:lvl9pPr marL="3886200" indent="-228600" eaLnBrk="0" fontAlgn="base" hangingPunct="0">
              <a:spcBef>
                <a:spcPct val="0"/>
              </a:spcBef>
              <a:spcAft>
                <a:spcPct val="0"/>
              </a:spcAft>
              <a:defRPr kumimoji="1" sz="2000">
                <a:solidFill>
                  <a:schemeClr val="tx1"/>
                </a:solidFill>
                <a:latin typeface="標楷體" pitchFamily="65" charset="-120"/>
                <a:ea typeface="新細明體" charset="-120"/>
              </a:defRPr>
            </a:lvl9pPr>
          </a:lstStyle>
          <a:p>
            <a:pPr eaLnBrk="1" hangingPunct="1"/>
            <a:r>
              <a:rPr lang="zh-TW" altLang="en-US" sz="2800" dirty="0">
                <a:latin typeface="微軟正黑體" pitchFamily="34" charset="-120"/>
                <a:ea typeface="微軟正黑體" pitchFamily="34" charset="-120"/>
              </a:rPr>
              <a:t>台</a:t>
            </a:r>
            <a:r>
              <a:rPr lang="zh-TW" altLang="zh-TW" sz="2800" dirty="0">
                <a:latin typeface="微軟正黑體" pitchFamily="34" charset="-120"/>
                <a:ea typeface="微軟正黑體" pitchFamily="34" charset="-120"/>
              </a:rPr>
              <a:t>灣</a:t>
            </a:r>
            <a:r>
              <a:rPr lang="zh-TW" altLang="en-US" sz="2800" dirty="0">
                <a:latin typeface="微軟正黑體" pitchFamily="34" charset="-120"/>
                <a:ea typeface="微軟正黑體" pitchFamily="34" charset="-120"/>
              </a:rPr>
              <a:t>影音</a:t>
            </a:r>
            <a:r>
              <a:rPr lang="zh-TW" altLang="zh-TW" sz="2800" dirty="0" smtClean="0">
                <a:latin typeface="微軟正黑體" pitchFamily="34" charset="-120"/>
                <a:ea typeface="微軟正黑體" pitchFamily="34" charset="-120"/>
              </a:rPr>
              <a:t>業者</a:t>
            </a:r>
            <a:r>
              <a:rPr lang="en-US" altLang="zh-TW" sz="2800" dirty="0" smtClean="0">
                <a:latin typeface="微軟正黑體" pitchFamily="34" charset="-120"/>
                <a:ea typeface="微軟正黑體" pitchFamily="34" charset="-120"/>
              </a:rPr>
              <a:t>-</a:t>
            </a:r>
            <a:r>
              <a:rPr lang="zh-TW" altLang="zh-TW" sz="2800" dirty="0" smtClean="0">
                <a:latin typeface="微軟正黑體" pitchFamily="34" charset="-120"/>
                <a:ea typeface="微軟正黑體" pitchFamily="34" charset="-120"/>
              </a:rPr>
              <a:t>屬</a:t>
            </a:r>
            <a:r>
              <a:rPr lang="zh-TW" altLang="zh-TW" sz="2800" dirty="0">
                <a:latin typeface="微軟正黑體" pitchFamily="34" charset="-120"/>
                <a:ea typeface="微軟正黑體" pitchFamily="34" charset="-120"/>
              </a:rPr>
              <a:t>國際唱片業協會（</a:t>
            </a:r>
            <a:r>
              <a:rPr lang="en-US" altLang="zh-TW" sz="2800" dirty="0">
                <a:latin typeface="微軟正黑體" pitchFamily="34" charset="-120"/>
                <a:ea typeface="微軟正黑體" pitchFamily="34" charset="-120"/>
              </a:rPr>
              <a:t>IFPI</a:t>
            </a:r>
            <a:r>
              <a:rPr lang="zh-TW" altLang="zh-TW" sz="2800" dirty="0">
                <a:latin typeface="微軟正黑體" pitchFamily="34" charset="-120"/>
                <a:ea typeface="微軟正黑體" pitchFamily="34" charset="-120"/>
              </a:rPr>
              <a:t>）</a:t>
            </a:r>
            <a:r>
              <a:rPr lang="zh-TW" altLang="en-US" sz="2800" dirty="0">
                <a:latin typeface="微軟正黑體" pitchFamily="34" charset="-120"/>
                <a:ea typeface="微軟正黑體" pitchFamily="34" charset="-120"/>
              </a:rPr>
              <a:t>會員 </a:t>
            </a:r>
          </a:p>
        </p:txBody>
      </p:sp>
      <p:sp>
        <p:nvSpPr>
          <p:cNvPr id="54282" name="文字方塊 12"/>
          <p:cNvSpPr txBox="1">
            <a:spLocks noChangeArrowheads="1"/>
          </p:cNvSpPr>
          <p:nvPr/>
        </p:nvSpPr>
        <p:spPr bwMode="auto">
          <a:xfrm>
            <a:off x="7214085" y="2709391"/>
            <a:ext cx="1143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標楷體" pitchFamily="65" charset="-120"/>
                <a:ea typeface="新細明體" charset="-120"/>
              </a:defRPr>
            </a:lvl1pPr>
            <a:lvl2pPr marL="742950" indent="-285750" eaLnBrk="0" hangingPunct="0">
              <a:defRPr kumimoji="1" sz="2000">
                <a:solidFill>
                  <a:schemeClr val="tx1"/>
                </a:solidFill>
                <a:latin typeface="標楷體" pitchFamily="65" charset="-120"/>
                <a:ea typeface="新細明體" charset="-120"/>
              </a:defRPr>
            </a:lvl2pPr>
            <a:lvl3pPr marL="1143000" indent="-228600" eaLnBrk="0" hangingPunct="0">
              <a:defRPr kumimoji="1" sz="2000">
                <a:solidFill>
                  <a:schemeClr val="tx1"/>
                </a:solidFill>
                <a:latin typeface="標楷體" pitchFamily="65" charset="-120"/>
                <a:ea typeface="新細明體" charset="-120"/>
              </a:defRPr>
            </a:lvl3pPr>
            <a:lvl4pPr marL="1600200" indent="-228600" eaLnBrk="0" hangingPunct="0">
              <a:defRPr kumimoji="1" sz="2000">
                <a:solidFill>
                  <a:schemeClr val="tx1"/>
                </a:solidFill>
                <a:latin typeface="標楷體" pitchFamily="65" charset="-120"/>
                <a:ea typeface="新細明體" charset="-120"/>
              </a:defRPr>
            </a:lvl4pPr>
            <a:lvl5pPr marL="2057400" indent="-228600" eaLnBrk="0" hangingPunct="0">
              <a:defRPr kumimoji="1" sz="2000">
                <a:solidFill>
                  <a:schemeClr val="tx1"/>
                </a:solidFill>
                <a:latin typeface="標楷體" pitchFamily="65" charset="-120"/>
                <a:ea typeface="新細明體" charset="-120"/>
              </a:defRPr>
            </a:lvl5pPr>
            <a:lvl6pPr marL="2514600" indent="-228600" eaLnBrk="0" fontAlgn="base" hangingPunct="0">
              <a:spcBef>
                <a:spcPct val="0"/>
              </a:spcBef>
              <a:spcAft>
                <a:spcPct val="0"/>
              </a:spcAft>
              <a:defRPr kumimoji="1" sz="2000">
                <a:solidFill>
                  <a:schemeClr val="tx1"/>
                </a:solidFill>
                <a:latin typeface="標楷體" pitchFamily="65" charset="-120"/>
                <a:ea typeface="新細明體" charset="-120"/>
              </a:defRPr>
            </a:lvl6pPr>
            <a:lvl7pPr marL="2971800" indent="-228600" eaLnBrk="0" fontAlgn="base" hangingPunct="0">
              <a:spcBef>
                <a:spcPct val="0"/>
              </a:spcBef>
              <a:spcAft>
                <a:spcPct val="0"/>
              </a:spcAft>
              <a:defRPr kumimoji="1" sz="2000">
                <a:solidFill>
                  <a:schemeClr val="tx1"/>
                </a:solidFill>
                <a:latin typeface="標楷體" pitchFamily="65" charset="-120"/>
                <a:ea typeface="新細明體" charset="-120"/>
              </a:defRPr>
            </a:lvl7pPr>
            <a:lvl8pPr marL="3429000" indent="-228600" eaLnBrk="0" fontAlgn="base" hangingPunct="0">
              <a:spcBef>
                <a:spcPct val="0"/>
              </a:spcBef>
              <a:spcAft>
                <a:spcPct val="0"/>
              </a:spcAft>
              <a:defRPr kumimoji="1" sz="2000">
                <a:solidFill>
                  <a:schemeClr val="tx1"/>
                </a:solidFill>
                <a:latin typeface="標楷體" pitchFamily="65" charset="-120"/>
                <a:ea typeface="新細明體" charset="-120"/>
              </a:defRPr>
            </a:lvl8pPr>
            <a:lvl9pPr marL="3886200" indent="-228600" eaLnBrk="0" fontAlgn="base" hangingPunct="0">
              <a:spcBef>
                <a:spcPct val="0"/>
              </a:spcBef>
              <a:spcAft>
                <a:spcPct val="0"/>
              </a:spcAft>
              <a:defRPr kumimoji="1" sz="2000">
                <a:solidFill>
                  <a:schemeClr val="tx1"/>
                </a:solidFill>
                <a:latin typeface="標楷體" pitchFamily="65" charset="-120"/>
                <a:ea typeface="新細明體" charset="-120"/>
              </a:defRPr>
            </a:lvl9pPr>
          </a:lstStyle>
          <a:p>
            <a:pPr eaLnBrk="1" hangingPunct="1"/>
            <a:r>
              <a:rPr lang="zh-TW" altLang="zh-TW" sz="2400" dirty="0">
                <a:latin typeface="微軟正黑體" pitchFamily="34" charset="-120"/>
                <a:ea typeface="微軟正黑體" pitchFamily="34" charset="-120"/>
              </a:rPr>
              <a:t>送交中國大陸國家版權局進行審批</a:t>
            </a:r>
            <a:endParaRPr lang="zh-TW" altLang="en-US" sz="24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fld id="{FB1F241F-F69F-4A3C-A85E-CA2276095DA3}" type="slidenum">
              <a:rPr lang="zh-TW" altLang="en-US" smtClean="0"/>
              <a:pPr/>
              <a:t>9</a:t>
            </a:fld>
            <a:endParaRPr lang="zh-TW" altLang="en-US"/>
          </a:p>
        </p:txBody>
      </p:sp>
    </p:spTree>
    <p:extLst>
      <p:ext uri="{BB962C8B-B14F-4D97-AF65-F5344CB8AC3E}">
        <p14:creationId xmlns:p14="http://schemas.microsoft.com/office/powerpoint/2010/main" val="2099149480"/>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本局簡報母片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3382</TotalTime>
  <Words>2693</Words>
  <Application>Microsoft Office PowerPoint</Application>
  <PresentationFormat>如螢幕大小 (4:3)</PresentationFormat>
  <Paragraphs>287</Paragraphs>
  <Slides>33</Slides>
  <Notes>6</Notes>
  <HiddenSlides>0</HiddenSlides>
  <MMClips>0</MMClips>
  <ScaleCrop>false</ScaleCrop>
  <HeadingPairs>
    <vt:vector size="4" baseType="variant">
      <vt:variant>
        <vt:lpstr>佈景主題</vt:lpstr>
      </vt:variant>
      <vt:variant>
        <vt:i4>3</vt:i4>
      </vt:variant>
      <vt:variant>
        <vt:lpstr>投影片標題</vt:lpstr>
      </vt:variant>
      <vt:variant>
        <vt:i4>33</vt:i4>
      </vt:variant>
    </vt:vector>
  </HeadingPairs>
  <TitlesOfParts>
    <vt:vector size="36" baseType="lpstr">
      <vt:lpstr>自訂設計</vt:lpstr>
      <vt:lpstr>本局簡報母片2</vt:lpstr>
      <vt:lpstr>1_Office 佈景主題</vt:lpstr>
      <vt:lpstr>PowerPoint 簡報</vt:lpstr>
      <vt:lpstr>報告大綱</vt:lpstr>
      <vt:lpstr>PowerPoint 簡報</vt:lpstr>
      <vt:lpstr>協議本文大綱</vt:lpstr>
      <vt:lpstr>協議內容</vt:lpstr>
      <vt:lpstr>著作權認證合作機制</vt:lpstr>
      <vt:lpstr>PowerPoint 簡報</vt:lpstr>
      <vt:lpstr>PowerPoint 簡報</vt:lpstr>
      <vt:lpstr>PowerPoint 簡報</vt:lpstr>
      <vt:lpstr>PowerPoint 簡報</vt:lpstr>
      <vt:lpstr>PowerPoint 簡報</vt:lpstr>
      <vt:lpstr>執行現況</vt:lpstr>
      <vt:lpstr>執行成效</vt:lpstr>
      <vt:lpstr>PowerPoint 簡報</vt:lpstr>
      <vt:lpstr>執法協處機制</vt:lpstr>
      <vt:lpstr>PowerPoint 簡報</vt:lpstr>
      <vt:lpstr>常見問題</vt:lpstr>
      <vt:lpstr>協處原則</vt:lpstr>
      <vt:lpstr>大陸著作權侵害之救濟 採司法保護、行政執法雙軌制 </vt:lpstr>
      <vt:lpstr>    大陸人民法院的組織體系</vt:lpstr>
      <vt:lpstr>大陸刑事門檻-一般侵權</vt:lpstr>
      <vt:lpstr>大陸刑事門檻-網路侵權</vt:lpstr>
      <vt:lpstr>大陸行政查處</vt:lpstr>
      <vt:lpstr>行政執法組織</vt:lpstr>
      <vt:lpstr>版權侵害行政處理流程表</vt:lpstr>
      <vt:lpstr>大陸投訴舉報專線-人在大陸</vt:lpstr>
      <vt:lpstr>大陸投訴舉報專線-人在台灣</vt:lpstr>
      <vt:lpstr>網路舉報</vt:lpstr>
      <vt:lpstr>PowerPoint 簡報</vt:lpstr>
      <vt:lpstr>主管部門的溝通平台</vt:lpstr>
      <vt:lpstr>集體管理團體交流</vt:lpstr>
      <vt:lpstr>結語</vt:lpstr>
      <vt:lpstr>報告完畢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海峽兩岸智慧財產權保護協議</dc:title>
  <dc:creator>00533</dc:creator>
  <cp:lastModifiedBy>00611</cp:lastModifiedBy>
  <cp:revision>126</cp:revision>
  <cp:lastPrinted>2013-08-23T07:58:35Z</cp:lastPrinted>
  <dcterms:created xsi:type="dcterms:W3CDTF">2011-05-17T08:20:56Z</dcterms:created>
  <dcterms:modified xsi:type="dcterms:W3CDTF">2013-08-23T08:02:04Z</dcterms:modified>
</cp:coreProperties>
</file>