
<file path=[Content_Types].xml><?xml version="1.0" encoding="utf-8"?>
<Types xmlns="http://schemas.openxmlformats.org/package/2006/content-types">
  <Default Extension="png" ContentType="image/png"/>
  <Default Extension="tmp" ContentType="image/png"/>
  <Default Extension="wmf" ContentType="image/x-wmf"/>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tiff" ContentType="image/tiff"/>
  <Default Extension="gif" ContentType="image/gif"/>
  <Default Extension="ti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4.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5.xml" ContentType="application/vnd.openxmlformats-officedocument.presentationml.notesSlide+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notesSlides/notesSlide6.xml" ContentType="application/vnd.openxmlformats-officedocument.presentationml.notesSlide+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6" r:id="rId1"/>
    <p:sldMasterId id="2147483758" r:id="rId2"/>
  </p:sldMasterIdLst>
  <p:notesMasterIdLst>
    <p:notesMasterId r:id="rId43"/>
  </p:notesMasterIdLst>
  <p:handoutMasterIdLst>
    <p:handoutMasterId r:id="rId44"/>
  </p:handoutMasterIdLst>
  <p:sldIdLst>
    <p:sldId id="286" r:id="rId3"/>
    <p:sldId id="306" r:id="rId4"/>
    <p:sldId id="307" r:id="rId5"/>
    <p:sldId id="516" r:id="rId6"/>
    <p:sldId id="363" r:id="rId7"/>
    <p:sldId id="365" r:id="rId8"/>
    <p:sldId id="517" r:id="rId9"/>
    <p:sldId id="518" r:id="rId10"/>
    <p:sldId id="485" r:id="rId11"/>
    <p:sldId id="492" r:id="rId12"/>
    <p:sldId id="441" r:id="rId13"/>
    <p:sldId id="442" r:id="rId14"/>
    <p:sldId id="443" r:id="rId15"/>
    <p:sldId id="519" r:id="rId16"/>
    <p:sldId id="466" r:id="rId17"/>
    <p:sldId id="536" r:id="rId18"/>
    <p:sldId id="508" r:id="rId19"/>
    <p:sldId id="537" r:id="rId20"/>
    <p:sldId id="538" r:id="rId21"/>
    <p:sldId id="539" r:id="rId22"/>
    <p:sldId id="540" r:id="rId23"/>
    <p:sldId id="561" r:id="rId24"/>
    <p:sldId id="542" r:id="rId25"/>
    <p:sldId id="560" r:id="rId26"/>
    <p:sldId id="507" r:id="rId27"/>
    <p:sldId id="534" r:id="rId28"/>
    <p:sldId id="544" r:id="rId29"/>
    <p:sldId id="545" r:id="rId30"/>
    <p:sldId id="546" r:id="rId31"/>
    <p:sldId id="547" r:id="rId32"/>
    <p:sldId id="548" r:id="rId33"/>
    <p:sldId id="549" r:id="rId34"/>
    <p:sldId id="550" r:id="rId35"/>
    <p:sldId id="535" r:id="rId36"/>
    <p:sldId id="552" r:id="rId37"/>
    <p:sldId id="555" r:id="rId38"/>
    <p:sldId id="556" r:id="rId39"/>
    <p:sldId id="557" r:id="rId40"/>
    <p:sldId id="559" r:id="rId41"/>
    <p:sldId id="349" r:id="rId42"/>
  </p:sldIdLst>
  <p:sldSz cx="9144000" cy="6858000" type="screen4x3"/>
  <p:notesSz cx="6807200" cy="9939338"/>
  <p:defaultText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預設章節" id="{38987EFD-FDF9-4026-A41F-F72F9B6D690F}">
          <p14:sldIdLst>
            <p14:sldId id="286"/>
            <p14:sldId id="306"/>
            <p14:sldId id="307"/>
            <p14:sldId id="516"/>
            <p14:sldId id="363"/>
            <p14:sldId id="365"/>
            <p14:sldId id="517"/>
            <p14:sldId id="518"/>
            <p14:sldId id="485"/>
            <p14:sldId id="492"/>
            <p14:sldId id="441"/>
            <p14:sldId id="442"/>
            <p14:sldId id="443"/>
            <p14:sldId id="519"/>
            <p14:sldId id="466"/>
            <p14:sldId id="536"/>
            <p14:sldId id="508"/>
            <p14:sldId id="537"/>
            <p14:sldId id="538"/>
            <p14:sldId id="539"/>
            <p14:sldId id="540"/>
            <p14:sldId id="561"/>
            <p14:sldId id="542"/>
            <p14:sldId id="560"/>
            <p14:sldId id="507"/>
            <p14:sldId id="534"/>
            <p14:sldId id="544"/>
            <p14:sldId id="545"/>
            <p14:sldId id="546"/>
            <p14:sldId id="547"/>
            <p14:sldId id="548"/>
            <p14:sldId id="549"/>
            <p14:sldId id="550"/>
            <p14:sldId id="535"/>
            <p14:sldId id="552"/>
            <p14:sldId id="555"/>
            <p14:sldId id="556"/>
            <p14:sldId id="557"/>
            <p14:sldId id="559"/>
            <p14:sldId id="349"/>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4DF13"/>
    <a:srgbClr val="663300"/>
    <a:srgbClr val="CE149D"/>
    <a:srgbClr val="850D66"/>
    <a:srgbClr val="F389D7"/>
    <a:srgbClr val="4FD1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等深淺樣式 2 - 輔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6D9F66E-5EB9-4882-86FB-DCBF35E3C3E4}" styleName="中等深淺樣式 4 - 輔色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F5AB1C69-6EDB-4FF4-983F-18BD219EF322}" styleName="中等深淺樣式 2 - 輔色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中等深淺樣式 2 - 輔色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3C2FFA5D-87B4-456A-9821-1D502468CF0F}" styleName="佈景主題樣式 1 - 輔色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ED083AE6-46FA-4A59-8FB0-9F97EB10719F}" styleName="淺色樣式 3 - 輔色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AF606853-7671-496A-8E4F-DF71F8EC918B}" styleName="深色樣式 1 - 輔色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775DCB02-9BB8-47FD-8907-85C794F793BA}" styleName="佈景主題樣式 1 - 輔色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013" autoAdjust="0"/>
    <p:restoredTop sz="86979" autoAdjust="0"/>
  </p:normalViewPr>
  <p:slideViewPr>
    <p:cSldViewPr>
      <p:cViewPr>
        <p:scale>
          <a:sx n="70" d="100"/>
          <a:sy n="70" d="100"/>
        </p:scale>
        <p:origin x="-504" y="-91"/>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57" d="100"/>
          <a:sy n="57" d="100"/>
        </p:scale>
        <p:origin x="-1810" y="-86"/>
      </p:cViewPr>
      <p:guideLst>
        <p:guide orient="horz" pos="3130"/>
        <p:guide pos="2144"/>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notesMaster" Target="notesMasters/notesMaster1.xml"/><Relationship Id="rId48" Type="http://schemas.openxmlformats.org/officeDocument/2006/relationships/tableStyles" Target="tableStyles.xml"/></Relationships>
</file>

<file path=ppt/diagrams/_rels/data14.xml.rels><?xml version="1.0" encoding="UTF-8" standalone="yes"?>
<Relationships xmlns="http://schemas.openxmlformats.org/package/2006/relationships"><Relationship Id="rId1" Type="http://schemas.openxmlformats.org/officeDocument/2006/relationships/image" Target="../media/image14.png"/></Relationships>
</file>

<file path=ppt/diagrams/_rels/data22.xml.rels><?xml version="1.0" encoding="UTF-8" standalone="yes"?>
<Relationships xmlns="http://schemas.openxmlformats.org/package/2006/relationships"><Relationship Id="rId1" Type="http://schemas.openxmlformats.org/officeDocument/2006/relationships/image" Target="../media/image35.png"/></Relationships>
</file>

<file path=ppt/diagrams/_rels/drawing14.xml.rels><?xml version="1.0" encoding="UTF-8" standalone="yes"?>
<Relationships xmlns="http://schemas.openxmlformats.org/package/2006/relationships"><Relationship Id="rId1" Type="http://schemas.openxmlformats.org/officeDocument/2006/relationships/image" Target="../media/image14.png"/></Relationships>
</file>

<file path=ppt/diagrams/_rels/drawing22.xml.rels><?xml version="1.0" encoding="UTF-8" standalone="yes"?>
<Relationships xmlns="http://schemas.openxmlformats.org/package/2006/relationships"><Relationship Id="rId1" Type="http://schemas.openxmlformats.org/officeDocument/2006/relationships/image" Target="../media/image35.png"/></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3_5">
  <dgm:title val=""/>
  <dgm:desc val=""/>
  <dgm:catLst>
    <dgm:cat type="accent3" pri="11500"/>
  </dgm:catLst>
  <dgm:styleLbl name="node0">
    <dgm:fillClrLst meth="cycle">
      <a:schemeClr val="accent3">
        <a:alpha val="80000"/>
      </a:schemeClr>
    </dgm:fillClrLst>
    <dgm:linClrLst meth="repeat">
      <a:schemeClr val="lt1"/>
    </dgm:linClrLst>
    <dgm:effectClrLst/>
    <dgm:txLinClrLst/>
    <dgm:txFillClrLst/>
    <dgm:txEffectClrLst/>
  </dgm:styleLbl>
  <dgm:styleLbl name="node1">
    <dgm:fillClrLst>
      <a:schemeClr val="accent3">
        <a:alpha val="90000"/>
      </a:schemeClr>
      <a:schemeClr val="accent3">
        <a:alpha val="50000"/>
      </a:schemeClr>
    </dgm:fillClrLst>
    <dgm:linClrLst meth="repeat">
      <a:schemeClr val="lt1"/>
    </dgm:linClrLst>
    <dgm:effectClrLst/>
    <dgm:txLinClrLst/>
    <dgm:txFillClrLst/>
    <dgm:txEffectClrLst/>
  </dgm:styleLbl>
  <dgm:styleLbl name="alignNode1">
    <dgm:fillClrLst>
      <a:schemeClr val="accent3">
        <a:alpha val="90000"/>
      </a:schemeClr>
      <a:schemeClr val="accent3">
        <a:alpha val="50000"/>
      </a:schemeClr>
    </dgm:fillClrLst>
    <dgm:linClrLst>
      <a:schemeClr val="accent3">
        <a:alpha val="90000"/>
      </a:schemeClr>
      <a:schemeClr val="accent3">
        <a:alpha val="50000"/>
      </a:schemeClr>
    </dgm:linClrLst>
    <dgm:effectClrLst/>
    <dgm:txLinClrLst/>
    <dgm:txFillClrLst/>
    <dgm:txEffectClrLst/>
  </dgm:styleLbl>
  <dgm:styleLbl name="lnNode1">
    <dgm:fillClrLst>
      <a:schemeClr val="accent3">
        <a:shade val="90000"/>
      </a:schemeClr>
      <a:schemeClr val="accent3">
        <a:alpha val="50000"/>
        <a:tint val="5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alpha val="80000"/>
      </a:schemeClr>
    </dgm:fillClrLst>
    <dgm:linClrLst meth="repeat">
      <a:schemeClr val="lt1"/>
    </dgm:linClrLst>
    <dgm:effectClrLst/>
    <dgm:txLinClrLst/>
    <dgm:txFillClrLst/>
    <dgm:txEffectClrLst/>
  </dgm:styleLbl>
  <dgm:styleLbl name="node2">
    <dgm:fillClrLst>
      <a:schemeClr val="accent3">
        <a:alpha val="70000"/>
      </a:schemeClr>
    </dgm:fillClrLst>
    <dgm:linClrLst meth="repeat">
      <a:schemeClr val="lt1"/>
    </dgm:linClrLst>
    <dgm:effectClrLst/>
    <dgm:txLinClrLst/>
    <dgm:txFillClrLst/>
    <dgm:txEffectClrLst/>
  </dgm:styleLbl>
  <dgm:styleLbl name="node3">
    <dgm:fillClrLst>
      <a:schemeClr val="accent3">
        <a:alpha val="50000"/>
      </a:schemeClr>
    </dgm:fillClrLst>
    <dgm:linClrLst meth="repeat">
      <a:schemeClr val="lt1"/>
    </dgm:linClrLst>
    <dgm:effectClrLst/>
    <dgm:txLinClrLst/>
    <dgm:txFillClrLst/>
    <dgm:txEffectClrLst/>
  </dgm:styleLbl>
  <dgm:styleLbl name="node4">
    <dgm:fillClrLst>
      <a:schemeClr val="accent3">
        <a:alpha val="30000"/>
      </a:schemeClr>
    </dgm:fillClrLst>
    <dgm:linClrLst meth="repeat">
      <a:schemeClr val="lt1"/>
    </dgm:linClrLst>
    <dgm:effectClrLst/>
    <dgm:txLinClrLst/>
    <dgm:txFillClrLst/>
    <dgm:txEffectClrLst/>
  </dgm:styleLbl>
  <dgm:styleLbl name="fgImgPlace1">
    <dgm:fillClrLst>
      <a:schemeClr val="accent3">
        <a:tint val="50000"/>
        <a:alpha val="90000"/>
      </a:schemeClr>
      <a:schemeClr val="accent3">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f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b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sibTrans1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alpha val="90000"/>
      </a:schemeClr>
    </dgm:fillClrLst>
    <dgm:linClrLst meth="repeat">
      <a:schemeClr val="lt1"/>
    </dgm:linClrLst>
    <dgm:effectClrLst/>
    <dgm:txLinClrLst/>
    <dgm:txFillClrLst/>
    <dgm:txEffectClrLst/>
  </dgm:styleLbl>
  <dgm:styleLbl name="asst1">
    <dgm:fillClrLst meth="repeat">
      <a:schemeClr val="accent3">
        <a:alpha val="90000"/>
      </a:schemeClr>
    </dgm:fillClrLst>
    <dgm:linClrLst meth="repeat">
      <a:schemeClr val="lt1"/>
    </dgm:linClrLst>
    <dgm:effectClrLst/>
    <dgm:txLinClrLst/>
    <dgm:txFillClrLst/>
    <dgm:txEffectClrLst/>
  </dgm:styleLbl>
  <dgm:styleLbl name="asst2">
    <dgm:fillClrLst>
      <a:schemeClr val="accent3">
        <a:alpha val="90000"/>
      </a:schemeClr>
    </dgm:fillClrLst>
    <dgm:linClrLst meth="repeat">
      <a:schemeClr val="lt1"/>
    </dgm:linClrLst>
    <dgm:effectClrLst/>
    <dgm:txLinClrLst/>
    <dgm:txFillClrLst/>
    <dgm:txEffectClrLst/>
  </dgm:styleLbl>
  <dgm:styleLbl name="asst3">
    <dgm:fillClrLst>
      <a:schemeClr val="accent3">
        <a:alpha val="70000"/>
      </a:schemeClr>
    </dgm:fillClrLst>
    <dgm:linClrLst meth="repeat">
      <a:schemeClr val="lt1"/>
    </dgm:linClrLst>
    <dgm:effectClrLst/>
    <dgm:txLinClrLst/>
    <dgm:txFillClrLst/>
    <dgm:txEffectClrLst/>
  </dgm:styleLbl>
  <dgm:styleLbl name="asst4">
    <dgm:fillClrLst>
      <a:schemeClr val="accent3">
        <a:alpha val="50000"/>
      </a:schemeClr>
    </dgm:fillClrLst>
    <dgm:linClrLst meth="repeat">
      <a:schemeClr val="lt1"/>
    </dgm:linClrLst>
    <dgm:effectClrLst/>
    <dgm:txLinClrLst/>
    <dgm:txFillClrLst/>
    <dgm:txEffectClrLst/>
  </dgm:styleLbl>
  <dgm:styleLbl name="parChTrans2D1">
    <dgm:fillClrLst meth="repeat">
      <a:schemeClr val="accent3">
        <a:shade val="8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a:schemeClr val="accent3">
        <a:alpha val="90000"/>
        <a:tint val="40000"/>
      </a:schemeClr>
      <a:schemeClr val="accent3">
        <a:alpha val="5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F933093-E903-421A-B6A0-B3C108D4FB5C}" type="doc">
      <dgm:prSet loTypeId="urn:microsoft.com/office/officeart/2005/8/layout/list1" loCatId="list" qsTypeId="urn:microsoft.com/office/officeart/2005/8/quickstyle/simple1" qsCatId="simple" csTypeId="urn:microsoft.com/office/officeart/2005/8/colors/colorful2" csCatId="colorful" phldr="1"/>
      <dgm:spPr/>
      <dgm:t>
        <a:bodyPr/>
        <a:lstStyle/>
        <a:p>
          <a:endParaRPr lang="zh-TW" altLang="en-US"/>
        </a:p>
      </dgm:t>
    </dgm:pt>
    <dgm:pt modelId="{28E7A133-4958-45C0-9249-D1ED43346DBE}">
      <dgm:prSet custT="1"/>
      <dgm:spPr/>
      <dgm:t>
        <a:bodyPr/>
        <a:lstStyle/>
        <a:p>
          <a:pPr marL="709613" indent="-709613" rtl="0"/>
          <a:r>
            <a:rPr lang="zh-TW" altLang="en-US" sz="3200" b="1" dirty="0" smtClean="0">
              <a:solidFill>
                <a:srgbClr val="002060"/>
              </a:solidFill>
              <a:latin typeface="微軟正黑體" pitchFamily="34" charset="-120"/>
              <a:ea typeface="微軟正黑體" pitchFamily="34" charset="-120"/>
            </a:rPr>
            <a:t>一、著作權基本概念</a:t>
          </a:r>
          <a:endParaRPr lang="zh-TW" altLang="en-US" sz="3200" b="1" dirty="0">
            <a:solidFill>
              <a:srgbClr val="002060"/>
            </a:solidFill>
            <a:latin typeface="微軟正黑體" pitchFamily="34" charset="-120"/>
            <a:ea typeface="微軟正黑體" pitchFamily="34" charset="-120"/>
          </a:endParaRPr>
        </a:p>
      </dgm:t>
    </dgm:pt>
    <dgm:pt modelId="{A50024A5-A169-41B3-950E-E17D9E7668C9}" type="parTrans" cxnId="{099C4DF5-AA67-45DB-9F11-65F7BDE996A8}">
      <dgm:prSet/>
      <dgm:spPr/>
      <dgm:t>
        <a:bodyPr/>
        <a:lstStyle/>
        <a:p>
          <a:endParaRPr lang="zh-TW" altLang="en-US"/>
        </a:p>
      </dgm:t>
    </dgm:pt>
    <dgm:pt modelId="{654D0F2C-1013-423E-A48D-42CB31F988C3}" type="sibTrans" cxnId="{099C4DF5-AA67-45DB-9F11-65F7BDE996A8}">
      <dgm:prSet/>
      <dgm:spPr/>
      <dgm:t>
        <a:bodyPr/>
        <a:lstStyle/>
        <a:p>
          <a:endParaRPr lang="zh-TW" altLang="en-US"/>
        </a:p>
      </dgm:t>
    </dgm:pt>
    <dgm:pt modelId="{6C8E0502-F97C-4AA9-BA26-71341037B72D}">
      <dgm:prSet custT="1"/>
      <dgm:spPr/>
      <dgm:t>
        <a:bodyPr/>
        <a:lstStyle/>
        <a:p>
          <a:pPr marL="709613" indent="-709613" rtl="0"/>
          <a:r>
            <a:rPr lang="zh-TW" altLang="en-US" sz="3200" b="1" dirty="0" smtClean="0">
              <a:solidFill>
                <a:srgbClr val="002060"/>
              </a:solidFill>
              <a:latin typeface="微軟正黑體" pitchFamily="34" charset="-120"/>
              <a:ea typeface="微軟正黑體" pitchFamily="34" charset="-120"/>
            </a:rPr>
            <a:t>四、集管團體制度及費率審議制度介紹</a:t>
          </a:r>
          <a:endParaRPr lang="zh-TW" altLang="en-US" sz="3200" b="1" dirty="0">
            <a:solidFill>
              <a:srgbClr val="002060"/>
            </a:solidFill>
            <a:latin typeface="微軟正黑體" pitchFamily="34" charset="-120"/>
            <a:ea typeface="微軟正黑體" pitchFamily="34" charset="-120"/>
          </a:endParaRPr>
        </a:p>
      </dgm:t>
    </dgm:pt>
    <dgm:pt modelId="{BA79995A-96EC-4F30-A57D-0D9F800A26CA}" type="parTrans" cxnId="{DF070CF0-C3B1-46B8-87C2-9C00A4692990}">
      <dgm:prSet/>
      <dgm:spPr/>
      <dgm:t>
        <a:bodyPr/>
        <a:lstStyle/>
        <a:p>
          <a:endParaRPr lang="zh-TW" altLang="en-US"/>
        </a:p>
      </dgm:t>
    </dgm:pt>
    <dgm:pt modelId="{F5AB2C37-BAC0-4DF6-A174-B0D0069B5BC6}" type="sibTrans" cxnId="{DF070CF0-C3B1-46B8-87C2-9C00A4692990}">
      <dgm:prSet/>
      <dgm:spPr/>
      <dgm:t>
        <a:bodyPr/>
        <a:lstStyle/>
        <a:p>
          <a:endParaRPr lang="zh-TW" altLang="en-US"/>
        </a:p>
      </dgm:t>
    </dgm:pt>
    <dgm:pt modelId="{A6C095AB-BF58-4DD7-8271-203E5B3C3368}">
      <dgm:prSet custT="1"/>
      <dgm:spPr/>
      <dgm:t>
        <a:bodyPr/>
        <a:lstStyle/>
        <a:p>
          <a:pPr marL="709613" indent="-709613" rtl="0"/>
          <a:r>
            <a:rPr lang="zh-TW" altLang="en-US" sz="3200" b="1" dirty="0" smtClean="0">
              <a:solidFill>
                <a:srgbClr val="002060"/>
              </a:solidFill>
              <a:latin typeface="微軟正黑體" pitchFamily="34" charset="-120"/>
              <a:ea typeface="微軟正黑體" pitchFamily="34" charset="-120"/>
            </a:rPr>
            <a:t>二、營業場所授權實務問題分析</a:t>
          </a:r>
          <a:endParaRPr lang="zh-TW" altLang="en-US" sz="3200" b="1" dirty="0">
            <a:solidFill>
              <a:srgbClr val="002060"/>
            </a:solidFill>
            <a:latin typeface="微軟正黑體" pitchFamily="34" charset="-120"/>
            <a:ea typeface="微軟正黑體" pitchFamily="34" charset="-120"/>
          </a:endParaRPr>
        </a:p>
      </dgm:t>
    </dgm:pt>
    <dgm:pt modelId="{39DC49A5-292C-4C37-B304-DB9923A13BE9}" type="parTrans" cxnId="{467A331E-CFE1-418B-BE6D-8938966A9A3D}">
      <dgm:prSet/>
      <dgm:spPr/>
      <dgm:t>
        <a:bodyPr/>
        <a:lstStyle/>
        <a:p>
          <a:endParaRPr lang="zh-TW" altLang="en-US"/>
        </a:p>
      </dgm:t>
    </dgm:pt>
    <dgm:pt modelId="{47AD35B5-A536-4F40-8C93-8B1E3F3F9EC8}" type="sibTrans" cxnId="{467A331E-CFE1-418B-BE6D-8938966A9A3D}">
      <dgm:prSet/>
      <dgm:spPr/>
      <dgm:t>
        <a:bodyPr/>
        <a:lstStyle/>
        <a:p>
          <a:endParaRPr lang="zh-TW" altLang="en-US"/>
        </a:p>
      </dgm:t>
    </dgm:pt>
    <dgm:pt modelId="{94B86655-0E24-4406-A675-89C859FB2F91}">
      <dgm:prSet custT="1"/>
      <dgm:spPr/>
      <dgm:t>
        <a:bodyPr/>
        <a:lstStyle/>
        <a:p>
          <a:pPr marL="709613" indent="-709613" rtl="0"/>
          <a:r>
            <a:rPr lang="zh-TW" altLang="en-US" sz="3200" b="1" dirty="0" smtClean="0">
              <a:solidFill>
                <a:srgbClr val="002060"/>
              </a:solidFill>
              <a:latin typeface="微軟正黑體" pitchFamily="34" charset="-120"/>
              <a:ea typeface="微軟正黑體" pitchFamily="34" charset="-120"/>
            </a:rPr>
            <a:t>三、電腦伴唱機涉及著作權相關問題</a:t>
          </a:r>
          <a:endParaRPr lang="zh-TW" altLang="en-US" sz="3200" b="1" dirty="0">
            <a:solidFill>
              <a:srgbClr val="002060"/>
            </a:solidFill>
            <a:latin typeface="微軟正黑體" pitchFamily="34" charset="-120"/>
            <a:ea typeface="微軟正黑體" pitchFamily="34" charset="-120"/>
          </a:endParaRPr>
        </a:p>
      </dgm:t>
    </dgm:pt>
    <dgm:pt modelId="{A5218BB6-81CC-4B71-A385-AB3A5CDEFCEC}" type="parTrans" cxnId="{BCAB0282-4B9F-4954-8227-F1D435CA0276}">
      <dgm:prSet/>
      <dgm:spPr/>
      <dgm:t>
        <a:bodyPr/>
        <a:lstStyle/>
        <a:p>
          <a:endParaRPr lang="zh-TW" altLang="en-US"/>
        </a:p>
      </dgm:t>
    </dgm:pt>
    <dgm:pt modelId="{B2CFE182-8E2E-43D3-B5E1-5D8844F0C61D}" type="sibTrans" cxnId="{BCAB0282-4B9F-4954-8227-F1D435CA0276}">
      <dgm:prSet/>
      <dgm:spPr/>
      <dgm:t>
        <a:bodyPr/>
        <a:lstStyle/>
        <a:p>
          <a:endParaRPr lang="zh-TW" altLang="en-US"/>
        </a:p>
      </dgm:t>
    </dgm:pt>
    <dgm:pt modelId="{FADD9568-A6B2-480F-AE3F-1BE16A4FD287}" type="pres">
      <dgm:prSet presAssocID="{3F933093-E903-421A-B6A0-B3C108D4FB5C}" presName="linear" presStyleCnt="0">
        <dgm:presLayoutVars>
          <dgm:dir/>
          <dgm:animLvl val="lvl"/>
          <dgm:resizeHandles val="exact"/>
        </dgm:presLayoutVars>
      </dgm:prSet>
      <dgm:spPr/>
      <dgm:t>
        <a:bodyPr/>
        <a:lstStyle/>
        <a:p>
          <a:endParaRPr lang="zh-TW" altLang="en-US"/>
        </a:p>
      </dgm:t>
    </dgm:pt>
    <dgm:pt modelId="{2603B019-47D1-4BB7-B5B3-85A0AAB186C1}" type="pres">
      <dgm:prSet presAssocID="{28E7A133-4958-45C0-9249-D1ED43346DBE}" presName="parentLin" presStyleCnt="0"/>
      <dgm:spPr/>
      <dgm:t>
        <a:bodyPr/>
        <a:lstStyle/>
        <a:p>
          <a:endParaRPr lang="zh-TW" altLang="en-US"/>
        </a:p>
      </dgm:t>
    </dgm:pt>
    <dgm:pt modelId="{23B6665D-BE54-4BE9-BA32-D5B0E2B71B2E}" type="pres">
      <dgm:prSet presAssocID="{28E7A133-4958-45C0-9249-D1ED43346DBE}" presName="parentLeftMargin" presStyleLbl="node1" presStyleIdx="0" presStyleCnt="4"/>
      <dgm:spPr/>
      <dgm:t>
        <a:bodyPr/>
        <a:lstStyle/>
        <a:p>
          <a:endParaRPr lang="zh-TW" altLang="en-US"/>
        </a:p>
      </dgm:t>
    </dgm:pt>
    <dgm:pt modelId="{F93F9067-9D3D-45AD-9031-AF7AAD29B1BE}" type="pres">
      <dgm:prSet presAssocID="{28E7A133-4958-45C0-9249-D1ED43346DBE}" presName="parentText" presStyleLbl="node1" presStyleIdx="0" presStyleCnt="4" custScaleX="116021" custScaleY="99186" custLinFactNeighborX="-13850" custLinFactNeighborY="-9735">
        <dgm:presLayoutVars>
          <dgm:chMax val="0"/>
          <dgm:bulletEnabled val="1"/>
        </dgm:presLayoutVars>
      </dgm:prSet>
      <dgm:spPr/>
      <dgm:t>
        <a:bodyPr/>
        <a:lstStyle/>
        <a:p>
          <a:endParaRPr lang="zh-TW" altLang="en-US"/>
        </a:p>
      </dgm:t>
    </dgm:pt>
    <dgm:pt modelId="{8BF4B0C6-033C-4C10-933A-E2D97EDD63D6}" type="pres">
      <dgm:prSet presAssocID="{28E7A133-4958-45C0-9249-D1ED43346DBE}" presName="negativeSpace" presStyleCnt="0"/>
      <dgm:spPr/>
      <dgm:t>
        <a:bodyPr/>
        <a:lstStyle/>
        <a:p>
          <a:endParaRPr lang="zh-TW" altLang="en-US"/>
        </a:p>
      </dgm:t>
    </dgm:pt>
    <dgm:pt modelId="{292202DF-9C71-4F89-A225-EACFF6523388}" type="pres">
      <dgm:prSet presAssocID="{28E7A133-4958-45C0-9249-D1ED43346DBE}" presName="childText" presStyleLbl="conFgAcc1" presStyleIdx="0" presStyleCnt="4" custLinFactNeighborX="539" custLinFactNeighborY="-2517">
        <dgm:presLayoutVars>
          <dgm:bulletEnabled val="1"/>
        </dgm:presLayoutVars>
      </dgm:prSet>
      <dgm:spPr/>
      <dgm:t>
        <a:bodyPr/>
        <a:lstStyle/>
        <a:p>
          <a:endParaRPr lang="zh-TW" altLang="en-US"/>
        </a:p>
      </dgm:t>
    </dgm:pt>
    <dgm:pt modelId="{A261BD44-D363-40EA-A039-AE539DEA5159}" type="pres">
      <dgm:prSet presAssocID="{654D0F2C-1013-423E-A48D-42CB31F988C3}" presName="spaceBetweenRectangles" presStyleCnt="0"/>
      <dgm:spPr/>
      <dgm:t>
        <a:bodyPr/>
        <a:lstStyle/>
        <a:p>
          <a:endParaRPr lang="zh-TW" altLang="en-US"/>
        </a:p>
      </dgm:t>
    </dgm:pt>
    <dgm:pt modelId="{AF2F5E1B-96DB-4D8C-AAEB-6F5DB3BACB7F}" type="pres">
      <dgm:prSet presAssocID="{A6C095AB-BF58-4DD7-8271-203E5B3C3368}" presName="parentLin" presStyleCnt="0"/>
      <dgm:spPr/>
    </dgm:pt>
    <dgm:pt modelId="{E16CD9C1-BC91-4B86-9FC3-D146B0468403}" type="pres">
      <dgm:prSet presAssocID="{A6C095AB-BF58-4DD7-8271-203E5B3C3368}" presName="parentLeftMargin" presStyleLbl="node1" presStyleIdx="0" presStyleCnt="4"/>
      <dgm:spPr/>
      <dgm:t>
        <a:bodyPr/>
        <a:lstStyle/>
        <a:p>
          <a:endParaRPr lang="zh-TW" altLang="en-US"/>
        </a:p>
      </dgm:t>
    </dgm:pt>
    <dgm:pt modelId="{B9CE0684-6DF2-4BA0-867F-6741C2095E82}" type="pres">
      <dgm:prSet presAssocID="{A6C095AB-BF58-4DD7-8271-203E5B3C3368}" presName="parentText" presStyleLbl="node1" presStyleIdx="1" presStyleCnt="4" custScaleX="124110">
        <dgm:presLayoutVars>
          <dgm:chMax val="0"/>
          <dgm:bulletEnabled val="1"/>
        </dgm:presLayoutVars>
      </dgm:prSet>
      <dgm:spPr/>
      <dgm:t>
        <a:bodyPr/>
        <a:lstStyle/>
        <a:p>
          <a:endParaRPr lang="zh-TW" altLang="en-US"/>
        </a:p>
      </dgm:t>
    </dgm:pt>
    <dgm:pt modelId="{0FCAB219-4B55-4E08-98BA-707BA1866E4F}" type="pres">
      <dgm:prSet presAssocID="{A6C095AB-BF58-4DD7-8271-203E5B3C3368}" presName="negativeSpace" presStyleCnt="0"/>
      <dgm:spPr/>
    </dgm:pt>
    <dgm:pt modelId="{AE04B168-FAD9-4CC6-B796-AFECA1DA9522}" type="pres">
      <dgm:prSet presAssocID="{A6C095AB-BF58-4DD7-8271-203E5B3C3368}" presName="childText" presStyleLbl="conFgAcc1" presStyleIdx="1" presStyleCnt="4">
        <dgm:presLayoutVars>
          <dgm:bulletEnabled val="1"/>
        </dgm:presLayoutVars>
      </dgm:prSet>
      <dgm:spPr/>
    </dgm:pt>
    <dgm:pt modelId="{C2B28E94-87D9-4547-87BD-7D4AE8ECC85A}" type="pres">
      <dgm:prSet presAssocID="{47AD35B5-A536-4F40-8C93-8B1E3F3F9EC8}" presName="spaceBetweenRectangles" presStyleCnt="0"/>
      <dgm:spPr/>
    </dgm:pt>
    <dgm:pt modelId="{C96C1083-D695-43CA-A362-7ED1FD2F03AF}" type="pres">
      <dgm:prSet presAssocID="{94B86655-0E24-4406-A675-89C859FB2F91}" presName="parentLin" presStyleCnt="0"/>
      <dgm:spPr/>
    </dgm:pt>
    <dgm:pt modelId="{8531D130-643F-4BED-920D-3BEFBA5B8C69}" type="pres">
      <dgm:prSet presAssocID="{94B86655-0E24-4406-A675-89C859FB2F91}" presName="parentLeftMargin" presStyleLbl="node1" presStyleIdx="1" presStyleCnt="4"/>
      <dgm:spPr/>
      <dgm:t>
        <a:bodyPr/>
        <a:lstStyle/>
        <a:p>
          <a:endParaRPr lang="zh-TW" altLang="en-US"/>
        </a:p>
      </dgm:t>
    </dgm:pt>
    <dgm:pt modelId="{4289A603-B992-4810-B24D-4B50CB764427}" type="pres">
      <dgm:prSet presAssocID="{94B86655-0E24-4406-A675-89C859FB2F91}" presName="parentText" presStyleLbl="node1" presStyleIdx="2" presStyleCnt="4" custScaleX="142857">
        <dgm:presLayoutVars>
          <dgm:chMax val="0"/>
          <dgm:bulletEnabled val="1"/>
        </dgm:presLayoutVars>
      </dgm:prSet>
      <dgm:spPr/>
      <dgm:t>
        <a:bodyPr/>
        <a:lstStyle/>
        <a:p>
          <a:endParaRPr lang="zh-TW" altLang="en-US"/>
        </a:p>
      </dgm:t>
    </dgm:pt>
    <dgm:pt modelId="{88BC7C99-3550-4AB9-93F9-05826636D7A5}" type="pres">
      <dgm:prSet presAssocID="{94B86655-0E24-4406-A675-89C859FB2F91}" presName="negativeSpace" presStyleCnt="0"/>
      <dgm:spPr/>
    </dgm:pt>
    <dgm:pt modelId="{C9DFFD63-8001-4A14-B9D9-2670AD3B9F03}" type="pres">
      <dgm:prSet presAssocID="{94B86655-0E24-4406-A675-89C859FB2F91}" presName="childText" presStyleLbl="conFgAcc1" presStyleIdx="2" presStyleCnt="4">
        <dgm:presLayoutVars>
          <dgm:bulletEnabled val="1"/>
        </dgm:presLayoutVars>
      </dgm:prSet>
      <dgm:spPr/>
    </dgm:pt>
    <dgm:pt modelId="{22B36454-DF4D-4A61-8925-62C33B378558}" type="pres">
      <dgm:prSet presAssocID="{B2CFE182-8E2E-43D3-B5E1-5D8844F0C61D}" presName="spaceBetweenRectangles" presStyleCnt="0"/>
      <dgm:spPr/>
    </dgm:pt>
    <dgm:pt modelId="{7708D623-A2F8-415F-AAC1-7A8F941F8AA8}" type="pres">
      <dgm:prSet presAssocID="{6C8E0502-F97C-4AA9-BA26-71341037B72D}" presName="parentLin" presStyleCnt="0"/>
      <dgm:spPr/>
      <dgm:t>
        <a:bodyPr/>
        <a:lstStyle/>
        <a:p>
          <a:endParaRPr lang="zh-TW" altLang="en-US"/>
        </a:p>
      </dgm:t>
    </dgm:pt>
    <dgm:pt modelId="{2239196D-4F6F-4D2B-97E5-7BA2AFAD04B0}" type="pres">
      <dgm:prSet presAssocID="{6C8E0502-F97C-4AA9-BA26-71341037B72D}" presName="parentLeftMargin" presStyleLbl="node1" presStyleIdx="2" presStyleCnt="4"/>
      <dgm:spPr/>
      <dgm:t>
        <a:bodyPr/>
        <a:lstStyle/>
        <a:p>
          <a:endParaRPr lang="zh-TW" altLang="en-US"/>
        </a:p>
      </dgm:t>
    </dgm:pt>
    <dgm:pt modelId="{017BD8AD-8557-4E0E-A548-B9F28299396F}" type="pres">
      <dgm:prSet presAssocID="{6C8E0502-F97C-4AA9-BA26-71341037B72D}" presName="parentText" presStyleLbl="node1" presStyleIdx="3" presStyleCnt="4" custScaleX="147117" custLinFactNeighborX="4991" custLinFactNeighborY="6717">
        <dgm:presLayoutVars>
          <dgm:chMax val="0"/>
          <dgm:bulletEnabled val="1"/>
        </dgm:presLayoutVars>
      </dgm:prSet>
      <dgm:spPr/>
      <dgm:t>
        <a:bodyPr/>
        <a:lstStyle/>
        <a:p>
          <a:endParaRPr lang="zh-TW" altLang="en-US"/>
        </a:p>
      </dgm:t>
    </dgm:pt>
    <dgm:pt modelId="{1C1ED767-9187-47AA-A8C3-B25F3FB23F60}" type="pres">
      <dgm:prSet presAssocID="{6C8E0502-F97C-4AA9-BA26-71341037B72D}" presName="negativeSpace" presStyleCnt="0"/>
      <dgm:spPr/>
      <dgm:t>
        <a:bodyPr/>
        <a:lstStyle/>
        <a:p>
          <a:endParaRPr lang="zh-TW" altLang="en-US"/>
        </a:p>
      </dgm:t>
    </dgm:pt>
    <dgm:pt modelId="{CC4D9E78-9365-48DA-9FA5-56389384B043}" type="pres">
      <dgm:prSet presAssocID="{6C8E0502-F97C-4AA9-BA26-71341037B72D}" presName="childText" presStyleLbl="conFgAcc1" presStyleIdx="3" presStyleCnt="4" custLinFactNeighborX="1481" custLinFactNeighborY="10076">
        <dgm:presLayoutVars>
          <dgm:bulletEnabled val="1"/>
        </dgm:presLayoutVars>
      </dgm:prSet>
      <dgm:spPr/>
      <dgm:t>
        <a:bodyPr/>
        <a:lstStyle/>
        <a:p>
          <a:endParaRPr lang="zh-TW" altLang="en-US"/>
        </a:p>
      </dgm:t>
    </dgm:pt>
  </dgm:ptLst>
  <dgm:cxnLst>
    <dgm:cxn modelId="{DF070CF0-C3B1-46B8-87C2-9C00A4692990}" srcId="{3F933093-E903-421A-B6A0-B3C108D4FB5C}" destId="{6C8E0502-F97C-4AA9-BA26-71341037B72D}" srcOrd="3" destOrd="0" parTransId="{BA79995A-96EC-4F30-A57D-0D9F800A26CA}" sibTransId="{F5AB2C37-BAC0-4DF6-A174-B0D0069B5BC6}"/>
    <dgm:cxn modelId="{715E8BD6-B903-4B43-9404-3B6106550676}" type="presOf" srcId="{3F933093-E903-421A-B6A0-B3C108D4FB5C}" destId="{FADD9568-A6B2-480F-AE3F-1BE16A4FD287}" srcOrd="0" destOrd="0" presId="urn:microsoft.com/office/officeart/2005/8/layout/list1"/>
    <dgm:cxn modelId="{3229E1BB-1106-4476-8C2D-A69FD19CE68D}" type="presOf" srcId="{6C8E0502-F97C-4AA9-BA26-71341037B72D}" destId="{017BD8AD-8557-4E0E-A548-B9F28299396F}" srcOrd="1" destOrd="0" presId="urn:microsoft.com/office/officeart/2005/8/layout/list1"/>
    <dgm:cxn modelId="{B3C3CA55-C4F0-4FA7-82F3-BB9ADFD57925}" type="presOf" srcId="{A6C095AB-BF58-4DD7-8271-203E5B3C3368}" destId="{E16CD9C1-BC91-4B86-9FC3-D146B0468403}" srcOrd="0" destOrd="0" presId="urn:microsoft.com/office/officeart/2005/8/layout/list1"/>
    <dgm:cxn modelId="{CFF5A884-1636-4C9F-B655-064381F20924}" type="presOf" srcId="{A6C095AB-BF58-4DD7-8271-203E5B3C3368}" destId="{B9CE0684-6DF2-4BA0-867F-6741C2095E82}" srcOrd="1" destOrd="0" presId="urn:microsoft.com/office/officeart/2005/8/layout/list1"/>
    <dgm:cxn modelId="{8FC6BCEE-1737-41A0-AA9D-91096D938885}" type="presOf" srcId="{6C8E0502-F97C-4AA9-BA26-71341037B72D}" destId="{2239196D-4F6F-4D2B-97E5-7BA2AFAD04B0}" srcOrd="0" destOrd="0" presId="urn:microsoft.com/office/officeart/2005/8/layout/list1"/>
    <dgm:cxn modelId="{502980F2-B21C-4F05-A589-C25FEC75DEC9}" type="presOf" srcId="{28E7A133-4958-45C0-9249-D1ED43346DBE}" destId="{F93F9067-9D3D-45AD-9031-AF7AAD29B1BE}" srcOrd="1" destOrd="0" presId="urn:microsoft.com/office/officeart/2005/8/layout/list1"/>
    <dgm:cxn modelId="{26AB27F0-F756-4C3A-A05F-716C6A7462FE}" type="presOf" srcId="{94B86655-0E24-4406-A675-89C859FB2F91}" destId="{4289A603-B992-4810-B24D-4B50CB764427}" srcOrd="1" destOrd="0" presId="urn:microsoft.com/office/officeart/2005/8/layout/list1"/>
    <dgm:cxn modelId="{467A331E-CFE1-418B-BE6D-8938966A9A3D}" srcId="{3F933093-E903-421A-B6A0-B3C108D4FB5C}" destId="{A6C095AB-BF58-4DD7-8271-203E5B3C3368}" srcOrd="1" destOrd="0" parTransId="{39DC49A5-292C-4C37-B304-DB9923A13BE9}" sibTransId="{47AD35B5-A536-4F40-8C93-8B1E3F3F9EC8}"/>
    <dgm:cxn modelId="{35E19AFC-D059-4CC5-8EF9-2490C8E0489D}" type="presOf" srcId="{28E7A133-4958-45C0-9249-D1ED43346DBE}" destId="{23B6665D-BE54-4BE9-BA32-D5B0E2B71B2E}" srcOrd="0" destOrd="0" presId="urn:microsoft.com/office/officeart/2005/8/layout/list1"/>
    <dgm:cxn modelId="{3784E0DE-CF10-4726-BB17-5C8BA72576D9}" type="presOf" srcId="{94B86655-0E24-4406-A675-89C859FB2F91}" destId="{8531D130-643F-4BED-920D-3BEFBA5B8C69}" srcOrd="0" destOrd="0" presId="urn:microsoft.com/office/officeart/2005/8/layout/list1"/>
    <dgm:cxn modelId="{BCAB0282-4B9F-4954-8227-F1D435CA0276}" srcId="{3F933093-E903-421A-B6A0-B3C108D4FB5C}" destId="{94B86655-0E24-4406-A675-89C859FB2F91}" srcOrd="2" destOrd="0" parTransId="{A5218BB6-81CC-4B71-A385-AB3A5CDEFCEC}" sibTransId="{B2CFE182-8E2E-43D3-B5E1-5D8844F0C61D}"/>
    <dgm:cxn modelId="{099C4DF5-AA67-45DB-9F11-65F7BDE996A8}" srcId="{3F933093-E903-421A-B6A0-B3C108D4FB5C}" destId="{28E7A133-4958-45C0-9249-D1ED43346DBE}" srcOrd="0" destOrd="0" parTransId="{A50024A5-A169-41B3-950E-E17D9E7668C9}" sibTransId="{654D0F2C-1013-423E-A48D-42CB31F988C3}"/>
    <dgm:cxn modelId="{C493820D-B49F-4E48-A54B-9BE19DE8455F}" type="presParOf" srcId="{FADD9568-A6B2-480F-AE3F-1BE16A4FD287}" destId="{2603B019-47D1-4BB7-B5B3-85A0AAB186C1}" srcOrd="0" destOrd="0" presId="urn:microsoft.com/office/officeart/2005/8/layout/list1"/>
    <dgm:cxn modelId="{B9C01927-8A1E-44BE-A7EC-721CA4863C40}" type="presParOf" srcId="{2603B019-47D1-4BB7-B5B3-85A0AAB186C1}" destId="{23B6665D-BE54-4BE9-BA32-D5B0E2B71B2E}" srcOrd="0" destOrd="0" presId="urn:microsoft.com/office/officeart/2005/8/layout/list1"/>
    <dgm:cxn modelId="{067FD4BB-C6E9-4B3F-9BC2-3CF73B95DD18}" type="presParOf" srcId="{2603B019-47D1-4BB7-B5B3-85A0AAB186C1}" destId="{F93F9067-9D3D-45AD-9031-AF7AAD29B1BE}" srcOrd="1" destOrd="0" presId="urn:microsoft.com/office/officeart/2005/8/layout/list1"/>
    <dgm:cxn modelId="{90AC5626-A86E-497E-BD88-C473457D7C4A}" type="presParOf" srcId="{FADD9568-A6B2-480F-AE3F-1BE16A4FD287}" destId="{8BF4B0C6-033C-4C10-933A-E2D97EDD63D6}" srcOrd="1" destOrd="0" presId="urn:microsoft.com/office/officeart/2005/8/layout/list1"/>
    <dgm:cxn modelId="{194A7180-5BED-4D8E-9EA4-BA018439E01F}" type="presParOf" srcId="{FADD9568-A6B2-480F-AE3F-1BE16A4FD287}" destId="{292202DF-9C71-4F89-A225-EACFF6523388}" srcOrd="2" destOrd="0" presId="urn:microsoft.com/office/officeart/2005/8/layout/list1"/>
    <dgm:cxn modelId="{6E08A5A6-066A-4795-916A-2565023E7978}" type="presParOf" srcId="{FADD9568-A6B2-480F-AE3F-1BE16A4FD287}" destId="{A261BD44-D363-40EA-A039-AE539DEA5159}" srcOrd="3" destOrd="0" presId="urn:microsoft.com/office/officeart/2005/8/layout/list1"/>
    <dgm:cxn modelId="{66C9A0B9-34D6-4CE9-8512-73311AF3F3D1}" type="presParOf" srcId="{FADD9568-A6B2-480F-AE3F-1BE16A4FD287}" destId="{AF2F5E1B-96DB-4D8C-AAEB-6F5DB3BACB7F}" srcOrd="4" destOrd="0" presId="urn:microsoft.com/office/officeart/2005/8/layout/list1"/>
    <dgm:cxn modelId="{72BAD836-8895-4B26-9897-76792DE0EE2C}" type="presParOf" srcId="{AF2F5E1B-96DB-4D8C-AAEB-6F5DB3BACB7F}" destId="{E16CD9C1-BC91-4B86-9FC3-D146B0468403}" srcOrd="0" destOrd="0" presId="urn:microsoft.com/office/officeart/2005/8/layout/list1"/>
    <dgm:cxn modelId="{D481B806-C4CE-4E88-AEA2-DDB5C7A7E7B4}" type="presParOf" srcId="{AF2F5E1B-96DB-4D8C-AAEB-6F5DB3BACB7F}" destId="{B9CE0684-6DF2-4BA0-867F-6741C2095E82}" srcOrd="1" destOrd="0" presId="urn:microsoft.com/office/officeart/2005/8/layout/list1"/>
    <dgm:cxn modelId="{6AC5489F-7E3E-40D1-87ED-7464E549B61F}" type="presParOf" srcId="{FADD9568-A6B2-480F-AE3F-1BE16A4FD287}" destId="{0FCAB219-4B55-4E08-98BA-707BA1866E4F}" srcOrd="5" destOrd="0" presId="urn:microsoft.com/office/officeart/2005/8/layout/list1"/>
    <dgm:cxn modelId="{0229E2C7-94D5-472C-B1AF-AFF67B10C2CA}" type="presParOf" srcId="{FADD9568-A6B2-480F-AE3F-1BE16A4FD287}" destId="{AE04B168-FAD9-4CC6-B796-AFECA1DA9522}" srcOrd="6" destOrd="0" presId="urn:microsoft.com/office/officeart/2005/8/layout/list1"/>
    <dgm:cxn modelId="{7A072DA7-3C97-43AB-8CD9-EE3F612ABDF9}" type="presParOf" srcId="{FADD9568-A6B2-480F-AE3F-1BE16A4FD287}" destId="{C2B28E94-87D9-4547-87BD-7D4AE8ECC85A}" srcOrd="7" destOrd="0" presId="urn:microsoft.com/office/officeart/2005/8/layout/list1"/>
    <dgm:cxn modelId="{2CD79BD8-1824-4213-A2D8-7FE19C9BA768}" type="presParOf" srcId="{FADD9568-A6B2-480F-AE3F-1BE16A4FD287}" destId="{C96C1083-D695-43CA-A362-7ED1FD2F03AF}" srcOrd="8" destOrd="0" presId="urn:microsoft.com/office/officeart/2005/8/layout/list1"/>
    <dgm:cxn modelId="{A1645566-2EF1-44BD-B8CE-DFF5FBF41F01}" type="presParOf" srcId="{C96C1083-D695-43CA-A362-7ED1FD2F03AF}" destId="{8531D130-643F-4BED-920D-3BEFBA5B8C69}" srcOrd="0" destOrd="0" presId="urn:microsoft.com/office/officeart/2005/8/layout/list1"/>
    <dgm:cxn modelId="{EBF69410-AB43-4CA1-9AFD-42AE66370E64}" type="presParOf" srcId="{C96C1083-D695-43CA-A362-7ED1FD2F03AF}" destId="{4289A603-B992-4810-B24D-4B50CB764427}" srcOrd="1" destOrd="0" presId="urn:microsoft.com/office/officeart/2005/8/layout/list1"/>
    <dgm:cxn modelId="{77C97463-D999-4F44-B26F-74AAA2C23BBE}" type="presParOf" srcId="{FADD9568-A6B2-480F-AE3F-1BE16A4FD287}" destId="{88BC7C99-3550-4AB9-93F9-05826636D7A5}" srcOrd="9" destOrd="0" presId="urn:microsoft.com/office/officeart/2005/8/layout/list1"/>
    <dgm:cxn modelId="{0822E52D-AE23-4635-BBE1-6ED5685ECABD}" type="presParOf" srcId="{FADD9568-A6B2-480F-AE3F-1BE16A4FD287}" destId="{C9DFFD63-8001-4A14-B9D9-2670AD3B9F03}" srcOrd="10" destOrd="0" presId="urn:microsoft.com/office/officeart/2005/8/layout/list1"/>
    <dgm:cxn modelId="{7C506DE9-02A0-4C9A-B1A9-1B8726251343}" type="presParOf" srcId="{FADD9568-A6B2-480F-AE3F-1BE16A4FD287}" destId="{22B36454-DF4D-4A61-8925-62C33B378558}" srcOrd="11" destOrd="0" presId="urn:microsoft.com/office/officeart/2005/8/layout/list1"/>
    <dgm:cxn modelId="{53389FAE-4CFD-4B69-8F36-4483DBB7DFB5}" type="presParOf" srcId="{FADD9568-A6B2-480F-AE3F-1BE16A4FD287}" destId="{7708D623-A2F8-415F-AAC1-7A8F941F8AA8}" srcOrd="12" destOrd="0" presId="urn:microsoft.com/office/officeart/2005/8/layout/list1"/>
    <dgm:cxn modelId="{A4C7D0F6-E94A-452A-ADEE-022F58FFE235}" type="presParOf" srcId="{7708D623-A2F8-415F-AAC1-7A8F941F8AA8}" destId="{2239196D-4F6F-4D2B-97E5-7BA2AFAD04B0}" srcOrd="0" destOrd="0" presId="urn:microsoft.com/office/officeart/2005/8/layout/list1"/>
    <dgm:cxn modelId="{DFF6DD6C-5BBB-4183-8DD4-8D4BC28A0B9A}" type="presParOf" srcId="{7708D623-A2F8-415F-AAC1-7A8F941F8AA8}" destId="{017BD8AD-8557-4E0E-A548-B9F28299396F}" srcOrd="1" destOrd="0" presId="urn:microsoft.com/office/officeart/2005/8/layout/list1"/>
    <dgm:cxn modelId="{380CDFD1-5D3E-4E99-9197-3E20FEF2CDE7}" type="presParOf" srcId="{FADD9568-A6B2-480F-AE3F-1BE16A4FD287}" destId="{1C1ED767-9187-47AA-A8C3-B25F3FB23F60}" srcOrd="13" destOrd="0" presId="urn:microsoft.com/office/officeart/2005/8/layout/list1"/>
    <dgm:cxn modelId="{080B52FF-2615-40D8-B7F3-B22572B05876}" type="presParOf" srcId="{FADD9568-A6B2-480F-AE3F-1BE16A4FD287}" destId="{CC4D9E78-9365-48DA-9FA5-56389384B043}" srcOrd="14"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74551306-966F-42F6-BC09-9FB624B059D9}" type="doc">
      <dgm:prSet loTypeId="urn:microsoft.com/office/officeart/2005/8/layout/default" loCatId="list" qsTypeId="urn:microsoft.com/office/officeart/2005/8/quickstyle/simple1" qsCatId="simple" csTypeId="urn:microsoft.com/office/officeart/2005/8/colors/colorful1" csCatId="colorful"/>
      <dgm:spPr/>
      <dgm:t>
        <a:bodyPr/>
        <a:lstStyle/>
        <a:p>
          <a:endParaRPr lang="zh-TW" altLang="en-US"/>
        </a:p>
      </dgm:t>
    </dgm:pt>
    <dgm:pt modelId="{F0649A99-B763-41A6-AFF9-0CBF675FA56E}">
      <dgm:prSet custT="1"/>
      <dgm:spPr/>
      <dgm:t>
        <a:bodyPr/>
        <a:lstStyle/>
        <a:p>
          <a:pPr rtl="0"/>
          <a:r>
            <a:rPr lang="zh-TW" altLang="en-US" sz="3600" dirty="0" smtClean="0">
              <a:latin typeface="微軟正黑體" pitchFamily="34" charset="-120"/>
              <a:ea typeface="微軟正黑體" pitchFamily="34" charset="-120"/>
            </a:rPr>
            <a:t>點將家</a:t>
          </a:r>
          <a:endParaRPr lang="zh-TW" altLang="en-US" sz="3600" dirty="0">
            <a:latin typeface="微軟正黑體" pitchFamily="34" charset="-120"/>
            <a:ea typeface="微軟正黑體" pitchFamily="34" charset="-120"/>
          </a:endParaRPr>
        </a:p>
      </dgm:t>
    </dgm:pt>
    <dgm:pt modelId="{33849193-C918-4051-B57C-3EE763F695B1}" type="parTrans" cxnId="{F6B20017-D66C-4913-B976-738C93CC3CF3}">
      <dgm:prSet/>
      <dgm:spPr/>
      <dgm:t>
        <a:bodyPr/>
        <a:lstStyle/>
        <a:p>
          <a:endParaRPr lang="zh-TW" altLang="en-US" sz="3600"/>
        </a:p>
      </dgm:t>
    </dgm:pt>
    <dgm:pt modelId="{32B06F51-0552-4AD7-B9BD-751080F80C80}" type="sibTrans" cxnId="{F6B20017-D66C-4913-B976-738C93CC3CF3}">
      <dgm:prSet/>
      <dgm:spPr/>
      <dgm:t>
        <a:bodyPr/>
        <a:lstStyle/>
        <a:p>
          <a:endParaRPr lang="zh-TW" altLang="en-US" sz="3600"/>
        </a:p>
      </dgm:t>
    </dgm:pt>
    <dgm:pt modelId="{7D2E40E4-158D-4951-B55B-1D83739F04CA}">
      <dgm:prSet custT="1"/>
      <dgm:spPr/>
      <dgm:t>
        <a:bodyPr/>
        <a:lstStyle/>
        <a:p>
          <a:pPr rtl="0"/>
          <a:r>
            <a:rPr lang="zh-TW" altLang="en-US" sz="3600" dirty="0" smtClean="0">
              <a:latin typeface="微軟正黑體" pitchFamily="34" charset="-120"/>
              <a:ea typeface="微軟正黑體" pitchFamily="34" charset="-120"/>
            </a:rPr>
            <a:t>音圓</a:t>
          </a:r>
          <a:endParaRPr lang="zh-TW" altLang="en-US" sz="3600" dirty="0">
            <a:latin typeface="微軟正黑體" pitchFamily="34" charset="-120"/>
            <a:ea typeface="微軟正黑體" pitchFamily="34" charset="-120"/>
          </a:endParaRPr>
        </a:p>
      </dgm:t>
    </dgm:pt>
    <dgm:pt modelId="{E61F7025-A805-401D-A8BC-80814990A256}" type="parTrans" cxnId="{DB11D1BA-C1A4-4EE5-8170-DDDC89F76841}">
      <dgm:prSet/>
      <dgm:spPr/>
      <dgm:t>
        <a:bodyPr/>
        <a:lstStyle/>
        <a:p>
          <a:endParaRPr lang="zh-TW" altLang="en-US" sz="3600"/>
        </a:p>
      </dgm:t>
    </dgm:pt>
    <dgm:pt modelId="{78C4FC12-9AF5-44C0-9144-B61D6BC0713B}" type="sibTrans" cxnId="{DB11D1BA-C1A4-4EE5-8170-DDDC89F76841}">
      <dgm:prSet/>
      <dgm:spPr/>
      <dgm:t>
        <a:bodyPr/>
        <a:lstStyle/>
        <a:p>
          <a:endParaRPr lang="zh-TW" altLang="en-US" sz="3600"/>
        </a:p>
      </dgm:t>
    </dgm:pt>
    <dgm:pt modelId="{30811BB3-A981-4D45-A471-D3334E2F44DC}">
      <dgm:prSet custT="1"/>
      <dgm:spPr/>
      <dgm:t>
        <a:bodyPr/>
        <a:lstStyle/>
        <a:p>
          <a:pPr rtl="0"/>
          <a:r>
            <a:rPr lang="zh-TW" altLang="en-US" sz="3600" dirty="0" smtClean="0">
              <a:latin typeface="微軟正黑體" pitchFamily="34" charset="-120"/>
              <a:ea typeface="微軟正黑體" pitchFamily="34" charset="-120"/>
            </a:rPr>
            <a:t>音霸</a:t>
          </a:r>
          <a:endParaRPr lang="zh-TW" altLang="en-US" sz="3600" dirty="0">
            <a:latin typeface="微軟正黑體" pitchFamily="34" charset="-120"/>
            <a:ea typeface="微軟正黑體" pitchFamily="34" charset="-120"/>
          </a:endParaRPr>
        </a:p>
      </dgm:t>
    </dgm:pt>
    <dgm:pt modelId="{A44315AD-FCE2-4C6D-8090-DC7C14076BE5}" type="parTrans" cxnId="{CA371BD9-0AFE-4F2D-B847-D48FB1EA4401}">
      <dgm:prSet/>
      <dgm:spPr/>
      <dgm:t>
        <a:bodyPr/>
        <a:lstStyle/>
        <a:p>
          <a:endParaRPr lang="zh-TW" altLang="en-US" sz="3600"/>
        </a:p>
      </dgm:t>
    </dgm:pt>
    <dgm:pt modelId="{9B924CAF-202C-4E6C-9737-A56D1902DF59}" type="sibTrans" cxnId="{CA371BD9-0AFE-4F2D-B847-D48FB1EA4401}">
      <dgm:prSet/>
      <dgm:spPr/>
      <dgm:t>
        <a:bodyPr/>
        <a:lstStyle/>
        <a:p>
          <a:endParaRPr lang="zh-TW" altLang="en-US" sz="3600"/>
        </a:p>
      </dgm:t>
    </dgm:pt>
    <dgm:pt modelId="{407F3D11-B5D6-4616-8F29-47BBD784B2AE}">
      <dgm:prSet custT="1"/>
      <dgm:spPr/>
      <dgm:t>
        <a:bodyPr/>
        <a:lstStyle/>
        <a:p>
          <a:pPr rtl="0"/>
          <a:r>
            <a:rPr lang="zh-TW" altLang="en-US" sz="3600" dirty="0" smtClean="0">
              <a:latin typeface="微軟正黑體" pitchFamily="34" charset="-120"/>
              <a:ea typeface="微軟正黑體" pitchFamily="34" charset="-120"/>
            </a:rPr>
            <a:t>金嗓</a:t>
          </a:r>
          <a:endParaRPr lang="zh-TW" altLang="en-US" sz="3600" dirty="0">
            <a:latin typeface="微軟正黑體" pitchFamily="34" charset="-120"/>
            <a:ea typeface="微軟正黑體" pitchFamily="34" charset="-120"/>
          </a:endParaRPr>
        </a:p>
      </dgm:t>
    </dgm:pt>
    <dgm:pt modelId="{77ADCF78-B32C-4D95-BF42-95B90A891F02}" type="parTrans" cxnId="{AD30B3E0-7F5D-4D2A-9C59-A2428B3895B8}">
      <dgm:prSet/>
      <dgm:spPr/>
      <dgm:t>
        <a:bodyPr/>
        <a:lstStyle/>
        <a:p>
          <a:endParaRPr lang="zh-TW" altLang="en-US" sz="3600"/>
        </a:p>
      </dgm:t>
    </dgm:pt>
    <dgm:pt modelId="{1AFF753C-357D-49D1-99FE-C4E5971DDCE2}" type="sibTrans" cxnId="{AD30B3E0-7F5D-4D2A-9C59-A2428B3895B8}">
      <dgm:prSet/>
      <dgm:spPr/>
      <dgm:t>
        <a:bodyPr/>
        <a:lstStyle/>
        <a:p>
          <a:endParaRPr lang="zh-TW" altLang="en-US" sz="3600"/>
        </a:p>
      </dgm:t>
    </dgm:pt>
    <dgm:pt modelId="{2249AD8F-27BF-43EC-9543-01B6D46A1DF2}">
      <dgm:prSet custT="1"/>
      <dgm:spPr/>
      <dgm:t>
        <a:bodyPr/>
        <a:lstStyle/>
        <a:p>
          <a:pPr rtl="0"/>
          <a:r>
            <a:rPr lang="zh-TW" altLang="en-US" sz="3600" dirty="0" smtClean="0">
              <a:latin typeface="微軟正黑體" pitchFamily="34" charset="-120"/>
              <a:ea typeface="微軟正黑體" pitchFamily="34" charset="-120"/>
            </a:rPr>
            <a:t>美華</a:t>
          </a:r>
          <a:endParaRPr lang="zh-TW" altLang="en-US" sz="3600" dirty="0">
            <a:latin typeface="微軟正黑體" pitchFamily="34" charset="-120"/>
            <a:ea typeface="微軟正黑體" pitchFamily="34" charset="-120"/>
          </a:endParaRPr>
        </a:p>
      </dgm:t>
    </dgm:pt>
    <dgm:pt modelId="{C108EC0B-645F-4A62-AA37-04CA715D0318}" type="parTrans" cxnId="{7064C078-4BB4-4F76-B82F-53C4A649342A}">
      <dgm:prSet/>
      <dgm:spPr/>
      <dgm:t>
        <a:bodyPr/>
        <a:lstStyle/>
        <a:p>
          <a:endParaRPr lang="zh-TW" altLang="en-US" sz="3600"/>
        </a:p>
      </dgm:t>
    </dgm:pt>
    <dgm:pt modelId="{128F2C83-3EDF-4913-AB4D-E4A3DBE8F861}" type="sibTrans" cxnId="{7064C078-4BB4-4F76-B82F-53C4A649342A}">
      <dgm:prSet/>
      <dgm:spPr/>
      <dgm:t>
        <a:bodyPr/>
        <a:lstStyle/>
        <a:p>
          <a:endParaRPr lang="zh-TW" altLang="en-US" sz="3600"/>
        </a:p>
      </dgm:t>
    </dgm:pt>
    <dgm:pt modelId="{D12ED9D2-8AAA-47FC-A545-8E94280B7C23}">
      <dgm:prSet custT="1"/>
      <dgm:spPr/>
      <dgm:t>
        <a:bodyPr/>
        <a:lstStyle/>
        <a:p>
          <a:pPr rtl="0"/>
          <a:r>
            <a:rPr lang="zh-TW" altLang="en-US" sz="3600" dirty="0" smtClean="0">
              <a:latin typeface="微軟正黑體" pitchFamily="34" charset="-120"/>
              <a:ea typeface="微軟正黑體" pitchFamily="34" charset="-120"/>
            </a:rPr>
            <a:t>啟航</a:t>
          </a:r>
          <a:endParaRPr lang="zh-TW" altLang="en-US" sz="3600" dirty="0">
            <a:latin typeface="微軟正黑體" pitchFamily="34" charset="-120"/>
            <a:ea typeface="微軟正黑體" pitchFamily="34" charset="-120"/>
          </a:endParaRPr>
        </a:p>
      </dgm:t>
    </dgm:pt>
    <dgm:pt modelId="{086A8E82-219A-42E0-B7CA-404E585FAED2}" type="parTrans" cxnId="{9482E83B-8613-4A47-A7E3-64C3CFE4A17C}">
      <dgm:prSet/>
      <dgm:spPr/>
      <dgm:t>
        <a:bodyPr/>
        <a:lstStyle/>
        <a:p>
          <a:endParaRPr lang="zh-TW" altLang="en-US" sz="3600"/>
        </a:p>
      </dgm:t>
    </dgm:pt>
    <dgm:pt modelId="{D8606E97-EB1F-4D3F-880B-A26CFA39C0CA}" type="sibTrans" cxnId="{9482E83B-8613-4A47-A7E3-64C3CFE4A17C}">
      <dgm:prSet/>
      <dgm:spPr/>
      <dgm:t>
        <a:bodyPr/>
        <a:lstStyle/>
        <a:p>
          <a:endParaRPr lang="zh-TW" altLang="en-US" sz="3600"/>
        </a:p>
      </dgm:t>
    </dgm:pt>
    <dgm:pt modelId="{19598097-9F3E-4A64-A5E8-8EAF53B2D775}">
      <dgm:prSet custT="1"/>
      <dgm:spPr/>
      <dgm:t>
        <a:bodyPr/>
        <a:lstStyle/>
        <a:p>
          <a:pPr rtl="0"/>
          <a:r>
            <a:rPr lang="zh-TW" altLang="en-US" sz="3600" dirty="0" smtClean="0">
              <a:latin typeface="微軟正黑體" pitchFamily="34" charset="-120"/>
              <a:ea typeface="微軟正黑體" pitchFamily="34" charset="-120"/>
            </a:rPr>
            <a:t>大唐</a:t>
          </a:r>
          <a:endParaRPr lang="zh-TW" altLang="en-US" sz="3600" dirty="0">
            <a:latin typeface="微軟正黑體" pitchFamily="34" charset="-120"/>
            <a:ea typeface="微軟正黑體" pitchFamily="34" charset="-120"/>
          </a:endParaRPr>
        </a:p>
      </dgm:t>
    </dgm:pt>
    <dgm:pt modelId="{52DE007A-9430-41EB-91FC-C1623FCBA808}" type="parTrans" cxnId="{EE659994-C7E0-460F-99FA-10E4B544B8A8}">
      <dgm:prSet/>
      <dgm:spPr/>
      <dgm:t>
        <a:bodyPr/>
        <a:lstStyle/>
        <a:p>
          <a:endParaRPr lang="zh-TW" altLang="en-US" sz="3600"/>
        </a:p>
      </dgm:t>
    </dgm:pt>
    <dgm:pt modelId="{C1210034-AADC-472D-ABBC-B2064C5CF1CF}" type="sibTrans" cxnId="{EE659994-C7E0-460F-99FA-10E4B544B8A8}">
      <dgm:prSet/>
      <dgm:spPr/>
      <dgm:t>
        <a:bodyPr/>
        <a:lstStyle/>
        <a:p>
          <a:endParaRPr lang="zh-TW" altLang="en-US" sz="3600"/>
        </a:p>
      </dgm:t>
    </dgm:pt>
    <dgm:pt modelId="{F9F25694-482F-4EE8-9660-E7F3F331717A}">
      <dgm:prSet custT="1"/>
      <dgm:spPr/>
      <dgm:t>
        <a:bodyPr/>
        <a:lstStyle/>
        <a:p>
          <a:pPr rtl="0"/>
          <a:r>
            <a:rPr lang="zh-TW" altLang="en-US" sz="3600" dirty="0" smtClean="0">
              <a:latin typeface="微軟正黑體" pitchFamily="34" charset="-120"/>
              <a:ea typeface="微軟正黑體" pitchFamily="34" charset="-120"/>
            </a:rPr>
            <a:t>弘音</a:t>
          </a:r>
          <a:endParaRPr lang="zh-TW" altLang="en-US" sz="3600" dirty="0">
            <a:latin typeface="微軟正黑體" pitchFamily="34" charset="-120"/>
            <a:ea typeface="微軟正黑體" pitchFamily="34" charset="-120"/>
          </a:endParaRPr>
        </a:p>
      </dgm:t>
    </dgm:pt>
    <dgm:pt modelId="{4C423A62-F6AA-4A64-A962-F02DBB6D510B}" type="parTrans" cxnId="{18EB0D17-4C66-4204-BB7D-F4682F66E55D}">
      <dgm:prSet/>
      <dgm:spPr/>
      <dgm:t>
        <a:bodyPr/>
        <a:lstStyle/>
        <a:p>
          <a:endParaRPr lang="zh-TW" altLang="en-US" sz="3600"/>
        </a:p>
      </dgm:t>
    </dgm:pt>
    <dgm:pt modelId="{626CF223-A7D0-4B64-BD8C-C2FC63C14D51}" type="sibTrans" cxnId="{18EB0D17-4C66-4204-BB7D-F4682F66E55D}">
      <dgm:prSet/>
      <dgm:spPr/>
      <dgm:t>
        <a:bodyPr/>
        <a:lstStyle/>
        <a:p>
          <a:endParaRPr lang="zh-TW" altLang="en-US" sz="3600"/>
        </a:p>
      </dgm:t>
    </dgm:pt>
    <dgm:pt modelId="{A945DF44-9753-47D3-9A4D-83BCF124311F}">
      <dgm:prSet custT="1"/>
      <dgm:spPr/>
      <dgm:t>
        <a:bodyPr/>
        <a:lstStyle/>
        <a:p>
          <a:pPr rtl="0"/>
          <a:r>
            <a:rPr lang="zh-TW" altLang="en-US" sz="3600" dirty="0" smtClean="0">
              <a:latin typeface="微軟正黑體" pitchFamily="34" charset="-120"/>
              <a:ea typeface="微軟正黑體" pitchFamily="34" charset="-120"/>
            </a:rPr>
            <a:t>瑞影</a:t>
          </a:r>
          <a:endParaRPr lang="zh-TW" altLang="en-US" sz="3600" dirty="0">
            <a:latin typeface="微軟正黑體" pitchFamily="34" charset="-120"/>
            <a:ea typeface="微軟正黑體" pitchFamily="34" charset="-120"/>
          </a:endParaRPr>
        </a:p>
      </dgm:t>
    </dgm:pt>
    <dgm:pt modelId="{12721AEC-41A7-46B1-9352-9999F8D49CB1}" type="parTrans" cxnId="{7086CC35-506A-4C2C-BBCD-C4E9FF99ACB7}">
      <dgm:prSet/>
      <dgm:spPr/>
      <dgm:t>
        <a:bodyPr/>
        <a:lstStyle/>
        <a:p>
          <a:endParaRPr lang="zh-TW" altLang="en-US" sz="3600"/>
        </a:p>
      </dgm:t>
    </dgm:pt>
    <dgm:pt modelId="{4015B141-4013-400C-B89E-1422F40088FE}" type="sibTrans" cxnId="{7086CC35-506A-4C2C-BBCD-C4E9FF99ACB7}">
      <dgm:prSet/>
      <dgm:spPr/>
      <dgm:t>
        <a:bodyPr/>
        <a:lstStyle/>
        <a:p>
          <a:endParaRPr lang="zh-TW" altLang="en-US" sz="3600"/>
        </a:p>
      </dgm:t>
    </dgm:pt>
    <dgm:pt modelId="{CC4ADBB0-BC4B-4B19-82A8-60C99183655C}">
      <dgm:prSet custT="1"/>
      <dgm:spPr/>
      <dgm:t>
        <a:bodyPr/>
        <a:lstStyle/>
        <a:p>
          <a:pPr rtl="0"/>
          <a:r>
            <a:rPr lang="zh-TW" altLang="en-US" sz="3600" dirty="0" smtClean="0">
              <a:latin typeface="微軟正黑體" pitchFamily="34" charset="-120"/>
              <a:ea typeface="微軟正黑體" pitchFamily="34" charset="-120"/>
            </a:rPr>
            <a:t>揚聲</a:t>
          </a:r>
          <a:endParaRPr lang="zh-TW" altLang="en-US" sz="3600" dirty="0">
            <a:latin typeface="微軟正黑體" pitchFamily="34" charset="-120"/>
            <a:ea typeface="微軟正黑體" pitchFamily="34" charset="-120"/>
          </a:endParaRPr>
        </a:p>
      </dgm:t>
    </dgm:pt>
    <dgm:pt modelId="{D35842EA-14DC-4232-8504-17AC2ACEAB16}" type="parTrans" cxnId="{92CE3AB8-F6CF-49E3-96E5-8886974BB9FE}">
      <dgm:prSet/>
      <dgm:spPr/>
      <dgm:t>
        <a:bodyPr/>
        <a:lstStyle/>
        <a:p>
          <a:endParaRPr lang="zh-TW" altLang="en-US" sz="3600"/>
        </a:p>
      </dgm:t>
    </dgm:pt>
    <dgm:pt modelId="{5778ACF0-101E-4B46-AF63-DD484202BE42}" type="sibTrans" cxnId="{92CE3AB8-F6CF-49E3-96E5-8886974BB9FE}">
      <dgm:prSet/>
      <dgm:spPr/>
      <dgm:t>
        <a:bodyPr/>
        <a:lstStyle/>
        <a:p>
          <a:endParaRPr lang="zh-TW" altLang="en-US" sz="3600"/>
        </a:p>
      </dgm:t>
    </dgm:pt>
    <dgm:pt modelId="{A0B77B8F-AF2E-4D50-85EF-E3C342D3E2DE}" type="pres">
      <dgm:prSet presAssocID="{74551306-966F-42F6-BC09-9FB624B059D9}" presName="diagram" presStyleCnt="0">
        <dgm:presLayoutVars>
          <dgm:dir/>
          <dgm:resizeHandles val="exact"/>
        </dgm:presLayoutVars>
      </dgm:prSet>
      <dgm:spPr/>
      <dgm:t>
        <a:bodyPr/>
        <a:lstStyle/>
        <a:p>
          <a:endParaRPr lang="zh-TW" altLang="en-US"/>
        </a:p>
      </dgm:t>
    </dgm:pt>
    <dgm:pt modelId="{115D3535-C1AB-459E-885E-DE2675E61B2F}" type="pres">
      <dgm:prSet presAssocID="{F0649A99-B763-41A6-AFF9-0CBF675FA56E}" presName="node" presStyleLbl="node1" presStyleIdx="0" presStyleCnt="10">
        <dgm:presLayoutVars>
          <dgm:bulletEnabled val="1"/>
        </dgm:presLayoutVars>
      </dgm:prSet>
      <dgm:spPr/>
      <dgm:t>
        <a:bodyPr/>
        <a:lstStyle/>
        <a:p>
          <a:endParaRPr lang="zh-TW" altLang="en-US"/>
        </a:p>
      </dgm:t>
    </dgm:pt>
    <dgm:pt modelId="{37DECEB0-086A-4CF0-93C2-8D45377E5CF3}" type="pres">
      <dgm:prSet presAssocID="{32B06F51-0552-4AD7-B9BD-751080F80C80}" presName="sibTrans" presStyleCnt="0"/>
      <dgm:spPr/>
    </dgm:pt>
    <dgm:pt modelId="{BDF8AA63-2F84-49D0-A053-E2637F2DDFA0}" type="pres">
      <dgm:prSet presAssocID="{7D2E40E4-158D-4951-B55B-1D83739F04CA}" presName="node" presStyleLbl="node1" presStyleIdx="1" presStyleCnt="10">
        <dgm:presLayoutVars>
          <dgm:bulletEnabled val="1"/>
        </dgm:presLayoutVars>
      </dgm:prSet>
      <dgm:spPr/>
      <dgm:t>
        <a:bodyPr/>
        <a:lstStyle/>
        <a:p>
          <a:endParaRPr lang="zh-TW" altLang="en-US"/>
        </a:p>
      </dgm:t>
    </dgm:pt>
    <dgm:pt modelId="{B06D0AB7-0F77-4589-A41E-E9602465CA74}" type="pres">
      <dgm:prSet presAssocID="{78C4FC12-9AF5-44C0-9144-B61D6BC0713B}" presName="sibTrans" presStyleCnt="0"/>
      <dgm:spPr/>
    </dgm:pt>
    <dgm:pt modelId="{F69747F9-33F8-4BBE-8A70-EFAB1CCF8A22}" type="pres">
      <dgm:prSet presAssocID="{30811BB3-A981-4D45-A471-D3334E2F44DC}" presName="node" presStyleLbl="node1" presStyleIdx="2" presStyleCnt="10">
        <dgm:presLayoutVars>
          <dgm:bulletEnabled val="1"/>
        </dgm:presLayoutVars>
      </dgm:prSet>
      <dgm:spPr/>
      <dgm:t>
        <a:bodyPr/>
        <a:lstStyle/>
        <a:p>
          <a:endParaRPr lang="zh-TW" altLang="en-US"/>
        </a:p>
      </dgm:t>
    </dgm:pt>
    <dgm:pt modelId="{DF9A24B8-D91C-4C3F-B0D1-0B3DC9C5F9A6}" type="pres">
      <dgm:prSet presAssocID="{9B924CAF-202C-4E6C-9737-A56D1902DF59}" presName="sibTrans" presStyleCnt="0"/>
      <dgm:spPr/>
    </dgm:pt>
    <dgm:pt modelId="{C938977B-38C9-4930-9E36-6F7FDDD47EE7}" type="pres">
      <dgm:prSet presAssocID="{407F3D11-B5D6-4616-8F29-47BBD784B2AE}" presName="node" presStyleLbl="node1" presStyleIdx="3" presStyleCnt="10">
        <dgm:presLayoutVars>
          <dgm:bulletEnabled val="1"/>
        </dgm:presLayoutVars>
      </dgm:prSet>
      <dgm:spPr/>
      <dgm:t>
        <a:bodyPr/>
        <a:lstStyle/>
        <a:p>
          <a:endParaRPr lang="zh-TW" altLang="en-US"/>
        </a:p>
      </dgm:t>
    </dgm:pt>
    <dgm:pt modelId="{A102B56B-F2B5-401E-B5ED-BABD3BDCE629}" type="pres">
      <dgm:prSet presAssocID="{1AFF753C-357D-49D1-99FE-C4E5971DDCE2}" presName="sibTrans" presStyleCnt="0"/>
      <dgm:spPr/>
    </dgm:pt>
    <dgm:pt modelId="{D83BC1CD-19E8-4A4E-B104-A653AB44710D}" type="pres">
      <dgm:prSet presAssocID="{2249AD8F-27BF-43EC-9543-01B6D46A1DF2}" presName="node" presStyleLbl="node1" presStyleIdx="4" presStyleCnt="10">
        <dgm:presLayoutVars>
          <dgm:bulletEnabled val="1"/>
        </dgm:presLayoutVars>
      </dgm:prSet>
      <dgm:spPr/>
      <dgm:t>
        <a:bodyPr/>
        <a:lstStyle/>
        <a:p>
          <a:endParaRPr lang="zh-TW" altLang="en-US"/>
        </a:p>
      </dgm:t>
    </dgm:pt>
    <dgm:pt modelId="{3C988C0C-32B7-448E-937A-88375F1106B4}" type="pres">
      <dgm:prSet presAssocID="{128F2C83-3EDF-4913-AB4D-E4A3DBE8F861}" presName="sibTrans" presStyleCnt="0"/>
      <dgm:spPr/>
    </dgm:pt>
    <dgm:pt modelId="{2A60685E-F29E-4AB8-8D30-A6FB5C8CFD4D}" type="pres">
      <dgm:prSet presAssocID="{D12ED9D2-8AAA-47FC-A545-8E94280B7C23}" presName="node" presStyleLbl="node1" presStyleIdx="5" presStyleCnt="10">
        <dgm:presLayoutVars>
          <dgm:bulletEnabled val="1"/>
        </dgm:presLayoutVars>
      </dgm:prSet>
      <dgm:spPr/>
      <dgm:t>
        <a:bodyPr/>
        <a:lstStyle/>
        <a:p>
          <a:endParaRPr lang="zh-TW" altLang="en-US"/>
        </a:p>
      </dgm:t>
    </dgm:pt>
    <dgm:pt modelId="{B3B98A98-D32B-4242-8BF8-F50A1E4C3BFA}" type="pres">
      <dgm:prSet presAssocID="{D8606E97-EB1F-4D3F-880B-A26CFA39C0CA}" presName="sibTrans" presStyleCnt="0"/>
      <dgm:spPr/>
    </dgm:pt>
    <dgm:pt modelId="{3DAE2F44-8C6B-41A2-81E5-4032B829C1B2}" type="pres">
      <dgm:prSet presAssocID="{19598097-9F3E-4A64-A5E8-8EAF53B2D775}" presName="node" presStyleLbl="node1" presStyleIdx="6" presStyleCnt="10">
        <dgm:presLayoutVars>
          <dgm:bulletEnabled val="1"/>
        </dgm:presLayoutVars>
      </dgm:prSet>
      <dgm:spPr/>
      <dgm:t>
        <a:bodyPr/>
        <a:lstStyle/>
        <a:p>
          <a:endParaRPr lang="zh-TW" altLang="en-US"/>
        </a:p>
      </dgm:t>
    </dgm:pt>
    <dgm:pt modelId="{A7990190-4618-4BAC-A001-582900173957}" type="pres">
      <dgm:prSet presAssocID="{C1210034-AADC-472D-ABBC-B2064C5CF1CF}" presName="sibTrans" presStyleCnt="0"/>
      <dgm:spPr/>
    </dgm:pt>
    <dgm:pt modelId="{367D1A70-8FF5-401F-9BDC-7507EA0D9299}" type="pres">
      <dgm:prSet presAssocID="{F9F25694-482F-4EE8-9660-E7F3F331717A}" presName="node" presStyleLbl="node1" presStyleIdx="7" presStyleCnt="10">
        <dgm:presLayoutVars>
          <dgm:bulletEnabled val="1"/>
        </dgm:presLayoutVars>
      </dgm:prSet>
      <dgm:spPr/>
      <dgm:t>
        <a:bodyPr/>
        <a:lstStyle/>
        <a:p>
          <a:endParaRPr lang="zh-TW" altLang="en-US"/>
        </a:p>
      </dgm:t>
    </dgm:pt>
    <dgm:pt modelId="{63472A2E-6F6F-46E3-BC2E-4A4D922D326C}" type="pres">
      <dgm:prSet presAssocID="{626CF223-A7D0-4B64-BD8C-C2FC63C14D51}" presName="sibTrans" presStyleCnt="0"/>
      <dgm:spPr/>
    </dgm:pt>
    <dgm:pt modelId="{FF5DB146-B3A4-4544-8BE4-3BDEB99DC78C}" type="pres">
      <dgm:prSet presAssocID="{A945DF44-9753-47D3-9A4D-83BCF124311F}" presName="node" presStyleLbl="node1" presStyleIdx="8" presStyleCnt="10">
        <dgm:presLayoutVars>
          <dgm:bulletEnabled val="1"/>
        </dgm:presLayoutVars>
      </dgm:prSet>
      <dgm:spPr/>
      <dgm:t>
        <a:bodyPr/>
        <a:lstStyle/>
        <a:p>
          <a:endParaRPr lang="zh-TW" altLang="en-US"/>
        </a:p>
      </dgm:t>
    </dgm:pt>
    <dgm:pt modelId="{B2EBDECB-5C61-4F1F-91E6-E7109A8D7860}" type="pres">
      <dgm:prSet presAssocID="{4015B141-4013-400C-B89E-1422F40088FE}" presName="sibTrans" presStyleCnt="0"/>
      <dgm:spPr/>
    </dgm:pt>
    <dgm:pt modelId="{16A856B9-4705-4EA7-8FFC-CB507DCF7749}" type="pres">
      <dgm:prSet presAssocID="{CC4ADBB0-BC4B-4B19-82A8-60C99183655C}" presName="node" presStyleLbl="node1" presStyleIdx="9" presStyleCnt="10">
        <dgm:presLayoutVars>
          <dgm:bulletEnabled val="1"/>
        </dgm:presLayoutVars>
      </dgm:prSet>
      <dgm:spPr/>
      <dgm:t>
        <a:bodyPr/>
        <a:lstStyle/>
        <a:p>
          <a:endParaRPr lang="zh-TW" altLang="en-US"/>
        </a:p>
      </dgm:t>
    </dgm:pt>
  </dgm:ptLst>
  <dgm:cxnLst>
    <dgm:cxn modelId="{69F1CD47-FAE5-42B3-AA84-91CE67309001}" type="presOf" srcId="{7D2E40E4-158D-4951-B55B-1D83739F04CA}" destId="{BDF8AA63-2F84-49D0-A053-E2637F2DDFA0}" srcOrd="0" destOrd="0" presId="urn:microsoft.com/office/officeart/2005/8/layout/default"/>
    <dgm:cxn modelId="{2273E611-E2CE-48FE-B29C-B830D2A12767}" type="presOf" srcId="{2249AD8F-27BF-43EC-9543-01B6D46A1DF2}" destId="{D83BC1CD-19E8-4A4E-B104-A653AB44710D}" srcOrd="0" destOrd="0" presId="urn:microsoft.com/office/officeart/2005/8/layout/default"/>
    <dgm:cxn modelId="{6E91D600-3F8A-432B-A0AD-B45A889435A5}" type="presOf" srcId="{A945DF44-9753-47D3-9A4D-83BCF124311F}" destId="{FF5DB146-B3A4-4544-8BE4-3BDEB99DC78C}" srcOrd="0" destOrd="0" presId="urn:microsoft.com/office/officeart/2005/8/layout/default"/>
    <dgm:cxn modelId="{9482E83B-8613-4A47-A7E3-64C3CFE4A17C}" srcId="{74551306-966F-42F6-BC09-9FB624B059D9}" destId="{D12ED9D2-8AAA-47FC-A545-8E94280B7C23}" srcOrd="5" destOrd="0" parTransId="{086A8E82-219A-42E0-B7CA-404E585FAED2}" sibTransId="{D8606E97-EB1F-4D3F-880B-A26CFA39C0CA}"/>
    <dgm:cxn modelId="{AD30B3E0-7F5D-4D2A-9C59-A2428B3895B8}" srcId="{74551306-966F-42F6-BC09-9FB624B059D9}" destId="{407F3D11-B5D6-4616-8F29-47BBD784B2AE}" srcOrd="3" destOrd="0" parTransId="{77ADCF78-B32C-4D95-BF42-95B90A891F02}" sibTransId="{1AFF753C-357D-49D1-99FE-C4E5971DDCE2}"/>
    <dgm:cxn modelId="{1939D1E2-4CA3-4AA1-93B1-D09408B474AC}" type="presOf" srcId="{74551306-966F-42F6-BC09-9FB624B059D9}" destId="{A0B77B8F-AF2E-4D50-85EF-E3C342D3E2DE}" srcOrd="0" destOrd="0" presId="urn:microsoft.com/office/officeart/2005/8/layout/default"/>
    <dgm:cxn modelId="{8B938F2D-0128-459E-B321-A9EDB5DAE326}" type="presOf" srcId="{CC4ADBB0-BC4B-4B19-82A8-60C99183655C}" destId="{16A856B9-4705-4EA7-8FFC-CB507DCF7749}" srcOrd="0" destOrd="0" presId="urn:microsoft.com/office/officeart/2005/8/layout/default"/>
    <dgm:cxn modelId="{7064C078-4BB4-4F76-B82F-53C4A649342A}" srcId="{74551306-966F-42F6-BC09-9FB624B059D9}" destId="{2249AD8F-27BF-43EC-9543-01B6D46A1DF2}" srcOrd="4" destOrd="0" parTransId="{C108EC0B-645F-4A62-AA37-04CA715D0318}" sibTransId="{128F2C83-3EDF-4913-AB4D-E4A3DBE8F861}"/>
    <dgm:cxn modelId="{F6B20017-D66C-4913-B976-738C93CC3CF3}" srcId="{74551306-966F-42F6-BC09-9FB624B059D9}" destId="{F0649A99-B763-41A6-AFF9-0CBF675FA56E}" srcOrd="0" destOrd="0" parTransId="{33849193-C918-4051-B57C-3EE763F695B1}" sibTransId="{32B06F51-0552-4AD7-B9BD-751080F80C80}"/>
    <dgm:cxn modelId="{18EB0D17-4C66-4204-BB7D-F4682F66E55D}" srcId="{74551306-966F-42F6-BC09-9FB624B059D9}" destId="{F9F25694-482F-4EE8-9660-E7F3F331717A}" srcOrd="7" destOrd="0" parTransId="{4C423A62-F6AA-4A64-A962-F02DBB6D510B}" sibTransId="{626CF223-A7D0-4B64-BD8C-C2FC63C14D51}"/>
    <dgm:cxn modelId="{CA371BD9-0AFE-4F2D-B847-D48FB1EA4401}" srcId="{74551306-966F-42F6-BC09-9FB624B059D9}" destId="{30811BB3-A981-4D45-A471-D3334E2F44DC}" srcOrd="2" destOrd="0" parTransId="{A44315AD-FCE2-4C6D-8090-DC7C14076BE5}" sibTransId="{9B924CAF-202C-4E6C-9737-A56D1902DF59}"/>
    <dgm:cxn modelId="{E132DE26-09A4-43A2-8B7A-D13A8A1F870C}" type="presOf" srcId="{F0649A99-B763-41A6-AFF9-0CBF675FA56E}" destId="{115D3535-C1AB-459E-885E-DE2675E61B2F}" srcOrd="0" destOrd="0" presId="urn:microsoft.com/office/officeart/2005/8/layout/default"/>
    <dgm:cxn modelId="{7086CC35-506A-4C2C-BBCD-C4E9FF99ACB7}" srcId="{74551306-966F-42F6-BC09-9FB624B059D9}" destId="{A945DF44-9753-47D3-9A4D-83BCF124311F}" srcOrd="8" destOrd="0" parTransId="{12721AEC-41A7-46B1-9352-9999F8D49CB1}" sibTransId="{4015B141-4013-400C-B89E-1422F40088FE}"/>
    <dgm:cxn modelId="{DB11D1BA-C1A4-4EE5-8170-DDDC89F76841}" srcId="{74551306-966F-42F6-BC09-9FB624B059D9}" destId="{7D2E40E4-158D-4951-B55B-1D83739F04CA}" srcOrd="1" destOrd="0" parTransId="{E61F7025-A805-401D-A8BC-80814990A256}" sibTransId="{78C4FC12-9AF5-44C0-9144-B61D6BC0713B}"/>
    <dgm:cxn modelId="{EE659994-C7E0-460F-99FA-10E4B544B8A8}" srcId="{74551306-966F-42F6-BC09-9FB624B059D9}" destId="{19598097-9F3E-4A64-A5E8-8EAF53B2D775}" srcOrd="6" destOrd="0" parTransId="{52DE007A-9430-41EB-91FC-C1623FCBA808}" sibTransId="{C1210034-AADC-472D-ABBC-B2064C5CF1CF}"/>
    <dgm:cxn modelId="{ED2DAFED-B4D3-4261-84D0-810723EF9891}" type="presOf" srcId="{30811BB3-A981-4D45-A471-D3334E2F44DC}" destId="{F69747F9-33F8-4BBE-8A70-EFAB1CCF8A22}" srcOrd="0" destOrd="0" presId="urn:microsoft.com/office/officeart/2005/8/layout/default"/>
    <dgm:cxn modelId="{52849C75-2D14-439D-BC53-8C6787898FDF}" type="presOf" srcId="{407F3D11-B5D6-4616-8F29-47BBD784B2AE}" destId="{C938977B-38C9-4930-9E36-6F7FDDD47EE7}" srcOrd="0" destOrd="0" presId="urn:microsoft.com/office/officeart/2005/8/layout/default"/>
    <dgm:cxn modelId="{344E0C96-703D-4949-8FE7-2F944F2AFF3B}" type="presOf" srcId="{19598097-9F3E-4A64-A5E8-8EAF53B2D775}" destId="{3DAE2F44-8C6B-41A2-81E5-4032B829C1B2}" srcOrd="0" destOrd="0" presId="urn:microsoft.com/office/officeart/2005/8/layout/default"/>
    <dgm:cxn modelId="{92CE3AB8-F6CF-49E3-96E5-8886974BB9FE}" srcId="{74551306-966F-42F6-BC09-9FB624B059D9}" destId="{CC4ADBB0-BC4B-4B19-82A8-60C99183655C}" srcOrd="9" destOrd="0" parTransId="{D35842EA-14DC-4232-8504-17AC2ACEAB16}" sibTransId="{5778ACF0-101E-4B46-AF63-DD484202BE42}"/>
    <dgm:cxn modelId="{0EE50D44-48B8-4ABA-A3DE-6FE205D20E5C}" type="presOf" srcId="{F9F25694-482F-4EE8-9660-E7F3F331717A}" destId="{367D1A70-8FF5-401F-9BDC-7507EA0D9299}" srcOrd="0" destOrd="0" presId="urn:microsoft.com/office/officeart/2005/8/layout/default"/>
    <dgm:cxn modelId="{F031C9E4-5D87-476F-87BF-469E98586991}" type="presOf" srcId="{D12ED9D2-8AAA-47FC-A545-8E94280B7C23}" destId="{2A60685E-F29E-4AB8-8D30-A6FB5C8CFD4D}" srcOrd="0" destOrd="0" presId="urn:microsoft.com/office/officeart/2005/8/layout/default"/>
    <dgm:cxn modelId="{DBA9FB97-D157-484C-A8BE-3FD2DDDA6189}" type="presParOf" srcId="{A0B77B8F-AF2E-4D50-85EF-E3C342D3E2DE}" destId="{115D3535-C1AB-459E-885E-DE2675E61B2F}" srcOrd="0" destOrd="0" presId="urn:microsoft.com/office/officeart/2005/8/layout/default"/>
    <dgm:cxn modelId="{78F3098E-8404-4ACD-999F-27F8100F08D5}" type="presParOf" srcId="{A0B77B8F-AF2E-4D50-85EF-E3C342D3E2DE}" destId="{37DECEB0-086A-4CF0-93C2-8D45377E5CF3}" srcOrd="1" destOrd="0" presId="urn:microsoft.com/office/officeart/2005/8/layout/default"/>
    <dgm:cxn modelId="{1523BA85-7DA2-41AA-984E-94A8F156B64D}" type="presParOf" srcId="{A0B77B8F-AF2E-4D50-85EF-E3C342D3E2DE}" destId="{BDF8AA63-2F84-49D0-A053-E2637F2DDFA0}" srcOrd="2" destOrd="0" presId="urn:microsoft.com/office/officeart/2005/8/layout/default"/>
    <dgm:cxn modelId="{F2A272D6-CDC6-4808-8783-78CFBDC93101}" type="presParOf" srcId="{A0B77B8F-AF2E-4D50-85EF-E3C342D3E2DE}" destId="{B06D0AB7-0F77-4589-A41E-E9602465CA74}" srcOrd="3" destOrd="0" presId="urn:microsoft.com/office/officeart/2005/8/layout/default"/>
    <dgm:cxn modelId="{DC766205-B636-4C35-9DD0-D835AE2EAD3F}" type="presParOf" srcId="{A0B77B8F-AF2E-4D50-85EF-E3C342D3E2DE}" destId="{F69747F9-33F8-4BBE-8A70-EFAB1CCF8A22}" srcOrd="4" destOrd="0" presId="urn:microsoft.com/office/officeart/2005/8/layout/default"/>
    <dgm:cxn modelId="{1DC61C52-0F56-439D-9D05-E93374504521}" type="presParOf" srcId="{A0B77B8F-AF2E-4D50-85EF-E3C342D3E2DE}" destId="{DF9A24B8-D91C-4C3F-B0D1-0B3DC9C5F9A6}" srcOrd="5" destOrd="0" presId="urn:microsoft.com/office/officeart/2005/8/layout/default"/>
    <dgm:cxn modelId="{323F2D37-1271-42E9-96DA-641D84377E85}" type="presParOf" srcId="{A0B77B8F-AF2E-4D50-85EF-E3C342D3E2DE}" destId="{C938977B-38C9-4930-9E36-6F7FDDD47EE7}" srcOrd="6" destOrd="0" presId="urn:microsoft.com/office/officeart/2005/8/layout/default"/>
    <dgm:cxn modelId="{7C2D2F6B-1D01-432B-8F2B-BD8B55DD7805}" type="presParOf" srcId="{A0B77B8F-AF2E-4D50-85EF-E3C342D3E2DE}" destId="{A102B56B-F2B5-401E-B5ED-BABD3BDCE629}" srcOrd="7" destOrd="0" presId="urn:microsoft.com/office/officeart/2005/8/layout/default"/>
    <dgm:cxn modelId="{310F9E9D-7B1F-4A41-83F2-E7063F1E6C6B}" type="presParOf" srcId="{A0B77B8F-AF2E-4D50-85EF-E3C342D3E2DE}" destId="{D83BC1CD-19E8-4A4E-B104-A653AB44710D}" srcOrd="8" destOrd="0" presId="urn:microsoft.com/office/officeart/2005/8/layout/default"/>
    <dgm:cxn modelId="{17CDC7A7-1AAF-44C0-AB17-66EF4C737AAD}" type="presParOf" srcId="{A0B77B8F-AF2E-4D50-85EF-E3C342D3E2DE}" destId="{3C988C0C-32B7-448E-937A-88375F1106B4}" srcOrd="9" destOrd="0" presId="urn:microsoft.com/office/officeart/2005/8/layout/default"/>
    <dgm:cxn modelId="{3E0FFCC6-95B1-410D-9FA7-62C27115B299}" type="presParOf" srcId="{A0B77B8F-AF2E-4D50-85EF-E3C342D3E2DE}" destId="{2A60685E-F29E-4AB8-8D30-A6FB5C8CFD4D}" srcOrd="10" destOrd="0" presId="urn:microsoft.com/office/officeart/2005/8/layout/default"/>
    <dgm:cxn modelId="{697901B5-027B-4261-A010-3F1E300E57D0}" type="presParOf" srcId="{A0B77B8F-AF2E-4D50-85EF-E3C342D3E2DE}" destId="{B3B98A98-D32B-4242-8BF8-F50A1E4C3BFA}" srcOrd="11" destOrd="0" presId="urn:microsoft.com/office/officeart/2005/8/layout/default"/>
    <dgm:cxn modelId="{723A22D2-6C08-4E6C-A740-BC28277D8997}" type="presParOf" srcId="{A0B77B8F-AF2E-4D50-85EF-E3C342D3E2DE}" destId="{3DAE2F44-8C6B-41A2-81E5-4032B829C1B2}" srcOrd="12" destOrd="0" presId="urn:microsoft.com/office/officeart/2005/8/layout/default"/>
    <dgm:cxn modelId="{FCD812E0-DCAA-4A53-80E9-C04C17EEB099}" type="presParOf" srcId="{A0B77B8F-AF2E-4D50-85EF-E3C342D3E2DE}" destId="{A7990190-4618-4BAC-A001-582900173957}" srcOrd="13" destOrd="0" presId="urn:microsoft.com/office/officeart/2005/8/layout/default"/>
    <dgm:cxn modelId="{2DEF2361-AB31-4936-869A-CD37E8379634}" type="presParOf" srcId="{A0B77B8F-AF2E-4D50-85EF-E3C342D3E2DE}" destId="{367D1A70-8FF5-401F-9BDC-7507EA0D9299}" srcOrd="14" destOrd="0" presId="urn:microsoft.com/office/officeart/2005/8/layout/default"/>
    <dgm:cxn modelId="{FC5CE125-3767-42FA-98F3-78E92172F61A}" type="presParOf" srcId="{A0B77B8F-AF2E-4D50-85EF-E3C342D3E2DE}" destId="{63472A2E-6F6F-46E3-BC2E-4A4D922D326C}" srcOrd="15" destOrd="0" presId="urn:microsoft.com/office/officeart/2005/8/layout/default"/>
    <dgm:cxn modelId="{2937629C-AB6F-447C-9A14-B2E9DC530924}" type="presParOf" srcId="{A0B77B8F-AF2E-4D50-85EF-E3C342D3E2DE}" destId="{FF5DB146-B3A4-4544-8BE4-3BDEB99DC78C}" srcOrd="16" destOrd="0" presId="urn:microsoft.com/office/officeart/2005/8/layout/default"/>
    <dgm:cxn modelId="{8A16622C-866D-44BE-8463-4A3D608AB4F9}" type="presParOf" srcId="{A0B77B8F-AF2E-4D50-85EF-E3C342D3E2DE}" destId="{B2EBDECB-5C61-4F1F-91E6-E7109A8D7860}" srcOrd="17" destOrd="0" presId="urn:microsoft.com/office/officeart/2005/8/layout/default"/>
    <dgm:cxn modelId="{E4DF9381-8B67-41CB-B45B-C4E448FC662E}" type="presParOf" srcId="{A0B77B8F-AF2E-4D50-85EF-E3C342D3E2DE}" destId="{16A856B9-4705-4EA7-8FFC-CB507DCF7749}" srcOrd="18"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33CD08DB-76E1-4099-A004-2D067176E4D4}" type="doc">
      <dgm:prSet loTypeId="urn:microsoft.com/office/officeart/2005/8/layout/radial2" loCatId="relationship" qsTypeId="urn:microsoft.com/office/officeart/2005/8/quickstyle/simple1" qsCatId="simple" csTypeId="urn:microsoft.com/office/officeart/2005/8/colors/accent3_5" csCatId="accent3" phldr="1"/>
      <dgm:spPr/>
      <dgm:t>
        <a:bodyPr/>
        <a:lstStyle/>
        <a:p>
          <a:endParaRPr lang="zh-TW" altLang="en-US"/>
        </a:p>
      </dgm:t>
    </dgm:pt>
    <dgm:pt modelId="{6830B75E-94D7-47F1-89A6-C4C7E130AC76}">
      <dgm:prSet phldrT="[文字]" custT="1"/>
      <dgm:spPr/>
      <dgm:t>
        <a:bodyPr/>
        <a:lstStyle/>
        <a:p>
          <a:r>
            <a:rPr lang="zh-TW" altLang="en-US" sz="1800" dirty="0" smtClean="0">
              <a:solidFill>
                <a:schemeClr val="tx1"/>
              </a:solidFill>
              <a:latin typeface="標楷體" panose="03000509000000000000" pitchFamily="65" charset="-120"/>
              <a:ea typeface="標楷體" panose="03000509000000000000" pitchFamily="65" charset="-120"/>
            </a:rPr>
            <a:t>伴唱機製造商原始灌歌</a:t>
          </a:r>
          <a:endParaRPr lang="en-US" altLang="zh-TW" sz="1800" dirty="0" smtClean="0">
            <a:solidFill>
              <a:schemeClr val="tx1"/>
            </a:solidFill>
            <a:latin typeface="標楷體" panose="03000509000000000000" pitchFamily="65" charset="-120"/>
            <a:ea typeface="標楷體" panose="03000509000000000000" pitchFamily="65" charset="-120"/>
          </a:endParaRPr>
        </a:p>
        <a:p>
          <a:r>
            <a:rPr lang="en-US" altLang="en-US" sz="1800" b="1" dirty="0" smtClean="0">
              <a:solidFill>
                <a:schemeClr val="tx1"/>
              </a:solidFill>
              <a:latin typeface="標楷體" panose="03000509000000000000" pitchFamily="65" charset="-120"/>
              <a:ea typeface="標楷體" panose="03000509000000000000" pitchFamily="65" charset="-120"/>
            </a:rPr>
            <a:t>(</a:t>
          </a:r>
          <a:r>
            <a:rPr lang="zh-TW" altLang="en-US" sz="1800" b="1" dirty="0" smtClean="0">
              <a:solidFill>
                <a:schemeClr val="tx1"/>
              </a:solidFill>
              <a:latin typeface="標楷體" panose="03000509000000000000" pitchFamily="65" charset="-120"/>
              <a:ea typeface="標楷體" panose="03000509000000000000" pitchFamily="65" charset="-120"/>
            </a:rPr>
            <a:t>菜底歌</a:t>
          </a:r>
          <a:r>
            <a:rPr lang="en-US" altLang="en-US" sz="1800" b="1" dirty="0" smtClean="0">
              <a:solidFill>
                <a:schemeClr val="tx1"/>
              </a:solidFill>
              <a:latin typeface="標楷體" panose="03000509000000000000" pitchFamily="65" charset="-120"/>
              <a:ea typeface="標楷體" panose="03000509000000000000" pitchFamily="65" charset="-120"/>
            </a:rPr>
            <a:t>)</a:t>
          </a:r>
          <a:endParaRPr lang="zh-TW" altLang="en-US" sz="1800" b="1" dirty="0">
            <a:solidFill>
              <a:schemeClr val="tx1"/>
            </a:solidFill>
            <a:latin typeface="標楷體" panose="03000509000000000000" pitchFamily="65" charset="-120"/>
            <a:ea typeface="標楷體" panose="03000509000000000000" pitchFamily="65" charset="-120"/>
          </a:endParaRPr>
        </a:p>
      </dgm:t>
    </dgm:pt>
    <dgm:pt modelId="{8FF856FD-02F3-4550-91F4-3F40311A8B85}" type="parTrans" cxnId="{9720E94C-CB87-4386-B7B9-CAD98CD15004}">
      <dgm:prSet/>
      <dgm:spPr/>
      <dgm:t>
        <a:bodyPr/>
        <a:lstStyle/>
        <a:p>
          <a:endParaRPr lang="zh-TW" altLang="en-US"/>
        </a:p>
      </dgm:t>
    </dgm:pt>
    <dgm:pt modelId="{DE6EDE51-07C3-4FBA-9F5A-E6E09FCAF8EF}" type="sibTrans" cxnId="{9720E94C-CB87-4386-B7B9-CAD98CD15004}">
      <dgm:prSet/>
      <dgm:spPr/>
      <dgm:t>
        <a:bodyPr/>
        <a:lstStyle/>
        <a:p>
          <a:endParaRPr lang="zh-TW" altLang="en-US"/>
        </a:p>
      </dgm:t>
    </dgm:pt>
    <dgm:pt modelId="{5F957FB7-2316-4F9B-BDB9-64720BDFF8A7}">
      <dgm:prSet phldrT="[文字]" custT="1"/>
      <dgm:spPr/>
      <dgm:t>
        <a:bodyPr/>
        <a:lstStyle/>
        <a:p>
          <a:r>
            <a:rPr lang="zh-TW" altLang="en-US" sz="1800" dirty="0" smtClean="0">
              <a:latin typeface="標楷體" panose="03000509000000000000" pitchFamily="65" charset="-120"/>
              <a:ea typeface="標楷體" panose="03000509000000000000" pitchFamily="65" charset="-120"/>
            </a:rPr>
            <a:t>音樂著作重製權</a:t>
          </a:r>
          <a:endParaRPr lang="zh-TW" altLang="en-US" sz="1800" dirty="0">
            <a:latin typeface="標楷體" panose="03000509000000000000" pitchFamily="65" charset="-120"/>
            <a:ea typeface="標楷體" panose="03000509000000000000" pitchFamily="65" charset="-120"/>
          </a:endParaRPr>
        </a:p>
      </dgm:t>
    </dgm:pt>
    <dgm:pt modelId="{BF9F5755-2797-4F72-AE6B-53EB8F46C12C}" type="parTrans" cxnId="{7A591FA3-B37A-4A37-97CC-12195E869BB3}">
      <dgm:prSet/>
      <dgm:spPr/>
      <dgm:t>
        <a:bodyPr/>
        <a:lstStyle/>
        <a:p>
          <a:endParaRPr lang="zh-TW" altLang="en-US"/>
        </a:p>
      </dgm:t>
    </dgm:pt>
    <dgm:pt modelId="{F9435C36-1DDC-48FC-BC32-50F57635AE9E}" type="sibTrans" cxnId="{7A591FA3-B37A-4A37-97CC-12195E869BB3}">
      <dgm:prSet/>
      <dgm:spPr/>
      <dgm:t>
        <a:bodyPr/>
        <a:lstStyle/>
        <a:p>
          <a:endParaRPr lang="zh-TW" altLang="en-US"/>
        </a:p>
      </dgm:t>
    </dgm:pt>
    <dgm:pt modelId="{D6719C84-B117-4B0D-9D5D-110B81774A30}">
      <dgm:prSet phldrT="[文字]" custT="1"/>
      <dgm:spPr/>
      <dgm:t>
        <a:bodyPr/>
        <a:lstStyle/>
        <a:p>
          <a:r>
            <a:rPr lang="zh-TW" altLang="en-US" sz="1800" dirty="0" smtClean="0">
              <a:latin typeface="標楷體" panose="03000509000000000000" pitchFamily="65" charset="-120"/>
              <a:ea typeface="標楷體" panose="03000509000000000000" pitchFamily="65" charset="-120"/>
            </a:rPr>
            <a:t>錄音著作重製權</a:t>
          </a:r>
          <a:endParaRPr lang="zh-TW" altLang="en-US" sz="1800" dirty="0">
            <a:latin typeface="標楷體" panose="03000509000000000000" pitchFamily="65" charset="-120"/>
            <a:ea typeface="標楷體" panose="03000509000000000000" pitchFamily="65" charset="-120"/>
          </a:endParaRPr>
        </a:p>
      </dgm:t>
    </dgm:pt>
    <dgm:pt modelId="{8D60F3F3-8D1F-4653-BE4D-3AD21AE30C2F}" type="parTrans" cxnId="{35F23095-F964-4F1D-91D4-46C22AF0720A}">
      <dgm:prSet/>
      <dgm:spPr/>
      <dgm:t>
        <a:bodyPr/>
        <a:lstStyle/>
        <a:p>
          <a:endParaRPr lang="zh-TW" altLang="en-US"/>
        </a:p>
      </dgm:t>
    </dgm:pt>
    <dgm:pt modelId="{AEDC57C6-DDE7-4B22-9D2D-C56B183D2256}" type="sibTrans" cxnId="{35F23095-F964-4F1D-91D4-46C22AF0720A}">
      <dgm:prSet/>
      <dgm:spPr/>
      <dgm:t>
        <a:bodyPr/>
        <a:lstStyle/>
        <a:p>
          <a:endParaRPr lang="zh-TW" altLang="en-US"/>
        </a:p>
      </dgm:t>
    </dgm:pt>
    <dgm:pt modelId="{5A25D813-41C4-429C-9F34-2E58954780BE}">
      <dgm:prSet phldrT="[文字]" custT="1"/>
      <dgm:spPr/>
      <dgm:t>
        <a:bodyPr/>
        <a:lstStyle/>
        <a:p>
          <a:r>
            <a:rPr lang="zh-TW" altLang="en-US" sz="1800" b="1" dirty="0" smtClean="0">
              <a:solidFill>
                <a:schemeClr val="tx1"/>
              </a:solidFill>
              <a:latin typeface="標楷體" panose="03000509000000000000" pitchFamily="65" charset="-120"/>
              <a:ea typeface="標楷體" panose="03000509000000000000" pitchFamily="65" charset="-120"/>
            </a:rPr>
            <a:t>持有人、放臺主灌錄新歌</a:t>
          </a:r>
          <a:endParaRPr lang="en-US" altLang="zh-TW" sz="1800" b="1" dirty="0" smtClean="0">
            <a:solidFill>
              <a:schemeClr val="tx1"/>
            </a:solidFill>
            <a:latin typeface="標楷體" panose="03000509000000000000" pitchFamily="65" charset="-120"/>
            <a:ea typeface="標楷體" panose="03000509000000000000" pitchFamily="65" charset="-120"/>
          </a:endParaRPr>
        </a:p>
      </dgm:t>
    </dgm:pt>
    <dgm:pt modelId="{6797585B-5E92-49A7-A3CD-55432E04C8D4}" type="parTrans" cxnId="{546170B1-CA73-4F9E-A9E6-6B3816E0662A}">
      <dgm:prSet/>
      <dgm:spPr/>
      <dgm:t>
        <a:bodyPr/>
        <a:lstStyle/>
        <a:p>
          <a:endParaRPr lang="zh-TW" altLang="en-US"/>
        </a:p>
      </dgm:t>
    </dgm:pt>
    <dgm:pt modelId="{D8CCA350-7EA1-4841-9DFB-D7DCC5F0C28B}" type="sibTrans" cxnId="{546170B1-CA73-4F9E-A9E6-6B3816E0662A}">
      <dgm:prSet/>
      <dgm:spPr/>
      <dgm:t>
        <a:bodyPr/>
        <a:lstStyle/>
        <a:p>
          <a:endParaRPr lang="zh-TW" altLang="en-US"/>
        </a:p>
      </dgm:t>
    </dgm:pt>
    <dgm:pt modelId="{4AB80AB4-CCC1-47B9-9A53-54EBEDA2B0F5}">
      <dgm:prSet phldrT="[文字]" custT="1"/>
      <dgm:spPr/>
      <dgm:t>
        <a:bodyPr/>
        <a:lstStyle/>
        <a:p>
          <a:r>
            <a:rPr lang="zh-TW" altLang="en-US" sz="1800" dirty="0" smtClean="0">
              <a:latin typeface="標楷體" panose="03000509000000000000" pitchFamily="65" charset="-120"/>
              <a:ea typeface="標楷體" panose="03000509000000000000" pitchFamily="65" charset="-120"/>
            </a:rPr>
            <a:t>音樂著作重製權</a:t>
          </a:r>
          <a:endParaRPr lang="zh-TW" altLang="en-US" sz="1800" dirty="0">
            <a:latin typeface="標楷體" panose="03000509000000000000" pitchFamily="65" charset="-120"/>
            <a:ea typeface="標楷體" panose="03000509000000000000" pitchFamily="65" charset="-120"/>
          </a:endParaRPr>
        </a:p>
      </dgm:t>
    </dgm:pt>
    <dgm:pt modelId="{3D13C93B-A2F9-46C1-99A4-BCB4FB1EB394}" type="parTrans" cxnId="{0CEE0514-51D5-488C-9340-3D387C0F9CCE}">
      <dgm:prSet/>
      <dgm:spPr/>
      <dgm:t>
        <a:bodyPr/>
        <a:lstStyle/>
        <a:p>
          <a:endParaRPr lang="zh-TW" altLang="en-US"/>
        </a:p>
      </dgm:t>
    </dgm:pt>
    <dgm:pt modelId="{3410A351-C75A-4FC2-BF8B-EAFC50CE4D4C}" type="sibTrans" cxnId="{0CEE0514-51D5-488C-9340-3D387C0F9CCE}">
      <dgm:prSet/>
      <dgm:spPr/>
      <dgm:t>
        <a:bodyPr/>
        <a:lstStyle/>
        <a:p>
          <a:endParaRPr lang="zh-TW" altLang="en-US"/>
        </a:p>
      </dgm:t>
    </dgm:pt>
    <dgm:pt modelId="{5C40B3C6-4E56-439D-BA66-920291620719}">
      <dgm:prSet phldrT="[文字]" custT="1"/>
      <dgm:spPr/>
      <dgm:t>
        <a:bodyPr/>
        <a:lstStyle/>
        <a:p>
          <a:r>
            <a:rPr lang="zh-TW" altLang="en-US" sz="1800" dirty="0" smtClean="0">
              <a:latin typeface="標楷體" panose="03000509000000000000" pitchFamily="65" charset="-120"/>
              <a:ea typeface="標楷體" panose="03000509000000000000" pitchFamily="65" charset="-120"/>
            </a:rPr>
            <a:t>錄音著作重製權</a:t>
          </a:r>
          <a:endParaRPr lang="zh-TW" altLang="en-US" sz="1800" dirty="0">
            <a:latin typeface="標楷體" panose="03000509000000000000" pitchFamily="65" charset="-120"/>
            <a:ea typeface="標楷體" panose="03000509000000000000" pitchFamily="65" charset="-120"/>
          </a:endParaRPr>
        </a:p>
      </dgm:t>
    </dgm:pt>
    <dgm:pt modelId="{9AF43BE7-4AB3-45ED-B6DF-935B9E105CFB}" type="parTrans" cxnId="{126343C9-5A09-4B1E-BBE0-7E266731CF48}">
      <dgm:prSet/>
      <dgm:spPr/>
      <dgm:t>
        <a:bodyPr/>
        <a:lstStyle/>
        <a:p>
          <a:endParaRPr lang="zh-TW" altLang="en-US"/>
        </a:p>
      </dgm:t>
    </dgm:pt>
    <dgm:pt modelId="{449DC198-710F-45F9-912D-714302AC11DE}" type="sibTrans" cxnId="{126343C9-5A09-4B1E-BBE0-7E266731CF48}">
      <dgm:prSet/>
      <dgm:spPr/>
      <dgm:t>
        <a:bodyPr/>
        <a:lstStyle/>
        <a:p>
          <a:endParaRPr lang="zh-TW" altLang="en-US"/>
        </a:p>
      </dgm:t>
    </dgm:pt>
    <dgm:pt modelId="{D965496C-3715-44B9-9EF2-6968ECCF57B6}">
      <dgm:prSet phldrT="[文字]" custT="1"/>
      <dgm:spPr/>
      <dgm:t>
        <a:bodyPr/>
        <a:lstStyle/>
        <a:p>
          <a:r>
            <a:rPr lang="zh-TW" altLang="en-US" sz="1800" dirty="0" smtClean="0">
              <a:latin typeface="標楷體" panose="03000509000000000000" pitchFamily="65" charset="-120"/>
              <a:ea typeface="標楷體" panose="03000509000000000000" pitchFamily="65" charset="-120"/>
            </a:rPr>
            <a:t>視聽著作重製權</a:t>
          </a:r>
          <a:endParaRPr lang="zh-TW" altLang="en-US" sz="1800" dirty="0">
            <a:latin typeface="標楷體" panose="03000509000000000000" pitchFamily="65" charset="-120"/>
            <a:ea typeface="標楷體" panose="03000509000000000000" pitchFamily="65" charset="-120"/>
          </a:endParaRPr>
        </a:p>
      </dgm:t>
    </dgm:pt>
    <dgm:pt modelId="{9634BA89-7F4D-47B0-86AC-B8171E406970}" type="parTrans" cxnId="{FE08CD40-CEDE-4165-9D20-463F56E69301}">
      <dgm:prSet/>
      <dgm:spPr/>
      <dgm:t>
        <a:bodyPr/>
        <a:lstStyle/>
        <a:p>
          <a:endParaRPr lang="zh-TW" altLang="en-US"/>
        </a:p>
      </dgm:t>
    </dgm:pt>
    <dgm:pt modelId="{D4B3C7EE-571E-4F19-B282-FFDC372622B3}" type="sibTrans" cxnId="{FE08CD40-CEDE-4165-9D20-463F56E69301}">
      <dgm:prSet/>
      <dgm:spPr/>
      <dgm:t>
        <a:bodyPr/>
        <a:lstStyle/>
        <a:p>
          <a:endParaRPr lang="zh-TW" altLang="en-US"/>
        </a:p>
      </dgm:t>
    </dgm:pt>
    <dgm:pt modelId="{AC6F6C05-4FA7-4706-B542-3AD96877B79E}">
      <dgm:prSet phldrT="[文字]" custT="1"/>
      <dgm:spPr/>
      <dgm:t>
        <a:bodyPr/>
        <a:lstStyle/>
        <a:p>
          <a:r>
            <a:rPr lang="zh-TW" altLang="en-US" sz="1800" dirty="0" smtClean="0">
              <a:latin typeface="標楷體" panose="03000509000000000000" pitchFamily="65" charset="-120"/>
              <a:ea typeface="標楷體" panose="03000509000000000000" pitchFamily="65" charset="-120"/>
            </a:rPr>
            <a:t>視聽著作重製權</a:t>
          </a:r>
          <a:endParaRPr lang="zh-TW" altLang="en-US" sz="1800" dirty="0">
            <a:latin typeface="標楷體" panose="03000509000000000000" pitchFamily="65" charset="-120"/>
            <a:ea typeface="標楷體" panose="03000509000000000000" pitchFamily="65" charset="-120"/>
          </a:endParaRPr>
        </a:p>
      </dgm:t>
    </dgm:pt>
    <dgm:pt modelId="{3CA4A98B-64F5-4A84-8CDA-213CBB577B2C}" type="parTrans" cxnId="{C958E393-ABDB-42C3-A162-36FA56D90E3C}">
      <dgm:prSet/>
      <dgm:spPr/>
      <dgm:t>
        <a:bodyPr/>
        <a:lstStyle/>
        <a:p>
          <a:endParaRPr lang="zh-TW" altLang="en-US"/>
        </a:p>
      </dgm:t>
    </dgm:pt>
    <dgm:pt modelId="{E588A8CD-02E6-470F-9712-AC3DA39700E3}" type="sibTrans" cxnId="{C958E393-ABDB-42C3-A162-36FA56D90E3C}">
      <dgm:prSet/>
      <dgm:spPr/>
      <dgm:t>
        <a:bodyPr/>
        <a:lstStyle/>
        <a:p>
          <a:endParaRPr lang="zh-TW" altLang="en-US"/>
        </a:p>
      </dgm:t>
    </dgm:pt>
    <dgm:pt modelId="{C1F2B688-33E5-4670-A8CC-858978A47F77}">
      <dgm:prSet phldrT="[文字]" custT="1"/>
      <dgm:spPr/>
      <dgm:t>
        <a:bodyPr/>
        <a:lstStyle/>
        <a:p>
          <a:r>
            <a:rPr lang="zh-TW" altLang="en-US" sz="1800" dirty="0" smtClean="0">
              <a:latin typeface="標楷體" panose="03000509000000000000" pitchFamily="65" charset="-120"/>
              <a:ea typeface="標楷體" panose="03000509000000000000" pitchFamily="65" charset="-120"/>
            </a:rPr>
            <a:t>音樂著作重製權</a:t>
          </a:r>
          <a:endParaRPr lang="zh-TW" altLang="en-US" sz="1800" dirty="0">
            <a:latin typeface="標楷體" panose="03000509000000000000" pitchFamily="65" charset="-120"/>
            <a:ea typeface="標楷體" panose="03000509000000000000" pitchFamily="65" charset="-120"/>
          </a:endParaRPr>
        </a:p>
      </dgm:t>
    </dgm:pt>
    <dgm:pt modelId="{AE67EEF3-30F9-4CC0-BF94-ABD86F4D6345}" type="parTrans" cxnId="{691760DD-907A-4F16-909C-68950BF710D4}">
      <dgm:prSet/>
      <dgm:spPr/>
      <dgm:t>
        <a:bodyPr/>
        <a:lstStyle/>
        <a:p>
          <a:endParaRPr lang="zh-TW" altLang="en-US"/>
        </a:p>
      </dgm:t>
    </dgm:pt>
    <dgm:pt modelId="{50EDF331-C981-4BD2-B7D5-FABB0698033F}" type="sibTrans" cxnId="{691760DD-907A-4F16-909C-68950BF710D4}">
      <dgm:prSet/>
      <dgm:spPr/>
      <dgm:t>
        <a:bodyPr/>
        <a:lstStyle/>
        <a:p>
          <a:endParaRPr lang="zh-TW" altLang="en-US"/>
        </a:p>
      </dgm:t>
    </dgm:pt>
    <dgm:pt modelId="{07333095-DA70-48C4-8F33-8B9094374264}">
      <dgm:prSet phldrT="[文字]" custT="1"/>
      <dgm:spPr/>
      <dgm:t>
        <a:bodyPr/>
        <a:lstStyle/>
        <a:p>
          <a:endParaRPr lang="zh-TW" altLang="en-US" sz="1800" dirty="0">
            <a:latin typeface="標楷體" panose="03000509000000000000" pitchFamily="65" charset="-120"/>
            <a:ea typeface="標楷體" panose="03000509000000000000" pitchFamily="65" charset="-120"/>
          </a:endParaRPr>
        </a:p>
      </dgm:t>
    </dgm:pt>
    <dgm:pt modelId="{04780C5A-1D47-4502-8E8C-A2B51B6EAF20}" type="parTrans" cxnId="{9C353CF4-1D5A-4842-82AB-0AF5CF41F755}">
      <dgm:prSet/>
      <dgm:spPr/>
      <dgm:t>
        <a:bodyPr/>
        <a:lstStyle/>
        <a:p>
          <a:endParaRPr lang="zh-TW" altLang="en-US"/>
        </a:p>
      </dgm:t>
    </dgm:pt>
    <dgm:pt modelId="{609D3545-173D-41AD-850D-3DF0B037C742}" type="sibTrans" cxnId="{9C353CF4-1D5A-4842-82AB-0AF5CF41F755}">
      <dgm:prSet/>
      <dgm:spPr/>
      <dgm:t>
        <a:bodyPr/>
        <a:lstStyle/>
        <a:p>
          <a:endParaRPr lang="zh-TW" altLang="en-US"/>
        </a:p>
      </dgm:t>
    </dgm:pt>
    <dgm:pt modelId="{C1673843-7E99-446E-8AC5-2C069898620E}">
      <dgm:prSet phldrT="[文字]" custT="1"/>
      <dgm:spPr/>
      <dgm:t>
        <a:bodyPr/>
        <a:lstStyle/>
        <a:p>
          <a:r>
            <a:rPr lang="zh-TW" altLang="en-US" sz="1800" dirty="0" smtClean="0">
              <a:latin typeface="標楷體" panose="03000509000000000000" pitchFamily="65" charset="-120"/>
              <a:ea typeface="標楷體" panose="03000509000000000000" pitchFamily="65" charset="-120"/>
            </a:rPr>
            <a:t>錄音著作重製權</a:t>
          </a:r>
          <a:endParaRPr lang="zh-TW" altLang="en-US" sz="1800" dirty="0">
            <a:latin typeface="標楷體" panose="03000509000000000000" pitchFamily="65" charset="-120"/>
            <a:ea typeface="標楷體" panose="03000509000000000000" pitchFamily="65" charset="-120"/>
          </a:endParaRPr>
        </a:p>
      </dgm:t>
    </dgm:pt>
    <dgm:pt modelId="{BDDD3E37-7FE7-42A8-9DB7-4D4F7239E739}" type="parTrans" cxnId="{11BC01BE-95C6-4245-9055-F29FD836883C}">
      <dgm:prSet/>
      <dgm:spPr/>
      <dgm:t>
        <a:bodyPr/>
        <a:lstStyle/>
        <a:p>
          <a:endParaRPr lang="zh-TW" altLang="en-US"/>
        </a:p>
      </dgm:t>
    </dgm:pt>
    <dgm:pt modelId="{05312803-7D3F-4D3B-B51D-2514D93C6CE2}" type="sibTrans" cxnId="{11BC01BE-95C6-4245-9055-F29FD836883C}">
      <dgm:prSet/>
      <dgm:spPr/>
      <dgm:t>
        <a:bodyPr/>
        <a:lstStyle/>
        <a:p>
          <a:endParaRPr lang="zh-TW" altLang="en-US"/>
        </a:p>
      </dgm:t>
    </dgm:pt>
    <dgm:pt modelId="{0BC0A753-1483-496E-8ED1-6473FB95ECEE}" type="pres">
      <dgm:prSet presAssocID="{33CD08DB-76E1-4099-A004-2D067176E4D4}" presName="composite" presStyleCnt="0">
        <dgm:presLayoutVars>
          <dgm:chMax val="5"/>
          <dgm:dir/>
          <dgm:animLvl val="ctr"/>
          <dgm:resizeHandles val="exact"/>
        </dgm:presLayoutVars>
      </dgm:prSet>
      <dgm:spPr/>
      <dgm:t>
        <a:bodyPr/>
        <a:lstStyle/>
        <a:p>
          <a:endParaRPr lang="zh-TW" altLang="en-US"/>
        </a:p>
      </dgm:t>
    </dgm:pt>
    <dgm:pt modelId="{DCC22FD8-3561-4576-B90B-333A5B49F9AF}" type="pres">
      <dgm:prSet presAssocID="{33CD08DB-76E1-4099-A004-2D067176E4D4}" presName="cycle" presStyleCnt="0"/>
      <dgm:spPr/>
    </dgm:pt>
    <dgm:pt modelId="{A87D248C-AC68-4FFB-AF20-9F193741A29A}" type="pres">
      <dgm:prSet presAssocID="{33CD08DB-76E1-4099-A004-2D067176E4D4}" presName="centerShape" presStyleCnt="0"/>
      <dgm:spPr/>
    </dgm:pt>
    <dgm:pt modelId="{B48D98D2-6F2B-4237-8022-63B6E6AF2114}" type="pres">
      <dgm:prSet presAssocID="{33CD08DB-76E1-4099-A004-2D067176E4D4}" presName="connSite" presStyleLbl="node1" presStyleIdx="0" presStyleCnt="3"/>
      <dgm:spPr/>
    </dgm:pt>
    <dgm:pt modelId="{469BF5D4-2CE2-47FB-B039-95A26671F397}" type="pres">
      <dgm:prSet presAssocID="{33CD08DB-76E1-4099-A004-2D067176E4D4}" presName="visible" presStyleLbl="node1" presStyleIdx="0" presStyleCnt="3" custScaleX="84100" custScaleY="83182" custLinFactNeighborX="9775" custLinFactNeighborY="-10097"/>
      <dgm:spPr/>
    </dgm:pt>
    <dgm:pt modelId="{7C74C125-A3E6-4185-A725-BA9D1C79899E}" type="pres">
      <dgm:prSet presAssocID="{8FF856FD-02F3-4550-91F4-3F40311A8B85}" presName="Name25" presStyleLbl="parChTrans1D1" presStyleIdx="0" presStyleCnt="2"/>
      <dgm:spPr/>
      <dgm:t>
        <a:bodyPr/>
        <a:lstStyle/>
        <a:p>
          <a:endParaRPr lang="zh-TW" altLang="en-US"/>
        </a:p>
      </dgm:t>
    </dgm:pt>
    <dgm:pt modelId="{2D1D3224-BD78-4C8E-838F-82833E544386}" type="pres">
      <dgm:prSet presAssocID="{6830B75E-94D7-47F1-89A6-C4C7E130AC76}" presName="node" presStyleCnt="0"/>
      <dgm:spPr/>
    </dgm:pt>
    <dgm:pt modelId="{77A76615-FF23-4BDD-BB16-FBB90ABD2018}" type="pres">
      <dgm:prSet presAssocID="{6830B75E-94D7-47F1-89A6-C4C7E130AC76}" presName="parentNode" presStyleLbl="node1" presStyleIdx="1" presStyleCnt="3" custScaleX="110258" custScaleY="83220" custLinFactNeighborX="739" custLinFactNeighborY="816">
        <dgm:presLayoutVars>
          <dgm:chMax val="1"/>
          <dgm:bulletEnabled val="1"/>
        </dgm:presLayoutVars>
      </dgm:prSet>
      <dgm:spPr/>
      <dgm:t>
        <a:bodyPr/>
        <a:lstStyle/>
        <a:p>
          <a:endParaRPr lang="zh-TW" altLang="en-US"/>
        </a:p>
      </dgm:t>
    </dgm:pt>
    <dgm:pt modelId="{9365EB87-6DF2-4FC0-A70F-77AB6C6C740A}" type="pres">
      <dgm:prSet presAssocID="{6830B75E-94D7-47F1-89A6-C4C7E130AC76}" presName="childNode" presStyleLbl="revTx" presStyleIdx="0" presStyleCnt="2">
        <dgm:presLayoutVars>
          <dgm:bulletEnabled val="1"/>
        </dgm:presLayoutVars>
      </dgm:prSet>
      <dgm:spPr/>
      <dgm:t>
        <a:bodyPr/>
        <a:lstStyle/>
        <a:p>
          <a:endParaRPr lang="zh-TW" altLang="en-US"/>
        </a:p>
      </dgm:t>
    </dgm:pt>
    <dgm:pt modelId="{E09140AF-747B-4EEF-8816-6075C0043FA7}" type="pres">
      <dgm:prSet presAssocID="{6797585B-5E92-49A7-A3CD-55432E04C8D4}" presName="Name25" presStyleLbl="parChTrans1D1" presStyleIdx="1" presStyleCnt="2"/>
      <dgm:spPr/>
      <dgm:t>
        <a:bodyPr/>
        <a:lstStyle/>
        <a:p>
          <a:endParaRPr lang="zh-TW" altLang="en-US"/>
        </a:p>
      </dgm:t>
    </dgm:pt>
    <dgm:pt modelId="{2170C801-9798-4E22-9507-3F773451EC2B}" type="pres">
      <dgm:prSet presAssocID="{5A25D813-41C4-429C-9F34-2E58954780BE}" presName="node" presStyleCnt="0"/>
      <dgm:spPr/>
    </dgm:pt>
    <dgm:pt modelId="{14F37483-4308-45EB-8F13-65CF6983D5D9}" type="pres">
      <dgm:prSet presAssocID="{5A25D813-41C4-429C-9F34-2E58954780BE}" presName="parentNode" presStyleLbl="node1" presStyleIdx="2" presStyleCnt="3" custScaleX="87581" custScaleY="83408" custLinFactNeighborX="-2981" custLinFactNeighborY="-79719">
        <dgm:presLayoutVars>
          <dgm:chMax val="1"/>
          <dgm:bulletEnabled val="1"/>
        </dgm:presLayoutVars>
      </dgm:prSet>
      <dgm:spPr/>
      <dgm:t>
        <a:bodyPr/>
        <a:lstStyle/>
        <a:p>
          <a:endParaRPr lang="zh-TW" altLang="en-US"/>
        </a:p>
      </dgm:t>
    </dgm:pt>
    <dgm:pt modelId="{59AF7499-FBD5-48D3-95F4-F7B8F1145272}" type="pres">
      <dgm:prSet presAssocID="{5A25D813-41C4-429C-9F34-2E58954780BE}" presName="childNode" presStyleLbl="revTx" presStyleIdx="1" presStyleCnt="2">
        <dgm:presLayoutVars>
          <dgm:bulletEnabled val="1"/>
        </dgm:presLayoutVars>
      </dgm:prSet>
      <dgm:spPr/>
      <dgm:t>
        <a:bodyPr/>
        <a:lstStyle/>
        <a:p>
          <a:endParaRPr lang="zh-TW" altLang="en-US"/>
        </a:p>
      </dgm:t>
    </dgm:pt>
  </dgm:ptLst>
  <dgm:cxnLst>
    <dgm:cxn modelId="{255AD137-4C69-43E1-8EB5-981E8F759B14}" type="presOf" srcId="{5A25D813-41C4-429C-9F34-2E58954780BE}" destId="{14F37483-4308-45EB-8F13-65CF6983D5D9}" srcOrd="0" destOrd="0" presId="urn:microsoft.com/office/officeart/2005/8/layout/radial2"/>
    <dgm:cxn modelId="{0CEE0514-51D5-488C-9340-3D387C0F9CCE}" srcId="{5A25D813-41C4-429C-9F34-2E58954780BE}" destId="{4AB80AB4-CCC1-47B9-9A53-54EBEDA2B0F5}" srcOrd="0" destOrd="0" parTransId="{3D13C93B-A2F9-46C1-99A4-BCB4FB1EB394}" sibTransId="{3410A351-C75A-4FC2-BF8B-EAFC50CE4D4C}"/>
    <dgm:cxn modelId="{CFCD429D-DD33-4548-84B9-1A166C09DA85}" type="presOf" srcId="{4AB80AB4-CCC1-47B9-9A53-54EBEDA2B0F5}" destId="{59AF7499-FBD5-48D3-95F4-F7B8F1145272}" srcOrd="0" destOrd="0" presId="urn:microsoft.com/office/officeart/2005/8/layout/radial2"/>
    <dgm:cxn modelId="{691760DD-907A-4F16-909C-68950BF710D4}" srcId="{5A25D813-41C4-429C-9F34-2E58954780BE}" destId="{C1F2B688-33E5-4670-A8CC-858978A47F77}" srcOrd="4" destOrd="0" parTransId="{AE67EEF3-30F9-4CC0-BF94-ABD86F4D6345}" sibTransId="{50EDF331-C981-4BD2-B7D5-FABB0698033F}"/>
    <dgm:cxn modelId="{546170B1-CA73-4F9E-A9E6-6B3816E0662A}" srcId="{33CD08DB-76E1-4099-A004-2D067176E4D4}" destId="{5A25D813-41C4-429C-9F34-2E58954780BE}" srcOrd="1" destOrd="0" parTransId="{6797585B-5E92-49A7-A3CD-55432E04C8D4}" sibTransId="{D8CCA350-7EA1-4841-9DFB-D7DCC5F0C28B}"/>
    <dgm:cxn modelId="{66F4BCBC-4A6A-4680-BBAC-231ECC3DD528}" type="presOf" srcId="{33CD08DB-76E1-4099-A004-2D067176E4D4}" destId="{0BC0A753-1483-496E-8ED1-6473FB95ECEE}" srcOrd="0" destOrd="0" presId="urn:microsoft.com/office/officeart/2005/8/layout/radial2"/>
    <dgm:cxn modelId="{C7513C72-3085-4EE0-BAAF-0B5C3EDE93E6}" type="presOf" srcId="{AC6F6C05-4FA7-4706-B542-3AD96877B79E}" destId="{59AF7499-FBD5-48D3-95F4-F7B8F1145272}" srcOrd="0" destOrd="2" presId="urn:microsoft.com/office/officeart/2005/8/layout/radial2"/>
    <dgm:cxn modelId="{126343C9-5A09-4B1E-BBE0-7E266731CF48}" srcId="{5A25D813-41C4-429C-9F34-2E58954780BE}" destId="{5C40B3C6-4E56-439D-BA66-920291620719}" srcOrd="1" destOrd="0" parTransId="{9AF43BE7-4AB3-45ED-B6DF-935B9E105CFB}" sibTransId="{449DC198-710F-45F9-912D-714302AC11DE}"/>
    <dgm:cxn modelId="{F465138E-2237-486D-895E-63AB5E96021F}" type="presOf" srcId="{D6719C84-B117-4B0D-9D5D-110B81774A30}" destId="{9365EB87-6DF2-4FC0-A70F-77AB6C6C740A}" srcOrd="0" destOrd="1" presId="urn:microsoft.com/office/officeart/2005/8/layout/radial2"/>
    <dgm:cxn modelId="{28BF07BE-05BE-4352-BE52-22608F992D2D}" type="presOf" srcId="{07333095-DA70-48C4-8F33-8B9094374264}" destId="{59AF7499-FBD5-48D3-95F4-F7B8F1145272}" srcOrd="0" destOrd="3" presId="urn:microsoft.com/office/officeart/2005/8/layout/radial2"/>
    <dgm:cxn modelId="{FE08CD40-CEDE-4165-9D20-463F56E69301}" srcId="{6830B75E-94D7-47F1-89A6-C4C7E130AC76}" destId="{D965496C-3715-44B9-9EF2-6968ECCF57B6}" srcOrd="2" destOrd="0" parTransId="{9634BA89-7F4D-47B0-86AC-B8171E406970}" sibTransId="{D4B3C7EE-571E-4F19-B282-FFDC372622B3}"/>
    <dgm:cxn modelId="{540A2EE5-976F-47CB-B30A-0FCDDD96C713}" type="presOf" srcId="{C1673843-7E99-446E-8AC5-2C069898620E}" destId="{59AF7499-FBD5-48D3-95F4-F7B8F1145272}" srcOrd="0" destOrd="5" presId="urn:microsoft.com/office/officeart/2005/8/layout/radial2"/>
    <dgm:cxn modelId="{B73D55D0-EF2F-4ADB-8F94-63C3E297A6B9}" type="presOf" srcId="{C1F2B688-33E5-4670-A8CC-858978A47F77}" destId="{59AF7499-FBD5-48D3-95F4-F7B8F1145272}" srcOrd="0" destOrd="4" presId="urn:microsoft.com/office/officeart/2005/8/layout/radial2"/>
    <dgm:cxn modelId="{F609B7D6-D9F6-492B-B1C6-3A8462744437}" type="presOf" srcId="{5C40B3C6-4E56-439D-BA66-920291620719}" destId="{59AF7499-FBD5-48D3-95F4-F7B8F1145272}" srcOrd="0" destOrd="1" presId="urn:microsoft.com/office/officeart/2005/8/layout/radial2"/>
    <dgm:cxn modelId="{730CD06B-1F75-4436-A95B-EF87D656AFAB}" type="presOf" srcId="{5F957FB7-2316-4F9B-BDB9-64720BDFF8A7}" destId="{9365EB87-6DF2-4FC0-A70F-77AB6C6C740A}" srcOrd="0" destOrd="0" presId="urn:microsoft.com/office/officeart/2005/8/layout/radial2"/>
    <dgm:cxn modelId="{35E82BA6-3012-4990-BE72-417477B71C0E}" type="presOf" srcId="{D965496C-3715-44B9-9EF2-6968ECCF57B6}" destId="{9365EB87-6DF2-4FC0-A70F-77AB6C6C740A}" srcOrd="0" destOrd="2" presId="urn:microsoft.com/office/officeart/2005/8/layout/radial2"/>
    <dgm:cxn modelId="{43486FEF-D9D1-4128-BEB2-91217CEC5795}" type="presOf" srcId="{6797585B-5E92-49A7-A3CD-55432E04C8D4}" destId="{E09140AF-747B-4EEF-8816-6075C0043FA7}" srcOrd="0" destOrd="0" presId="urn:microsoft.com/office/officeart/2005/8/layout/radial2"/>
    <dgm:cxn modelId="{C958E393-ABDB-42C3-A162-36FA56D90E3C}" srcId="{5A25D813-41C4-429C-9F34-2E58954780BE}" destId="{AC6F6C05-4FA7-4706-B542-3AD96877B79E}" srcOrd="2" destOrd="0" parTransId="{3CA4A98B-64F5-4A84-8CDA-213CBB577B2C}" sibTransId="{E588A8CD-02E6-470F-9712-AC3DA39700E3}"/>
    <dgm:cxn modelId="{3533B055-AAA2-4C66-BCF7-AB023781062A}" type="presOf" srcId="{8FF856FD-02F3-4550-91F4-3F40311A8B85}" destId="{7C74C125-A3E6-4185-A725-BA9D1C79899E}" srcOrd="0" destOrd="0" presId="urn:microsoft.com/office/officeart/2005/8/layout/radial2"/>
    <dgm:cxn modelId="{11BC01BE-95C6-4245-9055-F29FD836883C}" srcId="{5A25D813-41C4-429C-9F34-2E58954780BE}" destId="{C1673843-7E99-446E-8AC5-2C069898620E}" srcOrd="5" destOrd="0" parTransId="{BDDD3E37-7FE7-42A8-9DB7-4D4F7239E739}" sibTransId="{05312803-7D3F-4D3B-B51D-2514D93C6CE2}"/>
    <dgm:cxn modelId="{4E0E6E2C-1052-43CB-8E32-7122AA5B1D7A}" type="presOf" srcId="{6830B75E-94D7-47F1-89A6-C4C7E130AC76}" destId="{77A76615-FF23-4BDD-BB16-FBB90ABD2018}" srcOrd="0" destOrd="0" presId="urn:microsoft.com/office/officeart/2005/8/layout/radial2"/>
    <dgm:cxn modelId="{9C353CF4-1D5A-4842-82AB-0AF5CF41F755}" srcId="{5A25D813-41C4-429C-9F34-2E58954780BE}" destId="{07333095-DA70-48C4-8F33-8B9094374264}" srcOrd="3" destOrd="0" parTransId="{04780C5A-1D47-4502-8E8C-A2B51B6EAF20}" sibTransId="{609D3545-173D-41AD-850D-3DF0B037C742}"/>
    <dgm:cxn modelId="{9720E94C-CB87-4386-B7B9-CAD98CD15004}" srcId="{33CD08DB-76E1-4099-A004-2D067176E4D4}" destId="{6830B75E-94D7-47F1-89A6-C4C7E130AC76}" srcOrd="0" destOrd="0" parTransId="{8FF856FD-02F3-4550-91F4-3F40311A8B85}" sibTransId="{DE6EDE51-07C3-4FBA-9F5A-E6E09FCAF8EF}"/>
    <dgm:cxn modelId="{35F23095-F964-4F1D-91D4-46C22AF0720A}" srcId="{6830B75E-94D7-47F1-89A6-C4C7E130AC76}" destId="{D6719C84-B117-4B0D-9D5D-110B81774A30}" srcOrd="1" destOrd="0" parTransId="{8D60F3F3-8D1F-4653-BE4D-3AD21AE30C2F}" sibTransId="{AEDC57C6-DDE7-4B22-9D2D-C56B183D2256}"/>
    <dgm:cxn modelId="{7A591FA3-B37A-4A37-97CC-12195E869BB3}" srcId="{6830B75E-94D7-47F1-89A6-C4C7E130AC76}" destId="{5F957FB7-2316-4F9B-BDB9-64720BDFF8A7}" srcOrd="0" destOrd="0" parTransId="{BF9F5755-2797-4F72-AE6B-53EB8F46C12C}" sibTransId="{F9435C36-1DDC-48FC-BC32-50F57635AE9E}"/>
    <dgm:cxn modelId="{B60F81DE-B997-4B97-B08F-095E919FE462}" type="presParOf" srcId="{0BC0A753-1483-496E-8ED1-6473FB95ECEE}" destId="{DCC22FD8-3561-4576-B90B-333A5B49F9AF}" srcOrd="0" destOrd="0" presId="urn:microsoft.com/office/officeart/2005/8/layout/radial2"/>
    <dgm:cxn modelId="{CBD9F7FD-E165-4A6E-8CB1-6D8BC8F4F0BA}" type="presParOf" srcId="{DCC22FD8-3561-4576-B90B-333A5B49F9AF}" destId="{A87D248C-AC68-4FFB-AF20-9F193741A29A}" srcOrd="0" destOrd="0" presId="urn:microsoft.com/office/officeart/2005/8/layout/radial2"/>
    <dgm:cxn modelId="{9F9E7DC3-D1A9-4959-8841-3817B9B859CE}" type="presParOf" srcId="{A87D248C-AC68-4FFB-AF20-9F193741A29A}" destId="{B48D98D2-6F2B-4237-8022-63B6E6AF2114}" srcOrd="0" destOrd="0" presId="urn:microsoft.com/office/officeart/2005/8/layout/radial2"/>
    <dgm:cxn modelId="{3A6A078E-0E87-421D-A919-9774F4632199}" type="presParOf" srcId="{A87D248C-AC68-4FFB-AF20-9F193741A29A}" destId="{469BF5D4-2CE2-47FB-B039-95A26671F397}" srcOrd="1" destOrd="0" presId="urn:microsoft.com/office/officeart/2005/8/layout/radial2"/>
    <dgm:cxn modelId="{E96CD89E-3232-4861-B992-4E5C2CE44117}" type="presParOf" srcId="{DCC22FD8-3561-4576-B90B-333A5B49F9AF}" destId="{7C74C125-A3E6-4185-A725-BA9D1C79899E}" srcOrd="1" destOrd="0" presId="urn:microsoft.com/office/officeart/2005/8/layout/radial2"/>
    <dgm:cxn modelId="{41067AF0-9ADC-4902-B779-D5ED182C5ABC}" type="presParOf" srcId="{DCC22FD8-3561-4576-B90B-333A5B49F9AF}" destId="{2D1D3224-BD78-4C8E-838F-82833E544386}" srcOrd="2" destOrd="0" presId="urn:microsoft.com/office/officeart/2005/8/layout/radial2"/>
    <dgm:cxn modelId="{E6255D5C-E091-4F75-B00C-7D11BA828B7F}" type="presParOf" srcId="{2D1D3224-BD78-4C8E-838F-82833E544386}" destId="{77A76615-FF23-4BDD-BB16-FBB90ABD2018}" srcOrd="0" destOrd="0" presId="urn:microsoft.com/office/officeart/2005/8/layout/radial2"/>
    <dgm:cxn modelId="{DF407CD5-420E-448B-959E-A3AEFAB7AB9C}" type="presParOf" srcId="{2D1D3224-BD78-4C8E-838F-82833E544386}" destId="{9365EB87-6DF2-4FC0-A70F-77AB6C6C740A}" srcOrd="1" destOrd="0" presId="urn:microsoft.com/office/officeart/2005/8/layout/radial2"/>
    <dgm:cxn modelId="{2781DC0A-BEC6-401B-8F96-DCCBD7CABCCE}" type="presParOf" srcId="{DCC22FD8-3561-4576-B90B-333A5B49F9AF}" destId="{E09140AF-747B-4EEF-8816-6075C0043FA7}" srcOrd="3" destOrd="0" presId="urn:microsoft.com/office/officeart/2005/8/layout/radial2"/>
    <dgm:cxn modelId="{83F7C125-C6CC-4DC7-B1F7-A59574325422}" type="presParOf" srcId="{DCC22FD8-3561-4576-B90B-333A5B49F9AF}" destId="{2170C801-9798-4E22-9507-3F773451EC2B}" srcOrd="4" destOrd="0" presId="urn:microsoft.com/office/officeart/2005/8/layout/radial2"/>
    <dgm:cxn modelId="{3A652737-A4AB-4DD7-BA07-BCA628025AD4}" type="presParOf" srcId="{2170C801-9798-4E22-9507-3F773451EC2B}" destId="{14F37483-4308-45EB-8F13-65CF6983D5D9}" srcOrd="0" destOrd="0" presId="urn:microsoft.com/office/officeart/2005/8/layout/radial2"/>
    <dgm:cxn modelId="{682B137F-E059-41C4-A1BD-C86DB3016577}" type="presParOf" srcId="{2170C801-9798-4E22-9507-3F773451EC2B}" destId="{59AF7499-FBD5-48D3-95F4-F7B8F1145272}" srcOrd="1" destOrd="0" presId="urn:microsoft.com/office/officeart/2005/8/layout/radial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E4A384DE-BD18-4B3C-B82E-F256B0A708B5}" type="doc">
      <dgm:prSet loTypeId="urn:diagrams.loki3.com/BracketList+Icon" loCatId="list" qsTypeId="urn:microsoft.com/office/officeart/2005/8/quickstyle/simple1" qsCatId="simple" csTypeId="urn:microsoft.com/office/officeart/2005/8/colors/colorful1" csCatId="colorful" phldr="1"/>
      <dgm:spPr/>
      <dgm:t>
        <a:bodyPr/>
        <a:lstStyle/>
        <a:p>
          <a:endParaRPr lang="zh-TW" altLang="en-US"/>
        </a:p>
      </dgm:t>
    </dgm:pt>
    <dgm:pt modelId="{04AA2D2C-0BB9-455A-80F4-22486FF35C6E}">
      <dgm:prSet phldrT="[文字]" custT="1"/>
      <dgm:spPr>
        <a:ln>
          <a:solidFill>
            <a:srgbClr val="C00000"/>
          </a:solidFill>
          <a:prstDash val="dash"/>
        </a:ln>
      </dgm:spPr>
      <dgm:t>
        <a:bodyPr/>
        <a:lstStyle/>
        <a:p>
          <a:pPr algn="l"/>
          <a:r>
            <a:rPr kumimoji="0" lang="zh-TW" altLang="en-US" sz="3400" b="1" dirty="0" smtClean="0">
              <a:solidFill>
                <a:srgbClr val="7030A0"/>
              </a:solidFill>
              <a:latin typeface="標楷體" panose="03000509000000000000" pitchFamily="65" charset="-120"/>
              <a:ea typeface="標楷體" panose="03000509000000000000" pitchFamily="65" charset="-120"/>
            </a:rPr>
            <a:t>專屬授權</a:t>
          </a:r>
          <a:endParaRPr lang="zh-TW" altLang="en-US" sz="3400" b="1" dirty="0">
            <a:solidFill>
              <a:srgbClr val="7030A0"/>
            </a:solidFill>
            <a:latin typeface="標楷體" panose="03000509000000000000" pitchFamily="65" charset="-120"/>
            <a:ea typeface="標楷體" panose="03000509000000000000" pitchFamily="65" charset="-120"/>
          </a:endParaRPr>
        </a:p>
      </dgm:t>
    </dgm:pt>
    <dgm:pt modelId="{6DEF04EA-0E58-44A6-BB90-4C40ED1DEE98}" type="parTrans" cxnId="{6C65246C-CEBC-4BE0-9740-104391D956B4}">
      <dgm:prSet/>
      <dgm:spPr/>
      <dgm:t>
        <a:bodyPr/>
        <a:lstStyle/>
        <a:p>
          <a:endParaRPr lang="zh-TW" altLang="en-US"/>
        </a:p>
      </dgm:t>
    </dgm:pt>
    <dgm:pt modelId="{943BF9E5-F089-4CCD-9744-C21289D8D2ED}" type="sibTrans" cxnId="{6C65246C-CEBC-4BE0-9740-104391D956B4}">
      <dgm:prSet/>
      <dgm:spPr/>
      <dgm:t>
        <a:bodyPr/>
        <a:lstStyle/>
        <a:p>
          <a:endParaRPr lang="zh-TW" altLang="en-US"/>
        </a:p>
      </dgm:t>
    </dgm:pt>
    <dgm:pt modelId="{5009E087-9550-47F7-AA5D-BE31E2CF978C}">
      <dgm:prSet phldrT="[文字]" custT="1">
        <dgm:style>
          <a:lnRef idx="1">
            <a:schemeClr val="accent5"/>
          </a:lnRef>
          <a:fillRef idx="2">
            <a:schemeClr val="accent5"/>
          </a:fillRef>
          <a:effectRef idx="1">
            <a:schemeClr val="accent5"/>
          </a:effectRef>
          <a:fontRef idx="minor">
            <a:schemeClr val="dk1"/>
          </a:fontRef>
        </dgm:style>
      </dgm:prSet>
      <dgm:spPr/>
      <dgm:t>
        <a:bodyPr/>
        <a:lstStyle/>
        <a:p>
          <a:r>
            <a:rPr lang="zh-TW" altLang="en-US" sz="1800" dirty="0" smtClean="0">
              <a:latin typeface="標楷體" panose="03000509000000000000" pitchFamily="65" charset="-120"/>
              <a:ea typeface="標楷體" panose="03000509000000000000" pitchFamily="65" charset="-120"/>
            </a:rPr>
            <a:t>依歌曲</a:t>
          </a:r>
          <a:r>
            <a:rPr lang="zh-TW" altLang="en-US" sz="1800" b="1" dirty="0" smtClean="0">
              <a:solidFill>
                <a:srgbClr val="C00000"/>
              </a:solidFill>
              <a:latin typeface="標楷體" panose="03000509000000000000" pitchFamily="65" charset="-120"/>
              <a:ea typeface="標楷體" panose="03000509000000000000" pitchFamily="65" charset="-120"/>
            </a:rPr>
            <a:t>市場性與熱門程度</a:t>
          </a:r>
          <a:endParaRPr lang="zh-TW" altLang="en-US" sz="1800" b="1" dirty="0">
            <a:solidFill>
              <a:srgbClr val="C00000"/>
            </a:solidFill>
            <a:latin typeface="標楷體" panose="03000509000000000000" pitchFamily="65" charset="-120"/>
            <a:ea typeface="標楷體" panose="03000509000000000000" pitchFamily="65" charset="-120"/>
          </a:endParaRPr>
        </a:p>
      </dgm:t>
    </dgm:pt>
    <dgm:pt modelId="{D25464B6-0073-4CFC-9EB4-E82247E76064}" type="parTrans" cxnId="{01C6ED0C-D235-4D6D-9955-424402ED7C33}">
      <dgm:prSet/>
      <dgm:spPr/>
      <dgm:t>
        <a:bodyPr/>
        <a:lstStyle/>
        <a:p>
          <a:endParaRPr lang="zh-TW" altLang="en-US"/>
        </a:p>
      </dgm:t>
    </dgm:pt>
    <dgm:pt modelId="{9A171919-3FFC-47A8-95DE-784987607EF4}" type="sibTrans" cxnId="{01C6ED0C-D235-4D6D-9955-424402ED7C33}">
      <dgm:prSet/>
      <dgm:spPr/>
      <dgm:t>
        <a:bodyPr/>
        <a:lstStyle/>
        <a:p>
          <a:endParaRPr lang="zh-TW" altLang="en-US"/>
        </a:p>
      </dgm:t>
    </dgm:pt>
    <dgm:pt modelId="{CE068F7E-156F-47DB-B449-EC2414FD25DC}">
      <dgm:prSet phldrT="[文字]" custT="1"/>
      <dgm:spPr>
        <a:ln>
          <a:solidFill>
            <a:srgbClr val="C00000"/>
          </a:solidFill>
          <a:prstDash val="sysDash"/>
        </a:ln>
      </dgm:spPr>
      <dgm:t>
        <a:bodyPr/>
        <a:lstStyle/>
        <a:p>
          <a:pPr algn="ctr"/>
          <a:r>
            <a:rPr kumimoji="0" lang="zh-TW" altLang="en-US" sz="3400" b="1" dirty="0" smtClean="0">
              <a:solidFill>
                <a:srgbClr val="0070C0"/>
              </a:solidFill>
              <a:latin typeface="標楷體" panose="03000509000000000000" pitchFamily="65" charset="-120"/>
              <a:ea typeface="標楷體" panose="03000509000000000000" pitchFamily="65" charset="-120"/>
            </a:rPr>
            <a:t>非專屬授權</a:t>
          </a:r>
          <a:endParaRPr lang="zh-TW" altLang="en-US" sz="3400" b="1" dirty="0">
            <a:solidFill>
              <a:srgbClr val="0070C0"/>
            </a:solidFill>
            <a:latin typeface="標楷體" panose="03000509000000000000" pitchFamily="65" charset="-120"/>
            <a:ea typeface="標楷體" panose="03000509000000000000" pitchFamily="65" charset="-120"/>
          </a:endParaRPr>
        </a:p>
      </dgm:t>
    </dgm:pt>
    <dgm:pt modelId="{335A653D-48A1-4FAB-B857-DC1BBFF1368D}" type="parTrans" cxnId="{96079DCB-FAF2-4E9D-80CD-1B1A24EC43F4}">
      <dgm:prSet/>
      <dgm:spPr/>
      <dgm:t>
        <a:bodyPr/>
        <a:lstStyle/>
        <a:p>
          <a:endParaRPr lang="zh-TW" altLang="en-US"/>
        </a:p>
      </dgm:t>
    </dgm:pt>
    <dgm:pt modelId="{820F0C3D-3B34-42B0-957E-BA35FD70EA63}" type="sibTrans" cxnId="{96079DCB-FAF2-4E9D-80CD-1B1A24EC43F4}">
      <dgm:prSet/>
      <dgm:spPr/>
      <dgm:t>
        <a:bodyPr/>
        <a:lstStyle/>
        <a:p>
          <a:endParaRPr lang="zh-TW" altLang="en-US"/>
        </a:p>
      </dgm:t>
    </dgm:pt>
    <dgm:pt modelId="{953FCA51-751C-45E4-9962-E470BB7A1EF2}">
      <dgm:prSet phldrT="[文字]" custT="1">
        <dgm:style>
          <a:lnRef idx="2">
            <a:schemeClr val="accent5"/>
          </a:lnRef>
          <a:fillRef idx="1">
            <a:schemeClr val="lt1"/>
          </a:fillRef>
          <a:effectRef idx="0">
            <a:schemeClr val="accent5"/>
          </a:effectRef>
          <a:fontRef idx="minor">
            <a:schemeClr val="dk1"/>
          </a:fontRef>
        </dgm:style>
      </dgm:prSet>
      <dgm:spPr/>
      <dgm:t>
        <a:bodyPr/>
        <a:lstStyle/>
        <a:p>
          <a:r>
            <a:rPr lang="zh-TW" altLang="en-US" sz="1800" b="1" dirty="0" smtClean="0">
              <a:solidFill>
                <a:schemeClr val="tx1"/>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據伴唱機製造業者陳情，</a:t>
          </a:r>
          <a:r>
            <a:rPr lang="zh-TW" altLang="en-US" sz="1800" dirty="0" smtClean="0">
              <a:solidFill>
                <a:schemeClr val="tx1"/>
              </a:solidFill>
              <a:latin typeface="標楷體" panose="03000509000000000000" pitchFamily="65" charset="-120"/>
              <a:ea typeface="標楷體" panose="03000509000000000000" pitchFamily="65" charset="-120"/>
            </a:rPr>
            <a:t>原取得專屬授權之廠商</a:t>
          </a:r>
          <a:r>
            <a:rPr lang="en-US" altLang="zh-TW" sz="1800" dirty="0" smtClean="0">
              <a:solidFill>
                <a:schemeClr val="tx1"/>
              </a:solidFill>
              <a:latin typeface="標楷體" panose="03000509000000000000" pitchFamily="65" charset="-120"/>
              <a:ea typeface="標楷體" panose="03000509000000000000" pitchFamily="65" charset="-120"/>
            </a:rPr>
            <a:t>(</a:t>
          </a:r>
          <a:r>
            <a:rPr lang="zh-TW" altLang="en-US" sz="1800" b="1" dirty="0" smtClean="0">
              <a:solidFill>
                <a:schemeClr val="tx1"/>
              </a:solidFill>
              <a:latin typeface="標楷體" panose="03000509000000000000" pitchFamily="65" charset="-120"/>
              <a:ea typeface="標楷體" panose="03000509000000000000" pitchFamily="65" charset="-120"/>
            </a:rPr>
            <a:t>弘音、瑞影</a:t>
          </a:r>
          <a:r>
            <a:rPr lang="en-US" altLang="zh-TW" sz="1800" dirty="0" smtClean="0">
              <a:solidFill>
                <a:schemeClr val="tx1"/>
              </a:solidFill>
              <a:latin typeface="標楷體" panose="03000509000000000000" pitchFamily="65" charset="-120"/>
              <a:ea typeface="標楷體" panose="03000509000000000000" pitchFamily="65" charset="-120"/>
            </a:rPr>
            <a:t>)</a:t>
          </a:r>
          <a:r>
            <a:rPr lang="zh-TW" altLang="en-US" sz="1800" dirty="0" smtClean="0">
              <a:solidFill>
                <a:schemeClr val="tx1"/>
              </a:solidFill>
              <a:latin typeface="標楷體" panose="03000509000000000000" pitchFamily="65" charset="-120"/>
              <a:ea typeface="標楷體" panose="03000509000000000000" pitchFamily="65" charset="-120"/>
            </a:rPr>
            <a:t>對</a:t>
          </a:r>
          <a:r>
            <a:rPr lang="zh-TW" altLang="en-US" sz="1800" b="0" u="sng" dirty="0" smtClean="0">
              <a:solidFill>
                <a:schemeClr val="tx1"/>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熱門歌</a:t>
          </a:r>
          <a:r>
            <a:rPr lang="zh-TW" altLang="en-US" sz="1800" b="0" dirty="0" smtClean="0">
              <a:solidFill>
                <a:schemeClr val="tx1"/>
              </a:solidFill>
              <a:effectLst/>
              <a:latin typeface="標楷體" panose="03000509000000000000" pitchFamily="65" charset="-120"/>
              <a:ea typeface="標楷體" panose="03000509000000000000" pitchFamily="65" charset="-120"/>
            </a:rPr>
            <a:t>持續取得</a:t>
          </a:r>
          <a:r>
            <a:rPr lang="zh-TW" altLang="en-US" sz="1800" b="1" dirty="0" smtClean="0">
              <a:solidFill>
                <a:schemeClr val="tx1"/>
              </a:solidFill>
              <a:effectLst/>
              <a:latin typeface="標楷體" panose="03000509000000000000" pitchFamily="65" charset="-120"/>
              <a:ea typeface="標楷體" panose="03000509000000000000" pitchFamily="65" charset="-120"/>
            </a:rPr>
            <a:t>續專屬授權</a:t>
          </a:r>
          <a:r>
            <a:rPr lang="en-US" altLang="zh-TW" sz="1800" b="0" dirty="0" smtClean="0">
              <a:solidFill>
                <a:schemeClr val="tx1"/>
              </a:solidFill>
              <a:effectLst/>
              <a:latin typeface="標楷體" panose="03000509000000000000" pitchFamily="65" charset="-120"/>
              <a:ea typeface="標楷體" panose="03000509000000000000" pitchFamily="65" charset="-120"/>
            </a:rPr>
            <a:t>(</a:t>
          </a:r>
          <a:r>
            <a:rPr lang="zh-TW" altLang="en-US" sz="1800" dirty="0" smtClean="0">
              <a:solidFill>
                <a:schemeClr val="tx1"/>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無限制</a:t>
          </a:r>
          <a:r>
            <a:rPr lang="en-US" altLang="zh-TW" sz="1800" dirty="0" smtClean="0">
              <a:solidFill>
                <a:schemeClr val="tx1"/>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a:t>
          </a:r>
          <a:r>
            <a:rPr lang="zh-TW" altLang="en-US" sz="1800" dirty="0" smtClean="0">
              <a:solidFill>
                <a:schemeClr val="tx1"/>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a:t>
          </a:r>
          <a:r>
            <a:rPr lang="zh-TW" altLang="en-US" sz="1800" dirty="0" smtClean="0">
              <a:solidFill>
                <a:schemeClr val="tx1"/>
              </a:solidFill>
              <a:latin typeface="標楷體" panose="03000509000000000000" pitchFamily="65" charset="-120"/>
              <a:ea typeface="標楷體" panose="03000509000000000000" pitchFamily="65" charset="-120"/>
            </a:rPr>
            <a:t>致其他伴唱機業者無法對熱門新歌取得授權</a:t>
          </a:r>
          <a:endParaRPr lang="zh-TW" altLang="en-US" sz="1800" dirty="0">
            <a:solidFill>
              <a:schemeClr val="tx1"/>
            </a:solidFill>
            <a:latin typeface="標楷體" panose="03000509000000000000" pitchFamily="65" charset="-120"/>
            <a:ea typeface="標楷體" panose="03000509000000000000" pitchFamily="65" charset="-120"/>
          </a:endParaRPr>
        </a:p>
      </dgm:t>
    </dgm:pt>
    <dgm:pt modelId="{7691CCCD-16B5-42CA-8E35-C5DDB9B2C9F3}" type="parTrans" cxnId="{F5059DA9-6E9B-4CCA-B638-3353E6A57F87}">
      <dgm:prSet/>
      <dgm:spPr/>
      <dgm:t>
        <a:bodyPr/>
        <a:lstStyle/>
        <a:p>
          <a:endParaRPr lang="zh-TW" altLang="en-US"/>
        </a:p>
      </dgm:t>
    </dgm:pt>
    <dgm:pt modelId="{FECB7CB1-D3DB-471A-916C-F656DCC3761B}" type="sibTrans" cxnId="{F5059DA9-6E9B-4CCA-B638-3353E6A57F87}">
      <dgm:prSet/>
      <dgm:spPr/>
      <dgm:t>
        <a:bodyPr/>
        <a:lstStyle/>
        <a:p>
          <a:endParaRPr lang="zh-TW" altLang="en-US"/>
        </a:p>
      </dgm:t>
    </dgm:pt>
    <dgm:pt modelId="{EFDD9E27-A1F8-46B3-9FA9-75EAC7667D80}">
      <dgm:prSet custT="1">
        <dgm:style>
          <a:lnRef idx="1">
            <a:schemeClr val="accent5"/>
          </a:lnRef>
          <a:fillRef idx="2">
            <a:schemeClr val="accent5"/>
          </a:fillRef>
          <a:effectRef idx="1">
            <a:schemeClr val="accent5"/>
          </a:effectRef>
          <a:fontRef idx="minor">
            <a:schemeClr val="dk1"/>
          </a:fontRef>
        </dgm:style>
      </dgm:prSet>
      <dgm:spPr/>
      <dgm:t>
        <a:bodyPr/>
        <a:lstStyle/>
        <a:p>
          <a:r>
            <a:rPr lang="zh-TW" altLang="en-US" sz="1800" b="1" dirty="0" smtClean="0">
              <a:solidFill>
                <a:schemeClr val="tx1"/>
              </a:solidFill>
              <a:latin typeface="標楷體" panose="03000509000000000000" pitchFamily="65" charset="-120"/>
              <a:ea typeface="標楷體" panose="03000509000000000000" pitchFamily="65" charset="-120"/>
            </a:rPr>
            <a:t>台語新歌</a:t>
          </a:r>
          <a:r>
            <a:rPr lang="zh-TW" altLang="en-US" sz="1800" dirty="0" smtClean="0">
              <a:latin typeface="標楷體" panose="03000509000000000000" pitchFamily="65" charset="-120"/>
              <a:ea typeface="標楷體" panose="03000509000000000000" pitchFamily="65" charset="-120"/>
            </a:rPr>
            <a:t>：例如大唐</a:t>
          </a:r>
          <a:endParaRPr lang="zh-TW" altLang="en-US" sz="1800" dirty="0">
            <a:latin typeface="標楷體" panose="03000509000000000000" pitchFamily="65" charset="-120"/>
            <a:ea typeface="標楷體" panose="03000509000000000000" pitchFamily="65" charset="-120"/>
          </a:endParaRPr>
        </a:p>
      </dgm:t>
    </dgm:pt>
    <dgm:pt modelId="{2DDF6BC0-81A4-432A-A118-88B78CDC41DB}" type="parTrans" cxnId="{25C2D383-12B4-4A3D-96BA-33F3308ED192}">
      <dgm:prSet/>
      <dgm:spPr/>
      <dgm:t>
        <a:bodyPr/>
        <a:lstStyle/>
        <a:p>
          <a:endParaRPr lang="zh-TW" altLang="en-US"/>
        </a:p>
      </dgm:t>
    </dgm:pt>
    <dgm:pt modelId="{061C0A1C-B399-4C19-BB19-3CC6430D6751}" type="sibTrans" cxnId="{25C2D383-12B4-4A3D-96BA-33F3308ED192}">
      <dgm:prSet/>
      <dgm:spPr/>
      <dgm:t>
        <a:bodyPr/>
        <a:lstStyle/>
        <a:p>
          <a:endParaRPr lang="zh-TW" altLang="en-US"/>
        </a:p>
      </dgm:t>
    </dgm:pt>
    <dgm:pt modelId="{1993A833-3885-4EA9-AE3D-D961DA5E2774}">
      <dgm:prSet custT="1">
        <dgm:style>
          <a:lnRef idx="1">
            <a:schemeClr val="accent5"/>
          </a:lnRef>
          <a:fillRef idx="2">
            <a:schemeClr val="accent5"/>
          </a:fillRef>
          <a:effectRef idx="1">
            <a:schemeClr val="accent5"/>
          </a:effectRef>
          <a:fontRef idx="minor">
            <a:schemeClr val="dk1"/>
          </a:fontRef>
        </dgm:style>
      </dgm:prSet>
      <dgm:spPr/>
      <dgm:t>
        <a:bodyPr/>
        <a:lstStyle/>
        <a:p>
          <a:r>
            <a:rPr lang="zh-TW" altLang="en-US" sz="1800" b="1" dirty="0" smtClean="0">
              <a:solidFill>
                <a:schemeClr val="tx1"/>
              </a:solidFill>
              <a:latin typeface="標楷體" panose="03000509000000000000" pitchFamily="65" charset="-120"/>
              <a:ea typeface="標楷體" panose="03000509000000000000" pitchFamily="65" charset="-120"/>
            </a:rPr>
            <a:t>國語新歌</a:t>
          </a:r>
          <a:r>
            <a:rPr lang="zh-TW" altLang="en-US" sz="1800" dirty="0" smtClean="0">
              <a:latin typeface="標楷體" panose="03000509000000000000" pitchFamily="65" charset="-120"/>
              <a:ea typeface="標楷體" panose="03000509000000000000" pitchFamily="65" charset="-120"/>
            </a:rPr>
            <a:t>：以揚聲、弘音等廠商為主</a:t>
          </a:r>
          <a:r>
            <a:rPr lang="en-US" altLang="zh-TW" sz="1800" dirty="0" smtClean="0">
              <a:latin typeface="標楷體" panose="03000509000000000000" pitchFamily="65" charset="-120"/>
              <a:ea typeface="標楷體" panose="03000509000000000000" pitchFamily="65" charset="-120"/>
            </a:rPr>
            <a:t>(</a:t>
          </a:r>
          <a:r>
            <a:rPr lang="zh-TW" altLang="en-US" sz="1800" dirty="0" smtClean="0">
              <a:latin typeface="標楷體" panose="03000509000000000000" pitchFamily="65" charset="-120"/>
              <a:ea typeface="標楷體" panose="03000509000000000000" pitchFamily="65" charset="-120"/>
            </a:rPr>
            <a:t>合作對象為五大唱片、豪記唱片與華特公司</a:t>
          </a:r>
          <a:r>
            <a:rPr lang="en-US" altLang="zh-TW" sz="1800" dirty="0" smtClean="0">
              <a:latin typeface="標楷體" panose="03000509000000000000" pitchFamily="65" charset="-120"/>
              <a:ea typeface="標楷體" panose="03000509000000000000" pitchFamily="65" charset="-120"/>
            </a:rPr>
            <a:t>)</a:t>
          </a:r>
          <a:r>
            <a:rPr lang="zh-TW" altLang="en-US" sz="1800" dirty="0" smtClean="0">
              <a:latin typeface="標楷體" panose="03000509000000000000" pitchFamily="65" charset="-120"/>
              <a:ea typeface="標楷體" panose="03000509000000000000" pitchFamily="65" charset="-120"/>
            </a:rPr>
            <a:t>、而美華亦有與中唱等唱片公司合作</a:t>
          </a:r>
          <a:endParaRPr lang="zh-TW" altLang="en-US" sz="1800" dirty="0">
            <a:latin typeface="標楷體" panose="03000509000000000000" pitchFamily="65" charset="-120"/>
            <a:ea typeface="標楷體" panose="03000509000000000000" pitchFamily="65" charset="-120"/>
          </a:endParaRPr>
        </a:p>
      </dgm:t>
    </dgm:pt>
    <dgm:pt modelId="{0F1F6CBA-9406-49D4-82FF-5AD1AD816F04}" type="parTrans" cxnId="{C18DCFD8-159D-4732-B6BD-172A460E8048}">
      <dgm:prSet/>
      <dgm:spPr/>
      <dgm:t>
        <a:bodyPr/>
        <a:lstStyle/>
        <a:p>
          <a:endParaRPr lang="zh-TW" altLang="en-US"/>
        </a:p>
      </dgm:t>
    </dgm:pt>
    <dgm:pt modelId="{D32AFD7D-5C32-474F-AA6C-84DA42DA0548}" type="sibTrans" cxnId="{C18DCFD8-159D-4732-B6BD-172A460E8048}">
      <dgm:prSet/>
      <dgm:spPr/>
      <dgm:t>
        <a:bodyPr/>
        <a:lstStyle/>
        <a:p>
          <a:endParaRPr lang="zh-TW" altLang="en-US"/>
        </a:p>
      </dgm:t>
    </dgm:pt>
    <dgm:pt modelId="{4F265BB6-C2FC-4EAF-802C-382993432B7E}">
      <dgm:prSet phldrT="[文字]" custT="1">
        <dgm:style>
          <a:lnRef idx="1">
            <a:schemeClr val="accent5"/>
          </a:lnRef>
          <a:fillRef idx="2">
            <a:schemeClr val="accent5"/>
          </a:fillRef>
          <a:effectRef idx="1">
            <a:schemeClr val="accent5"/>
          </a:effectRef>
          <a:fontRef idx="minor">
            <a:schemeClr val="dk1"/>
          </a:fontRef>
        </dgm:style>
      </dgm:prSet>
      <dgm:spPr/>
      <dgm:t>
        <a:bodyPr/>
        <a:lstStyle/>
        <a:p>
          <a:r>
            <a:rPr lang="zh-TW" altLang="en-US" sz="1800" dirty="0" smtClean="0">
              <a:latin typeface="標楷體" panose="03000509000000000000" pitchFamily="65" charset="-120"/>
              <a:ea typeface="標楷體" panose="03000509000000000000" pitchFamily="65" charset="-120"/>
            </a:rPr>
            <a:t>被專屬授權期間：通常為</a:t>
          </a:r>
          <a:r>
            <a:rPr lang="zh-TW" altLang="en-US" sz="1800" b="1" dirty="0" smtClean="0">
              <a:solidFill>
                <a:srgbClr val="C00000"/>
              </a:solidFill>
              <a:latin typeface="標楷體" panose="03000509000000000000" pitchFamily="65" charset="-120"/>
              <a:ea typeface="標楷體" panose="03000509000000000000" pitchFamily="65" charset="-120"/>
            </a:rPr>
            <a:t>半年至</a:t>
          </a:r>
          <a:r>
            <a:rPr lang="en-US" altLang="zh-TW" sz="1800" b="1" dirty="0" smtClean="0">
              <a:solidFill>
                <a:srgbClr val="C00000"/>
              </a:solidFill>
              <a:latin typeface="標楷體" panose="03000509000000000000" pitchFamily="65" charset="-120"/>
              <a:ea typeface="標楷體" panose="03000509000000000000" pitchFamily="65" charset="-120"/>
            </a:rPr>
            <a:t>1</a:t>
          </a:r>
          <a:r>
            <a:rPr lang="zh-TW" altLang="en-US" sz="1800" b="1" dirty="0" smtClean="0">
              <a:solidFill>
                <a:srgbClr val="C00000"/>
              </a:solidFill>
              <a:latin typeface="標楷體" panose="03000509000000000000" pitchFamily="65" charset="-120"/>
              <a:ea typeface="標楷體" panose="03000509000000000000" pitchFamily="65" charset="-120"/>
            </a:rPr>
            <a:t>年內</a:t>
          </a:r>
          <a:endParaRPr lang="zh-TW" altLang="en-US" sz="1800" b="1" dirty="0">
            <a:solidFill>
              <a:srgbClr val="C00000"/>
            </a:solidFill>
            <a:latin typeface="標楷體" panose="03000509000000000000" pitchFamily="65" charset="-120"/>
            <a:ea typeface="標楷體" panose="03000509000000000000" pitchFamily="65" charset="-120"/>
          </a:endParaRPr>
        </a:p>
      </dgm:t>
    </dgm:pt>
    <dgm:pt modelId="{430F184B-F5F6-4ADA-B996-A6300B5B0DF7}" type="parTrans" cxnId="{B41B3AEF-50E1-46F8-8F53-0845549A425B}">
      <dgm:prSet/>
      <dgm:spPr/>
      <dgm:t>
        <a:bodyPr/>
        <a:lstStyle/>
        <a:p>
          <a:endParaRPr lang="zh-TW" altLang="en-US"/>
        </a:p>
      </dgm:t>
    </dgm:pt>
    <dgm:pt modelId="{0EEF3513-0343-483B-B21F-3778480BA301}" type="sibTrans" cxnId="{B41B3AEF-50E1-46F8-8F53-0845549A425B}">
      <dgm:prSet/>
      <dgm:spPr/>
      <dgm:t>
        <a:bodyPr/>
        <a:lstStyle/>
        <a:p>
          <a:endParaRPr lang="zh-TW" altLang="en-US"/>
        </a:p>
      </dgm:t>
    </dgm:pt>
    <dgm:pt modelId="{AFF34B2A-A56F-4D74-82A7-BAD32E855555}">
      <dgm:prSet phldrT="[文字]" custT="1">
        <dgm:style>
          <a:lnRef idx="2">
            <a:schemeClr val="accent5"/>
          </a:lnRef>
          <a:fillRef idx="1">
            <a:schemeClr val="lt1"/>
          </a:fillRef>
          <a:effectRef idx="0">
            <a:schemeClr val="accent5"/>
          </a:effectRef>
          <a:fontRef idx="minor">
            <a:schemeClr val="dk1"/>
          </a:fontRef>
        </dgm:style>
      </dgm:prSet>
      <dgm:spPr/>
      <dgm:t>
        <a:bodyPr/>
        <a:lstStyle/>
        <a:p>
          <a:r>
            <a:rPr lang="zh-TW" altLang="en-US" sz="1800" b="1" dirty="0" smtClean="0">
              <a:solidFill>
                <a:schemeClr val="tx1"/>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第二輪授權：</a:t>
          </a:r>
          <a:r>
            <a:rPr lang="zh-TW" altLang="en-US" sz="1800" dirty="0" smtClean="0">
              <a:solidFill>
                <a:schemeClr val="tx1"/>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其他</a:t>
          </a:r>
          <a:r>
            <a:rPr lang="zh-TW" altLang="en-US" sz="1800" b="0" u="sng" dirty="0" smtClean="0">
              <a:solidFill>
                <a:schemeClr val="tx1"/>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非熱門</a:t>
          </a:r>
          <a:r>
            <a:rPr lang="zh-TW" altLang="en-US" sz="1800" u="sng" dirty="0" smtClean="0">
              <a:solidFill>
                <a:schemeClr val="tx1"/>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歌</a:t>
          </a:r>
          <a:r>
            <a:rPr lang="zh-TW" altLang="en-US" sz="1800" dirty="0" smtClean="0">
              <a:solidFill>
                <a:schemeClr val="tx1"/>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於「專屬期間」屆滿後</a:t>
          </a:r>
          <a:r>
            <a:rPr lang="zh-TW" altLang="en-US" sz="1800" dirty="0" smtClean="0">
              <a:solidFill>
                <a:schemeClr val="tx1"/>
              </a:solidFill>
              <a:latin typeface="標楷體" panose="03000509000000000000" pitchFamily="65" charset="-120"/>
              <a:ea typeface="標楷體" panose="03000509000000000000" pitchFamily="65" charset="-120"/>
            </a:rPr>
            <a:t>，伴唱機製造商可向各大版權公司或唱片公司取得非專屬授權   </a:t>
          </a:r>
          <a:endParaRPr lang="zh-TW" altLang="en-US" sz="1800" dirty="0">
            <a:solidFill>
              <a:schemeClr val="tx1"/>
            </a:solidFill>
            <a:latin typeface="標楷體" panose="03000509000000000000" pitchFamily="65" charset="-120"/>
            <a:ea typeface="標楷體" panose="03000509000000000000" pitchFamily="65" charset="-120"/>
          </a:endParaRPr>
        </a:p>
      </dgm:t>
    </dgm:pt>
    <dgm:pt modelId="{867EC444-97B6-4CA3-A7DA-DC5A42AE84D5}" type="parTrans" cxnId="{B7BBBE52-5E2B-431E-8AC0-2F29FF0779FB}">
      <dgm:prSet/>
      <dgm:spPr/>
      <dgm:t>
        <a:bodyPr/>
        <a:lstStyle/>
        <a:p>
          <a:endParaRPr lang="zh-TW" altLang="en-US"/>
        </a:p>
      </dgm:t>
    </dgm:pt>
    <dgm:pt modelId="{45C791F0-B91E-4D2B-BF17-AB43D07F0336}" type="sibTrans" cxnId="{B7BBBE52-5E2B-431E-8AC0-2F29FF0779FB}">
      <dgm:prSet/>
      <dgm:spPr/>
      <dgm:t>
        <a:bodyPr/>
        <a:lstStyle/>
        <a:p>
          <a:endParaRPr lang="zh-TW" altLang="en-US"/>
        </a:p>
      </dgm:t>
    </dgm:pt>
    <dgm:pt modelId="{D04C9FD5-2FED-4DC0-A0E2-03DC71A5C2B1}" type="pres">
      <dgm:prSet presAssocID="{E4A384DE-BD18-4B3C-B82E-F256B0A708B5}" presName="Name0" presStyleCnt="0">
        <dgm:presLayoutVars>
          <dgm:dir/>
          <dgm:animLvl val="lvl"/>
          <dgm:resizeHandles val="exact"/>
        </dgm:presLayoutVars>
      </dgm:prSet>
      <dgm:spPr/>
      <dgm:t>
        <a:bodyPr/>
        <a:lstStyle/>
        <a:p>
          <a:endParaRPr lang="zh-TW" altLang="en-US"/>
        </a:p>
      </dgm:t>
    </dgm:pt>
    <dgm:pt modelId="{FB5025A5-D6F1-4414-980C-6BD64E401263}" type="pres">
      <dgm:prSet presAssocID="{04AA2D2C-0BB9-455A-80F4-22486FF35C6E}" presName="linNode" presStyleCnt="0"/>
      <dgm:spPr/>
    </dgm:pt>
    <dgm:pt modelId="{7B081157-5E13-4663-8398-F20CADEC1E22}" type="pres">
      <dgm:prSet presAssocID="{04AA2D2C-0BB9-455A-80F4-22486FF35C6E}" presName="parTx" presStyleLbl="revTx" presStyleIdx="0" presStyleCnt="2" custScaleX="169667">
        <dgm:presLayoutVars>
          <dgm:chMax val="1"/>
          <dgm:bulletEnabled val="1"/>
        </dgm:presLayoutVars>
      </dgm:prSet>
      <dgm:spPr>
        <a:prstGeom prst="flowChartPreparation">
          <a:avLst/>
        </a:prstGeom>
      </dgm:spPr>
      <dgm:t>
        <a:bodyPr/>
        <a:lstStyle/>
        <a:p>
          <a:endParaRPr lang="zh-TW" altLang="en-US"/>
        </a:p>
      </dgm:t>
    </dgm:pt>
    <dgm:pt modelId="{A87BDF82-C168-42B9-8E1E-7629485F9602}" type="pres">
      <dgm:prSet presAssocID="{04AA2D2C-0BB9-455A-80F4-22486FF35C6E}" presName="bracket" presStyleLbl="parChTrans1D1" presStyleIdx="0" presStyleCnt="2"/>
      <dgm:spPr/>
    </dgm:pt>
    <dgm:pt modelId="{3901BA72-AA9E-49E9-9B64-EC99E4ADD238}" type="pres">
      <dgm:prSet presAssocID="{04AA2D2C-0BB9-455A-80F4-22486FF35C6E}" presName="spH" presStyleCnt="0"/>
      <dgm:spPr/>
    </dgm:pt>
    <dgm:pt modelId="{4A908A69-E807-4805-836F-ABA582E1EE11}" type="pres">
      <dgm:prSet presAssocID="{04AA2D2C-0BB9-455A-80F4-22486FF35C6E}" presName="desTx" presStyleLbl="node1" presStyleIdx="0" presStyleCnt="2" custScaleX="123087">
        <dgm:presLayoutVars>
          <dgm:bulletEnabled val="1"/>
        </dgm:presLayoutVars>
      </dgm:prSet>
      <dgm:spPr/>
      <dgm:t>
        <a:bodyPr/>
        <a:lstStyle/>
        <a:p>
          <a:endParaRPr lang="zh-TW" altLang="en-US"/>
        </a:p>
      </dgm:t>
    </dgm:pt>
    <dgm:pt modelId="{ABBDEDE3-5F29-4986-9C1D-9D65C94772ED}" type="pres">
      <dgm:prSet presAssocID="{943BF9E5-F089-4CCD-9744-C21289D8D2ED}" presName="spV" presStyleCnt="0"/>
      <dgm:spPr/>
    </dgm:pt>
    <dgm:pt modelId="{9A908A3A-E5A5-4357-AA31-23BF4D7974B4}" type="pres">
      <dgm:prSet presAssocID="{CE068F7E-156F-47DB-B449-EC2414FD25DC}" presName="linNode" presStyleCnt="0"/>
      <dgm:spPr/>
    </dgm:pt>
    <dgm:pt modelId="{8D4AABFD-479B-421D-AB7E-0F89633F96FA}" type="pres">
      <dgm:prSet presAssocID="{CE068F7E-156F-47DB-B449-EC2414FD25DC}" presName="parTx" presStyleLbl="revTx" presStyleIdx="1" presStyleCnt="2" custScaleX="155819">
        <dgm:presLayoutVars>
          <dgm:chMax val="1"/>
          <dgm:bulletEnabled val="1"/>
        </dgm:presLayoutVars>
      </dgm:prSet>
      <dgm:spPr>
        <a:prstGeom prst="flowChartPreparation">
          <a:avLst/>
        </a:prstGeom>
      </dgm:spPr>
      <dgm:t>
        <a:bodyPr/>
        <a:lstStyle/>
        <a:p>
          <a:endParaRPr lang="zh-TW" altLang="en-US"/>
        </a:p>
      </dgm:t>
    </dgm:pt>
    <dgm:pt modelId="{FB0A446B-ABE7-4FA5-99EE-FD9FBE8DA76A}" type="pres">
      <dgm:prSet presAssocID="{CE068F7E-156F-47DB-B449-EC2414FD25DC}" presName="bracket" presStyleLbl="parChTrans1D1" presStyleIdx="1" presStyleCnt="2"/>
      <dgm:spPr/>
    </dgm:pt>
    <dgm:pt modelId="{2ADE0C83-8453-4EE6-9C1F-9CF006E6A144}" type="pres">
      <dgm:prSet presAssocID="{CE068F7E-156F-47DB-B449-EC2414FD25DC}" presName="spH" presStyleCnt="0"/>
      <dgm:spPr/>
    </dgm:pt>
    <dgm:pt modelId="{A04D1D28-8BAD-4637-8AED-53CCDD41D170}" type="pres">
      <dgm:prSet presAssocID="{CE068F7E-156F-47DB-B449-EC2414FD25DC}" presName="desTx" presStyleLbl="node1" presStyleIdx="1" presStyleCnt="2" custScaleX="114372">
        <dgm:presLayoutVars>
          <dgm:bulletEnabled val="1"/>
        </dgm:presLayoutVars>
      </dgm:prSet>
      <dgm:spPr/>
      <dgm:t>
        <a:bodyPr/>
        <a:lstStyle/>
        <a:p>
          <a:endParaRPr lang="zh-TW" altLang="en-US"/>
        </a:p>
      </dgm:t>
    </dgm:pt>
  </dgm:ptLst>
  <dgm:cxnLst>
    <dgm:cxn modelId="{E06CB053-2F4B-4BB3-A203-54AB6E2880BE}" type="presOf" srcId="{EFDD9E27-A1F8-46B3-9FA9-75EAC7667D80}" destId="{4A908A69-E807-4805-836F-ABA582E1EE11}" srcOrd="0" destOrd="3" presId="urn:diagrams.loki3.com/BracketList+Icon"/>
    <dgm:cxn modelId="{6C65246C-CEBC-4BE0-9740-104391D956B4}" srcId="{E4A384DE-BD18-4B3C-B82E-F256B0A708B5}" destId="{04AA2D2C-0BB9-455A-80F4-22486FF35C6E}" srcOrd="0" destOrd="0" parTransId="{6DEF04EA-0E58-44A6-BB90-4C40ED1DEE98}" sibTransId="{943BF9E5-F089-4CCD-9744-C21289D8D2ED}"/>
    <dgm:cxn modelId="{F474F8B8-6C2F-4EF6-92D1-1FB954B21EF8}" type="presOf" srcId="{5009E087-9550-47F7-AA5D-BE31E2CF978C}" destId="{4A908A69-E807-4805-836F-ABA582E1EE11}" srcOrd="0" destOrd="0" presId="urn:diagrams.loki3.com/BracketList+Icon"/>
    <dgm:cxn modelId="{96079DCB-FAF2-4E9D-80CD-1B1A24EC43F4}" srcId="{E4A384DE-BD18-4B3C-B82E-F256B0A708B5}" destId="{CE068F7E-156F-47DB-B449-EC2414FD25DC}" srcOrd="1" destOrd="0" parTransId="{335A653D-48A1-4FAB-B857-DC1BBFF1368D}" sibTransId="{820F0C3D-3B34-42B0-957E-BA35FD70EA63}"/>
    <dgm:cxn modelId="{73D047CC-1FDB-4F3C-8F12-EC7C9B1DEAB4}" type="presOf" srcId="{4F265BB6-C2FC-4EAF-802C-382993432B7E}" destId="{4A908A69-E807-4805-836F-ABA582E1EE11}" srcOrd="0" destOrd="1" presId="urn:diagrams.loki3.com/BracketList+Icon"/>
    <dgm:cxn modelId="{25C2D383-12B4-4A3D-96BA-33F3308ED192}" srcId="{04AA2D2C-0BB9-455A-80F4-22486FF35C6E}" destId="{EFDD9E27-A1F8-46B3-9FA9-75EAC7667D80}" srcOrd="3" destOrd="0" parTransId="{2DDF6BC0-81A4-432A-A118-88B78CDC41DB}" sibTransId="{061C0A1C-B399-4C19-BB19-3CC6430D6751}"/>
    <dgm:cxn modelId="{77F16F8D-CB9F-4A54-9283-9EEA5CEAB8F5}" type="presOf" srcId="{953FCA51-751C-45E4-9962-E470BB7A1EF2}" destId="{A04D1D28-8BAD-4637-8AED-53CCDD41D170}" srcOrd="0" destOrd="0" presId="urn:diagrams.loki3.com/BracketList+Icon"/>
    <dgm:cxn modelId="{B7BBBE52-5E2B-431E-8AC0-2F29FF0779FB}" srcId="{CE068F7E-156F-47DB-B449-EC2414FD25DC}" destId="{AFF34B2A-A56F-4D74-82A7-BAD32E855555}" srcOrd="1" destOrd="0" parTransId="{867EC444-97B6-4CA3-A7DA-DC5A42AE84D5}" sibTransId="{45C791F0-B91E-4D2B-BF17-AB43D07F0336}"/>
    <dgm:cxn modelId="{EA349FC4-1BC0-43CB-9A5D-8D1126B14B6B}" type="presOf" srcId="{CE068F7E-156F-47DB-B449-EC2414FD25DC}" destId="{8D4AABFD-479B-421D-AB7E-0F89633F96FA}" srcOrd="0" destOrd="0" presId="urn:diagrams.loki3.com/BracketList+Icon"/>
    <dgm:cxn modelId="{4D900399-65BC-4C9C-8F67-DFE59FF40279}" type="presOf" srcId="{1993A833-3885-4EA9-AE3D-D961DA5E2774}" destId="{4A908A69-E807-4805-836F-ABA582E1EE11}" srcOrd="0" destOrd="2" presId="urn:diagrams.loki3.com/BracketList+Icon"/>
    <dgm:cxn modelId="{01C6ED0C-D235-4D6D-9955-424402ED7C33}" srcId="{04AA2D2C-0BB9-455A-80F4-22486FF35C6E}" destId="{5009E087-9550-47F7-AA5D-BE31E2CF978C}" srcOrd="0" destOrd="0" parTransId="{D25464B6-0073-4CFC-9EB4-E82247E76064}" sibTransId="{9A171919-3FFC-47A8-95DE-784987607EF4}"/>
    <dgm:cxn modelId="{F5059DA9-6E9B-4CCA-B638-3353E6A57F87}" srcId="{CE068F7E-156F-47DB-B449-EC2414FD25DC}" destId="{953FCA51-751C-45E4-9962-E470BB7A1EF2}" srcOrd="0" destOrd="0" parTransId="{7691CCCD-16B5-42CA-8E35-C5DDB9B2C9F3}" sibTransId="{FECB7CB1-D3DB-471A-916C-F656DCC3761B}"/>
    <dgm:cxn modelId="{C18DCFD8-159D-4732-B6BD-172A460E8048}" srcId="{04AA2D2C-0BB9-455A-80F4-22486FF35C6E}" destId="{1993A833-3885-4EA9-AE3D-D961DA5E2774}" srcOrd="2" destOrd="0" parTransId="{0F1F6CBA-9406-49D4-82FF-5AD1AD816F04}" sibTransId="{D32AFD7D-5C32-474F-AA6C-84DA42DA0548}"/>
    <dgm:cxn modelId="{5CF222F9-6C70-419A-B9DA-CBB143E1FED0}" type="presOf" srcId="{AFF34B2A-A56F-4D74-82A7-BAD32E855555}" destId="{A04D1D28-8BAD-4637-8AED-53CCDD41D170}" srcOrd="0" destOrd="1" presId="urn:diagrams.loki3.com/BracketList+Icon"/>
    <dgm:cxn modelId="{CCF09080-9D78-4DFA-BAD3-93B66981223F}" type="presOf" srcId="{04AA2D2C-0BB9-455A-80F4-22486FF35C6E}" destId="{7B081157-5E13-4663-8398-F20CADEC1E22}" srcOrd="0" destOrd="0" presId="urn:diagrams.loki3.com/BracketList+Icon"/>
    <dgm:cxn modelId="{08F327C1-1532-4D0B-BF5D-275540FBB63C}" type="presOf" srcId="{E4A384DE-BD18-4B3C-B82E-F256B0A708B5}" destId="{D04C9FD5-2FED-4DC0-A0E2-03DC71A5C2B1}" srcOrd="0" destOrd="0" presId="urn:diagrams.loki3.com/BracketList+Icon"/>
    <dgm:cxn modelId="{B41B3AEF-50E1-46F8-8F53-0845549A425B}" srcId="{04AA2D2C-0BB9-455A-80F4-22486FF35C6E}" destId="{4F265BB6-C2FC-4EAF-802C-382993432B7E}" srcOrd="1" destOrd="0" parTransId="{430F184B-F5F6-4ADA-B996-A6300B5B0DF7}" sibTransId="{0EEF3513-0343-483B-B21F-3778480BA301}"/>
    <dgm:cxn modelId="{8811E520-95AA-4E07-8695-5B3888F2FC8F}" type="presParOf" srcId="{D04C9FD5-2FED-4DC0-A0E2-03DC71A5C2B1}" destId="{FB5025A5-D6F1-4414-980C-6BD64E401263}" srcOrd="0" destOrd="0" presId="urn:diagrams.loki3.com/BracketList+Icon"/>
    <dgm:cxn modelId="{F8B176D8-C4EC-4594-925F-8734F41D8E5D}" type="presParOf" srcId="{FB5025A5-D6F1-4414-980C-6BD64E401263}" destId="{7B081157-5E13-4663-8398-F20CADEC1E22}" srcOrd="0" destOrd="0" presId="urn:diagrams.loki3.com/BracketList+Icon"/>
    <dgm:cxn modelId="{1B388A24-D039-448D-8BB3-6892C07CDA5A}" type="presParOf" srcId="{FB5025A5-D6F1-4414-980C-6BD64E401263}" destId="{A87BDF82-C168-42B9-8E1E-7629485F9602}" srcOrd="1" destOrd="0" presId="urn:diagrams.loki3.com/BracketList+Icon"/>
    <dgm:cxn modelId="{1914FE2D-DCC9-4EED-874A-67DB16541EA2}" type="presParOf" srcId="{FB5025A5-D6F1-4414-980C-6BD64E401263}" destId="{3901BA72-AA9E-49E9-9B64-EC99E4ADD238}" srcOrd="2" destOrd="0" presId="urn:diagrams.loki3.com/BracketList+Icon"/>
    <dgm:cxn modelId="{5F8001BD-3422-42A3-BA1B-DD89D10526A8}" type="presParOf" srcId="{FB5025A5-D6F1-4414-980C-6BD64E401263}" destId="{4A908A69-E807-4805-836F-ABA582E1EE11}" srcOrd="3" destOrd="0" presId="urn:diagrams.loki3.com/BracketList+Icon"/>
    <dgm:cxn modelId="{F13E8DDB-478F-4731-A0B9-5A347375246A}" type="presParOf" srcId="{D04C9FD5-2FED-4DC0-A0E2-03DC71A5C2B1}" destId="{ABBDEDE3-5F29-4986-9C1D-9D65C94772ED}" srcOrd="1" destOrd="0" presId="urn:diagrams.loki3.com/BracketList+Icon"/>
    <dgm:cxn modelId="{8168563E-6B3F-4672-B732-570DBC834A58}" type="presParOf" srcId="{D04C9FD5-2FED-4DC0-A0E2-03DC71A5C2B1}" destId="{9A908A3A-E5A5-4357-AA31-23BF4D7974B4}" srcOrd="2" destOrd="0" presId="urn:diagrams.loki3.com/BracketList+Icon"/>
    <dgm:cxn modelId="{0C648849-6D2C-4797-A5DD-C5D4FF921A44}" type="presParOf" srcId="{9A908A3A-E5A5-4357-AA31-23BF4D7974B4}" destId="{8D4AABFD-479B-421D-AB7E-0F89633F96FA}" srcOrd="0" destOrd="0" presId="urn:diagrams.loki3.com/BracketList+Icon"/>
    <dgm:cxn modelId="{E928A0C5-D12B-4FD0-B957-6A3549E21A75}" type="presParOf" srcId="{9A908A3A-E5A5-4357-AA31-23BF4D7974B4}" destId="{FB0A446B-ABE7-4FA5-99EE-FD9FBE8DA76A}" srcOrd="1" destOrd="0" presId="urn:diagrams.loki3.com/BracketList+Icon"/>
    <dgm:cxn modelId="{3A0BEF26-C11D-4CE4-9E54-1E8FDDC30AEE}" type="presParOf" srcId="{9A908A3A-E5A5-4357-AA31-23BF4D7974B4}" destId="{2ADE0C83-8453-4EE6-9C1F-9CF006E6A144}" srcOrd="2" destOrd="0" presId="urn:diagrams.loki3.com/BracketList+Icon"/>
    <dgm:cxn modelId="{898C5496-01E4-40B2-BE40-3414BE6E13C0}" type="presParOf" srcId="{9A908A3A-E5A5-4357-AA31-23BF4D7974B4}" destId="{A04D1D28-8BAD-4637-8AED-53CCDD41D170}" srcOrd="3" destOrd="0" presId="urn:diagrams.loki3.com/BracketList+Icon"/>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E4A384DE-BD18-4B3C-B82E-F256B0A708B5}" type="doc">
      <dgm:prSet loTypeId="urn:microsoft.com/office/officeart/2005/8/layout/vList5" loCatId="list" qsTypeId="urn:microsoft.com/office/officeart/2005/8/quickstyle/simple1" qsCatId="simple" csTypeId="urn:microsoft.com/office/officeart/2005/8/colors/colorful1" csCatId="colorful" phldr="1"/>
      <dgm:spPr/>
      <dgm:t>
        <a:bodyPr/>
        <a:lstStyle/>
        <a:p>
          <a:endParaRPr lang="zh-TW" altLang="en-US"/>
        </a:p>
      </dgm:t>
    </dgm:pt>
    <dgm:pt modelId="{04AA2D2C-0BB9-455A-80F4-22486FF35C6E}">
      <dgm:prSet phldrT="[文字]">
        <dgm:style>
          <a:lnRef idx="2">
            <a:schemeClr val="accent5"/>
          </a:lnRef>
          <a:fillRef idx="1">
            <a:schemeClr val="lt1"/>
          </a:fillRef>
          <a:effectRef idx="0">
            <a:schemeClr val="accent5"/>
          </a:effectRef>
          <a:fontRef idx="minor">
            <a:schemeClr val="dk1"/>
          </a:fontRef>
        </dgm:style>
      </dgm:prSet>
      <dgm:spPr/>
      <dgm:t>
        <a:bodyPr/>
        <a:lstStyle/>
        <a:p>
          <a:r>
            <a:rPr lang="zh-TW" altLang="en-US" b="1" dirty="0" smtClean="0">
              <a:solidFill>
                <a:srgbClr val="7030A0"/>
              </a:solidFill>
              <a:latin typeface="標楷體" panose="03000509000000000000" pitchFamily="65" charset="-120"/>
              <a:ea typeface="標楷體" panose="03000509000000000000" pitchFamily="65" charset="-120"/>
            </a:rPr>
            <a:t>租賃</a:t>
          </a:r>
          <a:endParaRPr lang="en-US" altLang="zh-TW" b="1" dirty="0" smtClean="0">
            <a:solidFill>
              <a:srgbClr val="7030A0"/>
            </a:solidFill>
            <a:latin typeface="標楷體" panose="03000509000000000000" pitchFamily="65" charset="-120"/>
            <a:ea typeface="標楷體" panose="03000509000000000000" pitchFamily="65" charset="-120"/>
          </a:endParaRPr>
        </a:p>
        <a:p>
          <a:r>
            <a:rPr lang="zh-TW" altLang="en-US" b="1" dirty="0" smtClean="0">
              <a:solidFill>
                <a:srgbClr val="7030A0"/>
              </a:solidFill>
              <a:latin typeface="標楷體" panose="03000509000000000000" pitchFamily="65" charset="-120"/>
              <a:ea typeface="標楷體" panose="03000509000000000000" pitchFamily="65" charset="-120"/>
            </a:rPr>
            <a:t>機台</a:t>
          </a:r>
          <a:endParaRPr lang="zh-TW" altLang="en-US" b="1" dirty="0">
            <a:solidFill>
              <a:srgbClr val="7030A0"/>
            </a:solidFill>
            <a:latin typeface="標楷體" panose="03000509000000000000" pitchFamily="65" charset="-120"/>
            <a:ea typeface="標楷體" panose="03000509000000000000" pitchFamily="65" charset="-120"/>
          </a:endParaRPr>
        </a:p>
      </dgm:t>
    </dgm:pt>
    <dgm:pt modelId="{6DEF04EA-0E58-44A6-BB90-4C40ED1DEE98}" type="parTrans" cxnId="{6C65246C-CEBC-4BE0-9740-104391D956B4}">
      <dgm:prSet/>
      <dgm:spPr/>
      <dgm:t>
        <a:bodyPr/>
        <a:lstStyle/>
        <a:p>
          <a:endParaRPr lang="zh-TW" altLang="en-US"/>
        </a:p>
      </dgm:t>
    </dgm:pt>
    <dgm:pt modelId="{943BF9E5-F089-4CCD-9744-C21289D8D2ED}" type="sibTrans" cxnId="{6C65246C-CEBC-4BE0-9740-104391D956B4}">
      <dgm:prSet/>
      <dgm:spPr/>
      <dgm:t>
        <a:bodyPr/>
        <a:lstStyle/>
        <a:p>
          <a:endParaRPr lang="zh-TW" altLang="en-US"/>
        </a:p>
      </dgm:t>
    </dgm:pt>
    <dgm:pt modelId="{5009E087-9550-47F7-AA5D-BE31E2CF978C}">
      <dgm:prSet phldrT="[文字]" custT="1">
        <dgm:style>
          <a:lnRef idx="1">
            <a:schemeClr val="accent5"/>
          </a:lnRef>
          <a:fillRef idx="2">
            <a:schemeClr val="accent5"/>
          </a:fillRef>
          <a:effectRef idx="1">
            <a:schemeClr val="accent5"/>
          </a:effectRef>
          <a:fontRef idx="minor">
            <a:schemeClr val="dk1"/>
          </a:fontRef>
        </dgm:style>
      </dgm:prSet>
      <dgm:spPr/>
      <dgm:t>
        <a:bodyPr/>
        <a:lstStyle/>
        <a:p>
          <a:r>
            <a:rPr lang="zh-TW" altLang="en-US" sz="1700" dirty="0" smtClean="0">
              <a:latin typeface="標楷體" panose="03000509000000000000" pitchFamily="65" charset="-120"/>
              <a:ea typeface="標楷體" panose="03000509000000000000" pitchFamily="65" charset="-120"/>
            </a:rPr>
            <a:t>提供店家伴唱機機台出租服務（俗稱放台主）</a:t>
          </a:r>
          <a:endParaRPr lang="zh-TW" altLang="en-US" sz="1700" dirty="0">
            <a:latin typeface="標楷體" panose="03000509000000000000" pitchFamily="65" charset="-120"/>
            <a:ea typeface="標楷體" panose="03000509000000000000" pitchFamily="65" charset="-120"/>
          </a:endParaRPr>
        </a:p>
      </dgm:t>
    </dgm:pt>
    <dgm:pt modelId="{D25464B6-0073-4CFC-9EB4-E82247E76064}" type="parTrans" cxnId="{01C6ED0C-D235-4D6D-9955-424402ED7C33}">
      <dgm:prSet/>
      <dgm:spPr/>
      <dgm:t>
        <a:bodyPr/>
        <a:lstStyle/>
        <a:p>
          <a:endParaRPr lang="zh-TW" altLang="en-US"/>
        </a:p>
      </dgm:t>
    </dgm:pt>
    <dgm:pt modelId="{9A171919-3FFC-47A8-95DE-784987607EF4}" type="sibTrans" cxnId="{01C6ED0C-D235-4D6D-9955-424402ED7C33}">
      <dgm:prSet/>
      <dgm:spPr/>
      <dgm:t>
        <a:bodyPr/>
        <a:lstStyle/>
        <a:p>
          <a:endParaRPr lang="zh-TW" altLang="en-US"/>
        </a:p>
      </dgm:t>
    </dgm:pt>
    <dgm:pt modelId="{CE068F7E-156F-47DB-B449-EC2414FD25DC}">
      <dgm:prSet phldrT="[文字]">
        <dgm:style>
          <a:lnRef idx="2">
            <a:schemeClr val="accent5"/>
          </a:lnRef>
          <a:fillRef idx="1">
            <a:schemeClr val="lt1"/>
          </a:fillRef>
          <a:effectRef idx="0">
            <a:schemeClr val="accent5"/>
          </a:effectRef>
          <a:fontRef idx="minor">
            <a:schemeClr val="dk1"/>
          </a:fontRef>
        </dgm:style>
      </dgm:prSet>
      <dgm:spPr/>
      <dgm:t>
        <a:bodyPr/>
        <a:lstStyle/>
        <a:p>
          <a:r>
            <a:rPr lang="zh-TW" altLang="en-US" b="1" dirty="0" smtClean="0">
              <a:solidFill>
                <a:srgbClr val="0070C0"/>
              </a:solidFill>
              <a:latin typeface="標楷體" panose="03000509000000000000" pitchFamily="65" charset="-120"/>
              <a:ea typeface="標楷體" panose="03000509000000000000" pitchFamily="65" charset="-120"/>
            </a:rPr>
            <a:t>自有</a:t>
          </a:r>
          <a:endParaRPr lang="en-US" altLang="zh-TW" b="1" dirty="0" smtClean="0">
            <a:solidFill>
              <a:srgbClr val="0070C0"/>
            </a:solidFill>
            <a:latin typeface="標楷體" panose="03000509000000000000" pitchFamily="65" charset="-120"/>
            <a:ea typeface="標楷體" panose="03000509000000000000" pitchFamily="65" charset="-120"/>
          </a:endParaRPr>
        </a:p>
        <a:p>
          <a:r>
            <a:rPr lang="zh-TW" altLang="en-US" b="1" dirty="0" smtClean="0">
              <a:solidFill>
                <a:srgbClr val="0070C0"/>
              </a:solidFill>
              <a:latin typeface="標楷體" panose="03000509000000000000" pitchFamily="65" charset="-120"/>
              <a:ea typeface="標楷體" panose="03000509000000000000" pitchFamily="65" charset="-120"/>
            </a:rPr>
            <a:t>機台</a:t>
          </a:r>
          <a:endParaRPr lang="zh-TW" altLang="en-US" b="1" dirty="0">
            <a:solidFill>
              <a:srgbClr val="0070C0"/>
            </a:solidFill>
            <a:latin typeface="標楷體" panose="03000509000000000000" pitchFamily="65" charset="-120"/>
            <a:ea typeface="標楷體" panose="03000509000000000000" pitchFamily="65" charset="-120"/>
          </a:endParaRPr>
        </a:p>
      </dgm:t>
    </dgm:pt>
    <dgm:pt modelId="{335A653D-48A1-4FAB-B857-DC1BBFF1368D}" type="parTrans" cxnId="{96079DCB-FAF2-4E9D-80CD-1B1A24EC43F4}">
      <dgm:prSet/>
      <dgm:spPr/>
      <dgm:t>
        <a:bodyPr/>
        <a:lstStyle/>
        <a:p>
          <a:endParaRPr lang="zh-TW" altLang="en-US"/>
        </a:p>
      </dgm:t>
    </dgm:pt>
    <dgm:pt modelId="{820F0C3D-3B34-42B0-957E-BA35FD70EA63}" type="sibTrans" cxnId="{96079DCB-FAF2-4E9D-80CD-1B1A24EC43F4}">
      <dgm:prSet/>
      <dgm:spPr/>
      <dgm:t>
        <a:bodyPr/>
        <a:lstStyle/>
        <a:p>
          <a:endParaRPr lang="zh-TW" altLang="en-US"/>
        </a:p>
      </dgm:t>
    </dgm:pt>
    <dgm:pt modelId="{953FCA51-751C-45E4-9962-E470BB7A1EF2}">
      <dgm:prSet phldrT="[文字]" custT="1">
        <dgm:style>
          <a:lnRef idx="2">
            <a:schemeClr val="accent2"/>
          </a:lnRef>
          <a:fillRef idx="1">
            <a:schemeClr val="lt1"/>
          </a:fillRef>
          <a:effectRef idx="0">
            <a:schemeClr val="accent2"/>
          </a:effectRef>
          <a:fontRef idx="minor">
            <a:schemeClr val="dk1"/>
          </a:fontRef>
        </dgm:style>
      </dgm:prSet>
      <dgm:spPr/>
      <dgm:t>
        <a:bodyPr/>
        <a:lstStyle/>
        <a:p>
          <a:r>
            <a:rPr lang="zh-TW" altLang="en-US" sz="1800" dirty="0" smtClean="0">
              <a:latin typeface="標楷體" panose="03000509000000000000" pitchFamily="65" charset="-120"/>
              <a:ea typeface="標楷體" panose="03000509000000000000" pitchFamily="65" charset="-120"/>
            </a:rPr>
            <a:t>經銷商提供每月新歌灌錄</a:t>
          </a:r>
          <a:r>
            <a:rPr lang="en-US" altLang="en-US" sz="1800" dirty="0" smtClean="0">
              <a:latin typeface="標楷體" panose="03000509000000000000" pitchFamily="65" charset="-120"/>
              <a:ea typeface="標楷體" panose="03000509000000000000" pitchFamily="65" charset="-120"/>
            </a:rPr>
            <a:t>(</a:t>
          </a:r>
          <a:r>
            <a:rPr lang="zh-TW" altLang="en-US" sz="1800" dirty="0" smtClean="0">
              <a:latin typeface="標楷體" panose="03000509000000000000" pitchFamily="65" charset="-120"/>
              <a:ea typeface="標楷體" panose="03000509000000000000" pitchFamily="65" charset="-120"/>
            </a:rPr>
            <a:t>重製</a:t>
          </a:r>
          <a:r>
            <a:rPr lang="en-US" altLang="en-US" sz="1800" dirty="0" smtClean="0">
              <a:latin typeface="標楷體" panose="03000509000000000000" pitchFamily="65" charset="-120"/>
              <a:ea typeface="標楷體" panose="03000509000000000000" pitchFamily="65" charset="-120"/>
            </a:rPr>
            <a:t>)</a:t>
          </a:r>
          <a:r>
            <a:rPr lang="zh-TW" altLang="en-US" sz="1800" dirty="0" smtClean="0">
              <a:latin typeface="標楷體" panose="03000509000000000000" pitchFamily="65" charset="-120"/>
              <a:ea typeface="標楷體" panose="03000509000000000000" pitchFamily="65" charset="-120"/>
            </a:rPr>
            <a:t>服務</a:t>
          </a:r>
          <a:endParaRPr lang="zh-TW" altLang="en-US" sz="1800" dirty="0">
            <a:latin typeface="標楷體" panose="03000509000000000000" pitchFamily="65" charset="-120"/>
            <a:ea typeface="標楷體" panose="03000509000000000000" pitchFamily="65" charset="-120"/>
          </a:endParaRPr>
        </a:p>
      </dgm:t>
    </dgm:pt>
    <dgm:pt modelId="{7691CCCD-16B5-42CA-8E35-C5DDB9B2C9F3}" type="parTrans" cxnId="{F5059DA9-6E9B-4CCA-B638-3353E6A57F87}">
      <dgm:prSet/>
      <dgm:spPr/>
      <dgm:t>
        <a:bodyPr/>
        <a:lstStyle/>
        <a:p>
          <a:endParaRPr lang="zh-TW" altLang="en-US"/>
        </a:p>
      </dgm:t>
    </dgm:pt>
    <dgm:pt modelId="{FECB7CB1-D3DB-471A-916C-F656DCC3761B}" type="sibTrans" cxnId="{F5059DA9-6E9B-4CCA-B638-3353E6A57F87}">
      <dgm:prSet/>
      <dgm:spPr/>
      <dgm:t>
        <a:bodyPr/>
        <a:lstStyle/>
        <a:p>
          <a:endParaRPr lang="zh-TW" altLang="en-US"/>
        </a:p>
      </dgm:t>
    </dgm:pt>
    <dgm:pt modelId="{D1F5DF01-87B7-42B9-A465-914EF2AFE95E}">
      <dgm:prSet phldrT="[文字]" custT="1">
        <dgm:style>
          <a:lnRef idx="1">
            <a:schemeClr val="accent5"/>
          </a:lnRef>
          <a:fillRef idx="2">
            <a:schemeClr val="accent5"/>
          </a:fillRef>
          <a:effectRef idx="1">
            <a:schemeClr val="accent5"/>
          </a:effectRef>
          <a:fontRef idx="minor">
            <a:schemeClr val="dk1"/>
          </a:fontRef>
        </dgm:style>
      </dgm:prSet>
      <dgm:spPr/>
      <dgm:t>
        <a:bodyPr/>
        <a:lstStyle/>
        <a:p>
          <a:r>
            <a:rPr lang="zh-TW" altLang="en-US" sz="1700" dirty="0" smtClean="0">
              <a:latin typeface="標楷體" panose="03000509000000000000" pitchFamily="65" charset="-120"/>
              <a:ea typeface="標楷體" panose="03000509000000000000" pitchFamily="65" charset="-120"/>
            </a:rPr>
            <a:t>店家</a:t>
          </a:r>
          <a:r>
            <a:rPr lang="zh-TW" altLang="en-US" sz="1700" b="1" dirty="0" smtClean="0">
              <a:solidFill>
                <a:srgbClr val="C00000"/>
              </a:solidFill>
              <a:latin typeface="標楷體" panose="03000509000000000000" pitchFamily="65" charset="-120"/>
              <a:ea typeface="標楷體" panose="03000509000000000000" pitchFamily="65" charset="-120"/>
            </a:rPr>
            <a:t>月繳</a:t>
          </a:r>
          <a:r>
            <a:rPr lang="zh-TW" altLang="en-US" sz="1700" dirty="0" smtClean="0">
              <a:latin typeface="標楷體" panose="03000509000000000000" pitchFamily="65" charset="-120"/>
              <a:ea typeface="標楷體" panose="03000509000000000000" pitchFamily="65" charset="-120"/>
            </a:rPr>
            <a:t>租金</a:t>
          </a:r>
          <a:r>
            <a:rPr lang="en-US" altLang="zh-TW" sz="1700" b="1" dirty="0" smtClean="0">
              <a:latin typeface="標楷體" panose="03000509000000000000" pitchFamily="65" charset="-120"/>
              <a:ea typeface="標楷體" panose="03000509000000000000" pitchFamily="65" charset="-120"/>
            </a:rPr>
            <a:t>NT</a:t>
          </a:r>
          <a:r>
            <a:rPr lang="zh-TW" altLang="en-US" sz="1700" b="1" dirty="0" smtClean="0">
              <a:latin typeface="標楷體" panose="03000509000000000000" pitchFamily="65" charset="-120"/>
              <a:ea typeface="標楷體" panose="03000509000000000000" pitchFamily="65" charset="-120"/>
            </a:rPr>
            <a:t> </a:t>
          </a:r>
          <a:r>
            <a:rPr lang="en-US" altLang="zh-TW" sz="1700" b="1" dirty="0" smtClean="0">
              <a:latin typeface="標楷體" panose="03000509000000000000" pitchFamily="65" charset="-120"/>
              <a:ea typeface="標楷體" panose="03000509000000000000" pitchFamily="65" charset="-120"/>
            </a:rPr>
            <a:t>5,000~8,000</a:t>
          </a:r>
          <a:r>
            <a:rPr lang="zh-TW" altLang="en-US" sz="1700" b="1" dirty="0" smtClean="0">
              <a:latin typeface="標楷體" panose="03000509000000000000" pitchFamily="65" charset="-120"/>
              <a:ea typeface="標楷體" panose="03000509000000000000" pitchFamily="65" charset="-120"/>
            </a:rPr>
            <a:t>元</a:t>
          </a:r>
          <a:r>
            <a:rPr lang="zh-TW" altLang="en-US" sz="1700" dirty="0" smtClean="0">
              <a:latin typeface="標楷體" panose="03000509000000000000" pitchFamily="65" charset="-120"/>
              <a:ea typeface="標楷體" panose="03000509000000000000" pitchFamily="65" charset="-120"/>
            </a:rPr>
            <a:t>之費用</a:t>
          </a:r>
          <a:endParaRPr lang="zh-TW" altLang="en-US" sz="1700" dirty="0">
            <a:latin typeface="標楷體" panose="03000509000000000000" pitchFamily="65" charset="-120"/>
            <a:ea typeface="標楷體" panose="03000509000000000000" pitchFamily="65" charset="-120"/>
          </a:endParaRPr>
        </a:p>
      </dgm:t>
    </dgm:pt>
    <dgm:pt modelId="{EAAF6E69-57F9-4F74-BA19-55FFBB020CEE}" type="parTrans" cxnId="{682875BA-D1A7-4C4B-ADEA-F52179ED4BCB}">
      <dgm:prSet/>
      <dgm:spPr/>
      <dgm:t>
        <a:bodyPr/>
        <a:lstStyle/>
        <a:p>
          <a:endParaRPr lang="zh-TW" altLang="en-US"/>
        </a:p>
      </dgm:t>
    </dgm:pt>
    <dgm:pt modelId="{830E231A-8265-4456-9FBB-AE06F80832E7}" type="sibTrans" cxnId="{682875BA-D1A7-4C4B-ADEA-F52179ED4BCB}">
      <dgm:prSet/>
      <dgm:spPr/>
      <dgm:t>
        <a:bodyPr/>
        <a:lstStyle/>
        <a:p>
          <a:endParaRPr lang="zh-TW" altLang="en-US"/>
        </a:p>
      </dgm:t>
    </dgm:pt>
    <dgm:pt modelId="{A1B0474A-0F2C-4D25-AFFC-8C5ECE9CAB4B}">
      <dgm:prSet phldrT="[文字]" custT="1">
        <dgm:style>
          <a:lnRef idx="1">
            <a:schemeClr val="accent5"/>
          </a:lnRef>
          <a:fillRef idx="2">
            <a:schemeClr val="accent5"/>
          </a:fillRef>
          <a:effectRef idx="1">
            <a:schemeClr val="accent5"/>
          </a:effectRef>
          <a:fontRef idx="minor">
            <a:schemeClr val="dk1"/>
          </a:fontRef>
        </dgm:style>
      </dgm:prSet>
      <dgm:spPr/>
      <dgm:t>
        <a:bodyPr/>
        <a:lstStyle/>
        <a:p>
          <a:r>
            <a:rPr lang="zh-TW" altLang="en-US" sz="1700" dirty="0" smtClean="0">
              <a:latin typeface="標楷體" panose="03000509000000000000" pitchFamily="65" charset="-120"/>
              <a:ea typeface="標楷體" panose="03000509000000000000" pitchFamily="65" charset="-120"/>
            </a:rPr>
            <a:t>服務內容：</a:t>
          </a:r>
          <a:endParaRPr lang="zh-TW" altLang="en-US" sz="1700" dirty="0">
            <a:latin typeface="標楷體" panose="03000509000000000000" pitchFamily="65" charset="-120"/>
            <a:ea typeface="標楷體" panose="03000509000000000000" pitchFamily="65" charset="-120"/>
          </a:endParaRPr>
        </a:p>
      </dgm:t>
    </dgm:pt>
    <dgm:pt modelId="{EC6B417F-2F4E-4E8B-B472-6ABC49E1F6ED}" type="parTrans" cxnId="{69F9D60F-BC10-4ECD-A6C1-04D78BC30BBC}">
      <dgm:prSet/>
      <dgm:spPr/>
      <dgm:t>
        <a:bodyPr/>
        <a:lstStyle/>
        <a:p>
          <a:endParaRPr lang="zh-TW" altLang="en-US"/>
        </a:p>
      </dgm:t>
    </dgm:pt>
    <dgm:pt modelId="{F243DA27-5A5D-4B72-A371-7D98B6FD4F9C}" type="sibTrans" cxnId="{69F9D60F-BC10-4ECD-A6C1-04D78BC30BBC}">
      <dgm:prSet/>
      <dgm:spPr/>
      <dgm:t>
        <a:bodyPr/>
        <a:lstStyle/>
        <a:p>
          <a:endParaRPr lang="zh-TW" altLang="en-US"/>
        </a:p>
      </dgm:t>
    </dgm:pt>
    <dgm:pt modelId="{6941EB71-486E-4E3F-949A-EB80BB0F4284}">
      <dgm:prSet phldrT="[文字]" custT="1">
        <dgm:style>
          <a:lnRef idx="1">
            <a:schemeClr val="accent5"/>
          </a:lnRef>
          <a:fillRef idx="2">
            <a:schemeClr val="accent5"/>
          </a:fillRef>
          <a:effectRef idx="1">
            <a:schemeClr val="accent5"/>
          </a:effectRef>
          <a:fontRef idx="minor">
            <a:schemeClr val="dk1"/>
          </a:fontRef>
        </dgm:style>
      </dgm:prSet>
      <dgm:spPr/>
      <dgm:t>
        <a:bodyPr/>
        <a:lstStyle/>
        <a:p>
          <a:r>
            <a:rPr lang="zh-TW" altLang="en-US" sz="1700" dirty="0" smtClean="0">
              <a:latin typeface="標楷體" panose="03000509000000000000" pitchFamily="65" charset="-120"/>
              <a:ea typeface="標楷體" panose="03000509000000000000" pitchFamily="65" charset="-120"/>
            </a:rPr>
            <a:t>提供每月新歌灌錄</a:t>
          </a:r>
          <a:r>
            <a:rPr lang="en-US" altLang="zh-TW" sz="1700" dirty="0" smtClean="0">
              <a:latin typeface="標楷體" panose="03000509000000000000" pitchFamily="65" charset="-120"/>
              <a:ea typeface="標楷體" panose="03000509000000000000" pitchFamily="65" charset="-120"/>
            </a:rPr>
            <a:t>(</a:t>
          </a:r>
          <a:r>
            <a:rPr lang="zh-TW" altLang="en-US" sz="1700" dirty="0" smtClean="0">
              <a:latin typeface="標楷體" panose="03000509000000000000" pitchFamily="65" charset="-120"/>
              <a:ea typeface="標楷體" panose="03000509000000000000" pitchFamily="65" charset="-120"/>
            </a:rPr>
            <a:t>重製</a:t>
          </a:r>
          <a:r>
            <a:rPr lang="en-US" altLang="zh-TW" sz="1700" dirty="0" smtClean="0">
              <a:latin typeface="標楷體" panose="03000509000000000000" pitchFamily="65" charset="-120"/>
              <a:ea typeface="標楷體" panose="03000509000000000000" pitchFamily="65" charset="-120"/>
            </a:rPr>
            <a:t>)</a:t>
          </a:r>
          <a:r>
            <a:rPr lang="zh-TW" altLang="en-US" sz="1700" dirty="0" smtClean="0">
              <a:latin typeface="標楷體" panose="03000509000000000000" pitchFamily="65" charset="-120"/>
              <a:ea typeface="標楷體" panose="03000509000000000000" pitchFamily="65" charset="-120"/>
            </a:rPr>
            <a:t>服務→</a:t>
          </a:r>
          <a:r>
            <a:rPr lang="zh-TW" altLang="en-US" sz="1700" b="1" dirty="0" smtClean="0">
              <a:latin typeface="標楷體" panose="03000509000000000000" pitchFamily="65" charset="-120"/>
              <a:ea typeface="標楷體" panose="03000509000000000000" pitchFamily="65" charset="-120"/>
            </a:rPr>
            <a:t>目前以</a:t>
          </a:r>
          <a:r>
            <a:rPr lang="en-US" altLang="zh-TW" sz="1700" b="1" dirty="0" smtClean="0">
              <a:latin typeface="標楷體" panose="03000509000000000000" pitchFamily="65" charset="-120"/>
              <a:ea typeface="標楷體" panose="03000509000000000000" pitchFamily="65" charset="-120"/>
            </a:rPr>
            <a:t>SD</a:t>
          </a:r>
          <a:r>
            <a:rPr lang="zh-TW" altLang="en-US" sz="1700" b="1" dirty="0" smtClean="0">
              <a:latin typeface="標楷體" panose="03000509000000000000" pitchFamily="65" charset="-120"/>
              <a:ea typeface="標楷體" panose="03000509000000000000" pitchFamily="65" charset="-120"/>
            </a:rPr>
            <a:t>卡、</a:t>
          </a:r>
          <a:r>
            <a:rPr lang="en-US" altLang="zh-TW" sz="1700" b="1" dirty="0" smtClean="0">
              <a:latin typeface="標楷體" panose="03000509000000000000" pitchFamily="65" charset="-120"/>
              <a:ea typeface="標楷體" panose="03000509000000000000" pitchFamily="65" charset="-120"/>
            </a:rPr>
            <a:t>CF</a:t>
          </a:r>
          <a:r>
            <a:rPr lang="zh-TW" altLang="en-US" sz="1700" b="1" dirty="0" smtClean="0">
              <a:latin typeface="標楷體" panose="03000509000000000000" pitchFamily="65" charset="-120"/>
              <a:ea typeface="標楷體" panose="03000509000000000000" pitchFamily="65" charset="-120"/>
            </a:rPr>
            <a:t>卡居多</a:t>
          </a:r>
          <a:endParaRPr lang="zh-TW" altLang="en-US" sz="1700" b="1" dirty="0">
            <a:latin typeface="標楷體" panose="03000509000000000000" pitchFamily="65" charset="-120"/>
            <a:ea typeface="標楷體" panose="03000509000000000000" pitchFamily="65" charset="-120"/>
          </a:endParaRPr>
        </a:p>
      </dgm:t>
    </dgm:pt>
    <dgm:pt modelId="{AA1B7861-3277-471E-9C9D-35EEF321941D}" type="parTrans" cxnId="{1DCA918C-6999-4CF8-BB7E-693FA893BE95}">
      <dgm:prSet/>
      <dgm:spPr/>
      <dgm:t>
        <a:bodyPr/>
        <a:lstStyle/>
        <a:p>
          <a:endParaRPr lang="zh-TW" altLang="en-US"/>
        </a:p>
      </dgm:t>
    </dgm:pt>
    <dgm:pt modelId="{2A6201CE-8937-4205-AA26-59639F285815}" type="sibTrans" cxnId="{1DCA918C-6999-4CF8-BB7E-693FA893BE95}">
      <dgm:prSet/>
      <dgm:spPr/>
      <dgm:t>
        <a:bodyPr/>
        <a:lstStyle/>
        <a:p>
          <a:endParaRPr lang="zh-TW" altLang="en-US"/>
        </a:p>
      </dgm:t>
    </dgm:pt>
    <dgm:pt modelId="{679EFA50-FD2B-4A68-AAD0-AE7FAC5F741C}">
      <dgm:prSet phldrT="[文字]" custT="1">
        <dgm:style>
          <a:lnRef idx="1">
            <a:schemeClr val="accent5"/>
          </a:lnRef>
          <a:fillRef idx="2">
            <a:schemeClr val="accent5"/>
          </a:fillRef>
          <a:effectRef idx="1">
            <a:schemeClr val="accent5"/>
          </a:effectRef>
          <a:fontRef idx="minor">
            <a:schemeClr val="dk1"/>
          </a:fontRef>
        </dgm:style>
      </dgm:prSet>
      <dgm:spPr/>
      <dgm:t>
        <a:bodyPr/>
        <a:lstStyle/>
        <a:p>
          <a:r>
            <a:rPr lang="zh-TW" altLang="en-US" sz="1700" u="none" dirty="0" smtClean="0">
              <a:solidFill>
                <a:schemeClr val="tx1"/>
              </a:solidFill>
              <a:latin typeface="標楷體" panose="03000509000000000000" pitchFamily="65" charset="-120"/>
              <a:ea typeface="標楷體" panose="03000509000000000000" pitchFamily="65" charset="-120"/>
            </a:rPr>
            <a:t>每月租金</a:t>
          </a:r>
          <a:r>
            <a:rPr lang="zh-TW" altLang="en-US" sz="1700" u="sng" dirty="0" smtClean="0">
              <a:solidFill>
                <a:srgbClr val="FF0000"/>
              </a:solidFill>
              <a:latin typeface="標楷體" panose="03000509000000000000" pitchFamily="65" charset="-120"/>
              <a:ea typeface="標楷體" panose="03000509000000000000" pitchFamily="65" charset="-120"/>
            </a:rPr>
            <a:t>通常不包含</a:t>
          </a:r>
          <a:r>
            <a:rPr lang="zh-TW" altLang="en-US" sz="1700" u="none" dirty="0" smtClean="0">
              <a:solidFill>
                <a:schemeClr val="tx1"/>
              </a:solidFill>
              <a:latin typeface="標楷體" panose="03000509000000000000" pitchFamily="65" charset="-120"/>
              <a:ea typeface="標楷體" panose="03000509000000000000" pitchFamily="65" charset="-120"/>
            </a:rPr>
            <a:t>公開演出授權費用─</a:t>
          </a:r>
          <a:r>
            <a:rPr lang="zh-TW" altLang="en-US" sz="1700" b="1" u="sng" dirty="0" smtClean="0">
              <a:solidFill>
                <a:srgbClr val="FF0000"/>
              </a:solidFill>
              <a:latin typeface="標楷體" panose="03000509000000000000" pitchFamily="65" charset="-120"/>
              <a:ea typeface="標楷體" panose="03000509000000000000" pitchFamily="65" charset="-120"/>
            </a:rPr>
            <a:t>由店家另外洽集管團體</a:t>
          </a:r>
          <a:r>
            <a:rPr lang="zh-TW" altLang="en-US" sz="1700" u="none" dirty="0" smtClean="0">
              <a:solidFill>
                <a:schemeClr val="tx1"/>
              </a:solidFill>
              <a:latin typeface="標楷體" panose="03000509000000000000" pitchFamily="65" charset="-120"/>
              <a:ea typeface="標楷體" panose="03000509000000000000" pitchFamily="65" charset="-120"/>
            </a:rPr>
            <a:t>取得授權</a:t>
          </a:r>
          <a:endParaRPr lang="zh-TW" altLang="en-US" sz="1700" u="none" dirty="0">
            <a:solidFill>
              <a:schemeClr val="tx1"/>
            </a:solidFill>
            <a:latin typeface="標楷體" panose="03000509000000000000" pitchFamily="65" charset="-120"/>
            <a:ea typeface="標楷體" panose="03000509000000000000" pitchFamily="65" charset="-120"/>
          </a:endParaRPr>
        </a:p>
      </dgm:t>
    </dgm:pt>
    <dgm:pt modelId="{160C8AC9-50E6-40F3-AF71-E53ED533D5BB}" type="parTrans" cxnId="{5313B911-337D-4BDE-AD0F-BFC2C0BAC22A}">
      <dgm:prSet/>
      <dgm:spPr/>
      <dgm:t>
        <a:bodyPr/>
        <a:lstStyle/>
        <a:p>
          <a:endParaRPr lang="zh-TW" altLang="en-US"/>
        </a:p>
      </dgm:t>
    </dgm:pt>
    <dgm:pt modelId="{C67637BC-B1C4-4557-939A-905B40F1B0DF}" type="sibTrans" cxnId="{5313B911-337D-4BDE-AD0F-BFC2C0BAC22A}">
      <dgm:prSet/>
      <dgm:spPr/>
      <dgm:t>
        <a:bodyPr/>
        <a:lstStyle/>
        <a:p>
          <a:endParaRPr lang="zh-TW" altLang="en-US"/>
        </a:p>
      </dgm:t>
    </dgm:pt>
    <dgm:pt modelId="{3F9C8E51-4A29-43A5-9C1D-5F56C85C2704}">
      <dgm:prSet phldrT="[文字]" custT="1">
        <dgm:style>
          <a:lnRef idx="2">
            <a:schemeClr val="accent2"/>
          </a:lnRef>
          <a:fillRef idx="1">
            <a:schemeClr val="lt1"/>
          </a:fillRef>
          <a:effectRef idx="0">
            <a:schemeClr val="accent2"/>
          </a:effectRef>
          <a:fontRef idx="minor">
            <a:schemeClr val="dk1"/>
          </a:fontRef>
        </dgm:style>
      </dgm:prSet>
      <dgm:spPr/>
      <dgm:t>
        <a:bodyPr/>
        <a:lstStyle/>
        <a:p>
          <a:r>
            <a:rPr lang="zh-TW" altLang="en-US" sz="1800" b="1" dirty="0" smtClean="0">
              <a:latin typeface="標楷體" panose="03000509000000000000" pitchFamily="65" charset="-120"/>
              <a:ea typeface="標楷體" panose="03000509000000000000" pitchFamily="65" charset="-120"/>
            </a:rPr>
            <a:t>年費</a:t>
          </a:r>
          <a:r>
            <a:rPr lang="en-US" altLang="zh-TW" sz="1800" b="1" dirty="0" smtClean="0">
              <a:latin typeface="標楷體" panose="03000509000000000000" pitchFamily="65" charset="-120"/>
              <a:ea typeface="標楷體" panose="03000509000000000000" pitchFamily="65" charset="-120"/>
            </a:rPr>
            <a:t>NT</a:t>
          </a:r>
          <a:r>
            <a:rPr lang="zh-TW" altLang="en-US" sz="1800" b="1" dirty="0" smtClean="0">
              <a:latin typeface="標楷體" panose="03000509000000000000" pitchFamily="65" charset="-120"/>
              <a:ea typeface="標楷體" panose="03000509000000000000" pitchFamily="65" charset="-120"/>
            </a:rPr>
            <a:t> </a:t>
          </a:r>
          <a:r>
            <a:rPr lang="en-US" altLang="zh-TW" sz="1800" b="1" dirty="0" smtClean="0">
              <a:latin typeface="標楷體" panose="03000509000000000000" pitchFamily="65" charset="-120"/>
              <a:ea typeface="標楷體" panose="03000509000000000000" pitchFamily="65" charset="-120"/>
            </a:rPr>
            <a:t>30,000</a:t>
          </a:r>
          <a:r>
            <a:rPr lang="zh-TW" altLang="en-US" sz="1800" b="1" dirty="0" smtClean="0">
              <a:latin typeface="標楷體" panose="03000509000000000000" pitchFamily="65" charset="-120"/>
              <a:ea typeface="標楷體" panose="03000509000000000000" pitchFamily="65" charset="-120"/>
            </a:rPr>
            <a:t>元左右</a:t>
          </a:r>
          <a:endParaRPr lang="zh-TW" altLang="en-US" sz="1800" b="1" dirty="0">
            <a:latin typeface="標楷體" panose="03000509000000000000" pitchFamily="65" charset="-120"/>
            <a:ea typeface="標楷體" panose="03000509000000000000" pitchFamily="65" charset="-120"/>
          </a:endParaRPr>
        </a:p>
      </dgm:t>
    </dgm:pt>
    <dgm:pt modelId="{3C4ABFB1-1F5C-44D7-855A-64A374804B36}" type="parTrans" cxnId="{A079CAFD-F575-467A-9BE5-07E8B3C656D9}">
      <dgm:prSet/>
      <dgm:spPr/>
      <dgm:t>
        <a:bodyPr/>
        <a:lstStyle/>
        <a:p>
          <a:endParaRPr lang="zh-TW" altLang="en-US"/>
        </a:p>
      </dgm:t>
    </dgm:pt>
    <dgm:pt modelId="{9904F3F3-5852-4230-BF38-845AA2E39B66}" type="sibTrans" cxnId="{A079CAFD-F575-467A-9BE5-07E8B3C656D9}">
      <dgm:prSet/>
      <dgm:spPr/>
      <dgm:t>
        <a:bodyPr/>
        <a:lstStyle/>
        <a:p>
          <a:endParaRPr lang="zh-TW" altLang="en-US"/>
        </a:p>
      </dgm:t>
    </dgm:pt>
    <dgm:pt modelId="{EBA0DEB9-16C2-4CAA-B010-5ED998190420}">
      <dgm:prSet phldrT="[文字]" custT="1">
        <dgm:style>
          <a:lnRef idx="2">
            <a:schemeClr val="accent2"/>
          </a:lnRef>
          <a:fillRef idx="1">
            <a:schemeClr val="lt1"/>
          </a:fillRef>
          <a:effectRef idx="0">
            <a:schemeClr val="accent2"/>
          </a:effectRef>
          <a:fontRef idx="minor">
            <a:schemeClr val="dk1"/>
          </a:fontRef>
        </dgm:style>
      </dgm:prSet>
      <dgm:spPr/>
      <dgm:t>
        <a:bodyPr/>
        <a:lstStyle/>
        <a:p>
          <a:r>
            <a:rPr lang="zh-TW" altLang="en-US" sz="1800" dirty="0" smtClean="0">
              <a:latin typeface="標楷體" panose="03000509000000000000" pitchFamily="65" charset="-120"/>
              <a:ea typeface="標楷體" panose="03000509000000000000" pitchFamily="65" charset="-120"/>
            </a:rPr>
            <a:t>以</a:t>
          </a:r>
          <a:r>
            <a:rPr lang="en-US" altLang="zh-TW" sz="1800" dirty="0" smtClean="0">
              <a:latin typeface="標楷體" panose="03000509000000000000" pitchFamily="65" charset="-120"/>
              <a:ea typeface="標楷體" panose="03000509000000000000" pitchFamily="65" charset="-120"/>
            </a:rPr>
            <a:t>CF</a:t>
          </a:r>
          <a:r>
            <a:rPr lang="zh-TW" altLang="en-US" sz="1800" dirty="0" smtClean="0">
              <a:latin typeface="標楷體" panose="03000509000000000000" pitchFamily="65" charset="-120"/>
              <a:ea typeface="標楷體" panose="03000509000000000000" pitchFamily="65" charset="-120"/>
            </a:rPr>
            <a:t>卡、</a:t>
          </a:r>
          <a:r>
            <a:rPr lang="en-US" altLang="zh-TW" sz="1800" dirty="0" smtClean="0">
              <a:latin typeface="標楷體" panose="03000509000000000000" pitchFamily="65" charset="-120"/>
              <a:ea typeface="標楷體" panose="03000509000000000000" pitchFamily="65" charset="-120"/>
            </a:rPr>
            <a:t>SD</a:t>
          </a:r>
          <a:r>
            <a:rPr lang="zh-TW" altLang="en-US" sz="1800" dirty="0" smtClean="0">
              <a:latin typeface="標楷體" panose="03000509000000000000" pitchFamily="65" charset="-120"/>
              <a:ea typeface="標楷體" panose="03000509000000000000" pitchFamily="65" charset="-120"/>
            </a:rPr>
            <a:t>卡等記憶卡灌錄歌曲</a:t>
          </a:r>
          <a:endParaRPr lang="zh-TW" altLang="en-US" sz="1800" dirty="0">
            <a:latin typeface="標楷體" panose="03000509000000000000" pitchFamily="65" charset="-120"/>
            <a:ea typeface="標楷體" panose="03000509000000000000" pitchFamily="65" charset="-120"/>
          </a:endParaRPr>
        </a:p>
      </dgm:t>
    </dgm:pt>
    <dgm:pt modelId="{50330D33-9280-406C-A394-301A18110D98}" type="parTrans" cxnId="{9C15E6BF-BFB0-416A-939C-6A4C48A2029A}">
      <dgm:prSet/>
      <dgm:spPr/>
      <dgm:t>
        <a:bodyPr/>
        <a:lstStyle/>
        <a:p>
          <a:endParaRPr lang="zh-TW" altLang="en-US"/>
        </a:p>
      </dgm:t>
    </dgm:pt>
    <dgm:pt modelId="{D10B4232-8255-4675-A3E4-6D3C06358369}" type="sibTrans" cxnId="{9C15E6BF-BFB0-416A-939C-6A4C48A2029A}">
      <dgm:prSet/>
      <dgm:spPr/>
      <dgm:t>
        <a:bodyPr/>
        <a:lstStyle/>
        <a:p>
          <a:endParaRPr lang="zh-TW" altLang="en-US"/>
        </a:p>
      </dgm:t>
    </dgm:pt>
    <dgm:pt modelId="{7293C206-BB29-4984-ACB3-5E9925F05E95}">
      <dgm:prSet phldrT="[文字]" custT="1">
        <dgm:style>
          <a:lnRef idx="2">
            <a:schemeClr val="accent2"/>
          </a:lnRef>
          <a:fillRef idx="1">
            <a:schemeClr val="lt1"/>
          </a:fillRef>
          <a:effectRef idx="0">
            <a:schemeClr val="accent2"/>
          </a:effectRef>
          <a:fontRef idx="minor">
            <a:schemeClr val="dk1"/>
          </a:fontRef>
        </dgm:style>
      </dgm:prSet>
      <dgm:spPr/>
      <dgm:t>
        <a:bodyPr/>
        <a:lstStyle/>
        <a:p>
          <a:r>
            <a:rPr lang="zh-TW" altLang="en-US" sz="1800" dirty="0" smtClean="0">
              <a:latin typeface="標楷體" panose="03000509000000000000" pitchFamily="65" charset="-120"/>
              <a:ea typeface="標楷體" panose="03000509000000000000" pitchFamily="65" charset="-120"/>
            </a:rPr>
            <a:t>由</a:t>
          </a:r>
          <a:r>
            <a:rPr lang="zh-TW" altLang="en-US" sz="1800" b="1" u="sng" dirty="0" smtClean="0">
              <a:solidFill>
                <a:srgbClr val="C00000"/>
              </a:solidFill>
              <a:latin typeface="標楷體" panose="03000509000000000000" pitchFamily="65" charset="-120"/>
              <a:ea typeface="標楷體" panose="03000509000000000000" pitchFamily="65" charset="-120"/>
            </a:rPr>
            <a:t>經銷商到店灌歌</a:t>
          </a:r>
          <a:r>
            <a:rPr lang="zh-TW" altLang="en-US" sz="1800" dirty="0" smtClean="0">
              <a:latin typeface="標楷體" panose="03000509000000000000" pitchFamily="65" charset="-120"/>
              <a:ea typeface="標楷體" panose="03000509000000000000" pitchFamily="65" charset="-120"/>
            </a:rPr>
            <a:t>或</a:t>
          </a:r>
          <a:r>
            <a:rPr lang="zh-TW" altLang="en-US" sz="1800" b="1" u="sng" dirty="0" smtClean="0">
              <a:solidFill>
                <a:srgbClr val="C00000"/>
              </a:solidFill>
              <a:latin typeface="標楷體" panose="03000509000000000000" pitchFamily="65" charset="-120"/>
              <a:ea typeface="標楷體" panose="03000509000000000000" pitchFamily="65" charset="-120"/>
            </a:rPr>
            <a:t>將檔案郵寄給店家自行灌歌</a:t>
          </a:r>
          <a:endParaRPr lang="zh-TW" altLang="en-US" sz="1800" b="1" u="sng" dirty="0">
            <a:solidFill>
              <a:srgbClr val="C00000"/>
            </a:solidFill>
            <a:latin typeface="標楷體" panose="03000509000000000000" pitchFamily="65" charset="-120"/>
            <a:ea typeface="標楷體" panose="03000509000000000000" pitchFamily="65" charset="-120"/>
          </a:endParaRPr>
        </a:p>
      </dgm:t>
    </dgm:pt>
    <dgm:pt modelId="{D7D8ED5C-0038-4C70-8A39-900862DFD32A}" type="parTrans" cxnId="{26C1B1FC-337C-4E5E-8326-C05027E22331}">
      <dgm:prSet/>
      <dgm:spPr/>
      <dgm:t>
        <a:bodyPr/>
        <a:lstStyle/>
        <a:p>
          <a:endParaRPr lang="zh-TW" altLang="en-US"/>
        </a:p>
      </dgm:t>
    </dgm:pt>
    <dgm:pt modelId="{BC3BFA89-5EB4-4DF2-AF86-ECC1FD77B9DD}" type="sibTrans" cxnId="{26C1B1FC-337C-4E5E-8326-C05027E22331}">
      <dgm:prSet/>
      <dgm:spPr/>
      <dgm:t>
        <a:bodyPr/>
        <a:lstStyle/>
        <a:p>
          <a:endParaRPr lang="zh-TW" altLang="en-US"/>
        </a:p>
      </dgm:t>
    </dgm:pt>
    <dgm:pt modelId="{2627884C-626E-498B-BF5F-DC3186E456BA}">
      <dgm:prSet phldrT="[文字]" custT="1">
        <dgm:style>
          <a:lnRef idx="1">
            <a:schemeClr val="accent5"/>
          </a:lnRef>
          <a:fillRef idx="2">
            <a:schemeClr val="accent5"/>
          </a:fillRef>
          <a:effectRef idx="1">
            <a:schemeClr val="accent5"/>
          </a:effectRef>
          <a:fontRef idx="minor">
            <a:schemeClr val="dk1"/>
          </a:fontRef>
        </dgm:style>
      </dgm:prSet>
      <dgm:spPr/>
      <dgm:t>
        <a:bodyPr/>
        <a:lstStyle/>
        <a:p>
          <a:r>
            <a:rPr lang="zh-TW" altLang="en-US" sz="1700" dirty="0" smtClean="0">
              <a:latin typeface="標楷體" panose="03000509000000000000" pitchFamily="65" charset="-120"/>
              <a:ea typeface="標楷體" panose="03000509000000000000" pitchFamily="65" charset="-120"/>
            </a:rPr>
            <a:t>提供硬體設備</a:t>
          </a:r>
          <a:r>
            <a:rPr lang="en-US" altLang="zh-TW" sz="1700" dirty="0" smtClean="0">
              <a:latin typeface="標楷體" panose="03000509000000000000" pitchFamily="65" charset="-120"/>
              <a:ea typeface="標楷體" panose="03000509000000000000" pitchFamily="65" charset="-120"/>
            </a:rPr>
            <a:t>(</a:t>
          </a:r>
          <a:r>
            <a:rPr lang="zh-TW" altLang="en-US" sz="1700" dirty="0" smtClean="0">
              <a:latin typeface="標楷體" panose="03000509000000000000" pitchFamily="65" charset="-120"/>
              <a:ea typeface="標楷體" panose="03000509000000000000" pitchFamily="65" charset="-120"/>
            </a:rPr>
            <a:t>伴唱機、喇叭等</a:t>
          </a:r>
          <a:r>
            <a:rPr lang="en-US" altLang="zh-TW" sz="1700" dirty="0" smtClean="0">
              <a:latin typeface="標楷體" panose="03000509000000000000" pitchFamily="65" charset="-120"/>
              <a:ea typeface="標楷體" panose="03000509000000000000" pitchFamily="65" charset="-120"/>
            </a:rPr>
            <a:t>)</a:t>
          </a:r>
          <a:endParaRPr lang="zh-TW" altLang="en-US" sz="1700" dirty="0">
            <a:latin typeface="標楷體" panose="03000509000000000000" pitchFamily="65" charset="-120"/>
            <a:ea typeface="標楷體" panose="03000509000000000000" pitchFamily="65" charset="-120"/>
          </a:endParaRPr>
        </a:p>
      </dgm:t>
    </dgm:pt>
    <dgm:pt modelId="{8B00540D-578C-4ED8-9882-58754B5834E4}" type="parTrans" cxnId="{CF3D06E3-2B5A-4B83-A399-A20B98C86DF0}">
      <dgm:prSet/>
      <dgm:spPr/>
      <dgm:t>
        <a:bodyPr/>
        <a:lstStyle/>
        <a:p>
          <a:endParaRPr lang="zh-TW" altLang="en-US"/>
        </a:p>
      </dgm:t>
    </dgm:pt>
    <dgm:pt modelId="{F871EA08-4885-4A09-BB2D-79D176A4D648}" type="sibTrans" cxnId="{CF3D06E3-2B5A-4B83-A399-A20B98C86DF0}">
      <dgm:prSet/>
      <dgm:spPr/>
      <dgm:t>
        <a:bodyPr/>
        <a:lstStyle/>
        <a:p>
          <a:endParaRPr lang="zh-TW" altLang="en-US"/>
        </a:p>
      </dgm:t>
    </dgm:pt>
    <dgm:pt modelId="{A3047C43-ED66-4F1A-93E2-927B9EF3B239}">
      <dgm:prSet phldrT="[文字]" custT="1">
        <dgm:style>
          <a:lnRef idx="1">
            <a:schemeClr val="accent5"/>
          </a:lnRef>
          <a:fillRef idx="2">
            <a:schemeClr val="accent5"/>
          </a:fillRef>
          <a:effectRef idx="1">
            <a:schemeClr val="accent5"/>
          </a:effectRef>
          <a:fontRef idx="minor">
            <a:schemeClr val="dk1"/>
          </a:fontRef>
        </dgm:style>
      </dgm:prSet>
      <dgm:spPr/>
      <dgm:t>
        <a:bodyPr/>
        <a:lstStyle/>
        <a:p>
          <a:r>
            <a:rPr lang="zh-TW" altLang="en-US" sz="1700" u="none" dirty="0" smtClean="0">
              <a:solidFill>
                <a:schemeClr val="tx1"/>
              </a:solidFill>
              <a:effectLst/>
              <a:latin typeface="標楷體" panose="03000509000000000000" pitchFamily="65" charset="-120"/>
              <a:ea typeface="標楷體" panose="03000509000000000000" pitchFamily="65" charset="-120"/>
            </a:rPr>
            <a:t>實務上</a:t>
          </a:r>
          <a:r>
            <a:rPr lang="zh-TW" altLang="en-US" sz="1700" u="sng" dirty="0" smtClean="0">
              <a:solidFill>
                <a:srgbClr val="FF0000"/>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店家通常委由放台主</a:t>
          </a:r>
          <a:r>
            <a:rPr lang="zh-TW" altLang="en-US" sz="1700" b="1" u="sng" dirty="0" smtClean="0">
              <a:solidFill>
                <a:srgbClr val="FF0000"/>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代為</a:t>
          </a:r>
          <a:r>
            <a:rPr lang="zh-TW" altLang="en-US" sz="1700" u="sng" dirty="0" smtClean="0">
              <a:solidFill>
                <a:srgbClr val="FF0000"/>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取得公演授權</a:t>
          </a:r>
          <a:r>
            <a:rPr lang="zh-TW" altLang="en-US" sz="1700" dirty="0" smtClean="0">
              <a:latin typeface="標楷體" panose="03000509000000000000" pitchFamily="65" charset="-120"/>
              <a:ea typeface="標楷體" panose="03000509000000000000" pitchFamily="65" charset="-120"/>
            </a:rPr>
            <a:t>，常與集管團體有授權糾紛 例如：多包</a:t>
          </a:r>
          <a:r>
            <a:rPr lang="en-US" altLang="zh-TW" sz="1700" dirty="0" smtClean="0">
              <a:latin typeface="標楷體" panose="03000509000000000000" pitchFamily="65" charset="-120"/>
              <a:ea typeface="標楷體" panose="03000509000000000000" pitchFamily="65" charset="-120"/>
            </a:rPr>
            <a:t>(</a:t>
          </a:r>
          <a:r>
            <a:rPr lang="zh-TW" altLang="en-US" sz="1700" dirty="0" smtClean="0">
              <a:latin typeface="標楷體" panose="03000509000000000000" pitchFamily="65" charset="-120"/>
              <a:ea typeface="標楷體" panose="03000509000000000000" pitchFamily="65" charset="-120"/>
            </a:rPr>
            <a:t>箱</a:t>
          </a:r>
          <a:r>
            <a:rPr lang="en-US" altLang="zh-TW" sz="1700" dirty="0" smtClean="0">
              <a:latin typeface="標楷體" panose="03000509000000000000" pitchFamily="65" charset="-120"/>
              <a:ea typeface="標楷體" panose="03000509000000000000" pitchFamily="65" charset="-120"/>
            </a:rPr>
            <a:t>)</a:t>
          </a:r>
          <a:r>
            <a:rPr lang="zh-TW" altLang="en-US" sz="1700" dirty="0" smtClean="0">
              <a:latin typeface="標楷體" panose="03000509000000000000" pitchFamily="65" charset="-120"/>
              <a:ea typeface="標楷體" panose="03000509000000000000" pitchFamily="65" charset="-120"/>
            </a:rPr>
            <a:t>少報、僅擇其中</a:t>
          </a:r>
          <a:r>
            <a:rPr lang="en-US" altLang="zh-TW" sz="1700" dirty="0" smtClean="0">
              <a:latin typeface="標楷體" panose="03000509000000000000" pitchFamily="65" charset="-120"/>
              <a:ea typeface="標楷體" panose="03000509000000000000" pitchFamily="65" charset="-120"/>
            </a:rPr>
            <a:t>1</a:t>
          </a:r>
          <a:r>
            <a:rPr lang="zh-TW" altLang="en-US" sz="1700" dirty="0" smtClean="0">
              <a:latin typeface="標楷體" panose="03000509000000000000" pitchFamily="65" charset="-120"/>
              <a:ea typeface="標楷體" panose="03000509000000000000" pitchFamily="65" charset="-120"/>
            </a:rPr>
            <a:t>家集管團體付費</a:t>
          </a:r>
          <a:r>
            <a:rPr lang="en-US" altLang="zh-TW" sz="1700" dirty="0" smtClean="0">
              <a:latin typeface="標楷體" panose="03000509000000000000" pitchFamily="65" charset="-120"/>
              <a:ea typeface="標楷體" panose="03000509000000000000" pitchFamily="65" charset="-120"/>
            </a:rPr>
            <a:t>(</a:t>
          </a:r>
          <a:r>
            <a:rPr lang="zh-TW" altLang="en-US" sz="1700" dirty="0" smtClean="0">
              <a:latin typeface="標楷體" panose="03000509000000000000" pitchFamily="65" charset="-120"/>
              <a:ea typeface="標楷體" panose="03000509000000000000" pitchFamily="65" charset="-120"/>
            </a:rPr>
            <a:t>對另</a:t>
          </a:r>
          <a:r>
            <a:rPr lang="en-US" altLang="zh-TW" sz="1700" dirty="0" smtClean="0">
              <a:latin typeface="標楷體" panose="03000509000000000000" pitchFamily="65" charset="-120"/>
              <a:ea typeface="標楷體" panose="03000509000000000000" pitchFamily="65" charset="-120"/>
            </a:rPr>
            <a:t>2</a:t>
          </a:r>
          <a:r>
            <a:rPr lang="zh-TW" altLang="en-US" sz="1700" dirty="0" smtClean="0">
              <a:latin typeface="標楷體" panose="03000509000000000000" pitchFamily="65" charset="-120"/>
              <a:ea typeface="標楷體" panose="03000509000000000000" pitchFamily="65" charset="-120"/>
            </a:rPr>
            <a:t>家不付</a:t>
          </a:r>
          <a:r>
            <a:rPr lang="en-US" altLang="zh-TW" sz="1700" dirty="0" smtClean="0">
              <a:latin typeface="標楷體" panose="03000509000000000000" pitchFamily="65" charset="-120"/>
              <a:ea typeface="標楷體" panose="03000509000000000000" pitchFamily="65" charset="-120"/>
            </a:rPr>
            <a:t>)…</a:t>
          </a:r>
          <a:endParaRPr lang="zh-TW" altLang="en-US" sz="1700" dirty="0">
            <a:latin typeface="標楷體" panose="03000509000000000000" pitchFamily="65" charset="-120"/>
            <a:ea typeface="標楷體" panose="03000509000000000000" pitchFamily="65" charset="-120"/>
          </a:endParaRPr>
        </a:p>
      </dgm:t>
    </dgm:pt>
    <dgm:pt modelId="{27669228-136F-4151-8031-AE186E9B5F20}" type="parTrans" cxnId="{0D4A97B6-12DE-4117-8923-CFA0203DBBC7}">
      <dgm:prSet/>
      <dgm:spPr/>
      <dgm:t>
        <a:bodyPr/>
        <a:lstStyle/>
        <a:p>
          <a:endParaRPr lang="zh-TW" altLang="en-US"/>
        </a:p>
      </dgm:t>
    </dgm:pt>
    <dgm:pt modelId="{64297FB6-A198-4356-9EDE-DF8E261BA90C}" type="sibTrans" cxnId="{0D4A97B6-12DE-4117-8923-CFA0203DBBC7}">
      <dgm:prSet/>
      <dgm:spPr/>
      <dgm:t>
        <a:bodyPr/>
        <a:lstStyle/>
        <a:p>
          <a:endParaRPr lang="zh-TW" altLang="en-US"/>
        </a:p>
      </dgm:t>
    </dgm:pt>
    <dgm:pt modelId="{9538E53D-A326-49B9-ACF0-F3C5CBFE7CEE}" type="pres">
      <dgm:prSet presAssocID="{E4A384DE-BD18-4B3C-B82E-F256B0A708B5}" presName="Name0" presStyleCnt="0">
        <dgm:presLayoutVars>
          <dgm:dir/>
          <dgm:animLvl val="lvl"/>
          <dgm:resizeHandles val="exact"/>
        </dgm:presLayoutVars>
      </dgm:prSet>
      <dgm:spPr/>
      <dgm:t>
        <a:bodyPr/>
        <a:lstStyle/>
        <a:p>
          <a:endParaRPr lang="zh-TW" altLang="en-US"/>
        </a:p>
      </dgm:t>
    </dgm:pt>
    <dgm:pt modelId="{F074B632-9677-4B1E-8714-EE184D799FFC}" type="pres">
      <dgm:prSet presAssocID="{04AA2D2C-0BB9-455A-80F4-22486FF35C6E}" presName="linNode" presStyleCnt="0"/>
      <dgm:spPr/>
    </dgm:pt>
    <dgm:pt modelId="{FFF58755-C001-46DF-BBB0-4D8139A34870}" type="pres">
      <dgm:prSet presAssocID="{04AA2D2C-0BB9-455A-80F4-22486FF35C6E}" presName="parentText" presStyleLbl="node1" presStyleIdx="0" presStyleCnt="2" custScaleX="37810" custScaleY="142610">
        <dgm:presLayoutVars>
          <dgm:chMax val="1"/>
          <dgm:bulletEnabled val="1"/>
        </dgm:presLayoutVars>
      </dgm:prSet>
      <dgm:spPr/>
      <dgm:t>
        <a:bodyPr/>
        <a:lstStyle/>
        <a:p>
          <a:endParaRPr lang="zh-TW" altLang="en-US"/>
        </a:p>
      </dgm:t>
    </dgm:pt>
    <dgm:pt modelId="{1DB42D15-466F-4363-9AB4-028537494BC7}" type="pres">
      <dgm:prSet presAssocID="{04AA2D2C-0BB9-455A-80F4-22486FF35C6E}" presName="descendantText" presStyleLbl="alignAccFollowNode1" presStyleIdx="0" presStyleCnt="2" custScaleX="156190" custScaleY="180500">
        <dgm:presLayoutVars>
          <dgm:bulletEnabled val="1"/>
        </dgm:presLayoutVars>
      </dgm:prSet>
      <dgm:spPr/>
      <dgm:t>
        <a:bodyPr/>
        <a:lstStyle/>
        <a:p>
          <a:endParaRPr lang="zh-TW" altLang="en-US"/>
        </a:p>
      </dgm:t>
    </dgm:pt>
    <dgm:pt modelId="{9150F7A6-6F8D-4EE3-956D-BAA5E38B41B7}" type="pres">
      <dgm:prSet presAssocID="{943BF9E5-F089-4CCD-9744-C21289D8D2ED}" presName="sp" presStyleCnt="0"/>
      <dgm:spPr/>
    </dgm:pt>
    <dgm:pt modelId="{2461E55D-CD7D-4F99-91EA-5E3C9F00D3C0}" type="pres">
      <dgm:prSet presAssocID="{CE068F7E-156F-47DB-B449-EC2414FD25DC}" presName="linNode" presStyleCnt="0"/>
      <dgm:spPr/>
    </dgm:pt>
    <dgm:pt modelId="{5C273356-28A8-48A6-9C69-C7DEE84DF760}" type="pres">
      <dgm:prSet presAssocID="{CE068F7E-156F-47DB-B449-EC2414FD25DC}" presName="parentText" presStyleLbl="node1" presStyleIdx="1" presStyleCnt="2" custScaleX="33178" custScaleY="93942">
        <dgm:presLayoutVars>
          <dgm:chMax val="1"/>
          <dgm:bulletEnabled val="1"/>
        </dgm:presLayoutVars>
      </dgm:prSet>
      <dgm:spPr/>
      <dgm:t>
        <a:bodyPr/>
        <a:lstStyle/>
        <a:p>
          <a:endParaRPr lang="zh-TW" altLang="en-US"/>
        </a:p>
      </dgm:t>
    </dgm:pt>
    <dgm:pt modelId="{2B9F98A4-AA2F-47C8-A0C2-9A5F240D59A6}" type="pres">
      <dgm:prSet presAssocID="{CE068F7E-156F-47DB-B449-EC2414FD25DC}" presName="descendantText" presStyleLbl="alignAccFollowNode1" presStyleIdx="1" presStyleCnt="2" custScaleX="138349" custScaleY="117267">
        <dgm:presLayoutVars>
          <dgm:bulletEnabled val="1"/>
        </dgm:presLayoutVars>
      </dgm:prSet>
      <dgm:spPr/>
      <dgm:t>
        <a:bodyPr/>
        <a:lstStyle/>
        <a:p>
          <a:endParaRPr lang="zh-TW" altLang="en-US"/>
        </a:p>
      </dgm:t>
    </dgm:pt>
  </dgm:ptLst>
  <dgm:cxnLst>
    <dgm:cxn modelId="{40B1C84B-25CC-4752-83AA-93DC98E9448D}" type="presOf" srcId="{04AA2D2C-0BB9-455A-80F4-22486FF35C6E}" destId="{FFF58755-C001-46DF-BBB0-4D8139A34870}" srcOrd="0" destOrd="0" presId="urn:microsoft.com/office/officeart/2005/8/layout/vList5"/>
    <dgm:cxn modelId="{69F9D60F-BC10-4ECD-A6C1-04D78BC30BBC}" srcId="{04AA2D2C-0BB9-455A-80F4-22486FF35C6E}" destId="{A1B0474A-0F2C-4D25-AFFC-8C5ECE9CAB4B}" srcOrd="2" destOrd="0" parTransId="{EC6B417F-2F4E-4E8B-B472-6ABC49E1F6ED}" sibTransId="{F243DA27-5A5D-4B72-A371-7D98B6FD4F9C}"/>
    <dgm:cxn modelId="{5313B911-337D-4BDE-AD0F-BFC2C0BAC22A}" srcId="{A1B0474A-0F2C-4D25-AFFC-8C5ECE9CAB4B}" destId="{679EFA50-FD2B-4A68-AAD0-AE7FAC5F741C}" srcOrd="2" destOrd="0" parTransId="{160C8AC9-50E6-40F3-AF71-E53ED533D5BB}" sibTransId="{C67637BC-B1C4-4557-939A-905B40F1B0DF}"/>
    <dgm:cxn modelId="{6C65246C-CEBC-4BE0-9740-104391D956B4}" srcId="{E4A384DE-BD18-4B3C-B82E-F256B0A708B5}" destId="{04AA2D2C-0BB9-455A-80F4-22486FF35C6E}" srcOrd="0" destOrd="0" parTransId="{6DEF04EA-0E58-44A6-BB90-4C40ED1DEE98}" sibTransId="{943BF9E5-F089-4CCD-9744-C21289D8D2ED}"/>
    <dgm:cxn modelId="{80FF6680-144B-4619-AE19-C80F4657E4F4}" type="presOf" srcId="{E4A384DE-BD18-4B3C-B82E-F256B0A708B5}" destId="{9538E53D-A326-49B9-ACF0-F3C5CBFE7CEE}" srcOrd="0" destOrd="0" presId="urn:microsoft.com/office/officeart/2005/8/layout/vList5"/>
    <dgm:cxn modelId="{CF3D06E3-2B5A-4B83-A399-A20B98C86DF0}" srcId="{A1B0474A-0F2C-4D25-AFFC-8C5ECE9CAB4B}" destId="{2627884C-626E-498B-BF5F-DC3186E456BA}" srcOrd="0" destOrd="0" parTransId="{8B00540D-578C-4ED8-9882-58754B5834E4}" sibTransId="{F871EA08-4885-4A09-BB2D-79D176A4D648}"/>
    <dgm:cxn modelId="{96079DCB-FAF2-4E9D-80CD-1B1A24EC43F4}" srcId="{E4A384DE-BD18-4B3C-B82E-F256B0A708B5}" destId="{CE068F7E-156F-47DB-B449-EC2414FD25DC}" srcOrd="1" destOrd="0" parTransId="{335A653D-48A1-4FAB-B857-DC1BBFF1368D}" sibTransId="{820F0C3D-3B34-42B0-957E-BA35FD70EA63}"/>
    <dgm:cxn modelId="{5B290BCE-1A8C-4CC2-9252-14FEBB54CDFE}" type="presOf" srcId="{5009E087-9550-47F7-AA5D-BE31E2CF978C}" destId="{1DB42D15-466F-4363-9AB4-028537494BC7}" srcOrd="0" destOrd="0" presId="urn:microsoft.com/office/officeart/2005/8/layout/vList5"/>
    <dgm:cxn modelId="{682875BA-D1A7-4C4B-ADEA-F52179ED4BCB}" srcId="{04AA2D2C-0BB9-455A-80F4-22486FF35C6E}" destId="{D1F5DF01-87B7-42B9-A465-914EF2AFE95E}" srcOrd="1" destOrd="0" parTransId="{EAAF6E69-57F9-4F74-BA19-55FFBB020CEE}" sibTransId="{830E231A-8265-4456-9FBB-AE06F80832E7}"/>
    <dgm:cxn modelId="{F9F3221A-80FA-450E-90A1-F4D4B2F87962}" type="presOf" srcId="{CE068F7E-156F-47DB-B449-EC2414FD25DC}" destId="{5C273356-28A8-48A6-9C69-C7DEE84DF760}" srcOrd="0" destOrd="0" presId="urn:microsoft.com/office/officeart/2005/8/layout/vList5"/>
    <dgm:cxn modelId="{F873291D-4CD5-43B5-A62F-D46807814DED}" type="presOf" srcId="{6941EB71-486E-4E3F-949A-EB80BB0F4284}" destId="{1DB42D15-466F-4363-9AB4-028537494BC7}" srcOrd="0" destOrd="4" presId="urn:microsoft.com/office/officeart/2005/8/layout/vList5"/>
    <dgm:cxn modelId="{8109A02A-4482-4026-B5C7-0309F0EB2A3F}" type="presOf" srcId="{953FCA51-751C-45E4-9962-E470BB7A1EF2}" destId="{2B9F98A4-AA2F-47C8-A0C2-9A5F240D59A6}" srcOrd="0" destOrd="0" presId="urn:microsoft.com/office/officeart/2005/8/layout/vList5"/>
    <dgm:cxn modelId="{9A7E5D1E-A454-4530-B4F5-0D84B0209C44}" type="presOf" srcId="{7293C206-BB29-4984-ACB3-5E9925F05E95}" destId="{2B9F98A4-AA2F-47C8-A0C2-9A5F240D59A6}" srcOrd="0" destOrd="3" presId="urn:microsoft.com/office/officeart/2005/8/layout/vList5"/>
    <dgm:cxn modelId="{01C6ED0C-D235-4D6D-9955-424402ED7C33}" srcId="{04AA2D2C-0BB9-455A-80F4-22486FF35C6E}" destId="{5009E087-9550-47F7-AA5D-BE31E2CF978C}" srcOrd="0" destOrd="0" parTransId="{D25464B6-0073-4CFC-9EB4-E82247E76064}" sibTransId="{9A171919-3FFC-47A8-95DE-784987607EF4}"/>
    <dgm:cxn modelId="{F5059DA9-6E9B-4CCA-B638-3353E6A57F87}" srcId="{CE068F7E-156F-47DB-B449-EC2414FD25DC}" destId="{953FCA51-751C-45E4-9962-E470BB7A1EF2}" srcOrd="0" destOrd="0" parTransId="{7691CCCD-16B5-42CA-8E35-C5DDB9B2C9F3}" sibTransId="{FECB7CB1-D3DB-471A-916C-F656DCC3761B}"/>
    <dgm:cxn modelId="{26C1B1FC-337C-4E5E-8326-C05027E22331}" srcId="{CE068F7E-156F-47DB-B449-EC2414FD25DC}" destId="{7293C206-BB29-4984-ACB3-5E9925F05E95}" srcOrd="3" destOrd="0" parTransId="{D7D8ED5C-0038-4C70-8A39-900862DFD32A}" sibTransId="{BC3BFA89-5EB4-4DF2-AF86-ECC1FD77B9DD}"/>
    <dgm:cxn modelId="{FD724A12-B54D-4CDA-9E7E-1BC39EAF0F95}" type="presOf" srcId="{3F9C8E51-4A29-43A5-9C1D-5F56C85C2704}" destId="{2B9F98A4-AA2F-47C8-A0C2-9A5F240D59A6}" srcOrd="0" destOrd="1" presId="urn:microsoft.com/office/officeart/2005/8/layout/vList5"/>
    <dgm:cxn modelId="{0D4A97B6-12DE-4117-8923-CFA0203DBBC7}" srcId="{A1B0474A-0F2C-4D25-AFFC-8C5ECE9CAB4B}" destId="{A3047C43-ED66-4F1A-93E2-927B9EF3B239}" srcOrd="3" destOrd="0" parTransId="{27669228-136F-4151-8031-AE186E9B5F20}" sibTransId="{64297FB6-A198-4356-9EDE-DF8E261BA90C}"/>
    <dgm:cxn modelId="{9C15E6BF-BFB0-416A-939C-6A4C48A2029A}" srcId="{CE068F7E-156F-47DB-B449-EC2414FD25DC}" destId="{EBA0DEB9-16C2-4CAA-B010-5ED998190420}" srcOrd="2" destOrd="0" parTransId="{50330D33-9280-406C-A394-301A18110D98}" sibTransId="{D10B4232-8255-4675-A3E4-6D3C06358369}"/>
    <dgm:cxn modelId="{B2CD2390-B180-4A1A-ABA6-6CFD833C0BD2}" type="presOf" srcId="{679EFA50-FD2B-4A68-AAD0-AE7FAC5F741C}" destId="{1DB42D15-466F-4363-9AB4-028537494BC7}" srcOrd="0" destOrd="5" presId="urn:microsoft.com/office/officeart/2005/8/layout/vList5"/>
    <dgm:cxn modelId="{FAA90852-951B-4BB3-BAFD-07020D21D115}" type="presOf" srcId="{A3047C43-ED66-4F1A-93E2-927B9EF3B239}" destId="{1DB42D15-466F-4363-9AB4-028537494BC7}" srcOrd="0" destOrd="6" presId="urn:microsoft.com/office/officeart/2005/8/layout/vList5"/>
    <dgm:cxn modelId="{8863C730-836D-470A-B145-B77BEA6B3161}" type="presOf" srcId="{2627884C-626E-498B-BF5F-DC3186E456BA}" destId="{1DB42D15-466F-4363-9AB4-028537494BC7}" srcOrd="0" destOrd="3" presId="urn:microsoft.com/office/officeart/2005/8/layout/vList5"/>
    <dgm:cxn modelId="{CE73471F-330E-4291-8EAD-9C7F07DE6DF8}" type="presOf" srcId="{D1F5DF01-87B7-42B9-A465-914EF2AFE95E}" destId="{1DB42D15-466F-4363-9AB4-028537494BC7}" srcOrd="0" destOrd="1" presId="urn:microsoft.com/office/officeart/2005/8/layout/vList5"/>
    <dgm:cxn modelId="{CE1DF854-B34F-4F7B-B679-92442F651537}" type="presOf" srcId="{A1B0474A-0F2C-4D25-AFFC-8C5ECE9CAB4B}" destId="{1DB42D15-466F-4363-9AB4-028537494BC7}" srcOrd="0" destOrd="2" presId="urn:microsoft.com/office/officeart/2005/8/layout/vList5"/>
    <dgm:cxn modelId="{6889B6FD-154D-47C3-82CE-6C4202F2F9A2}" type="presOf" srcId="{EBA0DEB9-16C2-4CAA-B010-5ED998190420}" destId="{2B9F98A4-AA2F-47C8-A0C2-9A5F240D59A6}" srcOrd="0" destOrd="2" presId="urn:microsoft.com/office/officeart/2005/8/layout/vList5"/>
    <dgm:cxn modelId="{1DCA918C-6999-4CF8-BB7E-693FA893BE95}" srcId="{A1B0474A-0F2C-4D25-AFFC-8C5ECE9CAB4B}" destId="{6941EB71-486E-4E3F-949A-EB80BB0F4284}" srcOrd="1" destOrd="0" parTransId="{AA1B7861-3277-471E-9C9D-35EEF321941D}" sibTransId="{2A6201CE-8937-4205-AA26-59639F285815}"/>
    <dgm:cxn modelId="{A079CAFD-F575-467A-9BE5-07E8B3C656D9}" srcId="{CE068F7E-156F-47DB-B449-EC2414FD25DC}" destId="{3F9C8E51-4A29-43A5-9C1D-5F56C85C2704}" srcOrd="1" destOrd="0" parTransId="{3C4ABFB1-1F5C-44D7-855A-64A374804B36}" sibTransId="{9904F3F3-5852-4230-BF38-845AA2E39B66}"/>
    <dgm:cxn modelId="{0F0F9F17-4D0B-4DD3-B002-8B4A3DAF92C1}" type="presParOf" srcId="{9538E53D-A326-49B9-ACF0-F3C5CBFE7CEE}" destId="{F074B632-9677-4B1E-8714-EE184D799FFC}" srcOrd="0" destOrd="0" presId="urn:microsoft.com/office/officeart/2005/8/layout/vList5"/>
    <dgm:cxn modelId="{9D50D8F2-293D-40CD-8861-90FBFBCE578F}" type="presParOf" srcId="{F074B632-9677-4B1E-8714-EE184D799FFC}" destId="{FFF58755-C001-46DF-BBB0-4D8139A34870}" srcOrd="0" destOrd="0" presId="urn:microsoft.com/office/officeart/2005/8/layout/vList5"/>
    <dgm:cxn modelId="{6D755F8F-2F31-49D2-8BF8-6B1BEB73229A}" type="presParOf" srcId="{F074B632-9677-4B1E-8714-EE184D799FFC}" destId="{1DB42D15-466F-4363-9AB4-028537494BC7}" srcOrd="1" destOrd="0" presId="urn:microsoft.com/office/officeart/2005/8/layout/vList5"/>
    <dgm:cxn modelId="{632F1FE5-FE4A-41B6-BA86-EEEAD484CF6E}" type="presParOf" srcId="{9538E53D-A326-49B9-ACF0-F3C5CBFE7CEE}" destId="{9150F7A6-6F8D-4EE3-956D-BAA5E38B41B7}" srcOrd="1" destOrd="0" presId="urn:microsoft.com/office/officeart/2005/8/layout/vList5"/>
    <dgm:cxn modelId="{E9DED08A-0905-4B3E-97EB-7687EF7D9F31}" type="presParOf" srcId="{9538E53D-A326-49B9-ACF0-F3C5CBFE7CEE}" destId="{2461E55D-CD7D-4F99-91EA-5E3C9F00D3C0}" srcOrd="2" destOrd="0" presId="urn:microsoft.com/office/officeart/2005/8/layout/vList5"/>
    <dgm:cxn modelId="{EE1C3319-38E5-48C2-B2B8-5265648341C0}" type="presParOf" srcId="{2461E55D-CD7D-4F99-91EA-5E3C9F00D3C0}" destId="{5C273356-28A8-48A6-9C69-C7DEE84DF760}" srcOrd="0" destOrd="0" presId="urn:microsoft.com/office/officeart/2005/8/layout/vList5"/>
    <dgm:cxn modelId="{85D03E2B-F2D4-436E-B1D0-53AFFA49D165}" type="presParOf" srcId="{2461E55D-CD7D-4F99-91EA-5E3C9F00D3C0}" destId="{2B9F98A4-AA2F-47C8-A0C2-9A5F240D59A6}"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7ECB22AF-CF81-41E0-BE4E-158297735DE6}" type="doc">
      <dgm:prSet loTypeId="urn:microsoft.com/office/officeart/2005/8/layout/radial2" loCatId="relationship" qsTypeId="urn:microsoft.com/office/officeart/2005/8/quickstyle/simple1" qsCatId="simple" csTypeId="urn:microsoft.com/office/officeart/2005/8/colors/colorful4" csCatId="colorful" phldr="1"/>
      <dgm:spPr/>
      <dgm:t>
        <a:bodyPr/>
        <a:lstStyle/>
        <a:p>
          <a:endParaRPr lang="zh-TW" altLang="en-US"/>
        </a:p>
      </dgm:t>
    </dgm:pt>
    <dgm:pt modelId="{8F4A3C0B-B270-495A-A104-20A2D2180A58}">
      <dgm:prSet phldrT="[文字]" custT="1"/>
      <dgm:spPr/>
      <dgm:t>
        <a:bodyPr/>
        <a:lstStyle/>
        <a:p>
          <a:r>
            <a:rPr lang="zh-TW" altLang="en-US" sz="2000" dirty="0" smtClean="0">
              <a:solidFill>
                <a:schemeClr val="tx1"/>
              </a:solidFill>
              <a:latin typeface="標楷體" panose="03000509000000000000" pitchFamily="65" charset="-120"/>
              <a:ea typeface="標楷體" panose="03000509000000000000" pitchFamily="65" charset="-120"/>
            </a:rPr>
            <a:t>消費者歡唱卡拉</a:t>
          </a:r>
          <a:r>
            <a:rPr lang="en-US" altLang="en-US" sz="2000" dirty="0" smtClean="0">
              <a:solidFill>
                <a:schemeClr val="tx1"/>
              </a:solidFill>
              <a:latin typeface="標楷體" panose="03000509000000000000" pitchFamily="65" charset="-120"/>
              <a:ea typeface="標楷體" panose="03000509000000000000" pitchFamily="65" charset="-120"/>
            </a:rPr>
            <a:t>OK</a:t>
          </a:r>
          <a:endParaRPr lang="zh-TW" altLang="en-US" sz="2000" dirty="0" smtClean="0">
            <a:solidFill>
              <a:schemeClr val="tx1"/>
            </a:solidFill>
            <a:latin typeface="標楷體" panose="03000509000000000000" pitchFamily="65" charset="-120"/>
            <a:ea typeface="標楷體" panose="03000509000000000000" pitchFamily="65" charset="-120"/>
          </a:endParaRPr>
        </a:p>
        <a:p>
          <a:r>
            <a:rPr lang="zh-TW" altLang="en-US" sz="2000" b="1" dirty="0" smtClean="0">
              <a:solidFill>
                <a:srgbClr val="FF0000"/>
              </a:solidFill>
              <a:latin typeface="標楷體" panose="03000509000000000000" pitchFamily="65" charset="-120"/>
              <a:ea typeface="標楷體" panose="03000509000000000000" pitchFamily="65" charset="-120"/>
            </a:rPr>
            <a:t>原聲原影</a:t>
          </a:r>
          <a:endParaRPr lang="zh-TW" altLang="en-US" sz="2000" b="1" dirty="0">
            <a:solidFill>
              <a:srgbClr val="FF0000"/>
            </a:solidFill>
            <a:latin typeface="標楷體" panose="03000509000000000000" pitchFamily="65" charset="-120"/>
            <a:ea typeface="標楷體" panose="03000509000000000000" pitchFamily="65" charset="-120"/>
          </a:endParaRPr>
        </a:p>
      </dgm:t>
    </dgm:pt>
    <dgm:pt modelId="{B0B108F7-3848-4F50-A083-97F9F1EA4A76}" type="parTrans" cxnId="{F44716F0-70B7-4621-B53A-49D9E399CF7A}">
      <dgm:prSet/>
      <dgm:spPr/>
      <dgm:t>
        <a:bodyPr/>
        <a:lstStyle/>
        <a:p>
          <a:endParaRPr lang="zh-TW" altLang="en-US"/>
        </a:p>
      </dgm:t>
    </dgm:pt>
    <dgm:pt modelId="{AB6BC591-D0CB-4A6F-9265-C63ACF035BBB}" type="sibTrans" cxnId="{F44716F0-70B7-4621-B53A-49D9E399CF7A}">
      <dgm:prSet/>
      <dgm:spPr/>
      <dgm:t>
        <a:bodyPr/>
        <a:lstStyle/>
        <a:p>
          <a:endParaRPr lang="zh-TW" altLang="en-US"/>
        </a:p>
      </dgm:t>
    </dgm:pt>
    <dgm:pt modelId="{FC791F98-D972-493E-9EC8-FB3812043114}">
      <dgm:prSet phldrT="[文字]" custT="1"/>
      <dgm:spPr/>
      <dgm:t>
        <a:bodyPr/>
        <a:lstStyle/>
        <a:p>
          <a:r>
            <a:rPr lang="zh-TW" altLang="en-US" sz="2000" dirty="0" smtClean="0">
              <a:solidFill>
                <a:schemeClr val="tx1"/>
              </a:solidFill>
              <a:latin typeface="標楷體" panose="03000509000000000000" pitchFamily="65" charset="-120"/>
              <a:ea typeface="標楷體" panose="03000509000000000000" pitchFamily="65" charset="-120"/>
            </a:rPr>
            <a:t>消費者歡唱卡拉</a:t>
          </a:r>
          <a:r>
            <a:rPr lang="en-US" altLang="zh-TW" sz="2000" dirty="0" smtClean="0">
              <a:solidFill>
                <a:schemeClr val="tx1"/>
              </a:solidFill>
              <a:latin typeface="標楷體" panose="03000509000000000000" pitchFamily="65" charset="-120"/>
              <a:ea typeface="標楷體" panose="03000509000000000000" pitchFamily="65" charset="-120"/>
            </a:rPr>
            <a:t>OK</a:t>
          </a:r>
        </a:p>
        <a:p>
          <a:r>
            <a:rPr lang="en-US" altLang="zh-TW" sz="2000" b="1" dirty="0" smtClean="0">
              <a:solidFill>
                <a:srgbClr val="FF0000"/>
              </a:solidFill>
              <a:latin typeface="標楷體" panose="03000509000000000000" pitchFamily="65" charset="-120"/>
              <a:ea typeface="標楷體" panose="03000509000000000000" pitchFamily="65" charset="-120"/>
            </a:rPr>
            <a:t>MIDI</a:t>
          </a:r>
        </a:p>
      </dgm:t>
    </dgm:pt>
    <dgm:pt modelId="{2E101FF9-93F7-45E9-A095-F5C75448CC13}" type="parTrans" cxnId="{443B19D7-307A-49AD-946A-763699411542}">
      <dgm:prSet/>
      <dgm:spPr/>
      <dgm:t>
        <a:bodyPr/>
        <a:lstStyle/>
        <a:p>
          <a:endParaRPr lang="zh-TW" altLang="en-US"/>
        </a:p>
      </dgm:t>
    </dgm:pt>
    <dgm:pt modelId="{772AB1DC-B276-44C5-8090-9CA2ECDBC3F6}" type="sibTrans" cxnId="{443B19D7-307A-49AD-946A-763699411542}">
      <dgm:prSet/>
      <dgm:spPr/>
      <dgm:t>
        <a:bodyPr/>
        <a:lstStyle/>
        <a:p>
          <a:endParaRPr lang="zh-TW" altLang="en-US"/>
        </a:p>
      </dgm:t>
    </dgm:pt>
    <dgm:pt modelId="{6A919CFD-9BFF-4832-AABA-4762A83DFBB4}">
      <dgm:prSet phldrT="[文字]" custT="1"/>
      <dgm:spPr/>
      <dgm:t>
        <a:bodyPr/>
        <a:lstStyle/>
        <a:p>
          <a:r>
            <a:rPr lang="zh-TW" altLang="en-US" sz="1800" b="1" dirty="0" smtClean="0">
              <a:latin typeface="標楷體" panose="03000509000000000000" pitchFamily="65" charset="-120"/>
              <a:ea typeface="標楷體" panose="03000509000000000000" pitchFamily="65" charset="-120"/>
            </a:rPr>
            <a:t>音樂著作</a:t>
          </a:r>
          <a:r>
            <a:rPr lang="zh-TW" altLang="en-US" sz="1800" dirty="0" smtClean="0">
              <a:latin typeface="標楷體" panose="03000509000000000000" pitchFamily="65" charset="-120"/>
              <a:ea typeface="標楷體" panose="03000509000000000000" pitchFamily="65" charset="-120"/>
            </a:rPr>
            <a:t>公開演出</a:t>
          </a:r>
          <a:r>
            <a:rPr lang="en-US" altLang="en-US" sz="1800" dirty="0" smtClean="0">
              <a:latin typeface="標楷體" panose="03000509000000000000" pitchFamily="65" charset="-120"/>
              <a:ea typeface="標楷體" panose="03000509000000000000" pitchFamily="65" charset="-120"/>
            </a:rPr>
            <a:t>(</a:t>
          </a:r>
          <a:r>
            <a:rPr lang="zh-TW" altLang="en-US" sz="1800" dirty="0" smtClean="0">
              <a:latin typeface="標楷體" panose="03000509000000000000" pitchFamily="65" charset="-120"/>
              <a:ea typeface="標楷體" panose="03000509000000000000" pitchFamily="65" charset="-120"/>
            </a:rPr>
            <a:t>即消費者演唱</a:t>
          </a:r>
          <a:r>
            <a:rPr lang="en-US" altLang="en-US" sz="1800" dirty="0" smtClean="0">
              <a:latin typeface="標楷體" panose="03000509000000000000" pitchFamily="65" charset="-120"/>
              <a:ea typeface="標楷體" panose="03000509000000000000" pitchFamily="65" charset="-120"/>
            </a:rPr>
            <a:t>)</a:t>
          </a:r>
          <a:endParaRPr lang="zh-TW" altLang="en-US" sz="1800" dirty="0">
            <a:latin typeface="標楷體" panose="03000509000000000000" pitchFamily="65" charset="-120"/>
            <a:ea typeface="標楷體" panose="03000509000000000000" pitchFamily="65" charset="-120"/>
          </a:endParaRPr>
        </a:p>
      </dgm:t>
    </dgm:pt>
    <dgm:pt modelId="{B8FA28EB-3B29-43D6-AA87-C293C02FF310}" type="parTrans" cxnId="{0EA55EB7-843C-40DA-84AF-C1769DB28EA2}">
      <dgm:prSet/>
      <dgm:spPr/>
      <dgm:t>
        <a:bodyPr/>
        <a:lstStyle/>
        <a:p>
          <a:endParaRPr lang="zh-TW" altLang="en-US"/>
        </a:p>
      </dgm:t>
    </dgm:pt>
    <dgm:pt modelId="{9046650F-7734-410F-A513-F79095C8B048}" type="sibTrans" cxnId="{0EA55EB7-843C-40DA-84AF-C1769DB28EA2}">
      <dgm:prSet/>
      <dgm:spPr/>
      <dgm:t>
        <a:bodyPr/>
        <a:lstStyle/>
        <a:p>
          <a:endParaRPr lang="zh-TW" altLang="en-US"/>
        </a:p>
      </dgm:t>
    </dgm:pt>
    <dgm:pt modelId="{59B9C58F-0FE3-4D7F-B212-A546F326507D}">
      <dgm:prSet phldrT="[文字]" custT="1"/>
      <dgm:spPr/>
      <dgm:t>
        <a:bodyPr/>
        <a:lstStyle/>
        <a:p>
          <a:r>
            <a:rPr lang="zh-TW" altLang="en-US" sz="1800" b="1" dirty="0" smtClean="0">
              <a:latin typeface="標楷體" panose="03000509000000000000" pitchFamily="65" charset="-120"/>
              <a:ea typeface="標楷體" panose="03000509000000000000" pitchFamily="65" charset="-120"/>
            </a:rPr>
            <a:t>音樂著作</a:t>
          </a:r>
          <a:r>
            <a:rPr lang="zh-TW" altLang="en-US" sz="1800" b="0" dirty="0" smtClean="0">
              <a:latin typeface="標楷體" panose="03000509000000000000" pitchFamily="65" charset="-120"/>
              <a:ea typeface="標楷體" panose="03000509000000000000" pitchFamily="65" charset="-120"/>
            </a:rPr>
            <a:t>公開演出</a:t>
          </a:r>
          <a:r>
            <a:rPr lang="en-US" altLang="zh-TW" sz="1800" b="0" dirty="0" smtClean="0">
              <a:latin typeface="標楷體" panose="03000509000000000000" pitchFamily="65" charset="-120"/>
              <a:ea typeface="標楷體" panose="03000509000000000000" pitchFamily="65" charset="-120"/>
            </a:rPr>
            <a:t>(</a:t>
          </a:r>
          <a:r>
            <a:rPr lang="zh-TW" altLang="en-US" sz="1800" b="0" dirty="0" smtClean="0">
              <a:latin typeface="標楷體" panose="03000509000000000000" pitchFamily="65" charset="-120"/>
              <a:ea typeface="標楷體" panose="03000509000000000000" pitchFamily="65" charset="-120"/>
            </a:rPr>
            <a:t>即消費者演唱</a:t>
          </a:r>
          <a:r>
            <a:rPr lang="en-US" altLang="zh-TW" sz="1800" b="0" dirty="0" smtClean="0">
              <a:latin typeface="標楷體" panose="03000509000000000000" pitchFamily="65" charset="-120"/>
              <a:ea typeface="標楷體" panose="03000509000000000000" pitchFamily="65" charset="-120"/>
            </a:rPr>
            <a:t>)</a:t>
          </a:r>
          <a:endParaRPr lang="zh-TW" altLang="en-US" sz="1800" b="0" dirty="0">
            <a:latin typeface="標楷體" panose="03000509000000000000" pitchFamily="65" charset="-120"/>
            <a:ea typeface="標楷體" panose="03000509000000000000" pitchFamily="65" charset="-120"/>
          </a:endParaRPr>
        </a:p>
      </dgm:t>
    </dgm:pt>
    <dgm:pt modelId="{3541B1C7-9D5B-4327-97C9-50FFDB028CC4}" type="sibTrans" cxnId="{C7777424-2ECD-4A2B-B605-88B1BFB1C97A}">
      <dgm:prSet/>
      <dgm:spPr/>
      <dgm:t>
        <a:bodyPr/>
        <a:lstStyle/>
        <a:p>
          <a:endParaRPr lang="zh-TW" altLang="en-US"/>
        </a:p>
      </dgm:t>
    </dgm:pt>
    <dgm:pt modelId="{DF1B5E37-0CA4-470A-BCDF-F09F28E15339}" type="parTrans" cxnId="{C7777424-2ECD-4A2B-B605-88B1BFB1C97A}">
      <dgm:prSet/>
      <dgm:spPr/>
      <dgm:t>
        <a:bodyPr/>
        <a:lstStyle/>
        <a:p>
          <a:endParaRPr lang="zh-TW" altLang="en-US"/>
        </a:p>
      </dgm:t>
    </dgm:pt>
    <dgm:pt modelId="{1F5A14C1-2F00-4F17-8C2C-EDFD3CF5B994}">
      <dgm:prSet custT="1"/>
      <dgm:spPr/>
      <dgm:t>
        <a:bodyPr/>
        <a:lstStyle/>
        <a:p>
          <a:r>
            <a:rPr lang="zh-TW" altLang="en-US" sz="1800" b="1" dirty="0" smtClean="0">
              <a:latin typeface="標楷體" panose="03000509000000000000" pitchFamily="65" charset="-120"/>
              <a:ea typeface="標楷體" panose="03000509000000000000" pitchFamily="65" charset="-120"/>
            </a:rPr>
            <a:t>視聽著作</a:t>
          </a:r>
          <a:r>
            <a:rPr lang="zh-TW" altLang="en-US" sz="1800" b="0" dirty="0" smtClean="0">
              <a:latin typeface="標楷體" panose="03000509000000000000" pitchFamily="65" charset="-120"/>
              <a:ea typeface="標楷體" panose="03000509000000000000" pitchFamily="65" charset="-120"/>
            </a:rPr>
            <a:t>公開上映</a:t>
          </a:r>
        </a:p>
      </dgm:t>
    </dgm:pt>
    <dgm:pt modelId="{72A2DABA-7F96-4529-BE95-0BD190C7E666}" type="parTrans" cxnId="{EFC8C4C6-754E-4572-AE7F-CAA0985A97D9}">
      <dgm:prSet/>
      <dgm:spPr/>
      <dgm:t>
        <a:bodyPr/>
        <a:lstStyle/>
        <a:p>
          <a:endParaRPr lang="zh-TW" altLang="en-US"/>
        </a:p>
      </dgm:t>
    </dgm:pt>
    <dgm:pt modelId="{007897F5-918C-4C93-8F03-6B0CCE40A67B}" type="sibTrans" cxnId="{EFC8C4C6-754E-4572-AE7F-CAA0985A97D9}">
      <dgm:prSet/>
      <dgm:spPr/>
      <dgm:t>
        <a:bodyPr/>
        <a:lstStyle/>
        <a:p>
          <a:endParaRPr lang="zh-TW" altLang="en-US"/>
        </a:p>
      </dgm:t>
    </dgm:pt>
    <dgm:pt modelId="{3D1CD85A-20EB-4617-B5AA-DBE6AD5F8183}" type="pres">
      <dgm:prSet presAssocID="{7ECB22AF-CF81-41E0-BE4E-158297735DE6}" presName="composite" presStyleCnt="0">
        <dgm:presLayoutVars>
          <dgm:chMax val="5"/>
          <dgm:dir/>
          <dgm:animLvl val="ctr"/>
          <dgm:resizeHandles val="exact"/>
        </dgm:presLayoutVars>
      </dgm:prSet>
      <dgm:spPr/>
      <dgm:t>
        <a:bodyPr/>
        <a:lstStyle/>
        <a:p>
          <a:endParaRPr lang="zh-TW" altLang="en-US"/>
        </a:p>
      </dgm:t>
    </dgm:pt>
    <dgm:pt modelId="{6AB9C41D-3977-4482-A1E7-C2D8B4EA0883}" type="pres">
      <dgm:prSet presAssocID="{7ECB22AF-CF81-41E0-BE4E-158297735DE6}" presName="cycle" presStyleCnt="0"/>
      <dgm:spPr/>
    </dgm:pt>
    <dgm:pt modelId="{22EB0C04-B754-4CF5-9C08-3C9304AACAC1}" type="pres">
      <dgm:prSet presAssocID="{7ECB22AF-CF81-41E0-BE4E-158297735DE6}" presName="centerShape" presStyleCnt="0"/>
      <dgm:spPr/>
    </dgm:pt>
    <dgm:pt modelId="{A59AD5ED-ECD2-42C1-B778-8A94AE9D603E}" type="pres">
      <dgm:prSet presAssocID="{7ECB22AF-CF81-41E0-BE4E-158297735DE6}" presName="connSite" presStyleLbl="node1" presStyleIdx="0" presStyleCnt="3"/>
      <dgm:spPr/>
    </dgm:pt>
    <dgm:pt modelId="{E47530F5-7150-4D77-BFBF-B477B15875F7}" type="pres">
      <dgm:prSet presAssocID="{7ECB22AF-CF81-41E0-BE4E-158297735DE6}" presName="visible" presStyleLbl="node1" presStyleIdx="0" presStyleCnt="3" custScaleX="76555" custScaleY="76513" custLinFactNeighborX="-4649" custLinFactNeighborY="-5276"/>
      <dgm:spPr>
        <a:blipFill rotWithShape="1">
          <a:blip xmlns:r="http://schemas.openxmlformats.org/officeDocument/2006/relationships" r:embed="rId1"/>
          <a:stretch>
            <a:fillRect/>
          </a:stretch>
        </a:blipFill>
      </dgm:spPr>
    </dgm:pt>
    <dgm:pt modelId="{477323A3-4D61-4150-B2ED-9A55BBA2157F}" type="pres">
      <dgm:prSet presAssocID="{B0B108F7-3848-4F50-A083-97F9F1EA4A76}" presName="Name25" presStyleLbl="parChTrans1D1" presStyleIdx="0" presStyleCnt="2"/>
      <dgm:spPr/>
      <dgm:t>
        <a:bodyPr/>
        <a:lstStyle/>
        <a:p>
          <a:endParaRPr lang="zh-TW" altLang="en-US"/>
        </a:p>
      </dgm:t>
    </dgm:pt>
    <dgm:pt modelId="{7A9AC7CC-52CB-4537-A736-F45EF55EA0E6}" type="pres">
      <dgm:prSet presAssocID="{8F4A3C0B-B270-495A-A104-20A2D2180A58}" presName="node" presStyleCnt="0"/>
      <dgm:spPr/>
    </dgm:pt>
    <dgm:pt modelId="{5CD33AB1-6D4E-497B-8789-AFF1670B4242}" type="pres">
      <dgm:prSet presAssocID="{8F4A3C0B-B270-495A-A104-20A2D2180A58}" presName="parentNode" presStyleLbl="node1" presStyleIdx="1" presStyleCnt="3" custScaleX="121790" custScaleY="65931" custLinFactNeighborX="-3606" custLinFactNeighborY="2267">
        <dgm:presLayoutVars>
          <dgm:chMax val="1"/>
          <dgm:bulletEnabled val="1"/>
        </dgm:presLayoutVars>
      </dgm:prSet>
      <dgm:spPr/>
      <dgm:t>
        <a:bodyPr/>
        <a:lstStyle/>
        <a:p>
          <a:endParaRPr lang="zh-TW" altLang="en-US"/>
        </a:p>
      </dgm:t>
    </dgm:pt>
    <dgm:pt modelId="{C0966E68-4B77-493B-920B-5E5778D8B37F}" type="pres">
      <dgm:prSet presAssocID="{8F4A3C0B-B270-495A-A104-20A2D2180A58}" presName="childNode" presStyleLbl="revTx" presStyleIdx="0" presStyleCnt="2">
        <dgm:presLayoutVars>
          <dgm:bulletEnabled val="1"/>
        </dgm:presLayoutVars>
      </dgm:prSet>
      <dgm:spPr/>
      <dgm:t>
        <a:bodyPr/>
        <a:lstStyle/>
        <a:p>
          <a:endParaRPr lang="zh-TW" altLang="en-US"/>
        </a:p>
      </dgm:t>
    </dgm:pt>
    <dgm:pt modelId="{84A81D52-C04E-4540-9AE7-C42E4BC279A6}" type="pres">
      <dgm:prSet presAssocID="{2E101FF9-93F7-45E9-A095-F5C75448CC13}" presName="Name25" presStyleLbl="parChTrans1D1" presStyleIdx="1" presStyleCnt="2"/>
      <dgm:spPr/>
      <dgm:t>
        <a:bodyPr/>
        <a:lstStyle/>
        <a:p>
          <a:endParaRPr lang="zh-TW" altLang="en-US"/>
        </a:p>
      </dgm:t>
    </dgm:pt>
    <dgm:pt modelId="{4DBB8625-1FBB-4A20-A110-E4081A198A03}" type="pres">
      <dgm:prSet presAssocID="{FC791F98-D972-493E-9EC8-FB3812043114}" presName="node" presStyleCnt="0"/>
      <dgm:spPr/>
    </dgm:pt>
    <dgm:pt modelId="{3E27243C-A01B-4CB4-A184-1B63BD9DA403}" type="pres">
      <dgm:prSet presAssocID="{FC791F98-D972-493E-9EC8-FB3812043114}" presName="parentNode" presStyleLbl="node1" presStyleIdx="2" presStyleCnt="3" custScaleX="123800" custScaleY="60130" custLinFactNeighborX="-3517" custLinFactNeighborY="-56356">
        <dgm:presLayoutVars>
          <dgm:chMax val="1"/>
          <dgm:bulletEnabled val="1"/>
        </dgm:presLayoutVars>
      </dgm:prSet>
      <dgm:spPr/>
      <dgm:t>
        <a:bodyPr/>
        <a:lstStyle/>
        <a:p>
          <a:endParaRPr lang="zh-TW" altLang="en-US"/>
        </a:p>
      </dgm:t>
    </dgm:pt>
    <dgm:pt modelId="{36D15A26-48D7-4550-B1D7-143AAC72E0AE}" type="pres">
      <dgm:prSet presAssocID="{FC791F98-D972-493E-9EC8-FB3812043114}" presName="childNode" presStyleLbl="revTx" presStyleIdx="1" presStyleCnt="2">
        <dgm:presLayoutVars>
          <dgm:bulletEnabled val="1"/>
        </dgm:presLayoutVars>
      </dgm:prSet>
      <dgm:spPr/>
      <dgm:t>
        <a:bodyPr/>
        <a:lstStyle/>
        <a:p>
          <a:endParaRPr lang="zh-TW" altLang="en-US"/>
        </a:p>
      </dgm:t>
    </dgm:pt>
  </dgm:ptLst>
  <dgm:cxnLst>
    <dgm:cxn modelId="{18E452B2-E881-4AEC-B2AB-9AE09CEB5A8F}" type="presOf" srcId="{7ECB22AF-CF81-41E0-BE4E-158297735DE6}" destId="{3D1CD85A-20EB-4617-B5AA-DBE6AD5F8183}" srcOrd="0" destOrd="0" presId="urn:microsoft.com/office/officeart/2005/8/layout/radial2"/>
    <dgm:cxn modelId="{9E7E9AD5-EA52-4534-AEA6-A1343C97AA0E}" type="presOf" srcId="{2E101FF9-93F7-45E9-A095-F5C75448CC13}" destId="{84A81D52-C04E-4540-9AE7-C42E4BC279A6}" srcOrd="0" destOrd="0" presId="urn:microsoft.com/office/officeart/2005/8/layout/radial2"/>
    <dgm:cxn modelId="{894436D1-BC93-426F-A708-96E74BA83B62}" type="presOf" srcId="{6A919CFD-9BFF-4832-AABA-4762A83DFBB4}" destId="{36D15A26-48D7-4550-B1D7-143AAC72E0AE}" srcOrd="0" destOrd="0" presId="urn:microsoft.com/office/officeart/2005/8/layout/radial2"/>
    <dgm:cxn modelId="{E2662E82-1698-4274-9E7D-782FA949E208}" type="presOf" srcId="{FC791F98-D972-493E-9EC8-FB3812043114}" destId="{3E27243C-A01B-4CB4-A184-1B63BD9DA403}" srcOrd="0" destOrd="0" presId="urn:microsoft.com/office/officeart/2005/8/layout/radial2"/>
    <dgm:cxn modelId="{C7777424-2ECD-4A2B-B605-88B1BFB1C97A}" srcId="{8F4A3C0B-B270-495A-A104-20A2D2180A58}" destId="{59B9C58F-0FE3-4D7F-B212-A546F326507D}" srcOrd="0" destOrd="0" parTransId="{DF1B5E37-0CA4-470A-BCDF-F09F28E15339}" sibTransId="{3541B1C7-9D5B-4327-97C9-50FFDB028CC4}"/>
    <dgm:cxn modelId="{7B5809F2-2411-4B3E-B24A-D12D89CC367F}" type="presOf" srcId="{59B9C58F-0FE3-4D7F-B212-A546F326507D}" destId="{C0966E68-4B77-493B-920B-5E5778D8B37F}" srcOrd="0" destOrd="0" presId="urn:microsoft.com/office/officeart/2005/8/layout/radial2"/>
    <dgm:cxn modelId="{663A917B-F522-4833-8D66-F9D0F38BDD29}" type="presOf" srcId="{B0B108F7-3848-4F50-A083-97F9F1EA4A76}" destId="{477323A3-4D61-4150-B2ED-9A55BBA2157F}" srcOrd="0" destOrd="0" presId="urn:microsoft.com/office/officeart/2005/8/layout/radial2"/>
    <dgm:cxn modelId="{0EA55EB7-843C-40DA-84AF-C1769DB28EA2}" srcId="{FC791F98-D972-493E-9EC8-FB3812043114}" destId="{6A919CFD-9BFF-4832-AABA-4762A83DFBB4}" srcOrd="0" destOrd="0" parTransId="{B8FA28EB-3B29-43D6-AA87-C293C02FF310}" sibTransId="{9046650F-7734-410F-A513-F79095C8B048}"/>
    <dgm:cxn modelId="{EFC8C4C6-754E-4572-AE7F-CAA0985A97D9}" srcId="{8F4A3C0B-B270-495A-A104-20A2D2180A58}" destId="{1F5A14C1-2F00-4F17-8C2C-EDFD3CF5B994}" srcOrd="1" destOrd="0" parTransId="{72A2DABA-7F96-4529-BE95-0BD190C7E666}" sibTransId="{007897F5-918C-4C93-8F03-6B0CCE40A67B}"/>
    <dgm:cxn modelId="{443B19D7-307A-49AD-946A-763699411542}" srcId="{7ECB22AF-CF81-41E0-BE4E-158297735DE6}" destId="{FC791F98-D972-493E-9EC8-FB3812043114}" srcOrd="1" destOrd="0" parTransId="{2E101FF9-93F7-45E9-A095-F5C75448CC13}" sibTransId="{772AB1DC-B276-44C5-8090-9CA2ECDBC3F6}"/>
    <dgm:cxn modelId="{F44716F0-70B7-4621-B53A-49D9E399CF7A}" srcId="{7ECB22AF-CF81-41E0-BE4E-158297735DE6}" destId="{8F4A3C0B-B270-495A-A104-20A2D2180A58}" srcOrd="0" destOrd="0" parTransId="{B0B108F7-3848-4F50-A083-97F9F1EA4A76}" sibTransId="{AB6BC591-D0CB-4A6F-9265-C63ACF035BBB}"/>
    <dgm:cxn modelId="{FF11E1B1-F887-4235-A33C-426D713EDD95}" type="presOf" srcId="{1F5A14C1-2F00-4F17-8C2C-EDFD3CF5B994}" destId="{C0966E68-4B77-493B-920B-5E5778D8B37F}" srcOrd="0" destOrd="1" presId="urn:microsoft.com/office/officeart/2005/8/layout/radial2"/>
    <dgm:cxn modelId="{2CAA82BB-80C3-4033-BDBA-4E071AC4CE6F}" type="presOf" srcId="{8F4A3C0B-B270-495A-A104-20A2D2180A58}" destId="{5CD33AB1-6D4E-497B-8789-AFF1670B4242}" srcOrd="0" destOrd="0" presId="urn:microsoft.com/office/officeart/2005/8/layout/radial2"/>
    <dgm:cxn modelId="{9E822618-D2AD-4F3B-856B-09A26E47DDEE}" type="presParOf" srcId="{3D1CD85A-20EB-4617-B5AA-DBE6AD5F8183}" destId="{6AB9C41D-3977-4482-A1E7-C2D8B4EA0883}" srcOrd="0" destOrd="0" presId="urn:microsoft.com/office/officeart/2005/8/layout/radial2"/>
    <dgm:cxn modelId="{615E8EDD-7FBF-4FCD-A383-F5C2F14786AC}" type="presParOf" srcId="{6AB9C41D-3977-4482-A1E7-C2D8B4EA0883}" destId="{22EB0C04-B754-4CF5-9C08-3C9304AACAC1}" srcOrd="0" destOrd="0" presId="urn:microsoft.com/office/officeart/2005/8/layout/radial2"/>
    <dgm:cxn modelId="{1913140B-3F9A-4188-AE0D-904C2DACFFF8}" type="presParOf" srcId="{22EB0C04-B754-4CF5-9C08-3C9304AACAC1}" destId="{A59AD5ED-ECD2-42C1-B778-8A94AE9D603E}" srcOrd="0" destOrd="0" presId="urn:microsoft.com/office/officeart/2005/8/layout/radial2"/>
    <dgm:cxn modelId="{884543C7-7CD8-4212-B4C4-5D9580337C0C}" type="presParOf" srcId="{22EB0C04-B754-4CF5-9C08-3C9304AACAC1}" destId="{E47530F5-7150-4D77-BFBF-B477B15875F7}" srcOrd="1" destOrd="0" presId="urn:microsoft.com/office/officeart/2005/8/layout/radial2"/>
    <dgm:cxn modelId="{5A68594A-8C81-4A80-8DC4-ECF9745DD286}" type="presParOf" srcId="{6AB9C41D-3977-4482-A1E7-C2D8B4EA0883}" destId="{477323A3-4D61-4150-B2ED-9A55BBA2157F}" srcOrd="1" destOrd="0" presId="urn:microsoft.com/office/officeart/2005/8/layout/radial2"/>
    <dgm:cxn modelId="{A4E4EF49-5927-4960-B8C4-DE8CD1FE3F61}" type="presParOf" srcId="{6AB9C41D-3977-4482-A1E7-C2D8B4EA0883}" destId="{7A9AC7CC-52CB-4537-A736-F45EF55EA0E6}" srcOrd="2" destOrd="0" presId="urn:microsoft.com/office/officeart/2005/8/layout/radial2"/>
    <dgm:cxn modelId="{85228A22-30E8-4411-B805-920426C5C8B7}" type="presParOf" srcId="{7A9AC7CC-52CB-4537-A736-F45EF55EA0E6}" destId="{5CD33AB1-6D4E-497B-8789-AFF1670B4242}" srcOrd="0" destOrd="0" presId="urn:microsoft.com/office/officeart/2005/8/layout/radial2"/>
    <dgm:cxn modelId="{97D84E2D-BBE8-4664-946F-14F1DDBCCB00}" type="presParOf" srcId="{7A9AC7CC-52CB-4537-A736-F45EF55EA0E6}" destId="{C0966E68-4B77-493B-920B-5E5778D8B37F}" srcOrd="1" destOrd="0" presId="urn:microsoft.com/office/officeart/2005/8/layout/radial2"/>
    <dgm:cxn modelId="{2E07755E-CB1E-42DB-AE24-107B91B05D71}" type="presParOf" srcId="{6AB9C41D-3977-4482-A1E7-C2D8B4EA0883}" destId="{84A81D52-C04E-4540-9AE7-C42E4BC279A6}" srcOrd="3" destOrd="0" presId="urn:microsoft.com/office/officeart/2005/8/layout/radial2"/>
    <dgm:cxn modelId="{5EA4A2B1-D428-41F7-B458-1A2AF705084F}" type="presParOf" srcId="{6AB9C41D-3977-4482-A1E7-C2D8B4EA0883}" destId="{4DBB8625-1FBB-4A20-A110-E4081A198A03}" srcOrd="4" destOrd="0" presId="urn:microsoft.com/office/officeart/2005/8/layout/radial2"/>
    <dgm:cxn modelId="{7E12A763-B26D-4E9D-9917-7803575D67AA}" type="presParOf" srcId="{4DBB8625-1FBB-4A20-A110-E4081A198A03}" destId="{3E27243C-A01B-4CB4-A184-1B63BD9DA403}" srcOrd="0" destOrd="0" presId="urn:microsoft.com/office/officeart/2005/8/layout/radial2"/>
    <dgm:cxn modelId="{DF5A691B-453A-41DC-B83A-6AE58A71FD4F}" type="presParOf" srcId="{4DBB8625-1FBB-4A20-A110-E4081A198A03}" destId="{36D15A26-48D7-4550-B1D7-143AAC72E0AE}" srcOrd="1" destOrd="0" presId="urn:microsoft.com/office/officeart/2005/8/layout/radial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DED8EAD6-53A4-49FA-AF00-8564AB5D6CBE}" type="doc">
      <dgm:prSet loTypeId="urn:microsoft.com/office/officeart/2005/8/layout/hierarchy2" loCatId="hierarchy" qsTypeId="urn:microsoft.com/office/officeart/2005/8/quickstyle/simple3" qsCatId="simple" csTypeId="urn:microsoft.com/office/officeart/2005/8/colors/colorful2" csCatId="colorful" phldr="1"/>
      <dgm:spPr/>
      <dgm:t>
        <a:bodyPr/>
        <a:lstStyle/>
        <a:p>
          <a:endParaRPr lang="zh-TW" altLang="en-US"/>
        </a:p>
      </dgm:t>
    </dgm:pt>
    <dgm:pt modelId="{70C24A6A-8EB6-4EDC-8BB0-F2A714405D0B}">
      <dgm:prSet custT="1"/>
      <dgm:spPr/>
      <dgm:t>
        <a:bodyPr/>
        <a:lstStyle/>
        <a:p>
          <a:pPr rtl="0"/>
          <a:r>
            <a:rPr lang="zh-TW" altLang="en-US" sz="2000" b="1" dirty="0" smtClean="0">
              <a:latin typeface="微軟正黑體" panose="020B0604030504040204" pitchFamily="34" charset="-120"/>
              <a:ea typeface="微軟正黑體" panose="020B0604030504040204" pitchFamily="34" charset="-120"/>
            </a:rPr>
            <a:t>利用人</a:t>
          </a:r>
          <a:endParaRPr lang="zh-TW" altLang="en-US" sz="2000" b="1" dirty="0">
            <a:latin typeface="微軟正黑體" panose="020B0604030504040204" pitchFamily="34" charset="-120"/>
            <a:ea typeface="微軟正黑體" panose="020B0604030504040204" pitchFamily="34" charset="-120"/>
          </a:endParaRPr>
        </a:p>
      </dgm:t>
    </dgm:pt>
    <dgm:pt modelId="{D8771F24-B9E8-4268-BFF1-2EF85A93CFF2}" type="parTrans" cxnId="{340509D2-3CB9-40FE-ACD8-FF821C6616ED}">
      <dgm:prSet/>
      <dgm:spPr/>
      <dgm:t>
        <a:bodyPr/>
        <a:lstStyle/>
        <a:p>
          <a:endParaRPr lang="zh-TW" altLang="en-US"/>
        </a:p>
      </dgm:t>
    </dgm:pt>
    <dgm:pt modelId="{D903BE49-7BC9-4C6B-B14A-858744763FAC}" type="sibTrans" cxnId="{340509D2-3CB9-40FE-ACD8-FF821C6616ED}">
      <dgm:prSet/>
      <dgm:spPr/>
      <dgm:t>
        <a:bodyPr/>
        <a:lstStyle/>
        <a:p>
          <a:endParaRPr lang="zh-TW" altLang="en-US"/>
        </a:p>
      </dgm:t>
    </dgm:pt>
    <dgm:pt modelId="{714C846C-199B-4D6D-8AE7-2EF64D930715}">
      <dgm:prSet custT="1"/>
      <dgm:spPr/>
      <dgm:t>
        <a:bodyPr/>
        <a:lstStyle/>
        <a:p>
          <a:pPr rtl="0"/>
          <a:r>
            <a:rPr lang="en-US" sz="2400" dirty="0" smtClean="0">
              <a:latin typeface="微軟正黑體" panose="020B0604030504040204" pitchFamily="34" charset="-120"/>
              <a:ea typeface="微軟正黑體" panose="020B0604030504040204" pitchFamily="34" charset="-120"/>
            </a:rPr>
            <a:t>MCAT</a:t>
          </a:r>
          <a:r>
            <a:rPr lang="en-US" sz="1800" b="1" i="1" baseline="40000" dirty="0" smtClean="0">
              <a:solidFill>
                <a:srgbClr val="C00000"/>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NT3000</a:t>
          </a:r>
          <a:endParaRPr lang="zh-TW" sz="1800" b="1" i="1" baseline="40000" dirty="0">
            <a:solidFill>
              <a:srgbClr val="C00000"/>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endParaRPr>
        </a:p>
      </dgm:t>
    </dgm:pt>
    <dgm:pt modelId="{198C01B8-67D5-4AF4-8B4C-6549713D6F53}" type="parTrans" cxnId="{B1FE0883-26C0-483B-914A-63BF64E63ABD}">
      <dgm:prSet/>
      <dgm:spPr/>
      <dgm:t>
        <a:bodyPr/>
        <a:lstStyle/>
        <a:p>
          <a:endParaRPr lang="zh-TW" altLang="en-US"/>
        </a:p>
      </dgm:t>
    </dgm:pt>
    <dgm:pt modelId="{0B3743E9-BCA2-4A68-B6D3-DF89B40ED040}" type="sibTrans" cxnId="{B1FE0883-26C0-483B-914A-63BF64E63ABD}">
      <dgm:prSet/>
      <dgm:spPr/>
      <dgm:t>
        <a:bodyPr/>
        <a:lstStyle/>
        <a:p>
          <a:endParaRPr lang="zh-TW" altLang="en-US"/>
        </a:p>
      </dgm:t>
    </dgm:pt>
    <dgm:pt modelId="{7DA30D18-B3A9-4DAC-88F2-1D548D3FB41A}">
      <dgm:prSet custT="1"/>
      <dgm:spPr/>
      <dgm:t>
        <a:bodyPr/>
        <a:lstStyle/>
        <a:p>
          <a:pPr rtl="0"/>
          <a:r>
            <a:rPr lang="en-US" sz="2400" dirty="0" smtClean="0">
              <a:latin typeface="微軟正黑體" panose="020B0604030504040204" pitchFamily="34" charset="-120"/>
              <a:ea typeface="微軟正黑體" panose="020B0604030504040204" pitchFamily="34" charset="-120"/>
            </a:rPr>
            <a:t>MUST</a:t>
          </a:r>
          <a:r>
            <a:rPr lang="en-US" sz="1800" b="1" i="1" baseline="40000" dirty="0" smtClean="0">
              <a:solidFill>
                <a:srgbClr val="C00000"/>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NT5000</a:t>
          </a:r>
          <a:endParaRPr lang="zh-TW" sz="1800" dirty="0">
            <a:solidFill>
              <a:srgbClr val="C00000"/>
            </a:solidFill>
            <a:latin typeface="微軟正黑體" panose="020B0604030504040204" pitchFamily="34" charset="-120"/>
            <a:ea typeface="微軟正黑體" panose="020B0604030504040204" pitchFamily="34" charset="-120"/>
          </a:endParaRPr>
        </a:p>
      </dgm:t>
    </dgm:pt>
    <dgm:pt modelId="{935D0646-E3F2-4777-8975-7FDDBD95B17C}" type="parTrans" cxnId="{0C82D783-362D-4F80-9675-4189D8CB51AF}">
      <dgm:prSet/>
      <dgm:spPr/>
      <dgm:t>
        <a:bodyPr/>
        <a:lstStyle/>
        <a:p>
          <a:endParaRPr lang="zh-TW" altLang="en-US"/>
        </a:p>
      </dgm:t>
    </dgm:pt>
    <dgm:pt modelId="{90874A09-78A8-45C2-A16B-1DAEC56AB899}" type="sibTrans" cxnId="{0C82D783-362D-4F80-9675-4189D8CB51AF}">
      <dgm:prSet/>
      <dgm:spPr/>
      <dgm:t>
        <a:bodyPr/>
        <a:lstStyle/>
        <a:p>
          <a:endParaRPr lang="zh-TW" altLang="en-US"/>
        </a:p>
      </dgm:t>
    </dgm:pt>
    <dgm:pt modelId="{0F6572E4-A615-43CF-951E-435BB3E6E2BB}">
      <dgm:prSet custT="1"/>
      <dgm:spPr/>
      <dgm:t>
        <a:bodyPr/>
        <a:lstStyle/>
        <a:p>
          <a:pPr rtl="0"/>
          <a:r>
            <a:rPr lang="en-US" sz="2400" dirty="0" smtClean="0">
              <a:latin typeface="微軟正黑體" panose="020B0604030504040204" pitchFamily="34" charset="-120"/>
              <a:ea typeface="微軟正黑體" panose="020B0604030504040204" pitchFamily="34" charset="-120"/>
            </a:rPr>
            <a:t>TMCS</a:t>
          </a:r>
          <a:r>
            <a:rPr lang="en-US" sz="1800" b="1" i="1" baseline="40000" dirty="0" smtClean="0">
              <a:solidFill>
                <a:srgbClr val="C00000"/>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NT2000</a:t>
          </a:r>
          <a:endParaRPr lang="zh-TW" sz="1800" b="1" i="1" baseline="40000" dirty="0">
            <a:solidFill>
              <a:srgbClr val="C00000"/>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endParaRPr>
        </a:p>
      </dgm:t>
    </dgm:pt>
    <dgm:pt modelId="{8E92DE49-A272-4F4A-A5DD-560023B877F1}" type="parTrans" cxnId="{A2D24964-39D5-4700-A192-F378189DF8BC}">
      <dgm:prSet/>
      <dgm:spPr/>
      <dgm:t>
        <a:bodyPr/>
        <a:lstStyle/>
        <a:p>
          <a:endParaRPr lang="zh-TW" altLang="en-US"/>
        </a:p>
      </dgm:t>
    </dgm:pt>
    <dgm:pt modelId="{E2E402E7-9455-4EAE-8A29-21992C875516}" type="sibTrans" cxnId="{A2D24964-39D5-4700-A192-F378189DF8BC}">
      <dgm:prSet/>
      <dgm:spPr/>
      <dgm:t>
        <a:bodyPr/>
        <a:lstStyle/>
        <a:p>
          <a:endParaRPr lang="zh-TW" altLang="en-US"/>
        </a:p>
      </dgm:t>
    </dgm:pt>
    <dgm:pt modelId="{A7330504-5C5C-4479-96D2-D8EA9F283BFB}" type="pres">
      <dgm:prSet presAssocID="{DED8EAD6-53A4-49FA-AF00-8564AB5D6CBE}" presName="diagram" presStyleCnt="0">
        <dgm:presLayoutVars>
          <dgm:chPref val="1"/>
          <dgm:dir/>
          <dgm:animOne val="branch"/>
          <dgm:animLvl val="lvl"/>
          <dgm:resizeHandles val="exact"/>
        </dgm:presLayoutVars>
      </dgm:prSet>
      <dgm:spPr/>
      <dgm:t>
        <a:bodyPr/>
        <a:lstStyle/>
        <a:p>
          <a:endParaRPr lang="zh-TW" altLang="en-US"/>
        </a:p>
      </dgm:t>
    </dgm:pt>
    <dgm:pt modelId="{94652E13-7D3A-43CA-88E6-0E554556BDB0}" type="pres">
      <dgm:prSet presAssocID="{70C24A6A-8EB6-4EDC-8BB0-F2A714405D0B}" presName="root1" presStyleCnt="0"/>
      <dgm:spPr/>
      <dgm:t>
        <a:bodyPr/>
        <a:lstStyle/>
        <a:p>
          <a:endParaRPr lang="zh-TW" altLang="en-US"/>
        </a:p>
      </dgm:t>
    </dgm:pt>
    <dgm:pt modelId="{4BB8302F-1C5C-42A3-88D3-4FF52F784339}" type="pres">
      <dgm:prSet presAssocID="{70C24A6A-8EB6-4EDC-8BB0-F2A714405D0B}" presName="LevelOneTextNode" presStyleLbl="node0" presStyleIdx="0" presStyleCnt="1" custScaleX="21246" custScaleY="208449" custLinFactNeighborX="9195" custLinFactNeighborY="-16830">
        <dgm:presLayoutVars>
          <dgm:chPref val="3"/>
        </dgm:presLayoutVars>
      </dgm:prSet>
      <dgm:spPr>
        <a:prstGeom prst="ellipse">
          <a:avLst/>
        </a:prstGeom>
      </dgm:spPr>
      <dgm:t>
        <a:bodyPr/>
        <a:lstStyle/>
        <a:p>
          <a:endParaRPr lang="zh-TW" altLang="en-US"/>
        </a:p>
      </dgm:t>
    </dgm:pt>
    <dgm:pt modelId="{7112154C-418C-420C-A31F-11798B9C91B6}" type="pres">
      <dgm:prSet presAssocID="{70C24A6A-8EB6-4EDC-8BB0-F2A714405D0B}" presName="level2hierChild" presStyleCnt="0"/>
      <dgm:spPr/>
      <dgm:t>
        <a:bodyPr/>
        <a:lstStyle/>
        <a:p>
          <a:endParaRPr lang="zh-TW" altLang="en-US"/>
        </a:p>
      </dgm:t>
    </dgm:pt>
    <dgm:pt modelId="{0A397B7A-3285-48A3-B338-ABFA07A92EC9}" type="pres">
      <dgm:prSet presAssocID="{198C01B8-67D5-4AF4-8B4C-6549713D6F53}" presName="conn2-1" presStyleLbl="parChTrans1D2" presStyleIdx="0" presStyleCnt="3"/>
      <dgm:spPr/>
      <dgm:t>
        <a:bodyPr/>
        <a:lstStyle/>
        <a:p>
          <a:endParaRPr lang="zh-TW" altLang="en-US"/>
        </a:p>
      </dgm:t>
    </dgm:pt>
    <dgm:pt modelId="{F927436C-F49C-475A-9588-1C9D93ABD72C}" type="pres">
      <dgm:prSet presAssocID="{198C01B8-67D5-4AF4-8B4C-6549713D6F53}" presName="connTx" presStyleLbl="parChTrans1D2" presStyleIdx="0" presStyleCnt="3"/>
      <dgm:spPr/>
      <dgm:t>
        <a:bodyPr/>
        <a:lstStyle/>
        <a:p>
          <a:endParaRPr lang="zh-TW" altLang="en-US"/>
        </a:p>
      </dgm:t>
    </dgm:pt>
    <dgm:pt modelId="{A745EF29-ADDE-4CE3-B033-1377D307E84E}" type="pres">
      <dgm:prSet presAssocID="{714C846C-199B-4D6D-8AE7-2EF64D930715}" presName="root2" presStyleCnt="0"/>
      <dgm:spPr/>
      <dgm:t>
        <a:bodyPr/>
        <a:lstStyle/>
        <a:p>
          <a:endParaRPr lang="zh-TW" altLang="en-US"/>
        </a:p>
      </dgm:t>
    </dgm:pt>
    <dgm:pt modelId="{C75A6698-9F90-471A-8B7C-A8762EB94708}" type="pres">
      <dgm:prSet presAssocID="{714C846C-199B-4D6D-8AE7-2EF64D930715}" presName="LevelTwoTextNode" presStyleLbl="node2" presStyleIdx="0" presStyleCnt="3" custScaleX="54707" custScaleY="34338" custLinFactNeighborX="318" custLinFactNeighborY="-33085">
        <dgm:presLayoutVars>
          <dgm:chPref val="3"/>
        </dgm:presLayoutVars>
      </dgm:prSet>
      <dgm:spPr/>
      <dgm:t>
        <a:bodyPr/>
        <a:lstStyle/>
        <a:p>
          <a:endParaRPr lang="zh-TW" altLang="en-US"/>
        </a:p>
      </dgm:t>
    </dgm:pt>
    <dgm:pt modelId="{FD99A5C1-957A-4FD6-AAAE-588CCC18BFF0}" type="pres">
      <dgm:prSet presAssocID="{714C846C-199B-4D6D-8AE7-2EF64D930715}" presName="level3hierChild" presStyleCnt="0"/>
      <dgm:spPr/>
      <dgm:t>
        <a:bodyPr/>
        <a:lstStyle/>
        <a:p>
          <a:endParaRPr lang="zh-TW" altLang="en-US"/>
        </a:p>
      </dgm:t>
    </dgm:pt>
    <dgm:pt modelId="{749F415C-A17D-4C25-BE5B-470101E33F2A}" type="pres">
      <dgm:prSet presAssocID="{935D0646-E3F2-4777-8975-7FDDBD95B17C}" presName="conn2-1" presStyleLbl="parChTrans1D2" presStyleIdx="1" presStyleCnt="3"/>
      <dgm:spPr/>
      <dgm:t>
        <a:bodyPr/>
        <a:lstStyle/>
        <a:p>
          <a:endParaRPr lang="zh-TW" altLang="en-US"/>
        </a:p>
      </dgm:t>
    </dgm:pt>
    <dgm:pt modelId="{E4F0CD11-635B-4715-8811-10A849197316}" type="pres">
      <dgm:prSet presAssocID="{935D0646-E3F2-4777-8975-7FDDBD95B17C}" presName="connTx" presStyleLbl="parChTrans1D2" presStyleIdx="1" presStyleCnt="3"/>
      <dgm:spPr/>
      <dgm:t>
        <a:bodyPr/>
        <a:lstStyle/>
        <a:p>
          <a:endParaRPr lang="zh-TW" altLang="en-US"/>
        </a:p>
      </dgm:t>
    </dgm:pt>
    <dgm:pt modelId="{DD937AB2-099F-4C4C-BCDE-FB48E161DF9D}" type="pres">
      <dgm:prSet presAssocID="{7DA30D18-B3A9-4DAC-88F2-1D548D3FB41A}" presName="root2" presStyleCnt="0"/>
      <dgm:spPr/>
      <dgm:t>
        <a:bodyPr/>
        <a:lstStyle/>
        <a:p>
          <a:endParaRPr lang="zh-TW" altLang="en-US"/>
        </a:p>
      </dgm:t>
    </dgm:pt>
    <dgm:pt modelId="{7450EFE6-8BF1-4D2A-9810-769660099C48}" type="pres">
      <dgm:prSet presAssocID="{7DA30D18-B3A9-4DAC-88F2-1D548D3FB41A}" presName="LevelTwoTextNode" presStyleLbl="node2" presStyleIdx="1" presStyleCnt="3" custScaleX="54463" custScaleY="34338" custLinFactNeighborX="489" custLinFactNeighborY="-29256">
        <dgm:presLayoutVars>
          <dgm:chPref val="3"/>
        </dgm:presLayoutVars>
      </dgm:prSet>
      <dgm:spPr/>
      <dgm:t>
        <a:bodyPr/>
        <a:lstStyle/>
        <a:p>
          <a:endParaRPr lang="zh-TW" altLang="en-US"/>
        </a:p>
      </dgm:t>
    </dgm:pt>
    <dgm:pt modelId="{00235557-4BE4-4910-BE0F-68C224AD291E}" type="pres">
      <dgm:prSet presAssocID="{7DA30D18-B3A9-4DAC-88F2-1D548D3FB41A}" presName="level3hierChild" presStyleCnt="0"/>
      <dgm:spPr/>
      <dgm:t>
        <a:bodyPr/>
        <a:lstStyle/>
        <a:p>
          <a:endParaRPr lang="zh-TW" altLang="en-US"/>
        </a:p>
      </dgm:t>
    </dgm:pt>
    <dgm:pt modelId="{C782A217-5007-4F36-A088-BDE6E1F4B78D}" type="pres">
      <dgm:prSet presAssocID="{8E92DE49-A272-4F4A-A5DD-560023B877F1}" presName="conn2-1" presStyleLbl="parChTrans1D2" presStyleIdx="2" presStyleCnt="3"/>
      <dgm:spPr/>
      <dgm:t>
        <a:bodyPr/>
        <a:lstStyle/>
        <a:p>
          <a:endParaRPr lang="zh-TW" altLang="en-US"/>
        </a:p>
      </dgm:t>
    </dgm:pt>
    <dgm:pt modelId="{68E886BC-1D94-459B-9111-0AA75EA3E7A7}" type="pres">
      <dgm:prSet presAssocID="{8E92DE49-A272-4F4A-A5DD-560023B877F1}" presName="connTx" presStyleLbl="parChTrans1D2" presStyleIdx="2" presStyleCnt="3"/>
      <dgm:spPr/>
      <dgm:t>
        <a:bodyPr/>
        <a:lstStyle/>
        <a:p>
          <a:endParaRPr lang="zh-TW" altLang="en-US"/>
        </a:p>
      </dgm:t>
    </dgm:pt>
    <dgm:pt modelId="{22323D93-F9AB-4B9B-A866-7115467C6CE5}" type="pres">
      <dgm:prSet presAssocID="{0F6572E4-A615-43CF-951E-435BB3E6E2BB}" presName="root2" presStyleCnt="0"/>
      <dgm:spPr/>
      <dgm:t>
        <a:bodyPr/>
        <a:lstStyle/>
        <a:p>
          <a:endParaRPr lang="zh-TW" altLang="en-US"/>
        </a:p>
      </dgm:t>
    </dgm:pt>
    <dgm:pt modelId="{BE1690D6-BE21-45DC-9C86-6DDA118561EF}" type="pres">
      <dgm:prSet presAssocID="{0F6572E4-A615-43CF-951E-435BB3E6E2BB}" presName="LevelTwoTextNode" presStyleLbl="node2" presStyleIdx="2" presStyleCnt="3" custScaleX="54463" custScaleY="34338" custLinFactNeighborX="1376" custLinFactNeighborY="-24417">
        <dgm:presLayoutVars>
          <dgm:chPref val="3"/>
        </dgm:presLayoutVars>
      </dgm:prSet>
      <dgm:spPr/>
      <dgm:t>
        <a:bodyPr/>
        <a:lstStyle/>
        <a:p>
          <a:endParaRPr lang="zh-TW" altLang="en-US"/>
        </a:p>
      </dgm:t>
    </dgm:pt>
    <dgm:pt modelId="{7312A085-96BD-4325-ACA7-044C41A8792C}" type="pres">
      <dgm:prSet presAssocID="{0F6572E4-A615-43CF-951E-435BB3E6E2BB}" presName="level3hierChild" presStyleCnt="0"/>
      <dgm:spPr/>
      <dgm:t>
        <a:bodyPr/>
        <a:lstStyle/>
        <a:p>
          <a:endParaRPr lang="zh-TW" altLang="en-US"/>
        </a:p>
      </dgm:t>
    </dgm:pt>
  </dgm:ptLst>
  <dgm:cxnLst>
    <dgm:cxn modelId="{8EDE04F8-8365-4BE2-A626-B185F2BE39A3}" type="presOf" srcId="{70C24A6A-8EB6-4EDC-8BB0-F2A714405D0B}" destId="{4BB8302F-1C5C-42A3-88D3-4FF52F784339}" srcOrd="0" destOrd="0" presId="urn:microsoft.com/office/officeart/2005/8/layout/hierarchy2"/>
    <dgm:cxn modelId="{A2D24964-39D5-4700-A192-F378189DF8BC}" srcId="{70C24A6A-8EB6-4EDC-8BB0-F2A714405D0B}" destId="{0F6572E4-A615-43CF-951E-435BB3E6E2BB}" srcOrd="2" destOrd="0" parTransId="{8E92DE49-A272-4F4A-A5DD-560023B877F1}" sibTransId="{E2E402E7-9455-4EAE-8A29-21992C875516}"/>
    <dgm:cxn modelId="{9C9BF662-B129-4B39-BFCE-FF64DCC1BD95}" type="presOf" srcId="{8E92DE49-A272-4F4A-A5DD-560023B877F1}" destId="{68E886BC-1D94-459B-9111-0AA75EA3E7A7}" srcOrd="1" destOrd="0" presId="urn:microsoft.com/office/officeart/2005/8/layout/hierarchy2"/>
    <dgm:cxn modelId="{27FF2C4F-0F81-4358-8190-56BFC3A8D81A}" type="presOf" srcId="{714C846C-199B-4D6D-8AE7-2EF64D930715}" destId="{C75A6698-9F90-471A-8B7C-A8762EB94708}" srcOrd="0" destOrd="0" presId="urn:microsoft.com/office/officeart/2005/8/layout/hierarchy2"/>
    <dgm:cxn modelId="{E9E25F31-46B1-411B-A7D2-3388A3CCD4B1}" type="presOf" srcId="{935D0646-E3F2-4777-8975-7FDDBD95B17C}" destId="{749F415C-A17D-4C25-BE5B-470101E33F2A}" srcOrd="0" destOrd="0" presId="urn:microsoft.com/office/officeart/2005/8/layout/hierarchy2"/>
    <dgm:cxn modelId="{5EC80BBB-8A5A-459D-B646-31B5E67614B4}" type="presOf" srcId="{198C01B8-67D5-4AF4-8B4C-6549713D6F53}" destId="{0A397B7A-3285-48A3-B338-ABFA07A92EC9}" srcOrd="0" destOrd="0" presId="urn:microsoft.com/office/officeart/2005/8/layout/hierarchy2"/>
    <dgm:cxn modelId="{1F61F2C1-381C-48D7-9CF6-D07411213A5D}" type="presOf" srcId="{198C01B8-67D5-4AF4-8B4C-6549713D6F53}" destId="{F927436C-F49C-475A-9588-1C9D93ABD72C}" srcOrd="1" destOrd="0" presId="urn:microsoft.com/office/officeart/2005/8/layout/hierarchy2"/>
    <dgm:cxn modelId="{4052CA5C-6264-4AEB-8B8E-2BF5B3DB863F}" type="presOf" srcId="{0F6572E4-A615-43CF-951E-435BB3E6E2BB}" destId="{BE1690D6-BE21-45DC-9C86-6DDA118561EF}" srcOrd="0" destOrd="0" presId="urn:microsoft.com/office/officeart/2005/8/layout/hierarchy2"/>
    <dgm:cxn modelId="{0C82D783-362D-4F80-9675-4189D8CB51AF}" srcId="{70C24A6A-8EB6-4EDC-8BB0-F2A714405D0B}" destId="{7DA30D18-B3A9-4DAC-88F2-1D548D3FB41A}" srcOrd="1" destOrd="0" parTransId="{935D0646-E3F2-4777-8975-7FDDBD95B17C}" sibTransId="{90874A09-78A8-45C2-A16B-1DAEC56AB899}"/>
    <dgm:cxn modelId="{23FAE039-06F0-43CB-9BD4-48FC6E16EDCC}" type="presOf" srcId="{935D0646-E3F2-4777-8975-7FDDBD95B17C}" destId="{E4F0CD11-635B-4715-8811-10A849197316}" srcOrd="1" destOrd="0" presId="urn:microsoft.com/office/officeart/2005/8/layout/hierarchy2"/>
    <dgm:cxn modelId="{B1FE0883-26C0-483B-914A-63BF64E63ABD}" srcId="{70C24A6A-8EB6-4EDC-8BB0-F2A714405D0B}" destId="{714C846C-199B-4D6D-8AE7-2EF64D930715}" srcOrd="0" destOrd="0" parTransId="{198C01B8-67D5-4AF4-8B4C-6549713D6F53}" sibTransId="{0B3743E9-BCA2-4A68-B6D3-DF89B40ED040}"/>
    <dgm:cxn modelId="{21F05DC0-623D-4F99-846F-9F760F5901E2}" type="presOf" srcId="{DED8EAD6-53A4-49FA-AF00-8564AB5D6CBE}" destId="{A7330504-5C5C-4479-96D2-D8EA9F283BFB}" srcOrd="0" destOrd="0" presId="urn:microsoft.com/office/officeart/2005/8/layout/hierarchy2"/>
    <dgm:cxn modelId="{48D3065A-11B0-4C09-8867-94246DE9D9FD}" type="presOf" srcId="{8E92DE49-A272-4F4A-A5DD-560023B877F1}" destId="{C782A217-5007-4F36-A088-BDE6E1F4B78D}" srcOrd="0" destOrd="0" presId="urn:microsoft.com/office/officeart/2005/8/layout/hierarchy2"/>
    <dgm:cxn modelId="{340509D2-3CB9-40FE-ACD8-FF821C6616ED}" srcId="{DED8EAD6-53A4-49FA-AF00-8564AB5D6CBE}" destId="{70C24A6A-8EB6-4EDC-8BB0-F2A714405D0B}" srcOrd="0" destOrd="0" parTransId="{D8771F24-B9E8-4268-BFF1-2EF85A93CFF2}" sibTransId="{D903BE49-7BC9-4C6B-B14A-858744763FAC}"/>
    <dgm:cxn modelId="{A11858F5-F600-461A-B57B-AEC1CD24825E}" type="presOf" srcId="{7DA30D18-B3A9-4DAC-88F2-1D548D3FB41A}" destId="{7450EFE6-8BF1-4D2A-9810-769660099C48}" srcOrd="0" destOrd="0" presId="urn:microsoft.com/office/officeart/2005/8/layout/hierarchy2"/>
    <dgm:cxn modelId="{ECEB4CB4-86CE-422A-BF64-0403B0425021}" type="presParOf" srcId="{A7330504-5C5C-4479-96D2-D8EA9F283BFB}" destId="{94652E13-7D3A-43CA-88E6-0E554556BDB0}" srcOrd="0" destOrd="0" presId="urn:microsoft.com/office/officeart/2005/8/layout/hierarchy2"/>
    <dgm:cxn modelId="{FF3EB10D-DF4B-4038-A6BC-8D9533050492}" type="presParOf" srcId="{94652E13-7D3A-43CA-88E6-0E554556BDB0}" destId="{4BB8302F-1C5C-42A3-88D3-4FF52F784339}" srcOrd="0" destOrd="0" presId="urn:microsoft.com/office/officeart/2005/8/layout/hierarchy2"/>
    <dgm:cxn modelId="{FA18E962-FA78-4F78-81C4-1906887E78E6}" type="presParOf" srcId="{94652E13-7D3A-43CA-88E6-0E554556BDB0}" destId="{7112154C-418C-420C-A31F-11798B9C91B6}" srcOrd="1" destOrd="0" presId="urn:microsoft.com/office/officeart/2005/8/layout/hierarchy2"/>
    <dgm:cxn modelId="{3845A4E3-34B0-4777-90A9-0C5725412333}" type="presParOf" srcId="{7112154C-418C-420C-A31F-11798B9C91B6}" destId="{0A397B7A-3285-48A3-B338-ABFA07A92EC9}" srcOrd="0" destOrd="0" presId="urn:microsoft.com/office/officeart/2005/8/layout/hierarchy2"/>
    <dgm:cxn modelId="{988C2585-AFD4-4ED8-A8E2-F59F08118E76}" type="presParOf" srcId="{0A397B7A-3285-48A3-B338-ABFA07A92EC9}" destId="{F927436C-F49C-475A-9588-1C9D93ABD72C}" srcOrd="0" destOrd="0" presId="urn:microsoft.com/office/officeart/2005/8/layout/hierarchy2"/>
    <dgm:cxn modelId="{F18FC2B6-5A72-4238-BE66-C61018C4CCA4}" type="presParOf" srcId="{7112154C-418C-420C-A31F-11798B9C91B6}" destId="{A745EF29-ADDE-4CE3-B033-1377D307E84E}" srcOrd="1" destOrd="0" presId="urn:microsoft.com/office/officeart/2005/8/layout/hierarchy2"/>
    <dgm:cxn modelId="{9980531E-C064-4B2A-857F-884583019F22}" type="presParOf" srcId="{A745EF29-ADDE-4CE3-B033-1377D307E84E}" destId="{C75A6698-9F90-471A-8B7C-A8762EB94708}" srcOrd="0" destOrd="0" presId="urn:microsoft.com/office/officeart/2005/8/layout/hierarchy2"/>
    <dgm:cxn modelId="{EFC67811-C26A-4C11-ABAA-188E8D6F59FD}" type="presParOf" srcId="{A745EF29-ADDE-4CE3-B033-1377D307E84E}" destId="{FD99A5C1-957A-4FD6-AAAE-588CCC18BFF0}" srcOrd="1" destOrd="0" presId="urn:microsoft.com/office/officeart/2005/8/layout/hierarchy2"/>
    <dgm:cxn modelId="{C7386ADC-D229-4639-AB2B-48E44DA0C691}" type="presParOf" srcId="{7112154C-418C-420C-A31F-11798B9C91B6}" destId="{749F415C-A17D-4C25-BE5B-470101E33F2A}" srcOrd="2" destOrd="0" presId="urn:microsoft.com/office/officeart/2005/8/layout/hierarchy2"/>
    <dgm:cxn modelId="{84B6B729-37CE-4B6F-8523-8AF3F30BD00F}" type="presParOf" srcId="{749F415C-A17D-4C25-BE5B-470101E33F2A}" destId="{E4F0CD11-635B-4715-8811-10A849197316}" srcOrd="0" destOrd="0" presId="urn:microsoft.com/office/officeart/2005/8/layout/hierarchy2"/>
    <dgm:cxn modelId="{7CFD328A-F2EE-474A-BD9B-0EA12491028D}" type="presParOf" srcId="{7112154C-418C-420C-A31F-11798B9C91B6}" destId="{DD937AB2-099F-4C4C-BCDE-FB48E161DF9D}" srcOrd="3" destOrd="0" presId="urn:microsoft.com/office/officeart/2005/8/layout/hierarchy2"/>
    <dgm:cxn modelId="{DF41A08D-DD41-4CE6-814F-F23385EA54CB}" type="presParOf" srcId="{DD937AB2-099F-4C4C-BCDE-FB48E161DF9D}" destId="{7450EFE6-8BF1-4D2A-9810-769660099C48}" srcOrd="0" destOrd="0" presId="urn:microsoft.com/office/officeart/2005/8/layout/hierarchy2"/>
    <dgm:cxn modelId="{27B808D9-6D61-4C47-8A82-9155315C9936}" type="presParOf" srcId="{DD937AB2-099F-4C4C-BCDE-FB48E161DF9D}" destId="{00235557-4BE4-4910-BE0F-68C224AD291E}" srcOrd="1" destOrd="0" presId="urn:microsoft.com/office/officeart/2005/8/layout/hierarchy2"/>
    <dgm:cxn modelId="{593C022C-4690-446D-BF26-DDC673C1291B}" type="presParOf" srcId="{7112154C-418C-420C-A31F-11798B9C91B6}" destId="{C782A217-5007-4F36-A088-BDE6E1F4B78D}" srcOrd="4" destOrd="0" presId="urn:microsoft.com/office/officeart/2005/8/layout/hierarchy2"/>
    <dgm:cxn modelId="{CC8C8420-BD8A-4976-932C-3AD09A7E8811}" type="presParOf" srcId="{C782A217-5007-4F36-A088-BDE6E1F4B78D}" destId="{68E886BC-1D94-459B-9111-0AA75EA3E7A7}" srcOrd="0" destOrd="0" presId="urn:microsoft.com/office/officeart/2005/8/layout/hierarchy2"/>
    <dgm:cxn modelId="{D30DC467-8775-4970-B195-F8255AA70980}" type="presParOf" srcId="{7112154C-418C-420C-A31F-11798B9C91B6}" destId="{22323D93-F9AB-4B9B-A866-7115467C6CE5}" srcOrd="5" destOrd="0" presId="urn:microsoft.com/office/officeart/2005/8/layout/hierarchy2"/>
    <dgm:cxn modelId="{36480C27-759F-4DBE-9E43-60942AC7F4D9}" type="presParOf" srcId="{22323D93-F9AB-4B9B-A866-7115467C6CE5}" destId="{BE1690D6-BE21-45DC-9C86-6DDA118561EF}" srcOrd="0" destOrd="0" presId="urn:microsoft.com/office/officeart/2005/8/layout/hierarchy2"/>
    <dgm:cxn modelId="{CE1BB788-81CD-4448-9013-E010EDCFB489}" type="presParOf" srcId="{22323D93-F9AB-4B9B-A866-7115467C6CE5}" destId="{7312A085-96BD-4325-ACA7-044C41A8792C}" srcOrd="1" destOrd="0" presId="urn:microsoft.com/office/officeart/2005/8/layout/hierarchy2"/>
  </dgm:cxnLst>
  <dgm:bg>
    <a:noFill/>
  </dgm:bg>
  <dgm:whole>
    <a:ln w="3175">
      <a:noFill/>
    </a:ln>
  </dgm:whole>
  <dgm:extLst>
    <a:ext uri="http://schemas.microsoft.com/office/drawing/2008/diagram">
      <dsp:dataModelExt xmlns:dsp="http://schemas.microsoft.com/office/drawing/2008/diagram" relId="rId7"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3457032E-82C9-4019-81CB-13C4F53810FA}" type="doc">
      <dgm:prSet loTypeId="urn:microsoft.com/office/officeart/2005/8/layout/hList1" loCatId="list" qsTypeId="urn:microsoft.com/office/officeart/2005/8/quickstyle/simple1" qsCatId="simple" csTypeId="urn:microsoft.com/office/officeart/2005/8/colors/colorful2" csCatId="colorful" phldr="1"/>
      <dgm:spPr/>
      <dgm:t>
        <a:bodyPr/>
        <a:lstStyle/>
        <a:p>
          <a:endParaRPr lang="zh-TW" altLang="en-US"/>
        </a:p>
      </dgm:t>
    </dgm:pt>
    <dgm:pt modelId="{652CB8C8-20AE-41B0-9BC0-6CC2E3E74970}">
      <dgm:prSet custT="1"/>
      <dgm:spPr/>
      <dgm:t>
        <a:bodyPr/>
        <a:lstStyle/>
        <a:p>
          <a:pPr rtl="0"/>
          <a:r>
            <a:rPr lang="zh-TW" altLang="en-US" sz="2800" dirty="0" smtClean="0"/>
            <a:t>注意事項</a:t>
          </a:r>
          <a:endParaRPr lang="zh-TW" altLang="en-US" sz="2800" dirty="0"/>
        </a:p>
      </dgm:t>
    </dgm:pt>
    <dgm:pt modelId="{75710AB9-3ECA-4F8D-A508-E2432559968F}" type="parTrans" cxnId="{F2B7B7B2-B9C9-4A29-B3AF-7318E0C269EA}">
      <dgm:prSet/>
      <dgm:spPr/>
      <dgm:t>
        <a:bodyPr/>
        <a:lstStyle/>
        <a:p>
          <a:endParaRPr lang="zh-TW" altLang="en-US"/>
        </a:p>
      </dgm:t>
    </dgm:pt>
    <dgm:pt modelId="{D1442284-FEFE-4E60-A3CF-9614AED99F9A}" type="sibTrans" cxnId="{F2B7B7B2-B9C9-4A29-B3AF-7318E0C269EA}">
      <dgm:prSet/>
      <dgm:spPr/>
      <dgm:t>
        <a:bodyPr/>
        <a:lstStyle/>
        <a:p>
          <a:endParaRPr lang="zh-TW" altLang="en-US"/>
        </a:p>
      </dgm:t>
    </dgm:pt>
    <dgm:pt modelId="{149D4DED-7BB9-4193-8A99-E8E670C91EF5}">
      <dgm:prSet/>
      <dgm:spPr/>
      <dgm:t>
        <a:bodyPr/>
        <a:lstStyle/>
        <a:p>
          <a:pPr rtl="0"/>
          <a:r>
            <a:rPr lang="zh-TW" dirty="0" smtClean="0"/>
            <a:t>不可自行灌錄來源不明或以破解電腦伴唱機防盜拷措施</a:t>
          </a:r>
          <a:r>
            <a:rPr lang="en-US" dirty="0" smtClean="0"/>
            <a:t>(</a:t>
          </a:r>
          <a:r>
            <a:rPr lang="zh-TW" dirty="0" smtClean="0"/>
            <a:t>輸入碼、授權碼等科技保護措施</a:t>
          </a:r>
          <a:r>
            <a:rPr lang="en-US" dirty="0" smtClean="0"/>
            <a:t>)</a:t>
          </a:r>
          <a:r>
            <a:rPr lang="zh-TW" dirty="0" smtClean="0"/>
            <a:t>之方式加灌歌曲，或在網路上傳輸正版補灌光碟甚或是盜版歌曲供他人灌歌。</a:t>
          </a:r>
          <a:endParaRPr lang="zh-TW" dirty="0"/>
        </a:p>
      </dgm:t>
    </dgm:pt>
    <dgm:pt modelId="{58BBA656-07AD-4A20-B7FA-F1C22801EECC}" type="parTrans" cxnId="{4DF648B2-154A-4E54-B67D-600E6E334948}">
      <dgm:prSet/>
      <dgm:spPr/>
      <dgm:t>
        <a:bodyPr/>
        <a:lstStyle/>
        <a:p>
          <a:endParaRPr lang="zh-TW" altLang="en-US"/>
        </a:p>
      </dgm:t>
    </dgm:pt>
    <dgm:pt modelId="{CA928FA6-AA4F-4D06-8B90-6506CF648F1D}" type="sibTrans" cxnId="{4DF648B2-154A-4E54-B67D-600E6E334948}">
      <dgm:prSet/>
      <dgm:spPr/>
      <dgm:t>
        <a:bodyPr/>
        <a:lstStyle/>
        <a:p>
          <a:endParaRPr lang="zh-TW" altLang="en-US"/>
        </a:p>
      </dgm:t>
    </dgm:pt>
    <dgm:pt modelId="{CF414401-EB3A-4316-848C-587DD01764DF}">
      <dgm:prSet/>
      <dgm:spPr/>
      <dgm:t>
        <a:bodyPr/>
        <a:lstStyle/>
        <a:p>
          <a:pPr rtl="0"/>
          <a:r>
            <a:rPr lang="zh-TW" dirty="0" smtClean="0"/>
            <a:t>於自購</a:t>
          </a:r>
          <a:r>
            <a:rPr lang="zh-TW" altLang="en-US" dirty="0" smtClean="0"/>
            <a:t>或租來</a:t>
          </a:r>
          <a:r>
            <a:rPr lang="zh-TW" dirty="0" smtClean="0"/>
            <a:t>之電腦伴唱機補灌新歌，應灌錄原伴唱機廠商所提供之光碟，並認明原出廠公司名稱標示</a:t>
          </a:r>
          <a:r>
            <a:rPr lang="en-US" altLang="zh-TW" dirty="0" smtClean="0"/>
            <a:t>(</a:t>
          </a:r>
          <a:r>
            <a:rPr lang="zh-TW" altLang="en-US" dirty="0" smtClean="0"/>
            <a:t>即有合法授權重製者</a:t>
          </a:r>
          <a:r>
            <a:rPr lang="en-US" altLang="zh-TW" dirty="0" smtClean="0"/>
            <a:t>)</a:t>
          </a:r>
          <a:r>
            <a:rPr lang="zh-TW" dirty="0" smtClean="0"/>
            <a:t>。</a:t>
          </a:r>
          <a:endParaRPr lang="zh-TW" dirty="0"/>
        </a:p>
      </dgm:t>
    </dgm:pt>
    <dgm:pt modelId="{74BFF1EB-EAD9-4E06-8381-A804C2866C39}" type="parTrans" cxnId="{E562E541-6136-4471-A2AE-3C338176F542}">
      <dgm:prSet/>
      <dgm:spPr/>
      <dgm:t>
        <a:bodyPr/>
        <a:lstStyle/>
        <a:p>
          <a:endParaRPr lang="zh-TW" altLang="en-US"/>
        </a:p>
      </dgm:t>
    </dgm:pt>
    <dgm:pt modelId="{7BE2E4CD-6C76-4724-ADE1-055D1CC181FF}" type="sibTrans" cxnId="{E562E541-6136-4471-A2AE-3C338176F542}">
      <dgm:prSet/>
      <dgm:spPr/>
      <dgm:t>
        <a:bodyPr/>
        <a:lstStyle/>
        <a:p>
          <a:endParaRPr lang="zh-TW" altLang="en-US"/>
        </a:p>
      </dgm:t>
    </dgm:pt>
    <dgm:pt modelId="{BDAA6C12-36BA-4274-82EC-D1114C6F0EAA}">
      <dgm:prSet/>
      <dgm:spPr/>
      <dgm:t>
        <a:bodyPr/>
        <a:lstStyle/>
        <a:p>
          <a:pPr rtl="0"/>
          <a:r>
            <a:rPr lang="zh-TW" dirty="0" smtClean="0"/>
            <a:t>各廠牌電腦伴唱機重製授權契約多數有針對特定廠牌機器之範圍限制，如欲灌錄他廠牌歌曲，</a:t>
          </a:r>
          <a:r>
            <a:rPr lang="zh-TW" altLang="en-US" dirty="0" smtClean="0"/>
            <a:t>易生侵權</a:t>
          </a:r>
          <a:r>
            <a:rPr lang="zh-TW" dirty="0" smtClean="0"/>
            <a:t>。</a:t>
          </a:r>
          <a:endParaRPr lang="zh-TW" dirty="0"/>
        </a:p>
      </dgm:t>
    </dgm:pt>
    <dgm:pt modelId="{3F7B7E07-ED34-43AE-A03D-F4EDD97D5333}" type="parTrans" cxnId="{87DD0A6A-25BE-4344-9008-CB1D15595322}">
      <dgm:prSet/>
      <dgm:spPr/>
      <dgm:t>
        <a:bodyPr/>
        <a:lstStyle/>
        <a:p>
          <a:endParaRPr lang="zh-TW" altLang="en-US"/>
        </a:p>
      </dgm:t>
    </dgm:pt>
    <dgm:pt modelId="{DF39DEE8-7D8D-437B-A0BB-4520E7A4F989}" type="sibTrans" cxnId="{87DD0A6A-25BE-4344-9008-CB1D15595322}">
      <dgm:prSet/>
      <dgm:spPr/>
      <dgm:t>
        <a:bodyPr/>
        <a:lstStyle/>
        <a:p>
          <a:endParaRPr lang="zh-TW" altLang="en-US"/>
        </a:p>
      </dgm:t>
    </dgm:pt>
    <dgm:pt modelId="{0648B563-E3C9-4E91-884E-F876CA0BB06B}">
      <dgm:prSet/>
      <dgm:spPr/>
      <dgm:t>
        <a:bodyPr/>
        <a:lstStyle/>
        <a:p>
          <a:pPr rtl="0"/>
          <a:r>
            <a:rPr lang="zh-TW" smtClean="0"/>
            <a:t>避免將某廠商出版之新歌光碟、</a:t>
          </a:r>
          <a:r>
            <a:rPr lang="en-US" smtClean="0"/>
            <a:t>CF</a:t>
          </a:r>
          <a:r>
            <a:rPr lang="zh-TW" smtClean="0"/>
            <a:t>記憶卡、灌歌站內之歌曲灌錄在非該廠出產之電腦伴唱機內。</a:t>
          </a:r>
          <a:endParaRPr lang="zh-TW" dirty="0"/>
        </a:p>
      </dgm:t>
    </dgm:pt>
    <dgm:pt modelId="{B8E9EF60-21E0-470B-9B35-2FF083D5648E}" type="parTrans" cxnId="{51561A82-EADC-4D6B-92F2-4FEBA2D40ADD}">
      <dgm:prSet/>
      <dgm:spPr/>
      <dgm:t>
        <a:bodyPr/>
        <a:lstStyle/>
        <a:p>
          <a:endParaRPr lang="zh-TW" altLang="en-US"/>
        </a:p>
      </dgm:t>
    </dgm:pt>
    <dgm:pt modelId="{DA4F4C2C-4130-4DA6-8DFE-A869113BEAB1}" type="sibTrans" cxnId="{51561A82-EADC-4D6B-92F2-4FEBA2D40ADD}">
      <dgm:prSet/>
      <dgm:spPr/>
      <dgm:t>
        <a:bodyPr/>
        <a:lstStyle/>
        <a:p>
          <a:endParaRPr lang="zh-TW" altLang="en-US"/>
        </a:p>
      </dgm:t>
    </dgm:pt>
    <dgm:pt modelId="{E55BD3C2-1AF4-41B9-85FB-0714390000DF}" type="pres">
      <dgm:prSet presAssocID="{3457032E-82C9-4019-81CB-13C4F53810FA}" presName="Name0" presStyleCnt="0">
        <dgm:presLayoutVars>
          <dgm:dir/>
          <dgm:animLvl val="lvl"/>
          <dgm:resizeHandles val="exact"/>
        </dgm:presLayoutVars>
      </dgm:prSet>
      <dgm:spPr/>
      <dgm:t>
        <a:bodyPr/>
        <a:lstStyle/>
        <a:p>
          <a:endParaRPr lang="zh-TW" altLang="en-US"/>
        </a:p>
      </dgm:t>
    </dgm:pt>
    <dgm:pt modelId="{3A8C48C6-D941-4929-A371-663BDB82A862}" type="pres">
      <dgm:prSet presAssocID="{652CB8C8-20AE-41B0-9BC0-6CC2E3E74970}" presName="composite" presStyleCnt="0"/>
      <dgm:spPr/>
    </dgm:pt>
    <dgm:pt modelId="{ECE845CB-AB5F-4C26-8EEB-26C6CEB585F7}" type="pres">
      <dgm:prSet presAssocID="{652CB8C8-20AE-41B0-9BC0-6CC2E3E74970}" presName="parTx" presStyleLbl="alignNode1" presStyleIdx="0" presStyleCnt="1">
        <dgm:presLayoutVars>
          <dgm:chMax val="0"/>
          <dgm:chPref val="0"/>
          <dgm:bulletEnabled val="1"/>
        </dgm:presLayoutVars>
      </dgm:prSet>
      <dgm:spPr/>
      <dgm:t>
        <a:bodyPr/>
        <a:lstStyle/>
        <a:p>
          <a:endParaRPr lang="zh-TW" altLang="en-US"/>
        </a:p>
      </dgm:t>
    </dgm:pt>
    <dgm:pt modelId="{18888EC1-0DA0-4DC4-9A70-BC52B100101D}" type="pres">
      <dgm:prSet presAssocID="{652CB8C8-20AE-41B0-9BC0-6CC2E3E74970}" presName="desTx" presStyleLbl="alignAccFollowNode1" presStyleIdx="0" presStyleCnt="1">
        <dgm:presLayoutVars>
          <dgm:bulletEnabled val="1"/>
        </dgm:presLayoutVars>
      </dgm:prSet>
      <dgm:spPr/>
      <dgm:t>
        <a:bodyPr/>
        <a:lstStyle/>
        <a:p>
          <a:endParaRPr lang="zh-TW" altLang="en-US"/>
        </a:p>
      </dgm:t>
    </dgm:pt>
  </dgm:ptLst>
  <dgm:cxnLst>
    <dgm:cxn modelId="{6AFD751C-E0BE-47A3-8754-286A0C44CC5F}" type="presOf" srcId="{652CB8C8-20AE-41B0-9BC0-6CC2E3E74970}" destId="{ECE845CB-AB5F-4C26-8EEB-26C6CEB585F7}" srcOrd="0" destOrd="0" presId="urn:microsoft.com/office/officeart/2005/8/layout/hList1"/>
    <dgm:cxn modelId="{59D89B21-686C-43F8-95E4-0CD6BBE71D84}" type="presOf" srcId="{3457032E-82C9-4019-81CB-13C4F53810FA}" destId="{E55BD3C2-1AF4-41B9-85FB-0714390000DF}" srcOrd="0" destOrd="0" presId="urn:microsoft.com/office/officeart/2005/8/layout/hList1"/>
    <dgm:cxn modelId="{6A519D73-5869-415C-86BD-7331D5C985D3}" type="presOf" srcId="{149D4DED-7BB9-4193-8A99-E8E670C91EF5}" destId="{18888EC1-0DA0-4DC4-9A70-BC52B100101D}" srcOrd="0" destOrd="0" presId="urn:microsoft.com/office/officeart/2005/8/layout/hList1"/>
    <dgm:cxn modelId="{1CCA506B-1605-4F22-AFF3-005D367D0B03}" type="presOf" srcId="{0648B563-E3C9-4E91-884E-F876CA0BB06B}" destId="{18888EC1-0DA0-4DC4-9A70-BC52B100101D}" srcOrd="0" destOrd="3" presId="urn:microsoft.com/office/officeart/2005/8/layout/hList1"/>
    <dgm:cxn modelId="{4DF648B2-154A-4E54-B67D-600E6E334948}" srcId="{652CB8C8-20AE-41B0-9BC0-6CC2E3E74970}" destId="{149D4DED-7BB9-4193-8A99-E8E670C91EF5}" srcOrd="0" destOrd="0" parTransId="{58BBA656-07AD-4A20-B7FA-F1C22801EECC}" sibTransId="{CA928FA6-AA4F-4D06-8B90-6506CF648F1D}"/>
    <dgm:cxn modelId="{E562E541-6136-4471-A2AE-3C338176F542}" srcId="{652CB8C8-20AE-41B0-9BC0-6CC2E3E74970}" destId="{CF414401-EB3A-4316-848C-587DD01764DF}" srcOrd="1" destOrd="0" parTransId="{74BFF1EB-EAD9-4E06-8381-A804C2866C39}" sibTransId="{7BE2E4CD-6C76-4724-ADE1-055D1CC181FF}"/>
    <dgm:cxn modelId="{B61560F9-00E0-4BC5-AFB4-D9BFA5E0210A}" type="presOf" srcId="{BDAA6C12-36BA-4274-82EC-D1114C6F0EAA}" destId="{18888EC1-0DA0-4DC4-9A70-BC52B100101D}" srcOrd="0" destOrd="2" presId="urn:microsoft.com/office/officeart/2005/8/layout/hList1"/>
    <dgm:cxn modelId="{87DD0A6A-25BE-4344-9008-CB1D15595322}" srcId="{CF414401-EB3A-4316-848C-587DD01764DF}" destId="{BDAA6C12-36BA-4274-82EC-D1114C6F0EAA}" srcOrd="0" destOrd="0" parTransId="{3F7B7E07-ED34-43AE-A03D-F4EDD97D5333}" sibTransId="{DF39DEE8-7D8D-437B-A0BB-4520E7A4F989}"/>
    <dgm:cxn modelId="{44D1C989-52F0-4013-AC70-94440FDD19A7}" type="presOf" srcId="{CF414401-EB3A-4316-848C-587DD01764DF}" destId="{18888EC1-0DA0-4DC4-9A70-BC52B100101D}" srcOrd="0" destOrd="1" presId="urn:microsoft.com/office/officeart/2005/8/layout/hList1"/>
    <dgm:cxn modelId="{F2B7B7B2-B9C9-4A29-B3AF-7318E0C269EA}" srcId="{3457032E-82C9-4019-81CB-13C4F53810FA}" destId="{652CB8C8-20AE-41B0-9BC0-6CC2E3E74970}" srcOrd="0" destOrd="0" parTransId="{75710AB9-3ECA-4F8D-A508-E2432559968F}" sibTransId="{D1442284-FEFE-4E60-A3CF-9614AED99F9A}"/>
    <dgm:cxn modelId="{51561A82-EADC-4D6B-92F2-4FEBA2D40ADD}" srcId="{CF414401-EB3A-4316-848C-587DD01764DF}" destId="{0648B563-E3C9-4E91-884E-F876CA0BB06B}" srcOrd="1" destOrd="0" parTransId="{B8E9EF60-21E0-470B-9B35-2FF083D5648E}" sibTransId="{DA4F4C2C-4130-4DA6-8DFE-A869113BEAB1}"/>
    <dgm:cxn modelId="{051A9DD4-111D-4B32-97F0-018958387935}" type="presParOf" srcId="{E55BD3C2-1AF4-41B9-85FB-0714390000DF}" destId="{3A8C48C6-D941-4929-A371-663BDB82A862}" srcOrd="0" destOrd="0" presId="urn:microsoft.com/office/officeart/2005/8/layout/hList1"/>
    <dgm:cxn modelId="{CA6A8E17-11D6-4243-BB17-5745A4E16807}" type="presParOf" srcId="{3A8C48C6-D941-4929-A371-663BDB82A862}" destId="{ECE845CB-AB5F-4C26-8EEB-26C6CEB585F7}" srcOrd="0" destOrd="0" presId="urn:microsoft.com/office/officeart/2005/8/layout/hList1"/>
    <dgm:cxn modelId="{E0C03C05-A031-4FD7-892F-A050D53C5762}" type="presParOf" srcId="{3A8C48C6-D941-4929-A371-663BDB82A862}" destId="{18888EC1-0DA0-4DC4-9A70-BC52B100101D}"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F548F4B3-9518-413E-A379-3A14FA9E5A1C}" type="doc">
      <dgm:prSet loTypeId="urn:microsoft.com/office/officeart/2005/8/layout/list1" loCatId="list" qsTypeId="urn:microsoft.com/office/officeart/2005/8/quickstyle/3d3" qsCatId="3D" csTypeId="urn:microsoft.com/office/officeart/2005/8/colors/accent1_3" csCatId="accent1" phldr="1"/>
      <dgm:spPr/>
      <dgm:t>
        <a:bodyPr/>
        <a:lstStyle/>
        <a:p>
          <a:endParaRPr lang="zh-TW" altLang="en-US"/>
        </a:p>
      </dgm:t>
    </dgm:pt>
    <dgm:pt modelId="{182F6820-2F9B-4641-A117-97BB1FB8FA82}">
      <dgm:prSet phldrT="[文字]" custT="1"/>
      <dgm:spPr/>
      <dgm:t>
        <a:bodyPr/>
        <a:lstStyle/>
        <a:p>
          <a:r>
            <a:rPr lang="zh-TW" altLang="en-US" sz="2000" b="1" dirty="0" smtClean="0">
              <a:solidFill>
                <a:schemeClr val="tx1"/>
              </a:solidFill>
              <a:latin typeface="標楷體" panose="03000509000000000000" pitchFamily="65" charset="-120"/>
              <a:ea typeface="標楷體" panose="03000509000000000000" pitchFamily="65" charset="-120"/>
            </a:rPr>
            <a:t>著作權人自已行使</a:t>
          </a:r>
          <a:endParaRPr lang="zh-TW" altLang="en-US" sz="2000" b="1" dirty="0">
            <a:solidFill>
              <a:schemeClr val="tx1"/>
            </a:solidFill>
            <a:latin typeface="標楷體" panose="03000509000000000000" pitchFamily="65" charset="-120"/>
            <a:ea typeface="標楷體" panose="03000509000000000000" pitchFamily="65" charset="-120"/>
          </a:endParaRPr>
        </a:p>
      </dgm:t>
    </dgm:pt>
    <dgm:pt modelId="{420AE6E2-2EBB-464F-B640-BD133A20717E}" type="parTrans" cxnId="{D018647B-CECB-48D8-BA1B-9B69C4DDECA5}">
      <dgm:prSet/>
      <dgm:spPr/>
      <dgm:t>
        <a:bodyPr/>
        <a:lstStyle/>
        <a:p>
          <a:endParaRPr lang="zh-TW" altLang="en-US"/>
        </a:p>
      </dgm:t>
    </dgm:pt>
    <dgm:pt modelId="{463801B0-ABD9-420D-B274-BBE0B38C5C57}" type="sibTrans" cxnId="{D018647B-CECB-48D8-BA1B-9B69C4DDECA5}">
      <dgm:prSet/>
      <dgm:spPr/>
      <dgm:t>
        <a:bodyPr/>
        <a:lstStyle/>
        <a:p>
          <a:endParaRPr lang="zh-TW" altLang="en-US"/>
        </a:p>
      </dgm:t>
    </dgm:pt>
    <dgm:pt modelId="{C95FAC45-A3F2-4ABE-B1A0-8F9840C3021E}">
      <dgm:prSet phldrT="[文字]" custT="1"/>
      <dgm:spPr/>
      <dgm:t>
        <a:bodyPr/>
        <a:lstStyle/>
        <a:p>
          <a:r>
            <a:rPr lang="zh-TW" altLang="en-US" sz="2000" b="1" dirty="0" smtClean="0">
              <a:solidFill>
                <a:schemeClr val="tx1"/>
              </a:solidFill>
              <a:latin typeface="標楷體" panose="03000509000000000000" pitchFamily="65" charset="-120"/>
              <a:ea typeface="標楷體" panose="03000509000000000000" pitchFamily="65" charset="-120"/>
            </a:rPr>
            <a:t>委託代理人行使</a:t>
          </a:r>
          <a:endParaRPr lang="zh-TW" altLang="en-US" sz="2000" b="1" dirty="0">
            <a:solidFill>
              <a:schemeClr val="tx1"/>
            </a:solidFill>
            <a:latin typeface="標楷體" panose="03000509000000000000" pitchFamily="65" charset="-120"/>
            <a:ea typeface="標楷體" panose="03000509000000000000" pitchFamily="65" charset="-120"/>
          </a:endParaRPr>
        </a:p>
      </dgm:t>
    </dgm:pt>
    <dgm:pt modelId="{CA4B12D7-CC02-4634-8F7B-B50F99E7BA1D}" type="parTrans" cxnId="{4B3023E9-C0B9-4A95-8825-2E1ABBA856E3}">
      <dgm:prSet/>
      <dgm:spPr/>
      <dgm:t>
        <a:bodyPr/>
        <a:lstStyle/>
        <a:p>
          <a:endParaRPr lang="zh-TW" altLang="en-US"/>
        </a:p>
      </dgm:t>
    </dgm:pt>
    <dgm:pt modelId="{B7EA5550-33D1-44BA-8B9F-E4F61FA68671}" type="sibTrans" cxnId="{4B3023E9-C0B9-4A95-8825-2E1ABBA856E3}">
      <dgm:prSet/>
      <dgm:spPr/>
      <dgm:t>
        <a:bodyPr/>
        <a:lstStyle/>
        <a:p>
          <a:endParaRPr lang="zh-TW" altLang="en-US"/>
        </a:p>
      </dgm:t>
    </dgm:pt>
    <dgm:pt modelId="{5237DEF5-1DC4-4332-A869-8D906D6DEEE7}">
      <dgm:prSet custT="1"/>
      <dgm:spPr/>
      <dgm:t>
        <a:bodyPr/>
        <a:lstStyle/>
        <a:p>
          <a:r>
            <a:rPr lang="zh-TW" altLang="en-US" sz="2000" dirty="0" smtClean="0">
              <a:latin typeface="標楷體" panose="03000509000000000000" pitchFamily="65" charset="-120"/>
              <a:ea typeface="標楷體" panose="03000509000000000000" pitchFamily="65" charset="-120"/>
            </a:rPr>
            <a:t>例如自行與利用人洽談授權、自行主張權利</a:t>
          </a:r>
          <a:endParaRPr lang="zh-TW" altLang="en-US" sz="2000" dirty="0">
            <a:latin typeface="標楷體" panose="03000509000000000000" pitchFamily="65" charset="-120"/>
            <a:ea typeface="標楷體" panose="03000509000000000000" pitchFamily="65" charset="-120"/>
          </a:endParaRPr>
        </a:p>
      </dgm:t>
    </dgm:pt>
    <dgm:pt modelId="{155E301E-EED3-4161-B118-394B23186105}" type="parTrans" cxnId="{A4309369-E93E-400B-B9DF-B295879FB066}">
      <dgm:prSet/>
      <dgm:spPr/>
      <dgm:t>
        <a:bodyPr/>
        <a:lstStyle/>
        <a:p>
          <a:endParaRPr lang="zh-TW" altLang="en-US"/>
        </a:p>
      </dgm:t>
    </dgm:pt>
    <dgm:pt modelId="{7860D440-B451-4119-B698-A5094894DDAC}" type="sibTrans" cxnId="{A4309369-E93E-400B-B9DF-B295879FB066}">
      <dgm:prSet/>
      <dgm:spPr/>
      <dgm:t>
        <a:bodyPr/>
        <a:lstStyle/>
        <a:p>
          <a:endParaRPr lang="zh-TW" altLang="en-US"/>
        </a:p>
      </dgm:t>
    </dgm:pt>
    <dgm:pt modelId="{FB2396AC-2D2D-4934-8519-14C9A4735D53}">
      <dgm:prSet phldrT="[文字]" custT="1"/>
      <dgm:spPr/>
      <dgm:t>
        <a:bodyPr/>
        <a:lstStyle/>
        <a:p>
          <a:r>
            <a:rPr lang="zh-TW" altLang="en-US" sz="2000" dirty="0" smtClean="0">
              <a:latin typeface="標楷體" pitchFamily="65" charset="-120"/>
              <a:ea typeface="標楷體" panose="03000509000000000000" pitchFamily="65" charset="-120"/>
              <a:cs typeface="微軟正黑體" pitchFamily="34" charset="-120"/>
            </a:rPr>
            <a:t>例如：採一般的經紀人</a:t>
          </a:r>
          <a:r>
            <a:rPr lang="en-US" altLang="zh-TW" sz="2000" dirty="0" smtClean="0">
              <a:latin typeface="標楷體" pitchFamily="65" charset="-120"/>
              <a:ea typeface="標楷體" panose="03000509000000000000" pitchFamily="65" charset="-120"/>
              <a:cs typeface="微軟正黑體" pitchFamily="34" charset="-120"/>
            </a:rPr>
            <a:t>(</a:t>
          </a:r>
          <a:r>
            <a:rPr lang="zh-TW" altLang="en-US" sz="2000" dirty="0" smtClean="0">
              <a:latin typeface="標楷體" pitchFamily="65" charset="-120"/>
              <a:ea typeface="標楷體" panose="03000509000000000000" pitchFamily="65" charset="-120"/>
              <a:cs typeface="微軟正黑體" pitchFamily="34" charset="-120"/>
            </a:rPr>
            <a:t>公司</a:t>
          </a:r>
          <a:r>
            <a:rPr lang="en-US" altLang="zh-TW" sz="2000" dirty="0" smtClean="0">
              <a:latin typeface="標楷體" pitchFamily="65" charset="-120"/>
              <a:ea typeface="標楷體" panose="03000509000000000000" pitchFamily="65" charset="-120"/>
              <a:cs typeface="微軟正黑體" pitchFamily="34" charset="-120"/>
            </a:rPr>
            <a:t>)(agency-type)</a:t>
          </a:r>
          <a:r>
            <a:rPr lang="zh-TW" altLang="en-US" sz="2000" dirty="0" smtClean="0">
              <a:latin typeface="標楷體" pitchFamily="65" charset="-120"/>
              <a:ea typeface="標楷體" panose="03000509000000000000" pitchFamily="65" charset="-120"/>
              <a:cs typeface="微軟正黑體" pitchFamily="34" charset="-120"/>
            </a:rPr>
            <a:t>代理之方式</a:t>
          </a:r>
          <a:r>
            <a:rPr lang="en-US" altLang="zh-TW" sz="2000" dirty="0" smtClean="0">
              <a:latin typeface="標楷體" pitchFamily="65" charset="-120"/>
              <a:ea typeface="標楷體" panose="03000509000000000000" pitchFamily="65" charset="-120"/>
              <a:cs typeface="微軟正黑體" pitchFamily="34" charset="-120"/>
            </a:rPr>
            <a:t> </a:t>
          </a:r>
          <a:endParaRPr lang="zh-TW" altLang="en-US" sz="2000" dirty="0">
            <a:latin typeface="標楷體" panose="03000509000000000000" pitchFamily="65" charset="-120"/>
            <a:ea typeface="標楷體" panose="03000509000000000000" pitchFamily="65" charset="-120"/>
          </a:endParaRPr>
        </a:p>
      </dgm:t>
    </dgm:pt>
    <dgm:pt modelId="{F0B806EB-197D-4060-AE70-CA791DD55F45}" type="parTrans" cxnId="{B61CDB08-9464-4586-BEFA-EFDB42370E15}">
      <dgm:prSet/>
      <dgm:spPr/>
      <dgm:t>
        <a:bodyPr/>
        <a:lstStyle/>
        <a:p>
          <a:endParaRPr lang="zh-TW" altLang="en-US"/>
        </a:p>
      </dgm:t>
    </dgm:pt>
    <dgm:pt modelId="{25FC3334-E447-4F5E-8F5C-07B5A621B87C}" type="sibTrans" cxnId="{B61CDB08-9464-4586-BEFA-EFDB42370E15}">
      <dgm:prSet/>
      <dgm:spPr/>
      <dgm:t>
        <a:bodyPr/>
        <a:lstStyle/>
        <a:p>
          <a:endParaRPr lang="zh-TW" altLang="en-US"/>
        </a:p>
      </dgm:t>
    </dgm:pt>
    <dgm:pt modelId="{7ABD1125-45C3-4E78-90BE-A0ED575F8753}">
      <dgm:prSet custT="1"/>
      <dgm:spPr/>
      <dgm:t>
        <a:bodyPr/>
        <a:lstStyle/>
        <a:p>
          <a:r>
            <a:rPr lang="zh-TW" altLang="en-US" sz="2000" b="1" dirty="0" smtClean="0">
              <a:solidFill>
                <a:schemeClr val="tx1"/>
              </a:solidFill>
              <a:latin typeface="標楷體" pitchFamily="65" charset="-120"/>
              <a:ea typeface="標楷體" panose="03000509000000000000" pitchFamily="65" charset="-120"/>
              <a:cs typeface="微軟正黑體" pitchFamily="34" charset="-120"/>
            </a:rPr>
            <a:t>交由集體管理組織行使</a:t>
          </a:r>
        </a:p>
      </dgm:t>
    </dgm:pt>
    <dgm:pt modelId="{2DA40DAA-6C1A-450B-B0CC-5D5AD2577523}" type="parTrans" cxnId="{F5F08C8E-806E-422B-A5B4-80E5A761DDE7}">
      <dgm:prSet/>
      <dgm:spPr/>
      <dgm:t>
        <a:bodyPr/>
        <a:lstStyle/>
        <a:p>
          <a:endParaRPr lang="zh-TW" altLang="en-US"/>
        </a:p>
      </dgm:t>
    </dgm:pt>
    <dgm:pt modelId="{8B7ADCC2-4850-45C4-B867-9024D3EEABF2}" type="sibTrans" cxnId="{F5F08C8E-806E-422B-A5B4-80E5A761DDE7}">
      <dgm:prSet/>
      <dgm:spPr/>
      <dgm:t>
        <a:bodyPr/>
        <a:lstStyle/>
        <a:p>
          <a:endParaRPr lang="zh-TW" altLang="en-US"/>
        </a:p>
      </dgm:t>
    </dgm:pt>
    <dgm:pt modelId="{51731946-25E4-4E38-90DD-520DFA0BD740}">
      <dgm:prSet custT="1"/>
      <dgm:spPr/>
      <dgm:t>
        <a:bodyPr/>
        <a:lstStyle/>
        <a:p>
          <a:r>
            <a:rPr lang="zh-TW" altLang="en-US" sz="2000" dirty="0" smtClean="0">
              <a:latin typeface="標楷體" pitchFamily="65" charset="-120"/>
              <a:ea typeface="標楷體" panose="03000509000000000000" pitchFamily="65" charset="-120"/>
              <a:cs typeface="微軟正黑體" pitchFamily="34" charset="-120"/>
            </a:rPr>
            <a:t>權利人將權利交由集管組織集中管理，集中授權。</a:t>
          </a:r>
        </a:p>
      </dgm:t>
    </dgm:pt>
    <dgm:pt modelId="{23A46ADD-BDBB-4617-A037-22168982F70F}" type="parTrans" cxnId="{69EAC642-2008-4C38-B26E-74F989E444BD}">
      <dgm:prSet/>
      <dgm:spPr/>
      <dgm:t>
        <a:bodyPr/>
        <a:lstStyle/>
        <a:p>
          <a:endParaRPr lang="zh-TW" altLang="en-US"/>
        </a:p>
      </dgm:t>
    </dgm:pt>
    <dgm:pt modelId="{BDEACC9D-8C33-4503-8BFD-B9E2BFA388B8}" type="sibTrans" cxnId="{69EAC642-2008-4C38-B26E-74F989E444BD}">
      <dgm:prSet/>
      <dgm:spPr/>
      <dgm:t>
        <a:bodyPr/>
        <a:lstStyle/>
        <a:p>
          <a:endParaRPr lang="zh-TW" altLang="en-US"/>
        </a:p>
      </dgm:t>
    </dgm:pt>
    <dgm:pt modelId="{75719012-3287-4B06-A4F3-F7CD5E22F9B6}">
      <dgm:prSet custT="1"/>
      <dgm:spPr/>
      <dgm:t>
        <a:bodyPr/>
        <a:lstStyle/>
        <a:p>
          <a:r>
            <a:rPr lang="zh-TW" altLang="en-US" sz="2000" b="1" dirty="0" smtClean="0">
              <a:solidFill>
                <a:schemeClr val="accent5">
                  <a:lumMod val="50000"/>
                </a:schemeClr>
              </a:solidFill>
              <a:latin typeface="標楷體" pitchFamily="65" charset="-120"/>
              <a:ea typeface="標楷體" panose="03000509000000000000" pitchFamily="65" charset="-120"/>
            </a:rPr>
            <a:t>集管制度具有預先、一次性大量授權之便利性及降低交易成本特性</a:t>
          </a:r>
          <a:endParaRPr lang="zh-TW" altLang="en-US" sz="2000" dirty="0" smtClean="0">
            <a:latin typeface="標楷體" pitchFamily="65" charset="-120"/>
            <a:ea typeface="標楷體" panose="03000509000000000000" pitchFamily="65" charset="-120"/>
            <a:cs typeface="微軟正黑體" pitchFamily="34" charset="-120"/>
          </a:endParaRPr>
        </a:p>
      </dgm:t>
    </dgm:pt>
    <dgm:pt modelId="{8115A363-D8CA-4878-B345-A51CCBD257FC}" type="parTrans" cxnId="{2E7A63E1-43B7-4CF0-B838-0386D47857B9}">
      <dgm:prSet/>
      <dgm:spPr/>
      <dgm:t>
        <a:bodyPr/>
        <a:lstStyle/>
        <a:p>
          <a:endParaRPr lang="zh-TW" altLang="en-US"/>
        </a:p>
      </dgm:t>
    </dgm:pt>
    <dgm:pt modelId="{794E7B4F-4C15-447E-A59C-15745ABD50A1}" type="sibTrans" cxnId="{2E7A63E1-43B7-4CF0-B838-0386D47857B9}">
      <dgm:prSet/>
      <dgm:spPr/>
      <dgm:t>
        <a:bodyPr/>
        <a:lstStyle/>
        <a:p>
          <a:endParaRPr lang="zh-TW" altLang="en-US"/>
        </a:p>
      </dgm:t>
    </dgm:pt>
    <dgm:pt modelId="{BA5E5C91-F164-47FE-94EF-CF2613393650}">
      <dgm:prSet custT="1"/>
      <dgm:spPr/>
      <dgm:t>
        <a:bodyPr/>
        <a:lstStyle/>
        <a:p>
          <a:r>
            <a:rPr lang="zh-TW" altLang="en-US" sz="2000" b="1" dirty="0" smtClean="0">
              <a:solidFill>
                <a:schemeClr val="accent5">
                  <a:lumMod val="50000"/>
                </a:schemeClr>
              </a:solidFill>
              <a:latin typeface="標楷體" pitchFamily="65" charset="-120"/>
              <a:ea typeface="標楷體" panose="03000509000000000000" pitchFamily="65" charset="-120"/>
            </a:rPr>
            <a:t>部分國家會採取特別措施，規定某些權利必須交由集體管理組織管理</a:t>
          </a:r>
        </a:p>
      </dgm:t>
    </dgm:pt>
    <dgm:pt modelId="{9A754AD6-3912-41D3-B09A-EA82FAF190DE}" type="parTrans" cxnId="{524AFFEE-7505-4415-B3DF-C911AD1B1223}">
      <dgm:prSet/>
      <dgm:spPr/>
      <dgm:t>
        <a:bodyPr/>
        <a:lstStyle/>
        <a:p>
          <a:endParaRPr lang="zh-TW" altLang="en-US"/>
        </a:p>
      </dgm:t>
    </dgm:pt>
    <dgm:pt modelId="{FFC6D084-18ED-4BF8-B44A-2667734F455C}" type="sibTrans" cxnId="{524AFFEE-7505-4415-B3DF-C911AD1B1223}">
      <dgm:prSet/>
      <dgm:spPr/>
      <dgm:t>
        <a:bodyPr/>
        <a:lstStyle/>
        <a:p>
          <a:endParaRPr lang="zh-TW" altLang="en-US"/>
        </a:p>
      </dgm:t>
    </dgm:pt>
    <dgm:pt modelId="{4B38E2F3-2C3B-4449-A702-DAC6FD4CE289}" type="pres">
      <dgm:prSet presAssocID="{F548F4B3-9518-413E-A379-3A14FA9E5A1C}" presName="linear" presStyleCnt="0">
        <dgm:presLayoutVars>
          <dgm:dir/>
          <dgm:animLvl val="lvl"/>
          <dgm:resizeHandles val="exact"/>
        </dgm:presLayoutVars>
      </dgm:prSet>
      <dgm:spPr/>
      <dgm:t>
        <a:bodyPr/>
        <a:lstStyle/>
        <a:p>
          <a:endParaRPr lang="zh-TW" altLang="en-US"/>
        </a:p>
      </dgm:t>
    </dgm:pt>
    <dgm:pt modelId="{CF935513-20E5-47D3-80D5-CA624DB7CF29}" type="pres">
      <dgm:prSet presAssocID="{182F6820-2F9B-4641-A117-97BB1FB8FA82}" presName="parentLin" presStyleCnt="0"/>
      <dgm:spPr/>
      <dgm:t>
        <a:bodyPr/>
        <a:lstStyle/>
        <a:p>
          <a:endParaRPr lang="zh-TW" altLang="en-US"/>
        </a:p>
      </dgm:t>
    </dgm:pt>
    <dgm:pt modelId="{72B3207E-2C03-4025-8A9F-D8636B0B35C4}" type="pres">
      <dgm:prSet presAssocID="{182F6820-2F9B-4641-A117-97BB1FB8FA82}" presName="parentLeftMargin" presStyleLbl="node1" presStyleIdx="0" presStyleCnt="3"/>
      <dgm:spPr/>
      <dgm:t>
        <a:bodyPr/>
        <a:lstStyle/>
        <a:p>
          <a:endParaRPr lang="zh-TW" altLang="en-US"/>
        </a:p>
      </dgm:t>
    </dgm:pt>
    <dgm:pt modelId="{84393782-0C7F-4FE1-B473-1D83AE2C932F}" type="pres">
      <dgm:prSet presAssocID="{182F6820-2F9B-4641-A117-97BB1FB8FA82}" presName="parentText" presStyleLbl="node1" presStyleIdx="0" presStyleCnt="3" custLinFactNeighborX="-5501" custLinFactNeighborY="10078">
        <dgm:presLayoutVars>
          <dgm:chMax val="0"/>
          <dgm:bulletEnabled val="1"/>
        </dgm:presLayoutVars>
      </dgm:prSet>
      <dgm:spPr/>
      <dgm:t>
        <a:bodyPr/>
        <a:lstStyle/>
        <a:p>
          <a:endParaRPr lang="zh-TW" altLang="en-US"/>
        </a:p>
      </dgm:t>
    </dgm:pt>
    <dgm:pt modelId="{EB4F2F18-BC5A-4C57-8EB0-4374B9BC6040}" type="pres">
      <dgm:prSet presAssocID="{182F6820-2F9B-4641-A117-97BB1FB8FA82}" presName="negativeSpace" presStyleCnt="0"/>
      <dgm:spPr/>
      <dgm:t>
        <a:bodyPr/>
        <a:lstStyle/>
        <a:p>
          <a:endParaRPr lang="zh-TW" altLang="en-US"/>
        </a:p>
      </dgm:t>
    </dgm:pt>
    <dgm:pt modelId="{3785CF37-95AC-40CF-B7C3-4F087E1D6920}" type="pres">
      <dgm:prSet presAssocID="{182F6820-2F9B-4641-A117-97BB1FB8FA82}" presName="childText" presStyleLbl="conFgAcc1" presStyleIdx="0" presStyleCnt="3">
        <dgm:presLayoutVars>
          <dgm:bulletEnabled val="1"/>
        </dgm:presLayoutVars>
      </dgm:prSet>
      <dgm:spPr/>
      <dgm:t>
        <a:bodyPr/>
        <a:lstStyle/>
        <a:p>
          <a:endParaRPr lang="zh-TW" altLang="en-US"/>
        </a:p>
      </dgm:t>
    </dgm:pt>
    <dgm:pt modelId="{035F6781-710A-49D4-843F-BDED54035F23}" type="pres">
      <dgm:prSet presAssocID="{463801B0-ABD9-420D-B274-BBE0B38C5C57}" presName="spaceBetweenRectangles" presStyleCnt="0"/>
      <dgm:spPr/>
      <dgm:t>
        <a:bodyPr/>
        <a:lstStyle/>
        <a:p>
          <a:endParaRPr lang="zh-TW" altLang="en-US"/>
        </a:p>
      </dgm:t>
    </dgm:pt>
    <dgm:pt modelId="{683C8C1E-E3B4-4A82-9C32-A2DAAC75CBB7}" type="pres">
      <dgm:prSet presAssocID="{C95FAC45-A3F2-4ABE-B1A0-8F9840C3021E}" presName="parentLin" presStyleCnt="0"/>
      <dgm:spPr/>
      <dgm:t>
        <a:bodyPr/>
        <a:lstStyle/>
        <a:p>
          <a:endParaRPr lang="zh-TW" altLang="en-US"/>
        </a:p>
      </dgm:t>
    </dgm:pt>
    <dgm:pt modelId="{59D97BB5-8E8A-4CC3-B814-F8408B3B03BC}" type="pres">
      <dgm:prSet presAssocID="{C95FAC45-A3F2-4ABE-B1A0-8F9840C3021E}" presName="parentLeftMargin" presStyleLbl="node1" presStyleIdx="0" presStyleCnt="3"/>
      <dgm:spPr/>
      <dgm:t>
        <a:bodyPr/>
        <a:lstStyle/>
        <a:p>
          <a:endParaRPr lang="zh-TW" altLang="en-US"/>
        </a:p>
      </dgm:t>
    </dgm:pt>
    <dgm:pt modelId="{0AD49A14-BF96-4FD0-BDA5-11F1A39D0644}" type="pres">
      <dgm:prSet presAssocID="{C95FAC45-A3F2-4ABE-B1A0-8F9840C3021E}" presName="parentText" presStyleLbl="node1" presStyleIdx="1" presStyleCnt="3">
        <dgm:presLayoutVars>
          <dgm:chMax val="0"/>
          <dgm:bulletEnabled val="1"/>
        </dgm:presLayoutVars>
      </dgm:prSet>
      <dgm:spPr/>
      <dgm:t>
        <a:bodyPr/>
        <a:lstStyle/>
        <a:p>
          <a:endParaRPr lang="zh-TW" altLang="en-US"/>
        </a:p>
      </dgm:t>
    </dgm:pt>
    <dgm:pt modelId="{F88CB854-07E2-421B-B812-657391BCA001}" type="pres">
      <dgm:prSet presAssocID="{C95FAC45-A3F2-4ABE-B1A0-8F9840C3021E}" presName="negativeSpace" presStyleCnt="0"/>
      <dgm:spPr/>
      <dgm:t>
        <a:bodyPr/>
        <a:lstStyle/>
        <a:p>
          <a:endParaRPr lang="zh-TW" altLang="en-US"/>
        </a:p>
      </dgm:t>
    </dgm:pt>
    <dgm:pt modelId="{56EC4507-690F-407F-A9FF-C68B0DC1A239}" type="pres">
      <dgm:prSet presAssocID="{C95FAC45-A3F2-4ABE-B1A0-8F9840C3021E}" presName="childText" presStyleLbl="conFgAcc1" presStyleIdx="1" presStyleCnt="3">
        <dgm:presLayoutVars>
          <dgm:bulletEnabled val="1"/>
        </dgm:presLayoutVars>
      </dgm:prSet>
      <dgm:spPr/>
      <dgm:t>
        <a:bodyPr/>
        <a:lstStyle/>
        <a:p>
          <a:endParaRPr lang="zh-TW" altLang="en-US"/>
        </a:p>
      </dgm:t>
    </dgm:pt>
    <dgm:pt modelId="{01CB9A91-F019-4DD2-BF30-F7E6E8B4AA67}" type="pres">
      <dgm:prSet presAssocID="{B7EA5550-33D1-44BA-8B9F-E4F61FA68671}" presName="spaceBetweenRectangles" presStyleCnt="0"/>
      <dgm:spPr/>
      <dgm:t>
        <a:bodyPr/>
        <a:lstStyle/>
        <a:p>
          <a:endParaRPr lang="zh-TW" altLang="en-US"/>
        </a:p>
      </dgm:t>
    </dgm:pt>
    <dgm:pt modelId="{152A23B1-75F6-4F31-852C-C60F03B7874C}" type="pres">
      <dgm:prSet presAssocID="{7ABD1125-45C3-4E78-90BE-A0ED575F8753}" presName="parentLin" presStyleCnt="0"/>
      <dgm:spPr/>
      <dgm:t>
        <a:bodyPr/>
        <a:lstStyle/>
        <a:p>
          <a:endParaRPr lang="zh-TW" altLang="en-US"/>
        </a:p>
      </dgm:t>
    </dgm:pt>
    <dgm:pt modelId="{99DB48CD-5B89-41AA-929C-3FA80A941791}" type="pres">
      <dgm:prSet presAssocID="{7ABD1125-45C3-4E78-90BE-A0ED575F8753}" presName="parentLeftMargin" presStyleLbl="node1" presStyleIdx="1" presStyleCnt="3"/>
      <dgm:spPr/>
      <dgm:t>
        <a:bodyPr/>
        <a:lstStyle/>
        <a:p>
          <a:endParaRPr lang="zh-TW" altLang="en-US"/>
        </a:p>
      </dgm:t>
    </dgm:pt>
    <dgm:pt modelId="{070EA220-1633-402A-B9FB-E5E727942F49}" type="pres">
      <dgm:prSet presAssocID="{7ABD1125-45C3-4E78-90BE-A0ED575F8753}" presName="parentText" presStyleLbl="node1" presStyleIdx="2" presStyleCnt="3">
        <dgm:presLayoutVars>
          <dgm:chMax val="0"/>
          <dgm:bulletEnabled val="1"/>
        </dgm:presLayoutVars>
      </dgm:prSet>
      <dgm:spPr/>
      <dgm:t>
        <a:bodyPr/>
        <a:lstStyle/>
        <a:p>
          <a:endParaRPr lang="zh-TW" altLang="en-US"/>
        </a:p>
      </dgm:t>
    </dgm:pt>
    <dgm:pt modelId="{ACDFF250-E5A1-4787-8DF0-995A7C1EBA48}" type="pres">
      <dgm:prSet presAssocID="{7ABD1125-45C3-4E78-90BE-A0ED575F8753}" presName="negativeSpace" presStyleCnt="0"/>
      <dgm:spPr/>
      <dgm:t>
        <a:bodyPr/>
        <a:lstStyle/>
        <a:p>
          <a:endParaRPr lang="zh-TW" altLang="en-US"/>
        </a:p>
      </dgm:t>
    </dgm:pt>
    <dgm:pt modelId="{5792ECE1-CE0E-4F7E-9246-80BBB0FBFD06}" type="pres">
      <dgm:prSet presAssocID="{7ABD1125-45C3-4E78-90BE-A0ED575F8753}" presName="childText" presStyleLbl="conFgAcc1" presStyleIdx="2" presStyleCnt="3">
        <dgm:presLayoutVars>
          <dgm:bulletEnabled val="1"/>
        </dgm:presLayoutVars>
      </dgm:prSet>
      <dgm:spPr/>
      <dgm:t>
        <a:bodyPr/>
        <a:lstStyle/>
        <a:p>
          <a:endParaRPr lang="zh-TW" altLang="en-US"/>
        </a:p>
      </dgm:t>
    </dgm:pt>
  </dgm:ptLst>
  <dgm:cxnLst>
    <dgm:cxn modelId="{0B1273F6-6BFD-448E-9C7F-21737BE6BD14}" type="presOf" srcId="{7ABD1125-45C3-4E78-90BE-A0ED575F8753}" destId="{070EA220-1633-402A-B9FB-E5E727942F49}" srcOrd="1" destOrd="0" presId="urn:microsoft.com/office/officeart/2005/8/layout/list1"/>
    <dgm:cxn modelId="{7F5B8392-3B8A-4EDE-BC6E-CFEFA8CECC36}" type="presOf" srcId="{C95FAC45-A3F2-4ABE-B1A0-8F9840C3021E}" destId="{59D97BB5-8E8A-4CC3-B814-F8408B3B03BC}" srcOrd="0" destOrd="0" presId="urn:microsoft.com/office/officeart/2005/8/layout/list1"/>
    <dgm:cxn modelId="{0B72CD34-F276-45F7-AA83-FE2E63E969C9}" type="presOf" srcId="{FB2396AC-2D2D-4934-8519-14C9A4735D53}" destId="{56EC4507-690F-407F-A9FF-C68B0DC1A239}" srcOrd="0" destOrd="0" presId="urn:microsoft.com/office/officeart/2005/8/layout/list1"/>
    <dgm:cxn modelId="{4B3023E9-C0B9-4A95-8825-2E1ABBA856E3}" srcId="{F548F4B3-9518-413E-A379-3A14FA9E5A1C}" destId="{C95FAC45-A3F2-4ABE-B1A0-8F9840C3021E}" srcOrd="1" destOrd="0" parTransId="{CA4B12D7-CC02-4634-8F7B-B50F99E7BA1D}" sibTransId="{B7EA5550-33D1-44BA-8B9F-E4F61FA68671}"/>
    <dgm:cxn modelId="{524AFFEE-7505-4415-B3DF-C911AD1B1223}" srcId="{7ABD1125-45C3-4E78-90BE-A0ED575F8753}" destId="{BA5E5C91-F164-47FE-94EF-CF2613393650}" srcOrd="2" destOrd="0" parTransId="{9A754AD6-3912-41D3-B09A-EA82FAF190DE}" sibTransId="{FFC6D084-18ED-4BF8-B44A-2667734F455C}"/>
    <dgm:cxn modelId="{2E7A63E1-43B7-4CF0-B838-0386D47857B9}" srcId="{7ABD1125-45C3-4E78-90BE-A0ED575F8753}" destId="{75719012-3287-4B06-A4F3-F7CD5E22F9B6}" srcOrd="1" destOrd="0" parTransId="{8115A363-D8CA-4878-B345-A51CCBD257FC}" sibTransId="{794E7B4F-4C15-447E-A59C-15745ABD50A1}"/>
    <dgm:cxn modelId="{8CE8BBC6-A35D-44A8-97A6-3CA2498EC56A}" type="presOf" srcId="{BA5E5C91-F164-47FE-94EF-CF2613393650}" destId="{5792ECE1-CE0E-4F7E-9246-80BBB0FBFD06}" srcOrd="0" destOrd="2" presId="urn:microsoft.com/office/officeart/2005/8/layout/list1"/>
    <dgm:cxn modelId="{DD8BD1BC-941F-4A72-BCE0-872B09FEA76E}" type="presOf" srcId="{182F6820-2F9B-4641-A117-97BB1FB8FA82}" destId="{72B3207E-2C03-4025-8A9F-D8636B0B35C4}" srcOrd="0" destOrd="0" presId="urn:microsoft.com/office/officeart/2005/8/layout/list1"/>
    <dgm:cxn modelId="{E8C366E4-03DA-4191-B931-290BE337E518}" type="presOf" srcId="{75719012-3287-4B06-A4F3-F7CD5E22F9B6}" destId="{5792ECE1-CE0E-4F7E-9246-80BBB0FBFD06}" srcOrd="0" destOrd="1" presId="urn:microsoft.com/office/officeart/2005/8/layout/list1"/>
    <dgm:cxn modelId="{F5F08C8E-806E-422B-A5B4-80E5A761DDE7}" srcId="{F548F4B3-9518-413E-A379-3A14FA9E5A1C}" destId="{7ABD1125-45C3-4E78-90BE-A0ED575F8753}" srcOrd="2" destOrd="0" parTransId="{2DA40DAA-6C1A-450B-B0CC-5D5AD2577523}" sibTransId="{8B7ADCC2-4850-45C4-B867-9024D3EEABF2}"/>
    <dgm:cxn modelId="{69EAC642-2008-4C38-B26E-74F989E444BD}" srcId="{7ABD1125-45C3-4E78-90BE-A0ED575F8753}" destId="{51731946-25E4-4E38-90DD-520DFA0BD740}" srcOrd="0" destOrd="0" parTransId="{23A46ADD-BDBB-4617-A037-22168982F70F}" sibTransId="{BDEACC9D-8C33-4503-8BFD-B9E2BFA388B8}"/>
    <dgm:cxn modelId="{A4309369-E93E-400B-B9DF-B295879FB066}" srcId="{182F6820-2F9B-4641-A117-97BB1FB8FA82}" destId="{5237DEF5-1DC4-4332-A869-8D906D6DEEE7}" srcOrd="0" destOrd="0" parTransId="{155E301E-EED3-4161-B118-394B23186105}" sibTransId="{7860D440-B451-4119-B698-A5094894DDAC}"/>
    <dgm:cxn modelId="{94C4E267-3E8A-4E1D-9CDC-827F612FCEB4}" type="presOf" srcId="{7ABD1125-45C3-4E78-90BE-A0ED575F8753}" destId="{99DB48CD-5B89-41AA-929C-3FA80A941791}" srcOrd="0" destOrd="0" presId="urn:microsoft.com/office/officeart/2005/8/layout/list1"/>
    <dgm:cxn modelId="{D018647B-CECB-48D8-BA1B-9B69C4DDECA5}" srcId="{F548F4B3-9518-413E-A379-3A14FA9E5A1C}" destId="{182F6820-2F9B-4641-A117-97BB1FB8FA82}" srcOrd="0" destOrd="0" parTransId="{420AE6E2-2EBB-464F-B640-BD133A20717E}" sibTransId="{463801B0-ABD9-420D-B274-BBE0B38C5C57}"/>
    <dgm:cxn modelId="{7CA25BAB-4DF3-45F9-B969-36BAA5851F97}" type="presOf" srcId="{5237DEF5-1DC4-4332-A869-8D906D6DEEE7}" destId="{3785CF37-95AC-40CF-B7C3-4F087E1D6920}" srcOrd="0" destOrd="0" presId="urn:microsoft.com/office/officeart/2005/8/layout/list1"/>
    <dgm:cxn modelId="{B61CDB08-9464-4586-BEFA-EFDB42370E15}" srcId="{C95FAC45-A3F2-4ABE-B1A0-8F9840C3021E}" destId="{FB2396AC-2D2D-4934-8519-14C9A4735D53}" srcOrd="0" destOrd="0" parTransId="{F0B806EB-197D-4060-AE70-CA791DD55F45}" sibTransId="{25FC3334-E447-4F5E-8F5C-07B5A621B87C}"/>
    <dgm:cxn modelId="{55DFBFCF-3EA6-48AE-93F3-BF4A628CEB42}" type="presOf" srcId="{182F6820-2F9B-4641-A117-97BB1FB8FA82}" destId="{84393782-0C7F-4FE1-B473-1D83AE2C932F}" srcOrd="1" destOrd="0" presId="urn:microsoft.com/office/officeart/2005/8/layout/list1"/>
    <dgm:cxn modelId="{1F2BE289-C8F7-4E43-A504-349A6CE76D90}" type="presOf" srcId="{C95FAC45-A3F2-4ABE-B1A0-8F9840C3021E}" destId="{0AD49A14-BF96-4FD0-BDA5-11F1A39D0644}" srcOrd="1" destOrd="0" presId="urn:microsoft.com/office/officeart/2005/8/layout/list1"/>
    <dgm:cxn modelId="{74F033F1-DC07-482C-A397-CCAE4DD19351}" type="presOf" srcId="{51731946-25E4-4E38-90DD-520DFA0BD740}" destId="{5792ECE1-CE0E-4F7E-9246-80BBB0FBFD06}" srcOrd="0" destOrd="0" presId="urn:microsoft.com/office/officeart/2005/8/layout/list1"/>
    <dgm:cxn modelId="{BF2E56B6-30EC-41EE-B77B-62227018587C}" type="presOf" srcId="{F548F4B3-9518-413E-A379-3A14FA9E5A1C}" destId="{4B38E2F3-2C3B-4449-A702-DAC6FD4CE289}" srcOrd="0" destOrd="0" presId="urn:microsoft.com/office/officeart/2005/8/layout/list1"/>
    <dgm:cxn modelId="{7812B5D1-E192-4A4A-9397-98AEA518D18A}" type="presParOf" srcId="{4B38E2F3-2C3B-4449-A702-DAC6FD4CE289}" destId="{CF935513-20E5-47D3-80D5-CA624DB7CF29}" srcOrd="0" destOrd="0" presId="urn:microsoft.com/office/officeart/2005/8/layout/list1"/>
    <dgm:cxn modelId="{3FC55520-AF2C-4FDE-B681-5E1CE84DBF31}" type="presParOf" srcId="{CF935513-20E5-47D3-80D5-CA624DB7CF29}" destId="{72B3207E-2C03-4025-8A9F-D8636B0B35C4}" srcOrd="0" destOrd="0" presId="urn:microsoft.com/office/officeart/2005/8/layout/list1"/>
    <dgm:cxn modelId="{86E9C3EF-4F5F-46CE-A8C3-2165780CB513}" type="presParOf" srcId="{CF935513-20E5-47D3-80D5-CA624DB7CF29}" destId="{84393782-0C7F-4FE1-B473-1D83AE2C932F}" srcOrd="1" destOrd="0" presId="urn:microsoft.com/office/officeart/2005/8/layout/list1"/>
    <dgm:cxn modelId="{106AE652-62CB-491B-898F-08CDBB06D410}" type="presParOf" srcId="{4B38E2F3-2C3B-4449-A702-DAC6FD4CE289}" destId="{EB4F2F18-BC5A-4C57-8EB0-4374B9BC6040}" srcOrd="1" destOrd="0" presId="urn:microsoft.com/office/officeart/2005/8/layout/list1"/>
    <dgm:cxn modelId="{E6A0DEF1-0CDA-4501-A2DD-67B806D52A55}" type="presParOf" srcId="{4B38E2F3-2C3B-4449-A702-DAC6FD4CE289}" destId="{3785CF37-95AC-40CF-B7C3-4F087E1D6920}" srcOrd="2" destOrd="0" presId="urn:microsoft.com/office/officeart/2005/8/layout/list1"/>
    <dgm:cxn modelId="{C487E33F-2226-4C27-AB60-52D56858CCB1}" type="presParOf" srcId="{4B38E2F3-2C3B-4449-A702-DAC6FD4CE289}" destId="{035F6781-710A-49D4-843F-BDED54035F23}" srcOrd="3" destOrd="0" presId="urn:microsoft.com/office/officeart/2005/8/layout/list1"/>
    <dgm:cxn modelId="{14CF75CC-282B-40E7-B0D6-6CA1A2C267AC}" type="presParOf" srcId="{4B38E2F3-2C3B-4449-A702-DAC6FD4CE289}" destId="{683C8C1E-E3B4-4A82-9C32-A2DAAC75CBB7}" srcOrd="4" destOrd="0" presId="urn:microsoft.com/office/officeart/2005/8/layout/list1"/>
    <dgm:cxn modelId="{1F1E7AF1-9B66-44B5-A07B-B396FBAC61C5}" type="presParOf" srcId="{683C8C1E-E3B4-4A82-9C32-A2DAAC75CBB7}" destId="{59D97BB5-8E8A-4CC3-B814-F8408B3B03BC}" srcOrd="0" destOrd="0" presId="urn:microsoft.com/office/officeart/2005/8/layout/list1"/>
    <dgm:cxn modelId="{84B9E0E1-53AD-4A7D-9F52-E92A227DBD32}" type="presParOf" srcId="{683C8C1E-E3B4-4A82-9C32-A2DAAC75CBB7}" destId="{0AD49A14-BF96-4FD0-BDA5-11F1A39D0644}" srcOrd="1" destOrd="0" presId="urn:microsoft.com/office/officeart/2005/8/layout/list1"/>
    <dgm:cxn modelId="{E632F1AE-B6F1-4524-8B15-8AA3AB74A8E9}" type="presParOf" srcId="{4B38E2F3-2C3B-4449-A702-DAC6FD4CE289}" destId="{F88CB854-07E2-421B-B812-657391BCA001}" srcOrd="5" destOrd="0" presId="urn:microsoft.com/office/officeart/2005/8/layout/list1"/>
    <dgm:cxn modelId="{ED2B2E1A-F002-40F6-AE26-C78925F2D0C5}" type="presParOf" srcId="{4B38E2F3-2C3B-4449-A702-DAC6FD4CE289}" destId="{56EC4507-690F-407F-A9FF-C68B0DC1A239}" srcOrd="6" destOrd="0" presId="urn:microsoft.com/office/officeart/2005/8/layout/list1"/>
    <dgm:cxn modelId="{BC45862D-9BDC-455C-B562-98E948FFF06F}" type="presParOf" srcId="{4B38E2F3-2C3B-4449-A702-DAC6FD4CE289}" destId="{01CB9A91-F019-4DD2-BF30-F7E6E8B4AA67}" srcOrd="7" destOrd="0" presId="urn:microsoft.com/office/officeart/2005/8/layout/list1"/>
    <dgm:cxn modelId="{C6EBE08F-8DFB-4E62-957A-F8FA6D60F3AA}" type="presParOf" srcId="{4B38E2F3-2C3B-4449-A702-DAC6FD4CE289}" destId="{152A23B1-75F6-4F31-852C-C60F03B7874C}" srcOrd="8" destOrd="0" presId="urn:microsoft.com/office/officeart/2005/8/layout/list1"/>
    <dgm:cxn modelId="{9E4B49FD-AF9B-433B-94D4-C3B8E1C17AEA}" type="presParOf" srcId="{152A23B1-75F6-4F31-852C-C60F03B7874C}" destId="{99DB48CD-5B89-41AA-929C-3FA80A941791}" srcOrd="0" destOrd="0" presId="urn:microsoft.com/office/officeart/2005/8/layout/list1"/>
    <dgm:cxn modelId="{BE6102A8-D4B1-411D-883E-579124EF3E6F}" type="presParOf" srcId="{152A23B1-75F6-4F31-852C-C60F03B7874C}" destId="{070EA220-1633-402A-B9FB-E5E727942F49}" srcOrd="1" destOrd="0" presId="urn:microsoft.com/office/officeart/2005/8/layout/list1"/>
    <dgm:cxn modelId="{D602DB3A-F347-44EF-8E5C-96F79CA50F32}" type="presParOf" srcId="{4B38E2F3-2C3B-4449-A702-DAC6FD4CE289}" destId="{ACDFF250-E5A1-4787-8DF0-995A7C1EBA48}" srcOrd="9" destOrd="0" presId="urn:microsoft.com/office/officeart/2005/8/layout/list1"/>
    <dgm:cxn modelId="{CD02162A-4187-4A7A-9674-E39378604CFB}" type="presParOf" srcId="{4B38E2F3-2C3B-4449-A702-DAC6FD4CE289}" destId="{5792ECE1-CE0E-4F7E-9246-80BBB0FBFD06}"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E308D8D7-0BAD-4BF9-8D22-89DF8324BE33}" type="doc">
      <dgm:prSet loTypeId="urn:microsoft.com/office/officeart/2005/8/layout/StepDownProcess" loCatId="process" qsTypeId="urn:microsoft.com/office/officeart/2005/8/quickstyle/simple1" qsCatId="simple" csTypeId="urn:microsoft.com/office/officeart/2005/8/colors/accent1_1" csCatId="accent1" phldr="1"/>
      <dgm:spPr/>
      <dgm:t>
        <a:bodyPr/>
        <a:lstStyle/>
        <a:p>
          <a:endParaRPr lang="zh-TW" altLang="en-US"/>
        </a:p>
      </dgm:t>
    </dgm:pt>
    <dgm:pt modelId="{142C78DF-C7D7-48B3-AF8B-420A8334398A}">
      <dgm:prSet phldrT="[文字]" custT="1"/>
      <dgm:spPr/>
      <dgm:t>
        <a:bodyPr/>
        <a:lstStyle/>
        <a:p>
          <a:r>
            <a:rPr lang="zh-TW" altLang="en-US" sz="2400" b="1" dirty="0" smtClean="0">
              <a:solidFill>
                <a:srgbClr val="C00000"/>
              </a:solidFill>
              <a:latin typeface="標楷體" panose="03000509000000000000" pitchFamily="65" charset="-120"/>
              <a:ea typeface="標楷體" panose="03000509000000000000" pitchFamily="65" charset="-120"/>
            </a:rPr>
            <a:t>管理契約性質</a:t>
          </a:r>
          <a:endParaRPr lang="zh-TW" altLang="en-US" sz="2400" b="1" dirty="0">
            <a:solidFill>
              <a:srgbClr val="C00000"/>
            </a:solidFill>
            <a:latin typeface="標楷體" panose="03000509000000000000" pitchFamily="65" charset="-120"/>
            <a:ea typeface="標楷體" panose="03000509000000000000" pitchFamily="65" charset="-120"/>
          </a:endParaRPr>
        </a:p>
      </dgm:t>
    </dgm:pt>
    <dgm:pt modelId="{7ABCB5ED-32B6-4950-BFA2-BBC7405EF230}" type="parTrans" cxnId="{AD2C4A1D-6A4A-4DA0-A048-1C5809AE60A3}">
      <dgm:prSet/>
      <dgm:spPr/>
      <dgm:t>
        <a:bodyPr/>
        <a:lstStyle/>
        <a:p>
          <a:endParaRPr lang="zh-TW" altLang="en-US"/>
        </a:p>
      </dgm:t>
    </dgm:pt>
    <dgm:pt modelId="{DB0E3F92-E9AC-4236-AB19-FC792513234A}" type="sibTrans" cxnId="{AD2C4A1D-6A4A-4DA0-A048-1C5809AE60A3}">
      <dgm:prSet/>
      <dgm:spPr/>
      <dgm:t>
        <a:bodyPr/>
        <a:lstStyle/>
        <a:p>
          <a:endParaRPr lang="zh-TW" altLang="en-US"/>
        </a:p>
      </dgm:t>
    </dgm:pt>
    <dgm:pt modelId="{87035EA8-50A8-4D58-884A-99D60AFBB1A0}">
      <dgm:prSet phldrT="[文字]" custT="1"/>
      <dgm:spPr/>
      <dgm:t>
        <a:bodyPr/>
        <a:lstStyle/>
        <a:p>
          <a:r>
            <a:rPr lang="zh-TW" altLang="en-US" sz="1800" dirty="0" smtClean="0">
              <a:latin typeface="標楷體" panose="03000509000000000000" pitchFamily="65" charset="-120"/>
              <a:ea typeface="標楷體" panose="03000509000000000000" pitchFamily="65" charset="-120"/>
            </a:rPr>
            <a:t>專屬授權</a:t>
          </a:r>
          <a:endParaRPr lang="zh-TW" altLang="en-US" sz="1800" dirty="0">
            <a:latin typeface="標楷體" panose="03000509000000000000" pitchFamily="65" charset="-120"/>
            <a:ea typeface="標楷體" panose="03000509000000000000" pitchFamily="65" charset="-120"/>
          </a:endParaRPr>
        </a:p>
      </dgm:t>
    </dgm:pt>
    <dgm:pt modelId="{756D4A59-898A-4C58-93AD-94DF52172847}" type="parTrans" cxnId="{C18365E5-59C3-4BB4-8C72-9861661489C2}">
      <dgm:prSet/>
      <dgm:spPr/>
      <dgm:t>
        <a:bodyPr/>
        <a:lstStyle/>
        <a:p>
          <a:endParaRPr lang="zh-TW" altLang="en-US"/>
        </a:p>
      </dgm:t>
    </dgm:pt>
    <dgm:pt modelId="{D0DE5A0A-03F1-4B42-80A7-B878512DB932}" type="sibTrans" cxnId="{C18365E5-59C3-4BB4-8C72-9861661489C2}">
      <dgm:prSet/>
      <dgm:spPr/>
      <dgm:t>
        <a:bodyPr/>
        <a:lstStyle/>
        <a:p>
          <a:endParaRPr lang="zh-TW" altLang="en-US"/>
        </a:p>
      </dgm:t>
    </dgm:pt>
    <dgm:pt modelId="{A87ED1B9-3C6A-4340-89C5-96EA81B95D5D}">
      <dgm:prSet phldrT="[文字]" custT="1"/>
      <dgm:spPr/>
      <dgm:t>
        <a:bodyPr/>
        <a:lstStyle/>
        <a:p>
          <a:r>
            <a:rPr lang="zh-TW" altLang="en-US" sz="2400" b="1" dirty="0" smtClean="0">
              <a:solidFill>
                <a:srgbClr val="C00000"/>
              </a:solidFill>
              <a:latin typeface="標楷體" panose="03000509000000000000" pitchFamily="65" charset="-120"/>
              <a:ea typeface="標楷體" panose="03000509000000000000" pitchFamily="65" charset="-120"/>
            </a:rPr>
            <a:t>權利之行使</a:t>
          </a:r>
          <a:endParaRPr lang="zh-TW" altLang="en-US" sz="2400" b="1" dirty="0">
            <a:solidFill>
              <a:srgbClr val="C00000"/>
            </a:solidFill>
            <a:latin typeface="標楷體" panose="03000509000000000000" pitchFamily="65" charset="-120"/>
            <a:ea typeface="標楷體" panose="03000509000000000000" pitchFamily="65" charset="-120"/>
          </a:endParaRPr>
        </a:p>
      </dgm:t>
    </dgm:pt>
    <dgm:pt modelId="{5BDD44AD-096E-4CCB-821F-A38FAE792D68}" type="parTrans" cxnId="{63503CC9-898A-4CE4-895B-9DB2D87F78FD}">
      <dgm:prSet/>
      <dgm:spPr/>
      <dgm:t>
        <a:bodyPr/>
        <a:lstStyle/>
        <a:p>
          <a:endParaRPr lang="zh-TW" altLang="en-US"/>
        </a:p>
      </dgm:t>
    </dgm:pt>
    <dgm:pt modelId="{F7BEE410-479A-432A-AE37-CF359E3BE6A4}" type="sibTrans" cxnId="{63503CC9-898A-4CE4-895B-9DB2D87F78FD}">
      <dgm:prSet/>
      <dgm:spPr/>
      <dgm:t>
        <a:bodyPr/>
        <a:lstStyle/>
        <a:p>
          <a:endParaRPr lang="zh-TW" altLang="en-US"/>
        </a:p>
      </dgm:t>
    </dgm:pt>
    <dgm:pt modelId="{5C2CE9FB-8D54-43FC-A29E-EB30B8E7CDD4}">
      <dgm:prSet phldrT="[文字]" custT="1"/>
      <dgm:spPr/>
      <dgm:t>
        <a:bodyPr/>
        <a:lstStyle/>
        <a:p>
          <a:endParaRPr lang="zh-TW" altLang="en-US" sz="1800" dirty="0">
            <a:latin typeface="標楷體" panose="03000509000000000000" pitchFamily="65" charset="-120"/>
            <a:ea typeface="標楷體" panose="03000509000000000000" pitchFamily="65" charset="-120"/>
          </a:endParaRPr>
        </a:p>
      </dgm:t>
    </dgm:pt>
    <dgm:pt modelId="{7907E528-3B6E-4754-A529-B30C82634D17}" type="parTrans" cxnId="{2BC92087-105B-4FE9-9B11-AC8A1FE3614E}">
      <dgm:prSet/>
      <dgm:spPr/>
      <dgm:t>
        <a:bodyPr/>
        <a:lstStyle/>
        <a:p>
          <a:endParaRPr lang="zh-TW" altLang="en-US"/>
        </a:p>
      </dgm:t>
    </dgm:pt>
    <dgm:pt modelId="{1B857363-AD1D-452A-A4B6-58E83AEEFF33}" type="sibTrans" cxnId="{2BC92087-105B-4FE9-9B11-AC8A1FE3614E}">
      <dgm:prSet/>
      <dgm:spPr/>
      <dgm:t>
        <a:bodyPr/>
        <a:lstStyle/>
        <a:p>
          <a:endParaRPr lang="zh-TW" altLang="en-US"/>
        </a:p>
      </dgm:t>
    </dgm:pt>
    <dgm:pt modelId="{9B2E5DFA-FB5C-4CAA-A4E3-18336A8E7112}">
      <dgm:prSet phldrT="[文字]" custT="1"/>
      <dgm:spPr/>
      <dgm:t>
        <a:bodyPr/>
        <a:lstStyle/>
        <a:p>
          <a:r>
            <a:rPr lang="zh-TW" altLang="en-US" sz="2400" b="1" dirty="0" smtClean="0">
              <a:solidFill>
                <a:srgbClr val="C00000"/>
              </a:solidFill>
              <a:latin typeface="標楷體" panose="03000509000000000000" pitchFamily="65" charset="-120"/>
              <a:ea typeface="標楷體" panose="03000509000000000000" pitchFamily="65" charset="-120"/>
            </a:rPr>
            <a:t>具獨占性</a:t>
          </a:r>
          <a:endParaRPr lang="zh-TW" altLang="en-US" sz="2400" b="1" dirty="0">
            <a:solidFill>
              <a:srgbClr val="C00000"/>
            </a:solidFill>
            <a:latin typeface="標楷體" panose="03000509000000000000" pitchFamily="65" charset="-120"/>
            <a:ea typeface="標楷體" panose="03000509000000000000" pitchFamily="65" charset="-120"/>
          </a:endParaRPr>
        </a:p>
      </dgm:t>
    </dgm:pt>
    <dgm:pt modelId="{7A49D9BF-0B46-4394-A62C-0F162DA7CB9A}" type="parTrans" cxnId="{C35A7946-5D00-4D21-B193-57415E49A726}">
      <dgm:prSet/>
      <dgm:spPr/>
      <dgm:t>
        <a:bodyPr/>
        <a:lstStyle/>
        <a:p>
          <a:endParaRPr lang="zh-TW" altLang="en-US"/>
        </a:p>
      </dgm:t>
    </dgm:pt>
    <dgm:pt modelId="{1C48F9AD-5510-4B60-A735-0DE1E2D8C569}" type="sibTrans" cxnId="{C35A7946-5D00-4D21-B193-57415E49A726}">
      <dgm:prSet/>
      <dgm:spPr/>
      <dgm:t>
        <a:bodyPr/>
        <a:lstStyle/>
        <a:p>
          <a:endParaRPr lang="zh-TW" altLang="en-US"/>
        </a:p>
      </dgm:t>
    </dgm:pt>
    <dgm:pt modelId="{01B43119-1FE1-4E12-A8A6-61B33CB655FA}">
      <dgm:prSet phldrT="[文字]" custT="1"/>
      <dgm:spPr/>
      <dgm:t>
        <a:bodyPr/>
        <a:lstStyle/>
        <a:p>
          <a:r>
            <a:rPr lang="zh-TW" altLang="en-US" sz="1800" dirty="0" smtClean="0">
              <a:latin typeface="標楷體" panose="03000509000000000000" pitchFamily="65" charset="-120"/>
              <a:ea typeface="標楷體" panose="03000509000000000000" pitchFamily="65" charset="-120"/>
            </a:rPr>
            <a:t>集中管理之特性</a:t>
          </a:r>
          <a:endParaRPr lang="zh-TW" altLang="en-US" sz="1800" dirty="0">
            <a:latin typeface="標楷體" panose="03000509000000000000" pitchFamily="65" charset="-120"/>
            <a:ea typeface="標楷體" panose="03000509000000000000" pitchFamily="65" charset="-120"/>
          </a:endParaRPr>
        </a:p>
      </dgm:t>
    </dgm:pt>
    <dgm:pt modelId="{2D62656F-68C6-450A-9E35-93C9C9578498}" type="parTrans" cxnId="{ADDFE0C9-169A-485E-988D-00604EFCC992}">
      <dgm:prSet/>
      <dgm:spPr/>
      <dgm:t>
        <a:bodyPr/>
        <a:lstStyle/>
        <a:p>
          <a:endParaRPr lang="zh-TW" altLang="en-US"/>
        </a:p>
      </dgm:t>
    </dgm:pt>
    <dgm:pt modelId="{9D902274-E6C5-4398-8040-0183AEB61816}" type="sibTrans" cxnId="{ADDFE0C9-169A-485E-988D-00604EFCC992}">
      <dgm:prSet/>
      <dgm:spPr/>
      <dgm:t>
        <a:bodyPr/>
        <a:lstStyle/>
        <a:p>
          <a:endParaRPr lang="zh-TW" altLang="en-US"/>
        </a:p>
      </dgm:t>
    </dgm:pt>
    <dgm:pt modelId="{4942C7F6-78DB-40A2-8CBE-C7A5894FC6B7}">
      <dgm:prSet phldrT="[文字]" custT="1"/>
      <dgm:spPr/>
      <dgm:t>
        <a:bodyPr/>
        <a:lstStyle/>
        <a:p>
          <a:r>
            <a:rPr lang="zh-TW" altLang="en-US" sz="1800" dirty="0" smtClean="0">
              <a:latin typeface="標楷體" panose="03000509000000000000" pitchFamily="65" charset="-120"/>
              <a:ea typeface="標楷體" panose="03000509000000000000" pitchFamily="65" charset="-120"/>
            </a:rPr>
            <a:t>信託</a:t>
          </a:r>
          <a:endParaRPr lang="zh-TW" altLang="en-US" sz="1800" dirty="0">
            <a:latin typeface="標楷體" panose="03000509000000000000" pitchFamily="65" charset="-120"/>
            <a:ea typeface="標楷體" panose="03000509000000000000" pitchFamily="65" charset="-120"/>
          </a:endParaRPr>
        </a:p>
      </dgm:t>
    </dgm:pt>
    <dgm:pt modelId="{8E41F2DF-54BD-4864-8A86-24D93E604619}" type="parTrans" cxnId="{3CB811A9-7EDF-41A2-9C83-CA2C2C5E17CA}">
      <dgm:prSet/>
      <dgm:spPr/>
      <dgm:t>
        <a:bodyPr/>
        <a:lstStyle/>
        <a:p>
          <a:endParaRPr lang="zh-TW" altLang="en-US"/>
        </a:p>
      </dgm:t>
    </dgm:pt>
    <dgm:pt modelId="{D72CEB52-83AE-4DDB-BBF8-224341B4E2B4}" type="sibTrans" cxnId="{3CB811A9-7EDF-41A2-9C83-CA2C2C5E17CA}">
      <dgm:prSet/>
      <dgm:spPr/>
      <dgm:t>
        <a:bodyPr/>
        <a:lstStyle/>
        <a:p>
          <a:endParaRPr lang="zh-TW" altLang="en-US"/>
        </a:p>
      </dgm:t>
    </dgm:pt>
    <dgm:pt modelId="{7115F8FA-322C-4174-933C-E8DAB1B7BA58}">
      <dgm:prSet phldrT="[文字]" custT="1"/>
      <dgm:spPr/>
      <dgm:t>
        <a:bodyPr/>
        <a:lstStyle/>
        <a:p>
          <a:r>
            <a:rPr lang="zh-TW" altLang="en-US" sz="1800" dirty="0" smtClean="0">
              <a:latin typeface="標楷體" panose="03000509000000000000" pitchFamily="65" charset="-120"/>
              <a:ea typeface="標楷體" panose="03000509000000000000" pitchFamily="65" charset="-120"/>
            </a:rPr>
            <a:t>讓與</a:t>
          </a:r>
          <a:endParaRPr lang="zh-TW" altLang="en-US" sz="1800" dirty="0">
            <a:latin typeface="標楷體" panose="03000509000000000000" pitchFamily="65" charset="-120"/>
            <a:ea typeface="標楷體" panose="03000509000000000000" pitchFamily="65" charset="-120"/>
          </a:endParaRPr>
        </a:p>
      </dgm:t>
    </dgm:pt>
    <dgm:pt modelId="{0FC35AFB-4CB5-4BD8-A1B1-F3F84B9C01E3}" type="parTrans" cxnId="{DE2F1C5D-8F47-4B23-9320-A8453B494D2D}">
      <dgm:prSet/>
      <dgm:spPr/>
      <dgm:t>
        <a:bodyPr/>
        <a:lstStyle/>
        <a:p>
          <a:endParaRPr lang="zh-TW" altLang="en-US"/>
        </a:p>
      </dgm:t>
    </dgm:pt>
    <dgm:pt modelId="{5C333CC8-5181-49A9-8717-773EB394A391}" type="sibTrans" cxnId="{DE2F1C5D-8F47-4B23-9320-A8453B494D2D}">
      <dgm:prSet/>
      <dgm:spPr/>
      <dgm:t>
        <a:bodyPr/>
        <a:lstStyle/>
        <a:p>
          <a:endParaRPr lang="zh-TW" altLang="en-US"/>
        </a:p>
      </dgm:t>
    </dgm:pt>
    <dgm:pt modelId="{6DBCFD4C-3910-4737-A9EC-061BFA369385}">
      <dgm:prSet phldrT="[文字]" custT="1"/>
      <dgm:spPr/>
      <dgm:t>
        <a:bodyPr/>
        <a:lstStyle/>
        <a:p>
          <a:r>
            <a:rPr lang="zh-TW" altLang="en-US" sz="1800" dirty="0" smtClean="0">
              <a:latin typeface="標楷體" panose="03000509000000000000" pitchFamily="65" charset="-120"/>
              <a:ea typeface="標楷體" panose="03000509000000000000" pitchFamily="65" charset="-120"/>
            </a:rPr>
            <a:t>以集管組織名義行使權利、履行義務</a:t>
          </a:r>
          <a:endParaRPr lang="zh-TW" altLang="en-US" sz="1800" dirty="0">
            <a:latin typeface="標楷體" panose="03000509000000000000" pitchFamily="65" charset="-120"/>
            <a:ea typeface="標楷體" panose="03000509000000000000" pitchFamily="65" charset="-120"/>
          </a:endParaRPr>
        </a:p>
      </dgm:t>
    </dgm:pt>
    <dgm:pt modelId="{EA5D5C0D-1713-49E4-8073-819233FFA24F}" type="parTrans" cxnId="{A0A93F55-1D30-480C-89EF-2E1C93C0FB86}">
      <dgm:prSet/>
      <dgm:spPr/>
      <dgm:t>
        <a:bodyPr/>
        <a:lstStyle/>
        <a:p>
          <a:endParaRPr lang="zh-TW" altLang="en-US"/>
        </a:p>
      </dgm:t>
    </dgm:pt>
    <dgm:pt modelId="{1341E8F1-E8DD-4344-9538-45BA3188B918}" type="sibTrans" cxnId="{A0A93F55-1D30-480C-89EF-2E1C93C0FB86}">
      <dgm:prSet/>
      <dgm:spPr/>
      <dgm:t>
        <a:bodyPr/>
        <a:lstStyle/>
        <a:p>
          <a:endParaRPr lang="zh-TW" altLang="en-US"/>
        </a:p>
      </dgm:t>
    </dgm:pt>
    <dgm:pt modelId="{3E6A5184-E133-4B31-BAF9-95AA8A4B286E}">
      <dgm:prSet custT="1"/>
      <dgm:spPr/>
      <dgm:t>
        <a:bodyPr/>
        <a:lstStyle/>
        <a:p>
          <a:r>
            <a:rPr lang="zh-TW" altLang="en-US" sz="1800" dirty="0" smtClean="0">
              <a:latin typeface="標楷體" panose="03000509000000000000" pitchFamily="65" charset="-120"/>
              <a:ea typeface="標楷體" panose="03000509000000000000" pitchFamily="65" charset="-120"/>
            </a:rPr>
            <a:t>權利具專屬性</a:t>
          </a:r>
          <a:endParaRPr lang="zh-TW" altLang="en-US" sz="1800" dirty="0">
            <a:latin typeface="標楷體" panose="03000509000000000000" pitchFamily="65" charset="-120"/>
            <a:ea typeface="標楷體" panose="03000509000000000000" pitchFamily="65" charset="-120"/>
          </a:endParaRPr>
        </a:p>
      </dgm:t>
    </dgm:pt>
    <dgm:pt modelId="{7C322FD5-7A25-4512-890F-E6F2F09DDCE0}" type="parTrans" cxnId="{5E1BCB6E-9623-4BD9-B306-37587BC8C732}">
      <dgm:prSet/>
      <dgm:spPr/>
      <dgm:t>
        <a:bodyPr/>
        <a:lstStyle/>
        <a:p>
          <a:endParaRPr lang="zh-TW" altLang="en-US"/>
        </a:p>
      </dgm:t>
    </dgm:pt>
    <dgm:pt modelId="{A17A621E-435C-4823-93FD-7C87624C45A8}" type="sibTrans" cxnId="{5E1BCB6E-9623-4BD9-B306-37587BC8C732}">
      <dgm:prSet/>
      <dgm:spPr/>
      <dgm:t>
        <a:bodyPr/>
        <a:lstStyle/>
        <a:p>
          <a:endParaRPr lang="zh-TW" altLang="en-US"/>
        </a:p>
      </dgm:t>
    </dgm:pt>
    <dgm:pt modelId="{2C7B5BD3-E6FB-463D-8C64-F6986D7C7429}">
      <dgm:prSet phldrT="[文字]" custT="1"/>
      <dgm:spPr/>
      <dgm:t>
        <a:bodyPr/>
        <a:lstStyle/>
        <a:p>
          <a:r>
            <a:rPr lang="zh-TW" altLang="en-US" sz="1800" dirty="0" smtClean="0">
              <a:latin typeface="標楷體" panose="03000509000000000000" pitchFamily="65" charset="-120"/>
              <a:ea typeface="標楷體" panose="03000509000000000000" pitchFamily="65" charset="-120"/>
            </a:rPr>
            <a:t>享有刑事告訴權</a:t>
          </a:r>
          <a:endParaRPr lang="zh-TW" altLang="en-US" sz="1800" dirty="0">
            <a:latin typeface="標楷體" panose="03000509000000000000" pitchFamily="65" charset="-120"/>
            <a:ea typeface="標楷體" panose="03000509000000000000" pitchFamily="65" charset="-120"/>
          </a:endParaRPr>
        </a:p>
      </dgm:t>
    </dgm:pt>
    <dgm:pt modelId="{C6DD8A71-94B9-4F1D-A2FD-70CA071C8616}" type="parTrans" cxnId="{A940FF8D-13C8-4FC7-A434-395ABC7AB183}">
      <dgm:prSet/>
      <dgm:spPr/>
      <dgm:t>
        <a:bodyPr/>
        <a:lstStyle/>
        <a:p>
          <a:endParaRPr lang="zh-TW" altLang="en-US"/>
        </a:p>
      </dgm:t>
    </dgm:pt>
    <dgm:pt modelId="{4A19DFB2-2636-4D4D-A46F-A74CC65F72FD}" type="sibTrans" cxnId="{A940FF8D-13C8-4FC7-A434-395ABC7AB183}">
      <dgm:prSet/>
      <dgm:spPr/>
      <dgm:t>
        <a:bodyPr/>
        <a:lstStyle/>
        <a:p>
          <a:endParaRPr lang="zh-TW" altLang="en-US"/>
        </a:p>
      </dgm:t>
    </dgm:pt>
    <dgm:pt modelId="{94B9A73C-4C8E-4D94-AA96-F9026C45580B}" type="pres">
      <dgm:prSet presAssocID="{E308D8D7-0BAD-4BF9-8D22-89DF8324BE33}" presName="rootnode" presStyleCnt="0">
        <dgm:presLayoutVars>
          <dgm:chMax/>
          <dgm:chPref/>
          <dgm:dir/>
          <dgm:animLvl val="lvl"/>
        </dgm:presLayoutVars>
      </dgm:prSet>
      <dgm:spPr/>
      <dgm:t>
        <a:bodyPr/>
        <a:lstStyle/>
        <a:p>
          <a:endParaRPr lang="zh-TW" altLang="en-US"/>
        </a:p>
      </dgm:t>
    </dgm:pt>
    <dgm:pt modelId="{0191B006-E043-4BB2-8199-1D594CA3EC72}" type="pres">
      <dgm:prSet presAssocID="{142C78DF-C7D7-48B3-AF8B-420A8334398A}" presName="composite" presStyleCnt="0"/>
      <dgm:spPr/>
    </dgm:pt>
    <dgm:pt modelId="{2EFAA575-65BA-4453-89E0-DBBAB1347820}" type="pres">
      <dgm:prSet presAssocID="{142C78DF-C7D7-48B3-AF8B-420A8334398A}" presName="bentUpArrow1" presStyleLbl="alignImgPlace1" presStyleIdx="0" presStyleCnt="2"/>
      <dgm:spPr/>
    </dgm:pt>
    <dgm:pt modelId="{15A38938-C266-41E4-BC53-18CC72BF999B}" type="pres">
      <dgm:prSet presAssocID="{142C78DF-C7D7-48B3-AF8B-420A8334398A}" presName="ParentText" presStyleLbl="node1" presStyleIdx="0" presStyleCnt="3">
        <dgm:presLayoutVars>
          <dgm:chMax val="1"/>
          <dgm:chPref val="1"/>
          <dgm:bulletEnabled val="1"/>
        </dgm:presLayoutVars>
      </dgm:prSet>
      <dgm:spPr/>
      <dgm:t>
        <a:bodyPr/>
        <a:lstStyle/>
        <a:p>
          <a:endParaRPr lang="zh-TW" altLang="en-US"/>
        </a:p>
      </dgm:t>
    </dgm:pt>
    <dgm:pt modelId="{02F13983-A93E-4649-9114-B596B9B66C01}" type="pres">
      <dgm:prSet presAssocID="{142C78DF-C7D7-48B3-AF8B-420A8334398A}" presName="ChildText" presStyleLbl="revTx" presStyleIdx="0" presStyleCnt="3">
        <dgm:presLayoutVars>
          <dgm:chMax val="0"/>
          <dgm:chPref val="0"/>
          <dgm:bulletEnabled val="1"/>
        </dgm:presLayoutVars>
      </dgm:prSet>
      <dgm:spPr/>
      <dgm:t>
        <a:bodyPr/>
        <a:lstStyle/>
        <a:p>
          <a:endParaRPr lang="zh-TW" altLang="en-US"/>
        </a:p>
      </dgm:t>
    </dgm:pt>
    <dgm:pt modelId="{BE658B89-10D1-416F-BA51-BE867156D9F7}" type="pres">
      <dgm:prSet presAssocID="{DB0E3F92-E9AC-4236-AB19-FC792513234A}" presName="sibTrans" presStyleCnt="0"/>
      <dgm:spPr/>
    </dgm:pt>
    <dgm:pt modelId="{480343D4-4095-4193-B32D-FF978A3A0AE8}" type="pres">
      <dgm:prSet presAssocID="{A87ED1B9-3C6A-4340-89C5-96EA81B95D5D}" presName="composite" presStyleCnt="0"/>
      <dgm:spPr/>
    </dgm:pt>
    <dgm:pt modelId="{A029F2CA-7A99-4E5F-BE6E-981E96C523E2}" type="pres">
      <dgm:prSet presAssocID="{A87ED1B9-3C6A-4340-89C5-96EA81B95D5D}" presName="bentUpArrow1" presStyleLbl="alignImgPlace1" presStyleIdx="1" presStyleCnt="2"/>
      <dgm:spPr/>
    </dgm:pt>
    <dgm:pt modelId="{0110460C-E199-48AE-B06E-9A6907309F6F}" type="pres">
      <dgm:prSet presAssocID="{A87ED1B9-3C6A-4340-89C5-96EA81B95D5D}" presName="ParentText" presStyleLbl="node1" presStyleIdx="1" presStyleCnt="3" custLinFactNeighborX="-4383" custLinFactNeighborY="-2373">
        <dgm:presLayoutVars>
          <dgm:chMax val="1"/>
          <dgm:chPref val="1"/>
          <dgm:bulletEnabled val="1"/>
        </dgm:presLayoutVars>
      </dgm:prSet>
      <dgm:spPr/>
      <dgm:t>
        <a:bodyPr/>
        <a:lstStyle/>
        <a:p>
          <a:endParaRPr lang="zh-TW" altLang="en-US"/>
        </a:p>
      </dgm:t>
    </dgm:pt>
    <dgm:pt modelId="{649C0F28-8FA5-42A0-9E62-8C404590A6E3}" type="pres">
      <dgm:prSet presAssocID="{A87ED1B9-3C6A-4340-89C5-96EA81B95D5D}" presName="ChildText" presStyleLbl="revTx" presStyleIdx="1" presStyleCnt="3" custScaleX="317537" custLinFactX="1356" custLinFactNeighborX="100000" custLinFactNeighborY="-337">
        <dgm:presLayoutVars>
          <dgm:chMax val="0"/>
          <dgm:chPref val="0"/>
          <dgm:bulletEnabled val="1"/>
        </dgm:presLayoutVars>
      </dgm:prSet>
      <dgm:spPr/>
      <dgm:t>
        <a:bodyPr/>
        <a:lstStyle/>
        <a:p>
          <a:endParaRPr lang="zh-TW" altLang="en-US"/>
        </a:p>
      </dgm:t>
    </dgm:pt>
    <dgm:pt modelId="{535EECD6-488D-4A1B-AE79-F0D9646CA710}" type="pres">
      <dgm:prSet presAssocID="{F7BEE410-479A-432A-AE37-CF359E3BE6A4}" presName="sibTrans" presStyleCnt="0"/>
      <dgm:spPr/>
    </dgm:pt>
    <dgm:pt modelId="{6A42CBF6-D1F1-4D9A-BFA0-DDE57547F831}" type="pres">
      <dgm:prSet presAssocID="{9B2E5DFA-FB5C-4CAA-A4E3-18336A8E7112}" presName="composite" presStyleCnt="0"/>
      <dgm:spPr/>
    </dgm:pt>
    <dgm:pt modelId="{2A3F8CD9-C788-4577-B039-FF0D69C57906}" type="pres">
      <dgm:prSet presAssocID="{9B2E5DFA-FB5C-4CAA-A4E3-18336A8E7112}" presName="ParentText" presStyleLbl="node1" presStyleIdx="2" presStyleCnt="3" custLinFactNeighborX="-4692" custLinFactNeighborY="1679">
        <dgm:presLayoutVars>
          <dgm:chMax val="1"/>
          <dgm:chPref val="1"/>
          <dgm:bulletEnabled val="1"/>
        </dgm:presLayoutVars>
      </dgm:prSet>
      <dgm:spPr/>
      <dgm:t>
        <a:bodyPr/>
        <a:lstStyle/>
        <a:p>
          <a:endParaRPr lang="zh-TW" altLang="en-US"/>
        </a:p>
      </dgm:t>
    </dgm:pt>
    <dgm:pt modelId="{BC0A3B8E-4081-4110-A13D-95D276632F62}" type="pres">
      <dgm:prSet presAssocID="{9B2E5DFA-FB5C-4CAA-A4E3-18336A8E7112}" presName="FinalChildText" presStyleLbl="revTx" presStyleIdx="2" presStyleCnt="3" custScaleX="183366" custLinFactNeighborX="36191" custLinFactNeighborY="4677">
        <dgm:presLayoutVars>
          <dgm:chMax val="0"/>
          <dgm:chPref val="0"/>
          <dgm:bulletEnabled val="1"/>
        </dgm:presLayoutVars>
      </dgm:prSet>
      <dgm:spPr/>
      <dgm:t>
        <a:bodyPr/>
        <a:lstStyle/>
        <a:p>
          <a:endParaRPr lang="zh-TW" altLang="en-US"/>
        </a:p>
      </dgm:t>
    </dgm:pt>
  </dgm:ptLst>
  <dgm:cxnLst>
    <dgm:cxn modelId="{A0A93F55-1D30-480C-89EF-2E1C93C0FB86}" srcId="{A87ED1B9-3C6A-4340-89C5-96EA81B95D5D}" destId="{6DBCFD4C-3910-4737-A9EC-061BFA369385}" srcOrd="1" destOrd="0" parTransId="{EA5D5C0D-1713-49E4-8073-819233FFA24F}" sibTransId="{1341E8F1-E8DD-4344-9538-45BA3188B918}"/>
    <dgm:cxn modelId="{C35A7946-5D00-4D21-B193-57415E49A726}" srcId="{E308D8D7-0BAD-4BF9-8D22-89DF8324BE33}" destId="{9B2E5DFA-FB5C-4CAA-A4E3-18336A8E7112}" srcOrd="2" destOrd="0" parTransId="{7A49D9BF-0B46-4394-A62C-0F162DA7CB9A}" sibTransId="{1C48F9AD-5510-4B60-A735-0DE1E2D8C569}"/>
    <dgm:cxn modelId="{3CB811A9-7EDF-41A2-9C83-CA2C2C5E17CA}" srcId="{142C78DF-C7D7-48B3-AF8B-420A8334398A}" destId="{4942C7F6-78DB-40A2-8CBE-C7A5894FC6B7}" srcOrd="1" destOrd="0" parTransId="{8E41F2DF-54BD-4864-8A86-24D93E604619}" sibTransId="{D72CEB52-83AE-4DDB-BBF8-224341B4E2B4}"/>
    <dgm:cxn modelId="{B683D31A-0A24-4FE3-B024-1F3110B80C4E}" type="presOf" srcId="{6DBCFD4C-3910-4737-A9EC-061BFA369385}" destId="{649C0F28-8FA5-42A0-9E62-8C404590A6E3}" srcOrd="0" destOrd="1" presId="urn:microsoft.com/office/officeart/2005/8/layout/StepDownProcess"/>
    <dgm:cxn modelId="{D3071117-FBAC-4165-9E56-DFC753812C4C}" type="presOf" srcId="{4942C7F6-78DB-40A2-8CBE-C7A5894FC6B7}" destId="{02F13983-A93E-4649-9114-B596B9B66C01}" srcOrd="0" destOrd="1" presId="urn:microsoft.com/office/officeart/2005/8/layout/StepDownProcess"/>
    <dgm:cxn modelId="{5E1BCB6E-9623-4BD9-B306-37587BC8C732}" srcId="{9B2E5DFA-FB5C-4CAA-A4E3-18336A8E7112}" destId="{3E6A5184-E133-4B31-BAF9-95AA8A4B286E}" srcOrd="1" destOrd="0" parTransId="{7C322FD5-7A25-4512-890F-E6F2F09DDCE0}" sibTransId="{A17A621E-435C-4823-93FD-7C87624C45A8}"/>
    <dgm:cxn modelId="{AD2C4A1D-6A4A-4DA0-A048-1C5809AE60A3}" srcId="{E308D8D7-0BAD-4BF9-8D22-89DF8324BE33}" destId="{142C78DF-C7D7-48B3-AF8B-420A8334398A}" srcOrd="0" destOrd="0" parTransId="{7ABCB5ED-32B6-4950-BFA2-BBC7405EF230}" sibTransId="{DB0E3F92-E9AC-4236-AB19-FC792513234A}"/>
    <dgm:cxn modelId="{8EF12B88-0C67-468D-972C-B396B8B2FA40}" type="presOf" srcId="{01B43119-1FE1-4E12-A8A6-61B33CB655FA}" destId="{BC0A3B8E-4081-4110-A13D-95D276632F62}" srcOrd="0" destOrd="0" presId="urn:microsoft.com/office/officeart/2005/8/layout/StepDownProcess"/>
    <dgm:cxn modelId="{61CD41E2-7D4C-4786-879C-7D6B82042FB1}" type="presOf" srcId="{9B2E5DFA-FB5C-4CAA-A4E3-18336A8E7112}" destId="{2A3F8CD9-C788-4577-B039-FF0D69C57906}" srcOrd="0" destOrd="0" presId="urn:microsoft.com/office/officeart/2005/8/layout/StepDownProcess"/>
    <dgm:cxn modelId="{2BC92087-105B-4FE9-9B11-AC8A1FE3614E}" srcId="{A87ED1B9-3C6A-4340-89C5-96EA81B95D5D}" destId="{5C2CE9FB-8D54-43FC-A29E-EB30B8E7CDD4}" srcOrd="0" destOrd="0" parTransId="{7907E528-3B6E-4754-A529-B30C82634D17}" sibTransId="{1B857363-AD1D-452A-A4B6-58E83AEEFF33}"/>
    <dgm:cxn modelId="{D4C925A6-E31E-4A70-8BD6-AE67E106C3D5}" type="presOf" srcId="{87035EA8-50A8-4D58-884A-99D60AFBB1A0}" destId="{02F13983-A93E-4649-9114-B596B9B66C01}" srcOrd="0" destOrd="0" presId="urn:microsoft.com/office/officeart/2005/8/layout/StepDownProcess"/>
    <dgm:cxn modelId="{7307A6D8-9E44-47FD-A0A0-26C9950F5DA9}" type="presOf" srcId="{2C7B5BD3-E6FB-463D-8C64-F6986D7C7429}" destId="{649C0F28-8FA5-42A0-9E62-8C404590A6E3}" srcOrd="0" destOrd="2" presId="urn:microsoft.com/office/officeart/2005/8/layout/StepDownProcess"/>
    <dgm:cxn modelId="{0503D636-5913-4598-8D7E-C242FA2B932B}" type="presOf" srcId="{142C78DF-C7D7-48B3-AF8B-420A8334398A}" destId="{15A38938-C266-41E4-BC53-18CC72BF999B}" srcOrd="0" destOrd="0" presId="urn:microsoft.com/office/officeart/2005/8/layout/StepDownProcess"/>
    <dgm:cxn modelId="{9840F6BE-D94E-42C5-AD7A-31FD05EDA560}" type="presOf" srcId="{E308D8D7-0BAD-4BF9-8D22-89DF8324BE33}" destId="{94B9A73C-4C8E-4D94-AA96-F9026C45580B}" srcOrd="0" destOrd="0" presId="urn:microsoft.com/office/officeart/2005/8/layout/StepDownProcess"/>
    <dgm:cxn modelId="{09ECA32A-41AA-4C4C-B7F7-4A77E8CE72DA}" type="presOf" srcId="{A87ED1B9-3C6A-4340-89C5-96EA81B95D5D}" destId="{0110460C-E199-48AE-B06E-9A6907309F6F}" srcOrd="0" destOrd="0" presId="urn:microsoft.com/office/officeart/2005/8/layout/StepDownProcess"/>
    <dgm:cxn modelId="{A8EBCF4E-E708-427E-B010-F7D4A38736C3}" type="presOf" srcId="{5C2CE9FB-8D54-43FC-A29E-EB30B8E7CDD4}" destId="{649C0F28-8FA5-42A0-9E62-8C404590A6E3}" srcOrd="0" destOrd="0" presId="urn:microsoft.com/office/officeart/2005/8/layout/StepDownProcess"/>
    <dgm:cxn modelId="{ADDFE0C9-169A-485E-988D-00604EFCC992}" srcId="{9B2E5DFA-FB5C-4CAA-A4E3-18336A8E7112}" destId="{01B43119-1FE1-4E12-A8A6-61B33CB655FA}" srcOrd="0" destOrd="0" parTransId="{2D62656F-68C6-450A-9E35-93C9C9578498}" sibTransId="{9D902274-E6C5-4398-8040-0183AEB61816}"/>
    <dgm:cxn modelId="{C27D0CFF-EC93-45E1-91DB-7E5E6192EC8A}" type="presOf" srcId="{3E6A5184-E133-4B31-BAF9-95AA8A4B286E}" destId="{BC0A3B8E-4081-4110-A13D-95D276632F62}" srcOrd="0" destOrd="1" presId="urn:microsoft.com/office/officeart/2005/8/layout/StepDownProcess"/>
    <dgm:cxn modelId="{C18365E5-59C3-4BB4-8C72-9861661489C2}" srcId="{142C78DF-C7D7-48B3-AF8B-420A8334398A}" destId="{87035EA8-50A8-4D58-884A-99D60AFBB1A0}" srcOrd="0" destOrd="0" parTransId="{756D4A59-898A-4C58-93AD-94DF52172847}" sibTransId="{D0DE5A0A-03F1-4B42-80A7-B878512DB932}"/>
    <dgm:cxn modelId="{63503CC9-898A-4CE4-895B-9DB2D87F78FD}" srcId="{E308D8D7-0BAD-4BF9-8D22-89DF8324BE33}" destId="{A87ED1B9-3C6A-4340-89C5-96EA81B95D5D}" srcOrd="1" destOrd="0" parTransId="{5BDD44AD-096E-4CCB-821F-A38FAE792D68}" sibTransId="{F7BEE410-479A-432A-AE37-CF359E3BE6A4}"/>
    <dgm:cxn modelId="{DE2F1C5D-8F47-4B23-9320-A8453B494D2D}" srcId="{142C78DF-C7D7-48B3-AF8B-420A8334398A}" destId="{7115F8FA-322C-4174-933C-E8DAB1B7BA58}" srcOrd="2" destOrd="0" parTransId="{0FC35AFB-4CB5-4BD8-A1B1-F3F84B9C01E3}" sibTransId="{5C333CC8-5181-49A9-8717-773EB394A391}"/>
    <dgm:cxn modelId="{A940FF8D-13C8-4FC7-A434-395ABC7AB183}" srcId="{A87ED1B9-3C6A-4340-89C5-96EA81B95D5D}" destId="{2C7B5BD3-E6FB-463D-8C64-F6986D7C7429}" srcOrd="2" destOrd="0" parTransId="{C6DD8A71-94B9-4F1D-A2FD-70CA071C8616}" sibTransId="{4A19DFB2-2636-4D4D-A46F-A74CC65F72FD}"/>
    <dgm:cxn modelId="{9DA24AEF-7EBB-45CA-94BD-5EDCC32526F7}" type="presOf" srcId="{7115F8FA-322C-4174-933C-E8DAB1B7BA58}" destId="{02F13983-A93E-4649-9114-B596B9B66C01}" srcOrd="0" destOrd="2" presId="urn:microsoft.com/office/officeart/2005/8/layout/StepDownProcess"/>
    <dgm:cxn modelId="{59320DD8-B942-41E7-A92E-1108515FA19C}" type="presParOf" srcId="{94B9A73C-4C8E-4D94-AA96-F9026C45580B}" destId="{0191B006-E043-4BB2-8199-1D594CA3EC72}" srcOrd="0" destOrd="0" presId="urn:microsoft.com/office/officeart/2005/8/layout/StepDownProcess"/>
    <dgm:cxn modelId="{DD862691-8B2F-4CCB-B115-8D98F032CB06}" type="presParOf" srcId="{0191B006-E043-4BB2-8199-1D594CA3EC72}" destId="{2EFAA575-65BA-4453-89E0-DBBAB1347820}" srcOrd="0" destOrd="0" presId="urn:microsoft.com/office/officeart/2005/8/layout/StepDownProcess"/>
    <dgm:cxn modelId="{8572A324-1ACE-42C5-9547-0EFF19900F3E}" type="presParOf" srcId="{0191B006-E043-4BB2-8199-1D594CA3EC72}" destId="{15A38938-C266-41E4-BC53-18CC72BF999B}" srcOrd="1" destOrd="0" presId="urn:microsoft.com/office/officeart/2005/8/layout/StepDownProcess"/>
    <dgm:cxn modelId="{F04E4A88-25F6-4C98-917B-622F426AC344}" type="presParOf" srcId="{0191B006-E043-4BB2-8199-1D594CA3EC72}" destId="{02F13983-A93E-4649-9114-B596B9B66C01}" srcOrd="2" destOrd="0" presId="urn:microsoft.com/office/officeart/2005/8/layout/StepDownProcess"/>
    <dgm:cxn modelId="{A677CBF6-9FB8-41C3-9ED9-259FA83F35D7}" type="presParOf" srcId="{94B9A73C-4C8E-4D94-AA96-F9026C45580B}" destId="{BE658B89-10D1-416F-BA51-BE867156D9F7}" srcOrd="1" destOrd="0" presId="urn:microsoft.com/office/officeart/2005/8/layout/StepDownProcess"/>
    <dgm:cxn modelId="{6E5FBF67-16CD-44E5-8C67-BEBFD27738A0}" type="presParOf" srcId="{94B9A73C-4C8E-4D94-AA96-F9026C45580B}" destId="{480343D4-4095-4193-B32D-FF978A3A0AE8}" srcOrd="2" destOrd="0" presId="urn:microsoft.com/office/officeart/2005/8/layout/StepDownProcess"/>
    <dgm:cxn modelId="{89C63CA4-EB22-40B4-9826-1025F81F5A64}" type="presParOf" srcId="{480343D4-4095-4193-B32D-FF978A3A0AE8}" destId="{A029F2CA-7A99-4E5F-BE6E-981E96C523E2}" srcOrd="0" destOrd="0" presId="urn:microsoft.com/office/officeart/2005/8/layout/StepDownProcess"/>
    <dgm:cxn modelId="{C4515580-14FE-46C5-971D-CD428564A58F}" type="presParOf" srcId="{480343D4-4095-4193-B32D-FF978A3A0AE8}" destId="{0110460C-E199-48AE-B06E-9A6907309F6F}" srcOrd="1" destOrd="0" presId="urn:microsoft.com/office/officeart/2005/8/layout/StepDownProcess"/>
    <dgm:cxn modelId="{C08D348D-0132-48A1-A070-D4A16AC3DDE8}" type="presParOf" srcId="{480343D4-4095-4193-B32D-FF978A3A0AE8}" destId="{649C0F28-8FA5-42A0-9E62-8C404590A6E3}" srcOrd="2" destOrd="0" presId="urn:microsoft.com/office/officeart/2005/8/layout/StepDownProcess"/>
    <dgm:cxn modelId="{AA8DF174-DCDA-4240-A028-34237CD5DA69}" type="presParOf" srcId="{94B9A73C-4C8E-4D94-AA96-F9026C45580B}" destId="{535EECD6-488D-4A1B-AE79-F0D9646CA710}" srcOrd="3" destOrd="0" presId="urn:microsoft.com/office/officeart/2005/8/layout/StepDownProcess"/>
    <dgm:cxn modelId="{28CDCBBA-CA9C-43BC-8AC3-CE23A43C33C6}" type="presParOf" srcId="{94B9A73C-4C8E-4D94-AA96-F9026C45580B}" destId="{6A42CBF6-D1F1-4D9A-BFA0-DDE57547F831}" srcOrd="4" destOrd="0" presId="urn:microsoft.com/office/officeart/2005/8/layout/StepDownProcess"/>
    <dgm:cxn modelId="{4FDD42EB-A937-4753-B9F2-82F9092C8181}" type="presParOf" srcId="{6A42CBF6-D1F1-4D9A-BFA0-DDE57547F831}" destId="{2A3F8CD9-C788-4577-B039-FF0D69C57906}" srcOrd="0" destOrd="0" presId="urn:microsoft.com/office/officeart/2005/8/layout/StepDownProcess"/>
    <dgm:cxn modelId="{B2A8998F-D63D-4585-B721-5185811509DB}" type="presParOf" srcId="{6A42CBF6-D1F1-4D9A-BFA0-DDE57547F831}" destId="{BC0A3B8E-4081-4110-A13D-95D276632F62}" srcOrd="1" destOrd="0" presId="urn:microsoft.com/office/officeart/2005/8/layout/StepDown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83EA46C1-3C14-44E6-8645-0D527B9825E9}" type="doc">
      <dgm:prSet loTypeId="urn:microsoft.com/office/officeart/2005/8/layout/list1" loCatId="list" qsTypeId="urn:microsoft.com/office/officeart/2005/8/quickstyle/simple1" qsCatId="simple" csTypeId="urn:microsoft.com/office/officeart/2005/8/colors/colorful2" csCatId="colorful" phldr="1"/>
      <dgm:spPr/>
      <dgm:t>
        <a:bodyPr/>
        <a:lstStyle/>
        <a:p>
          <a:endParaRPr lang="zh-TW" altLang="en-US"/>
        </a:p>
      </dgm:t>
    </dgm:pt>
    <dgm:pt modelId="{5E4CE5F2-F1BF-4EE2-86CD-0FA6AC3737CE}">
      <dgm:prSet phldrT="[文字]" custT="1"/>
      <dgm:spPr/>
      <dgm:t>
        <a:bodyPr/>
        <a:lstStyle/>
        <a:p>
          <a:r>
            <a:rPr lang="zh-TW" altLang="en-US" sz="2800" b="1" dirty="0" smtClean="0">
              <a:latin typeface="標楷體" panose="03000509000000000000" pitchFamily="65" charset="-120"/>
              <a:ea typeface="標楷體" panose="03000509000000000000" pitchFamily="65" charset="-120"/>
            </a:rPr>
            <a:t>大量授權，降低交易成本</a:t>
          </a:r>
          <a:endParaRPr lang="zh-TW" altLang="en-US" sz="2800" b="1" dirty="0">
            <a:latin typeface="標楷體" panose="03000509000000000000" pitchFamily="65" charset="-120"/>
            <a:ea typeface="標楷體" panose="03000509000000000000" pitchFamily="65" charset="-120"/>
          </a:endParaRPr>
        </a:p>
      </dgm:t>
    </dgm:pt>
    <dgm:pt modelId="{491B5469-E7BF-48DF-A82D-44DB19BDD3DD}" type="parTrans" cxnId="{95B29193-9B7F-4D55-A07F-A9C28C954193}">
      <dgm:prSet/>
      <dgm:spPr/>
      <dgm:t>
        <a:bodyPr/>
        <a:lstStyle/>
        <a:p>
          <a:endParaRPr lang="zh-TW" altLang="en-US"/>
        </a:p>
      </dgm:t>
    </dgm:pt>
    <dgm:pt modelId="{C01B436B-E8F8-468F-A6B0-DB476CCDECFF}" type="sibTrans" cxnId="{95B29193-9B7F-4D55-A07F-A9C28C954193}">
      <dgm:prSet/>
      <dgm:spPr/>
      <dgm:t>
        <a:bodyPr/>
        <a:lstStyle/>
        <a:p>
          <a:endParaRPr lang="zh-TW" altLang="en-US"/>
        </a:p>
      </dgm:t>
    </dgm:pt>
    <dgm:pt modelId="{6A3DBCE0-9406-40A9-BC05-83C0ECF31007}">
      <dgm:prSet phldrT="[文字]" custT="1"/>
      <dgm:spPr/>
      <dgm:t>
        <a:bodyPr/>
        <a:lstStyle/>
        <a:p>
          <a:r>
            <a:rPr lang="zh-TW" altLang="en-US" sz="2800" b="1" dirty="0" smtClean="0">
              <a:solidFill>
                <a:schemeClr val="accent5">
                  <a:lumMod val="50000"/>
                </a:schemeClr>
              </a:solidFill>
              <a:latin typeface="標楷體" panose="03000509000000000000" pitchFamily="65" charset="-120"/>
              <a:ea typeface="標楷體" panose="03000509000000000000" pitchFamily="65" charset="-120"/>
            </a:rPr>
            <a:t>利用人可藉由集管組織一次大量取得授權，降低交易成本</a:t>
          </a:r>
          <a:endParaRPr lang="zh-TW" altLang="en-US" sz="2800" b="1" dirty="0">
            <a:solidFill>
              <a:schemeClr val="accent5">
                <a:lumMod val="50000"/>
              </a:schemeClr>
            </a:solidFill>
            <a:latin typeface="標楷體" panose="03000509000000000000" pitchFamily="65" charset="-120"/>
            <a:ea typeface="標楷體" panose="03000509000000000000" pitchFamily="65" charset="-120"/>
          </a:endParaRPr>
        </a:p>
      </dgm:t>
    </dgm:pt>
    <dgm:pt modelId="{7CB9C287-5F78-4699-A287-50C39FCCE9DD}" type="parTrans" cxnId="{FBAFBC11-A29C-48FE-9122-9AE9401E63AD}">
      <dgm:prSet/>
      <dgm:spPr/>
      <dgm:t>
        <a:bodyPr/>
        <a:lstStyle/>
        <a:p>
          <a:endParaRPr lang="zh-TW" altLang="en-US"/>
        </a:p>
      </dgm:t>
    </dgm:pt>
    <dgm:pt modelId="{9CBD7309-23C9-4171-A8A3-D9DF5E6F9C39}" type="sibTrans" cxnId="{FBAFBC11-A29C-48FE-9122-9AE9401E63AD}">
      <dgm:prSet/>
      <dgm:spPr/>
      <dgm:t>
        <a:bodyPr/>
        <a:lstStyle/>
        <a:p>
          <a:endParaRPr lang="zh-TW" altLang="en-US"/>
        </a:p>
      </dgm:t>
    </dgm:pt>
    <dgm:pt modelId="{E798451D-443F-4FCB-9C20-FDCE0A6FE8CA}">
      <dgm:prSet phldrT="[文字]" custT="1"/>
      <dgm:spPr/>
      <dgm:t>
        <a:bodyPr/>
        <a:lstStyle/>
        <a:p>
          <a:r>
            <a:rPr lang="zh-TW" altLang="en-US" sz="2800" b="1" dirty="0" smtClean="0">
              <a:solidFill>
                <a:srgbClr val="C00000"/>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公開播送</a:t>
          </a:r>
          <a:r>
            <a:rPr lang="zh-TW" altLang="en-US" sz="2800" b="1" dirty="0" smtClean="0">
              <a:solidFill>
                <a:srgbClr val="C00000"/>
              </a:solidFill>
              <a:latin typeface="標楷體" panose="03000509000000000000" pitchFamily="65" charset="-120"/>
              <a:ea typeface="標楷體" panose="03000509000000000000" pitchFamily="65" charset="-120"/>
            </a:rPr>
            <a:t>：</a:t>
          </a:r>
          <a:r>
            <a:rPr lang="zh-TW" altLang="en-US" sz="2400" dirty="0" smtClean="0">
              <a:latin typeface="標楷體" panose="03000509000000000000" pitchFamily="65" charset="-120"/>
              <a:ea typeface="標楷體" panose="03000509000000000000" pitchFamily="65" charset="-120"/>
            </a:rPr>
            <a:t>廣播電台</a:t>
          </a:r>
          <a:r>
            <a:rPr lang="en-US" altLang="zh-TW" sz="2400" dirty="0" smtClean="0">
              <a:latin typeface="標楷體" panose="03000509000000000000" pitchFamily="65" charset="-120"/>
              <a:ea typeface="標楷體" panose="03000509000000000000" pitchFamily="65" charset="-120"/>
            </a:rPr>
            <a:t>(FM</a:t>
          </a:r>
          <a:r>
            <a:rPr lang="zh-TW" altLang="en-US" sz="2400" dirty="0" smtClean="0">
              <a:latin typeface="標楷體" panose="03000509000000000000" pitchFamily="65" charset="-120"/>
              <a:ea typeface="標楷體" panose="03000509000000000000" pitchFamily="65" charset="-120"/>
            </a:rPr>
            <a:t>、</a:t>
          </a:r>
          <a:r>
            <a:rPr lang="en-US" altLang="zh-TW" sz="2400" dirty="0" smtClean="0">
              <a:latin typeface="標楷體" panose="03000509000000000000" pitchFamily="65" charset="-120"/>
              <a:ea typeface="標楷體" panose="03000509000000000000" pitchFamily="65" charset="-120"/>
            </a:rPr>
            <a:t>AM)</a:t>
          </a:r>
          <a:r>
            <a:rPr lang="zh-TW" altLang="en-US" sz="2400" dirty="0" smtClean="0">
              <a:latin typeface="標楷體" panose="03000509000000000000" pitchFamily="65" charset="-120"/>
              <a:ea typeface="標楷體" panose="03000509000000000000" pitchFamily="65" charset="-120"/>
            </a:rPr>
            <a:t>、衛星電視、有線電視、無線電視</a:t>
          </a:r>
          <a:r>
            <a:rPr lang="en-US" altLang="zh-TW" sz="2400" dirty="0" smtClean="0">
              <a:latin typeface="標楷體" panose="03000509000000000000" pitchFamily="65" charset="-120"/>
              <a:ea typeface="標楷體" panose="03000509000000000000" pitchFamily="65" charset="-120"/>
            </a:rPr>
            <a:t>…</a:t>
          </a:r>
          <a:endParaRPr lang="zh-TW" altLang="en-US" sz="2400" dirty="0">
            <a:latin typeface="標楷體" panose="03000509000000000000" pitchFamily="65" charset="-120"/>
            <a:ea typeface="標楷體" panose="03000509000000000000" pitchFamily="65" charset="-120"/>
          </a:endParaRPr>
        </a:p>
      </dgm:t>
    </dgm:pt>
    <dgm:pt modelId="{E54120C9-D779-4128-AF37-4AA79F17D389}" type="parTrans" cxnId="{79AE4C8F-43E0-46B6-BB25-B7765B5F9674}">
      <dgm:prSet/>
      <dgm:spPr/>
      <dgm:t>
        <a:bodyPr/>
        <a:lstStyle/>
        <a:p>
          <a:endParaRPr lang="zh-TW" altLang="en-US"/>
        </a:p>
      </dgm:t>
    </dgm:pt>
    <dgm:pt modelId="{2FC4E3D8-F1ED-440D-A4BB-B4941BF49940}" type="sibTrans" cxnId="{79AE4C8F-43E0-46B6-BB25-B7765B5F9674}">
      <dgm:prSet/>
      <dgm:spPr/>
      <dgm:t>
        <a:bodyPr/>
        <a:lstStyle/>
        <a:p>
          <a:endParaRPr lang="zh-TW" altLang="en-US"/>
        </a:p>
      </dgm:t>
    </dgm:pt>
    <dgm:pt modelId="{1DF428B6-D953-4110-B3A1-D7F917625287}">
      <dgm:prSet phldrT="[文字]" custT="1"/>
      <dgm:spPr/>
      <dgm:t>
        <a:bodyPr/>
        <a:lstStyle/>
        <a:p>
          <a:r>
            <a:rPr lang="zh-TW" altLang="en-US" sz="2800" b="1" dirty="0" smtClean="0">
              <a:solidFill>
                <a:srgbClr val="C00000"/>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公開演出</a:t>
          </a:r>
          <a:r>
            <a:rPr lang="zh-TW" altLang="en-US" sz="2800" b="1" dirty="0" smtClean="0">
              <a:solidFill>
                <a:srgbClr val="C00000"/>
              </a:solidFill>
              <a:latin typeface="標楷體" panose="03000509000000000000" pitchFamily="65" charset="-120"/>
              <a:ea typeface="標楷體" panose="03000509000000000000" pitchFamily="65" charset="-120"/>
            </a:rPr>
            <a:t>：</a:t>
          </a:r>
          <a:r>
            <a:rPr lang="zh-TW" altLang="en-US" sz="2400" dirty="0" smtClean="0">
              <a:latin typeface="標楷體" panose="03000509000000000000" pitchFamily="65" charset="-120"/>
              <a:ea typeface="標楷體" panose="03000509000000000000" pitchFamily="65" charset="-120"/>
            </a:rPr>
            <a:t>卡拉</a:t>
          </a:r>
          <a:r>
            <a:rPr lang="en-US" altLang="zh-TW" sz="2400" dirty="0" smtClean="0">
              <a:latin typeface="標楷體" panose="03000509000000000000" pitchFamily="65" charset="-120"/>
              <a:ea typeface="標楷體" panose="03000509000000000000" pitchFamily="65" charset="-120"/>
            </a:rPr>
            <a:t>OK</a:t>
          </a:r>
          <a:r>
            <a:rPr lang="zh-TW" altLang="en-US" sz="2400" dirty="0" smtClean="0">
              <a:latin typeface="標楷體" panose="03000509000000000000" pitchFamily="65" charset="-120"/>
              <a:ea typeface="標楷體" panose="03000509000000000000" pitchFamily="65" charset="-120"/>
            </a:rPr>
            <a:t>、遊覽車、演唱會</a:t>
          </a:r>
          <a:r>
            <a:rPr lang="en-US" altLang="zh-TW" sz="2400" dirty="0" smtClean="0">
              <a:latin typeface="標楷體" panose="03000509000000000000" pitchFamily="65" charset="-120"/>
              <a:ea typeface="標楷體" panose="03000509000000000000" pitchFamily="65" charset="-120"/>
            </a:rPr>
            <a:t>…</a:t>
          </a:r>
          <a:endParaRPr lang="zh-TW" altLang="en-US" sz="2400" dirty="0">
            <a:latin typeface="標楷體" panose="03000509000000000000" pitchFamily="65" charset="-120"/>
            <a:ea typeface="標楷體" panose="03000509000000000000" pitchFamily="65" charset="-120"/>
          </a:endParaRPr>
        </a:p>
      </dgm:t>
    </dgm:pt>
    <dgm:pt modelId="{EF38FDE5-BCD6-4C74-A619-839DC3E6A161}" type="parTrans" cxnId="{CB7D9E7A-0CCE-44A6-9762-B1241C4DBE9E}">
      <dgm:prSet/>
      <dgm:spPr/>
      <dgm:t>
        <a:bodyPr/>
        <a:lstStyle/>
        <a:p>
          <a:endParaRPr lang="zh-TW" altLang="en-US"/>
        </a:p>
      </dgm:t>
    </dgm:pt>
    <dgm:pt modelId="{F337C735-219A-4CB3-97DE-C818C5B2467A}" type="sibTrans" cxnId="{CB7D9E7A-0CCE-44A6-9762-B1241C4DBE9E}">
      <dgm:prSet/>
      <dgm:spPr/>
      <dgm:t>
        <a:bodyPr/>
        <a:lstStyle/>
        <a:p>
          <a:endParaRPr lang="zh-TW" altLang="en-US"/>
        </a:p>
      </dgm:t>
    </dgm:pt>
    <dgm:pt modelId="{8EB67A98-F35D-4E7A-A5B2-BAD239A36A87}">
      <dgm:prSet phldrT="[文字]" custT="1"/>
      <dgm:spPr/>
      <dgm:t>
        <a:bodyPr/>
        <a:lstStyle/>
        <a:p>
          <a:r>
            <a:rPr lang="zh-TW" altLang="en-US" sz="2800" b="1" dirty="0" smtClean="0">
              <a:solidFill>
                <a:srgbClr val="C00000"/>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二次公播</a:t>
          </a:r>
          <a:r>
            <a:rPr lang="zh-TW" altLang="en-US" sz="2800" b="1" dirty="0" smtClean="0">
              <a:solidFill>
                <a:srgbClr val="C00000"/>
              </a:solidFill>
              <a:latin typeface="標楷體" panose="03000509000000000000" pitchFamily="65" charset="-120"/>
              <a:ea typeface="標楷體" panose="03000509000000000000" pitchFamily="65" charset="-120"/>
            </a:rPr>
            <a:t>：</a:t>
          </a:r>
          <a:r>
            <a:rPr lang="zh-TW" altLang="en-US" sz="2400" dirty="0" smtClean="0">
              <a:latin typeface="標楷體" panose="03000509000000000000" pitchFamily="65" charset="-120"/>
              <a:ea typeface="標楷體" panose="03000509000000000000" pitchFamily="65" charset="-120"/>
            </a:rPr>
            <a:t>旅宿業、醫療院所</a:t>
          </a:r>
          <a:r>
            <a:rPr lang="en-US" altLang="zh-TW" sz="2400" dirty="0" smtClean="0">
              <a:latin typeface="標楷體" panose="03000509000000000000" pitchFamily="65" charset="-120"/>
              <a:ea typeface="標楷體" panose="03000509000000000000" pitchFamily="65" charset="-120"/>
            </a:rPr>
            <a:t>…</a:t>
          </a:r>
          <a:endParaRPr lang="zh-TW" altLang="en-US" sz="2400" dirty="0">
            <a:latin typeface="標楷體" panose="03000509000000000000" pitchFamily="65" charset="-120"/>
            <a:ea typeface="標楷體" panose="03000509000000000000" pitchFamily="65" charset="-120"/>
          </a:endParaRPr>
        </a:p>
      </dgm:t>
    </dgm:pt>
    <dgm:pt modelId="{97B81426-FF11-4649-AFCC-1F671EF37286}" type="parTrans" cxnId="{06D2D434-775C-41C2-8B56-A52D41CAD8D2}">
      <dgm:prSet/>
      <dgm:spPr/>
      <dgm:t>
        <a:bodyPr/>
        <a:lstStyle/>
        <a:p>
          <a:endParaRPr lang="zh-TW" altLang="en-US"/>
        </a:p>
      </dgm:t>
    </dgm:pt>
    <dgm:pt modelId="{C662A996-CBF3-4451-90ED-29BA2D398791}" type="sibTrans" cxnId="{06D2D434-775C-41C2-8B56-A52D41CAD8D2}">
      <dgm:prSet/>
      <dgm:spPr/>
      <dgm:t>
        <a:bodyPr/>
        <a:lstStyle/>
        <a:p>
          <a:endParaRPr lang="zh-TW" altLang="en-US"/>
        </a:p>
      </dgm:t>
    </dgm:pt>
    <dgm:pt modelId="{E47AC8F3-7B46-4CDA-91EF-4E098B5999EF}">
      <dgm:prSet phldrT="[文字]" custT="1"/>
      <dgm:spPr/>
      <dgm:t>
        <a:bodyPr/>
        <a:lstStyle/>
        <a:p>
          <a:r>
            <a:rPr lang="zh-TW" altLang="en-US" sz="2800" b="1" dirty="0" smtClean="0">
              <a:solidFill>
                <a:srgbClr val="C00000"/>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公開傳輸</a:t>
          </a:r>
          <a:r>
            <a:rPr lang="zh-TW" altLang="en-US" sz="2800" b="1" dirty="0" smtClean="0">
              <a:solidFill>
                <a:srgbClr val="C00000"/>
              </a:solidFill>
              <a:latin typeface="標楷體" panose="03000509000000000000" pitchFamily="65" charset="-120"/>
              <a:ea typeface="標楷體" panose="03000509000000000000" pitchFamily="65" charset="-120"/>
            </a:rPr>
            <a:t>：</a:t>
          </a:r>
          <a:r>
            <a:rPr lang="zh-TW" altLang="en-US" sz="2400" dirty="0" smtClean="0">
              <a:latin typeface="標楷體" panose="03000509000000000000" pitchFamily="65" charset="-120"/>
              <a:ea typeface="標楷體" panose="03000509000000000000" pitchFamily="65" charset="-120"/>
            </a:rPr>
            <a:t>網路音樂</a:t>
          </a:r>
          <a:r>
            <a:rPr lang="en-US" altLang="zh-TW" sz="2400" dirty="0" smtClean="0">
              <a:latin typeface="標楷體" panose="03000509000000000000" pitchFamily="65" charset="-120"/>
              <a:ea typeface="標楷體" panose="03000509000000000000" pitchFamily="65" charset="-120"/>
            </a:rPr>
            <a:t>…</a:t>
          </a:r>
          <a:endParaRPr lang="zh-TW" altLang="en-US" sz="2400" dirty="0">
            <a:latin typeface="標楷體" panose="03000509000000000000" pitchFamily="65" charset="-120"/>
            <a:ea typeface="標楷體" panose="03000509000000000000" pitchFamily="65" charset="-120"/>
          </a:endParaRPr>
        </a:p>
      </dgm:t>
    </dgm:pt>
    <dgm:pt modelId="{E1AB418A-CD68-4029-B6E5-B59D51ACF0DD}" type="parTrans" cxnId="{324AA455-FDEF-4291-B7B5-EC148173F086}">
      <dgm:prSet/>
      <dgm:spPr/>
      <dgm:t>
        <a:bodyPr/>
        <a:lstStyle/>
        <a:p>
          <a:endParaRPr lang="zh-TW" altLang="en-US"/>
        </a:p>
      </dgm:t>
    </dgm:pt>
    <dgm:pt modelId="{A4795D91-F5BF-4039-9DBD-3B66C43F9189}" type="sibTrans" cxnId="{324AA455-FDEF-4291-B7B5-EC148173F086}">
      <dgm:prSet/>
      <dgm:spPr/>
      <dgm:t>
        <a:bodyPr/>
        <a:lstStyle/>
        <a:p>
          <a:endParaRPr lang="zh-TW" altLang="en-US"/>
        </a:p>
      </dgm:t>
    </dgm:pt>
    <dgm:pt modelId="{E2E8578D-172E-4865-A74F-E9A6573E999D}" type="pres">
      <dgm:prSet presAssocID="{83EA46C1-3C14-44E6-8645-0D527B9825E9}" presName="linear" presStyleCnt="0">
        <dgm:presLayoutVars>
          <dgm:dir/>
          <dgm:animLvl val="lvl"/>
          <dgm:resizeHandles val="exact"/>
        </dgm:presLayoutVars>
      </dgm:prSet>
      <dgm:spPr/>
      <dgm:t>
        <a:bodyPr/>
        <a:lstStyle/>
        <a:p>
          <a:endParaRPr lang="zh-TW" altLang="en-US"/>
        </a:p>
      </dgm:t>
    </dgm:pt>
    <dgm:pt modelId="{7C046677-0745-4AFD-B22A-B65F12C28174}" type="pres">
      <dgm:prSet presAssocID="{5E4CE5F2-F1BF-4EE2-86CD-0FA6AC3737CE}" presName="parentLin" presStyleCnt="0"/>
      <dgm:spPr/>
    </dgm:pt>
    <dgm:pt modelId="{D65C94C4-90EB-48CE-97B2-D0C9416A9BB2}" type="pres">
      <dgm:prSet presAssocID="{5E4CE5F2-F1BF-4EE2-86CD-0FA6AC3737CE}" presName="parentLeftMargin" presStyleLbl="node1" presStyleIdx="0" presStyleCnt="1"/>
      <dgm:spPr/>
      <dgm:t>
        <a:bodyPr/>
        <a:lstStyle/>
        <a:p>
          <a:endParaRPr lang="zh-TW" altLang="en-US"/>
        </a:p>
      </dgm:t>
    </dgm:pt>
    <dgm:pt modelId="{DE389900-302B-4265-ADE6-AFFE5640E49A}" type="pres">
      <dgm:prSet presAssocID="{5E4CE5F2-F1BF-4EE2-86CD-0FA6AC3737CE}" presName="parentText" presStyleLbl="node1" presStyleIdx="0" presStyleCnt="1" custLinFactNeighborX="-42857" custLinFactNeighborY="-86107">
        <dgm:presLayoutVars>
          <dgm:chMax val="0"/>
          <dgm:bulletEnabled val="1"/>
        </dgm:presLayoutVars>
      </dgm:prSet>
      <dgm:spPr/>
      <dgm:t>
        <a:bodyPr/>
        <a:lstStyle/>
        <a:p>
          <a:endParaRPr lang="zh-TW" altLang="en-US"/>
        </a:p>
      </dgm:t>
    </dgm:pt>
    <dgm:pt modelId="{FF7592E7-255A-4EDB-8840-F78DA5802931}" type="pres">
      <dgm:prSet presAssocID="{5E4CE5F2-F1BF-4EE2-86CD-0FA6AC3737CE}" presName="negativeSpace" presStyleCnt="0"/>
      <dgm:spPr/>
    </dgm:pt>
    <dgm:pt modelId="{4224AEAE-B236-4E9F-8596-5F157E911C26}" type="pres">
      <dgm:prSet presAssocID="{5E4CE5F2-F1BF-4EE2-86CD-0FA6AC3737CE}" presName="childText" presStyleLbl="conFgAcc1" presStyleIdx="0" presStyleCnt="1" custScaleY="107902" custLinFactNeighborY="37201">
        <dgm:presLayoutVars>
          <dgm:bulletEnabled val="1"/>
        </dgm:presLayoutVars>
      </dgm:prSet>
      <dgm:spPr/>
      <dgm:t>
        <a:bodyPr/>
        <a:lstStyle/>
        <a:p>
          <a:endParaRPr lang="zh-TW" altLang="en-US"/>
        </a:p>
      </dgm:t>
    </dgm:pt>
  </dgm:ptLst>
  <dgm:cxnLst>
    <dgm:cxn modelId="{5020690E-2FFC-4204-8F17-94F40723D560}" type="presOf" srcId="{5E4CE5F2-F1BF-4EE2-86CD-0FA6AC3737CE}" destId="{D65C94C4-90EB-48CE-97B2-D0C9416A9BB2}" srcOrd="0" destOrd="0" presId="urn:microsoft.com/office/officeart/2005/8/layout/list1"/>
    <dgm:cxn modelId="{FBAFBC11-A29C-48FE-9122-9AE9401E63AD}" srcId="{5E4CE5F2-F1BF-4EE2-86CD-0FA6AC3737CE}" destId="{6A3DBCE0-9406-40A9-BC05-83C0ECF31007}" srcOrd="0" destOrd="0" parTransId="{7CB9C287-5F78-4699-A287-50C39FCCE9DD}" sibTransId="{9CBD7309-23C9-4171-A8A3-D9DF5E6F9C39}"/>
    <dgm:cxn modelId="{95B29193-9B7F-4D55-A07F-A9C28C954193}" srcId="{83EA46C1-3C14-44E6-8645-0D527B9825E9}" destId="{5E4CE5F2-F1BF-4EE2-86CD-0FA6AC3737CE}" srcOrd="0" destOrd="0" parTransId="{491B5469-E7BF-48DF-A82D-44DB19BDD3DD}" sibTransId="{C01B436B-E8F8-468F-A6B0-DB476CCDECFF}"/>
    <dgm:cxn modelId="{79AE4C8F-43E0-46B6-BB25-B7765B5F9674}" srcId="{5E4CE5F2-F1BF-4EE2-86CD-0FA6AC3737CE}" destId="{E798451D-443F-4FCB-9C20-FDCE0A6FE8CA}" srcOrd="1" destOrd="0" parTransId="{E54120C9-D779-4128-AF37-4AA79F17D389}" sibTransId="{2FC4E3D8-F1ED-440D-A4BB-B4941BF49940}"/>
    <dgm:cxn modelId="{53CB21C5-9747-4BE3-AC10-85E7F5C801E1}" type="presOf" srcId="{83EA46C1-3C14-44E6-8645-0D527B9825E9}" destId="{E2E8578D-172E-4865-A74F-E9A6573E999D}" srcOrd="0" destOrd="0" presId="urn:microsoft.com/office/officeart/2005/8/layout/list1"/>
    <dgm:cxn modelId="{06D2D434-775C-41C2-8B56-A52D41CAD8D2}" srcId="{5E4CE5F2-F1BF-4EE2-86CD-0FA6AC3737CE}" destId="{8EB67A98-F35D-4E7A-A5B2-BAD239A36A87}" srcOrd="3" destOrd="0" parTransId="{97B81426-FF11-4649-AFCC-1F671EF37286}" sibTransId="{C662A996-CBF3-4451-90ED-29BA2D398791}"/>
    <dgm:cxn modelId="{A66DE239-8083-4952-97A2-F05FE7AE8755}" type="presOf" srcId="{1DF428B6-D953-4110-B3A1-D7F917625287}" destId="{4224AEAE-B236-4E9F-8596-5F157E911C26}" srcOrd="0" destOrd="2" presId="urn:microsoft.com/office/officeart/2005/8/layout/list1"/>
    <dgm:cxn modelId="{71DAAE6C-95B1-43B2-A5B5-1CFCF43EF8FE}" type="presOf" srcId="{E798451D-443F-4FCB-9C20-FDCE0A6FE8CA}" destId="{4224AEAE-B236-4E9F-8596-5F157E911C26}" srcOrd="0" destOrd="1" presId="urn:microsoft.com/office/officeart/2005/8/layout/list1"/>
    <dgm:cxn modelId="{656246A0-CBFF-4730-9319-A23260A33989}" type="presOf" srcId="{E47AC8F3-7B46-4CDA-91EF-4E098B5999EF}" destId="{4224AEAE-B236-4E9F-8596-5F157E911C26}" srcOrd="0" destOrd="4" presId="urn:microsoft.com/office/officeart/2005/8/layout/list1"/>
    <dgm:cxn modelId="{CB7D9E7A-0CCE-44A6-9762-B1241C4DBE9E}" srcId="{5E4CE5F2-F1BF-4EE2-86CD-0FA6AC3737CE}" destId="{1DF428B6-D953-4110-B3A1-D7F917625287}" srcOrd="2" destOrd="0" parTransId="{EF38FDE5-BCD6-4C74-A619-839DC3E6A161}" sibTransId="{F337C735-219A-4CB3-97DE-C818C5B2467A}"/>
    <dgm:cxn modelId="{583F490A-F471-41A0-A68B-1FCA74C63AF4}" type="presOf" srcId="{6A3DBCE0-9406-40A9-BC05-83C0ECF31007}" destId="{4224AEAE-B236-4E9F-8596-5F157E911C26}" srcOrd="0" destOrd="0" presId="urn:microsoft.com/office/officeart/2005/8/layout/list1"/>
    <dgm:cxn modelId="{BFC834DD-D7AB-4D07-934D-0F6E971EB909}" type="presOf" srcId="{8EB67A98-F35D-4E7A-A5B2-BAD239A36A87}" destId="{4224AEAE-B236-4E9F-8596-5F157E911C26}" srcOrd="0" destOrd="3" presId="urn:microsoft.com/office/officeart/2005/8/layout/list1"/>
    <dgm:cxn modelId="{324AA455-FDEF-4291-B7B5-EC148173F086}" srcId="{5E4CE5F2-F1BF-4EE2-86CD-0FA6AC3737CE}" destId="{E47AC8F3-7B46-4CDA-91EF-4E098B5999EF}" srcOrd="4" destOrd="0" parTransId="{E1AB418A-CD68-4029-B6E5-B59D51ACF0DD}" sibTransId="{A4795D91-F5BF-4039-9DBD-3B66C43F9189}"/>
    <dgm:cxn modelId="{D700B349-55D2-4E7D-98C8-6C4624E11DC7}" type="presOf" srcId="{5E4CE5F2-F1BF-4EE2-86CD-0FA6AC3737CE}" destId="{DE389900-302B-4265-ADE6-AFFE5640E49A}" srcOrd="1" destOrd="0" presId="urn:microsoft.com/office/officeart/2005/8/layout/list1"/>
    <dgm:cxn modelId="{9A263460-A998-470C-A14A-893491ED41A8}" type="presParOf" srcId="{E2E8578D-172E-4865-A74F-E9A6573E999D}" destId="{7C046677-0745-4AFD-B22A-B65F12C28174}" srcOrd="0" destOrd="0" presId="urn:microsoft.com/office/officeart/2005/8/layout/list1"/>
    <dgm:cxn modelId="{D10C90F3-1913-44CF-A4D3-8A86CA5B68D0}" type="presParOf" srcId="{7C046677-0745-4AFD-B22A-B65F12C28174}" destId="{D65C94C4-90EB-48CE-97B2-D0C9416A9BB2}" srcOrd="0" destOrd="0" presId="urn:microsoft.com/office/officeart/2005/8/layout/list1"/>
    <dgm:cxn modelId="{20A65929-648A-4934-B940-F2B5E80FB2F1}" type="presParOf" srcId="{7C046677-0745-4AFD-B22A-B65F12C28174}" destId="{DE389900-302B-4265-ADE6-AFFE5640E49A}" srcOrd="1" destOrd="0" presId="urn:microsoft.com/office/officeart/2005/8/layout/list1"/>
    <dgm:cxn modelId="{A4BD2917-9D62-48E4-9878-F76509A57AB7}" type="presParOf" srcId="{E2E8578D-172E-4865-A74F-E9A6573E999D}" destId="{FF7592E7-255A-4EDB-8840-F78DA5802931}" srcOrd="1" destOrd="0" presId="urn:microsoft.com/office/officeart/2005/8/layout/list1"/>
    <dgm:cxn modelId="{2A798684-0F1A-4001-BBA6-E3F203874B18}" type="presParOf" srcId="{E2E8578D-172E-4865-A74F-E9A6573E999D}" destId="{4224AEAE-B236-4E9F-8596-5F157E911C26}" srcOrd="2"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9AFF861-6A09-4EBD-92A2-8BB6EB37866E}" type="doc">
      <dgm:prSet loTypeId="urn:microsoft.com/office/officeart/2005/8/layout/vList5" loCatId="list" qsTypeId="urn:microsoft.com/office/officeart/2005/8/quickstyle/simple1" qsCatId="simple" csTypeId="urn:microsoft.com/office/officeart/2005/8/colors/colorful1" csCatId="colorful" phldr="1"/>
      <dgm:spPr/>
      <dgm:t>
        <a:bodyPr/>
        <a:lstStyle/>
        <a:p>
          <a:endParaRPr lang="zh-TW" altLang="en-US"/>
        </a:p>
      </dgm:t>
    </dgm:pt>
    <dgm:pt modelId="{4FCC1D2C-7318-4E8B-A9E0-6D5BF8292D18}">
      <dgm:prSet phldrT="[文字]"/>
      <dgm:spPr/>
      <dgm:t>
        <a:bodyPr/>
        <a:lstStyle/>
        <a:p>
          <a:r>
            <a:rPr lang="zh-TW" altLang="en-US" b="1" dirty="0" smtClean="0">
              <a:latin typeface="微軟正黑體" pitchFamily="34" charset="-120"/>
              <a:ea typeface="微軟正黑體" pitchFamily="34" charset="-120"/>
            </a:rPr>
            <a:t>語文著作</a:t>
          </a:r>
          <a:endParaRPr lang="zh-TW" altLang="en-US" b="1" dirty="0">
            <a:latin typeface="微軟正黑體" pitchFamily="34" charset="-120"/>
            <a:ea typeface="微軟正黑體" pitchFamily="34" charset="-120"/>
          </a:endParaRPr>
        </a:p>
      </dgm:t>
    </dgm:pt>
    <dgm:pt modelId="{BE434397-E96E-4565-ADEA-6AB30779565C}" type="parTrans" cxnId="{368A013A-9B6D-4CBE-93C6-7F16243579F7}">
      <dgm:prSet/>
      <dgm:spPr/>
      <dgm:t>
        <a:bodyPr/>
        <a:lstStyle/>
        <a:p>
          <a:endParaRPr lang="zh-TW" altLang="en-US" b="1">
            <a:latin typeface="標楷體" pitchFamily="65" charset="-120"/>
            <a:ea typeface="標楷體" pitchFamily="65" charset="-120"/>
          </a:endParaRPr>
        </a:p>
      </dgm:t>
    </dgm:pt>
    <dgm:pt modelId="{E197734D-B30F-45E4-94AE-C16E2A013E81}" type="sibTrans" cxnId="{368A013A-9B6D-4CBE-93C6-7F16243579F7}">
      <dgm:prSet/>
      <dgm:spPr/>
      <dgm:t>
        <a:bodyPr/>
        <a:lstStyle/>
        <a:p>
          <a:endParaRPr lang="zh-TW" altLang="en-US" b="1">
            <a:latin typeface="標楷體" pitchFamily="65" charset="-120"/>
            <a:ea typeface="標楷體" pitchFamily="65" charset="-120"/>
          </a:endParaRPr>
        </a:p>
      </dgm:t>
    </dgm:pt>
    <dgm:pt modelId="{C40E0564-C8E8-46FB-B542-9707344603EB}">
      <dgm:prSet phldrT="[文字]" custT="1"/>
      <dgm:spPr/>
      <dgm:t>
        <a:bodyPr/>
        <a:lstStyle/>
        <a:p>
          <a:r>
            <a:rPr lang="zh-TW" altLang="en-US" sz="1800" b="1" dirty="0" smtClean="0">
              <a:latin typeface="微軟正黑體" pitchFamily="34" charset="-120"/>
              <a:ea typeface="微軟正黑體" pitchFamily="34" charset="-120"/>
            </a:rPr>
            <a:t>詩、詞、散文、小說、劇本、學術論文、演講</a:t>
          </a:r>
          <a:endParaRPr lang="zh-TW" altLang="en-US" sz="1800" b="1" dirty="0">
            <a:latin typeface="微軟正黑體" pitchFamily="34" charset="-120"/>
            <a:ea typeface="微軟正黑體" pitchFamily="34" charset="-120"/>
          </a:endParaRPr>
        </a:p>
      </dgm:t>
    </dgm:pt>
    <dgm:pt modelId="{5B8C17E3-3412-46DD-B7D1-D60E15C99CF5}" type="parTrans" cxnId="{276F4C0B-B855-4218-9D7E-AD9C0DB94E23}">
      <dgm:prSet/>
      <dgm:spPr/>
      <dgm:t>
        <a:bodyPr/>
        <a:lstStyle/>
        <a:p>
          <a:endParaRPr lang="zh-TW" altLang="en-US" b="1">
            <a:latin typeface="標楷體" pitchFamily="65" charset="-120"/>
            <a:ea typeface="標楷體" pitchFamily="65" charset="-120"/>
          </a:endParaRPr>
        </a:p>
      </dgm:t>
    </dgm:pt>
    <dgm:pt modelId="{3D60037C-A62A-4B0D-B073-A37F5D6B017B}" type="sibTrans" cxnId="{276F4C0B-B855-4218-9D7E-AD9C0DB94E23}">
      <dgm:prSet/>
      <dgm:spPr/>
      <dgm:t>
        <a:bodyPr/>
        <a:lstStyle/>
        <a:p>
          <a:endParaRPr lang="zh-TW" altLang="en-US" b="1">
            <a:latin typeface="標楷體" pitchFamily="65" charset="-120"/>
            <a:ea typeface="標楷體" pitchFamily="65" charset="-120"/>
          </a:endParaRPr>
        </a:p>
      </dgm:t>
    </dgm:pt>
    <dgm:pt modelId="{60AA5D97-6369-4FAD-A3AE-1BA78D0EA6A8}">
      <dgm:prSet phldrT="[文字]"/>
      <dgm:spPr/>
      <dgm:t>
        <a:bodyPr/>
        <a:lstStyle/>
        <a:p>
          <a:r>
            <a:rPr lang="zh-TW" altLang="en-US" b="1" dirty="0" smtClean="0">
              <a:latin typeface="微軟正黑體" pitchFamily="34" charset="-120"/>
              <a:ea typeface="微軟正黑體" pitchFamily="34" charset="-120"/>
            </a:rPr>
            <a:t>音樂著作</a:t>
          </a:r>
          <a:endParaRPr lang="zh-TW" altLang="en-US" b="1" dirty="0">
            <a:latin typeface="微軟正黑體" pitchFamily="34" charset="-120"/>
            <a:ea typeface="微軟正黑體" pitchFamily="34" charset="-120"/>
          </a:endParaRPr>
        </a:p>
      </dgm:t>
    </dgm:pt>
    <dgm:pt modelId="{3CE4D05A-A9B6-4CE4-9257-CB058C522EC6}" type="parTrans" cxnId="{01CD77BF-F2F6-4303-B03A-B55C16815664}">
      <dgm:prSet/>
      <dgm:spPr/>
      <dgm:t>
        <a:bodyPr/>
        <a:lstStyle/>
        <a:p>
          <a:endParaRPr lang="zh-TW" altLang="en-US" b="1">
            <a:latin typeface="標楷體" pitchFamily="65" charset="-120"/>
            <a:ea typeface="標楷體" pitchFamily="65" charset="-120"/>
          </a:endParaRPr>
        </a:p>
      </dgm:t>
    </dgm:pt>
    <dgm:pt modelId="{5EE0782F-B5DE-4793-AE33-80C54EB0023C}" type="sibTrans" cxnId="{01CD77BF-F2F6-4303-B03A-B55C16815664}">
      <dgm:prSet/>
      <dgm:spPr/>
      <dgm:t>
        <a:bodyPr/>
        <a:lstStyle/>
        <a:p>
          <a:endParaRPr lang="zh-TW" altLang="en-US" b="1">
            <a:latin typeface="標楷體" pitchFamily="65" charset="-120"/>
            <a:ea typeface="標楷體" pitchFamily="65" charset="-120"/>
          </a:endParaRPr>
        </a:p>
      </dgm:t>
    </dgm:pt>
    <dgm:pt modelId="{A52644F1-5A9E-4A05-97F8-ED287F7647C9}">
      <dgm:prSet phldrT="[文字]" custT="1"/>
      <dgm:spPr/>
      <dgm:t>
        <a:bodyPr/>
        <a:lstStyle/>
        <a:p>
          <a:r>
            <a:rPr lang="zh-TW" altLang="en-US" sz="1800" b="1" dirty="0" smtClean="0">
              <a:latin typeface="微軟正黑體" pitchFamily="34" charset="-120"/>
              <a:ea typeface="微軟正黑體" pitchFamily="34" charset="-120"/>
            </a:rPr>
            <a:t>歌詞、曲譜</a:t>
          </a:r>
          <a:endParaRPr lang="zh-TW" altLang="en-US" sz="1800" b="1" dirty="0">
            <a:latin typeface="微軟正黑體" pitchFamily="34" charset="-120"/>
            <a:ea typeface="微軟正黑體" pitchFamily="34" charset="-120"/>
          </a:endParaRPr>
        </a:p>
      </dgm:t>
    </dgm:pt>
    <dgm:pt modelId="{584343E3-27DC-4784-A135-9522590DF3BF}" type="parTrans" cxnId="{7E8A4B44-1E2D-4064-8F9B-B5157C020A58}">
      <dgm:prSet/>
      <dgm:spPr/>
      <dgm:t>
        <a:bodyPr/>
        <a:lstStyle/>
        <a:p>
          <a:endParaRPr lang="zh-TW" altLang="en-US" b="1">
            <a:latin typeface="標楷體" pitchFamily="65" charset="-120"/>
            <a:ea typeface="標楷體" pitchFamily="65" charset="-120"/>
          </a:endParaRPr>
        </a:p>
      </dgm:t>
    </dgm:pt>
    <dgm:pt modelId="{E6671DC8-3989-4737-A882-5B8A7DA5C9B3}" type="sibTrans" cxnId="{7E8A4B44-1E2D-4064-8F9B-B5157C020A58}">
      <dgm:prSet/>
      <dgm:spPr/>
      <dgm:t>
        <a:bodyPr/>
        <a:lstStyle/>
        <a:p>
          <a:endParaRPr lang="zh-TW" altLang="en-US" b="1">
            <a:latin typeface="標楷體" pitchFamily="65" charset="-120"/>
            <a:ea typeface="標楷體" pitchFamily="65" charset="-120"/>
          </a:endParaRPr>
        </a:p>
      </dgm:t>
    </dgm:pt>
    <dgm:pt modelId="{E8F9A394-AB3E-45FE-AFA9-C3873DDF9F16}">
      <dgm:prSet phldrT="[文字]"/>
      <dgm:spPr/>
      <dgm:t>
        <a:bodyPr/>
        <a:lstStyle/>
        <a:p>
          <a:r>
            <a:rPr lang="zh-TW" altLang="en-US" b="1" dirty="0" smtClean="0">
              <a:latin typeface="微軟正黑體" pitchFamily="34" charset="-120"/>
              <a:ea typeface="微軟正黑體" pitchFamily="34" charset="-120"/>
            </a:rPr>
            <a:t>戲劇、舞蹈著作</a:t>
          </a:r>
          <a:endParaRPr lang="zh-TW" altLang="en-US" b="1" dirty="0">
            <a:latin typeface="微軟正黑體" pitchFamily="34" charset="-120"/>
            <a:ea typeface="微軟正黑體" pitchFamily="34" charset="-120"/>
          </a:endParaRPr>
        </a:p>
      </dgm:t>
    </dgm:pt>
    <dgm:pt modelId="{CD702577-9FEF-4AAC-8952-8F063CCBF1B0}" type="parTrans" cxnId="{F180128B-ABDC-4651-8398-B11D20989C34}">
      <dgm:prSet/>
      <dgm:spPr/>
      <dgm:t>
        <a:bodyPr/>
        <a:lstStyle/>
        <a:p>
          <a:endParaRPr lang="zh-TW" altLang="en-US" b="1">
            <a:latin typeface="標楷體" pitchFamily="65" charset="-120"/>
            <a:ea typeface="標楷體" pitchFamily="65" charset="-120"/>
          </a:endParaRPr>
        </a:p>
      </dgm:t>
    </dgm:pt>
    <dgm:pt modelId="{489B71F8-A469-4CD0-8C63-E9E9BB8690E5}" type="sibTrans" cxnId="{F180128B-ABDC-4651-8398-B11D20989C34}">
      <dgm:prSet/>
      <dgm:spPr/>
      <dgm:t>
        <a:bodyPr/>
        <a:lstStyle/>
        <a:p>
          <a:endParaRPr lang="zh-TW" altLang="en-US" b="1">
            <a:latin typeface="標楷體" pitchFamily="65" charset="-120"/>
            <a:ea typeface="標楷體" pitchFamily="65" charset="-120"/>
          </a:endParaRPr>
        </a:p>
      </dgm:t>
    </dgm:pt>
    <dgm:pt modelId="{80D54C05-86BF-485D-A52A-5E5DE4179258}">
      <dgm:prSet phldrT="[文字]" custT="1"/>
      <dgm:spPr/>
      <dgm:t>
        <a:bodyPr/>
        <a:lstStyle/>
        <a:p>
          <a:r>
            <a:rPr lang="zh-TW" altLang="en-US" sz="1800" b="1" dirty="0" smtClean="0">
              <a:latin typeface="微軟正黑體" pitchFamily="34" charset="-120"/>
              <a:ea typeface="微軟正黑體" pitchFamily="34" charset="-120"/>
            </a:rPr>
            <a:t>舞蹈、歌劇、話劇</a:t>
          </a:r>
          <a:endParaRPr lang="zh-TW" altLang="en-US" sz="1800" b="1" dirty="0">
            <a:latin typeface="微軟正黑體" pitchFamily="34" charset="-120"/>
            <a:ea typeface="微軟正黑體" pitchFamily="34" charset="-120"/>
          </a:endParaRPr>
        </a:p>
      </dgm:t>
    </dgm:pt>
    <dgm:pt modelId="{49CDB1F0-EEE5-4E8E-BCEA-088DDC0B2A0A}" type="parTrans" cxnId="{0B803FFE-7189-42A3-882D-B5CC3D709E49}">
      <dgm:prSet/>
      <dgm:spPr/>
      <dgm:t>
        <a:bodyPr/>
        <a:lstStyle/>
        <a:p>
          <a:endParaRPr lang="zh-TW" altLang="en-US" b="1">
            <a:latin typeface="標楷體" pitchFamily="65" charset="-120"/>
            <a:ea typeface="標楷體" pitchFamily="65" charset="-120"/>
          </a:endParaRPr>
        </a:p>
      </dgm:t>
    </dgm:pt>
    <dgm:pt modelId="{005F27D5-803C-4A31-9339-7443E24311D7}" type="sibTrans" cxnId="{0B803FFE-7189-42A3-882D-B5CC3D709E49}">
      <dgm:prSet/>
      <dgm:spPr/>
      <dgm:t>
        <a:bodyPr/>
        <a:lstStyle/>
        <a:p>
          <a:endParaRPr lang="zh-TW" altLang="en-US" b="1">
            <a:latin typeface="標楷體" pitchFamily="65" charset="-120"/>
            <a:ea typeface="標楷體" pitchFamily="65" charset="-120"/>
          </a:endParaRPr>
        </a:p>
      </dgm:t>
    </dgm:pt>
    <dgm:pt modelId="{52009F95-5DF7-45E8-B00B-EAFFC3FC5E9D}">
      <dgm:prSet phldrT="[文字]"/>
      <dgm:spPr/>
      <dgm:t>
        <a:bodyPr/>
        <a:lstStyle/>
        <a:p>
          <a:r>
            <a:rPr lang="zh-TW" altLang="en-US" b="1" dirty="0" smtClean="0">
              <a:latin typeface="微軟正黑體" pitchFamily="34" charset="-120"/>
              <a:ea typeface="微軟正黑體" pitchFamily="34" charset="-120"/>
            </a:rPr>
            <a:t>美術著作</a:t>
          </a:r>
          <a:endParaRPr lang="zh-TW" altLang="en-US" b="1" dirty="0">
            <a:latin typeface="微軟正黑體" pitchFamily="34" charset="-120"/>
            <a:ea typeface="微軟正黑體" pitchFamily="34" charset="-120"/>
          </a:endParaRPr>
        </a:p>
      </dgm:t>
    </dgm:pt>
    <dgm:pt modelId="{60DC611F-1143-4F3A-9741-224BFCA46F85}" type="parTrans" cxnId="{767C29AC-6FDE-4A7E-A492-7CB0C186D9D5}">
      <dgm:prSet/>
      <dgm:spPr/>
      <dgm:t>
        <a:bodyPr/>
        <a:lstStyle/>
        <a:p>
          <a:endParaRPr lang="zh-TW" altLang="en-US" b="1">
            <a:latin typeface="標楷體" pitchFamily="65" charset="-120"/>
            <a:ea typeface="標楷體" pitchFamily="65" charset="-120"/>
          </a:endParaRPr>
        </a:p>
      </dgm:t>
    </dgm:pt>
    <dgm:pt modelId="{2E54E37E-7762-4FA5-9BAB-A5DA31A9FFFE}" type="sibTrans" cxnId="{767C29AC-6FDE-4A7E-A492-7CB0C186D9D5}">
      <dgm:prSet/>
      <dgm:spPr/>
      <dgm:t>
        <a:bodyPr/>
        <a:lstStyle/>
        <a:p>
          <a:endParaRPr lang="zh-TW" altLang="en-US" b="1">
            <a:latin typeface="標楷體" pitchFamily="65" charset="-120"/>
            <a:ea typeface="標楷體" pitchFamily="65" charset="-120"/>
          </a:endParaRPr>
        </a:p>
      </dgm:t>
    </dgm:pt>
    <dgm:pt modelId="{1FB603BD-1729-44BC-9140-BFCABB1494DA}">
      <dgm:prSet phldrT="[文字]" custT="1"/>
      <dgm:spPr/>
      <dgm:t>
        <a:bodyPr/>
        <a:lstStyle/>
        <a:p>
          <a:pPr>
            <a:lnSpc>
              <a:spcPct val="60000"/>
            </a:lnSpc>
            <a:spcAft>
              <a:spcPts val="0"/>
            </a:spcAft>
          </a:pPr>
          <a:r>
            <a:rPr lang="zh-TW" altLang="en-US" sz="1600" b="1" dirty="0" smtClean="0">
              <a:latin typeface="微軟正黑體" pitchFamily="34" charset="-120"/>
              <a:ea typeface="微軟正黑體" pitchFamily="34" charset="-120"/>
            </a:rPr>
            <a:t>繪畫、漫畫、連環圖</a:t>
          </a:r>
          <a:r>
            <a:rPr lang="en-US" altLang="zh-TW" sz="1600" b="1" dirty="0" smtClean="0">
              <a:latin typeface="微軟正黑體" pitchFamily="34" charset="-120"/>
              <a:ea typeface="微軟正黑體" pitchFamily="34" charset="-120"/>
            </a:rPr>
            <a:t>(</a:t>
          </a:r>
          <a:r>
            <a:rPr lang="zh-TW" altLang="en-US" sz="1600" b="1" dirty="0" smtClean="0">
              <a:latin typeface="微軟正黑體" pitchFamily="34" charset="-120"/>
              <a:ea typeface="微軟正黑體" pitchFamily="34" charset="-120"/>
            </a:rPr>
            <a:t>卡通</a:t>
          </a:r>
          <a:r>
            <a:rPr lang="en-US" altLang="zh-TW" sz="1600" b="1" dirty="0" smtClean="0">
              <a:latin typeface="微軟正黑體" pitchFamily="34" charset="-120"/>
              <a:ea typeface="微軟正黑體" pitchFamily="34" charset="-120"/>
            </a:rPr>
            <a:t>)</a:t>
          </a:r>
          <a:r>
            <a:rPr lang="zh-TW" altLang="en-US" sz="1600" b="1" dirty="0" smtClean="0">
              <a:latin typeface="微軟正黑體" pitchFamily="34" charset="-120"/>
              <a:ea typeface="微軟正黑體" pitchFamily="34" charset="-120"/>
            </a:rPr>
            <a:t>、素描、書法、字型繪畫、雕塑、美術工藝品</a:t>
          </a:r>
          <a:endParaRPr lang="zh-TW" altLang="en-US" sz="1600" b="1" dirty="0">
            <a:latin typeface="微軟正黑體" pitchFamily="34" charset="-120"/>
            <a:ea typeface="微軟正黑體" pitchFamily="34" charset="-120"/>
          </a:endParaRPr>
        </a:p>
      </dgm:t>
    </dgm:pt>
    <dgm:pt modelId="{2445CD72-EB58-46E4-95CE-D0CE1D468AF0}" type="parTrans" cxnId="{D35D55CA-417D-4E88-9CBE-A541A5D0EDA2}">
      <dgm:prSet/>
      <dgm:spPr/>
      <dgm:t>
        <a:bodyPr/>
        <a:lstStyle/>
        <a:p>
          <a:endParaRPr lang="zh-TW" altLang="en-US" b="1">
            <a:latin typeface="標楷體" pitchFamily="65" charset="-120"/>
            <a:ea typeface="標楷體" pitchFamily="65" charset="-120"/>
          </a:endParaRPr>
        </a:p>
      </dgm:t>
    </dgm:pt>
    <dgm:pt modelId="{56D02AC5-FCAA-46A4-A768-0DB0A8A50E52}" type="sibTrans" cxnId="{D35D55CA-417D-4E88-9CBE-A541A5D0EDA2}">
      <dgm:prSet/>
      <dgm:spPr/>
      <dgm:t>
        <a:bodyPr/>
        <a:lstStyle/>
        <a:p>
          <a:endParaRPr lang="zh-TW" altLang="en-US" b="1">
            <a:latin typeface="標楷體" pitchFamily="65" charset="-120"/>
            <a:ea typeface="標楷體" pitchFamily="65" charset="-120"/>
          </a:endParaRPr>
        </a:p>
      </dgm:t>
    </dgm:pt>
    <dgm:pt modelId="{3D2AC187-AB6B-48D8-BD77-60E5E14C106B}">
      <dgm:prSet phldrT="[文字]"/>
      <dgm:spPr/>
      <dgm:t>
        <a:bodyPr/>
        <a:lstStyle/>
        <a:p>
          <a:r>
            <a:rPr lang="zh-TW" altLang="en-US" b="1" dirty="0" smtClean="0">
              <a:latin typeface="微軟正黑體" pitchFamily="34" charset="-120"/>
              <a:ea typeface="微軟正黑體" pitchFamily="34" charset="-120"/>
            </a:rPr>
            <a:t>攝影著作</a:t>
          </a:r>
          <a:endParaRPr lang="zh-TW" altLang="en-US" b="1" dirty="0">
            <a:latin typeface="微軟正黑體" pitchFamily="34" charset="-120"/>
            <a:ea typeface="微軟正黑體" pitchFamily="34" charset="-120"/>
          </a:endParaRPr>
        </a:p>
      </dgm:t>
    </dgm:pt>
    <dgm:pt modelId="{3019309B-1BC8-4961-B0F0-EA81C837A1D9}" type="parTrans" cxnId="{92AC338E-2427-4C3B-9052-A8C2FC7AB9BC}">
      <dgm:prSet/>
      <dgm:spPr/>
      <dgm:t>
        <a:bodyPr/>
        <a:lstStyle/>
        <a:p>
          <a:endParaRPr lang="zh-TW" altLang="en-US" b="1">
            <a:latin typeface="標楷體" pitchFamily="65" charset="-120"/>
            <a:ea typeface="標楷體" pitchFamily="65" charset="-120"/>
          </a:endParaRPr>
        </a:p>
      </dgm:t>
    </dgm:pt>
    <dgm:pt modelId="{C7A80D68-1B34-425D-A367-3DC5819C40A1}" type="sibTrans" cxnId="{92AC338E-2427-4C3B-9052-A8C2FC7AB9BC}">
      <dgm:prSet/>
      <dgm:spPr/>
      <dgm:t>
        <a:bodyPr/>
        <a:lstStyle/>
        <a:p>
          <a:endParaRPr lang="zh-TW" altLang="en-US" b="1">
            <a:latin typeface="標楷體" pitchFamily="65" charset="-120"/>
            <a:ea typeface="標楷體" pitchFamily="65" charset="-120"/>
          </a:endParaRPr>
        </a:p>
      </dgm:t>
    </dgm:pt>
    <dgm:pt modelId="{CEE85C2F-C7EF-4F54-960B-638B8D6DAF83}">
      <dgm:prSet phldrT="[文字]" custT="1"/>
      <dgm:spPr/>
      <dgm:t>
        <a:bodyPr/>
        <a:lstStyle/>
        <a:p>
          <a:r>
            <a:rPr lang="zh-TW" altLang="en-US" sz="1800" b="1" dirty="0" smtClean="0">
              <a:latin typeface="微軟正黑體" pitchFamily="34" charset="-120"/>
              <a:ea typeface="微軟正黑體" pitchFamily="34" charset="-120"/>
            </a:rPr>
            <a:t>照片、幻燈片</a:t>
          </a:r>
          <a:endParaRPr lang="zh-TW" altLang="en-US" sz="1800" b="1" dirty="0">
            <a:latin typeface="微軟正黑體" pitchFamily="34" charset="-120"/>
            <a:ea typeface="微軟正黑體" pitchFamily="34" charset="-120"/>
          </a:endParaRPr>
        </a:p>
      </dgm:t>
    </dgm:pt>
    <dgm:pt modelId="{9EEF34B3-014A-41A9-B9CC-A729B98C85CE}" type="parTrans" cxnId="{9D2C3D55-143A-49F1-8922-4E1B20B28324}">
      <dgm:prSet/>
      <dgm:spPr/>
      <dgm:t>
        <a:bodyPr/>
        <a:lstStyle/>
        <a:p>
          <a:endParaRPr lang="zh-TW" altLang="en-US" b="1">
            <a:latin typeface="標楷體" pitchFamily="65" charset="-120"/>
            <a:ea typeface="標楷體" pitchFamily="65" charset="-120"/>
          </a:endParaRPr>
        </a:p>
      </dgm:t>
    </dgm:pt>
    <dgm:pt modelId="{1C2CED33-C281-4333-A575-52E7CE8950D6}" type="sibTrans" cxnId="{9D2C3D55-143A-49F1-8922-4E1B20B28324}">
      <dgm:prSet/>
      <dgm:spPr/>
      <dgm:t>
        <a:bodyPr/>
        <a:lstStyle/>
        <a:p>
          <a:endParaRPr lang="zh-TW" altLang="en-US" b="1">
            <a:latin typeface="標楷體" pitchFamily="65" charset="-120"/>
            <a:ea typeface="標楷體" pitchFamily="65" charset="-120"/>
          </a:endParaRPr>
        </a:p>
      </dgm:t>
    </dgm:pt>
    <dgm:pt modelId="{F9C9C483-0F53-4E9B-954B-FB8E5F62A631}">
      <dgm:prSet phldrT="[文字]"/>
      <dgm:spPr/>
      <dgm:t>
        <a:bodyPr/>
        <a:lstStyle/>
        <a:p>
          <a:r>
            <a:rPr lang="zh-TW" altLang="en-US" b="1" dirty="0" smtClean="0">
              <a:latin typeface="微軟正黑體" pitchFamily="34" charset="-120"/>
              <a:ea typeface="微軟正黑體" pitchFamily="34" charset="-120"/>
            </a:rPr>
            <a:t>圖形著作</a:t>
          </a:r>
          <a:endParaRPr lang="zh-TW" altLang="en-US" b="1" dirty="0">
            <a:latin typeface="微軟正黑體" pitchFamily="34" charset="-120"/>
            <a:ea typeface="微軟正黑體" pitchFamily="34" charset="-120"/>
          </a:endParaRPr>
        </a:p>
      </dgm:t>
    </dgm:pt>
    <dgm:pt modelId="{72F01BE5-3D34-4973-8446-945A8D979F64}" type="parTrans" cxnId="{BCDD2FBF-2BEE-46CC-87D0-3774502DA773}">
      <dgm:prSet/>
      <dgm:spPr/>
      <dgm:t>
        <a:bodyPr/>
        <a:lstStyle/>
        <a:p>
          <a:endParaRPr lang="zh-TW" altLang="en-US" b="1">
            <a:latin typeface="標楷體" pitchFamily="65" charset="-120"/>
            <a:ea typeface="標楷體" pitchFamily="65" charset="-120"/>
          </a:endParaRPr>
        </a:p>
      </dgm:t>
    </dgm:pt>
    <dgm:pt modelId="{C025CA92-136D-4A7C-B1BC-15B24234DF99}" type="sibTrans" cxnId="{BCDD2FBF-2BEE-46CC-87D0-3774502DA773}">
      <dgm:prSet/>
      <dgm:spPr/>
      <dgm:t>
        <a:bodyPr/>
        <a:lstStyle/>
        <a:p>
          <a:endParaRPr lang="zh-TW" altLang="en-US" b="1">
            <a:latin typeface="標楷體" pitchFamily="65" charset="-120"/>
            <a:ea typeface="標楷體" pitchFamily="65" charset="-120"/>
          </a:endParaRPr>
        </a:p>
      </dgm:t>
    </dgm:pt>
    <dgm:pt modelId="{A9DF4ED2-C962-4617-A16B-7B8E13744E1A}">
      <dgm:prSet phldrT="[文字]" custT="1"/>
      <dgm:spPr/>
      <dgm:t>
        <a:bodyPr/>
        <a:lstStyle/>
        <a:p>
          <a:r>
            <a:rPr lang="zh-TW" altLang="en-US" sz="1800" b="1" dirty="0" smtClean="0">
              <a:latin typeface="微軟正黑體" pitchFamily="34" charset="-120"/>
              <a:ea typeface="微軟正黑體" pitchFamily="34" charset="-120"/>
            </a:rPr>
            <a:t>地圖、科技或工程設計圖、圖表</a:t>
          </a:r>
          <a:endParaRPr lang="zh-TW" altLang="en-US" sz="1800" b="1" dirty="0">
            <a:latin typeface="微軟正黑體" pitchFamily="34" charset="-120"/>
            <a:ea typeface="微軟正黑體" pitchFamily="34" charset="-120"/>
          </a:endParaRPr>
        </a:p>
      </dgm:t>
    </dgm:pt>
    <dgm:pt modelId="{1722B7FD-8EDC-4A6E-97B7-600576D3BC03}" type="parTrans" cxnId="{B002DA82-3114-4FEA-A536-4EFB53B31281}">
      <dgm:prSet/>
      <dgm:spPr/>
      <dgm:t>
        <a:bodyPr/>
        <a:lstStyle/>
        <a:p>
          <a:endParaRPr lang="zh-TW" altLang="en-US" b="1">
            <a:latin typeface="標楷體" pitchFamily="65" charset="-120"/>
            <a:ea typeface="標楷體" pitchFamily="65" charset="-120"/>
          </a:endParaRPr>
        </a:p>
      </dgm:t>
    </dgm:pt>
    <dgm:pt modelId="{C29B9185-0BCE-4436-80D9-9A076D2B161C}" type="sibTrans" cxnId="{B002DA82-3114-4FEA-A536-4EFB53B31281}">
      <dgm:prSet/>
      <dgm:spPr/>
      <dgm:t>
        <a:bodyPr/>
        <a:lstStyle/>
        <a:p>
          <a:endParaRPr lang="zh-TW" altLang="en-US" b="1">
            <a:latin typeface="標楷體" pitchFamily="65" charset="-120"/>
            <a:ea typeface="標楷體" pitchFamily="65" charset="-120"/>
          </a:endParaRPr>
        </a:p>
      </dgm:t>
    </dgm:pt>
    <dgm:pt modelId="{28169FB3-BCEC-4668-8CE9-E6BAD2166F4B}">
      <dgm:prSet phldrT="[文字]"/>
      <dgm:spPr/>
      <dgm:t>
        <a:bodyPr/>
        <a:lstStyle/>
        <a:p>
          <a:r>
            <a:rPr lang="zh-TW" altLang="en-US" b="1" dirty="0" smtClean="0">
              <a:latin typeface="微軟正黑體" pitchFamily="34" charset="-120"/>
              <a:ea typeface="微軟正黑體" pitchFamily="34" charset="-120"/>
            </a:rPr>
            <a:t>視聽著作</a:t>
          </a:r>
          <a:endParaRPr lang="zh-TW" altLang="en-US" b="1" dirty="0">
            <a:latin typeface="微軟正黑體" pitchFamily="34" charset="-120"/>
            <a:ea typeface="微軟正黑體" pitchFamily="34" charset="-120"/>
          </a:endParaRPr>
        </a:p>
      </dgm:t>
    </dgm:pt>
    <dgm:pt modelId="{CE40347D-06CF-44C4-8291-87E822B0DBF0}" type="parTrans" cxnId="{DFFC554D-2CBE-47EF-B25C-972A4109F978}">
      <dgm:prSet/>
      <dgm:spPr/>
      <dgm:t>
        <a:bodyPr/>
        <a:lstStyle/>
        <a:p>
          <a:endParaRPr lang="zh-TW" altLang="en-US" b="1">
            <a:latin typeface="標楷體" pitchFamily="65" charset="-120"/>
            <a:ea typeface="標楷體" pitchFamily="65" charset="-120"/>
          </a:endParaRPr>
        </a:p>
      </dgm:t>
    </dgm:pt>
    <dgm:pt modelId="{1A9F26AB-B2ED-4194-8C53-A1A1B73A56C3}" type="sibTrans" cxnId="{DFFC554D-2CBE-47EF-B25C-972A4109F978}">
      <dgm:prSet/>
      <dgm:spPr/>
      <dgm:t>
        <a:bodyPr/>
        <a:lstStyle/>
        <a:p>
          <a:endParaRPr lang="zh-TW" altLang="en-US" b="1">
            <a:latin typeface="標楷體" pitchFamily="65" charset="-120"/>
            <a:ea typeface="標楷體" pitchFamily="65" charset="-120"/>
          </a:endParaRPr>
        </a:p>
      </dgm:t>
    </dgm:pt>
    <dgm:pt modelId="{7E47FC4B-4983-4495-8F26-D31F17F430DF}">
      <dgm:prSet phldrT="[文字]" custT="1"/>
      <dgm:spPr/>
      <dgm:t>
        <a:bodyPr/>
        <a:lstStyle/>
        <a:p>
          <a:r>
            <a:rPr lang="zh-TW" altLang="en-US" sz="1800" b="1" dirty="0" smtClean="0">
              <a:latin typeface="微軟正黑體" pitchFamily="34" charset="-120"/>
              <a:ea typeface="微軟正黑體" pitchFamily="34" charset="-120"/>
            </a:rPr>
            <a:t>電影、錄影、電腦螢幕顯示之影像</a:t>
          </a:r>
          <a:endParaRPr lang="zh-TW" altLang="en-US" sz="1800" b="1" dirty="0">
            <a:latin typeface="微軟正黑體" pitchFamily="34" charset="-120"/>
            <a:ea typeface="微軟正黑體" pitchFamily="34" charset="-120"/>
          </a:endParaRPr>
        </a:p>
      </dgm:t>
    </dgm:pt>
    <dgm:pt modelId="{B35AE5C2-EE17-4FE9-823F-3F23A15F03D0}" type="parTrans" cxnId="{6FD3C1BB-3E71-4043-8D95-2473B54B754F}">
      <dgm:prSet/>
      <dgm:spPr/>
      <dgm:t>
        <a:bodyPr/>
        <a:lstStyle/>
        <a:p>
          <a:endParaRPr lang="zh-TW" altLang="en-US" b="1">
            <a:latin typeface="標楷體" pitchFamily="65" charset="-120"/>
            <a:ea typeface="標楷體" pitchFamily="65" charset="-120"/>
          </a:endParaRPr>
        </a:p>
      </dgm:t>
    </dgm:pt>
    <dgm:pt modelId="{89A71998-017E-47E1-9E69-2BE4462C51F8}" type="sibTrans" cxnId="{6FD3C1BB-3E71-4043-8D95-2473B54B754F}">
      <dgm:prSet/>
      <dgm:spPr/>
      <dgm:t>
        <a:bodyPr/>
        <a:lstStyle/>
        <a:p>
          <a:endParaRPr lang="zh-TW" altLang="en-US" b="1">
            <a:latin typeface="標楷體" pitchFamily="65" charset="-120"/>
            <a:ea typeface="標楷體" pitchFamily="65" charset="-120"/>
          </a:endParaRPr>
        </a:p>
      </dgm:t>
    </dgm:pt>
    <dgm:pt modelId="{61974E19-A3F5-4D3F-BFD4-636065B62E5D}">
      <dgm:prSet phldrT="[文字]"/>
      <dgm:spPr/>
      <dgm:t>
        <a:bodyPr/>
        <a:lstStyle/>
        <a:p>
          <a:r>
            <a:rPr lang="zh-TW" altLang="en-US" b="1" dirty="0" smtClean="0">
              <a:latin typeface="微軟正黑體" pitchFamily="34" charset="-120"/>
              <a:ea typeface="微軟正黑體" pitchFamily="34" charset="-120"/>
            </a:rPr>
            <a:t>錄音著作</a:t>
          </a:r>
          <a:endParaRPr lang="zh-TW" altLang="en-US" b="1" dirty="0">
            <a:latin typeface="微軟正黑體" pitchFamily="34" charset="-120"/>
            <a:ea typeface="微軟正黑體" pitchFamily="34" charset="-120"/>
          </a:endParaRPr>
        </a:p>
      </dgm:t>
    </dgm:pt>
    <dgm:pt modelId="{C355B514-D5D2-4BC6-BD5C-F029802B0233}" type="parTrans" cxnId="{1F5B4A85-7BD1-48DE-94CC-394FBC9AFF06}">
      <dgm:prSet/>
      <dgm:spPr/>
      <dgm:t>
        <a:bodyPr/>
        <a:lstStyle/>
        <a:p>
          <a:endParaRPr lang="zh-TW" altLang="en-US" b="1">
            <a:latin typeface="標楷體" pitchFamily="65" charset="-120"/>
            <a:ea typeface="標楷體" pitchFamily="65" charset="-120"/>
          </a:endParaRPr>
        </a:p>
      </dgm:t>
    </dgm:pt>
    <dgm:pt modelId="{5F689FA0-FDD2-474F-BF34-5CAAC1D74C1C}" type="sibTrans" cxnId="{1F5B4A85-7BD1-48DE-94CC-394FBC9AFF06}">
      <dgm:prSet/>
      <dgm:spPr/>
      <dgm:t>
        <a:bodyPr/>
        <a:lstStyle/>
        <a:p>
          <a:endParaRPr lang="zh-TW" altLang="en-US" b="1">
            <a:latin typeface="標楷體" pitchFamily="65" charset="-120"/>
            <a:ea typeface="標楷體" pitchFamily="65" charset="-120"/>
          </a:endParaRPr>
        </a:p>
      </dgm:t>
    </dgm:pt>
    <dgm:pt modelId="{6512DB8D-59B2-4CC3-AC19-8D888AA43A10}">
      <dgm:prSet phldrT="[文字]" custT="1"/>
      <dgm:spPr/>
      <dgm:t>
        <a:bodyPr/>
        <a:lstStyle/>
        <a:p>
          <a:r>
            <a:rPr lang="zh-TW" altLang="en-US" sz="1800" b="1" dirty="0" smtClean="0">
              <a:latin typeface="微軟正黑體" pitchFamily="34" charset="-120"/>
              <a:ea typeface="微軟正黑體" pitchFamily="34" charset="-120"/>
            </a:rPr>
            <a:t>音樂</a:t>
          </a:r>
          <a:r>
            <a:rPr lang="en-US" altLang="zh-TW" sz="1800" b="1" dirty="0" smtClean="0">
              <a:latin typeface="微軟正黑體" pitchFamily="34" charset="-120"/>
              <a:ea typeface="微軟正黑體" pitchFamily="34" charset="-120"/>
            </a:rPr>
            <a:t>CD</a:t>
          </a:r>
          <a:r>
            <a:rPr lang="zh-TW" altLang="en-US" sz="1800" b="1" dirty="0" smtClean="0">
              <a:latin typeface="微軟正黑體" pitchFamily="34" charset="-120"/>
              <a:ea typeface="微軟正黑體" pitchFamily="34" charset="-120"/>
            </a:rPr>
            <a:t>、卡帶</a:t>
          </a:r>
          <a:endParaRPr lang="zh-TW" altLang="en-US" sz="1800" b="1" dirty="0">
            <a:latin typeface="微軟正黑體" pitchFamily="34" charset="-120"/>
            <a:ea typeface="微軟正黑體" pitchFamily="34" charset="-120"/>
          </a:endParaRPr>
        </a:p>
      </dgm:t>
    </dgm:pt>
    <dgm:pt modelId="{BAD3BADD-C991-422A-B0D3-FB3C10EE1BE7}" type="parTrans" cxnId="{836E749A-28DB-4031-92D8-4F00E5081965}">
      <dgm:prSet/>
      <dgm:spPr/>
      <dgm:t>
        <a:bodyPr/>
        <a:lstStyle/>
        <a:p>
          <a:endParaRPr lang="zh-TW" altLang="en-US" b="1">
            <a:latin typeface="標楷體" pitchFamily="65" charset="-120"/>
            <a:ea typeface="標楷體" pitchFamily="65" charset="-120"/>
          </a:endParaRPr>
        </a:p>
      </dgm:t>
    </dgm:pt>
    <dgm:pt modelId="{7196243D-5B34-4C70-B4B2-560F50D643CD}" type="sibTrans" cxnId="{836E749A-28DB-4031-92D8-4F00E5081965}">
      <dgm:prSet/>
      <dgm:spPr/>
      <dgm:t>
        <a:bodyPr/>
        <a:lstStyle/>
        <a:p>
          <a:endParaRPr lang="zh-TW" altLang="en-US" b="1">
            <a:latin typeface="標楷體" pitchFamily="65" charset="-120"/>
            <a:ea typeface="標楷體" pitchFamily="65" charset="-120"/>
          </a:endParaRPr>
        </a:p>
      </dgm:t>
    </dgm:pt>
    <dgm:pt modelId="{7EB48047-386A-4393-BA8F-7C9F60D1C760}">
      <dgm:prSet phldrT="[文字]"/>
      <dgm:spPr/>
      <dgm:t>
        <a:bodyPr/>
        <a:lstStyle/>
        <a:p>
          <a:r>
            <a:rPr lang="zh-TW" altLang="en-US" b="1" dirty="0" smtClean="0">
              <a:latin typeface="微軟正黑體" pitchFamily="34" charset="-120"/>
              <a:ea typeface="微軟正黑體" pitchFamily="34" charset="-120"/>
            </a:rPr>
            <a:t>建築著作</a:t>
          </a:r>
          <a:endParaRPr lang="zh-TW" altLang="en-US" b="1" dirty="0">
            <a:latin typeface="微軟正黑體" pitchFamily="34" charset="-120"/>
            <a:ea typeface="微軟正黑體" pitchFamily="34" charset="-120"/>
          </a:endParaRPr>
        </a:p>
      </dgm:t>
    </dgm:pt>
    <dgm:pt modelId="{30AD253F-02DE-4105-8000-A4B15AB54E4D}" type="parTrans" cxnId="{9D2DDA57-F886-4036-AB07-ABEA8D3D9373}">
      <dgm:prSet/>
      <dgm:spPr/>
      <dgm:t>
        <a:bodyPr/>
        <a:lstStyle/>
        <a:p>
          <a:endParaRPr lang="zh-TW" altLang="en-US" b="1">
            <a:latin typeface="標楷體" pitchFamily="65" charset="-120"/>
            <a:ea typeface="標楷體" pitchFamily="65" charset="-120"/>
          </a:endParaRPr>
        </a:p>
      </dgm:t>
    </dgm:pt>
    <dgm:pt modelId="{BE04E538-B227-4994-826B-D550889D0019}" type="sibTrans" cxnId="{9D2DDA57-F886-4036-AB07-ABEA8D3D9373}">
      <dgm:prSet/>
      <dgm:spPr/>
      <dgm:t>
        <a:bodyPr/>
        <a:lstStyle/>
        <a:p>
          <a:endParaRPr lang="zh-TW" altLang="en-US" b="1">
            <a:latin typeface="標楷體" pitchFamily="65" charset="-120"/>
            <a:ea typeface="標楷體" pitchFamily="65" charset="-120"/>
          </a:endParaRPr>
        </a:p>
      </dgm:t>
    </dgm:pt>
    <dgm:pt modelId="{25ED184E-EEB0-4210-AFD5-7C221DC5814D}">
      <dgm:prSet phldrT="[文字]" custT="1"/>
      <dgm:spPr/>
      <dgm:t>
        <a:bodyPr/>
        <a:lstStyle/>
        <a:p>
          <a:r>
            <a:rPr lang="zh-TW" altLang="en-US" sz="1800" b="1" dirty="0" smtClean="0">
              <a:latin typeface="微軟正黑體" pitchFamily="34" charset="-120"/>
              <a:ea typeface="微軟正黑體" pitchFamily="34" charset="-120"/>
            </a:rPr>
            <a:t>建築物、建築模型、建築設計圖</a:t>
          </a:r>
          <a:endParaRPr lang="zh-TW" altLang="en-US" sz="1800" b="1" dirty="0">
            <a:latin typeface="微軟正黑體" pitchFamily="34" charset="-120"/>
            <a:ea typeface="微軟正黑體" pitchFamily="34" charset="-120"/>
          </a:endParaRPr>
        </a:p>
      </dgm:t>
    </dgm:pt>
    <dgm:pt modelId="{7A235A94-D8B7-4F9A-AE8B-69B67563C5FA}" type="parTrans" cxnId="{A0F6ED0C-DE8C-47DF-9EFE-B68DFA830167}">
      <dgm:prSet/>
      <dgm:spPr/>
      <dgm:t>
        <a:bodyPr/>
        <a:lstStyle/>
        <a:p>
          <a:endParaRPr lang="zh-TW" altLang="en-US" b="1">
            <a:latin typeface="標楷體" pitchFamily="65" charset="-120"/>
            <a:ea typeface="標楷體" pitchFamily="65" charset="-120"/>
          </a:endParaRPr>
        </a:p>
      </dgm:t>
    </dgm:pt>
    <dgm:pt modelId="{EB2BD08A-C490-473E-9F6C-35DA44ED260D}" type="sibTrans" cxnId="{A0F6ED0C-DE8C-47DF-9EFE-B68DFA830167}">
      <dgm:prSet/>
      <dgm:spPr/>
      <dgm:t>
        <a:bodyPr/>
        <a:lstStyle/>
        <a:p>
          <a:endParaRPr lang="zh-TW" altLang="en-US" b="1">
            <a:latin typeface="標楷體" pitchFamily="65" charset="-120"/>
            <a:ea typeface="標楷體" pitchFamily="65" charset="-120"/>
          </a:endParaRPr>
        </a:p>
      </dgm:t>
    </dgm:pt>
    <dgm:pt modelId="{7DFF941C-4712-4791-B07F-A244CDB33638}">
      <dgm:prSet phldrT="[文字]"/>
      <dgm:spPr/>
      <dgm:t>
        <a:bodyPr/>
        <a:lstStyle/>
        <a:p>
          <a:r>
            <a:rPr lang="zh-TW" altLang="en-US" b="1" dirty="0" smtClean="0">
              <a:latin typeface="微軟正黑體" pitchFamily="34" charset="-120"/>
              <a:ea typeface="微軟正黑體" pitchFamily="34" charset="-120"/>
            </a:rPr>
            <a:t>電腦程式著作</a:t>
          </a:r>
          <a:endParaRPr lang="zh-TW" altLang="en-US" b="1" dirty="0">
            <a:latin typeface="微軟正黑體" pitchFamily="34" charset="-120"/>
            <a:ea typeface="微軟正黑體" pitchFamily="34" charset="-120"/>
          </a:endParaRPr>
        </a:p>
      </dgm:t>
    </dgm:pt>
    <dgm:pt modelId="{91FA1BC2-7F9B-474A-987E-93838989732B}" type="parTrans" cxnId="{A76B6E24-A903-4495-9FD5-A448A6243AC2}">
      <dgm:prSet/>
      <dgm:spPr/>
      <dgm:t>
        <a:bodyPr/>
        <a:lstStyle/>
        <a:p>
          <a:endParaRPr lang="zh-TW" altLang="en-US" b="1">
            <a:latin typeface="標楷體" pitchFamily="65" charset="-120"/>
            <a:ea typeface="標楷體" pitchFamily="65" charset="-120"/>
          </a:endParaRPr>
        </a:p>
      </dgm:t>
    </dgm:pt>
    <dgm:pt modelId="{AE21D3B7-6CEB-45D9-B466-069CECDB6A6A}" type="sibTrans" cxnId="{A76B6E24-A903-4495-9FD5-A448A6243AC2}">
      <dgm:prSet/>
      <dgm:spPr/>
      <dgm:t>
        <a:bodyPr/>
        <a:lstStyle/>
        <a:p>
          <a:endParaRPr lang="zh-TW" altLang="en-US" b="1">
            <a:latin typeface="標楷體" pitchFamily="65" charset="-120"/>
            <a:ea typeface="標楷體" pitchFamily="65" charset="-120"/>
          </a:endParaRPr>
        </a:p>
      </dgm:t>
    </dgm:pt>
    <dgm:pt modelId="{812DA582-3F96-41F2-98F8-AB7D7433F5B7}">
      <dgm:prSet phldrT="[文字]"/>
      <dgm:spPr/>
      <dgm:t>
        <a:bodyPr/>
        <a:lstStyle/>
        <a:p>
          <a:r>
            <a:rPr lang="zh-TW" altLang="en-US" b="1" dirty="0" smtClean="0">
              <a:latin typeface="微軟正黑體" pitchFamily="34" charset="-120"/>
              <a:ea typeface="微軟正黑體" pitchFamily="34" charset="-120"/>
            </a:rPr>
            <a:t>直接或間接使電腦產生一定結果為目的所組成之指令組合。</a:t>
          </a:r>
          <a:endParaRPr lang="zh-TW" altLang="en-US" b="1" dirty="0">
            <a:latin typeface="微軟正黑體" pitchFamily="34" charset="-120"/>
            <a:ea typeface="微軟正黑體" pitchFamily="34" charset="-120"/>
          </a:endParaRPr>
        </a:p>
      </dgm:t>
    </dgm:pt>
    <dgm:pt modelId="{7AF81A3A-93B6-4EA2-9624-82D967FD5063}" type="parTrans" cxnId="{F7B070CC-9B3E-4CB1-BE35-2C8F40607BCA}">
      <dgm:prSet/>
      <dgm:spPr/>
      <dgm:t>
        <a:bodyPr/>
        <a:lstStyle/>
        <a:p>
          <a:endParaRPr lang="zh-TW" altLang="en-US" b="1">
            <a:latin typeface="標楷體" pitchFamily="65" charset="-120"/>
            <a:ea typeface="標楷體" pitchFamily="65" charset="-120"/>
          </a:endParaRPr>
        </a:p>
      </dgm:t>
    </dgm:pt>
    <dgm:pt modelId="{AFC410F8-DA61-41D8-9B5D-AADBAEB92A61}" type="sibTrans" cxnId="{F7B070CC-9B3E-4CB1-BE35-2C8F40607BCA}">
      <dgm:prSet/>
      <dgm:spPr/>
      <dgm:t>
        <a:bodyPr/>
        <a:lstStyle/>
        <a:p>
          <a:endParaRPr lang="zh-TW" altLang="en-US" b="1">
            <a:latin typeface="標楷體" pitchFamily="65" charset="-120"/>
            <a:ea typeface="標楷體" pitchFamily="65" charset="-120"/>
          </a:endParaRPr>
        </a:p>
      </dgm:t>
    </dgm:pt>
    <dgm:pt modelId="{08445E38-53FD-4FEB-9304-2A2F381E0577}" type="pres">
      <dgm:prSet presAssocID="{E9AFF861-6A09-4EBD-92A2-8BB6EB37866E}" presName="Name0" presStyleCnt="0">
        <dgm:presLayoutVars>
          <dgm:dir/>
          <dgm:animLvl val="lvl"/>
          <dgm:resizeHandles val="exact"/>
        </dgm:presLayoutVars>
      </dgm:prSet>
      <dgm:spPr/>
      <dgm:t>
        <a:bodyPr/>
        <a:lstStyle/>
        <a:p>
          <a:endParaRPr lang="zh-TW" altLang="en-US"/>
        </a:p>
      </dgm:t>
    </dgm:pt>
    <dgm:pt modelId="{BE39A102-F2D2-41C4-9284-D99ACA07B20E}" type="pres">
      <dgm:prSet presAssocID="{4FCC1D2C-7318-4E8B-A9E0-6D5BF8292D18}" presName="linNode" presStyleCnt="0"/>
      <dgm:spPr/>
      <dgm:t>
        <a:bodyPr/>
        <a:lstStyle/>
        <a:p>
          <a:endParaRPr lang="zh-TW" altLang="en-US"/>
        </a:p>
      </dgm:t>
    </dgm:pt>
    <dgm:pt modelId="{D1DD63C8-32E1-44C4-9A36-4B22A815E4B6}" type="pres">
      <dgm:prSet presAssocID="{4FCC1D2C-7318-4E8B-A9E0-6D5BF8292D18}" presName="parentText" presStyleLbl="node1" presStyleIdx="0" presStyleCnt="10">
        <dgm:presLayoutVars>
          <dgm:chMax val="1"/>
          <dgm:bulletEnabled val="1"/>
        </dgm:presLayoutVars>
      </dgm:prSet>
      <dgm:spPr/>
      <dgm:t>
        <a:bodyPr/>
        <a:lstStyle/>
        <a:p>
          <a:endParaRPr lang="zh-TW" altLang="en-US"/>
        </a:p>
      </dgm:t>
    </dgm:pt>
    <dgm:pt modelId="{95E654DB-3DD6-4AF4-852D-5584B1BB35FC}" type="pres">
      <dgm:prSet presAssocID="{4FCC1D2C-7318-4E8B-A9E0-6D5BF8292D18}" presName="descendantText" presStyleLbl="alignAccFollowNode1" presStyleIdx="0" presStyleCnt="10" custScaleY="147305">
        <dgm:presLayoutVars>
          <dgm:bulletEnabled val="1"/>
        </dgm:presLayoutVars>
      </dgm:prSet>
      <dgm:spPr/>
      <dgm:t>
        <a:bodyPr/>
        <a:lstStyle/>
        <a:p>
          <a:endParaRPr lang="zh-TW" altLang="en-US"/>
        </a:p>
      </dgm:t>
    </dgm:pt>
    <dgm:pt modelId="{C974253D-7561-4EC5-BB3D-7A5209421385}" type="pres">
      <dgm:prSet presAssocID="{E197734D-B30F-45E4-94AE-C16E2A013E81}" presName="sp" presStyleCnt="0"/>
      <dgm:spPr/>
      <dgm:t>
        <a:bodyPr/>
        <a:lstStyle/>
        <a:p>
          <a:endParaRPr lang="zh-TW" altLang="en-US"/>
        </a:p>
      </dgm:t>
    </dgm:pt>
    <dgm:pt modelId="{2DDE0EF4-3934-4336-A997-2AA78A3F2FA6}" type="pres">
      <dgm:prSet presAssocID="{60AA5D97-6369-4FAD-A3AE-1BA78D0EA6A8}" presName="linNode" presStyleCnt="0"/>
      <dgm:spPr/>
      <dgm:t>
        <a:bodyPr/>
        <a:lstStyle/>
        <a:p>
          <a:endParaRPr lang="zh-TW" altLang="en-US"/>
        </a:p>
      </dgm:t>
    </dgm:pt>
    <dgm:pt modelId="{05A4147A-4F92-4618-8A6C-FABF49D92DF1}" type="pres">
      <dgm:prSet presAssocID="{60AA5D97-6369-4FAD-A3AE-1BA78D0EA6A8}" presName="parentText" presStyleLbl="node1" presStyleIdx="1" presStyleCnt="10">
        <dgm:presLayoutVars>
          <dgm:chMax val="1"/>
          <dgm:bulletEnabled val="1"/>
        </dgm:presLayoutVars>
      </dgm:prSet>
      <dgm:spPr/>
      <dgm:t>
        <a:bodyPr/>
        <a:lstStyle/>
        <a:p>
          <a:endParaRPr lang="zh-TW" altLang="en-US"/>
        </a:p>
      </dgm:t>
    </dgm:pt>
    <dgm:pt modelId="{BE130A4B-AD31-409B-8471-93F6AA8A8518}" type="pres">
      <dgm:prSet presAssocID="{60AA5D97-6369-4FAD-A3AE-1BA78D0EA6A8}" presName="descendantText" presStyleLbl="alignAccFollowNode1" presStyleIdx="1" presStyleCnt="10">
        <dgm:presLayoutVars>
          <dgm:bulletEnabled val="1"/>
        </dgm:presLayoutVars>
      </dgm:prSet>
      <dgm:spPr/>
      <dgm:t>
        <a:bodyPr/>
        <a:lstStyle/>
        <a:p>
          <a:endParaRPr lang="zh-TW" altLang="en-US"/>
        </a:p>
      </dgm:t>
    </dgm:pt>
    <dgm:pt modelId="{F4E77775-E759-4405-8CE7-463C9A84EB46}" type="pres">
      <dgm:prSet presAssocID="{5EE0782F-B5DE-4793-AE33-80C54EB0023C}" presName="sp" presStyleCnt="0"/>
      <dgm:spPr/>
      <dgm:t>
        <a:bodyPr/>
        <a:lstStyle/>
        <a:p>
          <a:endParaRPr lang="zh-TW" altLang="en-US"/>
        </a:p>
      </dgm:t>
    </dgm:pt>
    <dgm:pt modelId="{AF62F207-27AB-4606-944E-3671AA91C3B2}" type="pres">
      <dgm:prSet presAssocID="{E8F9A394-AB3E-45FE-AFA9-C3873DDF9F16}" presName="linNode" presStyleCnt="0"/>
      <dgm:spPr/>
      <dgm:t>
        <a:bodyPr/>
        <a:lstStyle/>
        <a:p>
          <a:endParaRPr lang="zh-TW" altLang="en-US"/>
        </a:p>
      </dgm:t>
    </dgm:pt>
    <dgm:pt modelId="{DEE74DC3-1989-4802-B972-93EED557A8D6}" type="pres">
      <dgm:prSet presAssocID="{E8F9A394-AB3E-45FE-AFA9-C3873DDF9F16}" presName="parentText" presStyleLbl="node1" presStyleIdx="2" presStyleCnt="10">
        <dgm:presLayoutVars>
          <dgm:chMax val="1"/>
          <dgm:bulletEnabled val="1"/>
        </dgm:presLayoutVars>
      </dgm:prSet>
      <dgm:spPr/>
      <dgm:t>
        <a:bodyPr/>
        <a:lstStyle/>
        <a:p>
          <a:endParaRPr lang="zh-TW" altLang="en-US"/>
        </a:p>
      </dgm:t>
    </dgm:pt>
    <dgm:pt modelId="{41F3CE6F-3764-4970-9CD2-6D4114E7EF83}" type="pres">
      <dgm:prSet presAssocID="{E8F9A394-AB3E-45FE-AFA9-C3873DDF9F16}" presName="descendantText" presStyleLbl="alignAccFollowNode1" presStyleIdx="2" presStyleCnt="10">
        <dgm:presLayoutVars>
          <dgm:bulletEnabled val="1"/>
        </dgm:presLayoutVars>
      </dgm:prSet>
      <dgm:spPr/>
      <dgm:t>
        <a:bodyPr/>
        <a:lstStyle/>
        <a:p>
          <a:endParaRPr lang="zh-TW" altLang="en-US"/>
        </a:p>
      </dgm:t>
    </dgm:pt>
    <dgm:pt modelId="{F6EADA11-C0BE-4C6D-A8BC-3D41D0B5A01A}" type="pres">
      <dgm:prSet presAssocID="{489B71F8-A469-4CD0-8C63-E9E9BB8690E5}" presName="sp" presStyleCnt="0"/>
      <dgm:spPr/>
      <dgm:t>
        <a:bodyPr/>
        <a:lstStyle/>
        <a:p>
          <a:endParaRPr lang="zh-TW" altLang="en-US"/>
        </a:p>
      </dgm:t>
    </dgm:pt>
    <dgm:pt modelId="{9C90E2A1-5E83-4733-B28C-9FF7D7870778}" type="pres">
      <dgm:prSet presAssocID="{52009F95-5DF7-45E8-B00B-EAFFC3FC5E9D}" presName="linNode" presStyleCnt="0"/>
      <dgm:spPr/>
      <dgm:t>
        <a:bodyPr/>
        <a:lstStyle/>
        <a:p>
          <a:endParaRPr lang="zh-TW" altLang="en-US"/>
        </a:p>
      </dgm:t>
    </dgm:pt>
    <dgm:pt modelId="{FE8EDCC1-6270-44D4-BDE7-A918DE4EDB04}" type="pres">
      <dgm:prSet presAssocID="{52009F95-5DF7-45E8-B00B-EAFFC3FC5E9D}" presName="parentText" presStyleLbl="node1" presStyleIdx="3" presStyleCnt="10">
        <dgm:presLayoutVars>
          <dgm:chMax val="1"/>
          <dgm:bulletEnabled val="1"/>
        </dgm:presLayoutVars>
      </dgm:prSet>
      <dgm:spPr/>
      <dgm:t>
        <a:bodyPr/>
        <a:lstStyle/>
        <a:p>
          <a:endParaRPr lang="zh-TW" altLang="en-US"/>
        </a:p>
      </dgm:t>
    </dgm:pt>
    <dgm:pt modelId="{3A2DAF11-8F2B-4581-B177-78BB926D1912}" type="pres">
      <dgm:prSet presAssocID="{52009F95-5DF7-45E8-B00B-EAFFC3FC5E9D}" presName="descendantText" presStyleLbl="alignAccFollowNode1" presStyleIdx="3" presStyleCnt="10">
        <dgm:presLayoutVars>
          <dgm:bulletEnabled val="1"/>
        </dgm:presLayoutVars>
      </dgm:prSet>
      <dgm:spPr/>
      <dgm:t>
        <a:bodyPr/>
        <a:lstStyle/>
        <a:p>
          <a:endParaRPr lang="zh-TW" altLang="en-US"/>
        </a:p>
      </dgm:t>
    </dgm:pt>
    <dgm:pt modelId="{FA8187DE-922F-489F-8792-94CA77C33A7B}" type="pres">
      <dgm:prSet presAssocID="{2E54E37E-7762-4FA5-9BAB-A5DA31A9FFFE}" presName="sp" presStyleCnt="0"/>
      <dgm:spPr/>
      <dgm:t>
        <a:bodyPr/>
        <a:lstStyle/>
        <a:p>
          <a:endParaRPr lang="zh-TW" altLang="en-US"/>
        </a:p>
      </dgm:t>
    </dgm:pt>
    <dgm:pt modelId="{4DDB95E7-8E44-4398-891A-D4F5FE025875}" type="pres">
      <dgm:prSet presAssocID="{3D2AC187-AB6B-48D8-BD77-60E5E14C106B}" presName="linNode" presStyleCnt="0"/>
      <dgm:spPr/>
      <dgm:t>
        <a:bodyPr/>
        <a:lstStyle/>
        <a:p>
          <a:endParaRPr lang="zh-TW" altLang="en-US"/>
        </a:p>
      </dgm:t>
    </dgm:pt>
    <dgm:pt modelId="{3D6AFC59-2ACE-4B44-B46A-BD8BD4A46A78}" type="pres">
      <dgm:prSet presAssocID="{3D2AC187-AB6B-48D8-BD77-60E5E14C106B}" presName="parentText" presStyleLbl="node1" presStyleIdx="4" presStyleCnt="10">
        <dgm:presLayoutVars>
          <dgm:chMax val="1"/>
          <dgm:bulletEnabled val="1"/>
        </dgm:presLayoutVars>
      </dgm:prSet>
      <dgm:spPr/>
      <dgm:t>
        <a:bodyPr/>
        <a:lstStyle/>
        <a:p>
          <a:endParaRPr lang="zh-TW" altLang="en-US"/>
        </a:p>
      </dgm:t>
    </dgm:pt>
    <dgm:pt modelId="{A20E5E48-A8A1-4E63-8139-94B9A35242C2}" type="pres">
      <dgm:prSet presAssocID="{3D2AC187-AB6B-48D8-BD77-60E5E14C106B}" presName="descendantText" presStyleLbl="alignAccFollowNode1" presStyleIdx="4" presStyleCnt="10">
        <dgm:presLayoutVars>
          <dgm:bulletEnabled val="1"/>
        </dgm:presLayoutVars>
      </dgm:prSet>
      <dgm:spPr/>
      <dgm:t>
        <a:bodyPr/>
        <a:lstStyle/>
        <a:p>
          <a:endParaRPr lang="zh-TW" altLang="en-US"/>
        </a:p>
      </dgm:t>
    </dgm:pt>
    <dgm:pt modelId="{61BEE967-88D3-4133-8B52-7C4132A36D90}" type="pres">
      <dgm:prSet presAssocID="{C7A80D68-1B34-425D-A367-3DC5819C40A1}" presName="sp" presStyleCnt="0"/>
      <dgm:spPr/>
      <dgm:t>
        <a:bodyPr/>
        <a:lstStyle/>
        <a:p>
          <a:endParaRPr lang="zh-TW" altLang="en-US"/>
        </a:p>
      </dgm:t>
    </dgm:pt>
    <dgm:pt modelId="{1212AAF3-3B09-46E6-9478-20C72FBFDC18}" type="pres">
      <dgm:prSet presAssocID="{F9C9C483-0F53-4E9B-954B-FB8E5F62A631}" presName="linNode" presStyleCnt="0"/>
      <dgm:spPr/>
      <dgm:t>
        <a:bodyPr/>
        <a:lstStyle/>
        <a:p>
          <a:endParaRPr lang="zh-TW" altLang="en-US"/>
        </a:p>
      </dgm:t>
    </dgm:pt>
    <dgm:pt modelId="{BBD62E72-7786-486C-A2C6-F42DA1AE9526}" type="pres">
      <dgm:prSet presAssocID="{F9C9C483-0F53-4E9B-954B-FB8E5F62A631}" presName="parentText" presStyleLbl="node1" presStyleIdx="5" presStyleCnt="10">
        <dgm:presLayoutVars>
          <dgm:chMax val="1"/>
          <dgm:bulletEnabled val="1"/>
        </dgm:presLayoutVars>
      </dgm:prSet>
      <dgm:spPr/>
      <dgm:t>
        <a:bodyPr/>
        <a:lstStyle/>
        <a:p>
          <a:endParaRPr lang="zh-TW" altLang="en-US"/>
        </a:p>
      </dgm:t>
    </dgm:pt>
    <dgm:pt modelId="{2493A5B6-C97A-4EC9-B443-90177D17DDF0}" type="pres">
      <dgm:prSet presAssocID="{F9C9C483-0F53-4E9B-954B-FB8E5F62A631}" presName="descendantText" presStyleLbl="alignAccFollowNode1" presStyleIdx="5" presStyleCnt="10">
        <dgm:presLayoutVars>
          <dgm:bulletEnabled val="1"/>
        </dgm:presLayoutVars>
      </dgm:prSet>
      <dgm:spPr/>
      <dgm:t>
        <a:bodyPr/>
        <a:lstStyle/>
        <a:p>
          <a:endParaRPr lang="zh-TW" altLang="en-US"/>
        </a:p>
      </dgm:t>
    </dgm:pt>
    <dgm:pt modelId="{C643458B-AAB2-494B-8B34-675EEF0F3D8C}" type="pres">
      <dgm:prSet presAssocID="{C025CA92-136D-4A7C-B1BC-15B24234DF99}" presName="sp" presStyleCnt="0"/>
      <dgm:spPr/>
      <dgm:t>
        <a:bodyPr/>
        <a:lstStyle/>
        <a:p>
          <a:endParaRPr lang="zh-TW" altLang="en-US"/>
        </a:p>
      </dgm:t>
    </dgm:pt>
    <dgm:pt modelId="{9984033A-560F-4828-95B8-40D57FAA94E9}" type="pres">
      <dgm:prSet presAssocID="{28169FB3-BCEC-4668-8CE9-E6BAD2166F4B}" presName="linNode" presStyleCnt="0"/>
      <dgm:spPr/>
      <dgm:t>
        <a:bodyPr/>
        <a:lstStyle/>
        <a:p>
          <a:endParaRPr lang="zh-TW" altLang="en-US"/>
        </a:p>
      </dgm:t>
    </dgm:pt>
    <dgm:pt modelId="{BBB77646-B431-4C31-AADF-832FEB9A4F83}" type="pres">
      <dgm:prSet presAssocID="{28169FB3-BCEC-4668-8CE9-E6BAD2166F4B}" presName="parentText" presStyleLbl="node1" presStyleIdx="6" presStyleCnt="10">
        <dgm:presLayoutVars>
          <dgm:chMax val="1"/>
          <dgm:bulletEnabled val="1"/>
        </dgm:presLayoutVars>
      </dgm:prSet>
      <dgm:spPr/>
      <dgm:t>
        <a:bodyPr/>
        <a:lstStyle/>
        <a:p>
          <a:endParaRPr lang="zh-TW" altLang="en-US"/>
        </a:p>
      </dgm:t>
    </dgm:pt>
    <dgm:pt modelId="{2454FAB4-3C7B-4A06-8947-6EF8957D0BCD}" type="pres">
      <dgm:prSet presAssocID="{28169FB3-BCEC-4668-8CE9-E6BAD2166F4B}" presName="descendantText" presStyleLbl="alignAccFollowNode1" presStyleIdx="6" presStyleCnt="10">
        <dgm:presLayoutVars>
          <dgm:bulletEnabled val="1"/>
        </dgm:presLayoutVars>
      </dgm:prSet>
      <dgm:spPr/>
      <dgm:t>
        <a:bodyPr/>
        <a:lstStyle/>
        <a:p>
          <a:endParaRPr lang="zh-TW" altLang="en-US"/>
        </a:p>
      </dgm:t>
    </dgm:pt>
    <dgm:pt modelId="{ACD72459-0633-41EB-981C-324CB6561600}" type="pres">
      <dgm:prSet presAssocID="{1A9F26AB-B2ED-4194-8C53-A1A1B73A56C3}" presName="sp" presStyleCnt="0"/>
      <dgm:spPr/>
      <dgm:t>
        <a:bodyPr/>
        <a:lstStyle/>
        <a:p>
          <a:endParaRPr lang="zh-TW" altLang="en-US"/>
        </a:p>
      </dgm:t>
    </dgm:pt>
    <dgm:pt modelId="{640705B8-5988-489B-A386-AC5DD096F7D6}" type="pres">
      <dgm:prSet presAssocID="{61974E19-A3F5-4D3F-BFD4-636065B62E5D}" presName="linNode" presStyleCnt="0"/>
      <dgm:spPr/>
      <dgm:t>
        <a:bodyPr/>
        <a:lstStyle/>
        <a:p>
          <a:endParaRPr lang="zh-TW" altLang="en-US"/>
        </a:p>
      </dgm:t>
    </dgm:pt>
    <dgm:pt modelId="{8621EB4A-9860-4F3E-8077-548CBD3AEFBE}" type="pres">
      <dgm:prSet presAssocID="{61974E19-A3F5-4D3F-BFD4-636065B62E5D}" presName="parentText" presStyleLbl="node1" presStyleIdx="7" presStyleCnt="10">
        <dgm:presLayoutVars>
          <dgm:chMax val="1"/>
          <dgm:bulletEnabled val="1"/>
        </dgm:presLayoutVars>
      </dgm:prSet>
      <dgm:spPr/>
      <dgm:t>
        <a:bodyPr/>
        <a:lstStyle/>
        <a:p>
          <a:endParaRPr lang="zh-TW" altLang="en-US"/>
        </a:p>
      </dgm:t>
    </dgm:pt>
    <dgm:pt modelId="{4BB18FEB-1535-41B8-A0B5-077488D78841}" type="pres">
      <dgm:prSet presAssocID="{61974E19-A3F5-4D3F-BFD4-636065B62E5D}" presName="descendantText" presStyleLbl="alignAccFollowNode1" presStyleIdx="7" presStyleCnt="10">
        <dgm:presLayoutVars>
          <dgm:bulletEnabled val="1"/>
        </dgm:presLayoutVars>
      </dgm:prSet>
      <dgm:spPr/>
      <dgm:t>
        <a:bodyPr/>
        <a:lstStyle/>
        <a:p>
          <a:endParaRPr lang="zh-TW" altLang="en-US"/>
        </a:p>
      </dgm:t>
    </dgm:pt>
    <dgm:pt modelId="{2052BB6E-4EB6-4771-A5D8-E7912568EEBC}" type="pres">
      <dgm:prSet presAssocID="{5F689FA0-FDD2-474F-BF34-5CAAC1D74C1C}" presName="sp" presStyleCnt="0"/>
      <dgm:spPr/>
      <dgm:t>
        <a:bodyPr/>
        <a:lstStyle/>
        <a:p>
          <a:endParaRPr lang="zh-TW" altLang="en-US"/>
        </a:p>
      </dgm:t>
    </dgm:pt>
    <dgm:pt modelId="{E6986C5F-12D6-4F69-8A93-74CAB47C6ADE}" type="pres">
      <dgm:prSet presAssocID="{7EB48047-386A-4393-BA8F-7C9F60D1C760}" presName="linNode" presStyleCnt="0"/>
      <dgm:spPr/>
      <dgm:t>
        <a:bodyPr/>
        <a:lstStyle/>
        <a:p>
          <a:endParaRPr lang="zh-TW" altLang="en-US"/>
        </a:p>
      </dgm:t>
    </dgm:pt>
    <dgm:pt modelId="{CD348CC1-180E-4660-B6D4-985543E43EAD}" type="pres">
      <dgm:prSet presAssocID="{7EB48047-386A-4393-BA8F-7C9F60D1C760}" presName="parentText" presStyleLbl="node1" presStyleIdx="8" presStyleCnt="10">
        <dgm:presLayoutVars>
          <dgm:chMax val="1"/>
          <dgm:bulletEnabled val="1"/>
        </dgm:presLayoutVars>
      </dgm:prSet>
      <dgm:spPr/>
      <dgm:t>
        <a:bodyPr/>
        <a:lstStyle/>
        <a:p>
          <a:endParaRPr lang="zh-TW" altLang="en-US"/>
        </a:p>
      </dgm:t>
    </dgm:pt>
    <dgm:pt modelId="{3AC6DB96-5A52-4EFA-8A57-1AB35BCFF28E}" type="pres">
      <dgm:prSet presAssocID="{7EB48047-386A-4393-BA8F-7C9F60D1C760}" presName="descendantText" presStyleLbl="alignAccFollowNode1" presStyleIdx="8" presStyleCnt="10">
        <dgm:presLayoutVars>
          <dgm:bulletEnabled val="1"/>
        </dgm:presLayoutVars>
      </dgm:prSet>
      <dgm:spPr/>
      <dgm:t>
        <a:bodyPr/>
        <a:lstStyle/>
        <a:p>
          <a:endParaRPr lang="zh-TW" altLang="en-US"/>
        </a:p>
      </dgm:t>
    </dgm:pt>
    <dgm:pt modelId="{04F2328F-5E2E-43F7-A954-E3F6EEE8FE5A}" type="pres">
      <dgm:prSet presAssocID="{BE04E538-B227-4994-826B-D550889D0019}" presName="sp" presStyleCnt="0"/>
      <dgm:spPr/>
      <dgm:t>
        <a:bodyPr/>
        <a:lstStyle/>
        <a:p>
          <a:endParaRPr lang="zh-TW" altLang="en-US"/>
        </a:p>
      </dgm:t>
    </dgm:pt>
    <dgm:pt modelId="{E4631007-6843-4D86-ABD6-84EE225F0514}" type="pres">
      <dgm:prSet presAssocID="{7DFF941C-4712-4791-B07F-A244CDB33638}" presName="linNode" presStyleCnt="0"/>
      <dgm:spPr/>
      <dgm:t>
        <a:bodyPr/>
        <a:lstStyle/>
        <a:p>
          <a:endParaRPr lang="zh-TW" altLang="en-US"/>
        </a:p>
      </dgm:t>
    </dgm:pt>
    <dgm:pt modelId="{6CBD451A-1A35-4AE0-994D-4E236E65EA1C}" type="pres">
      <dgm:prSet presAssocID="{7DFF941C-4712-4791-B07F-A244CDB33638}" presName="parentText" presStyleLbl="node1" presStyleIdx="9" presStyleCnt="10">
        <dgm:presLayoutVars>
          <dgm:chMax val="1"/>
          <dgm:bulletEnabled val="1"/>
        </dgm:presLayoutVars>
      </dgm:prSet>
      <dgm:spPr/>
      <dgm:t>
        <a:bodyPr/>
        <a:lstStyle/>
        <a:p>
          <a:endParaRPr lang="zh-TW" altLang="en-US"/>
        </a:p>
      </dgm:t>
    </dgm:pt>
    <dgm:pt modelId="{1CC7B446-6A6F-4C38-89DA-5EC7832162CA}" type="pres">
      <dgm:prSet presAssocID="{7DFF941C-4712-4791-B07F-A244CDB33638}" presName="descendantText" presStyleLbl="alignAccFollowNode1" presStyleIdx="9" presStyleCnt="10">
        <dgm:presLayoutVars>
          <dgm:bulletEnabled val="1"/>
        </dgm:presLayoutVars>
      </dgm:prSet>
      <dgm:spPr/>
      <dgm:t>
        <a:bodyPr/>
        <a:lstStyle/>
        <a:p>
          <a:endParaRPr lang="zh-TW" altLang="en-US"/>
        </a:p>
      </dgm:t>
    </dgm:pt>
  </dgm:ptLst>
  <dgm:cxnLst>
    <dgm:cxn modelId="{F7B070CC-9B3E-4CB1-BE35-2C8F40607BCA}" srcId="{7DFF941C-4712-4791-B07F-A244CDB33638}" destId="{812DA582-3F96-41F2-98F8-AB7D7433F5B7}" srcOrd="0" destOrd="0" parTransId="{7AF81A3A-93B6-4EA2-9624-82D967FD5063}" sibTransId="{AFC410F8-DA61-41D8-9B5D-AADBAEB92A61}"/>
    <dgm:cxn modelId="{23BE65EE-BD47-44F6-9653-4FD4C1861F23}" type="presOf" srcId="{F9C9C483-0F53-4E9B-954B-FB8E5F62A631}" destId="{BBD62E72-7786-486C-A2C6-F42DA1AE9526}" srcOrd="0" destOrd="0" presId="urn:microsoft.com/office/officeart/2005/8/layout/vList5"/>
    <dgm:cxn modelId="{C1647616-06C1-4411-A3F6-39999D38ECBB}" type="presOf" srcId="{3D2AC187-AB6B-48D8-BD77-60E5E14C106B}" destId="{3D6AFC59-2ACE-4B44-B46A-BD8BD4A46A78}" srcOrd="0" destOrd="0" presId="urn:microsoft.com/office/officeart/2005/8/layout/vList5"/>
    <dgm:cxn modelId="{B002DA82-3114-4FEA-A536-4EFB53B31281}" srcId="{F9C9C483-0F53-4E9B-954B-FB8E5F62A631}" destId="{A9DF4ED2-C962-4617-A16B-7B8E13744E1A}" srcOrd="0" destOrd="0" parTransId="{1722B7FD-8EDC-4A6E-97B7-600576D3BC03}" sibTransId="{C29B9185-0BCE-4436-80D9-9A076D2B161C}"/>
    <dgm:cxn modelId="{F0E53500-3E5F-4951-9A4A-CB87E12241C9}" type="presOf" srcId="{E8F9A394-AB3E-45FE-AFA9-C3873DDF9F16}" destId="{DEE74DC3-1989-4802-B972-93EED557A8D6}" srcOrd="0" destOrd="0" presId="urn:microsoft.com/office/officeart/2005/8/layout/vList5"/>
    <dgm:cxn modelId="{2D1456CC-9DF5-4E0C-93CE-23C0567C1A45}" type="presOf" srcId="{A9DF4ED2-C962-4617-A16B-7B8E13744E1A}" destId="{2493A5B6-C97A-4EC9-B443-90177D17DDF0}" srcOrd="0" destOrd="0" presId="urn:microsoft.com/office/officeart/2005/8/layout/vList5"/>
    <dgm:cxn modelId="{836E749A-28DB-4031-92D8-4F00E5081965}" srcId="{61974E19-A3F5-4D3F-BFD4-636065B62E5D}" destId="{6512DB8D-59B2-4CC3-AC19-8D888AA43A10}" srcOrd="0" destOrd="0" parTransId="{BAD3BADD-C991-422A-B0D3-FB3C10EE1BE7}" sibTransId="{7196243D-5B34-4C70-B4B2-560F50D643CD}"/>
    <dgm:cxn modelId="{490F24BA-26F5-4F15-906E-36BBF16F0563}" type="presOf" srcId="{25ED184E-EEB0-4210-AFD5-7C221DC5814D}" destId="{3AC6DB96-5A52-4EFA-8A57-1AB35BCFF28E}" srcOrd="0" destOrd="0" presId="urn:microsoft.com/office/officeart/2005/8/layout/vList5"/>
    <dgm:cxn modelId="{6511A672-EABC-4E11-BD55-FD8E04DDF01C}" type="presOf" srcId="{C40E0564-C8E8-46FB-B542-9707344603EB}" destId="{95E654DB-3DD6-4AF4-852D-5584B1BB35FC}" srcOrd="0" destOrd="0" presId="urn:microsoft.com/office/officeart/2005/8/layout/vList5"/>
    <dgm:cxn modelId="{9D2DDA57-F886-4036-AB07-ABEA8D3D9373}" srcId="{E9AFF861-6A09-4EBD-92A2-8BB6EB37866E}" destId="{7EB48047-386A-4393-BA8F-7C9F60D1C760}" srcOrd="8" destOrd="0" parTransId="{30AD253F-02DE-4105-8000-A4B15AB54E4D}" sibTransId="{BE04E538-B227-4994-826B-D550889D0019}"/>
    <dgm:cxn modelId="{F6F33F33-8B99-4D13-8001-29E475B98243}" type="presOf" srcId="{6512DB8D-59B2-4CC3-AC19-8D888AA43A10}" destId="{4BB18FEB-1535-41B8-A0B5-077488D78841}" srcOrd="0" destOrd="0" presId="urn:microsoft.com/office/officeart/2005/8/layout/vList5"/>
    <dgm:cxn modelId="{791A01A8-8CF6-4CD8-8E5D-8DE56B01067C}" type="presOf" srcId="{E9AFF861-6A09-4EBD-92A2-8BB6EB37866E}" destId="{08445E38-53FD-4FEB-9304-2A2F381E0577}" srcOrd="0" destOrd="0" presId="urn:microsoft.com/office/officeart/2005/8/layout/vList5"/>
    <dgm:cxn modelId="{A76B6E24-A903-4495-9FD5-A448A6243AC2}" srcId="{E9AFF861-6A09-4EBD-92A2-8BB6EB37866E}" destId="{7DFF941C-4712-4791-B07F-A244CDB33638}" srcOrd="9" destOrd="0" parTransId="{91FA1BC2-7F9B-474A-987E-93838989732B}" sibTransId="{AE21D3B7-6CEB-45D9-B466-069CECDB6A6A}"/>
    <dgm:cxn modelId="{B77BFA50-5252-4102-AA8F-E0DD5EDCA856}" type="presOf" srcId="{812DA582-3F96-41F2-98F8-AB7D7433F5B7}" destId="{1CC7B446-6A6F-4C38-89DA-5EC7832162CA}" srcOrd="0" destOrd="0" presId="urn:microsoft.com/office/officeart/2005/8/layout/vList5"/>
    <dgm:cxn modelId="{A0F6ED0C-DE8C-47DF-9EFE-B68DFA830167}" srcId="{7EB48047-386A-4393-BA8F-7C9F60D1C760}" destId="{25ED184E-EEB0-4210-AFD5-7C221DC5814D}" srcOrd="0" destOrd="0" parTransId="{7A235A94-D8B7-4F9A-AE8B-69B67563C5FA}" sibTransId="{EB2BD08A-C490-473E-9F6C-35DA44ED260D}"/>
    <dgm:cxn modelId="{9F2F63BB-6565-4337-A886-C648DF416910}" type="presOf" srcId="{7DFF941C-4712-4791-B07F-A244CDB33638}" destId="{6CBD451A-1A35-4AE0-994D-4E236E65EA1C}" srcOrd="0" destOrd="0" presId="urn:microsoft.com/office/officeart/2005/8/layout/vList5"/>
    <dgm:cxn modelId="{D5FC3C46-367E-4875-A671-8506DB868AC7}" type="presOf" srcId="{CEE85C2F-C7EF-4F54-960B-638B8D6DAF83}" destId="{A20E5E48-A8A1-4E63-8139-94B9A35242C2}" srcOrd="0" destOrd="0" presId="urn:microsoft.com/office/officeart/2005/8/layout/vList5"/>
    <dgm:cxn modelId="{90C77A01-3C97-4DAC-960C-5DD0E376D805}" type="presOf" srcId="{52009F95-5DF7-45E8-B00B-EAFFC3FC5E9D}" destId="{FE8EDCC1-6270-44D4-BDE7-A918DE4EDB04}" srcOrd="0" destOrd="0" presId="urn:microsoft.com/office/officeart/2005/8/layout/vList5"/>
    <dgm:cxn modelId="{369E155C-380A-4375-8184-418694B5EABD}" type="presOf" srcId="{7EB48047-386A-4393-BA8F-7C9F60D1C760}" destId="{CD348CC1-180E-4660-B6D4-985543E43EAD}" srcOrd="0" destOrd="0" presId="urn:microsoft.com/office/officeart/2005/8/layout/vList5"/>
    <dgm:cxn modelId="{DFFC554D-2CBE-47EF-B25C-972A4109F978}" srcId="{E9AFF861-6A09-4EBD-92A2-8BB6EB37866E}" destId="{28169FB3-BCEC-4668-8CE9-E6BAD2166F4B}" srcOrd="6" destOrd="0" parTransId="{CE40347D-06CF-44C4-8291-87E822B0DBF0}" sibTransId="{1A9F26AB-B2ED-4194-8C53-A1A1B73A56C3}"/>
    <dgm:cxn modelId="{45D8C745-CC8C-4359-9DEF-820C5ED4FF02}" type="presOf" srcId="{1FB603BD-1729-44BC-9140-BFCABB1494DA}" destId="{3A2DAF11-8F2B-4581-B177-78BB926D1912}" srcOrd="0" destOrd="0" presId="urn:microsoft.com/office/officeart/2005/8/layout/vList5"/>
    <dgm:cxn modelId="{368A013A-9B6D-4CBE-93C6-7F16243579F7}" srcId="{E9AFF861-6A09-4EBD-92A2-8BB6EB37866E}" destId="{4FCC1D2C-7318-4E8B-A9E0-6D5BF8292D18}" srcOrd="0" destOrd="0" parTransId="{BE434397-E96E-4565-ADEA-6AB30779565C}" sibTransId="{E197734D-B30F-45E4-94AE-C16E2A013E81}"/>
    <dgm:cxn modelId="{6FD3C1BB-3E71-4043-8D95-2473B54B754F}" srcId="{28169FB3-BCEC-4668-8CE9-E6BAD2166F4B}" destId="{7E47FC4B-4983-4495-8F26-D31F17F430DF}" srcOrd="0" destOrd="0" parTransId="{B35AE5C2-EE17-4FE9-823F-3F23A15F03D0}" sibTransId="{89A71998-017E-47E1-9E69-2BE4462C51F8}"/>
    <dgm:cxn modelId="{F180128B-ABDC-4651-8398-B11D20989C34}" srcId="{E9AFF861-6A09-4EBD-92A2-8BB6EB37866E}" destId="{E8F9A394-AB3E-45FE-AFA9-C3873DDF9F16}" srcOrd="2" destOrd="0" parTransId="{CD702577-9FEF-4AAC-8952-8F063CCBF1B0}" sibTransId="{489B71F8-A469-4CD0-8C63-E9E9BB8690E5}"/>
    <dgm:cxn modelId="{16EB2850-F617-4710-A7CE-E1F685BF9D08}" type="presOf" srcId="{60AA5D97-6369-4FAD-A3AE-1BA78D0EA6A8}" destId="{05A4147A-4F92-4618-8A6C-FABF49D92DF1}" srcOrd="0" destOrd="0" presId="urn:microsoft.com/office/officeart/2005/8/layout/vList5"/>
    <dgm:cxn modelId="{1560735D-C000-4A3A-90E7-E153B2060226}" type="presOf" srcId="{80D54C05-86BF-485D-A52A-5E5DE4179258}" destId="{41F3CE6F-3764-4970-9CD2-6D4114E7EF83}" srcOrd="0" destOrd="0" presId="urn:microsoft.com/office/officeart/2005/8/layout/vList5"/>
    <dgm:cxn modelId="{92AC338E-2427-4C3B-9052-A8C2FC7AB9BC}" srcId="{E9AFF861-6A09-4EBD-92A2-8BB6EB37866E}" destId="{3D2AC187-AB6B-48D8-BD77-60E5E14C106B}" srcOrd="4" destOrd="0" parTransId="{3019309B-1BC8-4961-B0F0-EA81C837A1D9}" sibTransId="{C7A80D68-1B34-425D-A367-3DC5819C40A1}"/>
    <dgm:cxn modelId="{9D2C3D55-143A-49F1-8922-4E1B20B28324}" srcId="{3D2AC187-AB6B-48D8-BD77-60E5E14C106B}" destId="{CEE85C2F-C7EF-4F54-960B-638B8D6DAF83}" srcOrd="0" destOrd="0" parTransId="{9EEF34B3-014A-41A9-B9CC-A729B98C85CE}" sibTransId="{1C2CED33-C281-4333-A575-52E7CE8950D6}"/>
    <dgm:cxn modelId="{1F5B4A85-7BD1-48DE-94CC-394FBC9AFF06}" srcId="{E9AFF861-6A09-4EBD-92A2-8BB6EB37866E}" destId="{61974E19-A3F5-4D3F-BFD4-636065B62E5D}" srcOrd="7" destOrd="0" parTransId="{C355B514-D5D2-4BC6-BD5C-F029802B0233}" sibTransId="{5F689FA0-FDD2-474F-BF34-5CAAC1D74C1C}"/>
    <dgm:cxn modelId="{6974D6A9-CCF6-461A-83A4-5225EDA27083}" type="presOf" srcId="{A52644F1-5A9E-4A05-97F8-ED287F7647C9}" destId="{BE130A4B-AD31-409B-8471-93F6AA8A8518}" srcOrd="0" destOrd="0" presId="urn:microsoft.com/office/officeart/2005/8/layout/vList5"/>
    <dgm:cxn modelId="{BCDD2FBF-2BEE-46CC-87D0-3774502DA773}" srcId="{E9AFF861-6A09-4EBD-92A2-8BB6EB37866E}" destId="{F9C9C483-0F53-4E9B-954B-FB8E5F62A631}" srcOrd="5" destOrd="0" parTransId="{72F01BE5-3D34-4973-8446-945A8D979F64}" sibTransId="{C025CA92-136D-4A7C-B1BC-15B24234DF99}"/>
    <dgm:cxn modelId="{767C29AC-6FDE-4A7E-A492-7CB0C186D9D5}" srcId="{E9AFF861-6A09-4EBD-92A2-8BB6EB37866E}" destId="{52009F95-5DF7-45E8-B00B-EAFFC3FC5E9D}" srcOrd="3" destOrd="0" parTransId="{60DC611F-1143-4F3A-9741-224BFCA46F85}" sibTransId="{2E54E37E-7762-4FA5-9BAB-A5DA31A9FFFE}"/>
    <dgm:cxn modelId="{0B803FFE-7189-42A3-882D-B5CC3D709E49}" srcId="{E8F9A394-AB3E-45FE-AFA9-C3873DDF9F16}" destId="{80D54C05-86BF-485D-A52A-5E5DE4179258}" srcOrd="0" destOrd="0" parTransId="{49CDB1F0-EEE5-4E8E-BCEA-088DDC0B2A0A}" sibTransId="{005F27D5-803C-4A31-9339-7443E24311D7}"/>
    <dgm:cxn modelId="{D31359DA-A9A5-4374-A83F-2FF96A8B1646}" type="presOf" srcId="{7E47FC4B-4983-4495-8F26-D31F17F430DF}" destId="{2454FAB4-3C7B-4A06-8947-6EF8957D0BCD}" srcOrd="0" destOrd="0" presId="urn:microsoft.com/office/officeart/2005/8/layout/vList5"/>
    <dgm:cxn modelId="{C79C404C-4294-40D4-9884-C9953C0EA2BE}" type="presOf" srcId="{61974E19-A3F5-4D3F-BFD4-636065B62E5D}" destId="{8621EB4A-9860-4F3E-8077-548CBD3AEFBE}" srcOrd="0" destOrd="0" presId="urn:microsoft.com/office/officeart/2005/8/layout/vList5"/>
    <dgm:cxn modelId="{7E8A4B44-1E2D-4064-8F9B-B5157C020A58}" srcId="{60AA5D97-6369-4FAD-A3AE-1BA78D0EA6A8}" destId="{A52644F1-5A9E-4A05-97F8-ED287F7647C9}" srcOrd="0" destOrd="0" parTransId="{584343E3-27DC-4784-A135-9522590DF3BF}" sibTransId="{E6671DC8-3989-4737-A882-5B8A7DA5C9B3}"/>
    <dgm:cxn modelId="{2BFE466A-DF74-4848-8669-B49C67D83CD4}" type="presOf" srcId="{28169FB3-BCEC-4668-8CE9-E6BAD2166F4B}" destId="{BBB77646-B431-4C31-AADF-832FEB9A4F83}" srcOrd="0" destOrd="0" presId="urn:microsoft.com/office/officeart/2005/8/layout/vList5"/>
    <dgm:cxn modelId="{276F4C0B-B855-4218-9D7E-AD9C0DB94E23}" srcId="{4FCC1D2C-7318-4E8B-A9E0-6D5BF8292D18}" destId="{C40E0564-C8E8-46FB-B542-9707344603EB}" srcOrd="0" destOrd="0" parTransId="{5B8C17E3-3412-46DD-B7D1-D60E15C99CF5}" sibTransId="{3D60037C-A62A-4B0D-B073-A37F5D6B017B}"/>
    <dgm:cxn modelId="{DCEF47F6-44AE-4D6F-827E-4BBA3AE4EC17}" type="presOf" srcId="{4FCC1D2C-7318-4E8B-A9E0-6D5BF8292D18}" destId="{D1DD63C8-32E1-44C4-9A36-4B22A815E4B6}" srcOrd="0" destOrd="0" presId="urn:microsoft.com/office/officeart/2005/8/layout/vList5"/>
    <dgm:cxn modelId="{01CD77BF-F2F6-4303-B03A-B55C16815664}" srcId="{E9AFF861-6A09-4EBD-92A2-8BB6EB37866E}" destId="{60AA5D97-6369-4FAD-A3AE-1BA78D0EA6A8}" srcOrd="1" destOrd="0" parTransId="{3CE4D05A-A9B6-4CE4-9257-CB058C522EC6}" sibTransId="{5EE0782F-B5DE-4793-AE33-80C54EB0023C}"/>
    <dgm:cxn modelId="{D35D55CA-417D-4E88-9CBE-A541A5D0EDA2}" srcId="{52009F95-5DF7-45E8-B00B-EAFFC3FC5E9D}" destId="{1FB603BD-1729-44BC-9140-BFCABB1494DA}" srcOrd="0" destOrd="0" parTransId="{2445CD72-EB58-46E4-95CE-D0CE1D468AF0}" sibTransId="{56D02AC5-FCAA-46A4-A768-0DB0A8A50E52}"/>
    <dgm:cxn modelId="{FE18B973-15E9-487A-ACD9-EB7535316991}" type="presParOf" srcId="{08445E38-53FD-4FEB-9304-2A2F381E0577}" destId="{BE39A102-F2D2-41C4-9284-D99ACA07B20E}" srcOrd="0" destOrd="0" presId="urn:microsoft.com/office/officeart/2005/8/layout/vList5"/>
    <dgm:cxn modelId="{3804909A-E7E3-4860-BE75-1F1D4A722A17}" type="presParOf" srcId="{BE39A102-F2D2-41C4-9284-D99ACA07B20E}" destId="{D1DD63C8-32E1-44C4-9A36-4B22A815E4B6}" srcOrd="0" destOrd="0" presId="urn:microsoft.com/office/officeart/2005/8/layout/vList5"/>
    <dgm:cxn modelId="{4CA26BF8-EFEC-4457-87F4-272E8A0FD4E1}" type="presParOf" srcId="{BE39A102-F2D2-41C4-9284-D99ACA07B20E}" destId="{95E654DB-3DD6-4AF4-852D-5584B1BB35FC}" srcOrd="1" destOrd="0" presId="urn:microsoft.com/office/officeart/2005/8/layout/vList5"/>
    <dgm:cxn modelId="{CE1EE4FF-9241-46DF-AA0F-36433105C163}" type="presParOf" srcId="{08445E38-53FD-4FEB-9304-2A2F381E0577}" destId="{C974253D-7561-4EC5-BB3D-7A5209421385}" srcOrd="1" destOrd="0" presId="urn:microsoft.com/office/officeart/2005/8/layout/vList5"/>
    <dgm:cxn modelId="{2AA07937-39EB-4E1C-834A-03DB30D5F821}" type="presParOf" srcId="{08445E38-53FD-4FEB-9304-2A2F381E0577}" destId="{2DDE0EF4-3934-4336-A997-2AA78A3F2FA6}" srcOrd="2" destOrd="0" presId="urn:microsoft.com/office/officeart/2005/8/layout/vList5"/>
    <dgm:cxn modelId="{45C5CA21-02CC-4FAF-A062-910A0E7EF863}" type="presParOf" srcId="{2DDE0EF4-3934-4336-A997-2AA78A3F2FA6}" destId="{05A4147A-4F92-4618-8A6C-FABF49D92DF1}" srcOrd="0" destOrd="0" presId="urn:microsoft.com/office/officeart/2005/8/layout/vList5"/>
    <dgm:cxn modelId="{8AB8A451-503A-4628-83E4-FE991065AF07}" type="presParOf" srcId="{2DDE0EF4-3934-4336-A997-2AA78A3F2FA6}" destId="{BE130A4B-AD31-409B-8471-93F6AA8A8518}" srcOrd="1" destOrd="0" presId="urn:microsoft.com/office/officeart/2005/8/layout/vList5"/>
    <dgm:cxn modelId="{9B5BABFD-ECD0-48D1-80E5-C63E325DC268}" type="presParOf" srcId="{08445E38-53FD-4FEB-9304-2A2F381E0577}" destId="{F4E77775-E759-4405-8CE7-463C9A84EB46}" srcOrd="3" destOrd="0" presId="urn:microsoft.com/office/officeart/2005/8/layout/vList5"/>
    <dgm:cxn modelId="{8E24E22A-B44E-41A4-B6C5-B01089C0C728}" type="presParOf" srcId="{08445E38-53FD-4FEB-9304-2A2F381E0577}" destId="{AF62F207-27AB-4606-944E-3671AA91C3B2}" srcOrd="4" destOrd="0" presId="urn:microsoft.com/office/officeart/2005/8/layout/vList5"/>
    <dgm:cxn modelId="{823CEC58-D012-40E8-91DD-263C9546CFA0}" type="presParOf" srcId="{AF62F207-27AB-4606-944E-3671AA91C3B2}" destId="{DEE74DC3-1989-4802-B972-93EED557A8D6}" srcOrd="0" destOrd="0" presId="urn:microsoft.com/office/officeart/2005/8/layout/vList5"/>
    <dgm:cxn modelId="{2B3CC7BF-2436-432A-8A72-6BA6880798BC}" type="presParOf" srcId="{AF62F207-27AB-4606-944E-3671AA91C3B2}" destId="{41F3CE6F-3764-4970-9CD2-6D4114E7EF83}" srcOrd="1" destOrd="0" presId="urn:microsoft.com/office/officeart/2005/8/layout/vList5"/>
    <dgm:cxn modelId="{1D0BA6C3-AA0A-4E13-90EA-AFBDF1B2B94C}" type="presParOf" srcId="{08445E38-53FD-4FEB-9304-2A2F381E0577}" destId="{F6EADA11-C0BE-4C6D-A8BC-3D41D0B5A01A}" srcOrd="5" destOrd="0" presId="urn:microsoft.com/office/officeart/2005/8/layout/vList5"/>
    <dgm:cxn modelId="{6EEDC741-BBA4-418F-B7C5-BD9496BFB816}" type="presParOf" srcId="{08445E38-53FD-4FEB-9304-2A2F381E0577}" destId="{9C90E2A1-5E83-4733-B28C-9FF7D7870778}" srcOrd="6" destOrd="0" presId="urn:microsoft.com/office/officeart/2005/8/layout/vList5"/>
    <dgm:cxn modelId="{80AEF1A8-754A-4670-9FF9-807C1CD053F3}" type="presParOf" srcId="{9C90E2A1-5E83-4733-B28C-9FF7D7870778}" destId="{FE8EDCC1-6270-44D4-BDE7-A918DE4EDB04}" srcOrd="0" destOrd="0" presId="urn:microsoft.com/office/officeart/2005/8/layout/vList5"/>
    <dgm:cxn modelId="{20E2E081-2609-4B4B-8E7A-C8FD54B336D6}" type="presParOf" srcId="{9C90E2A1-5E83-4733-B28C-9FF7D7870778}" destId="{3A2DAF11-8F2B-4581-B177-78BB926D1912}" srcOrd="1" destOrd="0" presId="urn:microsoft.com/office/officeart/2005/8/layout/vList5"/>
    <dgm:cxn modelId="{4F753EFC-821F-44AA-B39E-151AE5DCC98F}" type="presParOf" srcId="{08445E38-53FD-4FEB-9304-2A2F381E0577}" destId="{FA8187DE-922F-489F-8792-94CA77C33A7B}" srcOrd="7" destOrd="0" presId="urn:microsoft.com/office/officeart/2005/8/layout/vList5"/>
    <dgm:cxn modelId="{95F14419-688B-43AE-AC57-97C069F0A21C}" type="presParOf" srcId="{08445E38-53FD-4FEB-9304-2A2F381E0577}" destId="{4DDB95E7-8E44-4398-891A-D4F5FE025875}" srcOrd="8" destOrd="0" presId="urn:microsoft.com/office/officeart/2005/8/layout/vList5"/>
    <dgm:cxn modelId="{8A45A92B-30D9-4B32-BC34-1688064D2A7E}" type="presParOf" srcId="{4DDB95E7-8E44-4398-891A-D4F5FE025875}" destId="{3D6AFC59-2ACE-4B44-B46A-BD8BD4A46A78}" srcOrd="0" destOrd="0" presId="urn:microsoft.com/office/officeart/2005/8/layout/vList5"/>
    <dgm:cxn modelId="{9840BCAA-D3E1-4CFE-BCA8-89AD6B69096D}" type="presParOf" srcId="{4DDB95E7-8E44-4398-891A-D4F5FE025875}" destId="{A20E5E48-A8A1-4E63-8139-94B9A35242C2}" srcOrd="1" destOrd="0" presId="urn:microsoft.com/office/officeart/2005/8/layout/vList5"/>
    <dgm:cxn modelId="{55264682-8078-4EEA-93D3-F6D27F09618A}" type="presParOf" srcId="{08445E38-53FD-4FEB-9304-2A2F381E0577}" destId="{61BEE967-88D3-4133-8B52-7C4132A36D90}" srcOrd="9" destOrd="0" presId="urn:microsoft.com/office/officeart/2005/8/layout/vList5"/>
    <dgm:cxn modelId="{AD94976F-0520-4FB6-B352-EA5433EEA710}" type="presParOf" srcId="{08445E38-53FD-4FEB-9304-2A2F381E0577}" destId="{1212AAF3-3B09-46E6-9478-20C72FBFDC18}" srcOrd="10" destOrd="0" presId="urn:microsoft.com/office/officeart/2005/8/layout/vList5"/>
    <dgm:cxn modelId="{BF1FC388-F151-48D1-A1F4-B4884E6E8C46}" type="presParOf" srcId="{1212AAF3-3B09-46E6-9478-20C72FBFDC18}" destId="{BBD62E72-7786-486C-A2C6-F42DA1AE9526}" srcOrd="0" destOrd="0" presId="urn:microsoft.com/office/officeart/2005/8/layout/vList5"/>
    <dgm:cxn modelId="{14E6D6E0-7561-4101-8D0A-9D66259F10E4}" type="presParOf" srcId="{1212AAF3-3B09-46E6-9478-20C72FBFDC18}" destId="{2493A5B6-C97A-4EC9-B443-90177D17DDF0}" srcOrd="1" destOrd="0" presId="urn:microsoft.com/office/officeart/2005/8/layout/vList5"/>
    <dgm:cxn modelId="{8C02498F-F273-444B-A81F-54E1EED58902}" type="presParOf" srcId="{08445E38-53FD-4FEB-9304-2A2F381E0577}" destId="{C643458B-AAB2-494B-8B34-675EEF0F3D8C}" srcOrd="11" destOrd="0" presId="urn:microsoft.com/office/officeart/2005/8/layout/vList5"/>
    <dgm:cxn modelId="{816A6E90-CD5D-47D7-9F65-1438E61EFD8B}" type="presParOf" srcId="{08445E38-53FD-4FEB-9304-2A2F381E0577}" destId="{9984033A-560F-4828-95B8-40D57FAA94E9}" srcOrd="12" destOrd="0" presId="urn:microsoft.com/office/officeart/2005/8/layout/vList5"/>
    <dgm:cxn modelId="{BAD5E28A-5B05-4477-821B-A169B8D9D122}" type="presParOf" srcId="{9984033A-560F-4828-95B8-40D57FAA94E9}" destId="{BBB77646-B431-4C31-AADF-832FEB9A4F83}" srcOrd="0" destOrd="0" presId="urn:microsoft.com/office/officeart/2005/8/layout/vList5"/>
    <dgm:cxn modelId="{D5ED2F2B-ED94-4454-B85B-7572A209E663}" type="presParOf" srcId="{9984033A-560F-4828-95B8-40D57FAA94E9}" destId="{2454FAB4-3C7B-4A06-8947-6EF8957D0BCD}" srcOrd="1" destOrd="0" presId="urn:microsoft.com/office/officeart/2005/8/layout/vList5"/>
    <dgm:cxn modelId="{A20A2182-0172-45CF-9458-5AC7B04E16AD}" type="presParOf" srcId="{08445E38-53FD-4FEB-9304-2A2F381E0577}" destId="{ACD72459-0633-41EB-981C-324CB6561600}" srcOrd="13" destOrd="0" presId="urn:microsoft.com/office/officeart/2005/8/layout/vList5"/>
    <dgm:cxn modelId="{A29A4CC4-538B-47AC-AF0E-2BF1DE470187}" type="presParOf" srcId="{08445E38-53FD-4FEB-9304-2A2F381E0577}" destId="{640705B8-5988-489B-A386-AC5DD096F7D6}" srcOrd="14" destOrd="0" presId="urn:microsoft.com/office/officeart/2005/8/layout/vList5"/>
    <dgm:cxn modelId="{4ED8285E-AE6D-4601-A4AA-34B90B895E2F}" type="presParOf" srcId="{640705B8-5988-489B-A386-AC5DD096F7D6}" destId="{8621EB4A-9860-4F3E-8077-548CBD3AEFBE}" srcOrd="0" destOrd="0" presId="urn:microsoft.com/office/officeart/2005/8/layout/vList5"/>
    <dgm:cxn modelId="{7DB3438D-7289-44FE-A834-CA404B5AE222}" type="presParOf" srcId="{640705B8-5988-489B-A386-AC5DD096F7D6}" destId="{4BB18FEB-1535-41B8-A0B5-077488D78841}" srcOrd="1" destOrd="0" presId="urn:microsoft.com/office/officeart/2005/8/layout/vList5"/>
    <dgm:cxn modelId="{FA503C7D-4BFE-4B04-829E-AC6F9E7F88AA}" type="presParOf" srcId="{08445E38-53FD-4FEB-9304-2A2F381E0577}" destId="{2052BB6E-4EB6-4771-A5D8-E7912568EEBC}" srcOrd="15" destOrd="0" presId="urn:microsoft.com/office/officeart/2005/8/layout/vList5"/>
    <dgm:cxn modelId="{730B346E-512A-466B-B923-0C9F394134A5}" type="presParOf" srcId="{08445E38-53FD-4FEB-9304-2A2F381E0577}" destId="{E6986C5F-12D6-4F69-8A93-74CAB47C6ADE}" srcOrd="16" destOrd="0" presId="urn:microsoft.com/office/officeart/2005/8/layout/vList5"/>
    <dgm:cxn modelId="{0C902AFF-3FC4-4533-B8C5-25B90A7C2E96}" type="presParOf" srcId="{E6986C5F-12D6-4F69-8A93-74CAB47C6ADE}" destId="{CD348CC1-180E-4660-B6D4-985543E43EAD}" srcOrd="0" destOrd="0" presId="urn:microsoft.com/office/officeart/2005/8/layout/vList5"/>
    <dgm:cxn modelId="{C4789E0C-6F9D-4218-A2E9-E7954A20E168}" type="presParOf" srcId="{E6986C5F-12D6-4F69-8A93-74CAB47C6ADE}" destId="{3AC6DB96-5A52-4EFA-8A57-1AB35BCFF28E}" srcOrd="1" destOrd="0" presId="urn:microsoft.com/office/officeart/2005/8/layout/vList5"/>
    <dgm:cxn modelId="{EDEC15DF-2883-46C9-8571-9DFFF6ECE9F3}" type="presParOf" srcId="{08445E38-53FD-4FEB-9304-2A2F381E0577}" destId="{04F2328F-5E2E-43F7-A954-E3F6EEE8FE5A}" srcOrd="17" destOrd="0" presId="urn:microsoft.com/office/officeart/2005/8/layout/vList5"/>
    <dgm:cxn modelId="{3384CB47-BCBC-4A55-9BF8-C28E39D913F0}" type="presParOf" srcId="{08445E38-53FD-4FEB-9304-2A2F381E0577}" destId="{E4631007-6843-4D86-ABD6-84EE225F0514}" srcOrd="18" destOrd="0" presId="urn:microsoft.com/office/officeart/2005/8/layout/vList5"/>
    <dgm:cxn modelId="{62F8D54E-48E9-449F-9042-54BA8A016D8F}" type="presParOf" srcId="{E4631007-6843-4D86-ABD6-84EE225F0514}" destId="{6CBD451A-1A35-4AE0-994D-4E236E65EA1C}" srcOrd="0" destOrd="0" presId="urn:microsoft.com/office/officeart/2005/8/layout/vList5"/>
    <dgm:cxn modelId="{E920019B-A0B8-4578-94FF-AFC23D02A55A}" type="presParOf" srcId="{E4631007-6843-4D86-ABD6-84EE225F0514}" destId="{1CC7B446-6A6F-4C38-89DA-5EC7832162CA}"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579888C9-04C7-4956-A07C-7F15FB1A6D6E}" type="doc">
      <dgm:prSet loTypeId="urn:microsoft.com/office/officeart/2009/3/layout/RandomtoResultProcess" loCatId="process" qsTypeId="urn:microsoft.com/office/officeart/2005/8/quickstyle/simple3" qsCatId="simple" csTypeId="urn:microsoft.com/office/officeart/2005/8/colors/colorful4" csCatId="colorful" phldr="1"/>
      <dgm:spPr/>
      <dgm:t>
        <a:bodyPr/>
        <a:lstStyle/>
        <a:p>
          <a:endParaRPr lang="zh-TW" altLang="en-US"/>
        </a:p>
      </dgm:t>
    </dgm:pt>
    <dgm:pt modelId="{C85BA7A2-4587-4AF8-B548-6239EBE83A79}">
      <dgm:prSet phldrT="[文字]" custT="1"/>
      <dgm:spPr/>
      <dgm:t>
        <a:bodyPr/>
        <a:lstStyle/>
        <a:p>
          <a:r>
            <a:rPr lang="zh-TW" altLang="en-US" sz="1800" dirty="0" smtClean="0">
              <a:latin typeface="標楷體" panose="03000509000000000000" pitchFamily="65" charset="-120"/>
              <a:ea typeface="標楷體" panose="03000509000000000000" pitchFamily="65" charset="-120"/>
            </a:rPr>
            <a:t>演唱會、劇場演出、候選人服務處或其宣傳車</a:t>
          </a:r>
          <a:r>
            <a:rPr lang="en-US" altLang="zh-TW" sz="1800" dirty="0" smtClean="0">
              <a:latin typeface="標楷體" panose="03000509000000000000" pitchFamily="65" charset="-120"/>
              <a:ea typeface="標楷體" panose="03000509000000000000" pitchFamily="65" charset="-120"/>
            </a:rPr>
            <a:t>…</a:t>
          </a:r>
          <a:endParaRPr lang="zh-TW" altLang="en-US" sz="1800" dirty="0">
            <a:latin typeface="標楷體" panose="03000509000000000000" pitchFamily="65" charset="-120"/>
            <a:ea typeface="標楷體" panose="03000509000000000000" pitchFamily="65" charset="-120"/>
          </a:endParaRPr>
        </a:p>
      </dgm:t>
    </dgm:pt>
    <dgm:pt modelId="{FCD77713-A520-4F80-9477-9EAE240DC0E3}" type="parTrans" cxnId="{E2BA3CC1-2B77-44D3-9424-5032EF1C271F}">
      <dgm:prSet/>
      <dgm:spPr/>
      <dgm:t>
        <a:bodyPr/>
        <a:lstStyle/>
        <a:p>
          <a:endParaRPr lang="zh-TW" altLang="en-US"/>
        </a:p>
      </dgm:t>
    </dgm:pt>
    <dgm:pt modelId="{673D9FFA-A243-4757-9273-481FF11DE1E9}" type="sibTrans" cxnId="{E2BA3CC1-2B77-44D3-9424-5032EF1C271F}">
      <dgm:prSet/>
      <dgm:spPr/>
      <dgm:t>
        <a:bodyPr/>
        <a:lstStyle/>
        <a:p>
          <a:endParaRPr lang="zh-TW" altLang="en-US"/>
        </a:p>
      </dgm:t>
    </dgm:pt>
    <dgm:pt modelId="{38AF09EE-DF75-4EC8-B8C5-4A19E9CD4BE8}">
      <dgm:prSet phldrT="[文字]" custT="1"/>
      <dgm:spPr/>
      <dgm:t>
        <a:bodyPr/>
        <a:lstStyle/>
        <a:p>
          <a:r>
            <a:rPr lang="zh-TW" altLang="en-US" sz="4000" dirty="0" smtClean="0">
              <a:latin typeface="標楷體" panose="03000509000000000000" pitchFamily="65" charset="-120"/>
              <a:ea typeface="標楷體" panose="03000509000000000000" pitchFamily="65" charset="-120"/>
            </a:rPr>
            <a:t>個別授權</a:t>
          </a:r>
          <a:endParaRPr lang="zh-TW" altLang="en-US" sz="4000" dirty="0">
            <a:latin typeface="標楷體" panose="03000509000000000000" pitchFamily="65" charset="-120"/>
            <a:ea typeface="標楷體" panose="03000509000000000000" pitchFamily="65" charset="-120"/>
          </a:endParaRPr>
        </a:p>
      </dgm:t>
    </dgm:pt>
    <dgm:pt modelId="{D1896022-9B4E-4432-8C72-3BF1C93CAA96}" type="parTrans" cxnId="{AF5C6E9A-0343-44BD-9BDD-95D4FF44B035}">
      <dgm:prSet/>
      <dgm:spPr/>
      <dgm:t>
        <a:bodyPr/>
        <a:lstStyle/>
        <a:p>
          <a:endParaRPr lang="zh-TW" altLang="en-US"/>
        </a:p>
      </dgm:t>
    </dgm:pt>
    <dgm:pt modelId="{1ADFE9F2-39F7-4C01-9DFD-B61F09E2A2FD}" type="sibTrans" cxnId="{AF5C6E9A-0343-44BD-9BDD-95D4FF44B035}">
      <dgm:prSet/>
      <dgm:spPr/>
      <dgm:t>
        <a:bodyPr/>
        <a:lstStyle/>
        <a:p>
          <a:endParaRPr lang="zh-TW" altLang="en-US"/>
        </a:p>
      </dgm:t>
    </dgm:pt>
    <dgm:pt modelId="{B7F80AA3-E054-4AFB-9773-0DEED8D49AE3}">
      <dgm:prSet phldrT="[文字]" custT="1"/>
      <dgm:spPr/>
      <dgm:t>
        <a:bodyPr/>
        <a:lstStyle/>
        <a:p>
          <a:pPr algn="l"/>
          <a:r>
            <a:rPr lang="zh-TW" altLang="en-US" sz="2000" dirty="0" smtClean="0">
              <a:latin typeface="標楷體" panose="03000509000000000000" pitchFamily="65" charset="-120"/>
              <a:ea typeface="標楷體" panose="03000509000000000000" pitchFamily="65" charset="-120"/>
            </a:rPr>
            <a:t>集管團體將其管理之</a:t>
          </a:r>
          <a:r>
            <a:rPr lang="zh-TW" altLang="en-US" sz="2000" b="1" dirty="0" smtClean="0">
              <a:solidFill>
                <a:srgbClr val="002060"/>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特定著作財產權</a:t>
          </a:r>
          <a:r>
            <a:rPr lang="zh-TW" altLang="en-US" sz="2000" dirty="0" smtClean="0">
              <a:latin typeface="標楷體" panose="03000509000000000000" pitchFamily="65" charset="-120"/>
              <a:ea typeface="標楷體" panose="03000509000000000000" pitchFamily="65" charset="-120"/>
            </a:rPr>
            <a:t>授權利用人利用 </a:t>
          </a:r>
          <a:endParaRPr lang="en-US" altLang="zh-TW" sz="2000" dirty="0" smtClean="0">
            <a:latin typeface="標楷體" panose="03000509000000000000" pitchFamily="65" charset="-120"/>
            <a:ea typeface="標楷體" panose="03000509000000000000" pitchFamily="65" charset="-120"/>
          </a:endParaRPr>
        </a:p>
        <a:p>
          <a:pPr algn="l"/>
          <a:endParaRPr lang="en-US" altLang="zh-TW" sz="2000" dirty="0" smtClean="0">
            <a:latin typeface="標楷體" panose="03000509000000000000" pitchFamily="65" charset="-120"/>
            <a:ea typeface="標楷體" panose="03000509000000000000" pitchFamily="65" charset="-120"/>
          </a:endParaRPr>
        </a:p>
        <a:p>
          <a:pPr algn="l"/>
          <a:r>
            <a:rPr lang="zh-TW" altLang="en-US" sz="2000" dirty="0" smtClean="0">
              <a:latin typeface="標楷體" panose="03000509000000000000" pitchFamily="65" charset="-120"/>
              <a:ea typeface="標楷體" panose="03000509000000000000" pitchFamily="65" charset="-120"/>
            </a:rPr>
            <a:t>通常利用人於</a:t>
          </a:r>
          <a:r>
            <a:rPr lang="zh-TW" altLang="en-US" sz="2000" dirty="0" smtClean="0">
              <a:solidFill>
                <a:srgbClr val="FF0000"/>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利用前得確定欲利用之曲目</a:t>
          </a:r>
          <a:endParaRPr lang="zh-TW" altLang="en-US" sz="2000" dirty="0">
            <a:solidFill>
              <a:srgbClr val="FF0000"/>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endParaRPr>
        </a:p>
      </dgm:t>
    </dgm:pt>
    <dgm:pt modelId="{C42190E8-4B1A-403A-B90A-BBAA3E386A5C}" type="parTrans" cxnId="{66795583-DCF7-4CA9-976E-B761CC32037E}">
      <dgm:prSet/>
      <dgm:spPr/>
      <dgm:t>
        <a:bodyPr/>
        <a:lstStyle/>
        <a:p>
          <a:endParaRPr lang="zh-TW" altLang="en-US"/>
        </a:p>
      </dgm:t>
    </dgm:pt>
    <dgm:pt modelId="{3A53D4AC-9ACD-4A89-A540-F4B9793A796E}" type="sibTrans" cxnId="{66795583-DCF7-4CA9-976E-B761CC32037E}">
      <dgm:prSet/>
      <dgm:spPr/>
      <dgm:t>
        <a:bodyPr/>
        <a:lstStyle/>
        <a:p>
          <a:endParaRPr lang="zh-TW" altLang="en-US"/>
        </a:p>
      </dgm:t>
    </dgm:pt>
    <dgm:pt modelId="{8AFD3DA6-4A81-4BFB-8E70-D8F27980E383}" type="pres">
      <dgm:prSet presAssocID="{579888C9-04C7-4956-A07C-7F15FB1A6D6E}" presName="Name0" presStyleCnt="0">
        <dgm:presLayoutVars>
          <dgm:dir/>
          <dgm:animOne val="branch"/>
          <dgm:animLvl val="lvl"/>
        </dgm:presLayoutVars>
      </dgm:prSet>
      <dgm:spPr/>
      <dgm:t>
        <a:bodyPr/>
        <a:lstStyle/>
        <a:p>
          <a:endParaRPr lang="zh-TW" altLang="en-US"/>
        </a:p>
      </dgm:t>
    </dgm:pt>
    <dgm:pt modelId="{A2796885-D397-4954-B59B-2D74D4002008}" type="pres">
      <dgm:prSet presAssocID="{C85BA7A2-4587-4AF8-B548-6239EBE83A79}" presName="chaos" presStyleCnt="0"/>
      <dgm:spPr/>
    </dgm:pt>
    <dgm:pt modelId="{31C51EC0-C90A-4951-90BB-A0FDE101D337}" type="pres">
      <dgm:prSet presAssocID="{C85BA7A2-4587-4AF8-B548-6239EBE83A79}" presName="parTx1" presStyleLbl="revTx" presStyleIdx="0" presStyleCnt="2" custScaleX="114521" custScaleY="172135" custLinFactNeighborX="989" custLinFactNeighborY="10642"/>
      <dgm:spPr/>
      <dgm:t>
        <a:bodyPr/>
        <a:lstStyle/>
        <a:p>
          <a:endParaRPr lang="zh-TW" altLang="en-US"/>
        </a:p>
      </dgm:t>
    </dgm:pt>
    <dgm:pt modelId="{AEDF3D1D-4598-44C5-915E-28190C9C1348}" type="pres">
      <dgm:prSet presAssocID="{C85BA7A2-4587-4AF8-B548-6239EBE83A79}" presName="c1" presStyleLbl="node1" presStyleIdx="0" presStyleCnt="19"/>
      <dgm:spPr/>
    </dgm:pt>
    <dgm:pt modelId="{6FEFC42C-B4D8-4C9D-95AD-D723FA6561DC}" type="pres">
      <dgm:prSet presAssocID="{C85BA7A2-4587-4AF8-B548-6239EBE83A79}" presName="c2" presStyleLbl="node1" presStyleIdx="1" presStyleCnt="19"/>
      <dgm:spPr/>
    </dgm:pt>
    <dgm:pt modelId="{2AF275EA-9332-4F72-944B-66D2BF02AC64}" type="pres">
      <dgm:prSet presAssocID="{C85BA7A2-4587-4AF8-B548-6239EBE83A79}" presName="c3" presStyleLbl="node1" presStyleIdx="2" presStyleCnt="19"/>
      <dgm:spPr/>
    </dgm:pt>
    <dgm:pt modelId="{C6A5A72C-DCA1-4BE3-BF42-62F7FEE6270D}" type="pres">
      <dgm:prSet presAssocID="{C85BA7A2-4587-4AF8-B548-6239EBE83A79}" presName="c4" presStyleLbl="node1" presStyleIdx="3" presStyleCnt="19"/>
      <dgm:spPr/>
    </dgm:pt>
    <dgm:pt modelId="{FB514ED7-4318-4B26-8AC7-240D521ED4F5}" type="pres">
      <dgm:prSet presAssocID="{C85BA7A2-4587-4AF8-B548-6239EBE83A79}" presName="c5" presStyleLbl="node1" presStyleIdx="4" presStyleCnt="19"/>
      <dgm:spPr/>
    </dgm:pt>
    <dgm:pt modelId="{BF01C30F-C463-4982-AE25-14BE9A498ADA}" type="pres">
      <dgm:prSet presAssocID="{C85BA7A2-4587-4AF8-B548-6239EBE83A79}" presName="c6" presStyleLbl="node1" presStyleIdx="5" presStyleCnt="19"/>
      <dgm:spPr/>
    </dgm:pt>
    <dgm:pt modelId="{1A9E8D3B-E299-402C-A503-C5204C611C86}" type="pres">
      <dgm:prSet presAssocID="{C85BA7A2-4587-4AF8-B548-6239EBE83A79}" presName="c7" presStyleLbl="node1" presStyleIdx="6" presStyleCnt="19"/>
      <dgm:spPr/>
    </dgm:pt>
    <dgm:pt modelId="{F11A0D97-DB1E-407A-8D7A-6A09B74E8F9B}" type="pres">
      <dgm:prSet presAssocID="{C85BA7A2-4587-4AF8-B548-6239EBE83A79}" presName="c8" presStyleLbl="node1" presStyleIdx="7" presStyleCnt="19"/>
      <dgm:spPr/>
    </dgm:pt>
    <dgm:pt modelId="{73D75844-9AA5-47F6-B7B5-77207B8573F6}" type="pres">
      <dgm:prSet presAssocID="{C85BA7A2-4587-4AF8-B548-6239EBE83A79}" presName="c9" presStyleLbl="node1" presStyleIdx="8" presStyleCnt="19"/>
      <dgm:spPr/>
    </dgm:pt>
    <dgm:pt modelId="{FC951369-4D52-48BC-8DB5-9FA13BC638D7}" type="pres">
      <dgm:prSet presAssocID="{C85BA7A2-4587-4AF8-B548-6239EBE83A79}" presName="c10" presStyleLbl="node1" presStyleIdx="9" presStyleCnt="19"/>
      <dgm:spPr/>
    </dgm:pt>
    <dgm:pt modelId="{04FB02F0-B4F3-4C3E-96EF-FA6D6A0491C3}" type="pres">
      <dgm:prSet presAssocID="{C85BA7A2-4587-4AF8-B548-6239EBE83A79}" presName="c11" presStyleLbl="node1" presStyleIdx="10" presStyleCnt="19"/>
      <dgm:spPr/>
    </dgm:pt>
    <dgm:pt modelId="{DAB0E217-70E2-495C-9A20-0735DB1BB3F4}" type="pres">
      <dgm:prSet presAssocID="{C85BA7A2-4587-4AF8-B548-6239EBE83A79}" presName="c12" presStyleLbl="node1" presStyleIdx="11" presStyleCnt="19"/>
      <dgm:spPr/>
    </dgm:pt>
    <dgm:pt modelId="{5483B861-DB62-4024-8C0C-EA9210CC2A3E}" type="pres">
      <dgm:prSet presAssocID="{C85BA7A2-4587-4AF8-B548-6239EBE83A79}" presName="c13" presStyleLbl="node1" presStyleIdx="12" presStyleCnt="19"/>
      <dgm:spPr/>
    </dgm:pt>
    <dgm:pt modelId="{9A9B522A-79AD-406E-AB8E-683BA099DCC9}" type="pres">
      <dgm:prSet presAssocID="{C85BA7A2-4587-4AF8-B548-6239EBE83A79}" presName="c14" presStyleLbl="node1" presStyleIdx="13" presStyleCnt="19"/>
      <dgm:spPr/>
    </dgm:pt>
    <dgm:pt modelId="{AF77DE74-4488-41B7-B556-F9C691327C88}" type="pres">
      <dgm:prSet presAssocID="{C85BA7A2-4587-4AF8-B548-6239EBE83A79}" presName="c15" presStyleLbl="node1" presStyleIdx="14" presStyleCnt="19"/>
      <dgm:spPr/>
    </dgm:pt>
    <dgm:pt modelId="{178CF992-A00B-476E-A414-0AC214291AED}" type="pres">
      <dgm:prSet presAssocID="{C85BA7A2-4587-4AF8-B548-6239EBE83A79}" presName="c16" presStyleLbl="node1" presStyleIdx="15" presStyleCnt="19"/>
      <dgm:spPr/>
    </dgm:pt>
    <dgm:pt modelId="{DEF354B0-2E36-4117-A315-1E70C25C1079}" type="pres">
      <dgm:prSet presAssocID="{C85BA7A2-4587-4AF8-B548-6239EBE83A79}" presName="c17" presStyleLbl="node1" presStyleIdx="16" presStyleCnt="19"/>
      <dgm:spPr/>
    </dgm:pt>
    <dgm:pt modelId="{6B9B45CB-B20C-4F6C-B3B0-C14EDA04CC4E}" type="pres">
      <dgm:prSet presAssocID="{C85BA7A2-4587-4AF8-B548-6239EBE83A79}" presName="c18" presStyleLbl="node1" presStyleIdx="17" presStyleCnt="19"/>
      <dgm:spPr/>
    </dgm:pt>
    <dgm:pt modelId="{AAD4B7B0-41EC-4BB1-83BF-6400BC6846A8}" type="pres">
      <dgm:prSet presAssocID="{673D9FFA-A243-4757-9273-481FF11DE1E9}" presName="chevronComposite1" presStyleCnt="0"/>
      <dgm:spPr/>
    </dgm:pt>
    <dgm:pt modelId="{2EFF8721-5FBE-4DAE-A77F-9472E466FE2C}" type="pres">
      <dgm:prSet presAssocID="{673D9FFA-A243-4757-9273-481FF11DE1E9}" presName="chevron1" presStyleLbl="sibTrans2D1" presStyleIdx="0" presStyleCnt="2"/>
      <dgm:spPr/>
    </dgm:pt>
    <dgm:pt modelId="{5D12DD5C-5229-4F23-93B1-6E0B4E4903A4}" type="pres">
      <dgm:prSet presAssocID="{673D9FFA-A243-4757-9273-481FF11DE1E9}" presName="spChevron1" presStyleCnt="0"/>
      <dgm:spPr/>
    </dgm:pt>
    <dgm:pt modelId="{FD45A782-0104-477A-9CDD-2754D2B54CEE}" type="pres">
      <dgm:prSet presAssocID="{673D9FFA-A243-4757-9273-481FF11DE1E9}" presName="overlap" presStyleCnt="0"/>
      <dgm:spPr/>
    </dgm:pt>
    <dgm:pt modelId="{0FE3A4FC-41C6-4576-956E-39719B552AB5}" type="pres">
      <dgm:prSet presAssocID="{673D9FFA-A243-4757-9273-481FF11DE1E9}" presName="chevronComposite2" presStyleCnt="0"/>
      <dgm:spPr/>
    </dgm:pt>
    <dgm:pt modelId="{512B9621-69B4-4FC9-A2E7-32168CE9AE95}" type="pres">
      <dgm:prSet presAssocID="{673D9FFA-A243-4757-9273-481FF11DE1E9}" presName="chevron2" presStyleLbl="sibTrans2D1" presStyleIdx="1" presStyleCnt="2"/>
      <dgm:spPr/>
    </dgm:pt>
    <dgm:pt modelId="{199CB05D-8EF1-45DE-BF5D-1E2F4B913347}" type="pres">
      <dgm:prSet presAssocID="{673D9FFA-A243-4757-9273-481FF11DE1E9}" presName="spChevron2" presStyleCnt="0"/>
      <dgm:spPr/>
    </dgm:pt>
    <dgm:pt modelId="{8AF888E2-EBD3-4A11-8DD3-09A47DFA52EF}" type="pres">
      <dgm:prSet presAssocID="{38AF09EE-DF75-4EC8-B8C5-4A19E9CD4BE8}" presName="last" presStyleCnt="0"/>
      <dgm:spPr/>
    </dgm:pt>
    <dgm:pt modelId="{56B74944-DF92-4AA5-8738-AD66B54A1FD9}" type="pres">
      <dgm:prSet presAssocID="{38AF09EE-DF75-4EC8-B8C5-4A19E9CD4BE8}" presName="circleTx" presStyleLbl="node1" presStyleIdx="18" presStyleCnt="19"/>
      <dgm:spPr/>
      <dgm:t>
        <a:bodyPr/>
        <a:lstStyle/>
        <a:p>
          <a:endParaRPr lang="zh-TW" altLang="en-US"/>
        </a:p>
      </dgm:t>
    </dgm:pt>
    <dgm:pt modelId="{EBD6A114-1B2A-44D9-9CB0-FE2528B9B98B}" type="pres">
      <dgm:prSet presAssocID="{38AF09EE-DF75-4EC8-B8C5-4A19E9CD4BE8}" presName="desTxN" presStyleLbl="revTx" presStyleIdx="1" presStyleCnt="2" custScaleX="132496" custLinFactNeighborX="26264" custLinFactNeighborY="3175">
        <dgm:presLayoutVars>
          <dgm:bulletEnabled val="1"/>
        </dgm:presLayoutVars>
      </dgm:prSet>
      <dgm:spPr/>
      <dgm:t>
        <a:bodyPr/>
        <a:lstStyle/>
        <a:p>
          <a:endParaRPr lang="zh-TW" altLang="en-US"/>
        </a:p>
      </dgm:t>
    </dgm:pt>
    <dgm:pt modelId="{7461BB0F-95E3-45BC-85A1-2A4A2137B2B0}" type="pres">
      <dgm:prSet presAssocID="{38AF09EE-DF75-4EC8-B8C5-4A19E9CD4BE8}" presName="spN" presStyleCnt="0"/>
      <dgm:spPr/>
    </dgm:pt>
  </dgm:ptLst>
  <dgm:cxnLst>
    <dgm:cxn modelId="{FF5193F7-4657-4EF6-927A-BD0022E32E3C}" type="presOf" srcId="{C85BA7A2-4587-4AF8-B548-6239EBE83A79}" destId="{31C51EC0-C90A-4951-90BB-A0FDE101D337}" srcOrd="0" destOrd="0" presId="urn:microsoft.com/office/officeart/2009/3/layout/RandomtoResultProcess"/>
    <dgm:cxn modelId="{431F2A80-2F8B-4161-94F9-4A800D7BAF7F}" type="presOf" srcId="{38AF09EE-DF75-4EC8-B8C5-4A19E9CD4BE8}" destId="{56B74944-DF92-4AA5-8738-AD66B54A1FD9}" srcOrd="0" destOrd="0" presId="urn:microsoft.com/office/officeart/2009/3/layout/RandomtoResultProcess"/>
    <dgm:cxn modelId="{E2BA3CC1-2B77-44D3-9424-5032EF1C271F}" srcId="{579888C9-04C7-4956-A07C-7F15FB1A6D6E}" destId="{C85BA7A2-4587-4AF8-B548-6239EBE83A79}" srcOrd="0" destOrd="0" parTransId="{FCD77713-A520-4F80-9477-9EAE240DC0E3}" sibTransId="{673D9FFA-A243-4757-9273-481FF11DE1E9}"/>
    <dgm:cxn modelId="{9299BA1D-5514-415B-AF60-A4F947AA2E15}" type="presOf" srcId="{579888C9-04C7-4956-A07C-7F15FB1A6D6E}" destId="{8AFD3DA6-4A81-4BFB-8E70-D8F27980E383}" srcOrd="0" destOrd="0" presId="urn:microsoft.com/office/officeart/2009/3/layout/RandomtoResultProcess"/>
    <dgm:cxn modelId="{A4986DBF-A0C9-44C4-B650-B675E65BDCCD}" type="presOf" srcId="{B7F80AA3-E054-4AFB-9773-0DEED8D49AE3}" destId="{EBD6A114-1B2A-44D9-9CB0-FE2528B9B98B}" srcOrd="0" destOrd="0" presId="urn:microsoft.com/office/officeart/2009/3/layout/RandomtoResultProcess"/>
    <dgm:cxn modelId="{AF5C6E9A-0343-44BD-9BDD-95D4FF44B035}" srcId="{579888C9-04C7-4956-A07C-7F15FB1A6D6E}" destId="{38AF09EE-DF75-4EC8-B8C5-4A19E9CD4BE8}" srcOrd="1" destOrd="0" parTransId="{D1896022-9B4E-4432-8C72-3BF1C93CAA96}" sibTransId="{1ADFE9F2-39F7-4C01-9DFD-B61F09E2A2FD}"/>
    <dgm:cxn modelId="{66795583-DCF7-4CA9-976E-B761CC32037E}" srcId="{38AF09EE-DF75-4EC8-B8C5-4A19E9CD4BE8}" destId="{B7F80AA3-E054-4AFB-9773-0DEED8D49AE3}" srcOrd="0" destOrd="0" parTransId="{C42190E8-4B1A-403A-B90A-BBAA3E386A5C}" sibTransId="{3A53D4AC-9ACD-4A89-A540-F4B9793A796E}"/>
    <dgm:cxn modelId="{EE1D449E-9B24-42A8-AE00-163DB1AAF944}" type="presParOf" srcId="{8AFD3DA6-4A81-4BFB-8E70-D8F27980E383}" destId="{A2796885-D397-4954-B59B-2D74D4002008}" srcOrd="0" destOrd="0" presId="urn:microsoft.com/office/officeart/2009/3/layout/RandomtoResultProcess"/>
    <dgm:cxn modelId="{D1D3D423-11C4-48CE-B9C6-C70410754615}" type="presParOf" srcId="{A2796885-D397-4954-B59B-2D74D4002008}" destId="{31C51EC0-C90A-4951-90BB-A0FDE101D337}" srcOrd="0" destOrd="0" presId="urn:microsoft.com/office/officeart/2009/3/layout/RandomtoResultProcess"/>
    <dgm:cxn modelId="{5681DB10-7524-4E7A-9E70-D018BE805DE1}" type="presParOf" srcId="{A2796885-D397-4954-B59B-2D74D4002008}" destId="{AEDF3D1D-4598-44C5-915E-28190C9C1348}" srcOrd="1" destOrd="0" presId="urn:microsoft.com/office/officeart/2009/3/layout/RandomtoResultProcess"/>
    <dgm:cxn modelId="{32E5A5F4-5079-4C24-A091-79E2746AA7CA}" type="presParOf" srcId="{A2796885-D397-4954-B59B-2D74D4002008}" destId="{6FEFC42C-B4D8-4C9D-95AD-D723FA6561DC}" srcOrd="2" destOrd="0" presId="urn:microsoft.com/office/officeart/2009/3/layout/RandomtoResultProcess"/>
    <dgm:cxn modelId="{5E9077AB-1D4C-4A77-AC3C-896D383EDC6A}" type="presParOf" srcId="{A2796885-D397-4954-B59B-2D74D4002008}" destId="{2AF275EA-9332-4F72-944B-66D2BF02AC64}" srcOrd="3" destOrd="0" presId="urn:microsoft.com/office/officeart/2009/3/layout/RandomtoResultProcess"/>
    <dgm:cxn modelId="{A0E21D5D-AAD7-438B-A8C5-B11C9CB13AE9}" type="presParOf" srcId="{A2796885-D397-4954-B59B-2D74D4002008}" destId="{C6A5A72C-DCA1-4BE3-BF42-62F7FEE6270D}" srcOrd="4" destOrd="0" presId="urn:microsoft.com/office/officeart/2009/3/layout/RandomtoResultProcess"/>
    <dgm:cxn modelId="{87D287BF-7E8D-4A1D-AA0D-91C3352679E8}" type="presParOf" srcId="{A2796885-D397-4954-B59B-2D74D4002008}" destId="{FB514ED7-4318-4B26-8AC7-240D521ED4F5}" srcOrd="5" destOrd="0" presId="urn:microsoft.com/office/officeart/2009/3/layout/RandomtoResultProcess"/>
    <dgm:cxn modelId="{DB6D3DBF-D50F-49F2-A622-CD808B2363DD}" type="presParOf" srcId="{A2796885-D397-4954-B59B-2D74D4002008}" destId="{BF01C30F-C463-4982-AE25-14BE9A498ADA}" srcOrd="6" destOrd="0" presId="urn:microsoft.com/office/officeart/2009/3/layout/RandomtoResultProcess"/>
    <dgm:cxn modelId="{48EDD9C1-DC69-488D-BC35-391E8B619167}" type="presParOf" srcId="{A2796885-D397-4954-B59B-2D74D4002008}" destId="{1A9E8D3B-E299-402C-A503-C5204C611C86}" srcOrd="7" destOrd="0" presId="urn:microsoft.com/office/officeart/2009/3/layout/RandomtoResultProcess"/>
    <dgm:cxn modelId="{DF688F8B-2A85-4845-9E69-18E722F78D92}" type="presParOf" srcId="{A2796885-D397-4954-B59B-2D74D4002008}" destId="{F11A0D97-DB1E-407A-8D7A-6A09B74E8F9B}" srcOrd="8" destOrd="0" presId="urn:microsoft.com/office/officeart/2009/3/layout/RandomtoResultProcess"/>
    <dgm:cxn modelId="{4B5FCDF8-6950-4C35-BCE6-13520551E09C}" type="presParOf" srcId="{A2796885-D397-4954-B59B-2D74D4002008}" destId="{73D75844-9AA5-47F6-B7B5-77207B8573F6}" srcOrd="9" destOrd="0" presId="urn:microsoft.com/office/officeart/2009/3/layout/RandomtoResultProcess"/>
    <dgm:cxn modelId="{0A5871A0-44DB-4789-A6F8-80279E518A09}" type="presParOf" srcId="{A2796885-D397-4954-B59B-2D74D4002008}" destId="{FC951369-4D52-48BC-8DB5-9FA13BC638D7}" srcOrd="10" destOrd="0" presId="urn:microsoft.com/office/officeart/2009/3/layout/RandomtoResultProcess"/>
    <dgm:cxn modelId="{10E0D633-6566-4F0C-B65F-59DE5660D76E}" type="presParOf" srcId="{A2796885-D397-4954-B59B-2D74D4002008}" destId="{04FB02F0-B4F3-4C3E-96EF-FA6D6A0491C3}" srcOrd="11" destOrd="0" presId="urn:microsoft.com/office/officeart/2009/3/layout/RandomtoResultProcess"/>
    <dgm:cxn modelId="{1FF4B1A2-AC32-4A46-A16C-6AB8306A9966}" type="presParOf" srcId="{A2796885-D397-4954-B59B-2D74D4002008}" destId="{DAB0E217-70E2-495C-9A20-0735DB1BB3F4}" srcOrd="12" destOrd="0" presId="urn:microsoft.com/office/officeart/2009/3/layout/RandomtoResultProcess"/>
    <dgm:cxn modelId="{48696DF9-73E1-4A3B-8366-6D4822777953}" type="presParOf" srcId="{A2796885-D397-4954-B59B-2D74D4002008}" destId="{5483B861-DB62-4024-8C0C-EA9210CC2A3E}" srcOrd="13" destOrd="0" presId="urn:microsoft.com/office/officeart/2009/3/layout/RandomtoResultProcess"/>
    <dgm:cxn modelId="{402FC30E-A2B6-4C83-93CB-16567ACC4078}" type="presParOf" srcId="{A2796885-D397-4954-B59B-2D74D4002008}" destId="{9A9B522A-79AD-406E-AB8E-683BA099DCC9}" srcOrd="14" destOrd="0" presId="urn:microsoft.com/office/officeart/2009/3/layout/RandomtoResultProcess"/>
    <dgm:cxn modelId="{DFA9A060-BCC3-4FA4-90D0-12197B6F8642}" type="presParOf" srcId="{A2796885-D397-4954-B59B-2D74D4002008}" destId="{AF77DE74-4488-41B7-B556-F9C691327C88}" srcOrd="15" destOrd="0" presId="urn:microsoft.com/office/officeart/2009/3/layout/RandomtoResultProcess"/>
    <dgm:cxn modelId="{90B39206-BAF1-4F6F-9981-C46FE3859C21}" type="presParOf" srcId="{A2796885-D397-4954-B59B-2D74D4002008}" destId="{178CF992-A00B-476E-A414-0AC214291AED}" srcOrd="16" destOrd="0" presId="urn:microsoft.com/office/officeart/2009/3/layout/RandomtoResultProcess"/>
    <dgm:cxn modelId="{ED193BBF-D88B-4E63-BB6E-73B037B0A614}" type="presParOf" srcId="{A2796885-D397-4954-B59B-2D74D4002008}" destId="{DEF354B0-2E36-4117-A315-1E70C25C1079}" srcOrd="17" destOrd="0" presId="urn:microsoft.com/office/officeart/2009/3/layout/RandomtoResultProcess"/>
    <dgm:cxn modelId="{F2C9E962-658E-4CB9-BC6D-8F30D330CB2A}" type="presParOf" srcId="{A2796885-D397-4954-B59B-2D74D4002008}" destId="{6B9B45CB-B20C-4F6C-B3B0-C14EDA04CC4E}" srcOrd="18" destOrd="0" presId="urn:microsoft.com/office/officeart/2009/3/layout/RandomtoResultProcess"/>
    <dgm:cxn modelId="{D9DF7970-542E-40EC-B796-46CBAA3C00C0}" type="presParOf" srcId="{8AFD3DA6-4A81-4BFB-8E70-D8F27980E383}" destId="{AAD4B7B0-41EC-4BB1-83BF-6400BC6846A8}" srcOrd="1" destOrd="0" presId="urn:microsoft.com/office/officeart/2009/3/layout/RandomtoResultProcess"/>
    <dgm:cxn modelId="{68D3CFEC-B59C-4BB2-9892-DB3645A126AE}" type="presParOf" srcId="{AAD4B7B0-41EC-4BB1-83BF-6400BC6846A8}" destId="{2EFF8721-5FBE-4DAE-A77F-9472E466FE2C}" srcOrd="0" destOrd="0" presId="urn:microsoft.com/office/officeart/2009/3/layout/RandomtoResultProcess"/>
    <dgm:cxn modelId="{A97A5616-CE45-41F8-927D-5ECC03FB60A5}" type="presParOf" srcId="{AAD4B7B0-41EC-4BB1-83BF-6400BC6846A8}" destId="{5D12DD5C-5229-4F23-93B1-6E0B4E4903A4}" srcOrd="1" destOrd="0" presId="urn:microsoft.com/office/officeart/2009/3/layout/RandomtoResultProcess"/>
    <dgm:cxn modelId="{CF204CE7-9135-4FCE-B8EC-3F25B7A72A32}" type="presParOf" srcId="{8AFD3DA6-4A81-4BFB-8E70-D8F27980E383}" destId="{FD45A782-0104-477A-9CDD-2754D2B54CEE}" srcOrd="2" destOrd="0" presId="urn:microsoft.com/office/officeart/2009/3/layout/RandomtoResultProcess"/>
    <dgm:cxn modelId="{4DA162BE-F65A-4309-96A2-3FA92D87A30C}" type="presParOf" srcId="{8AFD3DA6-4A81-4BFB-8E70-D8F27980E383}" destId="{0FE3A4FC-41C6-4576-956E-39719B552AB5}" srcOrd="3" destOrd="0" presId="urn:microsoft.com/office/officeart/2009/3/layout/RandomtoResultProcess"/>
    <dgm:cxn modelId="{DC549C68-7482-4BF2-AA0F-A0A7D7DDCA11}" type="presParOf" srcId="{0FE3A4FC-41C6-4576-956E-39719B552AB5}" destId="{512B9621-69B4-4FC9-A2E7-32168CE9AE95}" srcOrd="0" destOrd="0" presId="urn:microsoft.com/office/officeart/2009/3/layout/RandomtoResultProcess"/>
    <dgm:cxn modelId="{58FFA5A3-AE60-4C6F-8B27-D5E8BEE2F3F3}" type="presParOf" srcId="{0FE3A4FC-41C6-4576-956E-39719B552AB5}" destId="{199CB05D-8EF1-45DE-BF5D-1E2F4B913347}" srcOrd="1" destOrd="0" presId="urn:microsoft.com/office/officeart/2009/3/layout/RandomtoResultProcess"/>
    <dgm:cxn modelId="{07206E83-1306-4A18-976A-434FC9A4D1F5}" type="presParOf" srcId="{8AFD3DA6-4A81-4BFB-8E70-D8F27980E383}" destId="{8AF888E2-EBD3-4A11-8DD3-09A47DFA52EF}" srcOrd="4" destOrd="0" presId="urn:microsoft.com/office/officeart/2009/3/layout/RandomtoResultProcess"/>
    <dgm:cxn modelId="{36D0C6BE-A9D9-4527-8532-1924B8B0CF78}" type="presParOf" srcId="{8AF888E2-EBD3-4A11-8DD3-09A47DFA52EF}" destId="{56B74944-DF92-4AA5-8738-AD66B54A1FD9}" srcOrd="0" destOrd="0" presId="urn:microsoft.com/office/officeart/2009/3/layout/RandomtoResultProcess"/>
    <dgm:cxn modelId="{B35950C9-2F0A-4DD6-8E27-096ABD41F3DF}" type="presParOf" srcId="{8AF888E2-EBD3-4A11-8DD3-09A47DFA52EF}" destId="{EBD6A114-1B2A-44D9-9CB0-FE2528B9B98B}" srcOrd="1" destOrd="0" presId="urn:microsoft.com/office/officeart/2009/3/layout/RandomtoResultProcess"/>
    <dgm:cxn modelId="{120C1004-175E-4AB5-A476-3357BDC3EA86}" type="presParOf" srcId="{8AF888E2-EBD3-4A11-8DD3-09A47DFA52EF}" destId="{7461BB0F-95E3-45BC-85A1-2A4A2137B2B0}" srcOrd="2" destOrd="0" presId="urn:microsoft.com/office/officeart/2009/3/layout/RandomtoResult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BAFD349C-A852-4BBD-B036-D60042749F0A}" type="doc">
      <dgm:prSet loTypeId="urn:microsoft.com/office/officeart/2005/8/layout/radial3" loCatId="cycle" qsTypeId="urn:microsoft.com/office/officeart/2005/8/quickstyle/simple1" qsCatId="simple" csTypeId="urn:microsoft.com/office/officeart/2005/8/colors/colorful5" csCatId="colorful" phldr="1"/>
      <dgm:spPr/>
      <dgm:t>
        <a:bodyPr/>
        <a:lstStyle/>
        <a:p>
          <a:endParaRPr lang="zh-TW" altLang="en-US"/>
        </a:p>
      </dgm:t>
    </dgm:pt>
    <dgm:pt modelId="{9E0B62E7-3778-4AE4-9F40-91092014A3FE}">
      <dgm:prSet phldrT="[文字]"/>
      <dgm:spPr/>
      <dgm:t>
        <a:bodyPr/>
        <a:lstStyle/>
        <a:p>
          <a:r>
            <a:rPr lang="en-US" altLang="zh-TW" dirty="0" smtClean="0"/>
            <a:t>CISAC</a:t>
          </a:r>
          <a:endParaRPr lang="zh-TW" altLang="en-US" dirty="0"/>
        </a:p>
      </dgm:t>
    </dgm:pt>
    <dgm:pt modelId="{7AAFC731-E0F0-4B24-BE72-A1BCECA32D05}" type="parTrans" cxnId="{677106C3-902C-49BB-A044-FE955CB6E5EF}">
      <dgm:prSet/>
      <dgm:spPr/>
      <dgm:t>
        <a:bodyPr/>
        <a:lstStyle/>
        <a:p>
          <a:endParaRPr lang="zh-TW" altLang="en-US"/>
        </a:p>
      </dgm:t>
    </dgm:pt>
    <dgm:pt modelId="{A6217A1E-987E-4533-9968-55311E7C7797}" type="sibTrans" cxnId="{677106C3-902C-49BB-A044-FE955CB6E5EF}">
      <dgm:prSet/>
      <dgm:spPr/>
      <dgm:t>
        <a:bodyPr/>
        <a:lstStyle/>
        <a:p>
          <a:endParaRPr lang="zh-TW" altLang="en-US"/>
        </a:p>
      </dgm:t>
    </dgm:pt>
    <dgm:pt modelId="{B6880C9F-8ADA-4DAD-A21A-F0FE43E27E7D}">
      <dgm:prSet phldrT="[文字]" custT="1"/>
      <dgm:spPr/>
      <dgm:t>
        <a:bodyPr/>
        <a:lstStyle/>
        <a:p>
          <a:r>
            <a:rPr lang="zh-TW" altLang="en-US" sz="1400" dirty="0" smtClean="0"/>
            <a:t>日本</a:t>
          </a:r>
          <a:r>
            <a:rPr lang="en-US" altLang="zh-TW" sz="1400" dirty="0" smtClean="0"/>
            <a:t>JASRAC</a:t>
          </a:r>
          <a:endParaRPr lang="zh-TW" altLang="en-US" sz="1400" dirty="0"/>
        </a:p>
      </dgm:t>
    </dgm:pt>
    <dgm:pt modelId="{A2B4B172-463D-4D84-A305-5A9D1C088F11}" type="parTrans" cxnId="{0212727C-0F18-4231-8449-391886190851}">
      <dgm:prSet/>
      <dgm:spPr/>
      <dgm:t>
        <a:bodyPr/>
        <a:lstStyle/>
        <a:p>
          <a:endParaRPr lang="zh-TW" altLang="en-US"/>
        </a:p>
      </dgm:t>
    </dgm:pt>
    <dgm:pt modelId="{3BDDA3F4-F624-4F6A-9882-60673D3E2D02}" type="sibTrans" cxnId="{0212727C-0F18-4231-8449-391886190851}">
      <dgm:prSet/>
      <dgm:spPr/>
      <dgm:t>
        <a:bodyPr/>
        <a:lstStyle/>
        <a:p>
          <a:endParaRPr lang="zh-TW" altLang="en-US"/>
        </a:p>
      </dgm:t>
    </dgm:pt>
    <dgm:pt modelId="{200A262D-3CE3-44F4-A7D1-50728F4DDE0D}">
      <dgm:prSet phldrT="[文字]" custT="1"/>
      <dgm:spPr/>
      <dgm:t>
        <a:bodyPr/>
        <a:lstStyle/>
        <a:p>
          <a:r>
            <a:rPr lang="zh-TW" altLang="en-US" sz="1400" dirty="0" smtClean="0"/>
            <a:t>美國</a:t>
          </a:r>
          <a:r>
            <a:rPr lang="en-US" altLang="zh-TW" sz="1400" dirty="0" smtClean="0"/>
            <a:t>ASCAP</a:t>
          </a:r>
          <a:r>
            <a:rPr lang="zh-TW" altLang="en-US" sz="1400" dirty="0" smtClean="0"/>
            <a:t>、</a:t>
          </a:r>
          <a:r>
            <a:rPr lang="en-US" altLang="zh-TW" sz="1400" dirty="0" smtClean="0"/>
            <a:t>BMI</a:t>
          </a:r>
          <a:endParaRPr lang="zh-TW" altLang="en-US" sz="1400" dirty="0"/>
        </a:p>
      </dgm:t>
    </dgm:pt>
    <dgm:pt modelId="{2745D8A9-EDA1-4177-8705-D8551442AF83}" type="parTrans" cxnId="{8A393723-377B-4994-B92C-DA374182ACC9}">
      <dgm:prSet/>
      <dgm:spPr/>
      <dgm:t>
        <a:bodyPr/>
        <a:lstStyle/>
        <a:p>
          <a:endParaRPr lang="zh-TW" altLang="en-US"/>
        </a:p>
      </dgm:t>
    </dgm:pt>
    <dgm:pt modelId="{ADB77387-B94A-4246-993E-302CD6DE922E}" type="sibTrans" cxnId="{8A393723-377B-4994-B92C-DA374182ACC9}">
      <dgm:prSet/>
      <dgm:spPr/>
      <dgm:t>
        <a:bodyPr/>
        <a:lstStyle/>
        <a:p>
          <a:endParaRPr lang="zh-TW" altLang="en-US"/>
        </a:p>
      </dgm:t>
    </dgm:pt>
    <dgm:pt modelId="{A36F6611-3732-47CF-A6DE-C01265335CE2}">
      <dgm:prSet phldrT="[文字]" custT="1"/>
      <dgm:spPr/>
      <dgm:t>
        <a:bodyPr/>
        <a:lstStyle/>
        <a:p>
          <a:r>
            <a:rPr lang="zh-TW" altLang="en-US" sz="1400" dirty="0" smtClean="0"/>
            <a:t>香港</a:t>
          </a:r>
          <a:r>
            <a:rPr lang="en-US" altLang="zh-TW" sz="1400" dirty="0" smtClean="0"/>
            <a:t>CASH</a:t>
          </a:r>
          <a:endParaRPr lang="zh-TW" altLang="en-US" sz="1400" dirty="0"/>
        </a:p>
      </dgm:t>
    </dgm:pt>
    <dgm:pt modelId="{66C70936-56E7-4F58-AC23-8FFC1493C8DA}" type="parTrans" cxnId="{D590AEC1-21D3-4203-A750-0D2F3006AC14}">
      <dgm:prSet/>
      <dgm:spPr/>
      <dgm:t>
        <a:bodyPr/>
        <a:lstStyle/>
        <a:p>
          <a:endParaRPr lang="zh-TW" altLang="en-US"/>
        </a:p>
      </dgm:t>
    </dgm:pt>
    <dgm:pt modelId="{E9085B41-0A31-4D0E-8051-A2FA059E669A}" type="sibTrans" cxnId="{D590AEC1-21D3-4203-A750-0D2F3006AC14}">
      <dgm:prSet/>
      <dgm:spPr/>
      <dgm:t>
        <a:bodyPr/>
        <a:lstStyle/>
        <a:p>
          <a:endParaRPr lang="zh-TW" altLang="en-US"/>
        </a:p>
      </dgm:t>
    </dgm:pt>
    <dgm:pt modelId="{AF4CC5CF-5A2C-4420-BB12-DF8909CF3BB6}">
      <dgm:prSet phldrT="[文字]" custT="1"/>
      <dgm:spPr/>
      <dgm:t>
        <a:bodyPr/>
        <a:lstStyle/>
        <a:p>
          <a:r>
            <a:rPr lang="zh-TW" altLang="en-US" sz="1400" dirty="0" smtClean="0"/>
            <a:t>大陸</a:t>
          </a:r>
          <a:r>
            <a:rPr lang="en-US" altLang="zh-TW" sz="1400" dirty="0" smtClean="0"/>
            <a:t>MCSIC</a:t>
          </a:r>
          <a:endParaRPr lang="zh-TW" altLang="en-US" sz="1400" dirty="0"/>
        </a:p>
      </dgm:t>
    </dgm:pt>
    <dgm:pt modelId="{0A84431D-9848-491C-BB16-800160367393}" type="parTrans" cxnId="{165EA1FD-F4A6-468E-8E7C-748EB44D32D3}">
      <dgm:prSet/>
      <dgm:spPr/>
      <dgm:t>
        <a:bodyPr/>
        <a:lstStyle/>
        <a:p>
          <a:endParaRPr lang="zh-TW" altLang="en-US"/>
        </a:p>
      </dgm:t>
    </dgm:pt>
    <dgm:pt modelId="{12C1939F-7363-4C78-89CD-A56A20E0F5E5}" type="sibTrans" cxnId="{165EA1FD-F4A6-468E-8E7C-748EB44D32D3}">
      <dgm:prSet/>
      <dgm:spPr/>
      <dgm:t>
        <a:bodyPr/>
        <a:lstStyle/>
        <a:p>
          <a:endParaRPr lang="zh-TW" altLang="en-US"/>
        </a:p>
      </dgm:t>
    </dgm:pt>
    <dgm:pt modelId="{6C6653C5-D8BC-49C1-9402-270CE462C204}">
      <dgm:prSet phldrT="[文字]" custT="1"/>
      <dgm:spPr/>
      <dgm:t>
        <a:bodyPr/>
        <a:lstStyle/>
        <a:p>
          <a:r>
            <a:rPr lang="zh-TW" altLang="en-US" sz="1400" dirty="0" smtClean="0"/>
            <a:t>德國</a:t>
          </a:r>
          <a:r>
            <a:rPr lang="en-US" altLang="zh-TW" sz="1400" dirty="0" smtClean="0"/>
            <a:t>GEMA</a:t>
          </a:r>
          <a:endParaRPr lang="zh-TW" altLang="en-US" sz="1400" dirty="0"/>
        </a:p>
      </dgm:t>
    </dgm:pt>
    <dgm:pt modelId="{FF109396-20F8-41ED-A0B9-085A5572D153}" type="parTrans" cxnId="{39D593B0-3502-490E-8375-3535B691A6EA}">
      <dgm:prSet/>
      <dgm:spPr/>
      <dgm:t>
        <a:bodyPr/>
        <a:lstStyle/>
        <a:p>
          <a:endParaRPr lang="zh-TW" altLang="en-US"/>
        </a:p>
      </dgm:t>
    </dgm:pt>
    <dgm:pt modelId="{21EBB9D7-3D7B-4476-8B82-6A9C5092F522}" type="sibTrans" cxnId="{39D593B0-3502-490E-8375-3535B691A6EA}">
      <dgm:prSet/>
      <dgm:spPr/>
      <dgm:t>
        <a:bodyPr/>
        <a:lstStyle/>
        <a:p>
          <a:endParaRPr lang="zh-TW" altLang="en-US"/>
        </a:p>
      </dgm:t>
    </dgm:pt>
    <dgm:pt modelId="{44A04AE2-2086-4C1F-82C0-E0C1F52DAD48}">
      <dgm:prSet phldrT="[文字]" custT="1"/>
      <dgm:spPr/>
      <dgm:t>
        <a:bodyPr/>
        <a:lstStyle/>
        <a:p>
          <a:r>
            <a:rPr lang="zh-TW" altLang="en-US" sz="1400" dirty="0" smtClean="0"/>
            <a:t>新加坡</a:t>
          </a:r>
          <a:r>
            <a:rPr lang="en-US" altLang="zh-TW" sz="1100" dirty="0" smtClean="0"/>
            <a:t>COMPASS</a:t>
          </a:r>
          <a:endParaRPr lang="zh-TW" altLang="en-US" sz="1100" dirty="0"/>
        </a:p>
      </dgm:t>
    </dgm:pt>
    <dgm:pt modelId="{82957C68-5DE5-421E-A968-63DAE116B307}" type="parTrans" cxnId="{03015E56-F0B3-4E41-B537-73292B26F4A3}">
      <dgm:prSet/>
      <dgm:spPr/>
      <dgm:t>
        <a:bodyPr/>
        <a:lstStyle/>
        <a:p>
          <a:endParaRPr lang="zh-TW" altLang="en-US"/>
        </a:p>
      </dgm:t>
    </dgm:pt>
    <dgm:pt modelId="{422DE661-FEA8-4467-A59A-12475498515C}" type="sibTrans" cxnId="{03015E56-F0B3-4E41-B537-73292B26F4A3}">
      <dgm:prSet/>
      <dgm:spPr/>
      <dgm:t>
        <a:bodyPr/>
        <a:lstStyle/>
        <a:p>
          <a:endParaRPr lang="zh-TW" altLang="en-US"/>
        </a:p>
      </dgm:t>
    </dgm:pt>
    <dgm:pt modelId="{2E0D3C9B-CDC5-43C3-A51D-89F6137B07FE}">
      <dgm:prSet phldrT="[文字]"/>
      <dgm:spPr/>
      <dgm:t>
        <a:bodyPr/>
        <a:lstStyle/>
        <a:p>
          <a:r>
            <a:rPr lang="zh-TW" altLang="en-US" b="1" dirty="0" smtClean="0">
              <a:solidFill>
                <a:srgbClr val="FF0000"/>
              </a:solidFill>
            </a:rPr>
            <a:t>台灣</a:t>
          </a:r>
          <a:r>
            <a:rPr lang="en-US" altLang="zh-TW" b="1" dirty="0" smtClean="0">
              <a:solidFill>
                <a:srgbClr val="FF0000"/>
              </a:solidFill>
            </a:rPr>
            <a:t>MUST</a:t>
          </a:r>
          <a:endParaRPr lang="zh-TW" altLang="en-US" b="1" dirty="0">
            <a:solidFill>
              <a:srgbClr val="FF0000"/>
            </a:solidFill>
          </a:endParaRPr>
        </a:p>
      </dgm:t>
    </dgm:pt>
    <dgm:pt modelId="{99C7AC40-966B-4D4E-90BF-D39188DEFBBF}" type="parTrans" cxnId="{13B6A21B-E8FE-49B4-A0DA-A740A6BFADBB}">
      <dgm:prSet/>
      <dgm:spPr/>
      <dgm:t>
        <a:bodyPr/>
        <a:lstStyle/>
        <a:p>
          <a:endParaRPr lang="zh-TW" altLang="en-US"/>
        </a:p>
      </dgm:t>
    </dgm:pt>
    <dgm:pt modelId="{94E130B9-C1F8-4278-9DCF-4A205C3D58EC}" type="sibTrans" cxnId="{13B6A21B-E8FE-49B4-A0DA-A740A6BFADBB}">
      <dgm:prSet/>
      <dgm:spPr/>
      <dgm:t>
        <a:bodyPr/>
        <a:lstStyle/>
        <a:p>
          <a:endParaRPr lang="zh-TW" altLang="en-US"/>
        </a:p>
      </dgm:t>
    </dgm:pt>
    <dgm:pt modelId="{2E949A20-EBCD-45E1-BB27-B9A1C1DFE2F4}">
      <dgm:prSet/>
      <dgm:spPr/>
      <dgm:t>
        <a:bodyPr/>
        <a:lstStyle/>
        <a:p>
          <a:endParaRPr lang="zh-TW" altLang="en-US"/>
        </a:p>
      </dgm:t>
    </dgm:pt>
    <dgm:pt modelId="{36D74C99-BCC6-47E3-A3C0-76D9097F4FA6}" type="parTrans" cxnId="{D2BB4F29-E9E2-4348-8E50-CC5922DA0C30}">
      <dgm:prSet/>
      <dgm:spPr/>
      <dgm:t>
        <a:bodyPr/>
        <a:lstStyle/>
        <a:p>
          <a:endParaRPr lang="zh-TW" altLang="en-US"/>
        </a:p>
      </dgm:t>
    </dgm:pt>
    <dgm:pt modelId="{6B5F131D-DD79-4658-99B4-D27096AB4002}" type="sibTrans" cxnId="{D2BB4F29-E9E2-4348-8E50-CC5922DA0C30}">
      <dgm:prSet/>
      <dgm:spPr/>
      <dgm:t>
        <a:bodyPr/>
        <a:lstStyle/>
        <a:p>
          <a:endParaRPr lang="zh-TW" altLang="en-US"/>
        </a:p>
      </dgm:t>
    </dgm:pt>
    <dgm:pt modelId="{07B53FCC-CB60-460A-B90C-1CA07111E368}" type="pres">
      <dgm:prSet presAssocID="{BAFD349C-A852-4BBD-B036-D60042749F0A}" presName="composite" presStyleCnt="0">
        <dgm:presLayoutVars>
          <dgm:chMax val="1"/>
          <dgm:dir/>
          <dgm:resizeHandles val="exact"/>
        </dgm:presLayoutVars>
      </dgm:prSet>
      <dgm:spPr/>
      <dgm:t>
        <a:bodyPr/>
        <a:lstStyle/>
        <a:p>
          <a:endParaRPr lang="zh-TW" altLang="en-US"/>
        </a:p>
      </dgm:t>
    </dgm:pt>
    <dgm:pt modelId="{9D4EF3B6-160F-4D74-A2EF-62F76D43EFF7}" type="pres">
      <dgm:prSet presAssocID="{BAFD349C-A852-4BBD-B036-D60042749F0A}" presName="radial" presStyleCnt="0">
        <dgm:presLayoutVars>
          <dgm:animLvl val="ctr"/>
        </dgm:presLayoutVars>
      </dgm:prSet>
      <dgm:spPr/>
    </dgm:pt>
    <dgm:pt modelId="{ECF84890-BECF-410B-BD07-D416CAA844AB}" type="pres">
      <dgm:prSet presAssocID="{9E0B62E7-3778-4AE4-9F40-91092014A3FE}" presName="centerShape" presStyleLbl="vennNode1" presStyleIdx="0" presStyleCnt="8"/>
      <dgm:spPr/>
      <dgm:t>
        <a:bodyPr/>
        <a:lstStyle/>
        <a:p>
          <a:endParaRPr lang="zh-TW" altLang="en-US"/>
        </a:p>
      </dgm:t>
    </dgm:pt>
    <dgm:pt modelId="{250534D7-22F1-4CD7-8E3C-AA3D1FFFEC12}" type="pres">
      <dgm:prSet presAssocID="{B6880C9F-8ADA-4DAD-A21A-F0FE43E27E7D}" presName="node" presStyleLbl="vennNode1" presStyleIdx="1" presStyleCnt="8" custRadScaleRad="99655" custRadScaleInc="-108033">
        <dgm:presLayoutVars>
          <dgm:bulletEnabled val="1"/>
        </dgm:presLayoutVars>
      </dgm:prSet>
      <dgm:spPr/>
      <dgm:t>
        <a:bodyPr/>
        <a:lstStyle/>
        <a:p>
          <a:endParaRPr lang="zh-TW" altLang="en-US"/>
        </a:p>
      </dgm:t>
    </dgm:pt>
    <dgm:pt modelId="{8258E527-1247-437B-8AD8-BC9105266795}" type="pres">
      <dgm:prSet presAssocID="{200A262D-3CE3-44F4-A7D1-50728F4DDE0D}" presName="node" presStyleLbl="vennNode1" presStyleIdx="2" presStyleCnt="8">
        <dgm:presLayoutVars>
          <dgm:bulletEnabled val="1"/>
        </dgm:presLayoutVars>
      </dgm:prSet>
      <dgm:spPr/>
      <dgm:t>
        <a:bodyPr/>
        <a:lstStyle/>
        <a:p>
          <a:endParaRPr lang="zh-TW" altLang="en-US"/>
        </a:p>
      </dgm:t>
    </dgm:pt>
    <dgm:pt modelId="{2B44CEA3-C0F6-47BA-B9C0-64A3CC85E790}" type="pres">
      <dgm:prSet presAssocID="{A36F6611-3732-47CF-A6DE-C01265335CE2}" presName="node" presStyleLbl="vennNode1" presStyleIdx="3" presStyleCnt="8">
        <dgm:presLayoutVars>
          <dgm:bulletEnabled val="1"/>
        </dgm:presLayoutVars>
      </dgm:prSet>
      <dgm:spPr/>
      <dgm:t>
        <a:bodyPr/>
        <a:lstStyle/>
        <a:p>
          <a:endParaRPr lang="zh-TW" altLang="en-US"/>
        </a:p>
      </dgm:t>
    </dgm:pt>
    <dgm:pt modelId="{A67DC61A-5DF7-4CF4-A0D6-D9C51FDAE41E}" type="pres">
      <dgm:prSet presAssocID="{AF4CC5CF-5A2C-4420-BB12-DF8909CF3BB6}" presName="node" presStyleLbl="vennNode1" presStyleIdx="4" presStyleCnt="8">
        <dgm:presLayoutVars>
          <dgm:bulletEnabled val="1"/>
        </dgm:presLayoutVars>
      </dgm:prSet>
      <dgm:spPr/>
      <dgm:t>
        <a:bodyPr/>
        <a:lstStyle/>
        <a:p>
          <a:endParaRPr lang="zh-TW" altLang="en-US"/>
        </a:p>
      </dgm:t>
    </dgm:pt>
    <dgm:pt modelId="{2CDFD2DA-6BEF-4B09-A251-9E95E0C712DD}" type="pres">
      <dgm:prSet presAssocID="{6C6653C5-D8BC-49C1-9402-270CE462C204}" presName="node" presStyleLbl="vennNode1" presStyleIdx="5" presStyleCnt="8">
        <dgm:presLayoutVars>
          <dgm:bulletEnabled val="1"/>
        </dgm:presLayoutVars>
      </dgm:prSet>
      <dgm:spPr/>
      <dgm:t>
        <a:bodyPr/>
        <a:lstStyle/>
        <a:p>
          <a:endParaRPr lang="zh-TW" altLang="en-US"/>
        </a:p>
      </dgm:t>
    </dgm:pt>
    <dgm:pt modelId="{8495B786-0380-44C8-AA70-725A8597904F}" type="pres">
      <dgm:prSet presAssocID="{44A04AE2-2086-4C1F-82C0-E0C1F52DAD48}" presName="node" presStyleLbl="vennNode1" presStyleIdx="6" presStyleCnt="8">
        <dgm:presLayoutVars>
          <dgm:bulletEnabled val="1"/>
        </dgm:presLayoutVars>
      </dgm:prSet>
      <dgm:spPr/>
      <dgm:t>
        <a:bodyPr/>
        <a:lstStyle/>
        <a:p>
          <a:endParaRPr lang="zh-TW" altLang="en-US"/>
        </a:p>
      </dgm:t>
    </dgm:pt>
    <dgm:pt modelId="{48731789-1C5E-413F-A412-4922C43F455D}" type="pres">
      <dgm:prSet presAssocID="{2E0D3C9B-CDC5-43C3-A51D-89F6137B07FE}" presName="node" presStyleLbl="vennNode1" presStyleIdx="7" presStyleCnt="8" custRadScaleRad="97540" custRadScaleInc="94015">
        <dgm:presLayoutVars>
          <dgm:bulletEnabled val="1"/>
        </dgm:presLayoutVars>
      </dgm:prSet>
      <dgm:spPr/>
      <dgm:t>
        <a:bodyPr/>
        <a:lstStyle/>
        <a:p>
          <a:endParaRPr lang="zh-TW" altLang="en-US"/>
        </a:p>
      </dgm:t>
    </dgm:pt>
  </dgm:ptLst>
  <dgm:cxnLst>
    <dgm:cxn modelId="{165EA1FD-F4A6-468E-8E7C-748EB44D32D3}" srcId="{9E0B62E7-3778-4AE4-9F40-91092014A3FE}" destId="{AF4CC5CF-5A2C-4420-BB12-DF8909CF3BB6}" srcOrd="3" destOrd="0" parTransId="{0A84431D-9848-491C-BB16-800160367393}" sibTransId="{12C1939F-7363-4C78-89CD-A56A20E0F5E5}"/>
    <dgm:cxn modelId="{02166FF1-01D3-4579-B062-2A77EA4720DD}" type="presOf" srcId="{6C6653C5-D8BC-49C1-9402-270CE462C204}" destId="{2CDFD2DA-6BEF-4B09-A251-9E95E0C712DD}" srcOrd="0" destOrd="0" presId="urn:microsoft.com/office/officeart/2005/8/layout/radial3"/>
    <dgm:cxn modelId="{D590AEC1-21D3-4203-A750-0D2F3006AC14}" srcId="{9E0B62E7-3778-4AE4-9F40-91092014A3FE}" destId="{A36F6611-3732-47CF-A6DE-C01265335CE2}" srcOrd="2" destOrd="0" parTransId="{66C70936-56E7-4F58-AC23-8FFC1493C8DA}" sibTransId="{E9085B41-0A31-4D0E-8051-A2FA059E669A}"/>
    <dgm:cxn modelId="{03015E56-F0B3-4E41-B537-73292B26F4A3}" srcId="{9E0B62E7-3778-4AE4-9F40-91092014A3FE}" destId="{44A04AE2-2086-4C1F-82C0-E0C1F52DAD48}" srcOrd="5" destOrd="0" parTransId="{82957C68-5DE5-421E-A968-63DAE116B307}" sibTransId="{422DE661-FEA8-4467-A59A-12475498515C}"/>
    <dgm:cxn modelId="{274E5DF3-487D-4666-85F0-E8C1611B7AEF}" type="presOf" srcId="{B6880C9F-8ADA-4DAD-A21A-F0FE43E27E7D}" destId="{250534D7-22F1-4CD7-8E3C-AA3D1FFFEC12}" srcOrd="0" destOrd="0" presId="urn:microsoft.com/office/officeart/2005/8/layout/radial3"/>
    <dgm:cxn modelId="{B285AA80-7F05-4182-BC7C-3F1B1171121C}" type="presOf" srcId="{44A04AE2-2086-4C1F-82C0-E0C1F52DAD48}" destId="{8495B786-0380-44C8-AA70-725A8597904F}" srcOrd="0" destOrd="0" presId="urn:microsoft.com/office/officeart/2005/8/layout/radial3"/>
    <dgm:cxn modelId="{4668332E-FE72-4FB0-87FA-0A53285325A1}" type="presOf" srcId="{200A262D-3CE3-44F4-A7D1-50728F4DDE0D}" destId="{8258E527-1247-437B-8AD8-BC9105266795}" srcOrd="0" destOrd="0" presId="urn:microsoft.com/office/officeart/2005/8/layout/radial3"/>
    <dgm:cxn modelId="{BF621A58-BC7D-4329-B833-D65DB3B415C8}" type="presOf" srcId="{2E0D3C9B-CDC5-43C3-A51D-89F6137B07FE}" destId="{48731789-1C5E-413F-A412-4922C43F455D}" srcOrd="0" destOrd="0" presId="urn:microsoft.com/office/officeart/2005/8/layout/radial3"/>
    <dgm:cxn modelId="{A4A2B002-34C0-409C-A7C5-6A4AB1B6276B}" type="presOf" srcId="{BAFD349C-A852-4BBD-B036-D60042749F0A}" destId="{07B53FCC-CB60-460A-B90C-1CA07111E368}" srcOrd="0" destOrd="0" presId="urn:microsoft.com/office/officeart/2005/8/layout/radial3"/>
    <dgm:cxn modelId="{7660D96E-2677-4A62-95EB-4A649E6B37B8}" type="presOf" srcId="{A36F6611-3732-47CF-A6DE-C01265335CE2}" destId="{2B44CEA3-C0F6-47BA-B9C0-64A3CC85E790}" srcOrd="0" destOrd="0" presId="urn:microsoft.com/office/officeart/2005/8/layout/radial3"/>
    <dgm:cxn modelId="{39D593B0-3502-490E-8375-3535B691A6EA}" srcId="{9E0B62E7-3778-4AE4-9F40-91092014A3FE}" destId="{6C6653C5-D8BC-49C1-9402-270CE462C204}" srcOrd="4" destOrd="0" parTransId="{FF109396-20F8-41ED-A0B9-085A5572D153}" sibTransId="{21EBB9D7-3D7B-4476-8B82-6A9C5092F522}"/>
    <dgm:cxn modelId="{13B6A21B-E8FE-49B4-A0DA-A740A6BFADBB}" srcId="{9E0B62E7-3778-4AE4-9F40-91092014A3FE}" destId="{2E0D3C9B-CDC5-43C3-A51D-89F6137B07FE}" srcOrd="6" destOrd="0" parTransId="{99C7AC40-966B-4D4E-90BF-D39188DEFBBF}" sibTransId="{94E130B9-C1F8-4278-9DCF-4A205C3D58EC}"/>
    <dgm:cxn modelId="{677106C3-902C-49BB-A044-FE955CB6E5EF}" srcId="{BAFD349C-A852-4BBD-B036-D60042749F0A}" destId="{9E0B62E7-3778-4AE4-9F40-91092014A3FE}" srcOrd="0" destOrd="0" parTransId="{7AAFC731-E0F0-4B24-BE72-A1BCECA32D05}" sibTransId="{A6217A1E-987E-4533-9968-55311E7C7797}"/>
    <dgm:cxn modelId="{D2BB4F29-E9E2-4348-8E50-CC5922DA0C30}" srcId="{BAFD349C-A852-4BBD-B036-D60042749F0A}" destId="{2E949A20-EBCD-45E1-BB27-B9A1C1DFE2F4}" srcOrd="1" destOrd="0" parTransId="{36D74C99-BCC6-47E3-A3C0-76D9097F4FA6}" sibTransId="{6B5F131D-DD79-4658-99B4-D27096AB4002}"/>
    <dgm:cxn modelId="{8A393723-377B-4994-B92C-DA374182ACC9}" srcId="{9E0B62E7-3778-4AE4-9F40-91092014A3FE}" destId="{200A262D-3CE3-44F4-A7D1-50728F4DDE0D}" srcOrd="1" destOrd="0" parTransId="{2745D8A9-EDA1-4177-8705-D8551442AF83}" sibTransId="{ADB77387-B94A-4246-993E-302CD6DE922E}"/>
    <dgm:cxn modelId="{0212727C-0F18-4231-8449-391886190851}" srcId="{9E0B62E7-3778-4AE4-9F40-91092014A3FE}" destId="{B6880C9F-8ADA-4DAD-A21A-F0FE43E27E7D}" srcOrd="0" destOrd="0" parTransId="{A2B4B172-463D-4D84-A305-5A9D1C088F11}" sibTransId="{3BDDA3F4-F624-4F6A-9882-60673D3E2D02}"/>
    <dgm:cxn modelId="{7783CF41-F420-4B3A-BC1E-334C0D72CC0B}" type="presOf" srcId="{AF4CC5CF-5A2C-4420-BB12-DF8909CF3BB6}" destId="{A67DC61A-5DF7-4CF4-A0D6-D9C51FDAE41E}" srcOrd="0" destOrd="0" presId="urn:microsoft.com/office/officeart/2005/8/layout/radial3"/>
    <dgm:cxn modelId="{75371DD6-9BC5-4678-9545-C20EDD3D67EB}" type="presOf" srcId="{9E0B62E7-3778-4AE4-9F40-91092014A3FE}" destId="{ECF84890-BECF-410B-BD07-D416CAA844AB}" srcOrd="0" destOrd="0" presId="urn:microsoft.com/office/officeart/2005/8/layout/radial3"/>
    <dgm:cxn modelId="{16D844AE-53D3-4AB8-8815-32CB772D6779}" type="presParOf" srcId="{07B53FCC-CB60-460A-B90C-1CA07111E368}" destId="{9D4EF3B6-160F-4D74-A2EF-62F76D43EFF7}" srcOrd="0" destOrd="0" presId="urn:microsoft.com/office/officeart/2005/8/layout/radial3"/>
    <dgm:cxn modelId="{C393CD33-0BB9-4223-9ECD-20CBF8BB665D}" type="presParOf" srcId="{9D4EF3B6-160F-4D74-A2EF-62F76D43EFF7}" destId="{ECF84890-BECF-410B-BD07-D416CAA844AB}" srcOrd="0" destOrd="0" presId="urn:microsoft.com/office/officeart/2005/8/layout/radial3"/>
    <dgm:cxn modelId="{20B07C90-4818-4B0C-9E85-C2FD6DBD7608}" type="presParOf" srcId="{9D4EF3B6-160F-4D74-A2EF-62F76D43EFF7}" destId="{250534D7-22F1-4CD7-8E3C-AA3D1FFFEC12}" srcOrd="1" destOrd="0" presId="urn:microsoft.com/office/officeart/2005/8/layout/radial3"/>
    <dgm:cxn modelId="{462FA942-AF8C-4165-921C-E385DB61452E}" type="presParOf" srcId="{9D4EF3B6-160F-4D74-A2EF-62F76D43EFF7}" destId="{8258E527-1247-437B-8AD8-BC9105266795}" srcOrd="2" destOrd="0" presId="urn:microsoft.com/office/officeart/2005/8/layout/radial3"/>
    <dgm:cxn modelId="{B2B468FE-6E1B-46EF-BE71-7F2A7145C4C4}" type="presParOf" srcId="{9D4EF3B6-160F-4D74-A2EF-62F76D43EFF7}" destId="{2B44CEA3-C0F6-47BA-B9C0-64A3CC85E790}" srcOrd="3" destOrd="0" presId="urn:microsoft.com/office/officeart/2005/8/layout/radial3"/>
    <dgm:cxn modelId="{89E7DA07-D54A-4473-A9AF-7ACC5E48C08D}" type="presParOf" srcId="{9D4EF3B6-160F-4D74-A2EF-62F76D43EFF7}" destId="{A67DC61A-5DF7-4CF4-A0D6-D9C51FDAE41E}" srcOrd="4" destOrd="0" presId="urn:microsoft.com/office/officeart/2005/8/layout/radial3"/>
    <dgm:cxn modelId="{12AECD9A-DACB-4F69-928B-5B058F182105}" type="presParOf" srcId="{9D4EF3B6-160F-4D74-A2EF-62F76D43EFF7}" destId="{2CDFD2DA-6BEF-4B09-A251-9E95E0C712DD}" srcOrd="5" destOrd="0" presId="urn:microsoft.com/office/officeart/2005/8/layout/radial3"/>
    <dgm:cxn modelId="{E3886B04-E7E6-4F25-9F58-C8CB46563E35}" type="presParOf" srcId="{9D4EF3B6-160F-4D74-A2EF-62F76D43EFF7}" destId="{8495B786-0380-44C8-AA70-725A8597904F}" srcOrd="6" destOrd="0" presId="urn:microsoft.com/office/officeart/2005/8/layout/radial3"/>
    <dgm:cxn modelId="{97DB0507-344A-49B6-9867-F4893ED51FC6}" type="presParOf" srcId="{9D4EF3B6-160F-4D74-A2EF-62F76D43EFF7}" destId="{48731789-1C5E-413F-A412-4922C43F455D}" srcOrd="7" destOrd="0" presId="urn:microsoft.com/office/officeart/2005/8/layout/radial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542B52B1-4F8F-4DCF-A5E3-518AFAD499FE}" type="doc">
      <dgm:prSet loTypeId="urn:microsoft.com/office/officeart/2009/layout/ReverseList" loCatId="relationship" qsTypeId="urn:microsoft.com/office/officeart/2005/8/quickstyle/simple1" qsCatId="simple" csTypeId="urn:microsoft.com/office/officeart/2005/8/colors/accent2_5" csCatId="accent2" phldr="1"/>
      <dgm:spPr/>
      <dgm:t>
        <a:bodyPr/>
        <a:lstStyle/>
        <a:p>
          <a:endParaRPr lang="zh-TW" altLang="en-US"/>
        </a:p>
      </dgm:t>
    </dgm:pt>
    <dgm:pt modelId="{4EC82D47-93FC-4F68-836A-063C09C76B26}">
      <dgm:prSet phldrT="[文字]" phldr="1" custT="1"/>
      <dgm:spPr>
        <a:blipFill rotWithShape="0">
          <a:blip xmlns:r="http://schemas.openxmlformats.org/officeDocument/2006/relationships" r:embed="rId1"/>
          <a:stretch>
            <a:fillRect/>
          </a:stretch>
        </a:blipFill>
      </dgm:spPr>
      <dgm:t>
        <a:bodyPr/>
        <a:lstStyle/>
        <a:p>
          <a:endParaRPr lang="zh-TW" altLang="en-US" sz="800" dirty="0"/>
        </a:p>
      </dgm:t>
    </dgm:pt>
    <dgm:pt modelId="{DB3C8DD8-AB75-4E97-965A-31D5D3C23CA0}" type="sibTrans" cxnId="{86239F21-25CB-49AA-A274-C27CE70B694D}">
      <dgm:prSet/>
      <dgm:spPr/>
      <dgm:t>
        <a:bodyPr/>
        <a:lstStyle/>
        <a:p>
          <a:endParaRPr lang="zh-TW" altLang="en-US"/>
        </a:p>
      </dgm:t>
    </dgm:pt>
    <dgm:pt modelId="{5F693967-01C8-45A2-BBA3-1D770EEBCD36}" type="parTrans" cxnId="{86239F21-25CB-49AA-A274-C27CE70B694D}">
      <dgm:prSet/>
      <dgm:spPr/>
      <dgm:t>
        <a:bodyPr/>
        <a:lstStyle/>
        <a:p>
          <a:endParaRPr lang="zh-TW" altLang="en-US"/>
        </a:p>
      </dgm:t>
    </dgm:pt>
    <dgm:pt modelId="{2668E674-FA11-437F-A50C-189448C98980}" type="pres">
      <dgm:prSet presAssocID="{542B52B1-4F8F-4DCF-A5E3-518AFAD499FE}" presName="Name0" presStyleCnt="0">
        <dgm:presLayoutVars>
          <dgm:chMax val="2"/>
          <dgm:chPref val="2"/>
          <dgm:animLvl val="lvl"/>
        </dgm:presLayoutVars>
      </dgm:prSet>
      <dgm:spPr/>
      <dgm:t>
        <a:bodyPr/>
        <a:lstStyle/>
        <a:p>
          <a:endParaRPr lang="zh-TW" altLang="en-US"/>
        </a:p>
      </dgm:t>
    </dgm:pt>
    <dgm:pt modelId="{B2438D78-9C0B-46BB-B3A3-226152391F8D}" type="pres">
      <dgm:prSet presAssocID="{542B52B1-4F8F-4DCF-A5E3-518AFAD499FE}" presName="LeftText" presStyleLbl="revTx" presStyleIdx="0" presStyleCnt="0">
        <dgm:presLayoutVars>
          <dgm:bulletEnabled val="1"/>
        </dgm:presLayoutVars>
      </dgm:prSet>
      <dgm:spPr/>
      <dgm:t>
        <a:bodyPr/>
        <a:lstStyle/>
        <a:p>
          <a:endParaRPr lang="zh-TW" altLang="en-US"/>
        </a:p>
      </dgm:t>
    </dgm:pt>
    <dgm:pt modelId="{6AC99D00-8CA6-47DE-B0C9-C035254718BF}" type="pres">
      <dgm:prSet presAssocID="{542B52B1-4F8F-4DCF-A5E3-518AFAD499FE}" presName="LeftNode" presStyleLbl="bgImgPlace1" presStyleIdx="0" presStyleCnt="1" custScaleX="93251" custScaleY="70092" custLinFactX="9961" custLinFactNeighborX="100000" custLinFactNeighborY="6565">
        <dgm:presLayoutVars>
          <dgm:chMax val="2"/>
          <dgm:chPref val="2"/>
        </dgm:presLayoutVars>
      </dgm:prSet>
      <dgm:spPr/>
      <dgm:t>
        <a:bodyPr/>
        <a:lstStyle/>
        <a:p>
          <a:endParaRPr lang="zh-TW" altLang="en-US"/>
        </a:p>
      </dgm:t>
    </dgm:pt>
  </dgm:ptLst>
  <dgm:cxnLst>
    <dgm:cxn modelId="{86239F21-25CB-49AA-A274-C27CE70B694D}" srcId="{542B52B1-4F8F-4DCF-A5E3-518AFAD499FE}" destId="{4EC82D47-93FC-4F68-836A-063C09C76B26}" srcOrd="0" destOrd="0" parTransId="{5F693967-01C8-45A2-BBA3-1D770EEBCD36}" sibTransId="{DB3C8DD8-AB75-4E97-965A-31D5D3C23CA0}"/>
    <dgm:cxn modelId="{E7E1F5EA-D715-487E-9D67-A7D13E151EDB}" type="presOf" srcId="{542B52B1-4F8F-4DCF-A5E3-518AFAD499FE}" destId="{2668E674-FA11-437F-A50C-189448C98980}" srcOrd="0" destOrd="0" presId="urn:microsoft.com/office/officeart/2009/layout/ReverseList"/>
    <dgm:cxn modelId="{524D236A-245F-4660-8102-C24DF0AC1279}" type="presOf" srcId="{4EC82D47-93FC-4F68-836A-063C09C76B26}" destId="{B2438D78-9C0B-46BB-B3A3-226152391F8D}" srcOrd="0" destOrd="0" presId="urn:microsoft.com/office/officeart/2009/layout/ReverseList"/>
    <dgm:cxn modelId="{F128E5C5-4D1E-49DF-AAED-6B260254B447}" type="presOf" srcId="{4EC82D47-93FC-4F68-836A-063C09C76B26}" destId="{6AC99D00-8CA6-47DE-B0C9-C035254718BF}" srcOrd="1" destOrd="0" presId="urn:microsoft.com/office/officeart/2009/layout/ReverseList"/>
    <dgm:cxn modelId="{FA79DD36-E903-4D5F-92F9-63084872D955}" type="presParOf" srcId="{2668E674-FA11-437F-A50C-189448C98980}" destId="{B2438D78-9C0B-46BB-B3A3-226152391F8D}" srcOrd="0" destOrd="0" presId="urn:microsoft.com/office/officeart/2009/layout/ReverseList"/>
    <dgm:cxn modelId="{FEA8154B-0B09-40AF-A282-AC11A3F4F9BB}" type="presParOf" srcId="{2668E674-FA11-437F-A50C-189448C98980}" destId="{6AC99D00-8CA6-47DE-B0C9-C035254718BF}" srcOrd="1" destOrd="0" presId="urn:microsoft.com/office/officeart/2009/layout/ReverseList"/>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41290CED-8F18-4D0F-BC24-779ED21BC1AF}" type="doc">
      <dgm:prSet loTypeId="urn:microsoft.com/office/officeart/2005/8/layout/target3" loCatId="list" qsTypeId="urn:microsoft.com/office/officeart/2005/8/quickstyle/simple1" qsCatId="simple" csTypeId="urn:microsoft.com/office/officeart/2005/8/colors/colorful2" csCatId="colorful" phldr="1"/>
      <dgm:spPr/>
      <dgm:t>
        <a:bodyPr/>
        <a:lstStyle/>
        <a:p>
          <a:endParaRPr lang="zh-TW" altLang="en-US"/>
        </a:p>
      </dgm:t>
    </dgm:pt>
    <dgm:pt modelId="{2F554DD9-AF54-4014-8361-BE210A7C4552}">
      <dgm:prSet phldrT="[文字]" custT="1"/>
      <dgm:spPr/>
      <dgm:t>
        <a:bodyPr/>
        <a:lstStyle/>
        <a:p>
          <a:pPr algn="l"/>
          <a:r>
            <a:rPr lang="zh-TW" altLang="en-US" sz="2000" b="1" dirty="0" smtClean="0">
              <a:latin typeface="標楷體" pitchFamily="65" charset="-120"/>
              <a:ea typeface="標楷體" pitchFamily="65" charset="-120"/>
            </a:rPr>
            <a:t>利用人有異議時</a:t>
          </a:r>
          <a:endParaRPr lang="en-US" altLang="zh-TW" sz="2000" b="1" dirty="0" smtClean="0">
            <a:latin typeface="標楷體" pitchFamily="65" charset="-120"/>
            <a:ea typeface="標楷體" pitchFamily="65" charset="-120"/>
          </a:endParaRPr>
        </a:p>
        <a:p>
          <a:pPr algn="l"/>
          <a:r>
            <a:rPr lang="zh-TW" altLang="en-US" sz="2000" b="1" dirty="0" smtClean="0">
              <a:latin typeface="標楷體" pitchFamily="65" charset="-120"/>
              <a:ea typeface="標楷體" pitchFamily="65" charset="-120"/>
            </a:rPr>
            <a:t>得申請審議</a:t>
          </a:r>
          <a:endParaRPr lang="zh-TW" altLang="en-US" sz="2000" b="1" dirty="0">
            <a:latin typeface="標楷體" pitchFamily="65" charset="-120"/>
            <a:ea typeface="標楷體" pitchFamily="65" charset="-120"/>
          </a:endParaRPr>
        </a:p>
      </dgm:t>
    </dgm:pt>
    <dgm:pt modelId="{E2F47DFE-18FD-4615-8AAF-7D3526FE7665}" type="parTrans" cxnId="{8A6A8C36-172B-4C58-AED2-5BB92E929872}">
      <dgm:prSet/>
      <dgm:spPr/>
      <dgm:t>
        <a:bodyPr/>
        <a:lstStyle/>
        <a:p>
          <a:endParaRPr lang="zh-TW" altLang="en-US"/>
        </a:p>
      </dgm:t>
    </dgm:pt>
    <dgm:pt modelId="{885E4926-F507-4B34-8D0A-61D547DD9101}" type="sibTrans" cxnId="{8A6A8C36-172B-4C58-AED2-5BB92E929872}">
      <dgm:prSet/>
      <dgm:spPr/>
      <dgm:t>
        <a:bodyPr/>
        <a:lstStyle/>
        <a:p>
          <a:endParaRPr lang="zh-TW" altLang="en-US"/>
        </a:p>
      </dgm:t>
    </dgm:pt>
    <dgm:pt modelId="{54ABC6D0-9368-450B-AE39-68FD6AC5B3B8}">
      <dgm:prSet phldrT="[文字]" custT="1"/>
      <dgm:spPr/>
      <dgm:t>
        <a:bodyPr/>
        <a:lstStyle/>
        <a:p>
          <a:r>
            <a:rPr lang="zh-TW" altLang="en-US" sz="1700" dirty="0" smtClean="0">
              <a:latin typeface="標楷體" pitchFamily="65" charset="-120"/>
              <a:ea typeface="標楷體" pitchFamily="65" charset="-120"/>
            </a:rPr>
            <a:t>以</a:t>
          </a:r>
          <a:r>
            <a:rPr lang="zh-TW" altLang="en-US" sz="1700" b="1" u="sng" dirty="0" smtClean="0">
              <a:solidFill>
                <a:srgbClr val="C00000"/>
              </a:solidFill>
              <a:latin typeface="標楷體" pitchFamily="65" charset="-120"/>
              <a:ea typeface="標楷體" pitchFamily="65" charset="-120"/>
            </a:rPr>
            <a:t>書面</a:t>
          </a:r>
          <a:r>
            <a:rPr lang="zh-TW" altLang="en-US" sz="1700" dirty="0" smtClean="0">
              <a:latin typeface="標楷體" pitchFamily="65" charset="-120"/>
              <a:ea typeface="標楷體" pitchFamily="65" charset="-120"/>
            </a:rPr>
            <a:t>備具理由及相關資料</a:t>
          </a:r>
          <a:endParaRPr lang="zh-TW" altLang="en-US" sz="1700" dirty="0">
            <a:latin typeface="標楷體" pitchFamily="65" charset="-120"/>
            <a:ea typeface="標楷體" pitchFamily="65" charset="-120"/>
          </a:endParaRPr>
        </a:p>
      </dgm:t>
    </dgm:pt>
    <dgm:pt modelId="{05790C24-42CA-4503-B776-2EF9E122FA21}" type="parTrans" cxnId="{91477862-ECBC-431D-8858-240B5B82C655}">
      <dgm:prSet/>
      <dgm:spPr/>
      <dgm:t>
        <a:bodyPr/>
        <a:lstStyle/>
        <a:p>
          <a:endParaRPr lang="zh-TW" altLang="en-US"/>
        </a:p>
      </dgm:t>
    </dgm:pt>
    <dgm:pt modelId="{3D3E58E7-5F75-4240-B106-844F21F24781}" type="sibTrans" cxnId="{91477862-ECBC-431D-8858-240B5B82C655}">
      <dgm:prSet/>
      <dgm:spPr/>
      <dgm:t>
        <a:bodyPr/>
        <a:lstStyle/>
        <a:p>
          <a:endParaRPr lang="zh-TW" altLang="en-US"/>
        </a:p>
      </dgm:t>
    </dgm:pt>
    <dgm:pt modelId="{511D5317-05ED-449F-9CE6-DD5748551902}">
      <dgm:prSet phldrT="[文字]" custT="1"/>
      <dgm:spPr/>
      <dgm:t>
        <a:bodyPr/>
        <a:lstStyle/>
        <a:p>
          <a:pPr algn="l"/>
          <a:r>
            <a:rPr lang="zh-TW" altLang="en-US" sz="2000" b="1" dirty="0" smtClean="0">
              <a:latin typeface="標楷體" pitchFamily="65" charset="-120"/>
              <a:ea typeface="標楷體" pitchFamily="65" charset="-120"/>
            </a:rPr>
            <a:t>其他相同利用情形利用人</a:t>
          </a:r>
          <a:endParaRPr lang="en-US" altLang="zh-TW" sz="2000" b="1" dirty="0" smtClean="0">
            <a:latin typeface="標楷體" pitchFamily="65" charset="-120"/>
            <a:ea typeface="標楷體" pitchFamily="65" charset="-120"/>
          </a:endParaRPr>
        </a:p>
        <a:p>
          <a:pPr algn="l"/>
          <a:r>
            <a:rPr lang="zh-TW" altLang="en-US" sz="2000" b="1" dirty="0" smtClean="0">
              <a:latin typeface="標楷體" pitchFamily="65" charset="-120"/>
              <a:ea typeface="標楷體" pitchFamily="65" charset="-120"/>
            </a:rPr>
            <a:t>得參加審議</a:t>
          </a:r>
          <a:endParaRPr lang="zh-TW" altLang="en-US" sz="2000" b="1" dirty="0">
            <a:latin typeface="標楷體" pitchFamily="65" charset="-120"/>
            <a:ea typeface="標楷體" pitchFamily="65" charset="-120"/>
          </a:endParaRPr>
        </a:p>
      </dgm:t>
    </dgm:pt>
    <dgm:pt modelId="{1EE82481-7565-4492-A18B-8CABF13ADBC1}" type="parTrans" cxnId="{D66D3C8A-CCED-4E38-8B21-1B01A88DD28F}">
      <dgm:prSet/>
      <dgm:spPr/>
      <dgm:t>
        <a:bodyPr/>
        <a:lstStyle/>
        <a:p>
          <a:endParaRPr lang="zh-TW" altLang="en-US"/>
        </a:p>
      </dgm:t>
    </dgm:pt>
    <dgm:pt modelId="{62FFA47C-3060-495F-96B2-FC8A4B2BEA73}" type="sibTrans" cxnId="{D66D3C8A-CCED-4E38-8B21-1B01A88DD28F}">
      <dgm:prSet/>
      <dgm:spPr/>
      <dgm:t>
        <a:bodyPr/>
        <a:lstStyle/>
        <a:p>
          <a:endParaRPr lang="zh-TW" altLang="en-US"/>
        </a:p>
      </dgm:t>
    </dgm:pt>
    <dgm:pt modelId="{49795C75-BF21-43C5-AE03-CD25066EB8E2}">
      <dgm:prSet phldrT="[文字]" custT="1"/>
      <dgm:spPr/>
      <dgm:t>
        <a:bodyPr/>
        <a:lstStyle/>
        <a:p>
          <a:pPr algn="l"/>
          <a:r>
            <a:rPr lang="zh-TW" altLang="en-US" sz="2000" b="1" dirty="0" smtClean="0">
              <a:latin typeface="標楷體" pitchFamily="65" charset="-120"/>
              <a:ea typeface="標楷體" pitchFamily="65" charset="-120"/>
            </a:rPr>
            <a:t>著作權專責機關之審議</a:t>
          </a:r>
          <a:endParaRPr lang="zh-TW" altLang="en-US" sz="2000" b="1" dirty="0">
            <a:latin typeface="標楷體" pitchFamily="65" charset="-120"/>
            <a:ea typeface="標楷體" pitchFamily="65" charset="-120"/>
          </a:endParaRPr>
        </a:p>
      </dgm:t>
    </dgm:pt>
    <dgm:pt modelId="{48F75DAA-01A6-4A4D-819B-67A3A2344A38}" type="parTrans" cxnId="{2ABDF6CB-6328-49F5-9C57-AE3E095314E4}">
      <dgm:prSet/>
      <dgm:spPr/>
      <dgm:t>
        <a:bodyPr/>
        <a:lstStyle/>
        <a:p>
          <a:endParaRPr lang="zh-TW" altLang="en-US"/>
        </a:p>
      </dgm:t>
    </dgm:pt>
    <dgm:pt modelId="{BBC07D19-173C-4793-B963-BDAD76D9033D}" type="sibTrans" cxnId="{2ABDF6CB-6328-49F5-9C57-AE3E095314E4}">
      <dgm:prSet/>
      <dgm:spPr/>
      <dgm:t>
        <a:bodyPr/>
        <a:lstStyle/>
        <a:p>
          <a:endParaRPr lang="zh-TW" altLang="en-US"/>
        </a:p>
      </dgm:t>
    </dgm:pt>
    <dgm:pt modelId="{3E921C0C-BDD5-4110-A97F-86FFAFFC35BD}">
      <dgm:prSet phldrT="[文字]" custT="1"/>
      <dgm:spPr/>
      <dgm:t>
        <a:bodyPr/>
        <a:lstStyle/>
        <a:p>
          <a:r>
            <a:rPr lang="zh-TW" altLang="en-US" sz="1700" dirty="0" smtClean="0">
              <a:latin typeface="標楷體" pitchFamily="65" charset="-120"/>
              <a:ea typeface="標楷體" pitchFamily="65" charset="-120"/>
            </a:rPr>
            <a:t>雙方文件齊備後</a:t>
          </a:r>
          <a:r>
            <a:rPr lang="en-US" altLang="en-US" sz="1700" dirty="0" smtClean="0">
              <a:latin typeface="標楷體" pitchFamily="65" charset="-120"/>
              <a:ea typeface="標楷體" pitchFamily="65" charset="-120"/>
            </a:rPr>
            <a:t>4</a:t>
          </a:r>
          <a:r>
            <a:rPr lang="zh-TW" altLang="en-US" sz="1700" dirty="0" smtClean="0">
              <a:latin typeface="標楷體" pitchFamily="65" charset="-120"/>
              <a:ea typeface="標楷體" pitchFamily="65" charset="-120"/>
            </a:rPr>
            <a:t>個月</a:t>
          </a:r>
          <a:endParaRPr lang="zh-TW" altLang="en-US" sz="1700" b="1" dirty="0">
            <a:solidFill>
              <a:schemeClr val="tx1"/>
            </a:solidFill>
            <a:latin typeface="標楷體" pitchFamily="65" charset="-120"/>
            <a:ea typeface="標楷體" pitchFamily="65" charset="-120"/>
          </a:endParaRPr>
        </a:p>
      </dgm:t>
    </dgm:pt>
    <dgm:pt modelId="{C57412AD-66AA-4707-9231-E44E5C522CBE}" type="parTrans" cxnId="{EDF07685-A9A9-49AC-9A19-6FB8AD52453C}">
      <dgm:prSet/>
      <dgm:spPr/>
      <dgm:t>
        <a:bodyPr/>
        <a:lstStyle/>
        <a:p>
          <a:endParaRPr lang="zh-TW" altLang="en-US"/>
        </a:p>
      </dgm:t>
    </dgm:pt>
    <dgm:pt modelId="{005F48CB-DA55-4F10-8CC9-216C97CA563B}" type="sibTrans" cxnId="{EDF07685-A9A9-49AC-9A19-6FB8AD52453C}">
      <dgm:prSet/>
      <dgm:spPr/>
      <dgm:t>
        <a:bodyPr/>
        <a:lstStyle/>
        <a:p>
          <a:endParaRPr lang="zh-TW" altLang="en-US"/>
        </a:p>
      </dgm:t>
    </dgm:pt>
    <dgm:pt modelId="{8014C20B-65B9-4EDA-A553-C6112FB043AE}">
      <dgm:prSet phldrT="[文字]" custT="1"/>
      <dgm:spPr/>
      <dgm:t>
        <a:bodyPr/>
        <a:lstStyle/>
        <a:p>
          <a:r>
            <a:rPr lang="zh-TW" altLang="en-US" sz="1700" dirty="0" smtClean="0">
              <a:latin typeface="標楷體" pitchFamily="65" charset="-120"/>
              <a:ea typeface="標楷體" pitchFamily="65" charset="-120"/>
            </a:rPr>
            <a:t>請求參加申請審議</a:t>
          </a:r>
          <a:endParaRPr lang="zh-TW" altLang="en-US" sz="1700" dirty="0">
            <a:latin typeface="標楷體" pitchFamily="65" charset="-120"/>
            <a:ea typeface="標楷體" pitchFamily="65" charset="-120"/>
          </a:endParaRPr>
        </a:p>
      </dgm:t>
    </dgm:pt>
    <dgm:pt modelId="{A564F5BC-DE09-43F8-93C3-01BC632E9BF8}" type="parTrans" cxnId="{C2E666BF-4E63-477C-B6F2-F23C0386F7B2}">
      <dgm:prSet/>
      <dgm:spPr/>
      <dgm:t>
        <a:bodyPr/>
        <a:lstStyle/>
        <a:p>
          <a:endParaRPr lang="zh-TW" altLang="en-US"/>
        </a:p>
      </dgm:t>
    </dgm:pt>
    <dgm:pt modelId="{6F2C5D13-258A-4862-92D8-B0814C11E944}" type="sibTrans" cxnId="{C2E666BF-4E63-477C-B6F2-F23C0386F7B2}">
      <dgm:prSet/>
      <dgm:spPr/>
      <dgm:t>
        <a:bodyPr/>
        <a:lstStyle/>
        <a:p>
          <a:endParaRPr lang="zh-TW" altLang="en-US"/>
        </a:p>
      </dgm:t>
    </dgm:pt>
    <dgm:pt modelId="{D883C8E0-F1B6-40F8-A57A-D3573A51A52F}">
      <dgm:prSet phldrT="[文字]" custT="1"/>
      <dgm:spPr/>
      <dgm:t>
        <a:bodyPr/>
        <a:lstStyle/>
        <a:p>
          <a:pPr algn="l"/>
          <a:r>
            <a:rPr lang="zh-TW" altLang="en-US" sz="2000" b="1" dirty="0" smtClean="0">
              <a:latin typeface="標楷體" pitchFamily="65" charset="-120"/>
              <a:ea typeface="標楷體" pitchFamily="65" charset="-120"/>
            </a:rPr>
            <a:t>集管團體負有</a:t>
          </a:r>
          <a:endParaRPr lang="en-US" altLang="zh-TW" sz="2000" b="1" dirty="0" smtClean="0">
            <a:latin typeface="標楷體" pitchFamily="65" charset="-120"/>
            <a:ea typeface="標楷體" pitchFamily="65" charset="-120"/>
          </a:endParaRPr>
        </a:p>
        <a:p>
          <a:pPr algn="l"/>
          <a:r>
            <a:rPr lang="zh-TW" altLang="en-US" sz="2000" b="1" dirty="0" smtClean="0">
              <a:latin typeface="標楷體" pitchFamily="65" charset="-120"/>
              <a:ea typeface="標楷體" pitchFamily="65" charset="-120"/>
            </a:rPr>
            <a:t>訂定費率義務</a:t>
          </a:r>
          <a:endParaRPr lang="zh-TW" altLang="en-US" sz="2000" b="1" dirty="0">
            <a:latin typeface="標楷體" pitchFamily="65" charset="-120"/>
            <a:ea typeface="標楷體" pitchFamily="65" charset="-120"/>
          </a:endParaRPr>
        </a:p>
      </dgm:t>
    </dgm:pt>
    <dgm:pt modelId="{8C80E0EE-34D5-4EA2-B5B0-1159EE8AC3C1}" type="parTrans" cxnId="{F252B424-02E7-4F66-B473-67AA42CBAA2B}">
      <dgm:prSet/>
      <dgm:spPr/>
      <dgm:t>
        <a:bodyPr/>
        <a:lstStyle/>
        <a:p>
          <a:endParaRPr lang="zh-TW" altLang="en-US"/>
        </a:p>
      </dgm:t>
    </dgm:pt>
    <dgm:pt modelId="{0A571099-7435-43CA-99BF-FE3FE4C1FE45}" type="sibTrans" cxnId="{F252B424-02E7-4F66-B473-67AA42CBAA2B}">
      <dgm:prSet/>
      <dgm:spPr/>
      <dgm:t>
        <a:bodyPr/>
        <a:lstStyle/>
        <a:p>
          <a:endParaRPr lang="zh-TW" altLang="en-US"/>
        </a:p>
      </dgm:t>
    </dgm:pt>
    <dgm:pt modelId="{06B970F3-7584-44A2-ABE9-055381349CCD}">
      <dgm:prSet phldrT="[文字]" custT="1"/>
      <dgm:spPr/>
      <dgm:t>
        <a:bodyPr/>
        <a:lstStyle/>
        <a:p>
          <a:r>
            <a:rPr lang="zh-TW" altLang="en-US" sz="1700" b="0" dirty="0" smtClean="0">
              <a:latin typeface="標楷體" pitchFamily="65" charset="-120"/>
              <a:ea typeface="標楷體" pitchFamily="65" charset="-120"/>
            </a:rPr>
            <a:t>訂定費率及實施日期</a:t>
          </a:r>
          <a:endParaRPr lang="zh-TW" altLang="en-US" sz="1700" b="0" dirty="0">
            <a:latin typeface="標楷體" pitchFamily="65" charset="-120"/>
            <a:ea typeface="標楷體" pitchFamily="65" charset="-120"/>
          </a:endParaRPr>
        </a:p>
      </dgm:t>
    </dgm:pt>
    <dgm:pt modelId="{FCC0CC30-0179-4E56-817C-80D9F74A540F}" type="parTrans" cxnId="{59BDE203-88D7-4A60-9639-5BDCE93BE24A}">
      <dgm:prSet/>
      <dgm:spPr/>
      <dgm:t>
        <a:bodyPr/>
        <a:lstStyle/>
        <a:p>
          <a:endParaRPr lang="zh-TW" altLang="en-US"/>
        </a:p>
      </dgm:t>
    </dgm:pt>
    <dgm:pt modelId="{579860D2-3BB2-48D8-AF8F-1FBA1BB056B1}" type="sibTrans" cxnId="{59BDE203-88D7-4A60-9639-5BDCE93BE24A}">
      <dgm:prSet/>
      <dgm:spPr/>
      <dgm:t>
        <a:bodyPr/>
        <a:lstStyle/>
        <a:p>
          <a:endParaRPr lang="zh-TW" altLang="en-US"/>
        </a:p>
      </dgm:t>
    </dgm:pt>
    <dgm:pt modelId="{F0578395-9691-49EA-871A-548562057EC3}">
      <dgm:prSet phldrT="[文字]" custT="1"/>
      <dgm:spPr/>
      <dgm:t>
        <a:bodyPr/>
        <a:lstStyle/>
        <a:p>
          <a:r>
            <a:rPr lang="zh-TW" altLang="en-US" sz="1700" b="0" dirty="0" smtClean="0">
              <a:latin typeface="標楷體" pitchFamily="65" charset="-120"/>
              <a:ea typeface="標楷體" pitchFamily="65" charset="-120"/>
            </a:rPr>
            <a:t>須</a:t>
          </a:r>
          <a:r>
            <a:rPr lang="zh-TW" altLang="en-US" sz="1700" b="1" u="sng" dirty="0" smtClean="0">
              <a:solidFill>
                <a:srgbClr val="C00000"/>
              </a:solidFill>
              <a:latin typeface="標楷體" pitchFamily="65" charset="-120"/>
              <a:ea typeface="標楷體" pitchFamily="65" charset="-120"/>
            </a:rPr>
            <a:t>公告滿</a:t>
          </a:r>
          <a:r>
            <a:rPr lang="en-US" altLang="zh-TW" sz="1700" b="1" u="sng" dirty="0" smtClean="0">
              <a:solidFill>
                <a:srgbClr val="C00000"/>
              </a:solidFill>
              <a:latin typeface="標楷體" pitchFamily="65" charset="-120"/>
              <a:ea typeface="標楷體" pitchFamily="65" charset="-120"/>
            </a:rPr>
            <a:t>30</a:t>
          </a:r>
          <a:r>
            <a:rPr lang="zh-TW" altLang="en-US" sz="1700" b="1" u="sng" dirty="0" smtClean="0">
              <a:solidFill>
                <a:srgbClr val="C00000"/>
              </a:solidFill>
              <a:latin typeface="標楷體" pitchFamily="65" charset="-120"/>
              <a:ea typeface="標楷體" pitchFamily="65" charset="-120"/>
            </a:rPr>
            <a:t>日</a:t>
          </a:r>
          <a:r>
            <a:rPr lang="zh-TW" altLang="en-US" sz="1700" b="0" dirty="0" smtClean="0">
              <a:latin typeface="標楷體" pitchFamily="65" charset="-120"/>
              <a:ea typeface="標楷體" pitchFamily="65" charset="-120"/>
            </a:rPr>
            <a:t>、說明訂定理由</a:t>
          </a:r>
          <a:endParaRPr lang="zh-TW" altLang="en-US" sz="1700" b="0" dirty="0">
            <a:latin typeface="標楷體" pitchFamily="65" charset="-120"/>
            <a:ea typeface="標楷體" pitchFamily="65" charset="-120"/>
          </a:endParaRPr>
        </a:p>
      </dgm:t>
    </dgm:pt>
    <dgm:pt modelId="{2819D901-9E94-41EC-A9D0-5871F07CD596}" type="parTrans" cxnId="{878FAED1-398A-4A4C-9AE3-B62B507A5EEE}">
      <dgm:prSet/>
      <dgm:spPr/>
      <dgm:t>
        <a:bodyPr/>
        <a:lstStyle/>
        <a:p>
          <a:endParaRPr lang="zh-TW" altLang="en-US"/>
        </a:p>
      </dgm:t>
    </dgm:pt>
    <dgm:pt modelId="{AE62319C-658C-4CCA-8489-870750AC317C}" type="sibTrans" cxnId="{878FAED1-398A-4A4C-9AE3-B62B507A5EEE}">
      <dgm:prSet/>
      <dgm:spPr/>
      <dgm:t>
        <a:bodyPr/>
        <a:lstStyle/>
        <a:p>
          <a:endParaRPr lang="zh-TW" altLang="en-US"/>
        </a:p>
      </dgm:t>
    </dgm:pt>
    <dgm:pt modelId="{63C4FC55-7730-45D3-8AC1-F85AB074509C}">
      <dgm:prSet phldrT="[文字]" custT="1"/>
      <dgm:spPr/>
      <dgm:t>
        <a:bodyPr/>
        <a:lstStyle/>
        <a:p>
          <a:r>
            <a:rPr lang="zh-TW" altLang="en-US" sz="1700" b="0" dirty="0" smtClean="0">
              <a:latin typeface="標楷體" pitchFamily="65" charset="-120"/>
              <a:ea typeface="標楷體" pitchFamily="65" charset="-120"/>
            </a:rPr>
            <a:t>經利用人請求、於訂定前利用人</a:t>
          </a:r>
          <a:r>
            <a:rPr lang="zh-TW" altLang="en-US" sz="1700" b="1" dirty="0" smtClean="0">
              <a:solidFill>
                <a:schemeClr val="tx2"/>
              </a:solidFill>
              <a:latin typeface="標楷體" pitchFamily="65" charset="-120"/>
              <a:ea typeface="標楷體" pitchFamily="65" charset="-120"/>
            </a:rPr>
            <a:t>免除刑事責任</a:t>
          </a:r>
          <a:endParaRPr lang="zh-TW" altLang="en-US" sz="1700" b="1" dirty="0">
            <a:solidFill>
              <a:schemeClr val="tx2"/>
            </a:solidFill>
            <a:latin typeface="標楷體" pitchFamily="65" charset="-120"/>
            <a:ea typeface="標楷體" pitchFamily="65" charset="-120"/>
          </a:endParaRPr>
        </a:p>
      </dgm:t>
    </dgm:pt>
    <dgm:pt modelId="{86618692-1EC9-4AB0-A107-98CE8680F042}" type="parTrans" cxnId="{6C008257-06D6-4150-8858-6A7A1468672E}">
      <dgm:prSet/>
      <dgm:spPr/>
      <dgm:t>
        <a:bodyPr/>
        <a:lstStyle/>
        <a:p>
          <a:endParaRPr lang="zh-TW" altLang="en-US"/>
        </a:p>
      </dgm:t>
    </dgm:pt>
    <dgm:pt modelId="{5128EF4A-334B-4B9E-B3A6-FEED2A36263E}" type="sibTrans" cxnId="{6C008257-06D6-4150-8858-6A7A1468672E}">
      <dgm:prSet/>
      <dgm:spPr/>
      <dgm:t>
        <a:bodyPr/>
        <a:lstStyle/>
        <a:p>
          <a:endParaRPr lang="zh-TW" altLang="en-US"/>
        </a:p>
      </dgm:t>
    </dgm:pt>
    <dgm:pt modelId="{D5F6050C-26F1-4FF5-B96C-C40CF2A4F58A}">
      <dgm:prSet phldrT="[文字]" custT="1"/>
      <dgm:spPr/>
      <dgm:t>
        <a:bodyPr/>
        <a:lstStyle/>
        <a:p>
          <a:r>
            <a:rPr lang="zh-TW" altLang="en-US" sz="1700" dirty="0" smtClean="0">
              <a:latin typeface="標楷體" pitchFamily="65" charset="-120"/>
              <a:ea typeface="標楷體" pitchFamily="65" charset="-120"/>
            </a:rPr>
            <a:t>主管機關將相關審議訊息公告於網站，其他相同利用情形利用人得參加審議</a:t>
          </a:r>
          <a:endParaRPr lang="zh-TW" altLang="en-US" sz="1700" dirty="0">
            <a:latin typeface="標楷體" pitchFamily="65" charset="-120"/>
            <a:ea typeface="標楷體" pitchFamily="65" charset="-120"/>
          </a:endParaRPr>
        </a:p>
      </dgm:t>
    </dgm:pt>
    <dgm:pt modelId="{235BA61E-BEEB-40CD-B0E7-95266B3D4D72}" type="parTrans" cxnId="{3AFEE9A1-3BB3-4651-8342-2D030071E844}">
      <dgm:prSet/>
      <dgm:spPr/>
      <dgm:t>
        <a:bodyPr/>
        <a:lstStyle/>
        <a:p>
          <a:endParaRPr lang="zh-TW" altLang="en-US"/>
        </a:p>
      </dgm:t>
    </dgm:pt>
    <dgm:pt modelId="{0CF839E3-3F6B-43C4-A487-329ED4FA4DEA}" type="sibTrans" cxnId="{3AFEE9A1-3BB3-4651-8342-2D030071E844}">
      <dgm:prSet/>
      <dgm:spPr/>
      <dgm:t>
        <a:bodyPr/>
        <a:lstStyle/>
        <a:p>
          <a:endParaRPr lang="zh-TW" altLang="en-US"/>
        </a:p>
      </dgm:t>
    </dgm:pt>
    <dgm:pt modelId="{3E111C48-F729-481A-BCE2-7EFEE7C999BA}">
      <dgm:prSet custT="1"/>
      <dgm:spPr/>
      <dgm:t>
        <a:bodyPr/>
        <a:lstStyle/>
        <a:p>
          <a:r>
            <a:rPr lang="zh-TW" altLang="en-US" sz="1700" dirty="0" smtClean="0">
              <a:latin typeface="標楷體" pitchFamily="65" charset="-120"/>
              <a:ea typeface="標楷體" pitchFamily="65" charset="-120"/>
            </a:rPr>
            <a:t>備具</a:t>
          </a:r>
          <a:r>
            <a:rPr lang="zh-TW" altLang="en-US" sz="1700" b="1" u="sng" dirty="0" smtClean="0">
              <a:solidFill>
                <a:srgbClr val="C00000"/>
              </a:solidFill>
              <a:latin typeface="標楷體" pitchFamily="65" charset="-120"/>
              <a:ea typeface="標楷體" pitchFamily="65" charset="-120"/>
            </a:rPr>
            <a:t>書面</a:t>
          </a:r>
          <a:r>
            <a:rPr lang="zh-TW" altLang="en-US" sz="1700" dirty="0" smtClean="0">
              <a:latin typeface="標楷體" pitchFamily="65" charset="-120"/>
              <a:ea typeface="標楷體" pitchFamily="65" charset="-120"/>
            </a:rPr>
            <a:t>理由及相關資料</a:t>
          </a:r>
          <a:endParaRPr lang="zh-TW" altLang="en-US" sz="1700" dirty="0">
            <a:latin typeface="標楷體" pitchFamily="65" charset="-120"/>
            <a:ea typeface="標楷體" pitchFamily="65" charset="-120"/>
          </a:endParaRPr>
        </a:p>
      </dgm:t>
    </dgm:pt>
    <dgm:pt modelId="{88037476-2E71-4453-B912-DAD60CA0AC6F}" type="parTrans" cxnId="{DAEC7C51-D6FE-4AE8-B973-B10645C30A3E}">
      <dgm:prSet/>
      <dgm:spPr/>
      <dgm:t>
        <a:bodyPr/>
        <a:lstStyle/>
        <a:p>
          <a:endParaRPr lang="zh-TW" altLang="en-US"/>
        </a:p>
      </dgm:t>
    </dgm:pt>
    <dgm:pt modelId="{2F450F5C-29AC-485B-83FF-32F8E1A95576}" type="sibTrans" cxnId="{DAEC7C51-D6FE-4AE8-B973-B10645C30A3E}">
      <dgm:prSet/>
      <dgm:spPr/>
      <dgm:t>
        <a:bodyPr/>
        <a:lstStyle/>
        <a:p>
          <a:endParaRPr lang="zh-TW" altLang="en-US"/>
        </a:p>
      </dgm:t>
    </dgm:pt>
    <dgm:pt modelId="{26E2EEA2-98FD-4CB7-A182-3126FE44DFB4}">
      <dgm:prSet phldrT="[文字]" custT="1"/>
      <dgm:spPr/>
      <dgm:t>
        <a:bodyPr/>
        <a:lstStyle/>
        <a:p>
          <a:r>
            <a:rPr lang="zh-TW" altLang="en-US" sz="1700" u="sng" dirty="0" smtClean="0">
              <a:solidFill>
                <a:srgbClr val="C00000"/>
              </a:solidFill>
              <a:latin typeface="標楷體" pitchFamily="65" charset="-120"/>
              <a:ea typeface="標楷體" pitchFamily="65" charset="-120"/>
            </a:rPr>
            <a:t>依法應</a:t>
          </a:r>
          <a:r>
            <a:rPr lang="zh-TW" altLang="en-US" sz="1700" b="1" u="sng" dirty="0" smtClean="0">
              <a:solidFill>
                <a:srgbClr val="C00000"/>
              </a:solidFill>
              <a:latin typeface="標楷體" pitchFamily="65" charset="-120"/>
              <a:ea typeface="標楷體" pitchFamily="65" charset="-120"/>
            </a:rPr>
            <a:t>諮詢</a:t>
          </a:r>
          <a:r>
            <a:rPr lang="zh-TW" altLang="en-US" sz="1700" u="sng" dirty="0" smtClean="0">
              <a:solidFill>
                <a:srgbClr val="C00000"/>
              </a:solidFill>
              <a:latin typeface="標楷體" pitchFamily="65" charset="-120"/>
              <a:ea typeface="標楷體" pitchFamily="65" charset="-120"/>
            </a:rPr>
            <a:t>著審會意見</a:t>
          </a:r>
          <a:endParaRPr lang="zh-TW" altLang="en-US" sz="1700" b="1" dirty="0">
            <a:solidFill>
              <a:schemeClr val="tx1"/>
            </a:solidFill>
            <a:latin typeface="標楷體" pitchFamily="65" charset="-120"/>
            <a:ea typeface="標楷體" pitchFamily="65" charset="-120"/>
          </a:endParaRPr>
        </a:p>
      </dgm:t>
    </dgm:pt>
    <dgm:pt modelId="{BDA76C60-8ABC-4D45-919D-8CC7C83BBECA}" type="parTrans" cxnId="{4030F6B5-E10C-4705-9945-2AF5285A6160}">
      <dgm:prSet/>
      <dgm:spPr/>
      <dgm:t>
        <a:bodyPr/>
        <a:lstStyle/>
        <a:p>
          <a:endParaRPr lang="zh-TW" altLang="en-US"/>
        </a:p>
      </dgm:t>
    </dgm:pt>
    <dgm:pt modelId="{6C86AA67-4796-43A7-A277-1273F48C1CB2}" type="sibTrans" cxnId="{4030F6B5-E10C-4705-9945-2AF5285A6160}">
      <dgm:prSet/>
      <dgm:spPr/>
      <dgm:t>
        <a:bodyPr/>
        <a:lstStyle/>
        <a:p>
          <a:endParaRPr lang="zh-TW" altLang="en-US"/>
        </a:p>
      </dgm:t>
    </dgm:pt>
    <dgm:pt modelId="{7724221D-4564-4F0C-BF89-0225EF0E02C5}">
      <dgm:prSet phldrT="[文字]" custT="1"/>
      <dgm:spPr/>
      <dgm:t>
        <a:bodyPr/>
        <a:lstStyle/>
        <a:p>
          <a:r>
            <a:rPr lang="zh-TW" altLang="en-US" sz="1700" dirty="0" smtClean="0">
              <a:solidFill>
                <a:schemeClr val="tx1"/>
              </a:solidFill>
              <a:latin typeface="標楷體" pitchFamily="65" charset="-120"/>
              <a:ea typeface="標楷體" pitchFamily="65" charset="-120"/>
            </a:rPr>
            <a:t>得</a:t>
          </a:r>
          <a:r>
            <a:rPr lang="zh-TW" altLang="en-US" sz="1700" dirty="0" smtClean="0">
              <a:solidFill>
                <a:srgbClr val="FF0000"/>
              </a:solidFill>
              <a:latin typeface="標楷體" pitchFamily="65" charset="-120"/>
              <a:ea typeface="標楷體" pitchFamily="65" charset="-120"/>
            </a:rPr>
            <a:t>變更</a:t>
          </a:r>
          <a:r>
            <a:rPr lang="zh-TW" altLang="en-US" sz="1700" dirty="0" smtClean="0">
              <a:solidFill>
                <a:schemeClr val="tx1"/>
              </a:solidFill>
              <a:latin typeface="標楷體" pitchFamily="65" charset="-120"/>
              <a:ea typeface="標楷體" pitchFamily="65" charset="-120"/>
            </a:rPr>
            <a:t>費率之</a:t>
          </a:r>
          <a:r>
            <a:rPr lang="zh-TW" altLang="en-US" sz="1700" b="1" dirty="0" smtClean="0">
              <a:solidFill>
                <a:schemeClr val="tx1"/>
              </a:solidFill>
              <a:latin typeface="標楷體" pitchFamily="65" charset="-120"/>
              <a:ea typeface="標楷體" pitchFamily="65" charset="-120"/>
            </a:rPr>
            <a:t>計算基準、比率或數額</a:t>
          </a:r>
          <a:endParaRPr lang="zh-TW" altLang="en-US" sz="1700" b="1" dirty="0">
            <a:solidFill>
              <a:schemeClr val="tx1"/>
            </a:solidFill>
            <a:latin typeface="標楷體" pitchFamily="65" charset="-120"/>
            <a:ea typeface="標楷體" pitchFamily="65" charset="-120"/>
          </a:endParaRPr>
        </a:p>
      </dgm:t>
    </dgm:pt>
    <dgm:pt modelId="{299FFDEC-4789-4F5B-9C03-35ADE3B2B09D}" type="parTrans" cxnId="{D2750821-3EA4-4615-A7F0-882501395FC2}">
      <dgm:prSet/>
      <dgm:spPr/>
      <dgm:t>
        <a:bodyPr/>
        <a:lstStyle/>
        <a:p>
          <a:endParaRPr lang="zh-TW" altLang="en-US"/>
        </a:p>
      </dgm:t>
    </dgm:pt>
    <dgm:pt modelId="{555A6AFC-EE66-44C6-8313-A0E24DF17BD8}" type="sibTrans" cxnId="{D2750821-3EA4-4615-A7F0-882501395FC2}">
      <dgm:prSet/>
      <dgm:spPr/>
      <dgm:t>
        <a:bodyPr/>
        <a:lstStyle/>
        <a:p>
          <a:endParaRPr lang="zh-TW" altLang="en-US"/>
        </a:p>
      </dgm:t>
    </dgm:pt>
    <dgm:pt modelId="{55D3E984-8AF6-46A4-B70C-B4A7DB3B46DB}">
      <dgm:prSet phldrT="[文字]" custT="1"/>
      <dgm:spPr/>
      <dgm:t>
        <a:bodyPr/>
        <a:lstStyle/>
        <a:p>
          <a:r>
            <a:rPr lang="zh-TW" altLang="en-US" sz="1700" b="0" dirty="0" smtClean="0">
              <a:solidFill>
                <a:schemeClr val="tx1"/>
              </a:solidFill>
              <a:latin typeface="標楷體" pitchFamily="65" charset="-120"/>
              <a:ea typeface="標楷體" pitchFamily="65" charset="-120"/>
            </a:rPr>
            <a:t>召開意見交流會</a:t>
          </a:r>
          <a:endParaRPr lang="zh-TW" altLang="en-US" sz="1700" b="0" dirty="0">
            <a:solidFill>
              <a:schemeClr val="tx1"/>
            </a:solidFill>
            <a:latin typeface="標楷體" pitchFamily="65" charset="-120"/>
            <a:ea typeface="標楷體" pitchFamily="65" charset="-120"/>
          </a:endParaRPr>
        </a:p>
      </dgm:t>
    </dgm:pt>
    <dgm:pt modelId="{E89A34F9-7461-46DE-AFD4-685515A1A4B7}" type="parTrans" cxnId="{1AA01FE0-D878-41C0-980E-4895B0E26975}">
      <dgm:prSet/>
      <dgm:spPr/>
    </dgm:pt>
    <dgm:pt modelId="{C4858238-EBE3-4F94-A0F1-FDD36F3C8F3C}" type="sibTrans" cxnId="{1AA01FE0-D878-41C0-980E-4895B0E26975}">
      <dgm:prSet/>
      <dgm:spPr/>
    </dgm:pt>
    <dgm:pt modelId="{3BA079B5-B41F-4E6E-8EC3-CBE57293A786}" type="pres">
      <dgm:prSet presAssocID="{41290CED-8F18-4D0F-BC24-779ED21BC1AF}" presName="Name0" presStyleCnt="0">
        <dgm:presLayoutVars>
          <dgm:chMax val="7"/>
          <dgm:dir/>
          <dgm:animLvl val="lvl"/>
          <dgm:resizeHandles val="exact"/>
        </dgm:presLayoutVars>
      </dgm:prSet>
      <dgm:spPr/>
      <dgm:t>
        <a:bodyPr/>
        <a:lstStyle/>
        <a:p>
          <a:endParaRPr lang="zh-TW" altLang="en-US"/>
        </a:p>
      </dgm:t>
    </dgm:pt>
    <dgm:pt modelId="{C46CE005-ABFC-45EE-94B4-AABE5D3F538F}" type="pres">
      <dgm:prSet presAssocID="{D883C8E0-F1B6-40F8-A57A-D3573A51A52F}" presName="circle1" presStyleLbl="node1" presStyleIdx="0" presStyleCnt="4" custScaleX="77512" custLinFactNeighborX="2356" custLinFactNeighborY="8120"/>
      <dgm:spPr/>
    </dgm:pt>
    <dgm:pt modelId="{287BC835-D83C-4778-9EC4-58A8650133B4}" type="pres">
      <dgm:prSet presAssocID="{D883C8E0-F1B6-40F8-A57A-D3573A51A52F}" presName="space" presStyleCnt="0"/>
      <dgm:spPr/>
    </dgm:pt>
    <dgm:pt modelId="{C23888AD-7677-4CF4-A246-759AF37123BB}" type="pres">
      <dgm:prSet presAssocID="{D883C8E0-F1B6-40F8-A57A-D3573A51A52F}" presName="rect1" presStyleLbl="alignAcc1" presStyleIdx="0" presStyleCnt="4" custScaleX="114891" custScaleY="104683" custLinFactNeighborX="2007" custLinFactNeighborY="-1377"/>
      <dgm:spPr/>
      <dgm:t>
        <a:bodyPr/>
        <a:lstStyle/>
        <a:p>
          <a:endParaRPr lang="zh-TW" altLang="en-US"/>
        </a:p>
      </dgm:t>
    </dgm:pt>
    <dgm:pt modelId="{891A8B06-5299-410F-9811-CEF838B3F35C}" type="pres">
      <dgm:prSet presAssocID="{2F554DD9-AF54-4014-8361-BE210A7C4552}" presName="vertSpace2" presStyleLbl="node1" presStyleIdx="0" presStyleCnt="4"/>
      <dgm:spPr/>
    </dgm:pt>
    <dgm:pt modelId="{9B9047B6-6B79-4C3B-861B-D63025A1A459}" type="pres">
      <dgm:prSet presAssocID="{2F554DD9-AF54-4014-8361-BE210A7C4552}" presName="circle2" presStyleLbl="node1" presStyleIdx="1" presStyleCnt="4"/>
      <dgm:spPr/>
    </dgm:pt>
    <dgm:pt modelId="{D4ACD38F-1F47-44DA-9D3B-A6495C310E3C}" type="pres">
      <dgm:prSet presAssocID="{2F554DD9-AF54-4014-8361-BE210A7C4552}" presName="rect2" presStyleLbl="alignAcc1" presStyleIdx="1" presStyleCnt="4" custScaleX="114891"/>
      <dgm:spPr/>
      <dgm:t>
        <a:bodyPr/>
        <a:lstStyle/>
        <a:p>
          <a:endParaRPr lang="zh-TW" altLang="en-US"/>
        </a:p>
      </dgm:t>
    </dgm:pt>
    <dgm:pt modelId="{F7F8D82D-0EA7-47C1-AD35-BF7EEDCE7FD9}" type="pres">
      <dgm:prSet presAssocID="{511D5317-05ED-449F-9CE6-DD5748551902}" presName="vertSpace3" presStyleLbl="node1" presStyleIdx="1" presStyleCnt="4"/>
      <dgm:spPr/>
    </dgm:pt>
    <dgm:pt modelId="{C4D0F47E-43AF-48EE-9654-CD0A41D31B5F}" type="pres">
      <dgm:prSet presAssocID="{511D5317-05ED-449F-9CE6-DD5748551902}" presName="circle3" presStyleLbl="node1" presStyleIdx="2" presStyleCnt="4"/>
      <dgm:spPr/>
    </dgm:pt>
    <dgm:pt modelId="{6A0721DD-B846-4E6A-AC42-6D0E1EB270DF}" type="pres">
      <dgm:prSet presAssocID="{511D5317-05ED-449F-9CE6-DD5748551902}" presName="rect3" presStyleLbl="alignAcc1" presStyleIdx="2" presStyleCnt="4" custScaleX="114891"/>
      <dgm:spPr/>
      <dgm:t>
        <a:bodyPr/>
        <a:lstStyle/>
        <a:p>
          <a:endParaRPr lang="zh-TW" altLang="en-US"/>
        </a:p>
      </dgm:t>
    </dgm:pt>
    <dgm:pt modelId="{63A1E35D-F8E6-47BE-B774-17E1DD780654}" type="pres">
      <dgm:prSet presAssocID="{49795C75-BF21-43C5-AE03-CD25066EB8E2}" presName="vertSpace4" presStyleLbl="node1" presStyleIdx="2" presStyleCnt="4"/>
      <dgm:spPr/>
    </dgm:pt>
    <dgm:pt modelId="{45626612-436F-4360-A424-0B49165ADDF0}" type="pres">
      <dgm:prSet presAssocID="{49795C75-BF21-43C5-AE03-CD25066EB8E2}" presName="circle4" presStyleLbl="node1" presStyleIdx="3" presStyleCnt="4" custLinFactNeighborX="-38111" custLinFactNeighborY="13077"/>
      <dgm:spPr/>
    </dgm:pt>
    <dgm:pt modelId="{0AD44787-E02D-4145-8C34-1766F0FF712F}" type="pres">
      <dgm:prSet presAssocID="{49795C75-BF21-43C5-AE03-CD25066EB8E2}" presName="rect4" presStyleLbl="alignAcc1" presStyleIdx="3" presStyleCnt="4" custScaleX="113615" custScaleY="93424" custLinFactNeighborX="-638" custLinFactNeighborY="11833"/>
      <dgm:spPr/>
      <dgm:t>
        <a:bodyPr/>
        <a:lstStyle/>
        <a:p>
          <a:endParaRPr lang="zh-TW" altLang="en-US"/>
        </a:p>
      </dgm:t>
    </dgm:pt>
    <dgm:pt modelId="{6BCF09B8-8D3F-495E-8CB2-C8B05C8140EE}" type="pres">
      <dgm:prSet presAssocID="{D883C8E0-F1B6-40F8-A57A-D3573A51A52F}" presName="rect1ParTx" presStyleLbl="alignAcc1" presStyleIdx="3" presStyleCnt="4">
        <dgm:presLayoutVars>
          <dgm:chMax val="1"/>
          <dgm:bulletEnabled val="1"/>
        </dgm:presLayoutVars>
      </dgm:prSet>
      <dgm:spPr/>
      <dgm:t>
        <a:bodyPr/>
        <a:lstStyle/>
        <a:p>
          <a:endParaRPr lang="zh-TW" altLang="en-US"/>
        </a:p>
      </dgm:t>
    </dgm:pt>
    <dgm:pt modelId="{42903DCE-A1A7-4DDA-96EE-C06CCD59FE3A}" type="pres">
      <dgm:prSet presAssocID="{D883C8E0-F1B6-40F8-A57A-D3573A51A52F}" presName="rect1ChTx" presStyleLbl="alignAcc1" presStyleIdx="3" presStyleCnt="4" custScaleX="147225" custLinFactNeighborX="-1535" custLinFactNeighborY="1945">
        <dgm:presLayoutVars>
          <dgm:bulletEnabled val="1"/>
        </dgm:presLayoutVars>
      </dgm:prSet>
      <dgm:spPr/>
      <dgm:t>
        <a:bodyPr/>
        <a:lstStyle/>
        <a:p>
          <a:endParaRPr lang="zh-TW" altLang="en-US"/>
        </a:p>
      </dgm:t>
    </dgm:pt>
    <dgm:pt modelId="{4F6AC565-4099-459E-B265-81180C0509D9}" type="pres">
      <dgm:prSet presAssocID="{2F554DD9-AF54-4014-8361-BE210A7C4552}" presName="rect2ParTx" presStyleLbl="alignAcc1" presStyleIdx="3" presStyleCnt="4">
        <dgm:presLayoutVars>
          <dgm:chMax val="1"/>
          <dgm:bulletEnabled val="1"/>
        </dgm:presLayoutVars>
      </dgm:prSet>
      <dgm:spPr/>
      <dgm:t>
        <a:bodyPr/>
        <a:lstStyle/>
        <a:p>
          <a:endParaRPr lang="zh-TW" altLang="en-US"/>
        </a:p>
      </dgm:t>
    </dgm:pt>
    <dgm:pt modelId="{F6FE018E-6243-4A48-845B-4C9034747424}" type="pres">
      <dgm:prSet presAssocID="{2F554DD9-AF54-4014-8361-BE210A7C4552}" presName="rect2ChTx" presStyleLbl="alignAcc1" presStyleIdx="3" presStyleCnt="4" custScaleX="150295">
        <dgm:presLayoutVars>
          <dgm:bulletEnabled val="1"/>
        </dgm:presLayoutVars>
      </dgm:prSet>
      <dgm:spPr/>
      <dgm:t>
        <a:bodyPr/>
        <a:lstStyle/>
        <a:p>
          <a:endParaRPr lang="zh-TW" altLang="en-US"/>
        </a:p>
      </dgm:t>
    </dgm:pt>
    <dgm:pt modelId="{AD9FB689-AF6B-4FBF-81B3-7713DB5CA79A}" type="pres">
      <dgm:prSet presAssocID="{511D5317-05ED-449F-9CE6-DD5748551902}" presName="rect3ParTx" presStyleLbl="alignAcc1" presStyleIdx="3" presStyleCnt="4">
        <dgm:presLayoutVars>
          <dgm:chMax val="1"/>
          <dgm:bulletEnabled val="1"/>
        </dgm:presLayoutVars>
      </dgm:prSet>
      <dgm:spPr/>
      <dgm:t>
        <a:bodyPr/>
        <a:lstStyle/>
        <a:p>
          <a:endParaRPr lang="zh-TW" altLang="en-US"/>
        </a:p>
      </dgm:t>
    </dgm:pt>
    <dgm:pt modelId="{DD2885D5-0E5F-457F-BFCD-3432B33FBE33}" type="pres">
      <dgm:prSet presAssocID="{511D5317-05ED-449F-9CE6-DD5748551902}" presName="rect3ChTx" presStyleLbl="alignAcc1" presStyleIdx="3" presStyleCnt="4" custScaleX="153483">
        <dgm:presLayoutVars>
          <dgm:bulletEnabled val="1"/>
        </dgm:presLayoutVars>
      </dgm:prSet>
      <dgm:spPr/>
      <dgm:t>
        <a:bodyPr/>
        <a:lstStyle/>
        <a:p>
          <a:endParaRPr lang="zh-TW" altLang="en-US"/>
        </a:p>
      </dgm:t>
    </dgm:pt>
    <dgm:pt modelId="{57AB3FE2-9799-4B17-A0CF-E31F4A84EFDD}" type="pres">
      <dgm:prSet presAssocID="{49795C75-BF21-43C5-AE03-CD25066EB8E2}" presName="rect4ParTx" presStyleLbl="alignAcc1" presStyleIdx="3" presStyleCnt="4">
        <dgm:presLayoutVars>
          <dgm:chMax val="1"/>
          <dgm:bulletEnabled val="1"/>
        </dgm:presLayoutVars>
      </dgm:prSet>
      <dgm:spPr/>
      <dgm:t>
        <a:bodyPr/>
        <a:lstStyle/>
        <a:p>
          <a:endParaRPr lang="zh-TW" altLang="en-US"/>
        </a:p>
      </dgm:t>
    </dgm:pt>
    <dgm:pt modelId="{79918741-F7E0-48DB-BDB4-B4BEB3872E31}" type="pres">
      <dgm:prSet presAssocID="{49795C75-BF21-43C5-AE03-CD25066EB8E2}" presName="rect4ChTx" presStyleLbl="alignAcc1" presStyleIdx="3" presStyleCnt="4" custScaleX="156611" custLinFactNeighborX="782" custLinFactNeighborY="19559">
        <dgm:presLayoutVars>
          <dgm:bulletEnabled val="1"/>
        </dgm:presLayoutVars>
      </dgm:prSet>
      <dgm:spPr/>
      <dgm:t>
        <a:bodyPr/>
        <a:lstStyle/>
        <a:p>
          <a:endParaRPr lang="zh-TW" altLang="en-US"/>
        </a:p>
      </dgm:t>
    </dgm:pt>
  </dgm:ptLst>
  <dgm:cxnLst>
    <dgm:cxn modelId="{E6DA3D49-A0C6-4B0D-A047-298107C95078}" type="presOf" srcId="{06B970F3-7584-44A2-ABE9-055381349CCD}" destId="{42903DCE-A1A7-4DDA-96EE-C06CCD59FE3A}" srcOrd="0" destOrd="0" presId="urn:microsoft.com/office/officeart/2005/8/layout/target3"/>
    <dgm:cxn modelId="{B18C2D5E-5D2F-4372-9484-9316C35AF9B6}" type="presOf" srcId="{511D5317-05ED-449F-9CE6-DD5748551902}" destId="{AD9FB689-AF6B-4FBF-81B3-7713DB5CA79A}" srcOrd="1" destOrd="0" presId="urn:microsoft.com/office/officeart/2005/8/layout/target3"/>
    <dgm:cxn modelId="{EDF07685-A9A9-49AC-9A19-6FB8AD52453C}" srcId="{49795C75-BF21-43C5-AE03-CD25066EB8E2}" destId="{3E921C0C-BDD5-4110-A97F-86FFAFFC35BD}" srcOrd="0" destOrd="0" parTransId="{C57412AD-66AA-4707-9231-E44E5C522CBE}" sibTransId="{005F48CB-DA55-4F10-8CC9-216C97CA563B}"/>
    <dgm:cxn modelId="{959E274F-D003-4532-B611-CD61EA300A40}" type="presOf" srcId="{49795C75-BF21-43C5-AE03-CD25066EB8E2}" destId="{0AD44787-E02D-4145-8C34-1766F0FF712F}" srcOrd="0" destOrd="0" presId="urn:microsoft.com/office/officeart/2005/8/layout/target3"/>
    <dgm:cxn modelId="{2ABDF6CB-6328-49F5-9C57-AE3E095314E4}" srcId="{41290CED-8F18-4D0F-BC24-779ED21BC1AF}" destId="{49795C75-BF21-43C5-AE03-CD25066EB8E2}" srcOrd="3" destOrd="0" parTransId="{48F75DAA-01A6-4A4D-819B-67A3A2344A38}" sibTransId="{BBC07D19-173C-4793-B963-BDAD76D9033D}"/>
    <dgm:cxn modelId="{6C008257-06D6-4150-8858-6A7A1468672E}" srcId="{D883C8E0-F1B6-40F8-A57A-D3573A51A52F}" destId="{63C4FC55-7730-45D3-8AC1-F85AB074509C}" srcOrd="2" destOrd="0" parTransId="{86618692-1EC9-4AB0-A107-98CE8680F042}" sibTransId="{5128EF4A-334B-4B9E-B3A6-FEED2A36263E}"/>
    <dgm:cxn modelId="{220E8FE7-53F7-4AEB-9B93-C04E3CD7783B}" type="presOf" srcId="{26E2EEA2-98FD-4CB7-A182-3126FE44DFB4}" destId="{79918741-F7E0-48DB-BDB4-B4BEB3872E31}" srcOrd="0" destOrd="2" presId="urn:microsoft.com/office/officeart/2005/8/layout/target3"/>
    <dgm:cxn modelId="{8E91EAF2-01B9-4497-A7E1-B2267CEC88B8}" type="presOf" srcId="{D5F6050C-26F1-4FF5-B96C-C40CF2A4F58A}" destId="{DD2885D5-0E5F-457F-BFCD-3432B33FBE33}" srcOrd="0" destOrd="0" presId="urn:microsoft.com/office/officeart/2005/8/layout/target3"/>
    <dgm:cxn modelId="{504F8591-80BF-49BB-8124-4662B3408413}" type="presOf" srcId="{D883C8E0-F1B6-40F8-A57A-D3573A51A52F}" destId="{6BCF09B8-8D3F-495E-8CB2-C8B05C8140EE}" srcOrd="1" destOrd="0" presId="urn:microsoft.com/office/officeart/2005/8/layout/target3"/>
    <dgm:cxn modelId="{DAEC7C51-D6FE-4AE8-B973-B10645C30A3E}" srcId="{511D5317-05ED-449F-9CE6-DD5748551902}" destId="{3E111C48-F729-481A-BCE2-7EFEE7C999BA}" srcOrd="1" destOrd="0" parTransId="{88037476-2E71-4453-B912-DAD60CA0AC6F}" sibTransId="{2F450F5C-29AC-485B-83FF-32F8E1A95576}"/>
    <dgm:cxn modelId="{EF365517-BB54-4181-868A-A024738F01E8}" type="presOf" srcId="{F0578395-9691-49EA-871A-548562057EC3}" destId="{42903DCE-A1A7-4DDA-96EE-C06CCD59FE3A}" srcOrd="0" destOrd="1" presId="urn:microsoft.com/office/officeart/2005/8/layout/target3"/>
    <dgm:cxn modelId="{91F79B2D-BAAE-4E18-A1D8-532E0EEA274C}" type="presOf" srcId="{D883C8E0-F1B6-40F8-A57A-D3573A51A52F}" destId="{C23888AD-7677-4CF4-A246-759AF37123BB}" srcOrd="0" destOrd="0" presId="urn:microsoft.com/office/officeart/2005/8/layout/target3"/>
    <dgm:cxn modelId="{3AFEE9A1-3BB3-4651-8342-2D030071E844}" srcId="{511D5317-05ED-449F-9CE6-DD5748551902}" destId="{D5F6050C-26F1-4FF5-B96C-C40CF2A4F58A}" srcOrd="0" destOrd="0" parTransId="{235BA61E-BEEB-40CD-B0E7-95266B3D4D72}" sibTransId="{0CF839E3-3F6B-43C4-A487-329ED4FA4DEA}"/>
    <dgm:cxn modelId="{91477862-ECBC-431D-8858-240B5B82C655}" srcId="{2F554DD9-AF54-4014-8361-BE210A7C4552}" destId="{54ABC6D0-9368-450B-AE39-68FD6AC5B3B8}" srcOrd="0" destOrd="0" parTransId="{05790C24-42CA-4503-B776-2EF9E122FA21}" sibTransId="{3D3E58E7-5F75-4240-B106-844F21F24781}"/>
    <dgm:cxn modelId="{59BDE203-88D7-4A60-9639-5BDCE93BE24A}" srcId="{D883C8E0-F1B6-40F8-A57A-D3573A51A52F}" destId="{06B970F3-7584-44A2-ABE9-055381349CCD}" srcOrd="0" destOrd="0" parTransId="{FCC0CC30-0179-4E56-817C-80D9F74A540F}" sibTransId="{579860D2-3BB2-48D8-AF8F-1FBA1BB056B1}"/>
    <dgm:cxn modelId="{878FAED1-398A-4A4C-9AE3-B62B507A5EEE}" srcId="{D883C8E0-F1B6-40F8-A57A-D3573A51A52F}" destId="{F0578395-9691-49EA-871A-548562057EC3}" srcOrd="1" destOrd="0" parTransId="{2819D901-9E94-41EC-A9D0-5871F07CD596}" sibTransId="{AE62319C-658C-4CCA-8489-870750AC317C}"/>
    <dgm:cxn modelId="{C2E666BF-4E63-477C-B6F2-F23C0386F7B2}" srcId="{511D5317-05ED-449F-9CE6-DD5748551902}" destId="{8014C20B-65B9-4EDA-A553-C6112FB043AE}" srcOrd="2" destOrd="0" parTransId="{A564F5BC-DE09-43F8-93C3-01BC632E9BF8}" sibTransId="{6F2C5D13-258A-4862-92D8-B0814C11E944}"/>
    <dgm:cxn modelId="{96503413-9011-45A1-BFD8-43C2634EC0BE}" type="presOf" srcId="{7724221D-4564-4F0C-BF89-0225EF0E02C5}" destId="{79918741-F7E0-48DB-BDB4-B4BEB3872E31}" srcOrd="0" destOrd="3" presId="urn:microsoft.com/office/officeart/2005/8/layout/target3"/>
    <dgm:cxn modelId="{F252B424-02E7-4F66-B473-67AA42CBAA2B}" srcId="{41290CED-8F18-4D0F-BC24-779ED21BC1AF}" destId="{D883C8E0-F1B6-40F8-A57A-D3573A51A52F}" srcOrd="0" destOrd="0" parTransId="{8C80E0EE-34D5-4EA2-B5B0-1159EE8AC3C1}" sibTransId="{0A571099-7435-43CA-99BF-FE3FE4C1FE45}"/>
    <dgm:cxn modelId="{99AE067B-FA5D-46AC-AC2A-E311BD128086}" type="presOf" srcId="{8014C20B-65B9-4EDA-A553-C6112FB043AE}" destId="{DD2885D5-0E5F-457F-BFCD-3432B33FBE33}" srcOrd="0" destOrd="2" presId="urn:microsoft.com/office/officeart/2005/8/layout/target3"/>
    <dgm:cxn modelId="{9FE52650-8C4F-4371-9789-45F3EDB7F5EE}" type="presOf" srcId="{3E111C48-F729-481A-BCE2-7EFEE7C999BA}" destId="{DD2885D5-0E5F-457F-BFCD-3432B33FBE33}" srcOrd="0" destOrd="1" presId="urn:microsoft.com/office/officeart/2005/8/layout/target3"/>
    <dgm:cxn modelId="{D66D3C8A-CCED-4E38-8B21-1B01A88DD28F}" srcId="{41290CED-8F18-4D0F-BC24-779ED21BC1AF}" destId="{511D5317-05ED-449F-9CE6-DD5748551902}" srcOrd="2" destOrd="0" parTransId="{1EE82481-7565-4492-A18B-8CABF13ADBC1}" sibTransId="{62FFA47C-3060-495F-96B2-FC8A4B2BEA73}"/>
    <dgm:cxn modelId="{842097DA-4957-4D54-8BC0-7264EF260659}" type="presOf" srcId="{54ABC6D0-9368-450B-AE39-68FD6AC5B3B8}" destId="{F6FE018E-6243-4A48-845B-4C9034747424}" srcOrd="0" destOrd="0" presId="urn:microsoft.com/office/officeart/2005/8/layout/target3"/>
    <dgm:cxn modelId="{8A6A8C36-172B-4C58-AED2-5BB92E929872}" srcId="{41290CED-8F18-4D0F-BC24-779ED21BC1AF}" destId="{2F554DD9-AF54-4014-8361-BE210A7C4552}" srcOrd="1" destOrd="0" parTransId="{E2F47DFE-18FD-4615-8AAF-7D3526FE7665}" sibTransId="{885E4926-F507-4B34-8D0A-61D547DD9101}"/>
    <dgm:cxn modelId="{D2750821-3EA4-4615-A7F0-882501395FC2}" srcId="{49795C75-BF21-43C5-AE03-CD25066EB8E2}" destId="{7724221D-4564-4F0C-BF89-0225EF0E02C5}" srcOrd="3" destOrd="0" parTransId="{299FFDEC-4789-4F5B-9C03-35ADE3B2B09D}" sibTransId="{555A6AFC-EE66-44C6-8313-A0E24DF17BD8}"/>
    <dgm:cxn modelId="{4030F6B5-E10C-4705-9945-2AF5285A6160}" srcId="{49795C75-BF21-43C5-AE03-CD25066EB8E2}" destId="{26E2EEA2-98FD-4CB7-A182-3126FE44DFB4}" srcOrd="2" destOrd="0" parTransId="{BDA76C60-8ABC-4D45-919D-8CC7C83BBECA}" sibTransId="{6C86AA67-4796-43A7-A277-1273F48C1CB2}"/>
    <dgm:cxn modelId="{7DB54F9F-8BE7-4ACD-93A1-65D12576F9A9}" type="presOf" srcId="{3E921C0C-BDD5-4110-A97F-86FFAFFC35BD}" destId="{79918741-F7E0-48DB-BDB4-B4BEB3872E31}" srcOrd="0" destOrd="0" presId="urn:microsoft.com/office/officeart/2005/8/layout/target3"/>
    <dgm:cxn modelId="{EF38C61A-BFE8-4A92-8E9B-27964355B051}" type="presOf" srcId="{2F554DD9-AF54-4014-8361-BE210A7C4552}" destId="{4F6AC565-4099-459E-B265-81180C0509D9}" srcOrd="1" destOrd="0" presId="urn:microsoft.com/office/officeart/2005/8/layout/target3"/>
    <dgm:cxn modelId="{AC2AAE9F-DEC2-4511-91D0-0A156170BE02}" type="presOf" srcId="{49795C75-BF21-43C5-AE03-CD25066EB8E2}" destId="{57AB3FE2-9799-4B17-A0CF-E31F4A84EFDD}" srcOrd="1" destOrd="0" presId="urn:microsoft.com/office/officeart/2005/8/layout/target3"/>
    <dgm:cxn modelId="{3DB59FDF-B7AD-436E-B455-C36948C98DCD}" type="presOf" srcId="{511D5317-05ED-449F-9CE6-DD5748551902}" destId="{6A0721DD-B846-4E6A-AC42-6D0E1EB270DF}" srcOrd="0" destOrd="0" presId="urn:microsoft.com/office/officeart/2005/8/layout/target3"/>
    <dgm:cxn modelId="{0C8879DC-42AF-492C-B856-CD08DB82B51B}" type="presOf" srcId="{2F554DD9-AF54-4014-8361-BE210A7C4552}" destId="{D4ACD38F-1F47-44DA-9D3B-A6495C310E3C}" srcOrd="0" destOrd="0" presId="urn:microsoft.com/office/officeart/2005/8/layout/target3"/>
    <dgm:cxn modelId="{1AA01FE0-D878-41C0-980E-4895B0E26975}" srcId="{49795C75-BF21-43C5-AE03-CD25066EB8E2}" destId="{55D3E984-8AF6-46A4-B70C-B4A7DB3B46DB}" srcOrd="1" destOrd="0" parTransId="{E89A34F9-7461-46DE-AFD4-685515A1A4B7}" sibTransId="{C4858238-EBE3-4F94-A0F1-FDD36F3C8F3C}"/>
    <dgm:cxn modelId="{5583BC0A-DF4F-42FA-9948-B52E230B7E02}" type="presOf" srcId="{63C4FC55-7730-45D3-8AC1-F85AB074509C}" destId="{42903DCE-A1A7-4DDA-96EE-C06CCD59FE3A}" srcOrd="0" destOrd="2" presId="urn:microsoft.com/office/officeart/2005/8/layout/target3"/>
    <dgm:cxn modelId="{B445FC63-6EF8-47DE-9D64-83E1F42EFE77}" type="presOf" srcId="{55D3E984-8AF6-46A4-B70C-B4A7DB3B46DB}" destId="{79918741-F7E0-48DB-BDB4-B4BEB3872E31}" srcOrd="0" destOrd="1" presId="urn:microsoft.com/office/officeart/2005/8/layout/target3"/>
    <dgm:cxn modelId="{24A4DB8F-B8AD-4CAB-B2F1-E2C094E442FD}" type="presOf" srcId="{41290CED-8F18-4D0F-BC24-779ED21BC1AF}" destId="{3BA079B5-B41F-4E6E-8EC3-CBE57293A786}" srcOrd="0" destOrd="0" presId="urn:microsoft.com/office/officeart/2005/8/layout/target3"/>
    <dgm:cxn modelId="{85D7C8CF-8082-4615-87D4-B6F98738B497}" type="presParOf" srcId="{3BA079B5-B41F-4E6E-8EC3-CBE57293A786}" destId="{C46CE005-ABFC-45EE-94B4-AABE5D3F538F}" srcOrd="0" destOrd="0" presId="urn:microsoft.com/office/officeart/2005/8/layout/target3"/>
    <dgm:cxn modelId="{93AAC16C-696D-46F7-A68C-F3E57CA3F1E2}" type="presParOf" srcId="{3BA079B5-B41F-4E6E-8EC3-CBE57293A786}" destId="{287BC835-D83C-4778-9EC4-58A8650133B4}" srcOrd="1" destOrd="0" presId="urn:microsoft.com/office/officeart/2005/8/layout/target3"/>
    <dgm:cxn modelId="{86ED756A-BD5D-42F8-8B22-7A78135BD8E6}" type="presParOf" srcId="{3BA079B5-B41F-4E6E-8EC3-CBE57293A786}" destId="{C23888AD-7677-4CF4-A246-759AF37123BB}" srcOrd="2" destOrd="0" presId="urn:microsoft.com/office/officeart/2005/8/layout/target3"/>
    <dgm:cxn modelId="{A2FA660F-1FE9-4619-840F-270B5C4563CF}" type="presParOf" srcId="{3BA079B5-B41F-4E6E-8EC3-CBE57293A786}" destId="{891A8B06-5299-410F-9811-CEF838B3F35C}" srcOrd="3" destOrd="0" presId="urn:microsoft.com/office/officeart/2005/8/layout/target3"/>
    <dgm:cxn modelId="{B3FF05A5-0BCB-4393-B410-C4CF87DA7803}" type="presParOf" srcId="{3BA079B5-B41F-4E6E-8EC3-CBE57293A786}" destId="{9B9047B6-6B79-4C3B-861B-D63025A1A459}" srcOrd="4" destOrd="0" presId="urn:microsoft.com/office/officeart/2005/8/layout/target3"/>
    <dgm:cxn modelId="{F9F625E7-C9DF-4037-8640-5F9E480C97C8}" type="presParOf" srcId="{3BA079B5-B41F-4E6E-8EC3-CBE57293A786}" destId="{D4ACD38F-1F47-44DA-9D3B-A6495C310E3C}" srcOrd="5" destOrd="0" presId="urn:microsoft.com/office/officeart/2005/8/layout/target3"/>
    <dgm:cxn modelId="{FB2CE081-62C2-486E-B928-E6E9CD1D128B}" type="presParOf" srcId="{3BA079B5-B41F-4E6E-8EC3-CBE57293A786}" destId="{F7F8D82D-0EA7-47C1-AD35-BF7EEDCE7FD9}" srcOrd="6" destOrd="0" presId="urn:microsoft.com/office/officeart/2005/8/layout/target3"/>
    <dgm:cxn modelId="{830ECAFC-2151-49ED-A837-301670F8283C}" type="presParOf" srcId="{3BA079B5-B41F-4E6E-8EC3-CBE57293A786}" destId="{C4D0F47E-43AF-48EE-9654-CD0A41D31B5F}" srcOrd="7" destOrd="0" presId="urn:microsoft.com/office/officeart/2005/8/layout/target3"/>
    <dgm:cxn modelId="{0EB9D2E9-5065-47DA-A318-52AD7AB52D28}" type="presParOf" srcId="{3BA079B5-B41F-4E6E-8EC3-CBE57293A786}" destId="{6A0721DD-B846-4E6A-AC42-6D0E1EB270DF}" srcOrd="8" destOrd="0" presId="urn:microsoft.com/office/officeart/2005/8/layout/target3"/>
    <dgm:cxn modelId="{19AEF456-31AA-463A-AF85-26D3717D55C0}" type="presParOf" srcId="{3BA079B5-B41F-4E6E-8EC3-CBE57293A786}" destId="{63A1E35D-F8E6-47BE-B774-17E1DD780654}" srcOrd="9" destOrd="0" presId="urn:microsoft.com/office/officeart/2005/8/layout/target3"/>
    <dgm:cxn modelId="{1A4CD684-E249-4989-98B3-60F8BB050AAF}" type="presParOf" srcId="{3BA079B5-B41F-4E6E-8EC3-CBE57293A786}" destId="{45626612-436F-4360-A424-0B49165ADDF0}" srcOrd="10" destOrd="0" presId="urn:microsoft.com/office/officeart/2005/8/layout/target3"/>
    <dgm:cxn modelId="{6AB6A436-9F27-40F1-8C98-2F5E5335F956}" type="presParOf" srcId="{3BA079B5-B41F-4E6E-8EC3-CBE57293A786}" destId="{0AD44787-E02D-4145-8C34-1766F0FF712F}" srcOrd="11" destOrd="0" presId="urn:microsoft.com/office/officeart/2005/8/layout/target3"/>
    <dgm:cxn modelId="{DA7942D3-ACD5-4C62-A8A2-6CE9884DC43C}" type="presParOf" srcId="{3BA079B5-B41F-4E6E-8EC3-CBE57293A786}" destId="{6BCF09B8-8D3F-495E-8CB2-C8B05C8140EE}" srcOrd="12" destOrd="0" presId="urn:microsoft.com/office/officeart/2005/8/layout/target3"/>
    <dgm:cxn modelId="{CB36CBCB-E242-4BC8-B884-DD5C6F6D31C9}" type="presParOf" srcId="{3BA079B5-B41F-4E6E-8EC3-CBE57293A786}" destId="{42903DCE-A1A7-4DDA-96EE-C06CCD59FE3A}" srcOrd="13" destOrd="0" presId="urn:microsoft.com/office/officeart/2005/8/layout/target3"/>
    <dgm:cxn modelId="{F8133524-D340-436A-AC9F-616255CD0B55}" type="presParOf" srcId="{3BA079B5-B41F-4E6E-8EC3-CBE57293A786}" destId="{4F6AC565-4099-459E-B265-81180C0509D9}" srcOrd="14" destOrd="0" presId="urn:microsoft.com/office/officeart/2005/8/layout/target3"/>
    <dgm:cxn modelId="{0DC9576C-FF8F-4025-A73C-F8C438CCE0C7}" type="presParOf" srcId="{3BA079B5-B41F-4E6E-8EC3-CBE57293A786}" destId="{F6FE018E-6243-4A48-845B-4C9034747424}" srcOrd="15" destOrd="0" presId="urn:microsoft.com/office/officeart/2005/8/layout/target3"/>
    <dgm:cxn modelId="{B0CCEBD9-3B1E-4534-9C14-1654764A0453}" type="presParOf" srcId="{3BA079B5-B41F-4E6E-8EC3-CBE57293A786}" destId="{AD9FB689-AF6B-4FBF-81B3-7713DB5CA79A}" srcOrd="16" destOrd="0" presId="urn:microsoft.com/office/officeart/2005/8/layout/target3"/>
    <dgm:cxn modelId="{53BD6EA4-991B-4AD2-B5D0-6BD75DC804B6}" type="presParOf" srcId="{3BA079B5-B41F-4E6E-8EC3-CBE57293A786}" destId="{DD2885D5-0E5F-457F-BFCD-3432B33FBE33}" srcOrd="17" destOrd="0" presId="urn:microsoft.com/office/officeart/2005/8/layout/target3"/>
    <dgm:cxn modelId="{3D134A01-8949-4CD5-8287-0A31A42CA2D9}" type="presParOf" srcId="{3BA079B5-B41F-4E6E-8EC3-CBE57293A786}" destId="{57AB3FE2-9799-4B17-A0CF-E31F4A84EFDD}" srcOrd="18" destOrd="0" presId="urn:microsoft.com/office/officeart/2005/8/layout/target3"/>
    <dgm:cxn modelId="{3E5B9ADF-E08B-4756-8615-72AC23543347}" type="presParOf" srcId="{3BA079B5-B41F-4E6E-8EC3-CBE57293A786}" destId="{79918741-F7E0-48DB-BDB4-B4BEB3872E31}" srcOrd="19"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D39F7208-E467-4FE2-88BB-4903BBF512F7}" type="doc">
      <dgm:prSet loTypeId="urn:microsoft.com/office/officeart/2005/8/layout/target1" loCatId="relationship" qsTypeId="urn:microsoft.com/office/officeart/2005/8/quickstyle/simple1" qsCatId="simple" csTypeId="urn:microsoft.com/office/officeart/2005/8/colors/accent2_5" csCatId="accent2" phldr="1"/>
      <dgm:spPr/>
      <dgm:t>
        <a:bodyPr/>
        <a:lstStyle/>
        <a:p>
          <a:endParaRPr lang="zh-TW" altLang="en-US"/>
        </a:p>
      </dgm:t>
    </dgm:pt>
    <dgm:pt modelId="{62FE5A23-DC73-4965-B104-137EA3D71701}">
      <dgm:prSet phldrT="[文字]" custT="1"/>
      <dgm:spPr/>
      <dgm:t>
        <a:bodyPr/>
        <a:lstStyle/>
        <a:p>
          <a:r>
            <a:rPr lang="en-US" altLang="zh-TW" sz="1800" b="1" dirty="0" smtClean="0">
              <a:latin typeface="標楷體" panose="03000509000000000000" pitchFamily="65" charset="-120"/>
              <a:ea typeface="標楷體" panose="03000509000000000000" pitchFamily="65" charset="-120"/>
            </a:rPr>
            <a:t>1.</a:t>
          </a:r>
          <a:r>
            <a:rPr lang="zh-TW" altLang="zh-TW" sz="1800" b="1" dirty="0" smtClean="0">
              <a:latin typeface="標楷體" panose="03000509000000000000" pitchFamily="65" charset="-120"/>
              <a:ea typeface="標楷體" panose="03000509000000000000" pitchFamily="65" charset="-120"/>
            </a:rPr>
            <a:t>現行市場費率及授權情形</a:t>
          </a:r>
        </a:p>
      </dgm:t>
    </dgm:pt>
    <dgm:pt modelId="{E56BBC6F-AEA6-43DC-A11A-8070A80F8EBC}" type="parTrans" cxnId="{61851609-B78B-4524-8192-CE06252B8F69}">
      <dgm:prSet/>
      <dgm:spPr/>
      <dgm:t>
        <a:bodyPr/>
        <a:lstStyle/>
        <a:p>
          <a:endParaRPr lang="zh-TW" altLang="en-US"/>
        </a:p>
      </dgm:t>
    </dgm:pt>
    <dgm:pt modelId="{929D2246-5B5E-4534-844D-AAA9C87ECFA4}" type="sibTrans" cxnId="{61851609-B78B-4524-8192-CE06252B8F69}">
      <dgm:prSet/>
      <dgm:spPr/>
      <dgm:t>
        <a:bodyPr/>
        <a:lstStyle/>
        <a:p>
          <a:endParaRPr lang="zh-TW" altLang="en-US"/>
        </a:p>
      </dgm:t>
    </dgm:pt>
    <dgm:pt modelId="{0A4C65CC-CEE7-4BB3-BA2D-1152DF788158}">
      <dgm:prSet phldrT="[文字]" custT="1"/>
      <dgm:spPr/>
      <dgm:t>
        <a:bodyPr/>
        <a:lstStyle/>
        <a:p>
          <a:r>
            <a:rPr lang="en-US" altLang="zh-TW" sz="1800" b="1" dirty="0" smtClean="0">
              <a:latin typeface="標楷體" panose="03000509000000000000" pitchFamily="65" charset="-120"/>
              <a:ea typeface="標楷體" panose="03000509000000000000" pitchFamily="65" charset="-120"/>
            </a:rPr>
            <a:t>2.</a:t>
          </a:r>
          <a:r>
            <a:rPr lang="zh-TW" altLang="en-US" sz="1800" b="1" dirty="0" smtClean="0">
              <a:latin typeface="標楷體" panose="03000509000000000000" pitchFamily="65" charset="-120"/>
              <a:ea typeface="標楷體" panose="03000509000000000000" pitchFamily="65" charset="-120"/>
            </a:rPr>
            <a:t>取得授權對利用人之重要性</a:t>
          </a:r>
          <a:endParaRPr lang="en-US" altLang="zh-TW" sz="1800" b="1" dirty="0" smtClean="0">
            <a:latin typeface="標楷體" panose="03000509000000000000" pitchFamily="65" charset="-120"/>
            <a:ea typeface="標楷體" panose="03000509000000000000" pitchFamily="65" charset="-120"/>
          </a:endParaRPr>
        </a:p>
      </dgm:t>
    </dgm:pt>
    <dgm:pt modelId="{0AE979A3-4B15-4E7D-9DA0-F3DA06B162BB}" type="parTrans" cxnId="{9CB31B38-6533-44E3-9F26-FE59B11C5AA4}">
      <dgm:prSet/>
      <dgm:spPr/>
      <dgm:t>
        <a:bodyPr/>
        <a:lstStyle/>
        <a:p>
          <a:endParaRPr lang="zh-TW" altLang="en-US"/>
        </a:p>
      </dgm:t>
    </dgm:pt>
    <dgm:pt modelId="{166156DE-232A-4368-8674-0AF8940EFB45}" type="sibTrans" cxnId="{9CB31B38-6533-44E3-9F26-FE59B11C5AA4}">
      <dgm:prSet/>
      <dgm:spPr/>
      <dgm:t>
        <a:bodyPr/>
        <a:lstStyle/>
        <a:p>
          <a:endParaRPr lang="zh-TW" altLang="en-US"/>
        </a:p>
      </dgm:t>
    </dgm:pt>
    <dgm:pt modelId="{BE5BDF76-364F-42C6-89D9-22FCD6B91261}">
      <dgm:prSet custT="1"/>
      <dgm:spPr/>
      <dgm:t>
        <a:bodyPr/>
        <a:lstStyle/>
        <a:p>
          <a:r>
            <a:rPr lang="en-US" altLang="zh-TW" sz="1800" b="1" dirty="0" smtClean="0">
              <a:latin typeface="標楷體" panose="03000509000000000000" pitchFamily="65" charset="-120"/>
              <a:ea typeface="標楷體" panose="03000509000000000000" pitchFamily="65" charset="-120"/>
            </a:rPr>
            <a:t>3.</a:t>
          </a:r>
          <a:r>
            <a:rPr lang="zh-TW" altLang="en-US" sz="1800" b="1" dirty="0" smtClean="0">
              <a:latin typeface="標楷體" panose="03000509000000000000" pitchFamily="65" charset="-120"/>
              <a:ea typeface="標楷體" panose="03000509000000000000" pitchFamily="65" charset="-120"/>
            </a:rPr>
            <a:t>我國其他集管團體費率</a:t>
          </a:r>
          <a:endParaRPr lang="zh-TW" altLang="en-US" sz="1800" b="1" dirty="0">
            <a:latin typeface="標楷體" panose="03000509000000000000" pitchFamily="65" charset="-120"/>
            <a:ea typeface="標楷體" panose="03000509000000000000" pitchFamily="65" charset="-120"/>
          </a:endParaRPr>
        </a:p>
      </dgm:t>
    </dgm:pt>
    <dgm:pt modelId="{7EE61988-E10B-4B24-9128-A90A3B894718}" type="parTrans" cxnId="{210ED1B1-7AB7-418E-8E30-3CC4042FF90F}">
      <dgm:prSet/>
      <dgm:spPr/>
      <dgm:t>
        <a:bodyPr/>
        <a:lstStyle/>
        <a:p>
          <a:endParaRPr lang="zh-TW" altLang="en-US"/>
        </a:p>
      </dgm:t>
    </dgm:pt>
    <dgm:pt modelId="{D9B48EF8-DB12-4B26-BFFA-BC458B252F75}" type="sibTrans" cxnId="{210ED1B1-7AB7-418E-8E30-3CC4042FF90F}">
      <dgm:prSet/>
      <dgm:spPr/>
      <dgm:t>
        <a:bodyPr/>
        <a:lstStyle/>
        <a:p>
          <a:endParaRPr lang="zh-TW" altLang="en-US"/>
        </a:p>
      </dgm:t>
    </dgm:pt>
    <dgm:pt modelId="{55E90020-5143-463E-9475-E872F2ED1A61}">
      <dgm:prSet custT="1"/>
      <dgm:spPr/>
      <dgm:t>
        <a:bodyPr/>
        <a:lstStyle/>
        <a:p>
          <a:r>
            <a:rPr lang="en-US" altLang="zh-TW" sz="1800" b="1" dirty="0" smtClean="0">
              <a:latin typeface="標楷體" panose="03000509000000000000" pitchFamily="65" charset="-120"/>
              <a:ea typeface="標楷體" panose="03000509000000000000" pitchFamily="65" charset="-120"/>
            </a:rPr>
            <a:t>4.</a:t>
          </a:r>
          <a:r>
            <a:rPr lang="zh-TW" altLang="zh-TW" sz="1800" b="1" dirty="0" smtClean="0">
              <a:latin typeface="標楷體" panose="03000509000000000000" pitchFamily="65" charset="-120"/>
              <a:ea typeface="標楷體" panose="03000509000000000000" pitchFamily="65" charset="-120"/>
            </a:rPr>
            <a:t>國外類似利用型態之費率</a:t>
          </a:r>
          <a:endParaRPr lang="zh-TW" altLang="en-US" sz="1800" b="1" dirty="0">
            <a:latin typeface="標楷體" panose="03000509000000000000" pitchFamily="65" charset="-120"/>
            <a:ea typeface="標楷體" panose="03000509000000000000" pitchFamily="65" charset="-120"/>
          </a:endParaRPr>
        </a:p>
      </dgm:t>
    </dgm:pt>
    <dgm:pt modelId="{C6AA728D-450B-4C5A-A8FD-E3FD1BAB2C36}" type="parTrans" cxnId="{D10289A3-D3C4-4904-972A-5DADA272F3E1}">
      <dgm:prSet/>
      <dgm:spPr/>
      <dgm:t>
        <a:bodyPr/>
        <a:lstStyle/>
        <a:p>
          <a:endParaRPr lang="zh-TW" altLang="en-US"/>
        </a:p>
      </dgm:t>
    </dgm:pt>
    <dgm:pt modelId="{680E5C8C-E6A3-4A01-9EE7-0724D4BF2A73}" type="sibTrans" cxnId="{D10289A3-D3C4-4904-972A-5DADA272F3E1}">
      <dgm:prSet/>
      <dgm:spPr/>
      <dgm:t>
        <a:bodyPr/>
        <a:lstStyle/>
        <a:p>
          <a:endParaRPr lang="zh-TW" altLang="en-US"/>
        </a:p>
      </dgm:t>
    </dgm:pt>
    <dgm:pt modelId="{F5CBDA78-10B3-4579-A95E-70026E391056}" type="pres">
      <dgm:prSet presAssocID="{D39F7208-E467-4FE2-88BB-4903BBF512F7}" presName="composite" presStyleCnt="0">
        <dgm:presLayoutVars>
          <dgm:chMax val="5"/>
          <dgm:dir/>
          <dgm:resizeHandles val="exact"/>
        </dgm:presLayoutVars>
      </dgm:prSet>
      <dgm:spPr/>
      <dgm:t>
        <a:bodyPr/>
        <a:lstStyle/>
        <a:p>
          <a:endParaRPr lang="zh-TW" altLang="en-US"/>
        </a:p>
      </dgm:t>
    </dgm:pt>
    <dgm:pt modelId="{693A08D9-770C-4E2B-8920-DB86C92F0F03}" type="pres">
      <dgm:prSet presAssocID="{62FE5A23-DC73-4965-B104-137EA3D71701}" presName="circle1" presStyleLbl="lnNode1" presStyleIdx="0" presStyleCnt="4"/>
      <dgm:spPr/>
    </dgm:pt>
    <dgm:pt modelId="{E84472CB-FECD-4EFB-A598-85568964825E}" type="pres">
      <dgm:prSet presAssocID="{62FE5A23-DC73-4965-B104-137EA3D71701}" presName="text1" presStyleLbl="revTx" presStyleIdx="0" presStyleCnt="4" custScaleX="168660" custLinFactNeighborX="27593" custLinFactNeighborY="-1511">
        <dgm:presLayoutVars>
          <dgm:bulletEnabled val="1"/>
        </dgm:presLayoutVars>
      </dgm:prSet>
      <dgm:spPr/>
      <dgm:t>
        <a:bodyPr/>
        <a:lstStyle/>
        <a:p>
          <a:endParaRPr lang="zh-TW" altLang="en-US"/>
        </a:p>
      </dgm:t>
    </dgm:pt>
    <dgm:pt modelId="{DCF0336E-2310-405B-AE44-13D168FEE82A}" type="pres">
      <dgm:prSet presAssocID="{62FE5A23-DC73-4965-B104-137EA3D71701}" presName="line1" presStyleLbl="callout" presStyleIdx="0" presStyleCnt="8"/>
      <dgm:spPr/>
    </dgm:pt>
    <dgm:pt modelId="{AA2CDA04-5020-4C81-8C06-A244779B9E18}" type="pres">
      <dgm:prSet presAssocID="{62FE5A23-DC73-4965-B104-137EA3D71701}" presName="d1" presStyleLbl="callout" presStyleIdx="1" presStyleCnt="8"/>
      <dgm:spPr/>
    </dgm:pt>
    <dgm:pt modelId="{6FFAD232-E35B-49A7-A4A4-481B9AD599F4}" type="pres">
      <dgm:prSet presAssocID="{0A4C65CC-CEE7-4BB3-BA2D-1152DF788158}" presName="circle2" presStyleLbl="lnNode1" presStyleIdx="1" presStyleCnt="4"/>
      <dgm:spPr/>
    </dgm:pt>
    <dgm:pt modelId="{1973CC78-D6A5-4A5D-B047-7F7B67B76797}" type="pres">
      <dgm:prSet presAssocID="{0A4C65CC-CEE7-4BB3-BA2D-1152DF788158}" presName="text2" presStyleLbl="revTx" presStyleIdx="1" presStyleCnt="4" custScaleX="181629" custScaleY="61205" custLinFactNeighborX="40831" custLinFactNeighborY="-30260">
        <dgm:presLayoutVars>
          <dgm:bulletEnabled val="1"/>
        </dgm:presLayoutVars>
      </dgm:prSet>
      <dgm:spPr/>
      <dgm:t>
        <a:bodyPr/>
        <a:lstStyle/>
        <a:p>
          <a:endParaRPr lang="zh-TW" altLang="en-US"/>
        </a:p>
      </dgm:t>
    </dgm:pt>
    <dgm:pt modelId="{292626AB-74F4-4634-9922-97D7E934E23E}" type="pres">
      <dgm:prSet presAssocID="{0A4C65CC-CEE7-4BB3-BA2D-1152DF788158}" presName="line2" presStyleLbl="callout" presStyleIdx="2" presStyleCnt="8"/>
      <dgm:spPr/>
    </dgm:pt>
    <dgm:pt modelId="{922FABE1-CD09-48DB-AD94-CE611AFCFEFB}" type="pres">
      <dgm:prSet presAssocID="{0A4C65CC-CEE7-4BB3-BA2D-1152DF788158}" presName="d2" presStyleLbl="callout" presStyleIdx="3" presStyleCnt="8"/>
      <dgm:spPr/>
    </dgm:pt>
    <dgm:pt modelId="{5EEA1548-AFBD-4025-B1C2-6426991D1463}" type="pres">
      <dgm:prSet presAssocID="{BE5BDF76-364F-42C6-89D9-22FCD6B91261}" presName="circle3" presStyleLbl="lnNode1" presStyleIdx="2" presStyleCnt="4"/>
      <dgm:spPr/>
    </dgm:pt>
    <dgm:pt modelId="{A5B8203D-5898-4454-92C2-8210352A3571}" type="pres">
      <dgm:prSet presAssocID="{BE5BDF76-364F-42C6-89D9-22FCD6B91261}" presName="text3" presStyleLbl="revTx" presStyleIdx="2" presStyleCnt="4" custScaleX="167479" custLinFactNeighborX="38132" custLinFactNeighborY="31243">
        <dgm:presLayoutVars>
          <dgm:bulletEnabled val="1"/>
        </dgm:presLayoutVars>
      </dgm:prSet>
      <dgm:spPr/>
      <dgm:t>
        <a:bodyPr/>
        <a:lstStyle/>
        <a:p>
          <a:endParaRPr lang="zh-TW" altLang="en-US"/>
        </a:p>
      </dgm:t>
    </dgm:pt>
    <dgm:pt modelId="{5615DAE0-CBB3-47EF-8EB5-B6E331B75E94}" type="pres">
      <dgm:prSet presAssocID="{BE5BDF76-364F-42C6-89D9-22FCD6B91261}" presName="line3" presStyleLbl="callout" presStyleIdx="4" presStyleCnt="8"/>
      <dgm:spPr/>
    </dgm:pt>
    <dgm:pt modelId="{844AA8FF-4EB5-4F13-BA4C-4AF18201FA8B}" type="pres">
      <dgm:prSet presAssocID="{BE5BDF76-364F-42C6-89D9-22FCD6B91261}" presName="d3" presStyleLbl="callout" presStyleIdx="5" presStyleCnt="8"/>
      <dgm:spPr/>
    </dgm:pt>
    <dgm:pt modelId="{C1AD171D-D268-4287-A335-E6E9EC0337C8}" type="pres">
      <dgm:prSet presAssocID="{55E90020-5143-463E-9475-E872F2ED1A61}" presName="circle4" presStyleLbl="lnNode1" presStyleIdx="3" presStyleCnt="4"/>
      <dgm:spPr/>
    </dgm:pt>
    <dgm:pt modelId="{D54BE376-B7BF-4A46-8C7F-CA502DA11655}" type="pres">
      <dgm:prSet presAssocID="{55E90020-5143-463E-9475-E872F2ED1A61}" presName="text4" presStyleLbl="revTx" presStyleIdx="3" presStyleCnt="4" custScaleX="162371" custLinFactNeighborX="35228" custLinFactNeighborY="9181">
        <dgm:presLayoutVars>
          <dgm:bulletEnabled val="1"/>
        </dgm:presLayoutVars>
      </dgm:prSet>
      <dgm:spPr/>
      <dgm:t>
        <a:bodyPr/>
        <a:lstStyle/>
        <a:p>
          <a:endParaRPr lang="zh-TW" altLang="en-US"/>
        </a:p>
      </dgm:t>
    </dgm:pt>
    <dgm:pt modelId="{4CF4C2CB-E8F3-4269-9932-6CD79FF0E5FD}" type="pres">
      <dgm:prSet presAssocID="{55E90020-5143-463E-9475-E872F2ED1A61}" presName="line4" presStyleLbl="callout" presStyleIdx="6" presStyleCnt="8"/>
      <dgm:spPr/>
    </dgm:pt>
    <dgm:pt modelId="{FE53C4BD-5536-40BA-912F-F92486D8551A}" type="pres">
      <dgm:prSet presAssocID="{55E90020-5143-463E-9475-E872F2ED1A61}" presName="d4" presStyleLbl="callout" presStyleIdx="7" presStyleCnt="8" custLinFactNeighborX="1099" custLinFactNeighborY="-2541"/>
      <dgm:spPr/>
    </dgm:pt>
  </dgm:ptLst>
  <dgm:cxnLst>
    <dgm:cxn modelId="{FB5E5050-A58B-4F3C-8D9A-B81355F75483}" type="presOf" srcId="{BE5BDF76-364F-42C6-89D9-22FCD6B91261}" destId="{A5B8203D-5898-4454-92C2-8210352A3571}" srcOrd="0" destOrd="0" presId="urn:microsoft.com/office/officeart/2005/8/layout/target1"/>
    <dgm:cxn modelId="{F41F2B22-07C5-4D99-A293-C189F55F5E29}" type="presOf" srcId="{62FE5A23-DC73-4965-B104-137EA3D71701}" destId="{E84472CB-FECD-4EFB-A598-85568964825E}" srcOrd="0" destOrd="0" presId="urn:microsoft.com/office/officeart/2005/8/layout/target1"/>
    <dgm:cxn modelId="{61851609-B78B-4524-8192-CE06252B8F69}" srcId="{D39F7208-E467-4FE2-88BB-4903BBF512F7}" destId="{62FE5A23-DC73-4965-B104-137EA3D71701}" srcOrd="0" destOrd="0" parTransId="{E56BBC6F-AEA6-43DC-A11A-8070A80F8EBC}" sibTransId="{929D2246-5B5E-4534-844D-AAA9C87ECFA4}"/>
    <dgm:cxn modelId="{210ED1B1-7AB7-418E-8E30-3CC4042FF90F}" srcId="{D39F7208-E467-4FE2-88BB-4903BBF512F7}" destId="{BE5BDF76-364F-42C6-89D9-22FCD6B91261}" srcOrd="2" destOrd="0" parTransId="{7EE61988-E10B-4B24-9128-A90A3B894718}" sibTransId="{D9B48EF8-DB12-4B26-BFFA-BC458B252F75}"/>
    <dgm:cxn modelId="{AA7A2214-056E-42FD-ADB1-CD6EB72C2FAF}" type="presOf" srcId="{55E90020-5143-463E-9475-E872F2ED1A61}" destId="{D54BE376-B7BF-4A46-8C7F-CA502DA11655}" srcOrd="0" destOrd="0" presId="urn:microsoft.com/office/officeart/2005/8/layout/target1"/>
    <dgm:cxn modelId="{9CB31B38-6533-44E3-9F26-FE59B11C5AA4}" srcId="{D39F7208-E467-4FE2-88BB-4903BBF512F7}" destId="{0A4C65CC-CEE7-4BB3-BA2D-1152DF788158}" srcOrd="1" destOrd="0" parTransId="{0AE979A3-4B15-4E7D-9DA0-F3DA06B162BB}" sibTransId="{166156DE-232A-4368-8674-0AF8940EFB45}"/>
    <dgm:cxn modelId="{D10289A3-D3C4-4904-972A-5DADA272F3E1}" srcId="{D39F7208-E467-4FE2-88BB-4903BBF512F7}" destId="{55E90020-5143-463E-9475-E872F2ED1A61}" srcOrd="3" destOrd="0" parTransId="{C6AA728D-450B-4C5A-A8FD-E3FD1BAB2C36}" sibTransId="{680E5C8C-E6A3-4A01-9EE7-0724D4BF2A73}"/>
    <dgm:cxn modelId="{657599F9-841F-4671-9780-B41CAEFC0AF4}" type="presOf" srcId="{D39F7208-E467-4FE2-88BB-4903BBF512F7}" destId="{F5CBDA78-10B3-4579-A95E-70026E391056}" srcOrd="0" destOrd="0" presId="urn:microsoft.com/office/officeart/2005/8/layout/target1"/>
    <dgm:cxn modelId="{A87944B0-1920-4509-BA38-5813CBE54078}" type="presOf" srcId="{0A4C65CC-CEE7-4BB3-BA2D-1152DF788158}" destId="{1973CC78-D6A5-4A5D-B047-7F7B67B76797}" srcOrd="0" destOrd="0" presId="urn:microsoft.com/office/officeart/2005/8/layout/target1"/>
    <dgm:cxn modelId="{8D30A88D-9367-4E40-8267-238727660E10}" type="presParOf" srcId="{F5CBDA78-10B3-4579-A95E-70026E391056}" destId="{693A08D9-770C-4E2B-8920-DB86C92F0F03}" srcOrd="0" destOrd="0" presId="urn:microsoft.com/office/officeart/2005/8/layout/target1"/>
    <dgm:cxn modelId="{7C9F9ECB-E9E9-451F-86DB-3062EAE6811D}" type="presParOf" srcId="{F5CBDA78-10B3-4579-A95E-70026E391056}" destId="{E84472CB-FECD-4EFB-A598-85568964825E}" srcOrd="1" destOrd="0" presId="urn:microsoft.com/office/officeart/2005/8/layout/target1"/>
    <dgm:cxn modelId="{C8E5AD25-5599-4612-B4AA-D2DCDC80708E}" type="presParOf" srcId="{F5CBDA78-10B3-4579-A95E-70026E391056}" destId="{DCF0336E-2310-405B-AE44-13D168FEE82A}" srcOrd="2" destOrd="0" presId="urn:microsoft.com/office/officeart/2005/8/layout/target1"/>
    <dgm:cxn modelId="{9A3E3572-243A-4964-A316-6A9B3BEA0B0F}" type="presParOf" srcId="{F5CBDA78-10B3-4579-A95E-70026E391056}" destId="{AA2CDA04-5020-4C81-8C06-A244779B9E18}" srcOrd="3" destOrd="0" presId="urn:microsoft.com/office/officeart/2005/8/layout/target1"/>
    <dgm:cxn modelId="{C84D62FA-C9BA-4A14-A5BA-B2E873A28E03}" type="presParOf" srcId="{F5CBDA78-10B3-4579-A95E-70026E391056}" destId="{6FFAD232-E35B-49A7-A4A4-481B9AD599F4}" srcOrd="4" destOrd="0" presId="urn:microsoft.com/office/officeart/2005/8/layout/target1"/>
    <dgm:cxn modelId="{FFAC7A67-BCA3-4C14-9544-304B5F0845F5}" type="presParOf" srcId="{F5CBDA78-10B3-4579-A95E-70026E391056}" destId="{1973CC78-D6A5-4A5D-B047-7F7B67B76797}" srcOrd="5" destOrd="0" presId="urn:microsoft.com/office/officeart/2005/8/layout/target1"/>
    <dgm:cxn modelId="{2B9E6827-17CE-4616-A7BB-71354073CE5D}" type="presParOf" srcId="{F5CBDA78-10B3-4579-A95E-70026E391056}" destId="{292626AB-74F4-4634-9922-97D7E934E23E}" srcOrd="6" destOrd="0" presId="urn:microsoft.com/office/officeart/2005/8/layout/target1"/>
    <dgm:cxn modelId="{2BBE57E4-5429-4D8B-AA1B-4D7406D31958}" type="presParOf" srcId="{F5CBDA78-10B3-4579-A95E-70026E391056}" destId="{922FABE1-CD09-48DB-AD94-CE611AFCFEFB}" srcOrd="7" destOrd="0" presId="urn:microsoft.com/office/officeart/2005/8/layout/target1"/>
    <dgm:cxn modelId="{F71B932B-D8F1-49BF-A6BA-301D2637945E}" type="presParOf" srcId="{F5CBDA78-10B3-4579-A95E-70026E391056}" destId="{5EEA1548-AFBD-4025-B1C2-6426991D1463}" srcOrd="8" destOrd="0" presId="urn:microsoft.com/office/officeart/2005/8/layout/target1"/>
    <dgm:cxn modelId="{631AD829-3DA5-452C-8344-192FE5737408}" type="presParOf" srcId="{F5CBDA78-10B3-4579-A95E-70026E391056}" destId="{A5B8203D-5898-4454-92C2-8210352A3571}" srcOrd="9" destOrd="0" presId="urn:microsoft.com/office/officeart/2005/8/layout/target1"/>
    <dgm:cxn modelId="{E1B08348-0A7C-4D94-87D9-F7676862AFBA}" type="presParOf" srcId="{F5CBDA78-10B3-4579-A95E-70026E391056}" destId="{5615DAE0-CBB3-47EF-8EB5-B6E331B75E94}" srcOrd="10" destOrd="0" presId="urn:microsoft.com/office/officeart/2005/8/layout/target1"/>
    <dgm:cxn modelId="{0A65B099-1D6C-496E-A9BA-D4612236DDB0}" type="presParOf" srcId="{F5CBDA78-10B3-4579-A95E-70026E391056}" destId="{844AA8FF-4EB5-4F13-BA4C-4AF18201FA8B}" srcOrd="11" destOrd="0" presId="urn:microsoft.com/office/officeart/2005/8/layout/target1"/>
    <dgm:cxn modelId="{D13A6FA1-9FE5-4439-BAA4-FF5552ECA766}" type="presParOf" srcId="{F5CBDA78-10B3-4579-A95E-70026E391056}" destId="{C1AD171D-D268-4287-A335-E6E9EC0337C8}" srcOrd="12" destOrd="0" presId="urn:microsoft.com/office/officeart/2005/8/layout/target1"/>
    <dgm:cxn modelId="{956C1691-6732-4BDD-B4DD-29E089ACCB06}" type="presParOf" srcId="{F5CBDA78-10B3-4579-A95E-70026E391056}" destId="{D54BE376-B7BF-4A46-8C7F-CA502DA11655}" srcOrd="13" destOrd="0" presId="urn:microsoft.com/office/officeart/2005/8/layout/target1"/>
    <dgm:cxn modelId="{D087E4BF-40BB-4507-AD51-8224B06C6031}" type="presParOf" srcId="{F5CBDA78-10B3-4579-A95E-70026E391056}" destId="{4CF4C2CB-E8F3-4269-9932-6CD79FF0E5FD}" srcOrd="14" destOrd="0" presId="urn:microsoft.com/office/officeart/2005/8/layout/target1"/>
    <dgm:cxn modelId="{E4DA07B7-97E7-44C8-B355-721145CA4DE8}" type="presParOf" srcId="{F5CBDA78-10B3-4579-A95E-70026E391056}" destId="{FE53C4BD-5536-40BA-912F-F92486D8551A}" srcOrd="15" destOrd="0" presId="urn:microsoft.com/office/officeart/2005/8/layout/targe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E2B1256A-1B03-41BD-8E40-976973960C2F}" type="doc">
      <dgm:prSet loTypeId="urn:microsoft.com/office/officeart/2005/8/layout/arrow2" loCatId="process" qsTypeId="urn:microsoft.com/office/officeart/2005/8/quickstyle/simple1" qsCatId="simple" csTypeId="urn:microsoft.com/office/officeart/2005/8/colors/accent1_2" csCatId="accent1" phldr="1"/>
      <dgm:spPr/>
      <dgm:t>
        <a:bodyPr/>
        <a:lstStyle/>
        <a:p>
          <a:endParaRPr lang="zh-TW" altLang="en-US"/>
        </a:p>
      </dgm:t>
    </dgm:pt>
    <dgm:pt modelId="{6ADBD7D2-F289-4AFC-8244-533135E672A7}">
      <dgm:prSet phldrT="[文字]" custT="1"/>
      <dgm:spPr/>
      <dgm:t>
        <a:bodyPr/>
        <a:lstStyle/>
        <a:p>
          <a:r>
            <a:rPr lang="zh-TW" altLang="en-US" sz="2000" b="1" dirty="0" smtClean="0">
              <a:latin typeface="標楷體" panose="03000509000000000000" pitchFamily="65" charset="-120"/>
              <a:ea typeface="標楷體" panose="03000509000000000000" pitchFamily="65" charset="-120"/>
            </a:rPr>
            <a:t>促進簡化授權</a:t>
          </a:r>
          <a:endParaRPr lang="zh-TW" altLang="en-US" sz="2000" b="1" dirty="0">
            <a:latin typeface="標楷體" panose="03000509000000000000" pitchFamily="65" charset="-120"/>
            <a:ea typeface="標楷體" panose="03000509000000000000" pitchFamily="65" charset="-120"/>
          </a:endParaRPr>
        </a:p>
      </dgm:t>
    </dgm:pt>
    <dgm:pt modelId="{94876088-C2B2-4E89-8389-23B7C5608433}" type="parTrans" cxnId="{1140CC1C-D013-4FD4-9A31-3F41D8DCE6B6}">
      <dgm:prSet/>
      <dgm:spPr/>
      <dgm:t>
        <a:bodyPr/>
        <a:lstStyle/>
        <a:p>
          <a:endParaRPr lang="zh-TW" altLang="en-US"/>
        </a:p>
      </dgm:t>
    </dgm:pt>
    <dgm:pt modelId="{F374C978-6152-40CA-A60B-1DB82B713117}" type="sibTrans" cxnId="{1140CC1C-D013-4FD4-9A31-3F41D8DCE6B6}">
      <dgm:prSet/>
      <dgm:spPr/>
      <dgm:t>
        <a:bodyPr/>
        <a:lstStyle/>
        <a:p>
          <a:endParaRPr lang="zh-TW" altLang="en-US"/>
        </a:p>
      </dgm:t>
    </dgm:pt>
    <dgm:pt modelId="{70ECBBC2-B101-47C3-8F34-393D84B16987}">
      <dgm:prSet phldrT="[文字]" custT="1"/>
      <dgm:spPr/>
      <dgm:t>
        <a:bodyPr/>
        <a:lstStyle/>
        <a:p>
          <a:r>
            <a:rPr lang="zh-TW" altLang="en-US" sz="2000" b="1" dirty="0" smtClean="0">
              <a:latin typeface="標楷體" panose="03000509000000000000" pitchFamily="65" charset="-120"/>
              <a:ea typeface="標楷體" panose="03000509000000000000" pitchFamily="65" charset="-120"/>
            </a:rPr>
            <a:t>使各集管費率之計費方式趨於一致</a:t>
          </a:r>
          <a:endParaRPr lang="zh-TW" altLang="en-US" sz="2000" b="1" dirty="0">
            <a:latin typeface="標楷體" panose="03000509000000000000" pitchFamily="65" charset="-120"/>
            <a:ea typeface="標楷體" panose="03000509000000000000" pitchFamily="65" charset="-120"/>
          </a:endParaRPr>
        </a:p>
      </dgm:t>
    </dgm:pt>
    <dgm:pt modelId="{F5A56E12-889A-4172-A7B8-CA3DE4510168}" type="parTrans" cxnId="{D4FC2DEB-CD7D-475F-A075-14D1BC74AAF4}">
      <dgm:prSet/>
      <dgm:spPr/>
      <dgm:t>
        <a:bodyPr/>
        <a:lstStyle/>
        <a:p>
          <a:endParaRPr lang="zh-TW" altLang="en-US"/>
        </a:p>
      </dgm:t>
    </dgm:pt>
    <dgm:pt modelId="{0B1F421C-93A9-4EC1-A0C2-17228B7BEB9B}" type="sibTrans" cxnId="{D4FC2DEB-CD7D-475F-A075-14D1BC74AAF4}">
      <dgm:prSet/>
      <dgm:spPr/>
      <dgm:t>
        <a:bodyPr/>
        <a:lstStyle/>
        <a:p>
          <a:endParaRPr lang="zh-TW" altLang="en-US"/>
        </a:p>
      </dgm:t>
    </dgm:pt>
    <dgm:pt modelId="{8FFE54B9-CD0B-4725-A97F-9CBE502D8316}">
      <dgm:prSet phldrT="[文字]" custT="1"/>
      <dgm:spPr/>
      <dgm:t>
        <a:bodyPr/>
        <a:lstStyle/>
        <a:p>
          <a:r>
            <a:rPr lang="zh-TW" altLang="en-US" sz="2000" b="1" smtClean="0">
              <a:latin typeface="標楷體" panose="03000509000000000000" pitchFamily="65" charset="-120"/>
              <a:ea typeface="標楷體" panose="03000509000000000000" pitchFamily="65" charset="-120"/>
            </a:rPr>
            <a:t>通案性</a:t>
          </a:r>
          <a:endParaRPr lang="zh-TW" altLang="en-US" sz="2000" b="1" dirty="0">
            <a:latin typeface="標楷體" panose="03000509000000000000" pitchFamily="65" charset="-120"/>
            <a:ea typeface="標楷體" panose="03000509000000000000" pitchFamily="65" charset="-120"/>
          </a:endParaRPr>
        </a:p>
      </dgm:t>
    </dgm:pt>
    <dgm:pt modelId="{23DA6124-358B-4D1B-8325-30CF85030387}" type="parTrans" cxnId="{BCB48637-D9D0-4EFD-BE70-B64D816BB72E}">
      <dgm:prSet/>
      <dgm:spPr/>
      <dgm:t>
        <a:bodyPr/>
        <a:lstStyle/>
        <a:p>
          <a:endParaRPr lang="zh-TW" altLang="en-US"/>
        </a:p>
      </dgm:t>
    </dgm:pt>
    <dgm:pt modelId="{438E2E86-DA02-4D9A-8D9B-505D5EF4CFF5}" type="sibTrans" cxnId="{BCB48637-D9D0-4EFD-BE70-B64D816BB72E}">
      <dgm:prSet/>
      <dgm:spPr/>
      <dgm:t>
        <a:bodyPr/>
        <a:lstStyle/>
        <a:p>
          <a:endParaRPr lang="zh-TW" altLang="en-US"/>
        </a:p>
      </dgm:t>
    </dgm:pt>
    <dgm:pt modelId="{7228DC19-6128-4C4E-B7C5-8B5F21651F29}">
      <dgm:prSet phldrT="[文字]" custT="1"/>
      <dgm:spPr/>
      <dgm:t>
        <a:bodyPr/>
        <a:lstStyle/>
        <a:p>
          <a:r>
            <a:rPr lang="zh-TW" altLang="en-US" sz="2000" b="1" dirty="0" smtClean="0">
              <a:latin typeface="標楷體" panose="03000509000000000000" pitchFamily="65" charset="-120"/>
              <a:ea typeface="標楷體" panose="03000509000000000000" pitchFamily="65" charset="-120"/>
            </a:rPr>
            <a:t>三年內不得異議或變更</a:t>
          </a:r>
          <a:endParaRPr lang="zh-TW" altLang="en-US" sz="2000" b="1" dirty="0">
            <a:latin typeface="標楷體" panose="03000509000000000000" pitchFamily="65" charset="-120"/>
            <a:ea typeface="標楷體" panose="03000509000000000000" pitchFamily="65" charset="-120"/>
          </a:endParaRPr>
        </a:p>
      </dgm:t>
    </dgm:pt>
    <dgm:pt modelId="{1C9DEA0E-EFA5-4A3D-9474-5A26933238D8}" type="parTrans" cxnId="{8BD80339-4DFD-477A-9685-7DF16A261137}">
      <dgm:prSet/>
      <dgm:spPr/>
      <dgm:t>
        <a:bodyPr/>
        <a:lstStyle/>
        <a:p>
          <a:endParaRPr lang="zh-TW" altLang="en-US"/>
        </a:p>
      </dgm:t>
    </dgm:pt>
    <dgm:pt modelId="{3892EA2F-3BAF-4E8E-84ED-25447CD636DD}" type="sibTrans" cxnId="{8BD80339-4DFD-477A-9685-7DF16A261137}">
      <dgm:prSet/>
      <dgm:spPr/>
      <dgm:t>
        <a:bodyPr/>
        <a:lstStyle/>
        <a:p>
          <a:endParaRPr lang="zh-TW" altLang="en-US"/>
        </a:p>
      </dgm:t>
    </dgm:pt>
    <dgm:pt modelId="{0BAE5D33-E2B2-425A-972F-6073926E2B69}" type="pres">
      <dgm:prSet presAssocID="{E2B1256A-1B03-41BD-8E40-976973960C2F}" presName="arrowDiagram" presStyleCnt="0">
        <dgm:presLayoutVars>
          <dgm:chMax val="5"/>
          <dgm:dir/>
          <dgm:resizeHandles val="exact"/>
        </dgm:presLayoutVars>
      </dgm:prSet>
      <dgm:spPr/>
      <dgm:t>
        <a:bodyPr/>
        <a:lstStyle/>
        <a:p>
          <a:endParaRPr lang="zh-TW" altLang="en-US"/>
        </a:p>
      </dgm:t>
    </dgm:pt>
    <dgm:pt modelId="{A7E5D939-8CFB-44B9-A7E5-67EDCD910141}" type="pres">
      <dgm:prSet presAssocID="{E2B1256A-1B03-41BD-8E40-976973960C2F}" presName="arrow" presStyleLbl="bgShp" presStyleIdx="0" presStyleCnt="1"/>
      <dgm:spPr/>
    </dgm:pt>
    <dgm:pt modelId="{933C31DD-B814-4E84-BEE4-E9E113D4B41B}" type="pres">
      <dgm:prSet presAssocID="{E2B1256A-1B03-41BD-8E40-976973960C2F}" presName="arrowDiagram4" presStyleCnt="0"/>
      <dgm:spPr/>
    </dgm:pt>
    <dgm:pt modelId="{55497D26-CAD4-46DE-9382-DADDB513185D}" type="pres">
      <dgm:prSet presAssocID="{6ADBD7D2-F289-4AFC-8244-533135E672A7}" presName="bullet4a" presStyleLbl="node1" presStyleIdx="0" presStyleCnt="4"/>
      <dgm:spPr/>
    </dgm:pt>
    <dgm:pt modelId="{3F39E1F0-6F26-4A7D-BC48-DB2B9FE4232A}" type="pres">
      <dgm:prSet presAssocID="{6ADBD7D2-F289-4AFC-8244-533135E672A7}" presName="textBox4a" presStyleLbl="revTx" presStyleIdx="0" presStyleCnt="4">
        <dgm:presLayoutVars>
          <dgm:bulletEnabled val="1"/>
        </dgm:presLayoutVars>
      </dgm:prSet>
      <dgm:spPr/>
      <dgm:t>
        <a:bodyPr/>
        <a:lstStyle/>
        <a:p>
          <a:endParaRPr lang="zh-TW" altLang="en-US"/>
        </a:p>
      </dgm:t>
    </dgm:pt>
    <dgm:pt modelId="{9CD7F6CF-4FA8-47F3-858C-DA61A8D0863D}" type="pres">
      <dgm:prSet presAssocID="{70ECBBC2-B101-47C3-8F34-393D84B16987}" presName="bullet4b" presStyleLbl="node1" presStyleIdx="1" presStyleCnt="4"/>
      <dgm:spPr/>
    </dgm:pt>
    <dgm:pt modelId="{A1C831FC-5A85-4306-AC9A-E10B5B4ACA1E}" type="pres">
      <dgm:prSet presAssocID="{70ECBBC2-B101-47C3-8F34-393D84B16987}" presName="textBox4b" presStyleLbl="revTx" presStyleIdx="1" presStyleCnt="4" custScaleX="172391" custScaleY="46929" custLinFactNeighborX="15297" custLinFactNeighborY="-19702">
        <dgm:presLayoutVars>
          <dgm:bulletEnabled val="1"/>
        </dgm:presLayoutVars>
      </dgm:prSet>
      <dgm:spPr/>
      <dgm:t>
        <a:bodyPr/>
        <a:lstStyle/>
        <a:p>
          <a:endParaRPr lang="zh-TW" altLang="en-US"/>
        </a:p>
      </dgm:t>
    </dgm:pt>
    <dgm:pt modelId="{CA78D8AB-334B-4FB5-9D56-3930DB301250}" type="pres">
      <dgm:prSet presAssocID="{8FFE54B9-CD0B-4725-A97F-9CBE502D8316}" presName="bullet4c" presStyleLbl="node1" presStyleIdx="2" presStyleCnt="4"/>
      <dgm:spPr/>
    </dgm:pt>
    <dgm:pt modelId="{9CBDAF4E-6ADA-4D50-BFA3-84C9B1AF546E}" type="pres">
      <dgm:prSet presAssocID="{8FFE54B9-CD0B-4725-A97F-9CBE502D8316}" presName="textBox4c" presStyleLbl="revTx" presStyleIdx="2" presStyleCnt="4">
        <dgm:presLayoutVars>
          <dgm:bulletEnabled val="1"/>
        </dgm:presLayoutVars>
      </dgm:prSet>
      <dgm:spPr/>
      <dgm:t>
        <a:bodyPr/>
        <a:lstStyle/>
        <a:p>
          <a:endParaRPr lang="zh-TW" altLang="en-US"/>
        </a:p>
      </dgm:t>
    </dgm:pt>
    <dgm:pt modelId="{11D6BF2F-21C2-4ADE-A8AB-125ED148A9A3}" type="pres">
      <dgm:prSet presAssocID="{7228DC19-6128-4C4E-B7C5-8B5F21651F29}" presName="bullet4d" presStyleLbl="node1" presStyleIdx="3" presStyleCnt="4"/>
      <dgm:spPr/>
    </dgm:pt>
    <dgm:pt modelId="{36824564-E470-4879-9EBF-28261025A427}" type="pres">
      <dgm:prSet presAssocID="{7228DC19-6128-4C4E-B7C5-8B5F21651F29}" presName="textBox4d" presStyleLbl="revTx" presStyleIdx="3" presStyleCnt="4">
        <dgm:presLayoutVars>
          <dgm:bulletEnabled val="1"/>
        </dgm:presLayoutVars>
      </dgm:prSet>
      <dgm:spPr/>
      <dgm:t>
        <a:bodyPr/>
        <a:lstStyle/>
        <a:p>
          <a:endParaRPr lang="zh-TW" altLang="en-US"/>
        </a:p>
      </dgm:t>
    </dgm:pt>
  </dgm:ptLst>
  <dgm:cxnLst>
    <dgm:cxn modelId="{D4FC2DEB-CD7D-475F-A075-14D1BC74AAF4}" srcId="{E2B1256A-1B03-41BD-8E40-976973960C2F}" destId="{70ECBBC2-B101-47C3-8F34-393D84B16987}" srcOrd="1" destOrd="0" parTransId="{F5A56E12-889A-4172-A7B8-CA3DE4510168}" sibTransId="{0B1F421C-93A9-4EC1-A0C2-17228B7BEB9B}"/>
    <dgm:cxn modelId="{AA9D7D8A-0619-4F5F-B1C9-1A418873B988}" type="presOf" srcId="{6ADBD7D2-F289-4AFC-8244-533135E672A7}" destId="{3F39E1F0-6F26-4A7D-BC48-DB2B9FE4232A}" srcOrd="0" destOrd="0" presId="urn:microsoft.com/office/officeart/2005/8/layout/arrow2"/>
    <dgm:cxn modelId="{8BD80339-4DFD-477A-9685-7DF16A261137}" srcId="{E2B1256A-1B03-41BD-8E40-976973960C2F}" destId="{7228DC19-6128-4C4E-B7C5-8B5F21651F29}" srcOrd="3" destOrd="0" parTransId="{1C9DEA0E-EFA5-4A3D-9474-5A26933238D8}" sibTransId="{3892EA2F-3BAF-4E8E-84ED-25447CD636DD}"/>
    <dgm:cxn modelId="{BAA7A103-0DFB-46F2-8332-959745B4B808}" type="presOf" srcId="{7228DC19-6128-4C4E-B7C5-8B5F21651F29}" destId="{36824564-E470-4879-9EBF-28261025A427}" srcOrd="0" destOrd="0" presId="urn:microsoft.com/office/officeart/2005/8/layout/arrow2"/>
    <dgm:cxn modelId="{C23F3A40-284D-43EC-BDB2-22637079725D}" type="presOf" srcId="{70ECBBC2-B101-47C3-8F34-393D84B16987}" destId="{A1C831FC-5A85-4306-AC9A-E10B5B4ACA1E}" srcOrd="0" destOrd="0" presId="urn:microsoft.com/office/officeart/2005/8/layout/arrow2"/>
    <dgm:cxn modelId="{F0CC2E71-2A82-4384-8193-A0178C95D7BF}" type="presOf" srcId="{E2B1256A-1B03-41BD-8E40-976973960C2F}" destId="{0BAE5D33-E2B2-425A-972F-6073926E2B69}" srcOrd="0" destOrd="0" presId="urn:microsoft.com/office/officeart/2005/8/layout/arrow2"/>
    <dgm:cxn modelId="{BCB48637-D9D0-4EFD-BE70-B64D816BB72E}" srcId="{E2B1256A-1B03-41BD-8E40-976973960C2F}" destId="{8FFE54B9-CD0B-4725-A97F-9CBE502D8316}" srcOrd="2" destOrd="0" parTransId="{23DA6124-358B-4D1B-8325-30CF85030387}" sibTransId="{438E2E86-DA02-4D9A-8D9B-505D5EF4CFF5}"/>
    <dgm:cxn modelId="{F4D21A28-3E15-4E6C-A588-A72055F70435}" type="presOf" srcId="{8FFE54B9-CD0B-4725-A97F-9CBE502D8316}" destId="{9CBDAF4E-6ADA-4D50-BFA3-84C9B1AF546E}" srcOrd="0" destOrd="0" presId="urn:microsoft.com/office/officeart/2005/8/layout/arrow2"/>
    <dgm:cxn modelId="{1140CC1C-D013-4FD4-9A31-3F41D8DCE6B6}" srcId="{E2B1256A-1B03-41BD-8E40-976973960C2F}" destId="{6ADBD7D2-F289-4AFC-8244-533135E672A7}" srcOrd="0" destOrd="0" parTransId="{94876088-C2B2-4E89-8389-23B7C5608433}" sibTransId="{F374C978-6152-40CA-A60B-1DB82B713117}"/>
    <dgm:cxn modelId="{8C37BA07-ED80-458D-96C0-B633E751FA86}" type="presParOf" srcId="{0BAE5D33-E2B2-425A-972F-6073926E2B69}" destId="{A7E5D939-8CFB-44B9-A7E5-67EDCD910141}" srcOrd="0" destOrd="0" presId="urn:microsoft.com/office/officeart/2005/8/layout/arrow2"/>
    <dgm:cxn modelId="{3415090B-9B31-4381-9B54-4EF7D2F3C301}" type="presParOf" srcId="{0BAE5D33-E2B2-425A-972F-6073926E2B69}" destId="{933C31DD-B814-4E84-BEE4-E9E113D4B41B}" srcOrd="1" destOrd="0" presId="urn:microsoft.com/office/officeart/2005/8/layout/arrow2"/>
    <dgm:cxn modelId="{F3CEF19A-C209-4CDB-9959-A5C24B787F00}" type="presParOf" srcId="{933C31DD-B814-4E84-BEE4-E9E113D4B41B}" destId="{55497D26-CAD4-46DE-9382-DADDB513185D}" srcOrd="0" destOrd="0" presId="urn:microsoft.com/office/officeart/2005/8/layout/arrow2"/>
    <dgm:cxn modelId="{0EE2FEFD-9EE3-4685-B312-A56DC4F7B77B}" type="presParOf" srcId="{933C31DD-B814-4E84-BEE4-E9E113D4B41B}" destId="{3F39E1F0-6F26-4A7D-BC48-DB2B9FE4232A}" srcOrd="1" destOrd="0" presId="urn:microsoft.com/office/officeart/2005/8/layout/arrow2"/>
    <dgm:cxn modelId="{875F7BA1-EE11-4039-BECE-466BAA479B15}" type="presParOf" srcId="{933C31DD-B814-4E84-BEE4-E9E113D4B41B}" destId="{9CD7F6CF-4FA8-47F3-858C-DA61A8D0863D}" srcOrd="2" destOrd="0" presId="urn:microsoft.com/office/officeart/2005/8/layout/arrow2"/>
    <dgm:cxn modelId="{D64FEA7D-192C-4871-B7B5-1156D887D239}" type="presParOf" srcId="{933C31DD-B814-4E84-BEE4-E9E113D4B41B}" destId="{A1C831FC-5A85-4306-AC9A-E10B5B4ACA1E}" srcOrd="3" destOrd="0" presId="urn:microsoft.com/office/officeart/2005/8/layout/arrow2"/>
    <dgm:cxn modelId="{1A993A37-56AC-417B-A2E8-D7C2271DBBB7}" type="presParOf" srcId="{933C31DD-B814-4E84-BEE4-E9E113D4B41B}" destId="{CA78D8AB-334B-4FB5-9D56-3930DB301250}" srcOrd="4" destOrd="0" presId="urn:microsoft.com/office/officeart/2005/8/layout/arrow2"/>
    <dgm:cxn modelId="{EB0E42C5-C614-4832-BBC4-019F28805251}" type="presParOf" srcId="{933C31DD-B814-4E84-BEE4-E9E113D4B41B}" destId="{9CBDAF4E-6ADA-4D50-BFA3-84C9B1AF546E}" srcOrd="5" destOrd="0" presId="urn:microsoft.com/office/officeart/2005/8/layout/arrow2"/>
    <dgm:cxn modelId="{75508201-1EC9-4F9C-8AA5-841AC3E04140}" type="presParOf" srcId="{933C31DD-B814-4E84-BEE4-E9E113D4B41B}" destId="{11D6BF2F-21C2-4ADE-A8AB-125ED148A9A3}" srcOrd="6" destOrd="0" presId="urn:microsoft.com/office/officeart/2005/8/layout/arrow2"/>
    <dgm:cxn modelId="{CEDA7A5E-5899-4054-852D-CD3953210F6B}" type="presParOf" srcId="{933C31DD-B814-4E84-BEE4-E9E113D4B41B}" destId="{36824564-E470-4879-9EBF-28261025A427}" srcOrd="7" destOrd="0" presId="urn:microsoft.com/office/officeart/2005/8/layout/arrow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D9DBB44-A3DA-4CB0-AB6A-B1FC1DAC0F9C}" type="doc">
      <dgm:prSet loTypeId="urn:microsoft.com/office/officeart/2005/8/layout/lProcess2" loCatId="relationship" qsTypeId="urn:microsoft.com/office/officeart/2005/8/quickstyle/simple1" qsCatId="simple" csTypeId="urn:microsoft.com/office/officeart/2005/8/colors/colorful1" csCatId="colorful" phldr="1"/>
      <dgm:spPr/>
      <dgm:t>
        <a:bodyPr/>
        <a:lstStyle/>
        <a:p>
          <a:endParaRPr lang="zh-TW" altLang="en-US"/>
        </a:p>
      </dgm:t>
    </dgm:pt>
    <dgm:pt modelId="{B712F619-697D-4BE6-82F8-89C06332A672}">
      <dgm:prSet phldrT="[文字]" custT="1"/>
      <dgm:spPr/>
      <dgm:t>
        <a:bodyPr/>
        <a:lstStyle/>
        <a:p>
          <a:r>
            <a:rPr lang="zh-TW" altLang="en-US" sz="3600" b="0" dirty="0" smtClean="0">
              <a:effectLst>
                <a:outerShdw blurRad="38100" dist="38100" dir="2700000" algn="tl">
                  <a:srgbClr val="000000">
                    <a:alpha val="43137"/>
                  </a:srgbClr>
                </a:outerShdw>
              </a:effectLst>
              <a:latin typeface="微軟正黑體" pitchFamily="34" charset="-120"/>
              <a:ea typeface="微軟正黑體" pitchFamily="34" charset="-120"/>
            </a:rPr>
            <a:t>無形公開利用</a:t>
          </a:r>
          <a:endParaRPr lang="zh-TW" altLang="en-US" sz="3600" b="0" dirty="0">
            <a:effectLst>
              <a:outerShdw blurRad="38100" dist="38100" dir="2700000" algn="tl">
                <a:srgbClr val="000000">
                  <a:alpha val="43137"/>
                </a:srgbClr>
              </a:outerShdw>
            </a:effectLst>
            <a:latin typeface="微軟正黑體" pitchFamily="34" charset="-120"/>
            <a:ea typeface="微軟正黑體" pitchFamily="34" charset="-120"/>
          </a:endParaRPr>
        </a:p>
      </dgm:t>
    </dgm:pt>
    <dgm:pt modelId="{6D551623-1E37-4690-94F6-582D66B55358}" type="parTrans" cxnId="{566D1ADA-4F51-4593-973F-76008B7D1D33}">
      <dgm:prSet/>
      <dgm:spPr/>
      <dgm:t>
        <a:bodyPr/>
        <a:lstStyle/>
        <a:p>
          <a:endParaRPr lang="zh-TW" altLang="en-US">
            <a:latin typeface="標楷體" pitchFamily="65" charset="-120"/>
            <a:ea typeface="標楷體" pitchFamily="65" charset="-120"/>
          </a:endParaRPr>
        </a:p>
      </dgm:t>
    </dgm:pt>
    <dgm:pt modelId="{40EF17DA-41F9-4F3F-9034-257BBD0127BC}" type="sibTrans" cxnId="{566D1ADA-4F51-4593-973F-76008B7D1D33}">
      <dgm:prSet/>
      <dgm:spPr/>
      <dgm:t>
        <a:bodyPr/>
        <a:lstStyle/>
        <a:p>
          <a:endParaRPr lang="zh-TW" altLang="en-US">
            <a:latin typeface="標楷體" pitchFamily="65" charset="-120"/>
            <a:ea typeface="標楷體" pitchFamily="65" charset="-120"/>
          </a:endParaRPr>
        </a:p>
      </dgm:t>
    </dgm:pt>
    <dgm:pt modelId="{37956E4C-82E4-42DA-AE7A-8A546967DA06}">
      <dgm:prSet phldrT="[文字]" custT="1"/>
      <dgm:spPr/>
      <dgm:t>
        <a:bodyPr/>
        <a:lstStyle/>
        <a:p>
          <a:r>
            <a:rPr lang="zh-TW" altLang="en-US" sz="2800" dirty="0" smtClean="0">
              <a:latin typeface="微軟正黑體" pitchFamily="34" charset="-120"/>
              <a:ea typeface="微軟正黑體" pitchFamily="34" charset="-120"/>
            </a:rPr>
            <a:t>公開播送</a:t>
          </a:r>
          <a:endParaRPr lang="zh-TW" altLang="en-US" sz="2800" dirty="0">
            <a:latin typeface="微軟正黑體" pitchFamily="34" charset="-120"/>
            <a:ea typeface="微軟正黑體" pitchFamily="34" charset="-120"/>
          </a:endParaRPr>
        </a:p>
      </dgm:t>
    </dgm:pt>
    <dgm:pt modelId="{D93060D4-F0B8-4549-8037-DE15D3D32B72}" type="parTrans" cxnId="{0F1C58BE-12B9-4426-82A9-747F5C4296F5}">
      <dgm:prSet/>
      <dgm:spPr/>
      <dgm:t>
        <a:bodyPr/>
        <a:lstStyle/>
        <a:p>
          <a:endParaRPr lang="zh-TW" altLang="en-US">
            <a:latin typeface="標楷體" pitchFamily="65" charset="-120"/>
            <a:ea typeface="標楷體" pitchFamily="65" charset="-120"/>
          </a:endParaRPr>
        </a:p>
      </dgm:t>
    </dgm:pt>
    <dgm:pt modelId="{24F9C1E7-08E4-44A5-B847-420F3BDE75E2}" type="sibTrans" cxnId="{0F1C58BE-12B9-4426-82A9-747F5C4296F5}">
      <dgm:prSet/>
      <dgm:spPr/>
      <dgm:t>
        <a:bodyPr/>
        <a:lstStyle/>
        <a:p>
          <a:endParaRPr lang="zh-TW" altLang="en-US">
            <a:latin typeface="標楷體" pitchFamily="65" charset="-120"/>
            <a:ea typeface="標楷體" pitchFamily="65" charset="-120"/>
          </a:endParaRPr>
        </a:p>
      </dgm:t>
    </dgm:pt>
    <dgm:pt modelId="{A58ACB21-AE32-4548-AC26-A0A728417BA2}">
      <dgm:prSet phldrT="[文字]" custT="1"/>
      <dgm:spPr/>
      <dgm:t>
        <a:bodyPr/>
        <a:lstStyle/>
        <a:p>
          <a:r>
            <a:rPr lang="zh-TW" altLang="en-US" sz="2800" dirty="0" smtClean="0">
              <a:latin typeface="微軟正黑體" pitchFamily="34" charset="-120"/>
              <a:ea typeface="微軟正黑體" pitchFamily="34" charset="-120"/>
            </a:rPr>
            <a:t>公開上映</a:t>
          </a:r>
          <a:endParaRPr lang="zh-TW" altLang="en-US" sz="2800" dirty="0">
            <a:latin typeface="微軟正黑體" pitchFamily="34" charset="-120"/>
            <a:ea typeface="微軟正黑體" pitchFamily="34" charset="-120"/>
          </a:endParaRPr>
        </a:p>
      </dgm:t>
    </dgm:pt>
    <dgm:pt modelId="{15E5AF69-787F-4423-ADEF-46095C70A05D}" type="parTrans" cxnId="{E858630F-E730-495F-8601-A8F526909852}">
      <dgm:prSet/>
      <dgm:spPr/>
      <dgm:t>
        <a:bodyPr/>
        <a:lstStyle/>
        <a:p>
          <a:endParaRPr lang="zh-TW" altLang="en-US">
            <a:latin typeface="標楷體" pitchFamily="65" charset="-120"/>
            <a:ea typeface="標楷體" pitchFamily="65" charset="-120"/>
          </a:endParaRPr>
        </a:p>
      </dgm:t>
    </dgm:pt>
    <dgm:pt modelId="{0BA9A250-ED7E-426E-84D3-86F6FFD3CD49}" type="sibTrans" cxnId="{E858630F-E730-495F-8601-A8F526909852}">
      <dgm:prSet/>
      <dgm:spPr/>
      <dgm:t>
        <a:bodyPr/>
        <a:lstStyle/>
        <a:p>
          <a:endParaRPr lang="zh-TW" altLang="en-US">
            <a:latin typeface="標楷體" pitchFamily="65" charset="-120"/>
            <a:ea typeface="標楷體" pitchFamily="65" charset="-120"/>
          </a:endParaRPr>
        </a:p>
      </dgm:t>
    </dgm:pt>
    <dgm:pt modelId="{D6143E66-D136-4AD3-8506-D77D87FB187C}">
      <dgm:prSet phldrT="[文字]" custT="1"/>
      <dgm:spPr/>
      <dgm:t>
        <a:bodyPr/>
        <a:lstStyle/>
        <a:p>
          <a:r>
            <a:rPr lang="zh-TW" altLang="en-US" sz="3600" b="0" dirty="0" smtClean="0">
              <a:effectLst>
                <a:outerShdw blurRad="38100" dist="38100" dir="2700000" algn="tl">
                  <a:srgbClr val="000000">
                    <a:alpha val="43137"/>
                  </a:srgbClr>
                </a:outerShdw>
              </a:effectLst>
              <a:latin typeface="微軟正黑體" pitchFamily="34" charset="-120"/>
              <a:ea typeface="微軟正黑體" pitchFamily="34" charset="-120"/>
            </a:rPr>
            <a:t>有形公開利用</a:t>
          </a:r>
          <a:endParaRPr lang="zh-TW" altLang="en-US" sz="3600" b="0" dirty="0">
            <a:effectLst>
              <a:outerShdw blurRad="38100" dist="38100" dir="2700000" algn="tl">
                <a:srgbClr val="000000">
                  <a:alpha val="43137"/>
                </a:srgbClr>
              </a:outerShdw>
            </a:effectLst>
            <a:latin typeface="微軟正黑體" pitchFamily="34" charset="-120"/>
            <a:ea typeface="微軟正黑體" pitchFamily="34" charset="-120"/>
          </a:endParaRPr>
        </a:p>
      </dgm:t>
    </dgm:pt>
    <dgm:pt modelId="{51673C5A-AFAB-45AC-8B80-A7DD2C05713A}" type="parTrans" cxnId="{5D2DDFBD-B88F-4D3F-B29E-66A3453BE501}">
      <dgm:prSet/>
      <dgm:spPr/>
      <dgm:t>
        <a:bodyPr/>
        <a:lstStyle/>
        <a:p>
          <a:endParaRPr lang="zh-TW" altLang="en-US">
            <a:latin typeface="標楷體" pitchFamily="65" charset="-120"/>
            <a:ea typeface="標楷體" pitchFamily="65" charset="-120"/>
          </a:endParaRPr>
        </a:p>
      </dgm:t>
    </dgm:pt>
    <dgm:pt modelId="{E2B372E8-3901-4819-BC61-8928F61EE02E}" type="sibTrans" cxnId="{5D2DDFBD-B88F-4D3F-B29E-66A3453BE501}">
      <dgm:prSet/>
      <dgm:spPr/>
      <dgm:t>
        <a:bodyPr/>
        <a:lstStyle/>
        <a:p>
          <a:endParaRPr lang="zh-TW" altLang="en-US">
            <a:latin typeface="標楷體" pitchFamily="65" charset="-120"/>
            <a:ea typeface="標楷體" pitchFamily="65" charset="-120"/>
          </a:endParaRPr>
        </a:p>
      </dgm:t>
    </dgm:pt>
    <dgm:pt modelId="{12494F57-B1AB-45EC-A9C0-BE2289EAC5FD}">
      <dgm:prSet phldrT="[文字]" custT="1"/>
      <dgm:spPr/>
      <dgm:t>
        <a:bodyPr/>
        <a:lstStyle/>
        <a:p>
          <a:r>
            <a:rPr lang="zh-TW" altLang="en-US" sz="2800" dirty="0" smtClean="0">
              <a:latin typeface="微軟正黑體" pitchFamily="34" charset="-120"/>
              <a:ea typeface="微軟正黑體" pitchFamily="34" charset="-120"/>
            </a:rPr>
            <a:t>重製</a:t>
          </a:r>
          <a:endParaRPr lang="zh-TW" altLang="en-US" sz="2800" dirty="0">
            <a:latin typeface="微軟正黑體" pitchFamily="34" charset="-120"/>
            <a:ea typeface="微軟正黑體" pitchFamily="34" charset="-120"/>
          </a:endParaRPr>
        </a:p>
      </dgm:t>
    </dgm:pt>
    <dgm:pt modelId="{0F37C03F-7E99-4E44-9EA8-2EB3C78FACC8}" type="parTrans" cxnId="{18F42CDF-BE37-41A6-8147-EF86F03DA6E3}">
      <dgm:prSet/>
      <dgm:spPr/>
      <dgm:t>
        <a:bodyPr/>
        <a:lstStyle/>
        <a:p>
          <a:endParaRPr lang="zh-TW" altLang="en-US">
            <a:latin typeface="標楷體" pitchFamily="65" charset="-120"/>
            <a:ea typeface="標楷體" pitchFamily="65" charset="-120"/>
          </a:endParaRPr>
        </a:p>
      </dgm:t>
    </dgm:pt>
    <dgm:pt modelId="{BEF049DE-096C-44B5-88B3-257773F5B0B5}" type="sibTrans" cxnId="{18F42CDF-BE37-41A6-8147-EF86F03DA6E3}">
      <dgm:prSet/>
      <dgm:spPr/>
      <dgm:t>
        <a:bodyPr/>
        <a:lstStyle/>
        <a:p>
          <a:endParaRPr lang="zh-TW" altLang="en-US">
            <a:latin typeface="標楷體" pitchFamily="65" charset="-120"/>
            <a:ea typeface="標楷體" pitchFamily="65" charset="-120"/>
          </a:endParaRPr>
        </a:p>
      </dgm:t>
    </dgm:pt>
    <dgm:pt modelId="{0009656B-237F-439E-A3C5-DA2F67966E13}">
      <dgm:prSet phldrT="[文字]" custT="1"/>
      <dgm:spPr/>
      <dgm:t>
        <a:bodyPr/>
        <a:lstStyle/>
        <a:p>
          <a:r>
            <a:rPr lang="zh-TW" altLang="en-US" sz="2800" dirty="0" smtClean="0">
              <a:latin typeface="微軟正黑體" pitchFamily="34" charset="-120"/>
              <a:ea typeface="微軟正黑體" pitchFamily="34" charset="-120"/>
            </a:rPr>
            <a:t>改作</a:t>
          </a:r>
          <a:endParaRPr lang="zh-TW" altLang="en-US" sz="2800" dirty="0">
            <a:latin typeface="微軟正黑體" pitchFamily="34" charset="-120"/>
            <a:ea typeface="微軟正黑體" pitchFamily="34" charset="-120"/>
          </a:endParaRPr>
        </a:p>
      </dgm:t>
    </dgm:pt>
    <dgm:pt modelId="{3CA0722C-52F2-4AE8-8CFD-33D11F5F6AAA}" type="parTrans" cxnId="{6A49564F-85C8-4A20-8B76-0F95253795A0}">
      <dgm:prSet/>
      <dgm:spPr/>
      <dgm:t>
        <a:bodyPr/>
        <a:lstStyle/>
        <a:p>
          <a:endParaRPr lang="zh-TW" altLang="en-US">
            <a:latin typeface="標楷體" pitchFamily="65" charset="-120"/>
            <a:ea typeface="標楷體" pitchFamily="65" charset="-120"/>
          </a:endParaRPr>
        </a:p>
      </dgm:t>
    </dgm:pt>
    <dgm:pt modelId="{EDAEE9F7-45E6-4FFF-BCA7-7AA6C7B59FDA}" type="sibTrans" cxnId="{6A49564F-85C8-4A20-8B76-0F95253795A0}">
      <dgm:prSet/>
      <dgm:spPr/>
      <dgm:t>
        <a:bodyPr/>
        <a:lstStyle/>
        <a:p>
          <a:endParaRPr lang="zh-TW" altLang="en-US">
            <a:latin typeface="標楷體" pitchFamily="65" charset="-120"/>
            <a:ea typeface="標楷體" pitchFamily="65" charset="-120"/>
          </a:endParaRPr>
        </a:p>
      </dgm:t>
    </dgm:pt>
    <dgm:pt modelId="{7CAA1612-D6CE-451F-BCD6-BECCC3F12D54}">
      <dgm:prSet phldrT="[文字]" custT="1"/>
      <dgm:spPr/>
      <dgm:t>
        <a:bodyPr/>
        <a:lstStyle/>
        <a:p>
          <a:r>
            <a:rPr lang="zh-TW" altLang="en-US" sz="2800" dirty="0" smtClean="0">
              <a:latin typeface="微軟正黑體" pitchFamily="34" charset="-120"/>
              <a:ea typeface="微軟正黑體" pitchFamily="34" charset="-120"/>
            </a:rPr>
            <a:t>公開演出</a:t>
          </a:r>
          <a:endParaRPr lang="zh-TW" altLang="en-US" sz="2800" dirty="0">
            <a:latin typeface="微軟正黑體" pitchFamily="34" charset="-120"/>
            <a:ea typeface="微軟正黑體" pitchFamily="34" charset="-120"/>
          </a:endParaRPr>
        </a:p>
      </dgm:t>
    </dgm:pt>
    <dgm:pt modelId="{A75777A6-6BDC-43B1-B66B-48DF44652A4B}" type="parTrans" cxnId="{87DC76B7-A3FA-4666-9255-B9186D732D9F}">
      <dgm:prSet/>
      <dgm:spPr/>
      <dgm:t>
        <a:bodyPr/>
        <a:lstStyle/>
        <a:p>
          <a:endParaRPr lang="zh-TW" altLang="en-US">
            <a:latin typeface="標楷體" pitchFamily="65" charset="-120"/>
            <a:ea typeface="標楷體" pitchFamily="65" charset="-120"/>
          </a:endParaRPr>
        </a:p>
      </dgm:t>
    </dgm:pt>
    <dgm:pt modelId="{13CD19E8-1092-4F5D-AD27-54169D7EB75F}" type="sibTrans" cxnId="{87DC76B7-A3FA-4666-9255-B9186D732D9F}">
      <dgm:prSet/>
      <dgm:spPr/>
      <dgm:t>
        <a:bodyPr/>
        <a:lstStyle/>
        <a:p>
          <a:endParaRPr lang="zh-TW" altLang="en-US">
            <a:latin typeface="標楷體" pitchFamily="65" charset="-120"/>
            <a:ea typeface="標楷體" pitchFamily="65" charset="-120"/>
          </a:endParaRPr>
        </a:p>
      </dgm:t>
    </dgm:pt>
    <dgm:pt modelId="{C22D380C-172F-4789-AE5E-BEE129C94E8F}">
      <dgm:prSet phldrT="[文字]" custT="1"/>
      <dgm:spPr/>
      <dgm:t>
        <a:bodyPr/>
        <a:lstStyle/>
        <a:p>
          <a:r>
            <a:rPr lang="zh-TW" altLang="en-US" sz="2800" dirty="0" smtClean="0">
              <a:latin typeface="微軟正黑體" pitchFamily="34" charset="-120"/>
              <a:ea typeface="微軟正黑體" pitchFamily="34" charset="-120"/>
            </a:rPr>
            <a:t>公開傳輸</a:t>
          </a:r>
          <a:endParaRPr lang="zh-TW" altLang="en-US" sz="2800" dirty="0">
            <a:latin typeface="微軟正黑體" pitchFamily="34" charset="-120"/>
            <a:ea typeface="微軟正黑體" pitchFamily="34" charset="-120"/>
          </a:endParaRPr>
        </a:p>
      </dgm:t>
    </dgm:pt>
    <dgm:pt modelId="{7C742CA5-6A0B-405D-9FD4-2A7A521F1903}" type="parTrans" cxnId="{4DC9A4F2-FFDC-42F9-9C39-DF8E75A453F4}">
      <dgm:prSet/>
      <dgm:spPr/>
      <dgm:t>
        <a:bodyPr/>
        <a:lstStyle/>
        <a:p>
          <a:endParaRPr lang="zh-TW" altLang="en-US">
            <a:latin typeface="標楷體" pitchFamily="65" charset="-120"/>
            <a:ea typeface="標楷體" pitchFamily="65" charset="-120"/>
          </a:endParaRPr>
        </a:p>
      </dgm:t>
    </dgm:pt>
    <dgm:pt modelId="{36477659-553F-4B74-8876-FBCA97FE256A}" type="sibTrans" cxnId="{4DC9A4F2-FFDC-42F9-9C39-DF8E75A453F4}">
      <dgm:prSet/>
      <dgm:spPr/>
      <dgm:t>
        <a:bodyPr/>
        <a:lstStyle/>
        <a:p>
          <a:endParaRPr lang="zh-TW" altLang="en-US">
            <a:latin typeface="標楷體" pitchFamily="65" charset="-120"/>
            <a:ea typeface="標楷體" pitchFamily="65" charset="-120"/>
          </a:endParaRPr>
        </a:p>
      </dgm:t>
    </dgm:pt>
    <dgm:pt modelId="{9173CCEC-929F-45F9-BBBB-109C8B416E7F}">
      <dgm:prSet phldrT="[文字]" custT="1"/>
      <dgm:spPr/>
      <dgm:t>
        <a:bodyPr/>
        <a:lstStyle/>
        <a:p>
          <a:r>
            <a:rPr lang="zh-TW" altLang="en-US" sz="2800" dirty="0" smtClean="0">
              <a:latin typeface="微軟正黑體" pitchFamily="34" charset="-120"/>
              <a:ea typeface="微軟正黑體" pitchFamily="34" charset="-120"/>
            </a:rPr>
            <a:t>公開口述</a:t>
          </a:r>
          <a:endParaRPr lang="zh-TW" altLang="en-US" sz="2800" dirty="0">
            <a:latin typeface="微軟正黑體" pitchFamily="34" charset="-120"/>
            <a:ea typeface="微軟正黑體" pitchFamily="34" charset="-120"/>
          </a:endParaRPr>
        </a:p>
      </dgm:t>
    </dgm:pt>
    <dgm:pt modelId="{CACB5476-1757-4358-8B6A-AF0FFD3AACBA}" type="parTrans" cxnId="{04463EBD-3C06-4F63-8F68-A5286F316527}">
      <dgm:prSet/>
      <dgm:spPr/>
      <dgm:t>
        <a:bodyPr/>
        <a:lstStyle/>
        <a:p>
          <a:endParaRPr lang="zh-TW" altLang="en-US">
            <a:latin typeface="標楷體" pitchFamily="65" charset="-120"/>
            <a:ea typeface="標楷體" pitchFamily="65" charset="-120"/>
          </a:endParaRPr>
        </a:p>
      </dgm:t>
    </dgm:pt>
    <dgm:pt modelId="{331E0C3F-226A-40F6-8F92-E5A1F113907A}" type="sibTrans" cxnId="{04463EBD-3C06-4F63-8F68-A5286F316527}">
      <dgm:prSet/>
      <dgm:spPr/>
      <dgm:t>
        <a:bodyPr/>
        <a:lstStyle/>
        <a:p>
          <a:endParaRPr lang="zh-TW" altLang="en-US">
            <a:latin typeface="標楷體" pitchFamily="65" charset="-120"/>
            <a:ea typeface="標楷體" pitchFamily="65" charset="-120"/>
          </a:endParaRPr>
        </a:p>
      </dgm:t>
    </dgm:pt>
    <dgm:pt modelId="{B421FEF2-0C78-4F77-B681-F95A9F191E11}">
      <dgm:prSet phldrT="[文字]" custT="1"/>
      <dgm:spPr/>
      <dgm:t>
        <a:bodyPr/>
        <a:lstStyle/>
        <a:p>
          <a:r>
            <a:rPr lang="zh-TW" altLang="en-US" sz="2800" dirty="0" smtClean="0">
              <a:latin typeface="微軟正黑體" pitchFamily="34" charset="-120"/>
              <a:ea typeface="微軟正黑體" pitchFamily="34" charset="-120"/>
            </a:rPr>
            <a:t>公開展示</a:t>
          </a:r>
          <a:endParaRPr lang="zh-TW" altLang="en-US" sz="2800" dirty="0">
            <a:latin typeface="微軟正黑體" pitchFamily="34" charset="-120"/>
            <a:ea typeface="微軟正黑體" pitchFamily="34" charset="-120"/>
          </a:endParaRPr>
        </a:p>
      </dgm:t>
    </dgm:pt>
    <dgm:pt modelId="{C1042F87-EA78-48EF-ADE0-EB6A9D46B1DC}" type="parTrans" cxnId="{8DA11B38-78C6-4983-BF2A-3166FA1378D0}">
      <dgm:prSet/>
      <dgm:spPr/>
      <dgm:t>
        <a:bodyPr/>
        <a:lstStyle/>
        <a:p>
          <a:endParaRPr lang="zh-TW" altLang="en-US">
            <a:latin typeface="標楷體" pitchFamily="65" charset="-120"/>
            <a:ea typeface="標楷體" pitchFamily="65" charset="-120"/>
          </a:endParaRPr>
        </a:p>
      </dgm:t>
    </dgm:pt>
    <dgm:pt modelId="{C863DA68-6989-48E2-9884-A323A45AC45F}" type="sibTrans" cxnId="{8DA11B38-78C6-4983-BF2A-3166FA1378D0}">
      <dgm:prSet/>
      <dgm:spPr/>
      <dgm:t>
        <a:bodyPr/>
        <a:lstStyle/>
        <a:p>
          <a:endParaRPr lang="zh-TW" altLang="en-US">
            <a:latin typeface="標楷體" pitchFamily="65" charset="-120"/>
            <a:ea typeface="標楷體" pitchFamily="65" charset="-120"/>
          </a:endParaRPr>
        </a:p>
      </dgm:t>
    </dgm:pt>
    <dgm:pt modelId="{FB33E804-D592-4413-BD52-BC3D9314D6D7}">
      <dgm:prSet phldrT="[文字]" custT="1"/>
      <dgm:spPr/>
      <dgm:t>
        <a:bodyPr/>
        <a:lstStyle/>
        <a:p>
          <a:r>
            <a:rPr lang="zh-TW" altLang="en-US" sz="2800" dirty="0" smtClean="0">
              <a:latin typeface="微軟正黑體" pitchFamily="34" charset="-120"/>
              <a:ea typeface="微軟正黑體" pitchFamily="34" charset="-120"/>
            </a:rPr>
            <a:t>出租</a:t>
          </a:r>
          <a:endParaRPr lang="zh-TW" altLang="en-US" sz="2800" dirty="0">
            <a:latin typeface="微軟正黑體" pitchFamily="34" charset="-120"/>
            <a:ea typeface="微軟正黑體" pitchFamily="34" charset="-120"/>
          </a:endParaRPr>
        </a:p>
      </dgm:t>
    </dgm:pt>
    <dgm:pt modelId="{ABD051EB-FE3C-4E85-A1A7-84511C6F0D18}" type="parTrans" cxnId="{F34D0013-3162-43BE-97D2-31FF7D5115C7}">
      <dgm:prSet/>
      <dgm:spPr/>
      <dgm:t>
        <a:bodyPr/>
        <a:lstStyle/>
        <a:p>
          <a:endParaRPr lang="zh-TW" altLang="en-US">
            <a:latin typeface="標楷體" pitchFamily="65" charset="-120"/>
            <a:ea typeface="標楷體" pitchFamily="65" charset="-120"/>
          </a:endParaRPr>
        </a:p>
      </dgm:t>
    </dgm:pt>
    <dgm:pt modelId="{ACF0704D-6F03-4191-9517-26A35296E833}" type="sibTrans" cxnId="{F34D0013-3162-43BE-97D2-31FF7D5115C7}">
      <dgm:prSet/>
      <dgm:spPr/>
      <dgm:t>
        <a:bodyPr/>
        <a:lstStyle/>
        <a:p>
          <a:endParaRPr lang="zh-TW" altLang="en-US">
            <a:latin typeface="標楷體" pitchFamily="65" charset="-120"/>
            <a:ea typeface="標楷體" pitchFamily="65" charset="-120"/>
          </a:endParaRPr>
        </a:p>
      </dgm:t>
    </dgm:pt>
    <dgm:pt modelId="{658F018D-E56F-4377-8821-E1A9E49BA177}">
      <dgm:prSet phldrT="[文字]" custT="1"/>
      <dgm:spPr/>
      <dgm:t>
        <a:bodyPr/>
        <a:lstStyle/>
        <a:p>
          <a:r>
            <a:rPr lang="zh-TW" altLang="en-US" sz="2800" dirty="0" smtClean="0">
              <a:latin typeface="微軟正黑體" pitchFamily="34" charset="-120"/>
              <a:ea typeface="微軟正黑體" pitchFamily="34" charset="-120"/>
            </a:rPr>
            <a:t>散布</a:t>
          </a:r>
          <a:endParaRPr lang="zh-TW" altLang="en-US" sz="2800" dirty="0">
            <a:latin typeface="微軟正黑體" pitchFamily="34" charset="-120"/>
            <a:ea typeface="微軟正黑體" pitchFamily="34" charset="-120"/>
          </a:endParaRPr>
        </a:p>
      </dgm:t>
    </dgm:pt>
    <dgm:pt modelId="{35939CB6-907E-4988-8E25-E42DA2DE4983}" type="parTrans" cxnId="{D1A711B1-908D-4561-8EC1-BAF39A2C14B3}">
      <dgm:prSet/>
      <dgm:spPr/>
      <dgm:t>
        <a:bodyPr/>
        <a:lstStyle/>
        <a:p>
          <a:endParaRPr lang="zh-TW" altLang="en-US">
            <a:latin typeface="標楷體" pitchFamily="65" charset="-120"/>
            <a:ea typeface="標楷體" pitchFamily="65" charset="-120"/>
          </a:endParaRPr>
        </a:p>
      </dgm:t>
    </dgm:pt>
    <dgm:pt modelId="{455BCA02-3ADB-457D-A751-4FC42A79E29A}" type="sibTrans" cxnId="{D1A711B1-908D-4561-8EC1-BAF39A2C14B3}">
      <dgm:prSet/>
      <dgm:spPr/>
      <dgm:t>
        <a:bodyPr/>
        <a:lstStyle/>
        <a:p>
          <a:endParaRPr lang="zh-TW" altLang="en-US">
            <a:latin typeface="標楷體" pitchFamily="65" charset="-120"/>
            <a:ea typeface="標楷體" pitchFamily="65" charset="-120"/>
          </a:endParaRPr>
        </a:p>
      </dgm:t>
    </dgm:pt>
    <dgm:pt modelId="{267F3A1E-1263-43B0-91C3-FFE876EB49D0}">
      <dgm:prSet phldrT="[文字]" custT="1"/>
      <dgm:spPr/>
      <dgm:t>
        <a:bodyPr/>
        <a:lstStyle/>
        <a:p>
          <a:r>
            <a:rPr lang="zh-TW" altLang="en-US" sz="2800" dirty="0" smtClean="0">
              <a:latin typeface="微軟正黑體" pitchFamily="34" charset="-120"/>
              <a:ea typeface="微軟正黑體" pitchFamily="34" charset="-120"/>
            </a:rPr>
            <a:t>編輯</a:t>
          </a:r>
          <a:endParaRPr lang="zh-TW" altLang="en-US" sz="2800" dirty="0">
            <a:latin typeface="微軟正黑體" pitchFamily="34" charset="-120"/>
            <a:ea typeface="微軟正黑體" pitchFamily="34" charset="-120"/>
          </a:endParaRPr>
        </a:p>
      </dgm:t>
    </dgm:pt>
    <dgm:pt modelId="{124132DF-CD3A-44D3-AC32-04DFF54D1C2B}" type="parTrans" cxnId="{C1265381-48D3-4608-B4EA-B80EFD38A7FE}">
      <dgm:prSet/>
      <dgm:spPr/>
      <dgm:t>
        <a:bodyPr/>
        <a:lstStyle/>
        <a:p>
          <a:endParaRPr lang="zh-TW" altLang="en-US">
            <a:latin typeface="標楷體" pitchFamily="65" charset="-120"/>
            <a:ea typeface="標楷體" pitchFamily="65" charset="-120"/>
          </a:endParaRPr>
        </a:p>
      </dgm:t>
    </dgm:pt>
    <dgm:pt modelId="{436687FA-E66F-45FD-B5AC-C00AC0C43A55}" type="sibTrans" cxnId="{C1265381-48D3-4608-B4EA-B80EFD38A7FE}">
      <dgm:prSet/>
      <dgm:spPr/>
      <dgm:t>
        <a:bodyPr/>
        <a:lstStyle/>
        <a:p>
          <a:endParaRPr lang="zh-TW" altLang="en-US">
            <a:latin typeface="標楷體" pitchFamily="65" charset="-120"/>
            <a:ea typeface="標楷體" pitchFamily="65" charset="-120"/>
          </a:endParaRPr>
        </a:p>
      </dgm:t>
    </dgm:pt>
    <dgm:pt modelId="{0BCB8C22-20BA-4AE4-A977-ED6EFB1A7D19}" type="pres">
      <dgm:prSet presAssocID="{0D9DBB44-A3DA-4CB0-AB6A-B1FC1DAC0F9C}" presName="theList" presStyleCnt="0">
        <dgm:presLayoutVars>
          <dgm:dir/>
          <dgm:animLvl val="lvl"/>
          <dgm:resizeHandles val="exact"/>
        </dgm:presLayoutVars>
      </dgm:prSet>
      <dgm:spPr/>
      <dgm:t>
        <a:bodyPr/>
        <a:lstStyle/>
        <a:p>
          <a:endParaRPr lang="zh-TW" altLang="en-US"/>
        </a:p>
      </dgm:t>
    </dgm:pt>
    <dgm:pt modelId="{A841BEB5-8BCC-4BE4-BFCC-D09531441233}" type="pres">
      <dgm:prSet presAssocID="{B712F619-697D-4BE6-82F8-89C06332A672}" presName="compNode" presStyleCnt="0"/>
      <dgm:spPr/>
      <dgm:t>
        <a:bodyPr/>
        <a:lstStyle/>
        <a:p>
          <a:endParaRPr lang="zh-TW" altLang="en-US"/>
        </a:p>
      </dgm:t>
    </dgm:pt>
    <dgm:pt modelId="{0F5179BF-9C74-418A-A524-0267FBB0E186}" type="pres">
      <dgm:prSet presAssocID="{B712F619-697D-4BE6-82F8-89C06332A672}" presName="aNode" presStyleLbl="bgShp" presStyleIdx="0" presStyleCnt="2" custLinFactNeighborX="1713"/>
      <dgm:spPr/>
      <dgm:t>
        <a:bodyPr/>
        <a:lstStyle/>
        <a:p>
          <a:endParaRPr lang="zh-TW" altLang="en-US"/>
        </a:p>
      </dgm:t>
    </dgm:pt>
    <dgm:pt modelId="{E15B32B5-0D26-447A-A00D-1B0FC35556BB}" type="pres">
      <dgm:prSet presAssocID="{B712F619-697D-4BE6-82F8-89C06332A672}" presName="textNode" presStyleLbl="bgShp" presStyleIdx="0" presStyleCnt="2"/>
      <dgm:spPr/>
      <dgm:t>
        <a:bodyPr/>
        <a:lstStyle/>
        <a:p>
          <a:endParaRPr lang="zh-TW" altLang="en-US"/>
        </a:p>
      </dgm:t>
    </dgm:pt>
    <dgm:pt modelId="{36A9E313-E68D-409B-B244-2D053C9B9751}" type="pres">
      <dgm:prSet presAssocID="{B712F619-697D-4BE6-82F8-89C06332A672}" presName="compChildNode" presStyleCnt="0"/>
      <dgm:spPr/>
      <dgm:t>
        <a:bodyPr/>
        <a:lstStyle/>
        <a:p>
          <a:endParaRPr lang="zh-TW" altLang="en-US"/>
        </a:p>
      </dgm:t>
    </dgm:pt>
    <dgm:pt modelId="{38E81B79-25EE-48AD-9BE2-6E7EB19025D8}" type="pres">
      <dgm:prSet presAssocID="{B712F619-697D-4BE6-82F8-89C06332A672}" presName="theInnerList" presStyleCnt="0"/>
      <dgm:spPr/>
      <dgm:t>
        <a:bodyPr/>
        <a:lstStyle/>
        <a:p>
          <a:endParaRPr lang="zh-TW" altLang="en-US"/>
        </a:p>
      </dgm:t>
    </dgm:pt>
    <dgm:pt modelId="{89CE01A3-E810-4DF0-8226-414489ED5A84}" type="pres">
      <dgm:prSet presAssocID="{37956E4C-82E4-42DA-AE7A-8A546967DA06}" presName="childNode" presStyleLbl="node1" presStyleIdx="0" presStyleCnt="11">
        <dgm:presLayoutVars>
          <dgm:bulletEnabled val="1"/>
        </dgm:presLayoutVars>
      </dgm:prSet>
      <dgm:spPr/>
      <dgm:t>
        <a:bodyPr/>
        <a:lstStyle/>
        <a:p>
          <a:endParaRPr lang="zh-TW" altLang="en-US"/>
        </a:p>
      </dgm:t>
    </dgm:pt>
    <dgm:pt modelId="{EE09B4DC-D625-43F4-A4FB-D09AAF45F456}" type="pres">
      <dgm:prSet presAssocID="{37956E4C-82E4-42DA-AE7A-8A546967DA06}" presName="aSpace2" presStyleCnt="0"/>
      <dgm:spPr/>
      <dgm:t>
        <a:bodyPr/>
        <a:lstStyle/>
        <a:p>
          <a:endParaRPr lang="zh-TW" altLang="en-US"/>
        </a:p>
      </dgm:t>
    </dgm:pt>
    <dgm:pt modelId="{0ADA8F44-B891-48A2-B0E2-BAB0CB6F8AF1}" type="pres">
      <dgm:prSet presAssocID="{A58ACB21-AE32-4548-AC26-A0A728417BA2}" presName="childNode" presStyleLbl="node1" presStyleIdx="1" presStyleCnt="11">
        <dgm:presLayoutVars>
          <dgm:bulletEnabled val="1"/>
        </dgm:presLayoutVars>
      </dgm:prSet>
      <dgm:spPr/>
      <dgm:t>
        <a:bodyPr/>
        <a:lstStyle/>
        <a:p>
          <a:endParaRPr lang="zh-TW" altLang="en-US"/>
        </a:p>
      </dgm:t>
    </dgm:pt>
    <dgm:pt modelId="{3BEF6E34-DAB5-4CE0-967D-AEA7A195B471}" type="pres">
      <dgm:prSet presAssocID="{A58ACB21-AE32-4548-AC26-A0A728417BA2}" presName="aSpace2" presStyleCnt="0"/>
      <dgm:spPr/>
      <dgm:t>
        <a:bodyPr/>
        <a:lstStyle/>
        <a:p>
          <a:endParaRPr lang="zh-TW" altLang="en-US"/>
        </a:p>
      </dgm:t>
    </dgm:pt>
    <dgm:pt modelId="{3D4F126E-80A8-4628-924B-E6EFAFFE5B3C}" type="pres">
      <dgm:prSet presAssocID="{7CAA1612-D6CE-451F-BCD6-BECCC3F12D54}" presName="childNode" presStyleLbl="node1" presStyleIdx="2" presStyleCnt="11">
        <dgm:presLayoutVars>
          <dgm:bulletEnabled val="1"/>
        </dgm:presLayoutVars>
      </dgm:prSet>
      <dgm:spPr/>
      <dgm:t>
        <a:bodyPr/>
        <a:lstStyle/>
        <a:p>
          <a:endParaRPr lang="zh-TW" altLang="en-US"/>
        </a:p>
      </dgm:t>
    </dgm:pt>
    <dgm:pt modelId="{DF4B35BA-7040-446A-81DD-4988D0C64520}" type="pres">
      <dgm:prSet presAssocID="{7CAA1612-D6CE-451F-BCD6-BECCC3F12D54}" presName="aSpace2" presStyleCnt="0"/>
      <dgm:spPr/>
      <dgm:t>
        <a:bodyPr/>
        <a:lstStyle/>
        <a:p>
          <a:endParaRPr lang="zh-TW" altLang="en-US"/>
        </a:p>
      </dgm:t>
    </dgm:pt>
    <dgm:pt modelId="{75F60CBE-A199-4D3C-A1E4-80D521111D2E}" type="pres">
      <dgm:prSet presAssocID="{C22D380C-172F-4789-AE5E-BEE129C94E8F}" presName="childNode" presStyleLbl="node1" presStyleIdx="3" presStyleCnt="11">
        <dgm:presLayoutVars>
          <dgm:bulletEnabled val="1"/>
        </dgm:presLayoutVars>
      </dgm:prSet>
      <dgm:spPr/>
      <dgm:t>
        <a:bodyPr/>
        <a:lstStyle/>
        <a:p>
          <a:endParaRPr lang="zh-TW" altLang="en-US"/>
        </a:p>
      </dgm:t>
    </dgm:pt>
    <dgm:pt modelId="{EE6CAB3B-A1FE-4395-B780-0A8D70606262}" type="pres">
      <dgm:prSet presAssocID="{C22D380C-172F-4789-AE5E-BEE129C94E8F}" presName="aSpace2" presStyleCnt="0"/>
      <dgm:spPr/>
      <dgm:t>
        <a:bodyPr/>
        <a:lstStyle/>
        <a:p>
          <a:endParaRPr lang="zh-TW" altLang="en-US"/>
        </a:p>
      </dgm:t>
    </dgm:pt>
    <dgm:pt modelId="{4E7F6187-2B06-450F-848C-88AFF88340ED}" type="pres">
      <dgm:prSet presAssocID="{9173CCEC-929F-45F9-BBBB-109C8B416E7F}" presName="childNode" presStyleLbl="node1" presStyleIdx="4" presStyleCnt="11">
        <dgm:presLayoutVars>
          <dgm:bulletEnabled val="1"/>
        </dgm:presLayoutVars>
      </dgm:prSet>
      <dgm:spPr/>
      <dgm:t>
        <a:bodyPr/>
        <a:lstStyle/>
        <a:p>
          <a:endParaRPr lang="zh-TW" altLang="en-US"/>
        </a:p>
      </dgm:t>
    </dgm:pt>
    <dgm:pt modelId="{87AC5A66-4922-427C-AD45-2CE022EC59A1}" type="pres">
      <dgm:prSet presAssocID="{B712F619-697D-4BE6-82F8-89C06332A672}" presName="aSpace" presStyleCnt="0"/>
      <dgm:spPr/>
      <dgm:t>
        <a:bodyPr/>
        <a:lstStyle/>
        <a:p>
          <a:endParaRPr lang="zh-TW" altLang="en-US"/>
        </a:p>
      </dgm:t>
    </dgm:pt>
    <dgm:pt modelId="{FDF5FEBC-868B-4180-9A7B-E57F753193F1}" type="pres">
      <dgm:prSet presAssocID="{D6143E66-D136-4AD3-8506-D77D87FB187C}" presName="compNode" presStyleCnt="0"/>
      <dgm:spPr/>
      <dgm:t>
        <a:bodyPr/>
        <a:lstStyle/>
        <a:p>
          <a:endParaRPr lang="zh-TW" altLang="en-US"/>
        </a:p>
      </dgm:t>
    </dgm:pt>
    <dgm:pt modelId="{2571FED5-3347-4D38-BF87-AAB30D377DE8}" type="pres">
      <dgm:prSet presAssocID="{D6143E66-D136-4AD3-8506-D77D87FB187C}" presName="aNode" presStyleLbl="bgShp" presStyleIdx="1" presStyleCnt="2" custLinFactNeighborX="-376" custLinFactNeighborY="-3182"/>
      <dgm:spPr/>
      <dgm:t>
        <a:bodyPr/>
        <a:lstStyle/>
        <a:p>
          <a:endParaRPr lang="zh-TW" altLang="en-US"/>
        </a:p>
      </dgm:t>
    </dgm:pt>
    <dgm:pt modelId="{3635E3E9-CE01-4ECB-A29A-16206E529499}" type="pres">
      <dgm:prSet presAssocID="{D6143E66-D136-4AD3-8506-D77D87FB187C}" presName="textNode" presStyleLbl="bgShp" presStyleIdx="1" presStyleCnt="2"/>
      <dgm:spPr/>
      <dgm:t>
        <a:bodyPr/>
        <a:lstStyle/>
        <a:p>
          <a:endParaRPr lang="zh-TW" altLang="en-US"/>
        </a:p>
      </dgm:t>
    </dgm:pt>
    <dgm:pt modelId="{F58D8747-4B56-4F08-A3C0-B1F69E209424}" type="pres">
      <dgm:prSet presAssocID="{D6143E66-D136-4AD3-8506-D77D87FB187C}" presName="compChildNode" presStyleCnt="0"/>
      <dgm:spPr/>
      <dgm:t>
        <a:bodyPr/>
        <a:lstStyle/>
        <a:p>
          <a:endParaRPr lang="zh-TW" altLang="en-US"/>
        </a:p>
      </dgm:t>
    </dgm:pt>
    <dgm:pt modelId="{1864A46D-3F7B-45B9-BBC1-1E399A890A04}" type="pres">
      <dgm:prSet presAssocID="{D6143E66-D136-4AD3-8506-D77D87FB187C}" presName="theInnerList" presStyleCnt="0"/>
      <dgm:spPr/>
      <dgm:t>
        <a:bodyPr/>
        <a:lstStyle/>
        <a:p>
          <a:endParaRPr lang="zh-TW" altLang="en-US"/>
        </a:p>
      </dgm:t>
    </dgm:pt>
    <dgm:pt modelId="{C4E1DD2E-E2FE-4F2B-8A4E-B7A722DEB358}" type="pres">
      <dgm:prSet presAssocID="{12494F57-B1AB-45EC-A9C0-BE2289EAC5FD}" presName="childNode" presStyleLbl="node1" presStyleIdx="5" presStyleCnt="11">
        <dgm:presLayoutVars>
          <dgm:bulletEnabled val="1"/>
        </dgm:presLayoutVars>
      </dgm:prSet>
      <dgm:spPr/>
      <dgm:t>
        <a:bodyPr/>
        <a:lstStyle/>
        <a:p>
          <a:endParaRPr lang="zh-TW" altLang="en-US"/>
        </a:p>
      </dgm:t>
    </dgm:pt>
    <dgm:pt modelId="{87D2D3DD-1D47-4E84-974C-5A30AD406E1C}" type="pres">
      <dgm:prSet presAssocID="{12494F57-B1AB-45EC-A9C0-BE2289EAC5FD}" presName="aSpace2" presStyleCnt="0"/>
      <dgm:spPr/>
      <dgm:t>
        <a:bodyPr/>
        <a:lstStyle/>
        <a:p>
          <a:endParaRPr lang="zh-TW" altLang="en-US"/>
        </a:p>
      </dgm:t>
    </dgm:pt>
    <dgm:pt modelId="{0EC4999D-0E3A-4258-98AF-0E1366FD3150}" type="pres">
      <dgm:prSet presAssocID="{B421FEF2-0C78-4F77-B681-F95A9F191E11}" presName="childNode" presStyleLbl="node1" presStyleIdx="6" presStyleCnt="11">
        <dgm:presLayoutVars>
          <dgm:bulletEnabled val="1"/>
        </dgm:presLayoutVars>
      </dgm:prSet>
      <dgm:spPr/>
      <dgm:t>
        <a:bodyPr/>
        <a:lstStyle/>
        <a:p>
          <a:endParaRPr lang="zh-TW" altLang="en-US"/>
        </a:p>
      </dgm:t>
    </dgm:pt>
    <dgm:pt modelId="{FD607E56-7836-4D7D-8FD1-AE828BDE9E66}" type="pres">
      <dgm:prSet presAssocID="{B421FEF2-0C78-4F77-B681-F95A9F191E11}" presName="aSpace2" presStyleCnt="0"/>
      <dgm:spPr/>
      <dgm:t>
        <a:bodyPr/>
        <a:lstStyle/>
        <a:p>
          <a:endParaRPr lang="zh-TW" altLang="en-US"/>
        </a:p>
      </dgm:t>
    </dgm:pt>
    <dgm:pt modelId="{C8B82B98-8FE3-4E77-9495-55FC54D8ED9A}" type="pres">
      <dgm:prSet presAssocID="{FB33E804-D592-4413-BD52-BC3D9314D6D7}" presName="childNode" presStyleLbl="node1" presStyleIdx="7" presStyleCnt="11">
        <dgm:presLayoutVars>
          <dgm:bulletEnabled val="1"/>
        </dgm:presLayoutVars>
      </dgm:prSet>
      <dgm:spPr/>
      <dgm:t>
        <a:bodyPr/>
        <a:lstStyle/>
        <a:p>
          <a:endParaRPr lang="zh-TW" altLang="en-US"/>
        </a:p>
      </dgm:t>
    </dgm:pt>
    <dgm:pt modelId="{C66438DB-DDBF-4E21-8D86-20068DF830AC}" type="pres">
      <dgm:prSet presAssocID="{FB33E804-D592-4413-BD52-BC3D9314D6D7}" presName="aSpace2" presStyleCnt="0"/>
      <dgm:spPr/>
      <dgm:t>
        <a:bodyPr/>
        <a:lstStyle/>
        <a:p>
          <a:endParaRPr lang="zh-TW" altLang="en-US"/>
        </a:p>
      </dgm:t>
    </dgm:pt>
    <dgm:pt modelId="{9CB067C0-E461-4BE7-8272-EB50DA45D18C}" type="pres">
      <dgm:prSet presAssocID="{658F018D-E56F-4377-8821-E1A9E49BA177}" presName="childNode" presStyleLbl="node1" presStyleIdx="8" presStyleCnt="11">
        <dgm:presLayoutVars>
          <dgm:bulletEnabled val="1"/>
        </dgm:presLayoutVars>
      </dgm:prSet>
      <dgm:spPr/>
      <dgm:t>
        <a:bodyPr/>
        <a:lstStyle/>
        <a:p>
          <a:endParaRPr lang="zh-TW" altLang="en-US"/>
        </a:p>
      </dgm:t>
    </dgm:pt>
    <dgm:pt modelId="{F883086C-6752-423C-BC12-CDF473C7169A}" type="pres">
      <dgm:prSet presAssocID="{658F018D-E56F-4377-8821-E1A9E49BA177}" presName="aSpace2" presStyleCnt="0"/>
      <dgm:spPr/>
      <dgm:t>
        <a:bodyPr/>
        <a:lstStyle/>
        <a:p>
          <a:endParaRPr lang="zh-TW" altLang="en-US"/>
        </a:p>
      </dgm:t>
    </dgm:pt>
    <dgm:pt modelId="{B5559CE6-895F-4763-AFD7-CF50EA8CE29D}" type="pres">
      <dgm:prSet presAssocID="{267F3A1E-1263-43B0-91C3-FFE876EB49D0}" presName="childNode" presStyleLbl="node1" presStyleIdx="9" presStyleCnt="11">
        <dgm:presLayoutVars>
          <dgm:bulletEnabled val="1"/>
        </dgm:presLayoutVars>
      </dgm:prSet>
      <dgm:spPr/>
      <dgm:t>
        <a:bodyPr/>
        <a:lstStyle/>
        <a:p>
          <a:endParaRPr lang="zh-TW" altLang="en-US"/>
        </a:p>
      </dgm:t>
    </dgm:pt>
    <dgm:pt modelId="{943F88C3-9519-4497-B704-69C5579D3E54}" type="pres">
      <dgm:prSet presAssocID="{267F3A1E-1263-43B0-91C3-FFE876EB49D0}" presName="aSpace2" presStyleCnt="0"/>
      <dgm:spPr/>
      <dgm:t>
        <a:bodyPr/>
        <a:lstStyle/>
        <a:p>
          <a:endParaRPr lang="zh-TW" altLang="en-US"/>
        </a:p>
      </dgm:t>
    </dgm:pt>
    <dgm:pt modelId="{6810B298-D521-4AFD-8F72-7DCA6AE8278F}" type="pres">
      <dgm:prSet presAssocID="{0009656B-237F-439E-A3C5-DA2F67966E13}" presName="childNode" presStyleLbl="node1" presStyleIdx="10" presStyleCnt="11">
        <dgm:presLayoutVars>
          <dgm:bulletEnabled val="1"/>
        </dgm:presLayoutVars>
      </dgm:prSet>
      <dgm:spPr/>
      <dgm:t>
        <a:bodyPr/>
        <a:lstStyle/>
        <a:p>
          <a:endParaRPr lang="zh-TW" altLang="en-US"/>
        </a:p>
      </dgm:t>
    </dgm:pt>
  </dgm:ptLst>
  <dgm:cxnLst>
    <dgm:cxn modelId="{E858630F-E730-495F-8601-A8F526909852}" srcId="{B712F619-697D-4BE6-82F8-89C06332A672}" destId="{A58ACB21-AE32-4548-AC26-A0A728417BA2}" srcOrd="1" destOrd="0" parTransId="{15E5AF69-787F-4423-ADEF-46095C70A05D}" sibTransId="{0BA9A250-ED7E-426E-84D3-86F6FFD3CD49}"/>
    <dgm:cxn modelId="{C1265381-48D3-4608-B4EA-B80EFD38A7FE}" srcId="{D6143E66-D136-4AD3-8506-D77D87FB187C}" destId="{267F3A1E-1263-43B0-91C3-FFE876EB49D0}" srcOrd="4" destOrd="0" parTransId="{124132DF-CD3A-44D3-AC32-04DFF54D1C2B}" sibTransId="{436687FA-E66F-45FD-B5AC-C00AC0C43A55}"/>
    <dgm:cxn modelId="{F34D0013-3162-43BE-97D2-31FF7D5115C7}" srcId="{D6143E66-D136-4AD3-8506-D77D87FB187C}" destId="{FB33E804-D592-4413-BD52-BC3D9314D6D7}" srcOrd="2" destOrd="0" parTransId="{ABD051EB-FE3C-4E85-A1A7-84511C6F0D18}" sibTransId="{ACF0704D-6F03-4191-9517-26A35296E833}"/>
    <dgm:cxn modelId="{87DC76B7-A3FA-4666-9255-B9186D732D9F}" srcId="{B712F619-697D-4BE6-82F8-89C06332A672}" destId="{7CAA1612-D6CE-451F-BCD6-BECCC3F12D54}" srcOrd="2" destOrd="0" parTransId="{A75777A6-6BDC-43B1-B66B-48DF44652A4B}" sibTransId="{13CD19E8-1092-4F5D-AD27-54169D7EB75F}"/>
    <dgm:cxn modelId="{18F42CDF-BE37-41A6-8147-EF86F03DA6E3}" srcId="{D6143E66-D136-4AD3-8506-D77D87FB187C}" destId="{12494F57-B1AB-45EC-A9C0-BE2289EAC5FD}" srcOrd="0" destOrd="0" parTransId="{0F37C03F-7E99-4E44-9EA8-2EB3C78FACC8}" sibTransId="{BEF049DE-096C-44B5-88B3-257773F5B0B5}"/>
    <dgm:cxn modelId="{5D2DDFBD-B88F-4D3F-B29E-66A3453BE501}" srcId="{0D9DBB44-A3DA-4CB0-AB6A-B1FC1DAC0F9C}" destId="{D6143E66-D136-4AD3-8506-D77D87FB187C}" srcOrd="1" destOrd="0" parTransId="{51673C5A-AFAB-45AC-8B80-A7DD2C05713A}" sibTransId="{E2B372E8-3901-4819-BC61-8928F61EE02E}"/>
    <dgm:cxn modelId="{8BE866F9-766E-497B-A531-04FFEFCBDDBA}" type="presOf" srcId="{0D9DBB44-A3DA-4CB0-AB6A-B1FC1DAC0F9C}" destId="{0BCB8C22-20BA-4AE4-A977-ED6EFB1A7D19}" srcOrd="0" destOrd="0" presId="urn:microsoft.com/office/officeart/2005/8/layout/lProcess2"/>
    <dgm:cxn modelId="{60D0F0A4-B489-4C6C-8BFB-84B4A22894FF}" type="presOf" srcId="{12494F57-B1AB-45EC-A9C0-BE2289EAC5FD}" destId="{C4E1DD2E-E2FE-4F2B-8A4E-B7A722DEB358}" srcOrd="0" destOrd="0" presId="urn:microsoft.com/office/officeart/2005/8/layout/lProcess2"/>
    <dgm:cxn modelId="{4DC9A4F2-FFDC-42F9-9C39-DF8E75A453F4}" srcId="{B712F619-697D-4BE6-82F8-89C06332A672}" destId="{C22D380C-172F-4789-AE5E-BEE129C94E8F}" srcOrd="3" destOrd="0" parTransId="{7C742CA5-6A0B-405D-9FD4-2A7A521F1903}" sibTransId="{36477659-553F-4B74-8876-FBCA97FE256A}"/>
    <dgm:cxn modelId="{7D0B18C6-58BC-4DD7-AFDA-92BA032DFC30}" type="presOf" srcId="{D6143E66-D136-4AD3-8506-D77D87FB187C}" destId="{3635E3E9-CE01-4ECB-A29A-16206E529499}" srcOrd="1" destOrd="0" presId="urn:microsoft.com/office/officeart/2005/8/layout/lProcess2"/>
    <dgm:cxn modelId="{CE1E3015-C85F-4DA0-B1F5-13DF7CDF7B22}" type="presOf" srcId="{B712F619-697D-4BE6-82F8-89C06332A672}" destId="{E15B32B5-0D26-447A-A00D-1B0FC35556BB}" srcOrd="1" destOrd="0" presId="urn:microsoft.com/office/officeart/2005/8/layout/lProcess2"/>
    <dgm:cxn modelId="{D1A711B1-908D-4561-8EC1-BAF39A2C14B3}" srcId="{D6143E66-D136-4AD3-8506-D77D87FB187C}" destId="{658F018D-E56F-4377-8821-E1A9E49BA177}" srcOrd="3" destOrd="0" parTransId="{35939CB6-907E-4988-8E25-E42DA2DE4983}" sibTransId="{455BCA02-3ADB-457D-A751-4FC42A79E29A}"/>
    <dgm:cxn modelId="{04463EBD-3C06-4F63-8F68-A5286F316527}" srcId="{B712F619-697D-4BE6-82F8-89C06332A672}" destId="{9173CCEC-929F-45F9-BBBB-109C8B416E7F}" srcOrd="4" destOrd="0" parTransId="{CACB5476-1757-4358-8B6A-AF0FFD3AACBA}" sibTransId="{331E0C3F-226A-40F6-8F92-E5A1F113907A}"/>
    <dgm:cxn modelId="{6A49564F-85C8-4A20-8B76-0F95253795A0}" srcId="{D6143E66-D136-4AD3-8506-D77D87FB187C}" destId="{0009656B-237F-439E-A3C5-DA2F67966E13}" srcOrd="5" destOrd="0" parTransId="{3CA0722C-52F2-4AE8-8CFD-33D11F5F6AAA}" sibTransId="{EDAEE9F7-45E6-4FFF-BCA7-7AA6C7B59FDA}"/>
    <dgm:cxn modelId="{708D0F6F-A705-47D1-9090-CCDC0BDA61A0}" type="presOf" srcId="{D6143E66-D136-4AD3-8506-D77D87FB187C}" destId="{2571FED5-3347-4D38-BF87-AAB30D377DE8}" srcOrd="0" destOrd="0" presId="urn:microsoft.com/office/officeart/2005/8/layout/lProcess2"/>
    <dgm:cxn modelId="{84FDB650-D82A-4CD9-9D69-AD1BCB800725}" type="presOf" srcId="{C22D380C-172F-4789-AE5E-BEE129C94E8F}" destId="{75F60CBE-A199-4D3C-A1E4-80D521111D2E}" srcOrd="0" destOrd="0" presId="urn:microsoft.com/office/officeart/2005/8/layout/lProcess2"/>
    <dgm:cxn modelId="{0AA5F02D-4870-4092-BF71-ADA492E150D5}" type="presOf" srcId="{FB33E804-D592-4413-BD52-BC3D9314D6D7}" destId="{C8B82B98-8FE3-4E77-9495-55FC54D8ED9A}" srcOrd="0" destOrd="0" presId="urn:microsoft.com/office/officeart/2005/8/layout/lProcess2"/>
    <dgm:cxn modelId="{694A5444-7EBB-40C0-8B11-1601C87B20FB}" type="presOf" srcId="{A58ACB21-AE32-4548-AC26-A0A728417BA2}" destId="{0ADA8F44-B891-48A2-B0E2-BAB0CB6F8AF1}" srcOrd="0" destOrd="0" presId="urn:microsoft.com/office/officeart/2005/8/layout/lProcess2"/>
    <dgm:cxn modelId="{BCCFEDA1-CD81-4B4D-853F-798E8F212B83}" type="presOf" srcId="{658F018D-E56F-4377-8821-E1A9E49BA177}" destId="{9CB067C0-E461-4BE7-8272-EB50DA45D18C}" srcOrd="0" destOrd="0" presId="urn:microsoft.com/office/officeart/2005/8/layout/lProcess2"/>
    <dgm:cxn modelId="{B28C8B04-2831-4A2F-98D8-D1A2B4022F7B}" type="presOf" srcId="{0009656B-237F-439E-A3C5-DA2F67966E13}" destId="{6810B298-D521-4AFD-8F72-7DCA6AE8278F}" srcOrd="0" destOrd="0" presId="urn:microsoft.com/office/officeart/2005/8/layout/lProcess2"/>
    <dgm:cxn modelId="{57EBA35A-4863-41A1-8499-F8E900CDB236}" type="presOf" srcId="{B712F619-697D-4BE6-82F8-89C06332A672}" destId="{0F5179BF-9C74-418A-A524-0267FBB0E186}" srcOrd="0" destOrd="0" presId="urn:microsoft.com/office/officeart/2005/8/layout/lProcess2"/>
    <dgm:cxn modelId="{E7C751E7-785F-4E96-AF1F-A7EDD99946B3}" type="presOf" srcId="{9173CCEC-929F-45F9-BBBB-109C8B416E7F}" destId="{4E7F6187-2B06-450F-848C-88AFF88340ED}" srcOrd="0" destOrd="0" presId="urn:microsoft.com/office/officeart/2005/8/layout/lProcess2"/>
    <dgm:cxn modelId="{1C518F64-AB2A-4B73-BDD4-08544CCCF609}" type="presOf" srcId="{B421FEF2-0C78-4F77-B681-F95A9F191E11}" destId="{0EC4999D-0E3A-4258-98AF-0E1366FD3150}" srcOrd="0" destOrd="0" presId="urn:microsoft.com/office/officeart/2005/8/layout/lProcess2"/>
    <dgm:cxn modelId="{0F1C58BE-12B9-4426-82A9-747F5C4296F5}" srcId="{B712F619-697D-4BE6-82F8-89C06332A672}" destId="{37956E4C-82E4-42DA-AE7A-8A546967DA06}" srcOrd="0" destOrd="0" parTransId="{D93060D4-F0B8-4549-8037-DE15D3D32B72}" sibTransId="{24F9C1E7-08E4-44A5-B847-420F3BDE75E2}"/>
    <dgm:cxn modelId="{566D1ADA-4F51-4593-973F-76008B7D1D33}" srcId="{0D9DBB44-A3DA-4CB0-AB6A-B1FC1DAC0F9C}" destId="{B712F619-697D-4BE6-82F8-89C06332A672}" srcOrd="0" destOrd="0" parTransId="{6D551623-1E37-4690-94F6-582D66B55358}" sibTransId="{40EF17DA-41F9-4F3F-9034-257BBD0127BC}"/>
    <dgm:cxn modelId="{88479BB3-C8A2-46D3-BFFB-E84A32DC7F56}" type="presOf" srcId="{37956E4C-82E4-42DA-AE7A-8A546967DA06}" destId="{89CE01A3-E810-4DF0-8226-414489ED5A84}" srcOrd="0" destOrd="0" presId="urn:microsoft.com/office/officeart/2005/8/layout/lProcess2"/>
    <dgm:cxn modelId="{59DD0A1F-F287-4CD1-AEEF-7A02BC8B2C38}" type="presOf" srcId="{7CAA1612-D6CE-451F-BCD6-BECCC3F12D54}" destId="{3D4F126E-80A8-4628-924B-E6EFAFFE5B3C}" srcOrd="0" destOrd="0" presId="urn:microsoft.com/office/officeart/2005/8/layout/lProcess2"/>
    <dgm:cxn modelId="{8DA11B38-78C6-4983-BF2A-3166FA1378D0}" srcId="{D6143E66-D136-4AD3-8506-D77D87FB187C}" destId="{B421FEF2-0C78-4F77-B681-F95A9F191E11}" srcOrd="1" destOrd="0" parTransId="{C1042F87-EA78-48EF-ADE0-EB6A9D46B1DC}" sibTransId="{C863DA68-6989-48E2-9884-A323A45AC45F}"/>
    <dgm:cxn modelId="{BBF629F4-9B72-47E1-9DB2-30E695182B98}" type="presOf" srcId="{267F3A1E-1263-43B0-91C3-FFE876EB49D0}" destId="{B5559CE6-895F-4763-AFD7-CF50EA8CE29D}" srcOrd="0" destOrd="0" presId="urn:microsoft.com/office/officeart/2005/8/layout/lProcess2"/>
    <dgm:cxn modelId="{DC2E483E-891D-4321-8D87-947FB379EE28}" type="presParOf" srcId="{0BCB8C22-20BA-4AE4-A977-ED6EFB1A7D19}" destId="{A841BEB5-8BCC-4BE4-BFCC-D09531441233}" srcOrd="0" destOrd="0" presId="urn:microsoft.com/office/officeart/2005/8/layout/lProcess2"/>
    <dgm:cxn modelId="{11F41304-4166-407F-BF14-4BD76027285B}" type="presParOf" srcId="{A841BEB5-8BCC-4BE4-BFCC-D09531441233}" destId="{0F5179BF-9C74-418A-A524-0267FBB0E186}" srcOrd="0" destOrd="0" presId="urn:microsoft.com/office/officeart/2005/8/layout/lProcess2"/>
    <dgm:cxn modelId="{2D5323C8-34A5-455D-A7FE-0505578886A7}" type="presParOf" srcId="{A841BEB5-8BCC-4BE4-BFCC-D09531441233}" destId="{E15B32B5-0D26-447A-A00D-1B0FC35556BB}" srcOrd="1" destOrd="0" presId="urn:microsoft.com/office/officeart/2005/8/layout/lProcess2"/>
    <dgm:cxn modelId="{A719559A-9CBA-4ECC-981F-A703BDBE73EC}" type="presParOf" srcId="{A841BEB5-8BCC-4BE4-BFCC-D09531441233}" destId="{36A9E313-E68D-409B-B244-2D053C9B9751}" srcOrd="2" destOrd="0" presId="urn:microsoft.com/office/officeart/2005/8/layout/lProcess2"/>
    <dgm:cxn modelId="{1506C316-BE64-4FB8-A53E-8F423442F268}" type="presParOf" srcId="{36A9E313-E68D-409B-B244-2D053C9B9751}" destId="{38E81B79-25EE-48AD-9BE2-6E7EB19025D8}" srcOrd="0" destOrd="0" presId="urn:microsoft.com/office/officeart/2005/8/layout/lProcess2"/>
    <dgm:cxn modelId="{3B252CB9-D3D3-455B-961F-AF6E0B764834}" type="presParOf" srcId="{38E81B79-25EE-48AD-9BE2-6E7EB19025D8}" destId="{89CE01A3-E810-4DF0-8226-414489ED5A84}" srcOrd="0" destOrd="0" presId="urn:microsoft.com/office/officeart/2005/8/layout/lProcess2"/>
    <dgm:cxn modelId="{0E6C8B3B-A8DB-4132-BC7F-989FE34E45B9}" type="presParOf" srcId="{38E81B79-25EE-48AD-9BE2-6E7EB19025D8}" destId="{EE09B4DC-D625-43F4-A4FB-D09AAF45F456}" srcOrd="1" destOrd="0" presId="urn:microsoft.com/office/officeart/2005/8/layout/lProcess2"/>
    <dgm:cxn modelId="{D2FC6192-3C06-4CE2-8FF8-6DB5543F4DC6}" type="presParOf" srcId="{38E81B79-25EE-48AD-9BE2-6E7EB19025D8}" destId="{0ADA8F44-B891-48A2-B0E2-BAB0CB6F8AF1}" srcOrd="2" destOrd="0" presId="urn:microsoft.com/office/officeart/2005/8/layout/lProcess2"/>
    <dgm:cxn modelId="{5472A190-F8E8-44D9-9385-D702687F0A82}" type="presParOf" srcId="{38E81B79-25EE-48AD-9BE2-6E7EB19025D8}" destId="{3BEF6E34-DAB5-4CE0-967D-AEA7A195B471}" srcOrd="3" destOrd="0" presId="urn:microsoft.com/office/officeart/2005/8/layout/lProcess2"/>
    <dgm:cxn modelId="{321FBD7A-4FD9-442D-AB95-E1970F16EB99}" type="presParOf" srcId="{38E81B79-25EE-48AD-9BE2-6E7EB19025D8}" destId="{3D4F126E-80A8-4628-924B-E6EFAFFE5B3C}" srcOrd="4" destOrd="0" presId="urn:microsoft.com/office/officeart/2005/8/layout/lProcess2"/>
    <dgm:cxn modelId="{62EB0855-F915-4959-9BEE-45E126ECBD3A}" type="presParOf" srcId="{38E81B79-25EE-48AD-9BE2-6E7EB19025D8}" destId="{DF4B35BA-7040-446A-81DD-4988D0C64520}" srcOrd="5" destOrd="0" presId="urn:microsoft.com/office/officeart/2005/8/layout/lProcess2"/>
    <dgm:cxn modelId="{BE9D3F53-DEA3-4747-8385-A36FD6EE18D8}" type="presParOf" srcId="{38E81B79-25EE-48AD-9BE2-6E7EB19025D8}" destId="{75F60CBE-A199-4D3C-A1E4-80D521111D2E}" srcOrd="6" destOrd="0" presId="urn:microsoft.com/office/officeart/2005/8/layout/lProcess2"/>
    <dgm:cxn modelId="{8EEF0748-8C12-425E-A656-BF0F7DFDCFA4}" type="presParOf" srcId="{38E81B79-25EE-48AD-9BE2-6E7EB19025D8}" destId="{EE6CAB3B-A1FE-4395-B780-0A8D70606262}" srcOrd="7" destOrd="0" presId="urn:microsoft.com/office/officeart/2005/8/layout/lProcess2"/>
    <dgm:cxn modelId="{DD204327-FF73-4418-A3BD-B4B3D52485FF}" type="presParOf" srcId="{38E81B79-25EE-48AD-9BE2-6E7EB19025D8}" destId="{4E7F6187-2B06-450F-848C-88AFF88340ED}" srcOrd="8" destOrd="0" presId="urn:microsoft.com/office/officeart/2005/8/layout/lProcess2"/>
    <dgm:cxn modelId="{A46A9E41-1217-42FB-A03B-6DB30BFC5B46}" type="presParOf" srcId="{0BCB8C22-20BA-4AE4-A977-ED6EFB1A7D19}" destId="{87AC5A66-4922-427C-AD45-2CE022EC59A1}" srcOrd="1" destOrd="0" presId="urn:microsoft.com/office/officeart/2005/8/layout/lProcess2"/>
    <dgm:cxn modelId="{874E0D2A-2A82-43F2-9B44-822779C6B36E}" type="presParOf" srcId="{0BCB8C22-20BA-4AE4-A977-ED6EFB1A7D19}" destId="{FDF5FEBC-868B-4180-9A7B-E57F753193F1}" srcOrd="2" destOrd="0" presId="urn:microsoft.com/office/officeart/2005/8/layout/lProcess2"/>
    <dgm:cxn modelId="{4588D8C9-B3B9-4BD4-A450-68058A088CC8}" type="presParOf" srcId="{FDF5FEBC-868B-4180-9A7B-E57F753193F1}" destId="{2571FED5-3347-4D38-BF87-AAB30D377DE8}" srcOrd="0" destOrd="0" presId="urn:microsoft.com/office/officeart/2005/8/layout/lProcess2"/>
    <dgm:cxn modelId="{66CD7870-F0AE-40C5-B130-A9BA6719DA31}" type="presParOf" srcId="{FDF5FEBC-868B-4180-9A7B-E57F753193F1}" destId="{3635E3E9-CE01-4ECB-A29A-16206E529499}" srcOrd="1" destOrd="0" presId="urn:microsoft.com/office/officeart/2005/8/layout/lProcess2"/>
    <dgm:cxn modelId="{3CCDE83D-1FBD-4BB0-9F48-88EDB85164FE}" type="presParOf" srcId="{FDF5FEBC-868B-4180-9A7B-E57F753193F1}" destId="{F58D8747-4B56-4F08-A3C0-B1F69E209424}" srcOrd="2" destOrd="0" presId="urn:microsoft.com/office/officeart/2005/8/layout/lProcess2"/>
    <dgm:cxn modelId="{FE3ED799-CA71-4F2B-9E47-C714786A37DE}" type="presParOf" srcId="{F58D8747-4B56-4F08-A3C0-B1F69E209424}" destId="{1864A46D-3F7B-45B9-BBC1-1E399A890A04}" srcOrd="0" destOrd="0" presId="urn:microsoft.com/office/officeart/2005/8/layout/lProcess2"/>
    <dgm:cxn modelId="{D1F530B2-D07C-4F23-9878-DF77D10C1069}" type="presParOf" srcId="{1864A46D-3F7B-45B9-BBC1-1E399A890A04}" destId="{C4E1DD2E-E2FE-4F2B-8A4E-B7A722DEB358}" srcOrd="0" destOrd="0" presId="urn:microsoft.com/office/officeart/2005/8/layout/lProcess2"/>
    <dgm:cxn modelId="{50C4A216-40F8-4CD0-A4EF-BA52426DD5E0}" type="presParOf" srcId="{1864A46D-3F7B-45B9-BBC1-1E399A890A04}" destId="{87D2D3DD-1D47-4E84-974C-5A30AD406E1C}" srcOrd="1" destOrd="0" presId="urn:microsoft.com/office/officeart/2005/8/layout/lProcess2"/>
    <dgm:cxn modelId="{CF65CD37-698D-4819-AAA1-67E4EC5E9111}" type="presParOf" srcId="{1864A46D-3F7B-45B9-BBC1-1E399A890A04}" destId="{0EC4999D-0E3A-4258-98AF-0E1366FD3150}" srcOrd="2" destOrd="0" presId="urn:microsoft.com/office/officeart/2005/8/layout/lProcess2"/>
    <dgm:cxn modelId="{009706EE-5FDE-4764-A69B-027D60E26CC2}" type="presParOf" srcId="{1864A46D-3F7B-45B9-BBC1-1E399A890A04}" destId="{FD607E56-7836-4D7D-8FD1-AE828BDE9E66}" srcOrd="3" destOrd="0" presId="urn:microsoft.com/office/officeart/2005/8/layout/lProcess2"/>
    <dgm:cxn modelId="{57EAECE8-2FD0-43A5-95A9-F6E050DD7597}" type="presParOf" srcId="{1864A46D-3F7B-45B9-BBC1-1E399A890A04}" destId="{C8B82B98-8FE3-4E77-9495-55FC54D8ED9A}" srcOrd="4" destOrd="0" presId="urn:microsoft.com/office/officeart/2005/8/layout/lProcess2"/>
    <dgm:cxn modelId="{419B28AF-D1D6-4220-9056-4F8D77689FA6}" type="presParOf" srcId="{1864A46D-3F7B-45B9-BBC1-1E399A890A04}" destId="{C66438DB-DDBF-4E21-8D86-20068DF830AC}" srcOrd="5" destOrd="0" presId="urn:microsoft.com/office/officeart/2005/8/layout/lProcess2"/>
    <dgm:cxn modelId="{6301AFCB-EF69-4CA1-B8F5-0495D9C877AF}" type="presParOf" srcId="{1864A46D-3F7B-45B9-BBC1-1E399A890A04}" destId="{9CB067C0-E461-4BE7-8272-EB50DA45D18C}" srcOrd="6" destOrd="0" presId="urn:microsoft.com/office/officeart/2005/8/layout/lProcess2"/>
    <dgm:cxn modelId="{2792593F-1E82-4178-AC09-7330ED3FA90D}" type="presParOf" srcId="{1864A46D-3F7B-45B9-BBC1-1E399A890A04}" destId="{F883086C-6752-423C-BC12-CDF473C7169A}" srcOrd="7" destOrd="0" presId="urn:microsoft.com/office/officeart/2005/8/layout/lProcess2"/>
    <dgm:cxn modelId="{760BE0B3-A9C0-4254-9683-19DC8DA851ED}" type="presParOf" srcId="{1864A46D-3F7B-45B9-BBC1-1E399A890A04}" destId="{B5559CE6-895F-4763-AFD7-CF50EA8CE29D}" srcOrd="8" destOrd="0" presId="urn:microsoft.com/office/officeart/2005/8/layout/lProcess2"/>
    <dgm:cxn modelId="{D94F70E3-C2CC-45BD-A233-0FEA1D8DC733}" type="presParOf" srcId="{1864A46D-3F7B-45B9-BBC1-1E399A890A04}" destId="{943F88C3-9519-4497-B704-69C5579D3E54}" srcOrd="9" destOrd="0" presId="urn:microsoft.com/office/officeart/2005/8/layout/lProcess2"/>
    <dgm:cxn modelId="{80D56A6E-3F4B-4762-B43E-803968CB8294}" type="presParOf" srcId="{1864A46D-3F7B-45B9-BBC1-1E399A890A04}" destId="{6810B298-D521-4AFD-8F72-7DCA6AE8278F}" srcOrd="10" destOrd="0" presId="urn:microsoft.com/office/officeart/2005/8/layout/l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0695D6F-66D7-48E5-B973-57DF5DC2FFC7}" type="doc">
      <dgm:prSet loTypeId="urn:microsoft.com/office/officeart/2005/8/layout/list1" loCatId="list" qsTypeId="urn:microsoft.com/office/officeart/2005/8/quickstyle/simple1" qsCatId="simple" csTypeId="urn:microsoft.com/office/officeart/2005/8/colors/colorful1" csCatId="colorful" phldr="1"/>
      <dgm:spPr/>
      <dgm:t>
        <a:bodyPr/>
        <a:lstStyle/>
        <a:p>
          <a:endParaRPr lang="zh-TW" altLang="en-US"/>
        </a:p>
      </dgm:t>
    </dgm:pt>
    <dgm:pt modelId="{24D1233C-8267-48F7-99F5-E2130F28095E}">
      <dgm:prSet custT="1"/>
      <dgm:spPr/>
      <dgm:t>
        <a:bodyPr/>
        <a:lstStyle/>
        <a:p>
          <a:pPr algn="l" rtl="0"/>
          <a:r>
            <a:rPr lang="zh-TW" altLang="en-US" sz="2400" b="1" dirty="0" smtClean="0"/>
            <a:t>民事責任，賠償權利人之損害</a:t>
          </a:r>
          <a:endParaRPr lang="zh-TW" altLang="en-US" sz="2400" dirty="0"/>
        </a:p>
      </dgm:t>
    </dgm:pt>
    <dgm:pt modelId="{62B3884B-7366-4311-8BDD-CE23B9604F76}" type="parTrans" cxnId="{142B515B-4930-4077-8FDC-A43F06BDABAC}">
      <dgm:prSet/>
      <dgm:spPr/>
      <dgm:t>
        <a:bodyPr/>
        <a:lstStyle/>
        <a:p>
          <a:endParaRPr lang="zh-TW" altLang="en-US"/>
        </a:p>
      </dgm:t>
    </dgm:pt>
    <dgm:pt modelId="{F91305E7-46C2-4062-8425-CE866ABF19C9}" type="sibTrans" cxnId="{142B515B-4930-4077-8FDC-A43F06BDABAC}">
      <dgm:prSet/>
      <dgm:spPr/>
      <dgm:t>
        <a:bodyPr/>
        <a:lstStyle/>
        <a:p>
          <a:endParaRPr lang="zh-TW" altLang="en-US"/>
        </a:p>
      </dgm:t>
    </dgm:pt>
    <dgm:pt modelId="{034FF4AF-4DC0-4C0B-B890-693C8594DBDE}">
      <dgm:prSet custT="1"/>
      <dgm:spPr/>
      <dgm:t>
        <a:bodyPr/>
        <a:lstStyle/>
        <a:p>
          <a:pPr rtl="0"/>
          <a:r>
            <a:rPr lang="zh-TW" altLang="en-US" sz="1400" b="1" dirty="0" smtClean="0"/>
            <a:t>著作權人對於侵害其權利者，得請求排除，有侵害之虞者，得請求防止，並得請求損害賠償。</a:t>
          </a:r>
          <a:endParaRPr lang="zh-TW" altLang="en-US" sz="1400" dirty="0"/>
        </a:p>
      </dgm:t>
    </dgm:pt>
    <dgm:pt modelId="{C104B782-E276-4C3A-973A-40BA604FBFE6}" type="parTrans" cxnId="{2B4F3BBA-5967-4A22-A3E4-DFEDB2800740}">
      <dgm:prSet/>
      <dgm:spPr/>
      <dgm:t>
        <a:bodyPr/>
        <a:lstStyle/>
        <a:p>
          <a:endParaRPr lang="zh-TW" altLang="en-US"/>
        </a:p>
      </dgm:t>
    </dgm:pt>
    <dgm:pt modelId="{70BB6626-DF48-492B-87E8-6B844ACF1C5C}" type="sibTrans" cxnId="{2B4F3BBA-5967-4A22-A3E4-DFEDB2800740}">
      <dgm:prSet/>
      <dgm:spPr/>
      <dgm:t>
        <a:bodyPr/>
        <a:lstStyle/>
        <a:p>
          <a:endParaRPr lang="zh-TW" altLang="en-US"/>
        </a:p>
      </dgm:t>
    </dgm:pt>
    <dgm:pt modelId="{30322A6C-C636-42D8-9A27-6BA64353D469}">
      <dgm:prSet custT="1"/>
      <dgm:spPr/>
      <dgm:t>
        <a:bodyPr/>
        <a:lstStyle/>
        <a:p>
          <a:pPr rtl="0"/>
          <a:r>
            <a:rPr lang="zh-TW" sz="1400" b="1" dirty="0" smtClean="0"/>
            <a:t>賠償範圍原則是權利人「所受損害」及「所失利益」。但不能證明實際損害額時，得請求法院依侵害情節，在</a:t>
          </a:r>
          <a:r>
            <a:rPr lang="en-US" sz="1400" b="1" dirty="0" smtClean="0"/>
            <a:t>1</a:t>
          </a:r>
          <a:r>
            <a:rPr lang="zh-TW" sz="1400" b="1" dirty="0" smtClean="0"/>
            <a:t>萬元以上</a:t>
          </a:r>
          <a:r>
            <a:rPr lang="en-US" sz="1400" b="1" dirty="0" smtClean="0"/>
            <a:t>100</a:t>
          </a:r>
          <a:r>
            <a:rPr lang="zh-TW" sz="1400" b="1" dirty="0" smtClean="0"/>
            <a:t>萬元以下酌定，情節重大者得增至</a:t>
          </a:r>
          <a:r>
            <a:rPr lang="en-US" sz="1400" b="1" dirty="0" smtClean="0"/>
            <a:t>500</a:t>
          </a:r>
          <a:r>
            <a:rPr lang="zh-TW" sz="1400" b="1" dirty="0" smtClean="0"/>
            <a:t>萬元。</a:t>
          </a:r>
          <a:endParaRPr lang="zh-TW" sz="1400" dirty="0"/>
        </a:p>
      </dgm:t>
    </dgm:pt>
    <dgm:pt modelId="{03C3E4B4-8C7D-4D05-8E6E-FA8E287008C6}" type="parTrans" cxnId="{C579E9EC-6818-4722-AE3D-0DC6FE2675D3}">
      <dgm:prSet/>
      <dgm:spPr/>
      <dgm:t>
        <a:bodyPr/>
        <a:lstStyle/>
        <a:p>
          <a:endParaRPr lang="zh-TW" altLang="en-US"/>
        </a:p>
      </dgm:t>
    </dgm:pt>
    <dgm:pt modelId="{49BD9C48-E7F0-4C76-A34C-398EF3086675}" type="sibTrans" cxnId="{C579E9EC-6818-4722-AE3D-0DC6FE2675D3}">
      <dgm:prSet/>
      <dgm:spPr/>
      <dgm:t>
        <a:bodyPr/>
        <a:lstStyle/>
        <a:p>
          <a:endParaRPr lang="zh-TW" altLang="en-US"/>
        </a:p>
      </dgm:t>
    </dgm:pt>
    <dgm:pt modelId="{F56CC327-EE7A-4FDC-8D07-3968B4F9B582}">
      <dgm:prSet custT="1"/>
      <dgm:spPr/>
      <dgm:t>
        <a:bodyPr/>
        <a:lstStyle/>
        <a:p>
          <a:pPr algn="l" rtl="0"/>
          <a:r>
            <a:rPr lang="zh-TW" altLang="en-US" sz="2400" b="1" dirty="0" smtClean="0"/>
            <a:t>刑事責任，原則上告訴乃論罪－由權利人決定要不要追究侵害行為</a:t>
          </a:r>
          <a:endParaRPr lang="zh-TW" altLang="en-US" sz="2400" dirty="0"/>
        </a:p>
      </dgm:t>
    </dgm:pt>
    <dgm:pt modelId="{552EDB7F-4ED8-42A3-B7D9-FB6A96AA130A}" type="parTrans" cxnId="{1AEC6B1A-C928-41E2-90FD-D8F558E6673F}">
      <dgm:prSet/>
      <dgm:spPr/>
      <dgm:t>
        <a:bodyPr/>
        <a:lstStyle/>
        <a:p>
          <a:endParaRPr lang="zh-TW" altLang="en-US"/>
        </a:p>
      </dgm:t>
    </dgm:pt>
    <dgm:pt modelId="{B7290F6D-F45A-4AC4-B9F9-833F5D2AFB17}" type="sibTrans" cxnId="{1AEC6B1A-C928-41E2-90FD-D8F558E6673F}">
      <dgm:prSet/>
      <dgm:spPr/>
      <dgm:t>
        <a:bodyPr/>
        <a:lstStyle/>
        <a:p>
          <a:endParaRPr lang="zh-TW" altLang="en-US"/>
        </a:p>
      </dgm:t>
    </dgm:pt>
    <dgm:pt modelId="{CF91906E-67A6-485E-82FD-DDB9972CCA75}">
      <dgm:prSet custT="1"/>
      <dgm:spPr/>
      <dgm:t>
        <a:bodyPr/>
        <a:lstStyle/>
        <a:p>
          <a:pPr rtl="0"/>
          <a:r>
            <a:rPr lang="zh-TW" sz="1400" b="1" dirty="0" smtClean="0"/>
            <a:t>侵害各類著作財產權</a:t>
          </a:r>
          <a:r>
            <a:rPr lang="en-US" sz="1400" b="1" dirty="0" smtClean="0"/>
            <a:t>(</a:t>
          </a:r>
          <a:r>
            <a:rPr lang="zh-TW" sz="1400" b="1" dirty="0" smtClean="0"/>
            <a:t>重製權、 公開傳輸權等</a:t>
          </a:r>
          <a:r>
            <a:rPr lang="en-US" sz="1400" b="1" dirty="0" smtClean="0"/>
            <a:t>)</a:t>
          </a:r>
          <a:r>
            <a:rPr lang="zh-TW" sz="1400" b="1" dirty="0" smtClean="0"/>
            <a:t>、及著作人格權</a:t>
          </a:r>
          <a:r>
            <a:rPr lang="en-US" sz="1400" b="1" dirty="0" smtClean="0"/>
            <a:t>(</a:t>
          </a:r>
          <a:r>
            <a:rPr lang="zh-TW" sz="1400" b="1" dirty="0" smtClean="0"/>
            <a:t>公開發表、姓名表示權等</a:t>
          </a:r>
          <a:r>
            <a:rPr lang="en-US" sz="1400" b="1" dirty="0" smtClean="0"/>
            <a:t>)</a:t>
          </a:r>
          <a:r>
            <a:rPr lang="zh-TW" sz="1400" b="1" dirty="0" smtClean="0"/>
            <a:t>、使用盜版軟體營業等均須負刑事責任，最高</a:t>
          </a:r>
          <a:r>
            <a:rPr lang="en-US" sz="1400" b="1" dirty="0" smtClean="0"/>
            <a:t>5</a:t>
          </a:r>
          <a:r>
            <a:rPr lang="zh-TW" sz="1400" b="1" dirty="0" smtClean="0"/>
            <a:t>年以下有期徒刑，</a:t>
          </a:r>
          <a:r>
            <a:rPr lang="en-US" sz="1400" b="1" dirty="0" smtClean="0"/>
            <a:t>200</a:t>
          </a:r>
          <a:r>
            <a:rPr lang="zh-TW" sz="1400" b="1" dirty="0" smtClean="0"/>
            <a:t>萬元以下罰金。</a:t>
          </a:r>
          <a:endParaRPr lang="zh-TW" sz="1400" dirty="0"/>
        </a:p>
      </dgm:t>
    </dgm:pt>
    <dgm:pt modelId="{5F232AAF-12D4-4E34-A6A7-6EC6E0E02925}" type="parTrans" cxnId="{DE91084F-29F8-4259-9B29-FB8EC827CE18}">
      <dgm:prSet/>
      <dgm:spPr/>
      <dgm:t>
        <a:bodyPr/>
        <a:lstStyle/>
        <a:p>
          <a:endParaRPr lang="zh-TW" altLang="en-US"/>
        </a:p>
      </dgm:t>
    </dgm:pt>
    <dgm:pt modelId="{F1FF5FA3-713E-4263-AF20-DFE5AE127FF9}" type="sibTrans" cxnId="{DE91084F-29F8-4259-9B29-FB8EC827CE18}">
      <dgm:prSet/>
      <dgm:spPr/>
      <dgm:t>
        <a:bodyPr/>
        <a:lstStyle/>
        <a:p>
          <a:endParaRPr lang="zh-TW" altLang="en-US"/>
        </a:p>
      </dgm:t>
    </dgm:pt>
    <dgm:pt modelId="{044E6A12-A045-444D-AAA7-B3858E33C625}">
      <dgm:prSet custT="1"/>
      <dgm:spPr/>
      <dgm:t>
        <a:bodyPr/>
        <a:lstStyle/>
        <a:p>
          <a:pPr rtl="0"/>
          <a:r>
            <a:rPr lang="zh-TW" altLang="en-US" sz="1400" b="1" dirty="0" smtClean="0"/>
            <a:t>公訴罪範圍：犯著作權第</a:t>
          </a:r>
          <a:r>
            <a:rPr lang="en-US" altLang="zh-TW" sz="1400" b="1" dirty="0" smtClean="0"/>
            <a:t>91</a:t>
          </a:r>
          <a:r>
            <a:rPr lang="zh-TW" altLang="en-US" sz="1400" b="1" dirty="0" smtClean="0"/>
            <a:t>條第</a:t>
          </a:r>
          <a:r>
            <a:rPr lang="en-US" altLang="zh-TW" sz="1400" b="1" dirty="0" smtClean="0"/>
            <a:t>3</a:t>
          </a:r>
          <a:r>
            <a:rPr lang="zh-TW" altLang="en-US" sz="1400" b="1" dirty="0" smtClean="0"/>
            <a:t>項及第</a:t>
          </a:r>
          <a:r>
            <a:rPr lang="en-US" altLang="zh-TW" sz="1400" b="1" dirty="0" smtClean="0"/>
            <a:t>91</a:t>
          </a:r>
          <a:r>
            <a:rPr lang="zh-TW" altLang="en-US" sz="1400" b="1" dirty="0" smtClean="0"/>
            <a:t>條之</a:t>
          </a:r>
          <a:r>
            <a:rPr lang="en-US" altLang="zh-TW" sz="1400" b="1" dirty="0" smtClean="0"/>
            <a:t>1</a:t>
          </a:r>
          <a:r>
            <a:rPr lang="zh-TW" altLang="en-US" sz="1400" b="1" dirty="0" smtClean="0"/>
            <a:t>第</a:t>
          </a:r>
          <a:r>
            <a:rPr lang="en-US" altLang="zh-TW" sz="1400" b="1" dirty="0" smtClean="0"/>
            <a:t>3</a:t>
          </a:r>
          <a:r>
            <a:rPr lang="zh-TW" altLang="en-US" sz="1400" b="1" dirty="0" smtClean="0"/>
            <a:t>項，其重製物為光碟者，所犯之罪為公訴罪。</a:t>
          </a:r>
          <a:endParaRPr lang="zh-TW" sz="1400" b="1" dirty="0"/>
        </a:p>
      </dgm:t>
    </dgm:pt>
    <dgm:pt modelId="{DAABB963-A885-46B0-959D-28E326B35986}" type="parTrans" cxnId="{AFFECCA0-46D2-4F6F-B8D6-E2D417A64893}">
      <dgm:prSet/>
      <dgm:spPr/>
      <dgm:t>
        <a:bodyPr/>
        <a:lstStyle/>
        <a:p>
          <a:endParaRPr lang="zh-TW" altLang="en-US"/>
        </a:p>
      </dgm:t>
    </dgm:pt>
    <dgm:pt modelId="{4EF8DDDF-71AA-4165-845A-390AAAF92CBD}" type="sibTrans" cxnId="{AFFECCA0-46D2-4F6F-B8D6-E2D417A64893}">
      <dgm:prSet/>
      <dgm:spPr/>
      <dgm:t>
        <a:bodyPr/>
        <a:lstStyle/>
        <a:p>
          <a:endParaRPr lang="zh-TW" altLang="en-US"/>
        </a:p>
      </dgm:t>
    </dgm:pt>
    <dgm:pt modelId="{5F4F4126-366C-4D24-A980-3DE40D18A87F}" type="pres">
      <dgm:prSet presAssocID="{70695D6F-66D7-48E5-B973-57DF5DC2FFC7}" presName="linear" presStyleCnt="0">
        <dgm:presLayoutVars>
          <dgm:dir/>
          <dgm:animLvl val="lvl"/>
          <dgm:resizeHandles val="exact"/>
        </dgm:presLayoutVars>
      </dgm:prSet>
      <dgm:spPr/>
      <dgm:t>
        <a:bodyPr/>
        <a:lstStyle/>
        <a:p>
          <a:endParaRPr lang="zh-TW" altLang="en-US"/>
        </a:p>
      </dgm:t>
    </dgm:pt>
    <dgm:pt modelId="{7355DCA2-1A48-4E61-8612-75C2FCEEFC7A}" type="pres">
      <dgm:prSet presAssocID="{24D1233C-8267-48F7-99F5-E2130F28095E}" presName="parentLin" presStyleCnt="0"/>
      <dgm:spPr/>
    </dgm:pt>
    <dgm:pt modelId="{509F170F-DFD6-4015-B15D-EE08A7C1CE42}" type="pres">
      <dgm:prSet presAssocID="{24D1233C-8267-48F7-99F5-E2130F28095E}" presName="parentLeftMargin" presStyleLbl="node1" presStyleIdx="0" presStyleCnt="2"/>
      <dgm:spPr/>
      <dgm:t>
        <a:bodyPr/>
        <a:lstStyle/>
        <a:p>
          <a:endParaRPr lang="zh-TW" altLang="en-US"/>
        </a:p>
      </dgm:t>
    </dgm:pt>
    <dgm:pt modelId="{7CB88456-9F1F-4DE9-B874-3A6F3257FD2E}" type="pres">
      <dgm:prSet presAssocID="{24D1233C-8267-48F7-99F5-E2130F28095E}" presName="parentText" presStyleLbl="node1" presStyleIdx="0" presStyleCnt="2">
        <dgm:presLayoutVars>
          <dgm:chMax val="0"/>
          <dgm:bulletEnabled val="1"/>
        </dgm:presLayoutVars>
      </dgm:prSet>
      <dgm:spPr/>
      <dgm:t>
        <a:bodyPr/>
        <a:lstStyle/>
        <a:p>
          <a:endParaRPr lang="zh-TW" altLang="en-US"/>
        </a:p>
      </dgm:t>
    </dgm:pt>
    <dgm:pt modelId="{BEF983D1-24DC-42E9-84B0-2A5493A25107}" type="pres">
      <dgm:prSet presAssocID="{24D1233C-8267-48F7-99F5-E2130F28095E}" presName="negativeSpace" presStyleCnt="0"/>
      <dgm:spPr/>
    </dgm:pt>
    <dgm:pt modelId="{C651AB1D-5FDD-49FC-8DF0-7EA96FE23454}" type="pres">
      <dgm:prSet presAssocID="{24D1233C-8267-48F7-99F5-E2130F28095E}" presName="childText" presStyleLbl="conFgAcc1" presStyleIdx="0" presStyleCnt="2">
        <dgm:presLayoutVars>
          <dgm:bulletEnabled val="1"/>
        </dgm:presLayoutVars>
      </dgm:prSet>
      <dgm:spPr/>
      <dgm:t>
        <a:bodyPr/>
        <a:lstStyle/>
        <a:p>
          <a:endParaRPr lang="zh-TW" altLang="en-US"/>
        </a:p>
      </dgm:t>
    </dgm:pt>
    <dgm:pt modelId="{940BD273-6400-460B-BA74-89235513AECE}" type="pres">
      <dgm:prSet presAssocID="{F91305E7-46C2-4062-8425-CE866ABF19C9}" presName="spaceBetweenRectangles" presStyleCnt="0"/>
      <dgm:spPr/>
    </dgm:pt>
    <dgm:pt modelId="{12B7B8FE-F739-493F-84A5-60D7C9A84FF5}" type="pres">
      <dgm:prSet presAssocID="{F56CC327-EE7A-4FDC-8D07-3968B4F9B582}" presName="parentLin" presStyleCnt="0"/>
      <dgm:spPr/>
    </dgm:pt>
    <dgm:pt modelId="{1A2518AE-54A7-422D-B3E7-1776B85546B5}" type="pres">
      <dgm:prSet presAssocID="{F56CC327-EE7A-4FDC-8D07-3968B4F9B582}" presName="parentLeftMargin" presStyleLbl="node1" presStyleIdx="0" presStyleCnt="2"/>
      <dgm:spPr/>
      <dgm:t>
        <a:bodyPr/>
        <a:lstStyle/>
        <a:p>
          <a:endParaRPr lang="zh-TW" altLang="en-US"/>
        </a:p>
      </dgm:t>
    </dgm:pt>
    <dgm:pt modelId="{88BFDE1A-0369-4685-85FC-7A61258C463C}" type="pres">
      <dgm:prSet presAssocID="{F56CC327-EE7A-4FDC-8D07-3968B4F9B582}" presName="parentText" presStyleLbl="node1" presStyleIdx="1" presStyleCnt="2">
        <dgm:presLayoutVars>
          <dgm:chMax val="0"/>
          <dgm:bulletEnabled val="1"/>
        </dgm:presLayoutVars>
      </dgm:prSet>
      <dgm:spPr/>
      <dgm:t>
        <a:bodyPr/>
        <a:lstStyle/>
        <a:p>
          <a:endParaRPr lang="zh-TW" altLang="en-US"/>
        </a:p>
      </dgm:t>
    </dgm:pt>
    <dgm:pt modelId="{F20FF9F4-D71F-499B-BB3C-E10CB88A9514}" type="pres">
      <dgm:prSet presAssocID="{F56CC327-EE7A-4FDC-8D07-3968B4F9B582}" presName="negativeSpace" presStyleCnt="0"/>
      <dgm:spPr/>
    </dgm:pt>
    <dgm:pt modelId="{60EDAC9C-C143-437F-BE68-70367CDFEFDA}" type="pres">
      <dgm:prSet presAssocID="{F56CC327-EE7A-4FDC-8D07-3968B4F9B582}" presName="childText" presStyleLbl="conFgAcc1" presStyleIdx="1" presStyleCnt="2">
        <dgm:presLayoutVars>
          <dgm:bulletEnabled val="1"/>
        </dgm:presLayoutVars>
      </dgm:prSet>
      <dgm:spPr/>
      <dgm:t>
        <a:bodyPr/>
        <a:lstStyle/>
        <a:p>
          <a:endParaRPr lang="zh-TW" altLang="en-US"/>
        </a:p>
      </dgm:t>
    </dgm:pt>
  </dgm:ptLst>
  <dgm:cxnLst>
    <dgm:cxn modelId="{F2532C44-41C6-4BBC-973D-131800C91D47}" type="presOf" srcId="{034FF4AF-4DC0-4C0B-B890-693C8594DBDE}" destId="{C651AB1D-5FDD-49FC-8DF0-7EA96FE23454}" srcOrd="0" destOrd="0" presId="urn:microsoft.com/office/officeart/2005/8/layout/list1"/>
    <dgm:cxn modelId="{3D2C5468-8C63-46E6-9A06-383217E7D232}" type="presOf" srcId="{24D1233C-8267-48F7-99F5-E2130F28095E}" destId="{509F170F-DFD6-4015-B15D-EE08A7C1CE42}" srcOrd="0" destOrd="0" presId="urn:microsoft.com/office/officeart/2005/8/layout/list1"/>
    <dgm:cxn modelId="{6A7DBAAC-8797-425F-A61C-A6D1AFAA0E69}" type="presOf" srcId="{F56CC327-EE7A-4FDC-8D07-3968B4F9B582}" destId="{88BFDE1A-0369-4685-85FC-7A61258C463C}" srcOrd="1" destOrd="0" presId="urn:microsoft.com/office/officeart/2005/8/layout/list1"/>
    <dgm:cxn modelId="{284F9664-A5D8-4B79-A98B-F2BF96A6BE83}" type="presOf" srcId="{044E6A12-A045-444D-AAA7-B3858E33C625}" destId="{60EDAC9C-C143-437F-BE68-70367CDFEFDA}" srcOrd="0" destOrd="1" presId="urn:microsoft.com/office/officeart/2005/8/layout/list1"/>
    <dgm:cxn modelId="{C579E9EC-6818-4722-AE3D-0DC6FE2675D3}" srcId="{24D1233C-8267-48F7-99F5-E2130F28095E}" destId="{30322A6C-C636-42D8-9A27-6BA64353D469}" srcOrd="1" destOrd="0" parTransId="{03C3E4B4-8C7D-4D05-8E6E-FA8E287008C6}" sibTransId="{49BD9C48-E7F0-4C76-A34C-398EF3086675}"/>
    <dgm:cxn modelId="{AFFECCA0-46D2-4F6F-B8D6-E2D417A64893}" srcId="{F56CC327-EE7A-4FDC-8D07-3968B4F9B582}" destId="{044E6A12-A045-444D-AAA7-B3858E33C625}" srcOrd="1" destOrd="0" parTransId="{DAABB963-A885-46B0-959D-28E326B35986}" sibTransId="{4EF8DDDF-71AA-4165-845A-390AAAF92CBD}"/>
    <dgm:cxn modelId="{A35A7952-8D83-433E-B3B5-B201B32A893A}" type="presOf" srcId="{30322A6C-C636-42D8-9A27-6BA64353D469}" destId="{C651AB1D-5FDD-49FC-8DF0-7EA96FE23454}" srcOrd="0" destOrd="1" presId="urn:microsoft.com/office/officeart/2005/8/layout/list1"/>
    <dgm:cxn modelId="{57E3BDE7-3DBB-4391-86C6-C1A28D1D0C7B}" type="presOf" srcId="{70695D6F-66D7-48E5-B973-57DF5DC2FFC7}" destId="{5F4F4126-366C-4D24-A980-3DE40D18A87F}" srcOrd="0" destOrd="0" presId="urn:microsoft.com/office/officeart/2005/8/layout/list1"/>
    <dgm:cxn modelId="{142B515B-4930-4077-8FDC-A43F06BDABAC}" srcId="{70695D6F-66D7-48E5-B973-57DF5DC2FFC7}" destId="{24D1233C-8267-48F7-99F5-E2130F28095E}" srcOrd="0" destOrd="0" parTransId="{62B3884B-7366-4311-8BDD-CE23B9604F76}" sibTransId="{F91305E7-46C2-4062-8425-CE866ABF19C9}"/>
    <dgm:cxn modelId="{26D9E839-0785-4101-A43B-95BEA62D3204}" type="presOf" srcId="{CF91906E-67A6-485E-82FD-DDB9972CCA75}" destId="{60EDAC9C-C143-437F-BE68-70367CDFEFDA}" srcOrd="0" destOrd="0" presId="urn:microsoft.com/office/officeart/2005/8/layout/list1"/>
    <dgm:cxn modelId="{DE91084F-29F8-4259-9B29-FB8EC827CE18}" srcId="{F56CC327-EE7A-4FDC-8D07-3968B4F9B582}" destId="{CF91906E-67A6-485E-82FD-DDB9972CCA75}" srcOrd="0" destOrd="0" parTransId="{5F232AAF-12D4-4E34-A6A7-6EC6E0E02925}" sibTransId="{F1FF5FA3-713E-4263-AF20-DFE5AE127FF9}"/>
    <dgm:cxn modelId="{0AF4B8E8-4EE3-4850-B029-84F82B6BC5D6}" type="presOf" srcId="{F56CC327-EE7A-4FDC-8D07-3968B4F9B582}" destId="{1A2518AE-54A7-422D-B3E7-1776B85546B5}" srcOrd="0" destOrd="0" presId="urn:microsoft.com/office/officeart/2005/8/layout/list1"/>
    <dgm:cxn modelId="{1AEC6B1A-C928-41E2-90FD-D8F558E6673F}" srcId="{70695D6F-66D7-48E5-B973-57DF5DC2FFC7}" destId="{F56CC327-EE7A-4FDC-8D07-3968B4F9B582}" srcOrd="1" destOrd="0" parTransId="{552EDB7F-4ED8-42A3-B7D9-FB6A96AA130A}" sibTransId="{B7290F6D-F45A-4AC4-B9F9-833F5D2AFB17}"/>
    <dgm:cxn modelId="{3B85C23D-20DC-4232-B818-10F0B6DF6D43}" type="presOf" srcId="{24D1233C-8267-48F7-99F5-E2130F28095E}" destId="{7CB88456-9F1F-4DE9-B874-3A6F3257FD2E}" srcOrd="1" destOrd="0" presId="urn:microsoft.com/office/officeart/2005/8/layout/list1"/>
    <dgm:cxn modelId="{2B4F3BBA-5967-4A22-A3E4-DFEDB2800740}" srcId="{24D1233C-8267-48F7-99F5-E2130F28095E}" destId="{034FF4AF-4DC0-4C0B-B890-693C8594DBDE}" srcOrd="0" destOrd="0" parTransId="{C104B782-E276-4C3A-973A-40BA604FBFE6}" sibTransId="{70BB6626-DF48-492B-87E8-6B844ACF1C5C}"/>
    <dgm:cxn modelId="{77C67739-F35C-4464-9DD9-A72206BD50F8}" type="presParOf" srcId="{5F4F4126-366C-4D24-A980-3DE40D18A87F}" destId="{7355DCA2-1A48-4E61-8612-75C2FCEEFC7A}" srcOrd="0" destOrd="0" presId="urn:microsoft.com/office/officeart/2005/8/layout/list1"/>
    <dgm:cxn modelId="{5F8079EF-9334-4355-B397-316D4BFFCEBE}" type="presParOf" srcId="{7355DCA2-1A48-4E61-8612-75C2FCEEFC7A}" destId="{509F170F-DFD6-4015-B15D-EE08A7C1CE42}" srcOrd="0" destOrd="0" presId="urn:microsoft.com/office/officeart/2005/8/layout/list1"/>
    <dgm:cxn modelId="{AFB0DBC1-1E1B-4AC5-B7CA-AA67819570D8}" type="presParOf" srcId="{7355DCA2-1A48-4E61-8612-75C2FCEEFC7A}" destId="{7CB88456-9F1F-4DE9-B874-3A6F3257FD2E}" srcOrd="1" destOrd="0" presId="urn:microsoft.com/office/officeart/2005/8/layout/list1"/>
    <dgm:cxn modelId="{75745B9B-B959-484C-A898-738A39687AEA}" type="presParOf" srcId="{5F4F4126-366C-4D24-A980-3DE40D18A87F}" destId="{BEF983D1-24DC-42E9-84B0-2A5493A25107}" srcOrd="1" destOrd="0" presId="urn:microsoft.com/office/officeart/2005/8/layout/list1"/>
    <dgm:cxn modelId="{D24C3B48-5539-4FFA-86C0-096BDF8C32E5}" type="presParOf" srcId="{5F4F4126-366C-4D24-A980-3DE40D18A87F}" destId="{C651AB1D-5FDD-49FC-8DF0-7EA96FE23454}" srcOrd="2" destOrd="0" presId="urn:microsoft.com/office/officeart/2005/8/layout/list1"/>
    <dgm:cxn modelId="{8F8B9617-3C1F-4920-AEC5-02ED9B612121}" type="presParOf" srcId="{5F4F4126-366C-4D24-A980-3DE40D18A87F}" destId="{940BD273-6400-460B-BA74-89235513AECE}" srcOrd="3" destOrd="0" presId="urn:microsoft.com/office/officeart/2005/8/layout/list1"/>
    <dgm:cxn modelId="{A63757CB-1171-4A79-A721-37D2C8196540}" type="presParOf" srcId="{5F4F4126-366C-4D24-A980-3DE40D18A87F}" destId="{12B7B8FE-F739-493F-84A5-60D7C9A84FF5}" srcOrd="4" destOrd="0" presId="urn:microsoft.com/office/officeart/2005/8/layout/list1"/>
    <dgm:cxn modelId="{2425B54F-9B5F-45E0-9843-09B396A26097}" type="presParOf" srcId="{12B7B8FE-F739-493F-84A5-60D7C9A84FF5}" destId="{1A2518AE-54A7-422D-B3E7-1776B85546B5}" srcOrd="0" destOrd="0" presId="urn:microsoft.com/office/officeart/2005/8/layout/list1"/>
    <dgm:cxn modelId="{00A46217-276F-4188-9A19-A974CD87EB5A}" type="presParOf" srcId="{12B7B8FE-F739-493F-84A5-60D7C9A84FF5}" destId="{88BFDE1A-0369-4685-85FC-7A61258C463C}" srcOrd="1" destOrd="0" presId="urn:microsoft.com/office/officeart/2005/8/layout/list1"/>
    <dgm:cxn modelId="{7A0F6B33-F81C-4433-AF12-05755C1D4A0A}" type="presParOf" srcId="{5F4F4126-366C-4D24-A980-3DE40D18A87F}" destId="{F20FF9F4-D71F-499B-BB3C-E10CB88A9514}" srcOrd="5" destOrd="0" presId="urn:microsoft.com/office/officeart/2005/8/layout/list1"/>
    <dgm:cxn modelId="{699C51DB-59D1-4FE0-B1EE-FE8973BEDC0E}" type="presParOf" srcId="{5F4F4126-366C-4D24-A980-3DE40D18A87F}" destId="{60EDAC9C-C143-437F-BE68-70367CDFEFDA}" srcOrd="6"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0F2C9AF9-12F9-499D-87FC-6DB8B77C67F4}" type="doc">
      <dgm:prSet loTypeId="urn:microsoft.com/office/officeart/2005/8/layout/chevron2" loCatId="process" qsTypeId="urn:microsoft.com/office/officeart/2005/8/quickstyle/simple1" qsCatId="simple" csTypeId="urn:microsoft.com/office/officeart/2005/8/colors/colorful1" csCatId="colorful" phldr="1"/>
      <dgm:spPr/>
      <dgm:t>
        <a:bodyPr/>
        <a:lstStyle/>
        <a:p>
          <a:endParaRPr lang="zh-TW" altLang="en-US"/>
        </a:p>
      </dgm:t>
    </dgm:pt>
    <dgm:pt modelId="{272A8192-26B3-40C0-85D5-AA215A9E7EAA}">
      <dgm:prSet custT="1"/>
      <dgm:spPr/>
      <dgm:t>
        <a:bodyPr/>
        <a:lstStyle/>
        <a:p>
          <a:pPr rtl="0"/>
          <a:r>
            <a:rPr lang="zh-TW" altLang="en-US" sz="2000" b="1" smtClean="0"/>
            <a:t>原則</a:t>
          </a:r>
          <a:endParaRPr lang="zh-TW" altLang="en-US" sz="2000" b="1"/>
        </a:p>
      </dgm:t>
    </dgm:pt>
    <dgm:pt modelId="{91B0DDE6-D69F-4A0E-A503-D03BA5A07152}" type="parTrans" cxnId="{3124501F-BB91-4ACC-814B-A3691F9E350D}">
      <dgm:prSet/>
      <dgm:spPr/>
      <dgm:t>
        <a:bodyPr/>
        <a:lstStyle/>
        <a:p>
          <a:endParaRPr lang="zh-TW" altLang="en-US"/>
        </a:p>
      </dgm:t>
    </dgm:pt>
    <dgm:pt modelId="{748A9395-CDA6-43AA-ACF4-EAD7AFD0F3AB}" type="sibTrans" cxnId="{3124501F-BB91-4ACC-814B-A3691F9E350D}">
      <dgm:prSet/>
      <dgm:spPr/>
      <dgm:t>
        <a:bodyPr/>
        <a:lstStyle/>
        <a:p>
          <a:endParaRPr lang="zh-TW" altLang="en-US"/>
        </a:p>
      </dgm:t>
    </dgm:pt>
    <dgm:pt modelId="{EE0539A8-AE09-4321-9F57-EAB7798CB952}">
      <dgm:prSet custT="1"/>
      <dgm:spPr/>
      <dgm:t>
        <a:bodyPr/>
        <a:lstStyle/>
        <a:p>
          <a:pPr rtl="0"/>
          <a:r>
            <a:rPr lang="zh-TW" altLang="en-US" sz="2000" dirty="0" smtClean="0"/>
            <a:t>營業場所業者以單一或多數視聽機或其他傳送影像之方法於同一時間向現場或現場以外一定場所之公眾傳達著作內容</a:t>
          </a:r>
          <a:r>
            <a:rPr lang="zh-TW" altLang="en-US" sz="2000" b="1" dirty="0" smtClean="0"/>
            <a:t>，屬「公開上映」之行為。</a:t>
          </a:r>
          <a:endParaRPr lang="zh-TW" altLang="en-US" sz="2000" dirty="0"/>
        </a:p>
      </dgm:t>
    </dgm:pt>
    <dgm:pt modelId="{0DD34716-9FC4-4062-9CFE-E61AD50B981B}" type="parTrans" cxnId="{9D874E6C-123D-4137-A901-28DCB1C92535}">
      <dgm:prSet/>
      <dgm:spPr/>
      <dgm:t>
        <a:bodyPr/>
        <a:lstStyle/>
        <a:p>
          <a:endParaRPr lang="zh-TW" altLang="en-US"/>
        </a:p>
      </dgm:t>
    </dgm:pt>
    <dgm:pt modelId="{23282206-285B-4A67-9ED4-AFD85819F22F}" type="sibTrans" cxnId="{9D874E6C-123D-4137-A901-28DCB1C92535}">
      <dgm:prSet/>
      <dgm:spPr/>
      <dgm:t>
        <a:bodyPr/>
        <a:lstStyle/>
        <a:p>
          <a:endParaRPr lang="zh-TW" altLang="en-US"/>
        </a:p>
      </dgm:t>
    </dgm:pt>
    <dgm:pt modelId="{37D285B4-510C-4100-B3FF-AB71AA48CAE9}">
      <dgm:prSet custT="1"/>
      <dgm:spPr/>
      <dgm:t>
        <a:bodyPr/>
        <a:lstStyle/>
        <a:p>
          <a:pPr rtl="0"/>
          <a:r>
            <a:rPr lang="zh-TW" altLang="en-US" sz="2000" b="1" dirty="0" smtClean="0"/>
            <a:t>實例</a:t>
          </a:r>
          <a:endParaRPr lang="zh-TW" altLang="en-US" sz="2000" b="1" dirty="0"/>
        </a:p>
      </dgm:t>
    </dgm:pt>
    <dgm:pt modelId="{3369060B-80D7-404B-8A0E-DD37DC6D6E0C}" type="parTrans" cxnId="{ADC5DFF9-DD84-4A74-A298-D3D91E889A4A}">
      <dgm:prSet/>
      <dgm:spPr/>
      <dgm:t>
        <a:bodyPr/>
        <a:lstStyle/>
        <a:p>
          <a:endParaRPr lang="zh-TW" altLang="en-US"/>
        </a:p>
      </dgm:t>
    </dgm:pt>
    <dgm:pt modelId="{BD90D4AA-3E1A-48E7-96B0-ADF42A0371D3}" type="sibTrans" cxnId="{ADC5DFF9-DD84-4A74-A298-D3D91E889A4A}">
      <dgm:prSet/>
      <dgm:spPr/>
      <dgm:t>
        <a:bodyPr/>
        <a:lstStyle/>
        <a:p>
          <a:endParaRPr lang="zh-TW" altLang="en-US"/>
        </a:p>
      </dgm:t>
    </dgm:pt>
    <dgm:pt modelId="{179C10B3-9524-417D-AD92-659D570219E6}">
      <dgm:prSet custT="1"/>
      <dgm:spPr/>
      <dgm:t>
        <a:bodyPr/>
        <a:lstStyle/>
        <a:p>
          <a:pPr rtl="0"/>
          <a:r>
            <a:rPr lang="zh-TW" altLang="en-US" sz="2000" smtClean="0"/>
            <a:t>網咖、遊覽車上、安養中心播放電影</a:t>
          </a:r>
          <a:endParaRPr lang="zh-TW" altLang="en-US" sz="2000"/>
        </a:p>
      </dgm:t>
    </dgm:pt>
    <dgm:pt modelId="{5AFA395E-5B64-426F-A86A-D8EDE2D14754}" type="parTrans" cxnId="{8737D7E7-AC3C-4662-8C0A-AEAD99F2AE59}">
      <dgm:prSet/>
      <dgm:spPr/>
      <dgm:t>
        <a:bodyPr/>
        <a:lstStyle/>
        <a:p>
          <a:endParaRPr lang="zh-TW" altLang="en-US"/>
        </a:p>
      </dgm:t>
    </dgm:pt>
    <dgm:pt modelId="{89BE819B-4FE2-419D-8485-FEE473D18F26}" type="sibTrans" cxnId="{8737D7E7-AC3C-4662-8C0A-AEAD99F2AE59}">
      <dgm:prSet/>
      <dgm:spPr/>
      <dgm:t>
        <a:bodyPr/>
        <a:lstStyle/>
        <a:p>
          <a:endParaRPr lang="zh-TW" altLang="en-US"/>
        </a:p>
      </dgm:t>
    </dgm:pt>
    <dgm:pt modelId="{CA5E80C5-73CB-4C13-BA20-D76C7BE92358}">
      <dgm:prSet custT="1"/>
      <dgm:spPr/>
      <dgm:t>
        <a:bodyPr/>
        <a:lstStyle/>
        <a:p>
          <a:pPr rtl="0"/>
          <a:r>
            <a:rPr lang="zh-TW" altLang="en-US" sz="2000" b="1" smtClean="0"/>
            <a:t>如何取得授權</a:t>
          </a:r>
          <a:endParaRPr lang="zh-TW" altLang="en-US" sz="2000" b="1"/>
        </a:p>
      </dgm:t>
    </dgm:pt>
    <dgm:pt modelId="{C28BD97D-064A-4164-AEDD-796E0C8DB71E}" type="parTrans" cxnId="{45F57A1D-4D83-4D8C-A283-3D9513D35F07}">
      <dgm:prSet/>
      <dgm:spPr/>
      <dgm:t>
        <a:bodyPr/>
        <a:lstStyle/>
        <a:p>
          <a:endParaRPr lang="zh-TW" altLang="en-US"/>
        </a:p>
      </dgm:t>
    </dgm:pt>
    <dgm:pt modelId="{8121F86D-E1A8-438C-9407-D2F8B079028F}" type="sibTrans" cxnId="{45F57A1D-4D83-4D8C-A283-3D9513D35F07}">
      <dgm:prSet/>
      <dgm:spPr/>
      <dgm:t>
        <a:bodyPr/>
        <a:lstStyle/>
        <a:p>
          <a:endParaRPr lang="zh-TW" altLang="en-US"/>
        </a:p>
      </dgm:t>
    </dgm:pt>
    <dgm:pt modelId="{6710DB25-C6CA-4C23-9E53-E841093CFC55}">
      <dgm:prSet custT="1"/>
      <dgm:spPr/>
      <dgm:t>
        <a:bodyPr/>
        <a:lstStyle/>
        <a:p>
          <a:pPr rtl="0"/>
          <a:r>
            <a:rPr lang="zh-TW" altLang="en-US" sz="2000" dirty="0" smtClean="0"/>
            <a:t>可播放「公播版」影片（即於影片包裝處註明事先業經著作權人同意公開上映）</a:t>
          </a:r>
          <a:endParaRPr lang="zh-TW" altLang="en-US" sz="2000" dirty="0"/>
        </a:p>
      </dgm:t>
    </dgm:pt>
    <dgm:pt modelId="{BB58C8DB-AA01-47D0-8D83-4DBD394021C2}" type="parTrans" cxnId="{1368A603-4DAB-4D66-B561-D209F1CF1731}">
      <dgm:prSet/>
      <dgm:spPr/>
      <dgm:t>
        <a:bodyPr/>
        <a:lstStyle/>
        <a:p>
          <a:endParaRPr lang="zh-TW" altLang="en-US"/>
        </a:p>
      </dgm:t>
    </dgm:pt>
    <dgm:pt modelId="{DDAE58BD-8D91-46FA-BD4C-F64A6F9617D0}" type="sibTrans" cxnId="{1368A603-4DAB-4D66-B561-D209F1CF1731}">
      <dgm:prSet/>
      <dgm:spPr/>
      <dgm:t>
        <a:bodyPr/>
        <a:lstStyle/>
        <a:p>
          <a:endParaRPr lang="zh-TW" altLang="en-US"/>
        </a:p>
      </dgm:t>
    </dgm:pt>
    <dgm:pt modelId="{AE7322CF-5B30-412D-BE9B-4487AF9FD1FB}">
      <dgm:prSet custT="1"/>
      <dgm:spPr/>
      <dgm:t>
        <a:bodyPr/>
        <a:lstStyle/>
        <a:p>
          <a:pPr rtl="0"/>
          <a:r>
            <a:rPr lang="zh-TW" altLang="en-US" sz="2000" dirty="0" smtClean="0"/>
            <a:t>或個別取得著作財產權人之授權</a:t>
          </a:r>
          <a:endParaRPr lang="zh-TW" altLang="en-US" sz="2000" dirty="0"/>
        </a:p>
      </dgm:t>
    </dgm:pt>
    <dgm:pt modelId="{DE895295-63F8-458E-B81C-1070D790368C}" type="parTrans" cxnId="{DF4C01B0-DFB5-46C5-9903-9272B0916C0E}">
      <dgm:prSet/>
      <dgm:spPr/>
      <dgm:t>
        <a:bodyPr/>
        <a:lstStyle/>
        <a:p>
          <a:endParaRPr lang="zh-TW" altLang="en-US"/>
        </a:p>
      </dgm:t>
    </dgm:pt>
    <dgm:pt modelId="{788DAE6F-5EDF-48AE-BDFC-767F6ED370EC}" type="sibTrans" cxnId="{DF4C01B0-DFB5-46C5-9903-9272B0916C0E}">
      <dgm:prSet/>
      <dgm:spPr/>
      <dgm:t>
        <a:bodyPr/>
        <a:lstStyle/>
        <a:p>
          <a:endParaRPr lang="zh-TW" altLang="en-US"/>
        </a:p>
      </dgm:t>
    </dgm:pt>
    <dgm:pt modelId="{38022DA6-06F5-4FE7-90D3-0F1952C58977}">
      <dgm:prSet custT="1"/>
      <dgm:spPr/>
      <dgm:t>
        <a:bodyPr/>
        <a:lstStyle/>
        <a:p>
          <a:pPr rtl="0"/>
          <a:r>
            <a:rPr lang="zh-TW" altLang="en-US" sz="2000" dirty="0" smtClean="0"/>
            <a:t>目前有少數代理公司提供公播版影片</a:t>
          </a:r>
          <a:r>
            <a:rPr lang="en-US" altLang="zh-TW" sz="2000" dirty="0" smtClean="0"/>
            <a:t>-</a:t>
          </a:r>
          <a:r>
            <a:rPr lang="zh-TW" altLang="en-US" sz="2000" dirty="0" smtClean="0"/>
            <a:t>威翰文創股份有限公司、智軒文化事業有限公司、影傑有限公司、</a:t>
          </a:r>
          <a:r>
            <a:rPr lang="zh-TW" altLang="en-US" sz="2000" b="0" i="0" dirty="0" smtClean="0"/>
            <a:t>美耐國際</a:t>
          </a:r>
          <a:r>
            <a:rPr lang="zh-TW" altLang="en-US" sz="2000" dirty="0" smtClean="0"/>
            <a:t>等</a:t>
          </a:r>
          <a:endParaRPr lang="zh-TW" altLang="en-US" sz="2000" dirty="0"/>
        </a:p>
      </dgm:t>
    </dgm:pt>
    <dgm:pt modelId="{8DC21FCF-5EE1-45E0-829C-204120A9B326}" type="parTrans" cxnId="{7334BB1D-F94D-4BB4-BEEC-FC85E45E09BF}">
      <dgm:prSet/>
      <dgm:spPr/>
      <dgm:t>
        <a:bodyPr/>
        <a:lstStyle/>
        <a:p>
          <a:endParaRPr lang="zh-TW" altLang="en-US"/>
        </a:p>
      </dgm:t>
    </dgm:pt>
    <dgm:pt modelId="{F9E8A36A-470A-41D8-9D4C-CA685D7CB6D5}" type="sibTrans" cxnId="{7334BB1D-F94D-4BB4-BEEC-FC85E45E09BF}">
      <dgm:prSet/>
      <dgm:spPr/>
      <dgm:t>
        <a:bodyPr/>
        <a:lstStyle/>
        <a:p>
          <a:endParaRPr lang="zh-TW" altLang="en-US"/>
        </a:p>
      </dgm:t>
    </dgm:pt>
    <dgm:pt modelId="{F205A6E9-461C-4244-9575-F369BE19E92F}" type="pres">
      <dgm:prSet presAssocID="{0F2C9AF9-12F9-499D-87FC-6DB8B77C67F4}" presName="linearFlow" presStyleCnt="0">
        <dgm:presLayoutVars>
          <dgm:dir/>
          <dgm:animLvl val="lvl"/>
          <dgm:resizeHandles val="exact"/>
        </dgm:presLayoutVars>
      </dgm:prSet>
      <dgm:spPr/>
      <dgm:t>
        <a:bodyPr/>
        <a:lstStyle/>
        <a:p>
          <a:endParaRPr lang="zh-TW" altLang="en-US"/>
        </a:p>
      </dgm:t>
    </dgm:pt>
    <dgm:pt modelId="{5EB819DB-59AD-4D0F-B043-CDAE544EFABA}" type="pres">
      <dgm:prSet presAssocID="{272A8192-26B3-40C0-85D5-AA215A9E7EAA}" presName="composite" presStyleCnt="0"/>
      <dgm:spPr/>
    </dgm:pt>
    <dgm:pt modelId="{3F12E3F6-72AA-43EC-93B6-887557816E95}" type="pres">
      <dgm:prSet presAssocID="{272A8192-26B3-40C0-85D5-AA215A9E7EAA}" presName="parentText" presStyleLbl="alignNode1" presStyleIdx="0" presStyleCnt="3">
        <dgm:presLayoutVars>
          <dgm:chMax val="1"/>
          <dgm:bulletEnabled val="1"/>
        </dgm:presLayoutVars>
      </dgm:prSet>
      <dgm:spPr/>
      <dgm:t>
        <a:bodyPr/>
        <a:lstStyle/>
        <a:p>
          <a:endParaRPr lang="zh-TW" altLang="en-US"/>
        </a:p>
      </dgm:t>
    </dgm:pt>
    <dgm:pt modelId="{5115EED1-7F57-4CDE-BC94-64A0C8F78676}" type="pres">
      <dgm:prSet presAssocID="{272A8192-26B3-40C0-85D5-AA215A9E7EAA}" presName="descendantText" presStyleLbl="alignAcc1" presStyleIdx="0" presStyleCnt="3" custScaleX="85833" custScaleY="156378" custLinFactNeighborX="420" custLinFactNeighborY="2568">
        <dgm:presLayoutVars>
          <dgm:bulletEnabled val="1"/>
        </dgm:presLayoutVars>
      </dgm:prSet>
      <dgm:spPr/>
      <dgm:t>
        <a:bodyPr/>
        <a:lstStyle/>
        <a:p>
          <a:endParaRPr lang="zh-TW" altLang="en-US"/>
        </a:p>
      </dgm:t>
    </dgm:pt>
    <dgm:pt modelId="{0CE39847-1EED-4AB1-B40A-500A5F01C135}" type="pres">
      <dgm:prSet presAssocID="{748A9395-CDA6-43AA-ACF4-EAD7AFD0F3AB}" presName="sp" presStyleCnt="0"/>
      <dgm:spPr/>
    </dgm:pt>
    <dgm:pt modelId="{E950493F-31D0-4FB7-B7EF-2F7136062D0A}" type="pres">
      <dgm:prSet presAssocID="{37D285B4-510C-4100-B3FF-AB71AA48CAE9}" presName="composite" presStyleCnt="0"/>
      <dgm:spPr/>
    </dgm:pt>
    <dgm:pt modelId="{3651EA64-79B7-47CF-9A0E-8039A5904158}" type="pres">
      <dgm:prSet presAssocID="{37D285B4-510C-4100-B3FF-AB71AA48CAE9}" presName="parentText" presStyleLbl="alignNode1" presStyleIdx="1" presStyleCnt="3">
        <dgm:presLayoutVars>
          <dgm:chMax val="1"/>
          <dgm:bulletEnabled val="1"/>
        </dgm:presLayoutVars>
      </dgm:prSet>
      <dgm:spPr/>
      <dgm:t>
        <a:bodyPr/>
        <a:lstStyle/>
        <a:p>
          <a:endParaRPr lang="zh-TW" altLang="en-US"/>
        </a:p>
      </dgm:t>
    </dgm:pt>
    <dgm:pt modelId="{EE3BB638-0631-4676-96CE-82903B98DBB1}" type="pres">
      <dgm:prSet presAssocID="{37D285B4-510C-4100-B3FF-AB71AA48CAE9}" presName="descendantText" presStyleLbl="alignAcc1" presStyleIdx="1" presStyleCnt="3" custScaleX="94572" custScaleY="52688" custLinFactNeighborX="409" custLinFactNeighborY="2570">
        <dgm:presLayoutVars>
          <dgm:bulletEnabled val="1"/>
        </dgm:presLayoutVars>
      </dgm:prSet>
      <dgm:spPr/>
      <dgm:t>
        <a:bodyPr/>
        <a:lstStyle/>
        <a:p>
          <a:endParaRPr lang="zh-TW" altLang="en-US"/>
        </a:p>
      </dgm:t>
    </dgm:pt>
    <dgm:pt modelId="{1460CFF8-1A39-4CFC-9F28-D02E237C2341}" type="pres">
      <dgm:prSet presAssocID="{BD90D4AA-3E1A-48E7-96B0-ADF42A0371D3}" presName="sp" presStyleCnt="0"/>
      <dgm:spPr/>
    </dgm:pt>
    <dgm:pt modelId="{544D855C-240A-43AA-8E1E-34C0C47B49AA}" type="pres">
      <dgm:prSet presAssocID="{CA5E80C5-73CB-4C13-BA20-D76C7BE92358}" presName="composite" presStyleCnt="0"/>
      <dgm:spPr/>
    </dgm:pt>
    <dgm:pt modelId="{47CAEBB0-EFF8-4FBE-9109-99A0E454CA3D}" type="pres">
      <dgm:prSet presAssocID="{CA5E80C5-73CB-4C13-BA20-D76C7BE92358}" presName="parentText" presStyleLbl="alignNode1" presStyleIdx="2" presStyleCnt="3">
        <dgm:presLayoutVars>
          <dgm:chMax val="1"/>
          <dgm:bulletEnabled val="1"/>
        </dgm:presLayoutVars>
      </dgm:prSet>
      <dgm:spPr/>
      <dgm:t>
        <a:bodyPr/>
        <a:lstStyle/>
        <a:p>
          <a:endParaRPr lang="zh-TW" altLang="en-US"/>
        </a:p>
      </dgm:t>
    </dgm:pt>
    <dgm:pt modelId="{35137376-42FE-4484-9604-2F4EEB2AEB93}" type="pres">
      <dgm:prSet presAssocID="{CA5E80C5-73CB-4C13-BA20-D76C7BE92358}" presName="descendantText" presStyleLbl="alignAcc1" presStyleIdx="2" presStyleCnt="3" custScaleX="94572" custScaleY="255257" custLinFactNeighborX="409" custLinFactNeighborY="2570">
        <dgm:presLayoutVars>
          <dgm:bulletEnabled val="1"/>
        </dgm:presLayoutVars>
      </dgm:prSet>
      <dgm:spPr/>
      <dgm:t>
        <a:bodyPr/>
        <a:lstStyle/>
        <a:p>
          <a:endParaRPr lang="zh-TW" altLang="en-US"/>
        </a:p>
      </dgm:t>
    </dgm:pt>
  </dgm:ptLst>
  <dgm:cxnLst>
    <dgm:cxn modelId="{90423283-9BB1-41D7-9550-A8D914CD33DE}" type="presOf" srcId="{AE7322CF-5B30-412D-BE9B-4487AF9FD1FB}" destId="{35137376-42FE-4484-9604-2F4EEB2AEB93}" srcOrd="0" destOrd="2" presId="urn:microsoft.com/office/officeart/2005/8/layout/chevron2"/>
    <dgm:cxn modelId="{C8C59F13-FA2A-47C8-B116-AD7397E1D9E9}" type="presOf" srcId="{6710DB25-C6CA-4C23-9E53-E841093CFC55}" destId="{35137376-42FE-4484-9604-2F4EEB2AEB93}" srcOrd="0" destOrd="0" presId="urn:microsoft.com/office/officeart/2005/8/layout/chevron2"/>
    <dgm:cxn modelId="{C4C2B6DB-F2A4-4E48-9CD1-47D8B742D9F4}" type="presOf" srcId="{38022DA6-06F5-4FE7-90D3-0F1952C58977}" destId="{35137376-42FE-4484-9604-2F4EEB2AEB93}" srcOrd="0" destOrd="1" presId="urn:microsoft.com/office/officeart/2005/8/layout/chevron2"/>
    <dgm:cxn modelId="{3124501F-BB91-4ACC-814B-A3691F9E350D}" srcId="{0F2C9AF9-12F9-499D-87FC-6DB8B77C67F4}" destId="{272A8192-26B3-40C0-85D5-AA215A9E7EAA}" srcOrd="0" destOrd="0" parTransId="{91B0DDE6-D69F-4A0E-A503-D03BA5A07152}" sibTransId="{748A9395-CDA6-43AA-ACF4-EAD7AFD0F3AB}"/>
    <dgm:cxn modelId="{9D874E6C-123D-4137-A901-28DCB1C92535}" srcId="{272A8192-26B3-40C0-85D5-AA215A9E7EAA}" destId="{EE0539A8-AE09-4321-9F57-EAB7798CB952}" srcOrd="0" destOrd="0" parTransId="{0DD34716-9FC4-4062-9CFE-E61AD50B981B}" sibTransId="{23282206-285B-4A67-9ED4-AFD85819F22F}"/>
    <dgm:cxn modelId="{2BEA48A4-2E1F-48EA-928B-FD29FB442EC9}" type="presOf" srcId="{EE0539A8-AE09-4321-9F57-EAB7798CB952}" destId="{5115EED1-7F57-4CDE-BC94-64A0C8F78676}" srcOrd="0" destOrd="0" presId="urn:microsoft.com/office/officeart/2005/8/layout/chevron2"/>
    <dgm:cxn modelId="{8737D7E7-AC3C-4662-8C0A-AEAD99F2AE59}" srcId="{37D285B4-510C-4100-B3FF-AB71AA48CAE9}" destId="{179C10B3-9524-417D-AD92-659D570219E6}" srcOrd="0" destOrd="0" parTransId="{5AFA395E-5B64-426F-A86A-D8EDE2D14754}" sibTransId="{89BE819B-4FE2-419D-8485-FEE473D18F26}"/>
    <dgm:cxn modelId="{EEBD50A3-FFB6-4346-9E9C-122B816FFEC8}" type="presOf" srcId="{CA5E80C5-73CB-4C13-BA20-D76C7BE92358}" destId="{47CAEBB0-EFF8-4FBE-9109-99A0E454CA3D}" srcOrd="0" destOrd="0" presId="urn:microsoft.com/office/officeart/2005/8/layout/chevron2"/>
    <dgm:cxn modelId="{7334BB1D-F94D-4BB4-BEEC-FC85E45E09BF}" srcId="{CA5E80C5-73CB-4C13-BA20-D76C7BE92358}" destId="{38022DA6-06F5-4FE7-90D3-0F1952C58977}" srcOrd="1" destOrd="0" parTransId="{8DC21FCF-5EE1-45E0-829C-204120A9B326}" sibTransId="{F9E8A36A-470A-41D8-9D4C-CA685D7CB6D5}"/>
    <dgm:cxn modelId="{1368A603-4DAB-4D66-B561-D209F1CF1731}" srcId="{CA5E80C5-73CB-4C13-BA20-D76C7BE92358}" destId="{6710DB25-C6CA-4C23-9E53-E841093CFC55}" srcOrd="0" destOrd="0" parTransId="{BB58C8DB-AA01-47D0-8D83-4DBD394021C2}" sibTransId="{DDAE58BD-8D91-46FA-BD4C-F64A6F9617D0}"/>
    <dgm:cxn modelId="{ADC5DFF9-DD84-4A74-A298-D3D91E889A4A}" srcId="{0F2C9AF9-12F9-499D-87FC-6DB8B77C67F4}" destId="{37D285B4-510C-4100-B3FF-AB71AA48CAE9}" srcOrd="1" destOrd="0" parTransId="{3369060B-80D7-404B-8A0E-DD37DC6D6E0C}" sibTransId="{BD90D4AA-3E1A-48E7-96B0-ADF42A0371D3}"/>
    <dgm:cxn modelId="{DF4C01B0-DFB5-46C5-9903-9272B0916C0E}" srcId="{CA5E80C5-73CB-4C13-BA20-D76C7BE92358}" destId="{AE7322CF-5B30-412D-BE9B-4487AF9FD1FB}" srcOrd="2" destOrd="0" parTransId="{DE895295-63F8-458E-B81C-1070D790368C}" sibTransId="{788DAE6F-5EDF-48AE-BDFC-767F6ED370EC}"/>
    <dgm:cxn modelId="{B94239C7-F6B5-46F5-8C3D-177B81C104AC}" type="presOf" srcId="{179C10B3-9524-417D-AD92-659D570219E6}" destId="{EE3BB638-0631-4676-96CE-82903B98DBB1}" srcOrd="0" destOrd="0" presId="urn:microsoft.com/office/officeart/2005/8/layout/chevron2"/>
    <dgm:cxn modelId="{88102B16-B51E-4C5F-B0E6-3F969FD9E236}" type="presOf" srcId="{272A8192-26B3-40C0-85D5-AA215A9E7EAA}" destId="{3F12E3F6-72AA-43EC-93B6-887557816E95}" srcOrd="0" destOrd="0" presId="urn:microsoft.com/office/officeart/2005/8/layout/chevron2"/>
    <dgm:cxn modelId="{3F5E8704-357F-4813-9B03-3889C79CECE3}" type="presOf" srcId="{0F2C9AF9-12F9-499D-87FC-6DB8B77C67F4}" destId="{F205A6E9-461C-4244-9575-F369BE19E92F}" srcOrd="0" destOrd="0" presId="urn:microsoft.com/office/officeart/2005/8/layout/chevron2"/>
    <dgm:cxn modelId="{64F7EBE8-4EDD-43D9-BFFB-372608D14A6C}" type="presOf" srcId="{37D285B4-510C-4100-B3FF-AB71AA48CAE9}" destId="{3651EA64-79B7-47CF-9A0E-8039A5904158}" srcOrd="0" destOrd="0" presId="urn:microsoft.com/office/officeart/2005/8/layout/chevron2"/>
    <dgm:cxn modelId="{45F57A1D-4D83-4D8C-A283-3D9513D35F07}" srcId="{0F2C9AF9-12F9-499D-87FC-6DB8B77C67F4}" destId="{CA5E80C5-73CB-4C13-BA20-D76C7BE92358}" srcOrd="2" destOrd="0" parTransId="{C28BD97D-064A-4164-AEDD-796E0C8DB71E}" sibTransId="{8121F86D-E1A8-438C-9407-D2F8B079028F}"/>
    <dgm:cxn modelId="{EF7B5D7B-B490-4C67-8CF2-7D2DC3E5B14B}" type="presParOf" srcId="{F205A6E9-461C-4244-9575-F369BE19E92F}" destId="{5EB819DB-59AD-4D0F-B043-CDAE544EFABA}" srcOrd="0" destOrd="0" presId="urn:microsoft.com/office/officeart/2005/8/layout/chevron2"/>
    <dgm:cxn modelId="{435A91C9-1213-472F-BA5C-B2362DD75305}" type="presParOf" srcId="{5EB819DB-59AD-4D0F-B043-CDAE544EFABA}" destId="{3F12E3F6-72AA-43EC-93B6-887557816E95}" srcOrd="0" destOrd="0" presId="urn:microsoft.com/office/officeart/2005/8/layout/chevron2"/>
    <dgm:cxn modelId="{69F51CD9-F0C5-45C7-9C54-51977BFEE70F}" type="presParOf" srcId="{5EB819DB-59AD-4D0F-B043-CDAE544EFABA}" destId="{5115EED1-7F57-4CDE-BC94-64A0C8F78676}" srcOrd="1" destOrd="0" presId="urn:microsoft.com/office/officeart/2005/8/layout/chevron2"/>
    <dgm:cxn modelId="{38AABC02-DF19-46AE-A697-C36AB1A4D9D1}" type="presParOf" srcId="{F205A6E9-461C-4244-9575-F369BE19E92F}" destId="{0CE39847-1EED-4AB1-B40A-500A5F01C135}" srcOrd="1" destOrd="0" presId="urn:microsoft.com/office/officeart/2005/8/layout/chevron2"/>
    <dgm:cxn modelId="{3475CC01-5B6A-4DED-A046-5E785C30DB96}" type="presParOf" srcId="{F205A6E9-461C-4244-9575-F369BE19E92F}" destId="{E950493F-31D0-4FB7-B7EF-2F7136062D0A}" srcOrd="2" destOrd="0" presId="urn:microsoft.com/office/officeart/2005/8/layout/chevron2"/>
    <dgm:cxn modelId="{1BF019A5-D65D-4359-8FE3-F815D32DAA1B}" type="presParOf" srcId="{E950493F-31D0-4FB7-B7EF-2F7136062D0A}" destId="{3651EA64-79B7-47CF-9A0E-8039A5904158}" srcOrd="0" destOrd="0" presId="urn:microsoft.com/office/officeart/2005/8/layout/chevron2"/>
    <dgm:cxn modelId="{F6109F35-97BA-499C-8A86-83F98F9D7C7D}" type="presParOf" srcId="{E950493F-31D0-4FB7-B7EF-2F7136062D0A}" destId="{EE3BB638-0631-4676-96CE-82903B98DBB1}" srcOrd="1" destOrd="0" presId="urn:microsoft.com/office/officeart/2005/8/layout/chevron2"/>
    <dgm:cxn modelId="{852BB206-AE52-4C43-8219-13714CA827C6}" type="presParOf" srcId="{F205A6E9-461C-4244-9575-F369BE19E92F}" destId="{1460CFF8-1A39-4CFC-9F28-D02E237C2341}" srcOrd="3" destOrd="0" presId="urn:microsoft.com/office/officeart/2005/8/layout/chevron2"/>
    <dgm:cxn modelId="{F6D410E3-C5ED-4CED-B70B-D36BD8A32FF7}" type="presParOf" srcId="{F205A6E9-461C-4244-9575-F369BE19E92F}" destId="{544D855C-240A-43AA-8E1E-34C0C47B49AA}" srcOrd="4" destOrd="0" presId="urn:microsoft.com/office/officeart/2005/8/layout/chevron2"/>
    <dgm:cxn modelId="{D7EA0B6F-8526-4234-908A-B319F9C3F634}" type="presParOf" srcId="{544D855C-240A-43AA-8E1E-34C0C47B49AA}" destId="{47CAEBB0-EFF8-4FBE-9109-99A0E454CA3D}" srcOrd="0" destOrd="0" presId="urn:microsoft.com/office/officeart/2005/8/layout/chevron2"/>
    <dgm:cxn modelId="{7239AE07-4EA1-4301-8FBA-269F3B505E3A}" type="presParOf" srcId="{544D855C-240A-43AA-8E1E-34C0C47B49AA}" destId="{35137376-42FE-4484-9604-2F4EEB2AEB93}"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3B90A17C-09BE-4FB8-80DA-EBEEA6BE15F5}" type="doc">
      <dgm:prSet loTypeId="urn:microsoft.com/office/officeart/2005/8/layout/vList5" loCatId="list" qsTypeId="urn:microsoft.com/office/officeart/2005/8/quickstyle/simple1" qsCatId="simple" csTypeId="urn:microsoft.com/office/officeart/2005/8/colors/colorful2" csCatId="colorful" phldr="1"/>
      <dgm:spPr/>
      <dgm:t>
        <a:bodyPr/>
        <a:lstStyle/>
        <a:p>
          <a:endParaRPr lang="zh-TW" altLang="en-US"/>
        </a:p>
      </dgm:t>
    </dgm:pt>
    <dgm:pt modelId="{B742DA90-CE2C-4430-BD9E-1D5E2317F8B5}">
      <dgm:prSet/>
      <dgm:spPr/>
      <dgm:t>
        <a:bodyPr/>
        <a:lstStyle/>
        <a:p>
          <a:pPr rtl="0"/>
          <a:r>
            <a:rPr lang="zh-TW" smtClean="0"/>
            <a:t>原則</a:t>
          </a:r>
          <a:endParaRPr lang="zh-TW"/>
        </a:p>
      </dgm:t>
    </dgm:pt>
    <dgm:pt modelId="{52C41556-9579-440F-98EB-C7F7D333E423}" type="parTrans" cxnId="{DD5D13CD-8C5E-4126-96DB-B25B8AED739B}">
      <dgm:prSet/>
      <dgm:spPr/>
      <dgm:t>
        <a:bodyPr/>
        <a:lstStyle/>
        <a:p>
          <a:endParaRPr lang="zh-TW" altLang="en-US"/>
        </a:p>
      </dgm:t>
    </dgm:pt>
    <dgm:pt modelId="{74E3F14C-BB1E-4253-991B-555A63B134DF}" type="sibTrans" cxnId="{DD5D13CD-8C5E-4126-96DB-B25B8AED739B}">
      <dgm:prSet/>
      <dgm:spPr/>
      <dgm:t>
        <a:bodyPr/>
        <a:lstStyle/>
        <a:p>
          <a:endParaRPr lang="zh-TW" altLang="en-US"/>
        </a:p>
      </dgm:t>
    </dgm:pt>
    <dgm:pt modelId="{5C780D40-C95B-43EA-B00E-A8F64FF09E8E}">
      <dgm:prSet/>
      <dgm:spPr/>
      <dgm:t>
        <a:bodyPr/>
        <a:lstStyle/>
        <a:p>
          <a:pPr rtl="0"/>
          <a:r>
            <a:rPr lang="zh-TW" b="1" dirty="0" smtClean="0"/>
            <a:t>營業場所業者於接收有線電視節目後，再以有線電、無線電或其他器材之廣播系統傳送訊息之方法，將電視原播送之聲音或影像向公眾傳達者，屬「公開播送」</a:t>
          </a:r>
          <a:r>
            <a:rPr lang="en-US" altLang="zh-TW" b="1" dirty="0" smtClean="0"/>
            <a:t>(</a:t>
          </a:r>
          <a:r>
            <a:rPr lang="zh-TW" altLang="en-US" b="1" dirty="0" smtClean="0"/>
            <a:t>再播送</a:t>
          </a:r>
          <a:r>
            <a:rPr lang="en-US" altLang="zh-TW" b="1" dirty="0" smtClean="0"/>
            <a:t>)</a:t>
          </a:r>
          <a:r>
            <a:rPr lang="zh-TW" b="1" dirty="0" smtClean="0"/>
            <a:t>之行為。</a:t>
          </a:r>
          <a:endParaRPr lang="zh-TW" dirty="0"/>
        </a:p>
      </dgm:t>
    </dgm:pt>
    <dgm:pt modelId="{FFAE82C4-224C-4CE5-AB46-5A2B78F28910}" type="parTrans" cxnId="{BDFA6BE6-6E42-4EC6-AAE5-1A75CA26EF4A}">
      <dgm:prSet/>
      <dgm:spPr/>
      <dgm:t>
        <a:bodyPr/>
        <a:lstStyle/>
        <a:p>
          <a:endParaRPr lang="zh-TW" altLang="en-US"/>
        </a:p>
      </dgm:t>
    </dgm:pt>
    <dgm:pt modelId="{EF985212-A543-4A44-B032-AD343F5CBAF9}" type="sibTrans" cxnId="{BDFA6BE6-6E42-4EC6-AAE5-1A75CA26EF4A}">
      <dgm:prSet/>
      <dgm:spPr/>
      <dgm:t>
        <a:bodyPr/>
        <a:lstStyle/>
        <a:p>
          <a:endParaRPr lang="zh-TW" altLang="en-US"/>
        </a:p>
      </dgm:t>
    </dgm:pt>
    <dgm:pt modelId="{96B1ED71-7C88-4823-A827-AB0B2FA682E8}">
      <dgm:prSet/>
      <dgm:spPr/>
      <dgm:t>
        <a:bodyPr/>
        <a:lstStyle/>
        <a:p>
          <a:pPr rtl="0"/>
          <a:r>
            <a:rPr lang="zh-TW" smtClean="0"/>
            <a:t>實例</a:t>
          </a:r>
          <a:endParaRPr lang="zh-TW"/>
        </a:p>
      </dgm:t>
    </dgm:pt>
    <dgm:pt modelId="{D8ACDB0A-5798-430D-A71B-DD773D5A2312}" type="parTrans" cxnId="{DA0F6D81-82F9-4CD8-AFCB-0E38D12777C6}">
      <dgm:prSet/>
      <dgm:spPr/>
      <dgm:t>
        <a:bodyPr/>
        <a:lstStyle/>
        <a:p>
          <a:endParaRPr lang="zh-TW" altLang="en-US"/>
        </a:p>
      </dgm:t>
    </dgm:pt>
    <dgm:pt modelId="{A0F35660-D1FE-46A4-911E-80946256EA77}" type="sibTrans" cxnId="{DA0F6D81-82F9-4CD8-AFCB-0E38D12777C6}">
      <dgm:prSet/>
      <dgm:spPr/>
      <dgm:t>
        <a:bodyPr/>
        <a:lstStyle/>
        <a:p>
          <a:endParaRPr lang="zh-TW" altLang="en-US"/>
        </a:p>
      </dgm:t>
    </dgm:pt>
    <dgm:pt modelId="{7EE61C03-F00B-44AA-A5F7-648F11852956}">
      <dgm:prSet/>
      <dgm:spPr/>
      <dgm:t>
        <a:bodyPr/>
        <a:lstStyle/>
        <a:p>
          <a:pPr rtl="0"/>
          <a:r>
            <a:rPr lang="zh-TW" b="1" dirty="0" smtClean="0"/>
            <a:t>旅館接收電視節目後，再將電視台原播送之聲音或影像傳送到各客房。</a:t>
          </a:r>
          <a:r>
            <a:rPr lang="en-US" b="1" dirty="0" smtClean="0"/>
            <a:t>(</a:t>
          </a:r>
          <a:r>
            <a:rPr lang="zh-TW" b="1" dirty="0" smtClean="0"/>
            <a:t>利用分線器將單一訊號轉接至多條有線訊號傳送至各房間</a:t>
          </a:r>
          <a:r>
            <a:rPr lang="en-US" b="1" dirty="0" smtClean="0"/>
            <a:t>) </a:t>
          </a:r>
          <a:r>
            <a:rPr lang="en-US" altLang="zh-TW" b="1" dirty="0" smtClean="0"/>
            <a:t>(</a:t>
          </a:r>
          <a:r>
            <a:rPr lang="zh-TW" altLang="en-US" b="1" dirty="0" smtClean="0"/>
            <a:t>再播送之行為</a:t>
          </a:r>
          <a:r>
            <a:rPr lang="en-US" altLang="zh-TW" b="1" dirty="0" smtClean="0"/>
            <a:t>)</a:t>
          </a:r>
          <a:r>
            <a:rPr lang="en-US" b="1" dirty="0" smtClean="0"/>
            <a:t>	</a:t>
          </a:r>
          <a:endParaRPr lang="zh-TW" dirty="0"/>
        </a:p>
      </dgm:t>
    </dgm:pt>
    <dgm:pt modelId="{2D63E65C-ACC7-4220-A2E9-B355E9A9DC82}" type="parTrans" cxnId="{18DB8919-D631-418E-B356-9C33782DA87A}">
      <dgm:prSet/>
      <dgm:spPr/>
      <dgm:t>
        <a:bodyPr/>
        <a:lstStyle/>
        <a:p>
          <a:endParaRPr lang="zh-TW" altLang="en-US"/>
        </a:p>
      </dgm:t>
    </dgm:pt>
    <dgm:pt modelId="{A2680B3A-3A21-474F-8F93-869922F3451B}" type="sibTrans" cxnId="{18DB8919-D631-418E-B356-9C33782DA87A}">
      <dgm:prSet/>
      <dgm:spPr/>
      <dgm:t>
        <a:bodyPr/>
        <a:lstStyle/>
        <a:p>
          <a:endParaRPr lang="zh-TW" altLang="en-US"/>
        </a:p>
      </dgm:t>
    </dgm:pt>
    <dgm:pt modelId="{7C5B20F4-F281-4C61-9B9D-EF5BFBCD175A}" type="pres">
      <dgm:prSet presAssocID="{3B90A17C-09BE-4FB8-80DA-EBEEA6BE15F5}" presName="Name0" presStyleCnt="0">
        <dgm:presLayoutVars>
          <dgm:dir/>
          <dgm:animLvl val="lvl"/>
          <dgm:resizeHandles val="exact"/>
        </dgm:presLayoutVars>
      </dgm:prSet>
      <dgm:spPr/>
      <dgm:t>
        <a:bodyPr/>
        <a:lstStyle/>
        <a:p>
          <a:endParaRPr lang="zh-TW" altLang="en-US"/>
        </a:p>
      </dgm:t>
    </dgm:pt>
    <dgm:pt modelId="{EE65CFDD-3CED-46D0-ABCD-8CE201ADF154}" type="pres">
      <dgm:prSet presAssocID="{B742DA90-CE2C-4430-BD9E-1D5E2317F8B5}" presName="linNode" presStyleCnt="0"/>
      <dgm:spPr/>
    </dgm:pt>
    <dgm:pt modelId="{FEC019FD-B5FC-4F58-B6E7-234637B94F9D}" type="pres">
      <dgm:prSet presAssocID="{B742DA90-CE2C-4430-BD9E-1D5E2317F8B5}" presName="parentText" presStyleLbl="node1" presStyleIdx="0" presStyleCnt="2" custScaleX="65974" custScaleY="78481" custLinFactNeighborX="-9373" custLinFactNeighborY="204">
        <dgm:presLayoutVars>
          <dgm:chMax val="1"/>
          <dgm:bulletEnabled val="1"/>
        </dgm:presLayoutVars>
      </dgm:prSet>
      <dgm:spPr/>
      <dgm:t>
        <a:bodyPr/>
        <a:lstStyle/>
        <a:p>
          <a:endParaRPr lang="zh-TW" altLang="en-US"/>
        </a:p>
      </dgm:t>
    </dgm:pt>
    <dgm:pt modelId="{D5F87A07-F080-46FA-BECC-F5C3869F68F1}" type="pres">
      <dgm:prSet presAssocID="{B742DA90-CE2C-4430-BD9E-1D5E2317F8B5}" presName="descendantText" presStyleLbl="alignAccFollowNode1" presStyleIdx="0" presStyleCnt="2" custScaleX="116406">
        <dgm:presLayoutVars>
          <dgm:bulletEnabled val="1"/>
        </dgm:presLayoutVars>
      </dgm:prSet>
      <dgm:spPr/>
      <dgm:t>
        <a:bodyPr/>
        <a:lstStyle/>
        <a:p>
          <a:endParaRPr lang="zh-TW" altLang="en-US"/>
        </a:p>
      </dgm:t>
    </dgm:pt>
    <dgm:pt modelId="{E27867B5-DC41-41AD-BBB1-9E8CF6E6EE2C}" type="pres">
      <dgm:prSet presAssocID="{74E3F14C-BB1E-4253-991B-555A63B134DF}" presName="sp" presStyleCnt="0"/>
      <dgm:spPr/>
    </dgm:pt>
    <dgm:pt modelId="{74C863CB-28C5-49A1-96C4-D70FCB88AD77}" type="pres">
      <dgm:prSet presAssocID="{96B1ED71-7C88-4823-A827-AB0B2FA682E8}" presName="linNode" presStyleCnt="0"/>
      <dgm:spPr/>
    </dgm:pt>
    <dgm:pt modelId="{88DB8FA5-6B2F-41FB-838A-38DA1F85C507}" type="pres">
      <dgm:prSet presAssocID="{96B1ED71-7C88-4823-A827-AB0B2FA682E8}" presName="parentText" presStyleLbl="node1" presStyleIdx="1" presStyleCnt="2" custScaleX="65974" custScaleY="78481" custLinFactNeighborX="-9373" custLinFactNeighborY="204">
        <dgm:presLayoutVars>
          <dgm:chMax val="1"/>
          <dgm:bulletEnabled val="1"/>
        </dgm:presLayoutVars>
      </dgm:prSet>
      <dgm:spPr/>
      <dgm:t>
        <a:bodyPr/>
        <a:lstStyle/>
        <a:p>
          <a:endParaRPr lang="zh-TW" altLang="en-US"/>
        </a:p>
      </dgm:t>
    </dgm:pt>
    <dgm:pt modelId="{89AD9DDE-6DCF-4A0B-904B-694160779F62}" type="pres">
      <dgm:prSet presAssocID="{96B1ED71-7C88-4823-A827-AB0B2FA682E8}" presName="descendantText" presStyleLbl="alignAccFollowNode1" presStyleIdx="1" presStyleCnt="2" custScaleX="116406">
        <dgm:presLayoutVars>
          <dgm:bulletEnabled val="1"/>
        </dgm:presLayoutVars>
      </dgm:prSet>
      <dgm:spPr/>
      <dgm:t>
        <a:bodyPr/>
        <a:lstStyle/>
        <a:p>
          <a:endParaRPr lang="zh-TW" altLang="en-US"/>
        </a:p>
      </dgm:t>
    </dgm:pt>
  </dgm:ptLst>
  <dgm:cxnLst>
    <dgm:cxn modelId="{28DB1477-D241-452C-9CEE-ED8FECC9E2B2}" type="presOf" srcId="{5C780D40-C95B-43EA-B00E-A8F64FF09E8E}" destId="{D5F87A07-F080-46FA-BECC-F5C3869F68F1}" srcOrd="0" destOrd="0" presId="urn:microsoft.com/office/officeart/2005/8/layout/vList5"/>
    <dgm:cxn modelId="{ACE726A9-4E03-4F75-B91B-81BAD4CB8D38}" type="presOf" srcId="{7EE61C03-F00B-44AA-A5F7-648F11852956}" destId="{89AD9DDE-6DCF-4A0B-904B-694160779F62}" srcOrd="0" destOrd="0" presId="urn:microsoft.com/office/officeart/2005/8/layout/vList5"/>
    <dgm:cxn modelId="{1B1BC6D8-7A1F-4FD6-9ED5-77D8B51451A0}" type="presOf" srcId="{3B90A17C-09BE-4FB8-80DA-EBEEA6BE15F5}" destId="{7C5B20F4-F281-4C61-9B9D-EF5BFBCD175A}" srcOrd="0" destOrd="0" presId="urn:microsoft.com/office/officeart/2005/8/layout/vList5"/>
    <dgm:cxn modelId="{5F127377-E3EF-4FE5-B3CA-3DE06E07BEFF}" type="presOf" srcId="{96B1ED71-7C88-4823-A827-AB0B2FA682E8}" destId="{88DB8FA5-6B2F-41FB-838A-38DA1F85C507}" srcOrd="0" destOrd="0" presId="urn:microsoft.com/office/officeart/2005/8/layout/vList5"/>
    <dgm:cxn modelId="{6DE7EFEF-6FBF-42D1-B79C-185A653DDB81}" type="presOf" srcId="{B742DA90-CE2C-4430-BD9E-1D5E2317F8B5}" destId="{FEC019FD-B5FC-4F58-B6E7-234637B94F9D}" srcOrd="0" destOrd="0" presId="urn:microsoft.com/office/officeart/2005/8/layout/vList5"/>
    <dgm:cxn modelId="{BDFA6BE6-6E42-4EC6-AAE5-1A75CA26EF4A}" srcId="{B742DA90-CE2C-4430-BD9E-1D5E2317F8B5}" destId="{5C780D40-C95B-43EA-B00E-A8F64FF09E8E}" srcOrd="0" destOrd="0" parTransId="{FFAE82C4-224C-4CE5-AB46-5A2B78F28910}" sibTransId="{EF985212-A543-4A44-B032-AD343F5CBAF9}"/>
    <dgm:cxn modelId="{DD5D13CD-8C5E-4126-96DB-B25B8AED739B}" srcId="{3B90A17C-09BE-4FB8-80DA-EBEEA6BE15F5}" destId="{B742DA90-CE2C-4430-BD9E-1D5E2317F8B5}" srcOrd="0" destOrd="0" parTransId="{52C41556-9579-440F-98EB-C7F7D333E423}" sibTransId="{74E3F14C-BB1E-4253-991B-555A63B134DF}"/>
    <dgm:cxn modelId="{18DB8919-D631-418E-B356-9C33782DA87A}" srcId="{96B1ED71-7C88-4823-A827-AB0B2FA682E8}" destId="{7EE61C03-F00B-44AA-A5F7-648F11852956}" srcOrd="0" destOrd="0" parTransId="{2D63E65C-ACC7-4220-A2E9-B355E9A9DC82}" sibTransId="{A2680B3A-3A21-474F-8F93-869922F3451B}"/>
    <dgm:cxn modelId="{DA0F6D81-82F9-4CD8-AFCB-0E38D12777C6}" srcId="{3B90A17C-09BE-4FB8-80DA-EBEEA6BE15F5}" destId="{96B1ED71-7C88-4823-A827-AB0B2FA682E8}" srcOrd="1" destOrd="0" parTransId="{D8ACDB0A-5798-430D-A71B-DD773D5A2312}" sibTransId="{A0F35660-D1FE-46A4-911E-80946256EA77}"/>
    <dgm:cxn modelId="{9F9D2C2E-3D89-4969-BFB2-9F0E088609FD}" type="presParOf" srcId="{7C5B20F4-F281-4C61-9B9D-EF5BFBCD175A}" destId="{EE65CFDD-3CED-46D0-ABCD-8CE201ADF154}" srcOrd="0" destOrd="0" presId="urn:microsoft.com/office/officeart/2005/8/layout/vList5"/>
    <dgm:cxn modelId="{DA2B0027-1330-49D5-BC8F-013BC370953B}" type="presParOf" srcId="{EE65CFDD-3CED-46D0-ABCD-8CE201ADF154}" destId="{FEC019FD-B5FC-4F58-B6E7-234637B94F9D}" srcOrd="0" destOrd="0" presId="urn:microsoft.com/office/officeart/2005/8/layout/vList5"/>
    <dgm:cxn modelId="{6AB8E860-1A1F-49A0-B6B6-E2607918DCB2}" type="presParOf" srcId="{EE65CFDD-3CED-46D0-ABCD-8CE201ADF154}" destId="{D5F87A07-F080-46FA-BECC-F5C3869F68F1}" srcOrd="1" destOrd="0" presId="urn:microsoft.com/office/officeart/2005/8/layout/vList5"/>
    <dgm:cxn modelId="{BAA67374-DC4E-4949-8874-D92C2FE0B592}" type="presParOf" srcId="{7C5B20F4-F281-4C61-9B9D-EF5BFBCD175A}" destId="{E27867B5-DC41-41AD-BBB1-9E8CF6E6EE2C}" srcOrd="1" destOrd="0" presId="urn:microsoft.com/office/officeart/2005/8/layout/vList5"/>
    <dgm:cxn modelId="{E16C7687-F4FA-4722-B2BF-449BD149726C}" type="presParOf" srcId="{7C5B20F4-F281-4C61-9B9D-EF5BFBCD175A}" destId="{74C863CB-28C5-49A1-96C4-D70FCB88AD77}" srcOrd="2" destOrd="0" presId="urn:microsoft.com/office/officeart/2005/8/layout/vList5"/>
    <dgm:cxn modelId="{1B760554-799C-4B6A-83E0-D96BDFE8AA85}" type="presParOf" srcId="{74C863CB-28C5-49A1-96C4-D70FCB88AD77}" destId="{88DB8FA5-6B2F-41FB-838A-38DA1F85C507}" srcOrd="0" destOrd="0" presId="urn:microsoft.com/office/officeart/2005/8/layout/vList5"/>
    <dgm:cxn modelId="{751B59BE-CFF2-47A6-AE5B-5DC63BB409D2}" type="presParOf" srcId="{74C863CB-28C5-49A1-96C4-D70FCB88AD77}" destId="{89AD9DDE-6DCF-4A0B-904B-694160779F62}"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A8CED9B0-6658-4E9E-B4E2-DFEBA7D8D1F2}" type="doc">
      <dgm:prSet loTypeId="urn:microsoft.com/office/officeart/2005/8/layout/vList5" loCatId="list" qsTypeId="urn:microsoft.com/office/officeart/2005/8/quickstyle/simple1" qsCatId="simple" csTypeId="urn:microsoft.com/office/officeart/2005/8/colors/colorful3" csCatId="colorful" phldr="1"/>
      <dgm:spPr/>
      <dgm:t>
        <a:bodyPr/>
        <a:lstStyle/>
        <a:p>
          <a:endParaRPr lang="zh-TW" altLang="en-US"/>
        </a:p>
      </dgm:t>
    </dgm:pt>
    <dgm:pt modelId="{2E66595A-C8EE-43A2-A350-DA42C587844C}">
      <dgm:prSet/>
      <dgm:spPr/>
      <dgm:t>
        <a:bodyPr/>
        <a:lstStyle/>
        <a:p>
          <a:pPr rtl="0"/>
          <a:r>
            <a:rPr lang="zh-TW" smtClean="0"/>
            <a:t>原則</a:t>
          </a:r>
          <a:endParaRPr lang="zh-TW"/>
        </a:p>
      </dgm:t>
    </dgm:pt>
    <dgm:pt modelId="{7AAFAE69-69D1-4DC1-BB40-723E124F7EDB}" type="parTrans" cxnId="{21B4E211-C70B-498E-9D5B-0E9F99EB653B}">
      <dgm:prSet/>
      <dgm:spPr/>
      <dgm:t>
        <a:bodyPr/>
        <a:lstStyle/>
        <a:p>
          <a:endParaRPr lang="zh-TW" altLang="en-US"/>
        </a:p>
      </dgm:t>
    </dgm:pt>
    <dgm:pt modelId="{8585FF67-01DC-47AF-8FF4-D315990EA066}" type="sibTrans" cxnId="{21B4E211-C70B-498E-9D5B-0E9F99EB653B}">
      <dgm:prSet/>
      <dgm:spPr/>
      <dgm:t>
        <a:bodyPr/>
        <a:lstStyle/>
        <a:p>
          <a:endParaRPr lang="zh-TW" altLang="en-US"/>
        </a:p>
      </dgm:t>
    </dgm:pt>
    <dgm:pt modelId="{59ACF5D6-C060-426F-AD59-FB89E37D9BA7}">
      <dgm:prSet custT="1"/>
      <dgm:spPr/>
      <dgm:t>
        <a:bodyPr/>
        <a:lstStyle/>
        <a:p>
          <a:pPr rtl="0"/>
          <a:r>
            <a:rPr lang="zh-TW" altLang="en-US" sz="2000" smtClean="0"/>
            <a:t>營業場所以演技、舞蹈、歌唱、彈奏樂器或其他方法向現場之公眾傳達著作內容。</a:t>
          </a:r>
          <a:endParaRPr lang="zh-TW" altLang="en-US" sz="2000"/>
        </a:p>
      </dgm:t>
    </dgm:pt>
    <dgm:pt modelId="{0C555ECA-E9B2-42EF-A891-42FBDE779F74}" type="parTrans" cxnId="{8B54607B-01DF-4CB1-A72F-768162A7FA2B}">
      <dgm:prSet/>
      <dgm:spPr/>
      <dgm:t>
        <a:bodyPr/>
        <a:lstStyle/>
        <a:p>
          <a:endParaRPr lang="zh-TW" altLang="en-US"/>
        </a:p>
      </dgm:t>
    </dgm:pt>
    <dgm:pt modelId="{5A810D67-063C-4B1C-999A-BF59BFFB18C2}" type="sibTrans" cxnId="{8B54607B-01DF-4CB1-A72F-768162A7FA2B}">
      <dgm:prSet/>
      <dgm:spPr/>
      <dgm:t>
        <a:bodyPr/>
        <a:lstStyle/>
        <a:p>
          <a:endParaRPr lang="zh-TW" altLang="en-US"/>
        </a:p>
      </dgm:t>
    </dgm:pt>
    <dgm:pt modelId="{14F0E284-D76F-462D-8E38-7965FBB11794}">
      <dgm:prSet custT="1"/>
      <dgm:spPr/>
      <dgm:t>
        <a:bodyPr/>
        <a:lstStyle/>
        <a:p>
          <a:pPr rtl="0"/>
          <a:r>
            <a:rPr lang="zh-TW" altLang="en-US" sz="2000" dirty="0" smtClean="0"/>
            <a:t>或以擴音器或其他器材，將原播送之聲音或影像向公眾傳達。</a:t>
          </a:r>
          <a:endParaRPr lang="zh-TW" altLang="en-US" sz="2000" dirty="0"/>
        </a:p>
      </dgm:t>
    </dgm:pt>
    <dgm:pt modelId="{F4AB0C6B-B0E7-4716-9A47-96E6F4EE5B9A}" type="parTrans" cxnId="{65B0C343-354D-4DD9-B37F-2528F64C1379}">
      <dgm:prSet/>
      <dgm:spPr/>
      <dgm:t>
        <a:bodyPr/>
        <a:lstStyle/>
        <a:p>
          <a:endParaRPr lang="zh-TW" altLang="en-US"/>
        </a:p>
      </dgm:t>
    </dgm:pt>
    <dgm:pt modelId="{B986748C-4CC0-4BC6-B899-18B702B77E63}" type="sibTrans" cxnId="{65B0C343-354D-4DD9-B37F-2528F64C1379}">
      <dgm:prSet/>
      <dgm:spPr/>
      <dgm:t>
        <a:bodyPr/>
        <a:lstStyle/>
        <a:p>
          <a:endParaRPr lang="zh-TW" altLang="en-US"/>
        </a:p>
      </dgm:t>
    </dgm:pt>
    <dgm:pt modelId="{D6C4522B-59BB-4B4C-A468-767394FE44D1}">
      <dgm:prSet/>
      <dgm:spPr/>
      <dgm:t>
        <a:bodyPr/>
        <a:lstStyle/>
        <a:p>
          <a:pPr rtl="0"/>
          <a:r>
            <a:rPr lang="zh-TW" smtClean="0"/>
            <a:t>實例</a:t>
          </a:r>
          <a:endParaRPr lang="zh-TW"/>
        </a:p>
      </dgm:t>
    </dgm:pt>
    <dgm:pt modelId="{B69E2020-4492-43A9-A1D8-B0DDE393CB3E}" type="parTrans" cxnId="{334C1CAF-B280-4FD3-8CA9-35F7B96B6D6A}">
      <dgm:prSet/>
      <dgm:spPr/>
      <dgm:t>
        <a:bodyPr/>
        <a:lstStyle/>
        <a:p>
          <a:endParaRPr lang="zh-TW" altLang="en-US"/>
        </a:p>
      </dgm:t>
    </dgm:pt>
    <dgm:pt modelId="{14517C21-CADA-4A78-8BA0-9C010F2F704C}" type="sibTrans" cxnId="{334C1CAF-B280-4FD3-8CA9-35F7B96B6D6A}">
      <dgm:prSet/>
      <dgm:spPr/>
      <dgm:t>
        <a:bodyPr/>
        <a:lstStyle/>
        <a:p>
          <a:endParaRPr lang="zh-TW" altLang="en-US"/>
        </a:p>
      </dgm:t>
    </dgm:pt>
    <dgm:pt modelId="{97CF28FA-4289-43AF-BA9A-7857507E8676}">
      <dgm:prSet custT="1"/>
      <dgm:spPr/>
      <dgm:t>
        <a:bodyPr/>
        <a:lstStyle/>
        <a:p>
          <a:pPr rtl="0">
            <a:lnSpc>
              <a:spcPct val="80000"/>
            </a:lnSpc>
          </a:pPr>
          <a:r>
            <a:rPr lang="zh-TW" altLang="en-US" sz="2000" dirty="0" smtClean="0"/>
            <a:t>營業場所聘請表演團體之歌手現場演奏或演唱音樂。</a:t>
          </a:r>
          <a:endParaRPr lang="zh-TW" altLang="en-US" sz="2000" dirty="0"/>
        </a:p>
      </dgm:t>
    </dgm:pt>
    <dgm:pt modelId="{197B58E4-4CCB-433E-8864-06AB7D2C143C}" type="parTrans" cxnId="{62B97E38-3B62-4AB0-879C-020A0A8C2FD7}">
      <dgm:prSet/>
      <dgm:spPr/>
      <dgm:t>
        <a:bodyPr/>
        <a:lstStyle/>
        <a:p>
          <a:endParaRPr lang="zh-TW" altLang="en-US"/>
        </a:p>
      </dgm:t>
    </dgm:pt>
    <dgm:pt modelId="{D14FED70-7088-4FC7-960C-52500725285A}" type="sibTrans" cxnId="{62B97E38-3B62-4AB0-879C-020A0A8C2FD7}">
      <dgm:prSet/>
      <dgm:spPr/>
      <dgm:t>
        <a:bodyPr/>
        <a:lstStyle/>
        <a:p>
          <a:endParaRPr lang="zh-TW" altLang="en-US"/>
        </a:p>
      </dgm:t>
    </dgm:pt>
    <dgm:pt modelId="{993E581C-D162-4F69-BA38-8FE9889AC74F}">
      <dgm:prSet custT="1"/>
      <dgm:spPr/>
      <dgm:t>
        <a:bodyPr/>
        <a:lstStyle/>
        <a:p>
          <a:pPr rtl="0">
            <a:lnSpc>
              <a:spcPct val="80000"/>
            </a:lnSpc>
          </a:pPr>
          <a:r>
            <a:rPr lang="zh-TW" sz="2000" dirty="0" smtClean="0"/>
            <a:t>營業場所業者於旅館之大廳、走廊或餐廳以音響、收音機播放音樂</a:t>
          </a:r>
          <a:r>
            <a:rPr lang="en-US" sz="2000" dirty="0" smtClean="0"/>
            <a:t>CD</a:t>
          </a:r>
          <a:r>
            <a:rPr lang="zh-TW" sz="2000" dirty="0" smtClean="0"/>
            <a:t>、錄音帶。</a:t>
          </a:r>
          <a:endParaRPr lang="zh-TW" sz="2000" dirty="0"/>
        </a:p>
      </dgm:t>
    </dgm:pt>
    <dgm:pt modelId="{1417774C-92B2-46C4-80A0-8D5B31864F5E}" type="parTrans" cxnId="{46D8E86E-44F5-432E-AD57-A9F01F57D2E3}">
      <dgm:prSet/>
      <dgm:spPr/>
      <dgm:t>
        <a:bodyPr/>
        <a:lstStyle/>
        <a:p>
          <a:endParaRPr lang="zh-TW" altLang="en-US"/>
        </a:p>
      </dgm:t>
    </dgm:pt>
    <dgm:pt modelId="{519D802B-26D5-4985-A133-2788B5C4812D}" type="sibTrans" cxnId="{46D8E86E-44F5-432E-AD57-A9F01F57D2E3}">
      <dgm:prSet/>
      <dgm:spPr/>
      <dgm:t>
        <a:bodyPr/>
        <a:lstStyle/>
        <a:p>
          <a:endParaRPr lang="zh-TW" altLang="en-US"/>
        </a:p>
      </dgm:t>
    </dgm:pt>
    <dgm:pt modelId="{1E57866A-3B07-4EC4-89BF-B3F898CD4B79}">
      <dgm:prSet custT="1"/>
      <dgm:spPr/>
      <dgm:t>
        <a:bodyPr/>
        <a:lstStyle/>
        <a:p>
          <a:pPr rtl="0">
            <a:lnSpc>
              <a:spcPct val="80000"/>
            </a:lnSpc>
          </a:pPr>
          <a:r>
            <a:rPr lang="zh-TW" altLang="en-US" sz="2000" dirty="0" smtClean="0"/>
            <a:t>營業場所業者因為源頭播送效果無法及於整個場所，以拉線加裝喇叭器等方式擴大播送效果，使整個服務場所都能聽到廣播電台播送之音樂</a:t>
          </a:r>
          <a:endParaRPr lang="zh-TW" altLang="en-US" sz="2000" dirty="0"/>
        </a:p>
      </dgm:t>
    </dgm:pt>
    <dgm:pt modelId="{ECCCFFA1-E384-4E3C-953B-1F4A96C24881}" type="parTrans" cxnId="{95B29737-B8AD-44B8-881D-083E20A8DC06}">
      <dgm:prSet/>
      <dgm:spPr/>
      <dgm:t>
        <a:bodyPr/>
        <a:lstStyle/>
        <a:p>
          <a:endParaRPr lang="zh-TW" altLang="en-US"/>
        </a:p>
      </dgm:t>
    </dgm:pt>
    <dgm:pt modelId="{6BF85B4E-155D-4A45-9178-C51E8C2FB9D4}" type="sibTrans" cxnId="{95B29737-B8AD-44B8-881D-083E20A8DC06}">
      <dgm:prSet/>
      <dgm:spPr/>
      <dgm:t>
        <a:bodyPr/>
        <a:lstStyle/>
        <a:p>
          <a:endParaRPr lang="zh-TW" altLang="en-US"/>
        </a:p>
      </dgm:t>
    </dgm:pt>
    <dgm:pt modelId="{45BDA66C-63C0-4AC3-AF44-703D5F173212}" type="pres">
      <dgm:prSet presAssocID="{A8CED9B0-6658-4E9E-B4E2-DFEBA7D8D1F2}" presName="Name0" presStyleCnt="0">
        <dgm:presLayoutVars>
          <dgm:dir/>
          <dgm:animLvl val="lvl"/>
          <dgm:resizeHandles val="exact"/>
        </dgm:presLayoutVars>
      </dgm:prSet>
      <dgm:spPr/>
      <dgm:t>
        <a:bodyPr/>
        <a:lstStyle/>
        <a:p>
          <a:endParaRPr lang="zh-TW" altLang="en-US"/>
        </a:p>
      </dgm:t>
    </dgm:pt>
    <dgm:pt modelId="{750F3109-3497-4E61-93C1-1C00C4E84F4E}" type="pres">
      <dgm:prSet presAssocID="{2E66595A-C8EE-43A2-A350-DA42C587844C}" presName="linNode" presStyleCnt="0"/>
      <dgm:spPr/>
    </dgm:pt>
    <dgm:pt modelId="{5B15056C-9E34-4837-B38E-3CAA425E75A5}" type="pres">
      <dgm:prSet presAssocID="{2E66595A-C8EE-43A2-A350-DA42C587844C}" presName="parentText" presStyleLbl="node1" presStyleIdx="0" presStyleCnt="2" custScaleX="51391" custScaleY="78481" custLinFactNeighborX="-12108" custLinFactNeighborY="204">
        <dgm:presLayoutVars>
          <dgm:chMax val="1"/>
          <dgm:bulletEnabled val="1"/>
        </dgm:presLayoutVars>
      </dgm:prSet>
      <dgm:spPr/>
      <dgm:t>
        <a:bodyPr/>
        <a:lstStyle/>
        <a:p>
          <a:endParaRPr lang="zh-TW" altLang="en-US"/>
        </a:p>
      </dgm:t>
    </dgm:pt>
    <dgm:pt modelId="{BA2996A0-82C4-4A17-AB7D-C95BB534A133}" type="pres">
      <dgm:prSet presAssocID="{2E66595A-C8EE-43A2-A350-DA42C587844C}" presName="descendantText" presStyleLbl="alignAccFollowNode1" presStyleIdx="0" presStyleCnt="2" custScaleX="121875">
        <dgm:presLayoutVars>
          <dgm:bulletEnabled val="1"/>
        </dgm:presLayoutVars>
      </dgm:prSet>
      <dgm:spPr/>
      <dgm:t>
        <a:bodyPr/>
        <a:lstStyle/>
        <a:p>
          <a:endParaRPr lang="zh-TW" altLang="en-US"/>
        </a:p>
      </dgm:t>
    </dgm:pt>
    <dgm:pt modelId="{6EEBA03F-AE74-44B0-A69F-277474A2608D}" type="pres">
      <dgm:prSet presAssocID="{8585FF67-01DC-47AF-8FF4-D315990EA066}" presName="sp" presStyleCnt="0"/>
      <dgm:spPr/>
    </dgm:pt>
    <dgm:pt modelId="{8C207527-082D-490E-B15A-7C101DB5A1B8}" type="pres">
      <dgm:prSet presAssocID="{D6C4522B-59BB-4B4C-A468-767394FE44D1}" presName="linNode" presStyleCnt="0"/>
      <dgm:spPr/>
    </dgm:pt>
    <dgm:pt modelId="{3F5D81B8-ECE4-4DBE-A5A0-9DA88ABA1C3B}" type="pres">
      <dgm:prSet presAssocID="{D6C4522B-59BB-4B4C-A468-767394FE44D1}" presName="parentText" presStyleLbl="node1" presStyleIdx="1" presStyleCnt="2" custScaleX="51391" custScaleY="78481" custLinFactNeighborX="-12108" custLinFactNeighborY="204">
        <dgm:presLayoutVars>
          <dgm:chMax val="1"/>
          <dgm:bulletEnabled val="1"/>
        </dgm:presLayoutVars>
      </dgm:prSet>
      <dgm:spPr/>
      <dgm:t>
        <a:bodyPr/>
        <a:lstStyle/>
        <a:p>
          <a:endParaRPr lang="zh-TW" altLang="en-US"/>
        </a:p>
      </dgm:t>
    </dgm:pt>
    <dgm:pt modelId="{EE61EEFC-A92C-4782-8CFC-9D55B377D204}" type="pres">
      <dgm:prSet presAssocID="{D6C4522B-59BB-4B4C-A468-767394FE44D1}" presName="descendantText" presStyleLbl="alignAccFollowNode1" presStyleIdx="1" presStyleCnt="2" custScaleX="121875">
        <dgm:presLayoutVars>
          <dgm:bulletEnabled val="1"/>
        </dgm:presLayoutVars>
      </dgm:prSet>
      <dgm:spPr/>
      <dgm:t>
        <a:bodyPr/>
        <a:lstStyle/>
        <a:p>
          <a:endParaRPr lang="zh-TW" altLang="en-US"/>
        </a:p>
      </dgm:t>
    </dgm:pt>
  </dgm:ptLst>
  <dgm:cxnLst>
    <dgm:cxn modelId="{65B0C343-354D-4DD9-B37F-2528F64C1379}" srcId="{2E66595A-C8EE-43A2-A350-DA42C587844C}" destId="{14F0E284-D76F-462D-8E38-7965FBB11794}" srcOrd="1" destOrd="0" parTransId="{F4AB0C6B-B0E7-4716-9A47-96E6F4EE5B9A}" sibTransId="{B986748C-4CC0-4BC6-B899-18B702B77E63}"/>
    <dgm:cxn modelId="{95B29737-B8AD-44B8-881D-083E20A8DC06}" srcId="{D6C4522B-59BB-4B4C-A468-767394FE44D1}" destId="{1E57866A-3B07-4EC4-89BF-B3F898CD4B79}" srcOrd="2" destOrd="0" parTransId="{ECCCFFA1-E384-4E3C-953B-1F4A96C24881}" sibTransId="{6BF85B4E-155D-4A45-9178-C51E8C2FB9D4}"/>
    <dgm:cxn modelId="{334C1CAF-B280-4FD3-8CA9-35F7B96B6D6A}" srcId="{A8CED9B0-6658-4E9E-B4E2-DFEBA7D8D1F2}" destId="{D6C4522B-59BB-4B4C-A468-767394FE44D1}" srcOrd="1" destOrd="0" parTransId="{B69E2020-4492-43A9-A1D8-B0DDE393CB3E}" sibTransId="{14517C21-CADA-4A78-8BA0-9C010F2F704C}"/>
    <dgm:cxn modelId="{8B54607B-01DF-4CB1-A72F-768162A7FA2B}" srcId="{2E66595A-C8EE-43A2-A350-DA42C587844C}" destId="{59ACF5D6-C060-426F-AD59-FB89E37D9BA7}" srcOrd="0" destOrd="0" parTransId="{0C555ECA-E9B2-42EF-A891-42FBDE779F74}" sibTransId="{5A810D67-063C-4B1C-999A-BF59BFFB18C2}"/>
    <dgm:cxn modelId="{62B97E38-3B62-4AB0-879C-020A0A8C2FD7}" srcId="{D6C4522B-59BB-4B4C-A468-767394FE44D1}" destId="{97CF28FA-4289-43AF-BA9A-7857507E8676}" srcOrd="0" destOrd="0" parTransId="{197B58E4-4CCB-433E-8864-06AB7D2C143C}" sibTransId="{D14FED70-7088-4FC7-960C-52500725285A}"/>
    <dgm:cxn modelId="{A6002BE6-0D8C-487A-8EA6-D9CDC69E34D3}" type="presOf" srcId="{D6C4522B-59BB-4B4C-A468-767394FE44D1}" destId="{3F5D81B8-ECE4-4DBE-A5A0-9DA88ABA1C3B}" srcOrd="0" destOrd="0" presId="urn:microsoft.com/office/officeart/2005/8/layout/vList5"/>
    <dgm:cxn modelId="{21B4E211-C70B-498E-9D5B-0E9F99EB653B}" srcId="{A8CED9B0-6658-4E9E-B4E2-DFEBA7D8D1F2}" destId="{2E66595A-C8EE-43A2-A350-DA42C587844C}" srcOrd="0" destOrd="0" parTransId="{7AAFAE69-69D1-4DC1-BB40-723E124F7EDB}" sibTransId="{8585FF67-01DC-47AF-8FF4-D315990EA066}"/>
    <dgm:cxn modelId="{D1150FB2-7653-4DDA-9CBC-1FACF29B4C57}" type="presOf" srcId="{A8CED9B0-6658-4E9E-B4E2-DFEBA7D8D1F2}" destId="{45BDA66C-63C0-4AC3-AF44-703D5F173212}" srcOrd="0" destOrd="0" presId="urn:microsoft.com/office/officeart/2005/8/layout/vList5"/>
    <dgm:cxn modelId="{6E34DDEF-C321-41C2-978D-023D72EC10B2}" type="presOf" srcId="{993E581C-D162-4F69-BA38-8FE9889AC74F}" destId="{EE61EEFC-A92C-4782-8CFC-9D55B377D204}" srcOrd="0" destOrd="1" presId="urn:microsoft.com/office/officeart/2005/8/layout/vList5"/>
    <dgm:cxn modelId="{FE551D93-7303-4D1B-A894-075081B2E560}" type="presOf" srcId="{1E57866A-3B07-4EC4-89BF-B3F898CD4B79}" destId="{EE61EEFC-A92C-4782-8CFC-9D55B377D204}" srcOrd="0" destOrd="2" presId="urn:microsoft.com/office/officeart/2005/8/layout/vList5"/>
    <dgm:cxn modelId="{46D8E86E-44F5-432E-AD57-A9F01F57D2E3}" srcId="{D6C4522B-59BB-4B4C-A468-767394FE44D1}" destId="{993E581C-D162-4F69-BA38-8FE9889AC74F}" srcOrd="1" destOrd="0" parTransId="{1417774C-92B2-46C4-80A0-8D5B31864F5E}" sibTransId="{519D802B-26D5-4985-A133-2788B5C4812D}"/>
    <dgm:cxn modelId="{737C9F05-FD7F-4A33-BAAA-A6FF553F0A7A}" type="presOf" srcId="{14F0E284-D76F-462D-8E38-7965FBB11794}" destId="{BA2996A0-82C4-4A17-AB7D-C95BB534A133}" srcOrd="0" destOrd="1" presId="urn:microsoft.com/office/officeart/2005/8/layout/vList5"/>
    <dgm:cxn modelId="{F6CA0AE6-7E01-4FC7-9517-C152F03E0F0D}" type="presOf" srcId="{97CF28FA-4289-43AF-BA9A-7857507E8676}" destId="{EE61EEFC-A92C-4782-8CFC-9D55B377D204}" srcOrd="0" destOrd="0" presId="urn:microsoft.com/office/officeart/2005/8/layout/vList5"/>
    <dgm:cxn modelId="{65F13E08-ACA5-415D-ACF6-917CB77F40CE}" type="presOf" srcId="{2E66595A-C8EE-43A2-A350-DA42C587844C}" destId="{5B15056C-9E34-4837-B38E-3CAA425E75A5}" srcOrd="0" destOrd="0" presId="urn:microsoft.com/office/officeart/2005/8/layout/vList5"/>
    <dgm:cxn modelId="{B5CA827D-C9B4-4F4E-9516-5EF80A64C895}" type="presOf" srcId="{59ACF5D6-C060-426F-AD59-FB89E37D9BA7}" destId="{BA2996A0-82C4-4A17-AB7D-C95BB534A133}" srcOrd="0" destOrd="0" presId="urn:microsoft.com/office/officeart/2005/8/layout/vList5"/>
    <dgm:cxn modelId="{75C44692-1703-4EFC-BB73-7545E41F3757}" type="presParOf" srcId="{45BDA66C-63C0-4AC3-AF44-703D5F173212}" destId="{750F3109-3497-4E61-93C1-1C00C4E84F4E}" srcOrd="0" destOrd="0" presId="urn:microsoft.com/office/officeart/2005/8/layout/vList5"/>
    <dgm:cxn modelId="{5C71895E-ADD2-4B16-875B-2915C2629910}" type="presParOf" srcId="{750F3109-3497-4E61-93C1-1C00C4E84F4E}" destId="{5B15056C-9E34-4837-B38E-3CAA425E75A5}" srcOrd="0" destOrd="0" presId="urn:microsoft.com/office/officeart/2005/8/layout/vList5"/>
    <dgm:cxn modelId="{7FA9FF8C-2061-4743-9E52-9B543C4EBA22}" type="presParOf" srcId="{750F3109-3497-4E61-93C1-1C00C4E84F4E}" destId="{BA2996A0-82C4-4A17-AB7D-C95BB534A133}" srcOrd="1" destOrd="0" presId="urn:microsoft.com/office/officeart/2005/8/layout/vList5"/>
    <dgm:cxn modelId="{1152160D-F3B9-4CDC-81CE-C0727F04E62B}" type="presParOf" srcId="{45BDA66C-63C0-4AC3-AF44-703D5F173212}" destId="{6EEBA03F-AE74-44B0-A69F-277474A2608D}" srcOrd="1" destOrd="0" presId="urn:microsoft.com/office/officeart/2005/8/layout/vList5"/>
    <dgm:cxn modelId="{71ECFC6E-8AD4-48C9-A094-B90252642CA3}" type="presParOf" srcId="{45BDA66C-63C0-4AC3-AF44-703D5F173212}" destId="{8C207527-082D-490E-B15A-7C101DB5A1B8}" srcOrd="2" destOrd="0" presId="urn:microsoft.com/office/officeart/2005/8/layout/vList5"/>
    <dgm:cxn modelId="{D41138AC-1739-4DC7-97C7-BB389BD3CE40}" type="presParOf" srcId="{8C207527-082D-490E-B15A-7C101DB5A1B8}" destId="{3F5D81B8-ECE4-4DBE-A5A0-9DA88ABA1C3B}" srcOrd="0" destOrd="0" presId="urn:microsoft.com/office/officeart/2005/8/layout/vList5"/>
    <dgm:cxn modelId="{9A1C804D-5BF5-44C6-BA06-00464290635B}" type="presParOf" srcId="{8C207527-082D-490E-B15A-7C101DB5A1B8}" destId="{EE61EEFC-A92C-4782-8CFC-9D55B377D204}"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667D3BBC-6A6A-4D91-B60A-CE91EA5AC00A}" type="doc">
      <dgm:prSet loTypeId="urn:microsoft.com/office/officeart/2005/8/layout/vList2" loCatId="list" qsTypeId="urn:microsoft.com/office/officeart/2005/8/quickstyle/simple1" qsCatId="simple" csTypeId="urn:microsoft.com/office/officeart/2005/8/colors/colorful1" csCatId="colorful" phldr="1"/>
      <dgm:spPr/>
      <dgm:t>
        <a:bodyPr/>
        <a:lstStyle/>
        <a:p>
          <a:endParaRPr lang="zh-TW" altLang="en-US"/>
        </a:p>
      </dgm:t>
    </dgm:pt>
    <dgm:pt modelId="{53FEB8AF-D4A1-4205-AF60-7EB356778BE3}">
      <dgm:prSet custT="1"/>
      <dgm:spPr/>
      <dgm:t>
        <a:bodyPr/>
        <a:lstStyle/>
        <a:p>
          <a:pPr rtl="0"/>
          <a:r>
            <a:rPr lang="zh-TW" altLang="en-US" sz="2400" b="1" dirty="0" smtClean="0"/>
            <a:t>原則上須取得授權或支付使用報酬</a:t>
          </a:r>
          <a:endParaRPr lang="zh-TW" altLang="en-US" sz="2400" b="1" dirty="0"/>
        </a:p>
      </dgm:t>
    </dgm:pt>
    <dgm:pt modelId="{23179D46-6552-43A3-A47E-63B9045E17C2}" type="parTrans" cxnId="{E3871B94-E45C-4319-B09B-B96B52AA33DB}">
      <dgm:prSet/>
      <dgm:spPr/>
      <dgm:t>
        <a:bodyPr/>
        <a:lstStyle/>
        <a:p>
          <a:endParaRPr lang="zh-TW" altLang="en-US"/>
        </a:p>
      </dgm:t>
    </dgm:pt>
    <dgm:pt modelId="{984C4DC8-27CE-4DFA-A05B-53130CB89016}" type="sibTrans" cxnId="{E3871B94-E45C-4319-B09B-B96B52AA33DB}">
      <dgm:prSet/>
      <dgm:spPr/>
      <dgm:t>
        <a:bodyPr/>
        <a:lstStyle/>
        <a:p>
          <a:endParaRPr lang="zh-TW" altLang="en-US"/>
        </a:p>
      </dgm:t>
    </dgm:pt>
    <dgm:pt modelId="{6AB189AF-89F6-479E-91AA-1ABECFB0CE30}">
      <dgm:prSet/>
      <dgm:spPr/>
      <dgm:t>
        <a:bodyPr/>
        <a:lstStyle/>
        <a:p>
          <a:pPr rtl="0"/>
          <a:r>
            <a:rPr lang="zh-TW" altLang="en-US" dirty="0" smtClean="0"/>
            <a:t>如已涉及公開演出、公開播送時，利用人應向著作財產權人或其所加入之集體管理團體取得授權或支付使用報酬（詳見下述）。</a:t>
          </a:r>
          <a:endParaRPr lang="zh-TW" dirty="0"/>
        </a:p>
      </dgm:t>
    </dgm:pt>
    <dgm:pt modelId="{1E75328A-30B4-45E4-AA72-7F7C13CCA01F}" type="parTrans" cxnId="{E0044B76-EFD2-45E6-9696-954440C98697}">
      <dgm:prSet/>
      <dgm:spPr/>
      <dgm:t>
        <a:bodyPr/>
        <a:lstStyle/>
        <a:p>
          <a:endParaRPr lang="zh-TW" altLang="en-US"/>
        </a:p>
      </dgm:t>
    </dgm:pt>
    <dgm:pt modelId="{8CE0B6BF-FDD1-424C-93D2-9D3E2E68462B}" type="sibTrans" cxnId="{E0044B76-EFD2-45E6-9696-954440C98697}">
      <dgm:prSet/>
      <dgm:spPr/>
      <dgm:t>
        <a:bodyPr/>
        <a:lstStyle/>
        <a:p>
          <a:endParaRPr lang="zh-TW" altLang="en-US"/>
        </a:p>
      </dgm:t>
    </dgm:pt>
    <dgm:pt modelId="{9BD77B09-0AAD-4C3E-8730-D82243F6AE50}">
      <dgm:prSet custT="1"/>
      <dgm:spPr/>
      <dgm:t>
        <a:bodyPr/>
        <a:lstStyle/>
        <a:p>
          <a:pPr rtl="0"/>
          <a:r>
            <a:rPr lang="zh-TW" sz="2400" b="1" dirty="0" smtClean="0"/>
            <a:t>例外情形</a:t>
          </a:r>
          <a:r>
            <a:rPr lang="en-US" sz="2400" b="1" dirty="0" smtClean="0"/>
            <a:t>-</a:t>
          </a:r>
          <a:r>
            <a:rPr lang="zh-TW" sz="2400" b="1" dirty="0" smtClean="0"/>
            <a:t>單純開機</a:t>
          </a:r>
          <a:r>
            <a:rPr lang="en-US" sz="2400" b="1" dirty="0" smtClean="0"/>
            <a:t>/</a:t>
          </a:r>
          <a:r>
            <a:rPr lang="zh-TW" sz="2400" b="1" dirty="0" smtClean="0"/>
            <a:t>單純接收</a:t>
          </a:r>
          <a:r>
            <a:rPr lang="en-US" altLang="zh-TW" sz="2400" b="1" dirty="0" smtClean="0"/>
            <a:t>-</a:t>
          </a:r>
          <a:r>
            <a:rPr lang="zh-TW" altLang="en-US" sz="2400" b="1" dirty="0" smtClean="0"/>
            <a:t>勿需取得授權</a:t>
          </a:r>
          <a:endParaRPr lang="zh-TW" sz="2400" b="1" dirty="0"/>
        </a:p>
      </dgm:t>
    </dgm:pt>
    <dgm:pt modelId="{CD4B912E-AE57-4385-B33D-9F5929E9EB59}" type="parTrans" cxnId="{AEFCDACF-84A1-4E0B-A410-DFAD8D704021}">
      <dgm:prSet/>
      <dgm:spPr/>
      <dgm:t>
        <a:bodyPr/>
        <a:lstStyle/>
        <a:p>
          <a:endParaRPr lang="zh-TW" altLang="en-US"/>
        </a:p>
      </dgm:t>
    </dgm:pt>
    <dgm:pt modelId="{7517844D-44B0-46C5-B421-E298B8D19E71}" type="sibTrans" cxnId="{AEFCDACF-84A1-4E0B-A410-DFAD8D704021}">
      <dgm:prSet/>
      <dgm:spPr/>
      <dgm:t>
        <a:bodyPr/>
        <a:lstStyle/>
        <a:p>
          <a:endParaRPr lang="zh-TW" altLang="en-US"/>
        </a:p>
      </dgm:t>
    </dgm:pt>
    <dgm:pt modelId="{26A36201-0E9A-4C5B-9171-E8B77E29A0FA}">
      <dgm:prSet/>
      <dgm:spPr/>
      <dgm:t>
        <a:bodyPr/>
        <a:lstStyle/>
        <a:p>
          <a:pPr rtl="0"/>
          <a:r>
            <a:rPr lang="zh-TW" dirty="0" smtClean="0"/>
            <a:t>業者如果以</a:t>
          </a:r>
          <a:r>
            <a:rPr lang="zh-TW" b="1" u="sng" dirty="0" smtClean="0">
              <a:solidFill>
                <a:srgbClr val="FF0000"/>
              </a:solidFill>
            </a:rPr>
            <a:t>一般家用接收設備單純接收</a:t>
          </a:r>
          <a:r>
            <a:rPr lang="zh-TW" dirty="0" smtClean="0"/>
            <a:t>廣播電台</a:t>
          </a:r>
          <a:r>
            <a:rPr lang="zh-TW" altLang="en-US" dirty="0" smtClean="0"/>
            <a:t>或電視台</a:t>
          </a:r>
          <a:r>
            <a:rPr lang="zh-TW" dirty="0" smtClean="0"/>
            <a:t>所播送之內容時，單純打開收音機</a:t>
          </a:r>
          <a:r>
            <a:rPr lang="zh-TW" altLang="en-US" dirty="0" smtClean="0"/>
            <a:t>或電視機</a:t>
          </a:r>
          <a:r>
            <a:rPr lang="zh-TW" dirty="0" smtClean="0"/>
            <a:t>僅屬單純接收</a:t>
          </a:r>
          <a:r>
            <a:rPr lang="zh-TW" altLang="en-US" dirty="0" smtClean="0"/>
            <a:t>原播送內容</a:t>
          </a:r>
          <a:r>
            <a:rPr lang="zh-TW" dirty="0" smtClean="0"/>
            <a:t>之行為，並不涉及著作之公開演出，不涉及支付使用報酬之問題。</a:t>
          </a:r>
          <a:endParaRPr lang="zh-TW" dirty="0"/>
        </a:p>
      </dgm:t>
    </dgm:pt>
    <dgm:pt modelId="{237615D5-4D14-4AA8-A0C4-14624469EDE6}" type="parTrans" cxnId="{FB50BE9E-36B7-4DAE-A999-5FE2111D0E14}">
      <dgm:prSet/>
      <dgm:spPr/>
      <dgm:t>
        <a:bodyPr/>
        <a:lstStyle/>
        <a:p>
          <a:endParaRPr lang="zh-TW" altLang="en-US"/>
        </a:p>
      </dgm:t>
    </dgm:pt>
    <dgm:pt modelId="{610D94BF-8907-4523-94EF-04CBFD8C86B4}" type="sibTrans" cxnId="{FB50BE9E-36B7-4DAE-A999-5FE2111D0E14}">
      <dgm:prSet/>
      <dgm:spPr/>
      <dgm:t>
        <a:bodyPr/>
        <a:lstStyle/>
        <a:p>
          <a:endParaRPr lang="zh-TW" altLang="en-US"/>
        </a:p>
      </dgm:t>
    </dgm:pt>
    <dgm:pt modelId="{EA0793B6-5490-47F6-9320-B637D75F576C}" type="pres">
      <dgm:prSet presAssocID="{667D3BBC-6A6A-4D91-B60A-CE91EA5AC00A}" presName="linear" presStyleCnt="0">
        <dgm:presLayoutVars>
          <dgm:animLvl val="lvl"/>
          <dgm:resizeHandles val="exact"/>
        </dgm:presLayoutVars>
      </dgm:prSet>
      <dgm:spPr/>
      <dgm:t>
        <a:bodyPr/>
        <a:lstStyle/>
        <a:p>
          <a:endParaRPr lang="zh-TW" altLang="en-US"/>
        </a:p>
      </dgm:t>
    </dgm:pt>
    <dgm:pt modelId="{4D842A9A-82CF-4F08-8085-9103D3A3EA07}" type="pres">
      <dgm:prSet presAssocID="{53FEB8AF-D4A1-4205-AF60-7EB356778BE3}" presName="parentText" presStyleLbl="node1" presStyleIdx="0" presStyleCnt="2">
        <dgm:presLayoutVars>
          <dgm:chMax val="0"/>
          <dgm:bulletEnabled val="1"/>
        </dgm:presLayoutVars>
      </dgm:prSet>
      <dgm:spPr/>
      <dgm:t>
        <a:bodyPr/>
        <a:lstStyle/>
        <a:p>
          <a:endParaRPr lang="zh-TW" altLang="en-US"/>
        </a:p>
      </dgm:t>
    </dgm:pt>
    <dgm:pt modelId="{5429ECD8-7ED9-4BB4-B18B-2017BCED7AD1}" type="pres">
      <dgm:prSet presAssocID="{53FEB8AF-D4A1-4205-AF60-7EB356778BE3}" presName="childText" presStyleLbl="revTx" presStyleIdx="0" presStyleCnt="2">
        <dgm:presLayoutVars>
          <dgm:bulletEnabled val="1"/>
        </dgm:presLayoutVars>
      </dgm:prSet>
      <dgm:spPr/>
      <dgm:t>
        <a:bodyPr/>
        <a:lstStyle/>
        <a:p>
          <a:endParaRPr lang="zh-TW" altLang="en-US"/>
        </a:p>
      </dgm:t>
    </dgm:pt>
    <dgm:pt modelId="{0E1C4447-BC6D-466A-8E5E-053D9D080C63}" type="pres">
      <dgm:prSet presAssocID="{9BD77B09-0AAD-4C3E-8730-D82243F6AE50}" presName="parentText" presStyleLbl="node1" presStyleIdx="1" presStyleCnt="2">
        <dgm:presLayoutVars>
          <dgm:chMax val="0"/>
          <dgm:bulletEnabled val="1"/>
        </dgm:presLayoutVars>
      </dgm:prSet>
      <dgm:spPr/>
      <dgm:t>
        <a:bodyPr/>
        <a:lstStyle/>
        <a:p>
          <a:endParaRPr lang="zh-TW" altLang="en-US"/>
        </a:p>
      </dgm:t>
    </dgm:pt>
    <dgm:pt modelId="{B6AC473A-6021-4279-89D3-CD3C3A3700EA}" type="pres">
      <dgm:prSet presAssocID="{9BD77B09-0AAD-4C3E-8730-D82243F6AE50}" presName="childText" presStyleLbl="revTx" presStyleIdx="1" presStyleCnt="2">
        <dgm:presLayoutVars>
          <dgm:bulletEnabled val="1"/>
        </dgm:presLayoutVars>
      </dgm:prSet>
      <dgm:spPr/>
      <dgm:t>
        <a:bodyPr/>
        <a:lstStyle/>
        <a:p>
          <a:endParaRPr lang="zh-TW" altLang="en-US"/>
        </a:p>
      </dgm:t>
    </dgm:pt>
  </dgm:ptLst>
  <dgm:cxnLst>
    <dgm:cxn modelId="{6CC6691C-545B-474F-8AD2-DFD5DB988DB8}" type="presOf" srcId="{9BD77B09-0AAD-4C3E-8730-D82243F6AE50}" destId="{0E1C4447-BC6D-466A-8E5E-053D9D080C63}" srcOrd="0" destOrd="0" presId="urn:microsoft.com/office/officeart/2005/8/layout/vList2"/>
    <dgm:cxn modelId="{E0044B76-EFD2-45E6-9696-954440C98697}" srcId="{53FEB8AF-D4A1-4205-AF60-7EB356778BE3}" destId="{6AB189AF-89F6-479E-91AA-1ABECFB0CE30}" srcOrd="0" destOrd="0" parTransId="{1E75328A-30B4-45E4-AA72-7F7C13CCA01F}" sibTransId="{8CE0B6BF-FDD1-424C-93D2-9D3E2E68462B}"/>
    <dgm:cxn modelId="{34793FA9-33BA-46CF-A565-786C79961AEF}" type="presOf" srcId="{26A36201-0E9A-4C5B-9171-E8B77E29A0FA}" destId="{B6AC473A-6021-4279-89D3-CD3C3A3700EA}" srcOrd="0" destOrd="0" presId="urn:microsoft.com/office/officeart/2005/8/layout/vList2"/>
    <dgm:cxn modelId="{E3871B94-E45C-4319-B09B-B96B52AA33DB}" srcId="{667D3BBC-6A6A-4D91-B60A-CE91EA5AC00A}" destId="{53FEB8AF-D4A1-4205-AF60-7EB356778BE3}" srcOrd="0" destOrd="0" parTransId="{23179D46-6552-43A3-A47E-63B9045E17C2}" sibTransId="{984C4DC8-27CE-4DFA-A05B-53130CB89016}"/>
    <dgm:cxn modelId="{D22FFD89-B526-469E-9E96-AC4A3EE8B473}" type="presOf" srcId="{53FEB8AF-D4A1-4205-AF60-7EB356778BE3}" destId="{4D842A9A-82CF-4F08-8085-9103D3A3EA07}" srcOrd="0" destOrd="0" presId="urn:microsoft.com/office/officeart/2005/8/layout/vList2"/>
    <dgm:cxn modelId="{F3B5E737-F0D8-4140-B505-206831247F0C}" type="presOf" srcId="{667D3BBC-6A6A-4D91-B60A-CE91EA5AC00A}" destId="{EA0793B6-5490-47F6-9320-B637D75F576C}" srcOrd="0" destOrd="0" presId="urn:microsoft.com/office/officeart/2005/8/layout/vList2"/>
    <dgm:cxn modelId="{FB50BE9E-36B7-4DAE-A999-5FE2111D0E14}" srcId="{9BD77B09-0AAD-4C3E-8730-D82243F6AE50}" destId="{26A36201-0E9A-4C5B-9171-E8B77E29A0FA}" srcOrd="0" destOrd="0" parTransId="{237615D5-4D14-4AA8-A0C4-14624469EDE6}" sibTransId="{610D94BF-8907-4523-94EF-04CBFD8C86B4}"/>
    <dgm:cxn modelId="{AEFCDACF-84A1-4E0B-A410-DFAD8D704021}" srcId="{667D3BBC-6A6A-4D91-B60A-CE91EA5AC00A}" destId="{9BD77B09-0AAD-4C3E-8730-D82243F6AE50}" srcOrd="1" destOrd="0" parTransId="{CD4B912E-AE57-4385-B33D-9F5929E9EB59}" sibTransId="{7517844D-44B0-46C5-B421-E298B8D19E71}"/>
    <dgm:cxn modelId="{221FC9F2-F71D-4945-BE2F-E3B0F3EC0F2E}" type="presOf" srcId="{6AB189AF-89F6-479E-91AA-1ABECFB0CE30}" destId="{5429ECD8-7ED9-4BB4-B18B-2017BCED7AD1}" srcOrd="0" destOrd="0" presId="urn:microsoft.com/office/officeart/2005/8/layout/vList2"/>
    <dgm:cxn modelId="{298609C7-ACFB-422F-929A-79CAC3DECF3B}" type="presParOf" srcId="{EA0793B6-5490-47F6-9320-B637D75F576C}" destId="{4D842A9A-82CF-4F08-8085-9103D3A3EA07}" srcOrd="0" destOrd="0" presId="urn:microsoft.com/office/officeart/2005/8/layout/vList2"/>
    <dgm:cxn modelId="{ECB564A7-0B96-49A7-8538-67CE60814FAE}" type="presParOf" srcId="{EA0793B6-5490-47F6-9320-B637D75F576C}" destId="{5429ECD8-7ED9-4BB4-B18B-2017BCED7AD1}" srcOrd="1" destOrd="0" presId="urn:microsoft.com/office/officeart/2005/8/layout/vList2"/>
    <dgm:cxn modelId="{D44BCF95-2C7E-4685-BA06-B77E07193CFD}" type="presParOf" srcId="{EA0793B6-5490-47F6-9320-B637D75F576C}" destId="{0E1C4447-BC6D-466A-8E5E-053D9D080C63}" srcOrd="2" destOrd="0" presId="urn:microsoft.com/office/officeart/2005/8/layout/vList2"/>
    <dgm:cxn modelId="{D3EA86A2-E6AF-4D41-9E66-59EA65214004}" type="presParOf" srcId="{EA0793B6-5490-47F6-9320-B637D75F576C}" destId="{B6AC473A-6021-4279-89D3-CD3C3A3700EA}"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8C348882-1390-4085-9903-C9A6B3BEA57D}" type="doc">
      <dgm:prSet loTypeId="urn:microsoft.com/office/officeart/2005/8/layout/hierarchy3" loCatId="relationship" qsTypeId="urn:microsoft.com/office/officeart/2005/8/quickstyle/simple1" qsCatId="simple" csTypeId="urn:microsoft.com/office/officeart/2005/8/colors/accent2_1" csCatId="accent2" phldr="1"/>
      <dgm:spPr/>
      <dgm:t>
        <a:bodyPr/>
        <a:lstStyle/>
        <a:p>
          <a:endParaRPr lang="zh-TW" altLang="en-US"/>
        </a:p>
      </dgm:t>
    </dgm:pt>
    <dgm:pt modelId="{27C847FA-1270-4345-9422-2C6E1D86ABD3}">
      <dgm:prSet phldrT="[文字]"/>
      <dgm:spPr/>
      <dgm:t>
        <a:bodyPr/>
        <a:lstStyle/>
        <a:p>
          <a:r>
            <a:rPr lang="zh-TW" altLang="en-US" b="1" dirty="0" smtClean="0">
              <a:latin typeface="標楷體" panose="03000509000000000000" pitchFamily="65" charset="-120"/>
              <a:ea typeface="標楷體" panose="03000509000000000000" pitchFamily="65" charset="-120"/>
            </a:rPr>
            <a:t>電腦伴唱機</a:t>
          </a:r>
          <a:endParaRPr lang="zh-TW" altLang="en-US" b="1" dirty="0">
            <a:latin typeface="標楷體" panose="03000509000000000000" pitchFamily="65" charset="-120"/>
            <a:ea typeface="標楷體" panose="03000509000000000000" pitchFamily="65" charset="-120"/>
          </a:endParaRPr>
        </a:p>
      </dgm:t>
    </dgm:pt>
    <dgm:pt modelId="{4784B9DF-5332-4C22-A282-9115AD4E82BE}" type="parTrans" cxnId="{8CF024B8-F029-49C5-9725-602698B9C329}">
      <dgm:prSet/>
      <dgm:spPr/>
      <dgm:t>
        <a:bodyPr/>
        <a:lstStyle/>
        <a:p>
          <a:endParaRPr lang="zh-TW" altLang="en-US"/>
        </a:p>
      </dgm:t>
    </dgm:pt>
    <dgm:pt modelId="{69392443-B265-4BD7-BDA1-615AFDC935C6}" type="sibTrans" cxnId="{8CF024B8-F029-49C5-9725-602698B9C329}">
      <dgm:prSet/>
      <dgm:spPr/>
      <dgm:t>
        <a:bodyPr/>
        <a:lstStyle/>
        <a:p>
          <a:endParaRPr lang="zh-TW" altLang="en-US"/>
        </a:p>
      </dgm:t>
    </dgm:pt>
    <dgm:pt modelId="{1A8F428B-0A97-4EC2-A5E7-86DFF9930FD4}">
      <dgm:prSet phldrT="[文字]" custT="1"/>
      <dgm:spPr/>
      <dgm:t>
        <a:bodyPr/>
        <a:lstStyle/>
        <a:p>
          <a:pPr algn="l"/>
          <a:r>
            <a:rPr lang="zh-TW" altLang="en-US" sz="1600" dirty="0" smtClean="0">
              <a:latin typeface="標楷體" panose="03000509000000000000" pitchFamily="65" charset="-120"/>
              <a:ea typeface="標楷體" panose="03000509000000000000" pitchFamily="65" charset="-120"/>
            </a:rPr>
            <a:t>大部分係使用</a:t>
          </a:r>
          <a:r>
            <a:rPr lang="en-US" altLang="zh-TW" sz="1600" dirty="0" smtClean="0">
              <a:latin typeface="標楷體" panose="03000509000000000000" pitchFamily="65" charset="-120"/>
              <a:ea typeface="標楷體" panose="03000509000000000000" pitchFamily="65" charset="-120"/>
            </a:rPr>
            <a:t>MIDI</a:t>
          </a:r>
          <a:r>
            <a:rPr lang="zh-TW" altLang="en-US" sz="1600" dirty="0" smtClean="0">
              <a:latin typeface="標楷體" panose="03000509000000000000" pitchFamily="65" charset="-120"/>
              <a:ea typeface="標楷體" panose="03000509000000000000" pitchFamily="65" charset="-120"/>
            </a:rPr>
            <a:t>音樂及相關設備（俗稱：</a:t>
          </a:r>
          <a:r>
            <a:rPr lang="zh-TW" altLang="en-US" sz="1600" b="1" dirty="0" smtClean="0">
              <a:latin typeface="標楷體" panose="03000509000000000000" pitchFamily="65" charset="-120"/>
              <a:ea typeface="標楷體" panose="03000509000000000000" pitchFamily="65" charset="-120"/>
            </a:rPr>
            <a:t>流水影）</a:t>
          </a:r>
          <a:endParaRPr lang="en-US" altLang="zh-TW" sz="1600" b="1" dirty="0" smtClean="0">
            <a:latin typeface="標楷體" panose="03000509000000000000" pitchFamily="65" charset="-120"/>
            <a:ea typeface="標楷體" panose="03000509000000000000" pitchFamily="65" charset="-120"/>
          </a:endParaRPr>
        </a:p>
      </dgm:t>
    </dgm:pt>
    <dgm:pt modelId="{33774242-617A-45D3-A249-06D79B969A87}" type="parTrans" cxnId="{2D9A8EB1-047B-48E5-929F-443755350540}">
      <dgm:prSet/>
      <dgm:spPr/>
      <dgm:t>
        <a:bodyPr/>
        <a:lstStyle/>
        <a:p>
          <a:endParaRPr lang="zh-TW" altLang="en-US"/>
        </a:p>
      </dgm:t>
    </dgm:pt>
    <dgm:pt modelId="{EDC3B981-7AAD-4D93-A8AE-5CDF880CE87D}" type="sibTrans" cxnId="{2D9A8EB1-047B-48E5-929F-443755350540}">
      <dgm:prSet/>
      <dgm:spPr/>
      <dgm:t>
        <a:bodyPr/>
        <a:lstStyle/>
        <a:p>
          <a:endParaRPr lang="zh-TW" altLang="en-US"/>
        </a:p>
      </dgm:t>
    </dgm:pt>
    <dgm:pt modelId="{BA76915B-6395-4136-8CE5-592AD09BF516}">
      <dgm:prSet phldrT="[文字]"/>
      <dgm:spPr/>
      <dgm:t>
        <a:bodyPr/>
        <a:lstStyle/>
        <a:p>
          <a:r>
            <a:rPr lang="en-US" altLang="zh-TW" b="1" dirty="0" smtClean="0"/>
            <a:t>VOD</a:t>
          </a:r>
          <a:endParaRPr lang="zh-TW" altLang="en-US" b="1" dirty="0"/>
        </a:p>
      </dgm:t>
    </dgm:pt>
    <dgm:pt modelId="{DF088F93-3676-4090-A8F8-7EA5143F81CE}" type="parTrans" cxnId="{7732E1E7-28B8-4DB9-877D-1C7985AE5C9B}">
      <dgm:prSet/>
      <dgm:spPr/>
      <dgm:t>
        <a:bodyPr/>
        <a:lstStyle/>
        <a:p>
          <a:endParaRPr lang="zh-TW" altLang="en-US"/>
        </a:p>
      </dgm:t>
    </dgm:pt>
    <dgm:pt modelId="{D9C06E31-4637-4705-8304-6CF40CB9EEAE}" type="sibTrans" cxnId="{7732E1E7-28B8-4DB9-877D-1C7985AE5C9B}">
      <dgm:prSet/>
      <dgm:spPr/>
      <dgm:t>
        <a:bodyPr/>
        <a:lstStyle/>
        <a:p>
          <a:endParaRPr lang="zh-TW" altLang="en-US"/>
        </a:p>
      </dgm:t>
    </dgm:pt>
    <dgm:pt modelId="{F1E6815B-CC0B-4037-A4F1-93C1238B0AB6}">
      <dgm:prSet phldrT="[文字]" custT="1"/>
      <dgm:spPr/>
      <dgm:t>
        <a:bodyPr/>
        <a:lstStyle/>
        <a:p>
          <a:pPr algn="l"/>
          <a:r>
            <a:rPr lang="zh-TW" altLang="en-US" sz="1800" dirty="0" smtClean="0">
              <a:latin typeface="標楷體" panose="03000509000000000000" pitchFamily="65" charset="-120"/>
              <a:ea typeface="標楷體" panose="03000509000000000000" pitchFamily="65" charset="-120"/>
            </a:rPr>
            <a:t>大部份係以原聲原影呈現（音樂</a:t>
          </a:r>
          <a:r>
            <a:rPr lang="en-US" altLang="zh-TW" sz="1800" dirty="0" smtClean="0">
              <a:latin typeface="標楷體" panose="03000509000000000000" pitchFamily="65" charset="-120"/>
              <a:ea typeface="標楷體" panose="03000509000000000000" pitchFamily="65" charset="-120"/>
            </a:rPr>
            <a:t>MV</a:t>
          </a:r>
          <a:r>
            <a:rPr lang="zh-TW" altLang="en-US" sz="1800" dirty="0" smtClean="0">
              <a:latin typeface="標楷體" panose="03000509000000000000" pitchFamily="65" charset="-120"/>
              <a:ea typeface="標楷體" panose="03000509000000000000" pitchFamily="65" charset="-120"/>
            </a:rPr>
            <a:t>）</a:t>
          </a:r>
          <a:endParaRPr lang="zh-TW" altLang="en-US" sz="1800" dirty="0">
            <a:latin typeface="標楷體" panose="03000509000000000000" pitchFamily="65" charset="-120"/>
            <a:ea typeface="標楷體" panose="03000509000000000000" pitchFamily="65" charset="-120"/>
          </a:endParaRPr>
        </a:p>
      </dgm:t>
    </dgm:pt>
    <dgm:pt modelId="{293C2A76-5086-4837-80FF-272C00CE6B06}" type="parTrans" cxnId="{20E886AF-2FB4-43B1-9672-D69A4606EB37}">
      <dgm:prSet/>
      <dgm:spPr/>
      <dgm:t>
        <a:bodyPr/>
        <a:lstStyle/>
        <a:p>
          <a:endParaRPr lang="zh-TW" altLang="en-US"/>
        </a:p>
      </dgm:t>
    </dgm:pt>
    <dgm:pt modelId="{BD32064B-0EDB-4FC7-BA0D-3B81790C00DD}" type="sibTrans" cxnId="{20E886AF-2FB4-43B1-9672-D69A4606EB37}">
      <dgm:prSet/>
      <dgm:spPr/>
      <dgm:t>
        <a:bodyPr/>
        <a:lstStyle/>
        <a:p>
          <a:endParaRPr lang="zh-TW" altLang="en-US"/>
        </a:p>
      </dgm:t>
    </dgm:pt>
    <dgm:pt modelId="{341BB81A-799C-405B-AF87-D5F607537EF8}">
      <dgm:prSet phldrT="[文字]" custT="1"/>
      <dgm:spPr/>
      <dgm:t>
        <a:bodyPr/>
        <a:lstStyle/>
        <a:p>
          <a:pPr algn="l"/>
          <a:r>
            <a:rPr lang="zh-TW" altLang="en-US" sz="1800" dirty="0" smtClean="0">
              <a:latin typeface="標楷體" panose="03000509000000000000" pitchFamily="65" charset="-120"/>
              <a:ea typeface="標楷體" panose="03000509000000000000" pitchFamily="65" charset="-120"/>
            </a:rPr>
            <a:t>有少數係以非原聲原影呈現</a:t>
          </a:r>
          <a:endParaRPr lang="en-US" altLang="zh-TW" sz="1800" dirty="0" smtClean="0">
            <a:latin typeface="標楷體" panose="03000509000000000000" pitchFamily="65" charset="-120"/>
            <a:ea typeface="標楷體" panose="03000509000000000000" pitchFamily="65" charset="-120"/>
          </a:endParaRPr>
        </a:p>
        <a:p>
          <a:pPr algn="ctr"/>
          <a:r>
            <a:rPr lang="zh-TW" altLang="zh-TW" sz="1800" dirty="0" smtClean="0">
              <a:latin typeface="標楷體" panose="03000509000000000000" pitchFamily="65" charset="-120"/>
              <a:ea typeface="標楷體" panose="03000509000000000000" pitchFamily="65" charset="-120"/>
            </a:rPr>
            <a:t>◎</a:t>
          </a:r>
          <a:r>
            <a:rPr lang="zh-TW" altLang="en-US" sz="1800" dirty="0" smtClean="0">
              <a:latin typeface="標楷體" panose="03000509000000000000" pitchFamily="65" charset="-120"/>
              <a:ea typeface="標楷體" panose="03000509000000000000" pitchFamily="65" charset="-120"/>
            </a:rPr>
            <a:t>影像</a:t>
          </a:r>
          <a:r>
            <a:rPr lang="en-US" altLang="zh-TW" sz="1800" dirty="0" smtClean="0">
              <a:latin typeface="標楷體" panose="03000509000000000000" pitchFamily="65" charset="-120"/>
              <a:ea typeface="標楷體" panose="03000509000000000000" pitchFamily="65" charset="-120"/>
            </a:rPr>
            <a:t>+</a:t>
          </a:r>
          <a:r>
            <a:rPr lang="zh-TW" altLang="en-US" sz="1800" dirty="0" smtClean="0">
              <a:latin typeface="標楷體" panose="03000509000000000000" pitchFamily="65" charset="-120"/>
              <a:ea typeface="標楷體" panose="03000509000000000000" pitchFamily="65" charset="-120"/>
            </a:rPr>
            <a:t>聲音</a:t>
          </a:r>
          <a:r>
            <a:rPr lang="en-US" altLang="zh-TW" sz="1800" dirty="0" smtClean="0">
              <a:latin typeface="標楷體" panose="03000509000000000000" pitchFamily="65" charset="-120"/>
              <a:ea typeface="標楷體" panose="03000509000000000000" pitchFamily="65" charset="-120"/>
            </a:rPr>
            <a:t>(</a:t>
          </a:r>
          <a:r>
            <a:rPr lang="zh-TW" altLang="en-US" sz="1800" dirty="0" smtClean="0">
              <a:latin typeface="標楷體" panose="03000509000000000000" pitchFamily="65" charset="-120"/>
              <a:ea typeface="標楷體" panose="03000509000000000000" pitchFamily="65" charset="-120"/>
            </a:rPr>
            <a:t>固定式</a:t>
          </a:r>
          <a:r>
            <a:rPr lang="en-US" altLang="zh-TW" sz="1800" dirty="0" smtClean="0">
              <a:latin typeface="標楷體" panose="03000509000000000000" pitchFamily="65" charset="-120"/>
              <a:ea typeface="標楷體" panose="03000509000000000000" pitchFamily="65" charset="-120"/>
            </a:rPr>
            <a:t>)</a:t>
          </a:r>
          <a:endParaRPr lang="zh-TW" altLang="en-US" sz="1800" dirty="0">
            <a:latin typeface="標楷體" panose="03000509000000000000" pitchFamily="65" charset="-120"/>
            <a:ea typeface="標楷體" panose="03000509000000000000" pitchFamily="65" charset="-120"/>
          </a:endParaRPr>
        </a:p>
      </dgm:t>
    </dgm:pt>
    <dgm:pt modelId="{6080601D-13CC-42DB-B8D5-B4CE654410D2}" type="parTrans" cxnId="{018A5C71-918E-458B-AE6B-25557F6C7DEB}">
      <dgm:prSet/>
      <dgm:spPr/>
      <dgm:t>
        <a:bodyPr/>
        <a:lstStyle/>
        <a:p>
          <a:endParaRPr lang="zh-TW" altLang="en-US"/>
        </a:p>
      </dgm:t>
    </dgm:pt>
    <dgm:pt modelId="{5CC6F628-F359-4790-8E0C-D888162F3597}" type="sibTrans" cxnId="{018A5C71-918E-458B-AE6B-25557F6C7DEB}">
      <dgm:prSet/>
      <dgm:spPr/>
      <dgm:t>
        <a:bodyPr/>
        <a:lstStyle/>
        <a:p>
          <a:endParaRPr lang="zh-TW" altLang="en-US"/>
        </a:p>
      </dgm:t>
    </dgm:pt>
    <dgm:pt modelId="{94C2EA32-8AE9-46F1-8BAA-6516F0DF520E}">
      <dgm:prSet phldrT="[文字]" custT="1"/>
      <dgm:spPr/>
      <dgm:t>
        <a:bodyPr/>
        <a:lstStyle/>
        <a:p>
          <a:pPr algn="l"/>
          <a:r>
            <a:rPr lang="zh-TW" altLang="en-US" sz="1800" dirty="0" smtClean="0">
              <a:latin typeface="標楷體" panose="03000509000000000000" pitchFamily="65" charset="-120"/>
              <a:ea typeface="標楷體" panose="03000509000000000000" pitchFamily="65" charset="-120"/>
            </a:rPr>
            <a:t>多用於小吃店、歌友會、土雞城等場所</a:t>
          </a:r>
          <a:endParaRPr lang="zh-TW" altLang="en-US" sz="1800" dirty="0">
            <a:latin typeface="標楷體" panose="03000509000000000000" pitchFamily="65" charset="-120"/>
            <a:ea typeface="標楷體" panose="03000509000000000000" pitchFamily="65" charset="-120"/>
          </a:endParaRPr>
        </a:p>
      </dgm:t>
    </dgm:pt>
    <dgm:pt modelId="{3517A81B-C773-4DB4-A028-CE3DF7B0B9D3}" type="parTrans" cxnId="{51B9A2EE-BCB3-4DA5-BDDD-CE7BA0EA3CFA}">
      <dgm:prSet/>
      <dgm:spPr/>
      <dgm:t>
        <a:bodyPr/>
        <a:lstStyle/>
        <a:p>
          <a:endParaRPr lang="zh-TW" altLang="en-US"/>
        </a:p>
      </dgm:t>
    </dgm:pt>
    <dgm:pt modelId="{C8BA0379-B5BD-41E5-A3DE-59A1A964734F}" type="sibTrans" cxnId="{51B9A2EE-BCB3-4DA5-BDDD-CE7BA0EA3CFA}">
      <dgm:prSet/>
      <dgm:spPr/>
      <dgm:t>
        <a:bodyPr/>
        <a:lstStyle/>
        <a:p>
          <a:endParaRPr lang="zh-TW" altLang="en-US"/>
        </a:p>
      </dgm:t>
    </dgm:pt>
    <dgm:pt modelId="{ED52DC3A-B66A-4487-BDAE-8E52BE37B826}">
      <dgm:prSet phldrT="[文字]" custT="1"/>
      <dgm:spPr/>
      <dgm:t>
        <a:bodyPr/>
        <a:lstStyle/>
        <a:p>
          <a:pPr algn="l"/>
          <a:r>
            <a:rPr lang="zh-TW" altLang="en-US" sz="1600" dirty="0" smtClean="0">
              <a:latin typeface="標楷體" panose="03000509000000000000" pitchFamily="65" charset="-120"/>
              <a:ea typeface="標楷體" panose="03000509000000000000" pitchFamily="65" charset="-120"/>
            </a:rPr>
            <a:t>◎影音分離</a:t>
          </a:r>
          <a:endParaRPr lang="zh-TW" altLang="en-US" sz="1600" dirty="0">
            <a:latin typeface="標楷體" panose="03000509000000000000" pitchFamily="65" charset="-120"/>
            <a:ea typeface="標楷體" panose="03000509000000000000" pitchFamily="65" charset="-120"/>
          </a:endParaRPr>
        </a:p>
      </dgm:t>
    </dgm:pt>
    <dgm:pt modelId="{CF2B5842-9340-4405-9E4F-BFB4F5B6B6C0}" type="parTrans" cxnId="{CFD05525-F37A-43D8-9771-C762FC0DAB98}">
      <dgm:prSet/>
      <dgm:spPr/>
      <dgm:t>
        <a:bodyPr/>
        <a:lstStyle/>
        <a:p>
          <a:endParaRPr lang="zh-TW" altLang="en-US"/>
        </a:p>
      </dgm:t>
    </dgm:pt>
    <dgm:pt modelId="{CB44E7FA-8A52-4370-8167-9AE2F4835DB3}" type="sibTrans" cxnId="{CFD05525-F37A-43D8-9771-C762FC0DAB98}">
      <dgm:prSet/>
      <dgm:spPr/>
      <dgm:t>
        <a:bodyPr/>
        <a:lstStyle/>
        <a:p>
          <a:endParaRPr lang="zh-TW" altLang="en-US"/>
        </a:p>
      </dgm:t>
    </dgm:pt>
    <dgm:pt modelId="{CD6C29ED-2164-49BC-9385-7E32310CC52B}">
      <dgm:prSet phldrT="[文字]" custT="1"/>
      <dgm:spPr/>
      <dgm:t>
        <a:bodyPr/>
        <a:lstStyle/>
        <a:p>
          <a:pPr algn="l"/>
          <a:r>
            <a:rPr lang="zh-TW" altLang="zh-TW" sz="1600" dirty="0" smtClean="0">
              <a:latin typeface="標楷體" panose="03000509000000000000" pitchFamily="65" charset="-120"/>
              <a:ea typeface="標楷體" panose="03000509000000000000" pitchFamily="65" charset="-120"/>
            </a:rPr>
            <a:t>◎</a:t>
          </a:r>
          <a:r>
            <a:rPr lang="zh-TW" altLang="en-US" sz="1600" dirty="0" smtClean="0">
              <a:latin typeface="標楷體" panose="03000509000000000000" pitchFamily="65" charset="-120"/>
              <a:ea typeface="標楷體" panose="03000509000000000000" pitchFamily="65" charset="-120"/>
            </a:rPr>
            <a:t>內鍵風景畫面</a:t>
          </a:r>
          <a:endParaRPr lang="zh-TW" altLang="en-US" sz="1600" dirty="0">
            <a:latin typeface="標楷體" panose="03000509000000000000" pitchFamily="65" charset="-120"/>
            <a:ea typeface="標楷體" panose="03000509000000000000" pitchFamily="65" charset="-120"/>
          </a:endParaRPr>
        </a:p>
      </dgm:t>
    </dgm:pt>
    <dgm:pt modelId="{23ED786D-08C3-42C3-B5E8-02E71C89C25E}" type="parTrans" cxnId="{F3F059B6-5E4F-4E0C-A987-757EEAA674A9}">
      <dgm:prSet/>
      <dgm:spPr/>
      <dgm:t>
        <a:bodyPr/>
        <a:lstStyle/>
        <a:p>
          <a:endParaRPr lang="zh-TW" altLang="en-US"/>
        </a:p>
      </dgm:t>
    </dgm:pt>
    <dgm:pt modelId="{E5FEFEF1-21E7-47E7-B41C-0C83AE36A353}" type="sibTrans" cxnId="{F3F059B6-5E4F-4E0C-A987-757EEAA674A9}">
      <dgm:prSet/>
      <dgm:spPr/>
      <dgm:t>
        <a:bodyPr/>
        <a:lstStyle/>
        <a:p>
          <a:endParaRPr lang="zh-TW" altLang="en-US"/>
        </a:p>
      </dgm:t>
    </dgm:pt>
    <dgm:pt modelId="{1D166D37-D41B-4A1B-B119-C56332F36A8A}">
      <dgm:prSet phldrT="[文字]" custT="1"/>
      <dgm:spPr/>
      <dgm:t>
        <a:bodyPr/>
        <a:lstStyle/>
        <a:p>
          <a:pPr algn="l"/>
          <a:r>
            <a:rPr lang="zh-TW" altLang="en-US" sz="1600" dirty="0" smtClean="0">
              <a:latin typeface="標楷體" panose="03000509000000000000" pitchFamily="65" charset="-120"/>
              <a:ea typeface="標楷體" panose="03000509000000000000" pitchFamily="65" charset="-120"/>
            </a:rPr>
            <a:t>◎隨機隨選畫面</a:t>
          </a:r>
          <a:endParaRPr lang="zh-TW" altLang="en-US" sz="1600" dirty="0">
            <a:latin typeface="標楷體" panose="03000509000000000000" pitchFamily="65" charset="-120"/>
            <a:ea typeface="標楷體" panose="03000509000000000000" pitchFamily="65" charset="-120"/>
          </a:endParaRPr>
        </a:p>
      </dgm:t>
    </dgm:pt>
    <dgm:pt modelId="{7705C62E-7118-452A-9E07-56ECF19BFB51}" type="parTrans" cxnId="{F5BD2CDE-72C3-432C-9579-FD2DC58C6633}">
      <dgm:prSet/>
      <dgm:spPr/>
      <dgm:t>
        <a:bodyPr/>
        <a:lstStyle/>
        <a:p>
          <a:endParaRPr lang="zh-TW" altLang="en-US"/>
        </a:p>
      </dgm:t>
    </dgm:pt>
    <dgm:pt modelId="{ECBB1343-B1D7-4716-805F-67D5B2C17515}" type="sibTrans" cxnId="{F5BD2CDE-72C3-432C-9579-FD2DC58C6633}">
      <dgm:prSet/>
      <dgm:spPr/>
      <dgm:t>
        <a:bodyPr/>
        <a:lstStyle/>
        <a:p>
          <a:endParaRPr lang="zh-TW" altLang="en-US"/>
        </a:p>
      </dgm:t>
    </dgm:pt>
    <dgm:pt modelId="{97C41C7F-9834-4C7B-B0C4-D17268B18820}">
      <dgm:prSet phldrT="[文字]" custT="1"/>
      <dgm:spPr/>
      <dgm:t>
        <a:bodyPr/>
        <a:lstStyle/>
        <a:p>
          <a:pPr algn="l"/>
          <a:r>
            <a:rPr lang="zh-TW" altLang="en-US" sz="1800" dirty="0" smtClean="0">
              <a:latin typeface="標楷體" panose="03000509000000000000" pitchFamily="65" charset="-120"/>
              <a:ea typeface="標楷體" panose="03000509000000000000" pitchFamily="65" charset="-120"/>
            </a:rPr>
            <a:t>有少部分係使用原聲原影（音樂</a:t>
          </a:r>
          <a:r>
            <a:rPr lang="en-US" altLang="zh-TW" sz="1800" dirty="0" smtClean="0">
              <a:latin typeface="標楷體" panose="03000509000000000000" pitchFamily="65" charset="-120"/>
              <a:ea typeface="標楷體" panose="03000509000000000000" pitchFamily="65" charset="-120"/>
            </a:rPr>
            <a:t>MV</a:t>
          </a:r>
          <a:r>
            <a:rPr lang="zh-TW" altLang="en-US" sz="1800" dirty="0" smtClean="0">
              <a:latin typeface="標楷體" panose="03000509000000000000" pitchFamily="65" charset="-120"/>
              <a:ea typeface="標楷體" panose="03000509000000000000" pitchFamily="65" charset="-120"/>
            </a:rPr>
            <a:t>）呈現</a:t>
          </a:r>
          <a:endParaRPr lang="zh-TW" altLang="en-US" sz="1800" dirty="0">
            <a:latin typeface="標楷體" panose="03000509000000000000" pitchFamily="65" charset="-120"/>
            <a:ea typeface="標楷體" panose="03000509000000000000" pitchFamily="65" charset="-120"/>
          </a:endParaRPr>
        </a:p>
      </dgm:t>
    </dgm:pt>
    <dgm:pt modelId="{4F10C22C-47B1-4BF7-846E-F61736837AF4}" type="parTrans" cxnId="{6872E69C-6122-4825-BB99-55A8F4C99216}">
      <dgm:prSet/>
      <dgm:spPr/>
      <dgm:t>
        <a:bodyPr/>
        <a:lstStyle/>
        <a:p>
          <a:endParaRPr lang="zh-TW" altLang="en-US"/>
        </a:p>
      </dgm:t>
    </dgm:pt>
    <dgm:pt modelId="{B7918BC6-6B51-4BBC-9D05-EF67F6573866}" type="sibTrans" cxnId="{6872E69C-6122-4825-BB99-55A8F4C99216}">
      <dgm:prSet/>
      <dgm:spPr/>
      <dgm:t>
        <a:bodyPr/>
        <a:lstStyle/>
        <a:p>
          <a:endParaRPr lang="zh-TW" altLang="en-US"/>
        </a:p>
      </dgm:t>
    </dgm:pt>
    <dgm:pt modelId="{42703E60-59D0-4156-9C38-8AA11D257254}">
      <dgm:prSet phldrT="[文字]" custT="1"/>
      <dgm:spPr/>
      <dgm:t>
        <a:bodyPr/>
        <a:lstStyle/>
        <a:p>
          <a:pPr algn="l"/>
          <a:r>
            <a:rPr lang="zh-TW" altLang="en-US" sz="1800" dirty="0" smtClean="0">
              <a:latin typeface="標楷體" panose="03000509000000000000" pitchFamily="65" charset="-120"/>
              <a:ea typeface="標楷體" panose="03000509000000000000" pitchFamily="65" charset="-120"/>
            </a:rPr>
            <a:t>多適用於</a:t>
          </a:r>
          <a:r>
            <a:rPr lang="en-US" altLang="zh-TW" sz="1800" dirty="0" smtClean="0">
              <a:latin typeface="標楷體" panose="03000509000000000000" pitchFamily="65" charset="-120"/>
              <a:ea typeface="標楷體" panose="03000509000000000000" pitchFamily="65" charset="-120"/>
            </a:rPr>
            <a:t>KTV</a:t>
          </a:r>
          <a:r>
            <a:rPr lang="zh-TW" altLang="en-US" sz="1800" dirty="0" smtClean="0">
              <a:latin typeface="標楷體" panose="03000509000000000000" pitchFamily="65" charset="-120"/>
              <a:ea typeface="標楷體" panose="03000509000000000000" pitchFamily="65" charset="-120"/>
            </a:rPr>
            <a:t>等場所（例如：錢櫃、好樂迪）</a:t>
          </a:r>
          <a:endParaRPr lang="zh-TW" altLang="en-US" sz="1800" dirty="0">
            <a:latin typeface="標楷體" panose="03000509000000000000" pitchFamily="65" charset="-120"/>
            <a:ea typeface="標楷體" panose="03000509000000000000" pitchFamily="65" charset="-120"/>
          </a:endParaRPr>
        </a:p>
      </dgm:t>
    </dgm:pt>
    <dgm:pt modelId="{CD3176FF-8068-4F8B-AD49-890C7B9BE685}" type="parTrans" cxnId="{ED307901-5299-4641-B294-37CE1B40779D}">
      <dgm:prSet/>
      <dgm:spPr/>
      <dgm:t>
        <a:bodyPr/>
        <a:lstStyle/>
        <a:p>
          <a:endParaRPr lang="zh-TW" altLang="en-US"/>
        </a:p>
      </dgm:t>
    </dgm:pt>
    <dgm:pt modelId="{520E1C5F-0E32-4DA9-B3C7-ABAA730641A9}" type="sibTrans" cxnId="{ED307901-5299-4641-B294-37CE1B40779D}">
      <dgm:prSet/>
      <dgm:spPr/>
      <dgm:t>
        <a:bodyPr/>
        <a:lstStyle/>
        <a:p>
          <a:endParaRPr lang="zh-TW" altLang="en-US"/>
        </a:p>
      </dgm:t>
    </dgm:pt>
    <dgm:pt modelId="{789B9DA9-C615-4C01-A546-797BAFB2320A}" type="pres">
      <dgm:prSet presAssocID="{8C348882-1390-4085-9903-C9A6B3BEA57D}" presName="diagram" presStyleCnt="0">
        <dgm:presLayoutVars>
          <dgm:chPref val="1"/>
          <dgm:dir/>
          <dgm:animOne val="branch"/>
          <dgm:animLvl val="lvl"/>
          <dgm:resizeHandles/>
        </dgm:presLayoutVars>
      </dgm:prSet>
      <dgm:spPr/>
      <dgm:t>
        <a:bodyPr/>
        <a:lstStyle/>
        <a:p>
          <a:endParaRPr lang="zh-TW" altLang="en-US"/>
        </a:p>
      </dgm:t>
    </dgm:pt>
    <dgm:pt modelId="{8B703801-4A8F-4D2C-8BBD-4FA8629318E5}" type="pres">
      <dgm:prSet presAssocID="{27C847FA-1270-4345-9422-2C6E1D86ABD3}" presName="root" presStyleCnt="0"/>
      <dgm:spPr/>
      <dgm:t>
        <a:bodyPr/>
        <a:lstStyle/>
        <a:p>
          <a:endParaRPr lang="zh-TW" altLang="en-US"/>
        </a:p>
      </dgm:t>
    </dgm:pt>
    <dgm:pt modelId="{EA052F8B-359F-473D-AFFF-D25D64A7185A}" type="pres">
      <dgm:prSet presAssocID="{27C847FA-1270-4345-9422-2C6E1D86ABD3}" presName="rootComposite" presStyleCnt="0"/>
      <dgm:spPr/>
      <dgm:t>
        <a:bodyPr/>
        <a:lstStyle/>
        <a:p>
          <a:endParaRPr lang="zh-TW" altLang="en-US"/>
        </a:p>
      </dgm:t>
    </dgm:pt>
    <dgm:pt modelId="{01D9B357-4BEF-4C62-BE1E-95AD9F80E5B4}" type="pres">
      <dgm:prSet presAssocID="{27C847FA-1270-4345-9422-2C6E1D86ABD3}" presName="rootText" presStyleLbl="node1" presStyleIdx="0" presStyleCnt="2" custScaleY="56018" custLinFactNeighborX="-56332" custLinFactNeighborY="-4323"/>
      <dgm:spPr/>
      <dgm:t>
        <a:bodyPr/>
        <a:lstStyle/>
        <a:p>
          <a:endParaRPr lang="zh-TW" altLang="en-US"/>
        </a:p>
      </dgm:t>
    </dgm:pt>
    <dgm:pt modelId="{D67421BA-583B-4507-803C-16B1429CBD77}" type="pres">
      <dgm:prSet presAssocID="{27C847FA-1270-4345-9422-2C6E1D86ABD3}" presName="rootConnector" presStyleLbl="node1" presStyleIdx="0" presStyleCnt="2"/>
      <dgm:spPr/>
      <dgm:t>
        <a:bodyPr/>
        <a:lstStyle/>
        <a:p>
          <a:endParaRPr lang="zh-TW" altLang="en-US"/>
        </a:p>
      </dgm:t>
    </dgm:pt>
    <dgm:pt modelId="{71B58B43-AFCE-47D7-A4BC-677FAE511CED}" type="pres">
      <dgm:prSet presAssocID="{27C847FA-1270-4345-9422-2C6E1D86ABD3}" presName="childShape" presStyleCnt="0"/>
      <dgm:spPr/>
      <dgm:t>
        <a:bodyPr/>
        <a:lstStyle/>
        <a:p>
          <a:endParaRPr lang="zh-TW" altLang="en-US"/>
        </a:p>
      </dgm:t>
    </dgm:pt>
    <dgm:pt modelId="{8F0C0EAB-CB97-41EA-AEFB-5BBD3CA6DC6C}" type="pres">
      <dgm:prSet presAssocID="{3517A81B-C773-4DB4-A028-CE3DF7B0B9D3}" presName="Name13" presStyleLbl="parChTrans1D2" presStyleIdx="0" presStyleCnt="6"/>
      <dgm:spPr/>
      <dgm:t>
        <a:bodyPr/>
        <a:lstStyle/>
        <a:p>
          <a:endParaRPr lang="zh-TW" altLang="en-US"/>
        </a:p>
      </dgm:t>
    </dgm:pt>
    <dgm:pt modelId="{BB37C3AD-703E-43D3-AF1D-286FA6B024B0}" type="pres">
      <dgm:prSet presAssocID="{94C2EA32-8AE9-46F1-8BAA-6516F0DF520E}" presName="childText" presStyleLbl="bgAcc1" presStyleIdx="0" presStyleCnt="6" custScaleX="133278" custLinFactNeighborX="-66785" custLinFactNeighborY="7280">
        <dgm:presLayoutVars>
          <dgm:bulletEnabled val="1"/>
        </dgm:presLayoutVars>
      </dgm:prSet>
      <dgm:spPr/>
      <dgm:t>
        <a:bodyPr/>
        <a:lstStyle/>
        <a:p>
          <a:endParaRPr lang="zh-TW" altLang="en-US"/>
        </a:p>
      </dgm:t>
    </dgm:pt>
    <dgm:pt modelId="{3F23F130-97A3-4CE9-B20D-A6C489E4A0E7}" type="pres">
      <dgm:prSet presAssocID="{33774242-617A-45D3-A249-06D79B969A87}" presName="Name13" presStyleLbl="parChTrans1D2" presStyleIdx="1" presStyleCnt="6"/>
      <dgm:spPr/>
      <dgm:t>
        <a:bodyPr/>
        <a:lstStyle/>
        <a:p>
          <a:endParaRPr lang="zh-TW" altLang="en-US"/>
        </a:p>
      </dgm:t>
    </dgm:pt>
    <dgm:pt modelId="{159D8CC1-795B-4CE2-8999-8EDD4B429540}" type="pres">
      <dgm:prSet presAssocID="{1A8F428B-0A97-4EC2-A5E7-86DFF9930FD4}" presName="childText" presStyleLbl="bgAcc1" presStyleIdx="1" presStyleCnt="6" custScaleX="133800" custScaleY="121469" custLinFactNeighborX="-66785" custLinFactNeighborY="-133">
        <dgm:presLayoutVars>
          <dgm:bulletEnabled val="1"/>
        </dgm:presLayoutVars>
      </dgm:prSet>
      <dgm:spPr/>
      <dgm:t>
        <a:bodyPr/>
        <a:lstStyle/>
        <a:p>
          <a:endParaRPr lang="zh-TW" altLang="en-US"/>
        </a:p>
      </dgm:t>
    </dgm:pt>
    <dgm:pt modelId="{A270B081-573F-4BE9-892B-D9B1663A2BA1}" type="pres">
      <dgm:prSet presAssocID="{4F10C22C-47B1-4BF7-846E-F61736837AF4}" presName="Name13" presStyleLbl="parChTrans1D2" presStyleIdx="2" presStyleCnt="6"/>
      <dgm:spPr/>
      <dgm:t>
        <a:bodyPr/>
        <a:lstStyle/>
        <a:p>
          <a:endParaRPr lang="zh-TW" altLang="en-US"/>
        </a:p>
      </dgm:t>
    </dgm:pt>
    <dgm:pt modelId="{C7480EE7-62DB-4AC7-9DCE-BB3304243566}" type="pres">
      <dgm:prSet presAssocID="{97C41C7F-9834-4C7B-B0C4-D17268B18820}" presName="childText" presStyleLbl="bgAcc1" presStyleIdx="2" presStyleCnt="6" custScaleX="129954" custScaleY="82170" custLinFactNeighborX="-66785" custLinFactNeighborY="-15001">
        <dgm:presLayoutVars>
          <dgm:bulletEnabled val="1"/>
        </dgm:presLayoutVars>
      </dgm:prSet>
      <dgm:spPr/>
      <dgm:t>
        <a:bodyPr/>
        <a:lstStyle/>
        <a:p>
          <a:endParaRPr lang="zh-TW" altLang="en-US"/>
        </a:p>
      </dgm:t>
    </dgm:pt>
    <dgm:pt modelId="{864735D5-7549-4732-A659-56AE272D9F62}" type="pres">
      <dgm:prSet presAssocID="{BA76915B-6395-4136-8CE5-592AD09BF516}" presName="root" presStyleCnt="0"/>
      <dgm:spPr/>
      <dgm:t>
        <a:bodyPr/>
        <a:lstStyle/>
        <a:p>
          <a:endParaRPr lang="zh-TW" altLang="en-US"/>
        </a:p>
      </dgm:t>
    </dgm:pt>
    <dgm:pt modelId="{0EB8070B-BAFF-4567-AEDF-67C24FE45997}" type="pres">
      <dgm:prSet presAssocID="{BA76915B-6395-4136-8CE5-592AD09BF516}" presName="rootComposite" presStyleCnt="0"/>
      <dgm:spPr/>
      <dgm:t>
        <a:bodyPr/>
        <a:lstStyle/>
        <a:p>
          <a:endParaRPr lang="zh-TW" altLang="en-US"/>
        </a:p>
      </dgm:t>
    </dgm:pt>
    <dgm:pt modelId="{AA452A19-DCDC-46F3-9CF8-F8BCEC8B862D}" type="pres">
      <dgm:prSet presAssocID="{BA76915B-6395-4136-8CE5-592AD09BF516}" presName="rootText" presStyleLbl="node1" presStyleIdx="1" presStyleCnt="2" custScaleY="60574" custLinFactNeighborX="57681" custLinFactNeighborY="291"/>
      <dgm:spPr/>
      <dgm:t>
        <a:bodyPr/>
        <a:lstStyle/>
        <a:p>
          <a:endParaRPr lang="zh-TW" altLang="en-US"/>
        </a:p>
      </dgm:t>
    </dgm:pt>
    <dgm:pt modelId="{A0EC5CC1-4A17-4342-8604-B66F4C3B4AC1}" type="pres">
      <dgm:prSet presAssocID="{BA76915B-6395-4136-8CE5-592AD09BF516}" presName="rootConnector" presStyleLbl="node1" presStyleIdx="1" presStyleCnt="2"/>
      <dgm:spPr/>
      <dgm:t>
        <a:bodyPr/>
        <a:lstStyle/>
        <a:p>
          <a:endParaRPr lang="zh-TW" altLang="en-US"/>
        </a:p>
      </dgm:t>
    </dgm:pt>
    <dgm:pt modelId="{AAD2E5E0-0CF7-47B4-B211-FD18B9AD5BCA}" type="pres">
      <dgm:prSet presAssocID="{BA76915B-6395-4136-8CE5-592AD09BF516}" presName="childShape" presStyleCnt="0"/>
      <dgm:spPr/>
      <dgm:t>
        <a:bodyPr/>
        <a:lstStyle/>
        <a:p>
          <a:endParaRPr lang="zh-TW" altLang="en-US"/>
        </a:p>
      </dgm:t>
    </dgm:pt>
    <dgm:pt modelId="{023D0AD1-FAA6-429B-BE07-43B07DF33674}" type="pres">
      <dgm:prSet presAssocID="{CD3176FF-8068-4F8B-AD49-890C7B9BE685}" presName="Name13" presStyleLbl="parChTrans1D2" presStyleIdx="3" presStyleCnt="6"/>
      <dgm:spPr/>
      <dgm:t>
        <a:bodyPr/>
        <a:lstStyle/>
        <a:p>
          <a:endParaRPr lang="zh-TW" altLang="en-US"/>
        </a:p>
      </dgm:t>
    </dgm:pt>
    <dgm:pt modelId="{CEEC1AC1-C061-4027-BC6C-326824801AE0}" type="pres">
      <dgm:prSet presAssocID="{42703E60-59D0-4156-9C38-8AA11D257254}" presName="childText" presStyleLbl="bgAcc1" presStyleIdx="3" presStyleCnt="6" custScaleX="113295" custScaleY="88556" custLinFactNeighborX="68559" custLinFactNeighborY="-5568">
        <dgm:presLayoutVars>
          <dgm:bulletEnabled val="1"/>
        </dgm:presLayoutVars>
      </dgm:prSet>
      <dgm:spPr/>
      <dgm:t>
        <a:bodyPr/>
        <a:lstStyle/>
        <a:p>
          <a:endParaRPr lang="zh-TW" altLang="en-US"/>
        </a:p>
      </dgm:t>
    </dgm:pt>
    <dgm:pt modelId="{44BC825F-432E-45B5-97E6-6EC0F604AB44}" type="pres">
      <dgm:prSet presAssocID="{293C2A76-5086-4837-80FF-272C00CE6B06}" presName="Name13" presStyleLbl="parChTrans1D2" presStyleIdx="4" presStyleCnt="6"/>
      <dgm:spPr/>
      <dgm:t>
        <a:bodyPr/>
        <a:lstStyle/>
        <a:p>
          <a:endParaRPr lang="zh-TW" altLang="en-US"/>
        </a:p>
      </dgm:t>
    </dgm:pt>
    <dgm:pt modelId="{B959E912-83A0-4725-9A94-FA87B38AF7BF}" type="pres">
      <dgm:prSet presAssocID="{F1E6815B-CC0B-4037-A4F1-93C1238B0AB6}" presName="childText" presStyleLbl="bgAcc1" presStyleIdx="4" presStyleCnt="6" custScaleX="116176" custScaleY="66457" custLinFactNeighborX="68559" custLinFactNeighborY="-10410">
        <dgm:presLayoutVars>
          <dgm:bulletEnabled val="1"/>
        </dgm:presLayoutVars>
      </dgm:prSet>
      <dgm:spPr/>
      <dgm:t>
        <a:bodyPr/>
        <a:lstStyle/>
        <a:p>
          <a:endParaRPr lang="zh-TW" altLang="en-US"/>
        </a:p>
      </dgm:t>
    </dgm:pt>
    <dgm:pt modelId="{BC4EC431-495E-424B-971E-098CF7055885}" type="pres">
      <dgm:prSet presAssocID="{6080601D-13CC-42DB-B8D5-B4CE654410D2}" presName="Name13" presStyleLbl="parChTrans1D2" presStyleIdx="5" presStyleCnt="6"/>
      <dgm:spPr/>
      <dgm:t>
        <a:bodyPr/>
        <a:lstStyle/>
        <a:p>
          <a:endParaRPr lang="zh-TW" altLang="en-US"/>
        </a:p>
      </dgm:t>
    </dgm:pt>
    <dgm:pt modelId="{35B140CF-898E-4AE2-92A1-0788F1BA6AC5}" type="pres">
      <dgm:prSet presAssocID="{341BB81A-799C-405B-AF87-D5F607537EF8}" presName="childText" presStyleLbl="bgAcc1" presStyleIdx="5" presStyleCnt="6" custScaleX="114098" custScaleY="81732" custLinFactNeighborX="68559" custLinFactNeighborY="-16041">
        <dgm:presLayoutVars>
          <dgm:bulletEnabled val="1"/>
        </dgm:presLayoutVars>
      </dgm:prSet>
      <dgm:spPr/>
      <dgm:t>
        <a:bodyPr/>
        <a:lstStyle/>
        <a:p>
          <a:endParaRPr lang="zh-TW" altLang="en-US"/>
        </a:p>
      </dgm:t>
    </dgm:pt>
  </dgm:ptLst>
  <dgm:cxnLst>
    <dgm:cxn modelId="{7161F291-A106-4642-998D-EC873FA86757}" type="presOf" srcId="{33774242-617A-45D3-A249-06D79B969A87}" destId="{3F23F130-97A3-4CE9-B20D-A6C489E4A0E7}" srcOrd="0" destOrd="0" presId="urn:microsoft.com/office/officeart/2005/8/layout/hierarchy3"/>
    <dgm:cxn modelId="{03E544C4-F2B0-4063-A163-69C760D1F176}" type="presOf" srcId="{ED52DC3A-B66A-4487-BDAE-8E52BE37B826}" destId="{159D8CC1-795B-4CE2-8999-8EDD4B429540}" srcOrd="0" destOrd="1" presId="urn:microsoft.com/office/officeart/2005/8/layout/hierarchy3"/>
    <dgm:cxn modelId="{6B6BB450-61AB-4C9C-BCCA-97A514A0A96D}" type="presOf" srcId="{341BB81A-799C-405B-AF87-D5F607537EF8}" destId="{35B140CF-898E-4AE2-92A1-0788F1BA6AC5}" srcOrd="0" destOrd="0" presId="urn:microsoft.com/office/officeart/2005/8/layout/hierarchy3"/>
    <dgm:cxn modelId="{F3F059B6-5E4F-4E0C-A987-757EEAA674A9}" srcId="{1A8F428B-0A97-4EC2-A5E7-86DFF9930FD4}" destId="{CD6C29ED-2164-49BC-9385-7E32310CC52B}" srcOrd="1" destOrd="0" parTransId="{23ED786D-08C3-42C3-B5E8-02E71C89C25E}" sibTransId="{E5FEFEF1-21E7-47E7-B41C-0C83AE36A353}"/>
    <dgm:cxn modelId="{7DEC7DA5-3CD6-4436-B89B-A8B9211D430F}" type="presOf" srcId="{3517A81B-C773-4DB4-A028-CE3DF7B0B9D3}" destId="{8F0C0EAB-CB97-41EA-AEFB-5BBD3CA6DC6C}" srcOrd="0" destOrd="0" presId="urn:microsoft.com/office/officeart/2005/8/layout/hierarchy3"/>
    <dgm:cxn modelId="{92E00B34-0413-46AB-AD47-728931F1344B}" type="presOf" srcId="{6080601D-13CC-42DB-B8D5-B4CE654410D2}" destId="{BC4EC431-495E-424B-971E-098CF7055885}" srcOrd="0" destOrd="0" presId="urn:microsoft.com/office/officeart/2005/8/layout/hierarchy3"/>
    <dgm:cxn modelId="{B6F9DC33-9A2B-4D75-8D3F-AEAA16501615}" type="presOf" srcId="{94C2EA32-8AE9-46F1-8BAA-6516F0DF520E}" destId="{BB37C3AD-703E-43D3-AF1D-286FA6B024B0}" srcOrd="0" destOrd="0" presId="urn:microsoft.com/office/officeart/2005/8/layout/hierarchy3"/>
    <dgm:cxn modelId="{E800A95F-1D71-4B36-B248-353C912775D5}" type="presOf" srcId="{CD6C29ED-2164-49BC-9385-7E32310CC52B}" destId="{159D8CC1-795B-4CE2-8999-8EDD4B429540}" srcOrd="0" destOrd="2" presId="urn:microsoft.com/office/officeart/2005/8/layout/hierarchy3"/>
    <dgm:cxn modelId="{B470D3BF-FDEE-4A4F-80FF-3C7C97082BFD}" type="presOf" srcId="{1A8F428B-0A97-4EC2-A5E7-86DFF9930FD4}" destId="{159D8CC1-795B-4CE2-8999-8EDD4B429540}" srcOrd="0" destOrd="0" presId="urn:microsoft.com/office/officeart/2005/8/layout/hierarchy3"/>
    <dgm:cxn modelId="{6872E69C-6122-4825-BB99-55A8F4C99216}" srcId="{27C847FA-1270-4345-9422-2C6E1D86ABD3}" destId="{97C41C7F-9834-4C7B-B0C4-D17268B18820}" srcOrd="2" destOrd="0" parTransId="{4F10C22C-47B1-4BF7-846E-F61736837AF4}" sibTransId="{B7918BC6-6B51-4BBC-9D05-EF67F6573866}"/>
    <dgm:cxn modelId="{B8218AD5-6C22-4563-8775-6077F60ADAF9}" type="presOf" srcId="{293C2A76-5086-4837-80FF-272C00CE6B06}" destId="{44BC825F-432E-45B5-97E6-6EC0F604AB44}" srcOrd="0" destOrd="0" presId="urn:microsoft.com/office/officeart/2005/8/layout/hierarchy3"/>
    <dgm:cxn modelId="{580622FC-0B58-4403-B13E-5AD54B2466FC}" type="presOf" srcId="{27C847FA-1270-4345-9422-2C6E1D86ABD3}" destId="{D67421BA-583B-4507-803C-16B1429CBD77}" srcOrd="1" destOrd="0" presId="urn:microsoft.com/office/officeart/2005/8/layout/hierarchy3"/>
    <dgm:cxn modelId="{2FD57B20-BAF1-4878-A854-8453759877CE}" type="presOf" srcId="{1D166D37-D41B-4A1B-B119-C56332F36A8A}" destId="{159D8CC1-795B-4CE2-8999-8EDD4B429540}" srcOrd="0" destOrd="3" presId="urn:microsoft.com/office/officeart/2005/8/layout/hierarchy3"/>
    <dgm:cxn modelId="{BBD999C4-B5F6-427D-80F5-B23EF8321874}" type="presOf" srcId="{BA76915B-6395-4136-8CE5-592AD09BF516}" destId="{A0EC5CC1-4A17-4342-8604-B66F4C3B4AC1}" srcOrd="1" destOrd="0" presId="urn:microsoft.com/office/officeart/2005/8/layout/hierarchy3"/>
    <dgm:cxn modelId="{EE7E1B5D-EC43-467A-A556-91982BFF8C09}" type="presOf" srcId="{27C847FA-1270-4345-9422-2C6E1D86ABD3}" destId="{01D9B357-4BEF-4C62-BE1E-95AD9F80E5B4}" srcOrd="0" destOrd="0" presId="urn:microsoft.com/office/officeart/2005/8/layout/hierarchy3"/>
    <dgm:cxn modelId="{51B9A2EE-BCB3-4DA5-BDDD-CE7BA0EA3CFA}" srcId="{27C847FA-1270-4345-9422-2C6E1D86ABD3}" destId="{94C2EA32-8AE9-46F1-8BAA-6516F0DF520E}" srcOrd="0" destOrd="0" parTransId="{3517A81B-C773-4DB4-A028-CE3DF7B0B9D3}" sibTransId="{C8BA0379-B5BD-41E5-A3DE-59A1A964734F}"/>
    <dgm:cxn modelId="{9596082D-A4CA-40E1-A733-8B9392227456}" type="presOf" srcId="{4F10C22C-47B1-4BF7-846E-F61736837AF4}" destId="{A270B081-573F-4BE9-892B-D9B1663A2BA1}" srcOrd="0" destOrd="0" presId="urn:microsoft.com/office/officeart/2005/8/layout/hierarchy3"/>
    <dgm:cxn modelId="{20E886AF-2FB4-43B1-9672-D69A4606EB37}" srcId="{BA76915B-6395-4136-8CE5-592AD09BF516}" destId="{F1E6815B-CC0B-4037-A4F1-93C1238B0AB6}" srcOrd="1" destOrd="0" parTransId="{293C2A76-5086-4837-80FF-272C00CE6B06}" sibTransId="{BD32064B-0EDB-4FC7-BA0D-3B81790C00DD}"/>
    <dgm:cxn modelId="{69040104-1B12-483F-889E-96474919A42E}" type="presOf" srcId="{42703E60-59D0-4156-9C38-8AA11D257254}" destId="{CEEC1AC1-C061-4027-BC6C-326824801AE0}" srcOrd="0" destOrd="0" presId="urn:microsoft.com/office/officeart/2005/8/layout/hierarchy3"/>
    <dgm:cxn modelId="{C393C232-86B7-4524-9DB6-21D5BC000231}" type="presOf" srcId="{F1E6815B-CC0B-4037-A4F1-93C1238B0AB6}" destId="{B959E912-83A0-4725-9A94-FA87B38AF7BF}" srcOrd="0" destOrd="0" presId="urn:microsoft.com/office/officeart/2005/8/layout/hierarchy3"/>
    <dgm:cxn modelId="{2D9A8EB1-047B-48E5-929F-443755350540}" srcId="{27C847FA-1270-4345-9422-2C6E1D86ABD3}" destId="{1A8F428B-0A97-4EC2-A5E7-86DFF9930FD4}" srcOrd="1" destOrd="0" parTransId="{33774242-617A-45D3-A249-06D79B969A87}" sibTransId="{EDC3B981-7AAD-4D93-A8AE-5CDF880CE87D}"/>
    <dgm:cxn modelId="{7732E1E7-28B8-4DB9-877D-1C7985AE5C9B}" srcId="{8C348882-1390-4085-9903-C9A6B3BEA57D}" destId="{BA76915B-6395-4136-8CE5-592AD09BF516}" srcOrd="1" destOrd="0" parTransId="{DF088F93-3676-4090-A8F8-7EA5143F81CE}" sibTransId="{D9C06E31-4637-4705-8304-6CF40CB9EEAE}"/>
    <dgm:cxn modelId="{CFD05525-F37A-43D8-9771-C762FC0DAB98}" srcId="{1A8F428B-0A97-4EC2-A5E7-86DFF9930FD4}" destId="{ED52DC3A-B66A-4487-BDAE-8E52BE37B826}" srcOrd="0" destOrd="0" parTransId="{CF2B5842-9340-4405-9E4F-BFB4F5B6B6C0}" sibTransId="{CB44E7FA-8A52-4370-8167-9AE2F4835DB3}"/>
    <dgm:cxn modelId="{F5BD2CDE-72C3-432C-9579-FD2DC58C6633}" srcId="{1A8F428B-0A97-4EC2-A5E7-86DFF9930FD4}" destId="{1D166D37-D41B-4A1B-B119-C56332F36A8A}" srcOrd="2" destOrd="0" parTransId="{7705C62E-7118-452A-9E07-56ECF19BFB51}" sibTransId="{ECBB1343-B1D7-4716-805F-67D5B2C17515}"/>
    <dgm:cxn modelId="{8CF024B8-F029-49C5-9725-602698B9C329}" srcId="{8C348882-1390-4085-9903-C9A6B3BEA57D}" destId="{27C847FA-1270-4345-9422-2C6E1D86ABD3}" srcOrd="0" destOrd="0" parTransId="{4784B9DF-5332-4C22-A282-9115AD4E82BE}" sibTransId="{69392443-B265-4BD7-BDA1-615AFDC935C6}"/>
    <dgm:cxn modelId="{ED307901-5299-4641-B294-37CE1B40779D}" srcId="{BA76915B-6395-4136-8CE5-592AD09BF516}" destId="{42703E60-59D0-4156-9C38-8AA11D257254}" srcOrd="0" destOrd="0" parTransId="{CD3176FF-8068-4F8B-AD49-890C7B9BE685}" sibTransId="{520E1C5F-0E32-4DA9-B3C7-ABAA730641A9}"/>
    <dgm:cxn modelId="{EAB5C391-916C-4109-B76A-8C0B08F13BF5}" type="presOf" srcId="{CD3176FF-8068-4F8B-AD49-890C7B9BE685}" destId="{023D0AD1-FAA6-429B-BE07-43B07DF33674}" srcOrd="0" destOrd="0" presId="urn:microsoft.com/office/officeart/2005/8/layout/hierarchy3"/>
    <dgm:cxn modelId="{018A5C71-918E-458B-AE6B-25557F6C7DEB}" srcId="{BA76915B-6395-4136-8CE5-592AD09BF516}" destId="{341BB81A-799C-405B-AF87-D5F607537EF8}" srcOrd="2" destOrd="0" parTransId="{6080601D-13CC-42DB-B8D5-B4CE654410D2}" sibTransId="{5CC6F628-F359-4790-8E0C-D888162F3597}"/>
    <dgm:cxn modelId="{C72A547C-5940-47BA-A9AD-9281B9543580}" type="presOf" srcId="{97C41C7F-9834-4C7B-B0C4-D17268B18820}" destId="{C7480EE7-62DB-4AC7-9DCE-BB3304243566}" srcOrd="0" destOrd="0" presId="urn:microsoft.com/office/officeart/2005/8/layout/hierarchy3"/>
    <dgm:cxn modelId="{77BF847B-C991-480B-87B9-0A07297544BF}" type="presOf" srcId="{8C348882-1390-4085-9903-C9A6B3BEA57D}" destId="{789B9DA9-C615-4C01-A546-797BAFB2320A}" srcOrd="0" destOrd="0" presId="urn:microsoft.com/office/officeart/2005/8/layout/hierarchy3"/>
    <dgm:cxn modelId="{1D7A39FF-1F35-4D1E-9BFC-57EBC9BA53EB}" type="presOf" srcId="{BA76915B-6395-4136-8CE5-592AD09BF516}" destId="{AA452A19-DCDC-46F3-9CF8-F8BCEC8B862D}" srcOrd="0" destOrd="0" presId="urn:microsoft.com/office/officeart/2005/8/layout/hierarchy3"/>
    <dgm:cxn modelId="{132BC583-A0C2-49C4-BD2B-D44EB1FF2352}" type="presParOf" srcId="{789B9DA9-C615-4C01-A546-797BAFB2320A}" destId="{8B703801-4A8F-4D2C-8BBD-4FA8629318E5}" srcOrd="0" destOrd="0" presId="urn:microsoft.com/office/officeart/2005/8/layout/hierarchy3"/>
    <dgm:cxn modelId="{DE7F3A89-401F-4285-9D85-DDFCE1FB0A7D}" type="presParOf" srcId="{8B703801-4A8F-4D2C-8BBD-4FA8629318E5}" destId="{EA052F8B-359F-473D-AFFF-D25D64A7185A}" srcOrd="0" destOrd="0" presId="urn:microsoft.com/office/officeart/2005/8/layout/hierarchy3"/>
    <dgm:cxn modelId="{D416079C-6EFE-4DCB-BC38-92F2E577082A}" type="presParOf" srcId="{EA052F8B-359F-473D-AFFF-D25D64A7185A}" destId="{01D9B357-4BEF-4C62-BE1E-95AD9F80E5B4}" srcOrd="0" destOrd="0" presId="urn:microsoft.com/office/officeart/2005/8/layout/hierarchy3"/>
    <dgm:cxn modelId="{3841CA9D-4282-4BCD-AA7F-AF47E0FCB956}" type="presParOf" srcId="{EA052F8B-359F-473D-AFFF-D25D64A7185A}" destId="{D67421BA-583B-4507-803C-16B1429CBD77}" srcOrd="1" destOrd="0" presId="urn:microsoft.com/office/officeart/2005/8/layout/hierarchy3"/>
    <dgm:cxn modelId="{9E22AEB1-1B24-4406-8EF6-D30CE538D383}" type="presParOf" srcId="{8B703801-4A8F-4D2C-8BBD-4FA8629318E5}" destId="{71B58B43-AFCE-47D7-A4BC-677FAE511CED}" srcOrd="1" destOrd="0" presId="urn:microsoft.com/office/officeart/2005/8/layout/hierarchy3"/>
    <dgm:cxn modelId="{B34A3ED9-8CE3-4DF3-9476-81EA116BDFEE}" type="presParOf" srcId="{71B58B43-AFCE-47D7-A4BC-677FAE511CED}" destId="{8F0C0EAB-CB97-41EA-AEFB-5BBD3CA6DC6C}" srcOrd="0" destOrd="0" presId="urn:microsoft.com/office/officeart/2005/8/layout/hierarchy3"/>
    <dgm:cxn modelId="{F827C133-DE55-41A1-A1CC-0B05C01EC70D}" type="presParOf" srcId="{71B58B43-AFCE-47D7-A4BC-677FAE511CED}" destId="{BB37C3AD-703E-43D3-AF1D-286FA6B024B0}" srcOrd="1" destOrd="0" presId="urn:microsoft.com/office/officeart/2005/8/layout/hierarchy3"/>
    <dgm:cxn modelId="{3BC107C6-736E-4897-A03A-293599D624B2}" type="presParOf" srcId="{71B58B43-AFCE-47D7-A4BC-677FAE511CED}" destId="{3F23F130-97A3-4CE9-B20D-A6C489E4A0E7}" srcOrd="2" destOrd="0" presId="urn:microsoft.com/office/officeart/2005/8/layout/hierarchy3"/>
    <dgm:cxn modelId="{D9ADCBF1-33AB-4B24-8114-F478698F0F4B}" type="presParOf" srcId="{71B58B43-AFCE-47D7-A4BC-677FAE511CED}" destId="{159D8CC1-795B-4CE2-8999-8EDD4B429540}" srcOrd="3" destOrd="0" presId="urn:microsoft.com/office/officeart/2005/8/layout/hierarchy3"/>
    <dgm:cxn modelId="{F7B0F8CE-AE8F-4272-9EDA-7E937891FB92}" type="presParOf" srcId="{71B58B43-AFCE-47D7-A4BC-677FAE511CED}" destId="{A270B081-573F-4BE9-892B-D9B1663A2BA1}" srcOrd="4" destOrd="0" presId="urn:microsoft.com/office/officeart/2005/8/layout/hierarchy3"/>
    <dgm:cxn modelId="{4E0A1640-31F0-40A8-AEF6-2CFF90A0DBC2}" type="presParOf" srcId="{71B58B43-AFCE-47D7-A4BC-677FAE511CED}" destId="{C7480EE7-62DB-4AC7-9DCE-BB3304243566}" srcOrd="5" destOrd="0" presId="urn:microsoft.com/office/officeart/2005/8/layout/hierarchy3"/>
    <dgm:cxn modelId="{D2AC0A81-9D08-4DC1-874E-610951C6E04D}" type="presParOf" srcId="{789B9DA9-C615-4C01-A546-797BAFB2320A}" destId="{864735D5-7549-4732-A659-56AE272D9F62}" srcOrd="1" destOrd="0" presId="urn:microsoft.com/office/officeart/2005/8/layout/hierarchy3"/>
    <dgm:cxn modelId="{E593B9B7-2B18-45AC-9BB2-51B3B4E34288}" type="presParOf" srcId="{864735D5-7549-4732-A659-56AE272D9F62}" destId="{0EB8070B-BAFF-4567-AEDF-67C24FE45997}" srcOrd="0" destOrd="0" presId="urn:microsoft.com/office/officeart/2005/8/layout/hierarchy3"/>
    <dgm:cxn modelId="{7FD75C13-673D-41D6-AA17-DFBF109E2CD9}" type="presParOf" srcId="{0EB8070B-BAFF-4567-AEDF-67C24FE45997}" destId="{AA452A19-DCDC-46F3-9CF8-F8BCEC8B862D}" srcOrd="0" destOrd="0" presId="urn:microsoft.com/office/officeart/2005/8/layout/hierarchy3"/>
    <dgm:cxn modelId="{F377E098-69AF-493E-A7DF-91465B159ED3}" type="presParOf" srcId="{0EB8070B-BAFF-4567-AEDF-67C24FE45997}" destId="{A0EC5CC1-4A17-4342-8604-B66F4C3B4AC1}" srcOrd="1" destOrd="0" presId="urn:microsoft.com/office/officeart/2005/8/layout/hierarchy3"/>
    <dgm:cxn modelId="{11C58DBB-8680-4A2C-B1A8-34710E269FE6}" type="presParOf" srcId="{864735D5-7549-4732-A659-56AE272D9F62}" destId="{AAD2E5E0-0CF7-47B4-B211-FD18B9AD5BCA}" srcOrd="1" destOrd="0" presId="urn:microsoft.com/office/officeart/2005/8/layout/hierarchy3"/>
    <dgm:cxn modelId="{D9A77A34-3D73-4790-83AB-3E455C1C2273}" type="presParOf" srcId="{AAD2E5E0-0CF7-47B4-B211-FD18B9AD5BCA}" destId="{023D0AD1-FAA6-429B-BE07-43B07DF33674}" srcOrd="0" destOrd="0" presId="urn:microsoft.com/office/officeart/2005/8/layout/hierarchy3"/>
    <dgm:cxn modelId="{7D1512C6-00AC-41FB-9D49-279D893C3DFC}" type="presParOf" srcId="{AAD2E5E0-0CF7-47B4-B211-FD18B9AD5BCA}" destId="{CEEC1AC1-C061-4027-BC6C-326824801AE0}" srcOrd="1" destOrd="0" presId="urn:microsoft.com/office/officeart/2005/8/layout/hierarchy3"/>
    <dgm:cxn modelId="{43005B2D-08DE-4F20-AA87-4B48DF3E2F67}" type="presParOf" srcId="{AAD2E5E0-0CF7-47B4-B211-FD18B9AD5BCA}" destId="{44BC825F-432E-45B5-97E6-6EC0F604AB44}" srcOrd="2" destOrd="0" presId="urn:microsoft.com/office/officeart/2005/8/layout/hierarchy3"/>
    <dgm:cxn modelId="{F0DB3236-5AA0-4014-B853-110648600B36}" type="presParOf" srcId="{AAD2E5E0-0CF7-47B4-B211-FD18B9AD5BCA}" destId="{B959E912-83A0-4725-9A94-FA87B38AF7BF}" srcOrd="3" destOrd="0" presId="urn:microsoft.com/office/officeart/2005/8/layout/hierarchy3"/>
    <dgm:cxn modelId="{2B6D7985-B444-4FF8-B360-78BBD01ED29B}" type="presParOf" srcId="{AAD2E5E0-0CF7-47B4-B211-FD18B9AD5BCA}" destId="{BC4EC431-495E-424B-971E-098CF7055885}" srcOrd="4" destOrd="0" presId="urn:microsoft.com/office/officeart/2005/8/layout/hierarchy3"/>
    <dgm:cxn modelId="{2692EB8B-9AED-4DF9-9336-6EC3486701CE}" type="presParOf" srcId="{AAD2E5E0-0CF7-47B4-B211-FD18B9AD5BCA}" destId="{35B140CF-898E-4AE2-92A1-0788F1BA6AC5}" srcOrd="5"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92202DF-9C71-4F89-A225-EACFF6523388}">
      <dsp:nvSpPr>
        <dsp:cNvPr id="0" name=""/>
        <dsp:cNvSpPr/>
      </dsp:nvSpPr>
      <dsp:spPr>
        <a:xfrm>
          <a:off x="0" y="414473"/>
          <a:ext cx="8034116" cy="604800"/>
        </a:xfrm>
        <a:prstGeom prst="rect">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93F9067-9D3D-45AD-9031-AF7AAD29B1BE}">
      <dsp:nvSpPr>
        <dsp:cNvPr id="0" name=""/>
        <dsp:cNvSpPr/>
      </dsp:nvSpPr>
      <dsp:spPr>
        <a:xfrm>
          <a:off x="346069" y="291"/>
          <a:ext cx="6524883" cy="702712"/>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2569" tIns="0" rIns="212569" bIns="0" numCol="1" spcCol="1270" anchor="ctr" anchorCtr="0">
          <a:noAutofit/>
        </a:bodyPr>
        <a:lstStyle/>
        <a:p>
          <a:pPr marL="709613" lvl="0" indent="-709613" algn="l" defTabSz="1422400" rtl="0">
            <a:lnSpc>
              <a:spcPct val="90000"/>
            </a:lnSpc>
            <a:spcBef>
              <a:spcPct val="0"/>
            </a:spcBef>
            <a:spcAft>
              <a:spcPct val="35000"/>
            </a:spcAft>
          </a:pPr>
          <a:r>
            <a:rPr lang="zh-TW" altLang="en-US" sz="3200" b="1" kern="1200" dirty="0" smtClean="0">
              <a:solidFill>
                <a:srgbClr val="002060"/>
              </a:solidFill>
              <a:latin typeface="微軟正黑體" pitchFamily="34" charset="-120"/>
              <a:ea typeface="微軟正黑體" pitchFamily="34" charset="-120"/>
            </a:rPr>
            <a:t>一、著作權基本概念</a:t>
          </a:r>
          <a:endParaRPr lang="zh-TW" altLang="en-US" sz="3200" b="1" kern="1200" dirty="0">
            <a:solidFill>
              <a:srgbClr val="002060"/>
            </a:solidFill>
            <a:latin typeface="微軟正黑體" pitchFamily="34" charset="-120"/>
            <a:ea typeface="微軟正黑體" pitchFamily="34" charset="-120"/>
          </a:endParaRPr>
        </a:p>
      </dsp:txBody>
      <dsp:txXfrm>
        <a:off x="380373" y="34595"/>
        <a:ext cx="6456275" cy="634104"/>
      </dsp:txXfrm>
    </dsp:sp>
    <dsp:sp modelId="{AE04B168-FAD9-4CC6-B796-AFECA1DA9522}">
      <dsp:nvSpPr>
        <dsp:cNvPr id="0" name=""/>
        <dsp:cNvSpPr/>
      </dsp:nvSpPr>
      <dsp:spPr>
        <a:xfrm>
          <a:off x="0" y="1506375"/>
          <a:ext cx="8034116" cy="604800"/>
        </a:xfrm>
        <a:prstGeom prst="rect">
          <a:avLst/>
        </a:prstGeom>
        <a:solidFill>
          <a:schemeClr val="lt1">
            <a:alpha val="90000"/>
            <a:hueOff val="0"/>
            <a:satOff val="0"/>
            <a:lumOff val="0"/>
            <a:alphaOff val="0"/>
          </a:schemeClr>
        </a:solidFill>
        <a:ln w="25400" cap="flat" cmpd="sng" algn="ctr">
          <a:solidFill>
            <a:schemeClr val="accent2">
              <a:hueOff val="1560506"/>
              <a:satOff val="-1946"/>
              <a:lumOff val="458"/>
              <a:alphaOff val="0"/>
            </a:schemeClr>
          </a:solidFill>
          <a:prstDash val="solid"/>
        </a:ln>
        <a:effectLst/>
      </dsp:spPr>
      <dsp:style>
        <a:lnRef idx="2">
          <a:scrgbClr r="0" g="0" b="0"/>
        </a:lnRef>
        <a:fillRef idx="1">
          <a:scrgbClr r="0" g="0" b="0"/>
        </a:fillRef>
        <a:effectRef idx="0">
          <a:scrgbClr r="0" g="0" b="0"/>
        </a:effectRef>
        <a:fontRef idx="minor"/>
      </dsp:style>
    </dsp:sp>
    <dsp:sp modelId="{B9CE0684-6DF2-4BA0-867F-6741C2095E82}">
      <dsp:nvSpPr>
        <dsp:cNvPr id="0" name=""/>
        <dsp:cNvSpPr/>
      </dsp:nvSpPr>
      <dsp:spPr>
        <a:xfrm>
          <a:off x="401705" y="1152135"/>
          <a:ext cx="6979798" cy="708480"/>
        </a:xfrm>
        <a:prstGeom prst="roundRect">
          <a:avLst/>
        </a:prstGeom>
        <a:solidFill>
          <a:schemeClr val="accent2">
            <a:hueOff val="1560506"/>
            <a:satOff val="-1946"/>
            <a:lumOff val="45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2569" tIns="0" rIns="212569" bIns="0" numCol="1" spcCol="1270" anchor="ctr" anchorCtr="0">
          <a:noAutofit/>
        </a:bodyPr>
        <a:lstStyle/>
        <a:p>
          <a:pPr marL="709613" lvl="0" indent="-709613" algn="l" defTabSz="1422400" rtl="0">
            <a:lnSpc>
              <a:spcPct val="90000"/>
            </a:lnSpc>
            <a:spcBef>
              <a:spcPct val="0"/>
            </a:spcBef>
            <a:spcAft>
              <a:spcPct val="35000"/>
            </a:spcAft>
          </a:pPr>
          <a:r>
            <a:rPr lang="zh-TW" altLang="en-US" sz="3200" b="1" kern="1200" dirty="0" smtClean="0">
              <a:solidFill>
                <a:srgbClr val="002060"/>
              </a:solidFill>
              <a:latin typeface="微軟正黑體" pitchFamily="34" charset="-120"/>
              <a:ea typeface="微軟正黑體" pitchFamily="34" charset="-120"/>
            </a:rPr>
            <a:t>二、營業場所授權實務問題分析</a:t>
          </a:r>
          <a:endParaRPr lang="zh-TW" altLang="en-US" sz="3200" b="1" kern="1200" dirty="0">
            <a:solidFill>
              <a:srgbClr val="002060"/>
            </a:solidFill>
            <a:latin typeface="微軟正黑體" pitchFamily="34" charset="-120"/>
            <a:ea typeface="微軟正黑體" pitchFamily="34" charset="-120"/>
          </a:endParaRPr>
        </a:p>
      </dsp:txBody>
      <dsp:txXfrm>
        <a:off x="436290" y="1186720"/>
        <a:ext cx="6910628" cy="639310"/>
      </dsp:txXfrm>
    </dsp:sp>
    <dsp:sp modelId="{C9DFFD63-8001-4A14-B9D9-2670AD3B9F03}">
      <dsp:nvSpPr>
        <dsp:cNvPr id="0" name=""/>
        <dsp:cNvSpPr/>
      </dsp:nvSpPr>
      <dsp:spPr>
        <a:xfrm>
          <a:off x="0" y="2595015"/>
          <a:ext cx="8034116" cy="604800"/>
        </a:xfrm>
        <a:prstGeom prst="rect">
          <a:avLst/>
        </a:prstGeom>
        <a:solidFill>
          <a:schemeClr val="lt1">
            <a:alpha val="90000"/>
            <a:hueOff val="0"/>
            <a:satOff val="0"/>
            <a:lumOff val="0"/>
            <a:alphaOff val="0"/>
          </a:schemeClr>
        </a:solidFill>
        <a:ln w="25400" cap="flat" cmpd="sng" algn="ctr">
          <a:solidFill>
            <a:schemeClr val="accent2">
              <a:hueOff val="3121013"/>
              <a:satOff val="-3893"/>
              <a:lumOff val="915"/>
              <a:alphaOff val="0"/>
            </a:schemeClr>
          </a:solidFill>
          <a:prstDash val="solid"/>
        </a:ln>
        <a:effectLst/>
      </dsp:spPr>
      <dsp:style>
        <a:lnRef idx="2">
          <a:scrgbClr r="0" g="0" b="0"/>
        </a:lnRef>
        <a:fillRef idx="1">
          <a:scrgbClr r="0" g="0" b="0"/>
        </a:fillRef>
        <a:effectRef idx="0">
          <a:scrgbClr r="0" g="0" b="0"/>
        </a:effectRef>
        <a:fontRef idx="minor"/>
      </dsp:style>
    </dsp:sp>
    <dsp:sp modelId="{4289A603-B992-4810-B24D-4B50CB764427}">
      <dsp:nvSpPr>
        <dsp:cNvPr id="0" name=""/>
        <dsp:cNvSpPr/>
      </dsp:nvSpPr>
      <dsp:spPr>
        <a:xfrm>
          <a:off x="382483" y="2240775"/>
          <a:ext cx="7649663" cy="708480"/>
        </a:xfrm>
        <a:prstGeom prst="roundRect">
          <a:avLst/>
        </a:prstGeom>
        <a:solidFill>
          <a:schemeClr val="accent2">
            <a:hueOff val="3121013"/>
            <a:satOff val="-3893"/>
            <a:lumOff val="91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2569" tIns="0" rIns="212569" bIns="0" numCol="1" spcCol="1270" anchor="ctr" anchorCtr="0">
          <a:noAutofit/>
        </a:bodyPr>
        <a:lstStyle/>
        <a:p>
          <a:pPr marL="709613" lvl="0" indent="-709613" algn="l" defTabSz="1422400" rtl="0">
            <a:lnSpc>
              <a:spcPct val="90000"/>
            </a:lnSpc>
            <a:spcBef>
              <a:spcPct val="0"/>
            </a:spcBef>
            <a:spcAft>
              <a:spcPct val="35000"/>
            </a:spcAft>
          </a:pPr>
          <a:r>
            <a:rPr lang="zh-TW" altLang="en-US" sz="3200" b="1" kern="1200" dirty="0" smtClean="0">
              <a:solidFill>
                <a:srgbClr val="002060"/>
              </a:solidFill>
              <a:latin typeface="微軟正黑體" pitchFamily="34" charset="-120"/>
              <a:ea typeface="微軟正黑體" pitchFamily="34" charset="-120"/>
            </a:rPr>
            <a:t>三、電腦伴唱機涉及著作權相關問題</a:t>
          </a:r>
          <a:endParaRPr lang="zh-TW" altLang="en-US" sz="3200" b="1" kern="1200" dirty="0">
            <a:solidFill>
              <a:srgbClr val="002060"/>
            </a:solidFill>
            <a:latin typeface="微軟正黑體" pitchFamily="34" charset="-120"/>
            <a:ea typeface="微軟正黑體" pitchFamily="34" charset="-120"/>
          </a:endParaRPr>
        </a:p>
      </dsp:txBody>
      <dsp:txXfrm>
        <a:off x="417068" y="2275360"/>
        <a:ext cx="7580493" cy="639310"/>
      </dsp:txXfrm>
    </dsp:sp>
    <dsp:sp modelId="{CC4D9E78-9365-48DA-9FA5-56389384B043}">
      <dsp:nvSpPr>
        <dsp:cNvPr id="0" name=""/>
        <dsp:cNvSpPr/>
      </dsp:nvSpPr>
      <dsp:spPr>
        <a:xfrm>
          <a:off x="0" y="3719348"/>
          <a:ext cx="8034116" cy="604800"/>
        </a:xfrm>
        <a:prstGeom prst="rect">
          <a:avLst/>
        </a:prstGeom>
        <a:solidFill>
          <a:schemeClr val="lt1">
            <a:alpha val="90000"/>
            <a:hueOff val="0"/>
            <a:satOff val="0"/>
            <a:lumOff val="0"/>
            <a:alphaOff val="0"/>
          </a:schemeClr>
        </a:solidFill>
        <a:ln w="25400" cap="flat" cmpd="sng" algn="ctr">
          <a:solidFill>
            <a:schemeClr val="accent2">
              <a:hueOff val="4681519"/>
              <a:satOff val="-5839"/>
              <a:lumOff val="1373"/>
              <a:alphaOff val="0"/>
            </a:schemeClr>
          </a:solidFill>
          <a:prstDash val="solid"/>
        </a:ln>
        <a:effectLst/>
      </dsp:spPr>
      <dsp:style>
        <a:lnRef idx="2">
          <a:scrgbClr r="0" g="0" b="0"/>
        </a:lnRef>
        <a:fillRef idx="1">
          <a:scrgbClr r="0" g="0" b="0"/>
        </a:fillRef>
        <a:effectRef idx="0">
          <a:scrgbClr r="0" g="0" b="0"/>
        </a:effectRef>
        <a:fontRef idx="minor"/>
      </dsp:style>
    </dsp:sp>
    <dsp:sp modelId="{017BD8AD-8557-4E0E-A548-B9F28299396F}">
      <dsp:nvSpPr>
        <dsp:cNvPr id="0" name=""/>
        <dsp:cNvSpPr/>
      </dsp:nvSpPr>
      <dsp:spPr>
        <a:xfrm>
          <a:off x="374493" y="3377004"/>
          <a:ext cx="7659622" cy="708480"/>
        </a:xfrm>
        <a:prstGeom prst="roundRect">
          <a:avLst/>
        </a:prstGeom>
        <a:solidFill>
          <a:schemeClr val="accent2">
            <a:hueOff val="4681519"/>
            <a:satOff val="-5839"/>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2569" tIns="0" rIns="212569" bIns="0" numCol="1" spcCol="1270" anchor="ctr" anchorCtr="0">
          <a:noAutofit/>
        </a:bodyPr>
        <a:lstStyle/>
        <a:p>
          <a:pPr marL="709613" lvl="0" indent="-709613" algn="l" defTabSz="1422400" rtl="0">
            <a:lnSpc>
              <a:spcPct val="90000"/>
            </a:lnSpc>
            <a:spcBef>
              <a:spcPct val="0"/>
            </a:spcBef>
            <a:spcAft>
              <a:spcPct val="35000"/>
            </a:spcAft>
          </a:pPr>
          <a:r>
            <a:rPr lang="zh-TW" altLang="en-US" sz="3200" b="1" kern="1200" dirty="0" smtClean="0">
              <a:solidFill>
                <a:srgbClr val="002060"/>
              </a:solidFill>
              <a:latin typeface="微軟正黑體" pitchFamily="34" charset="-120"/>
              <a:ea typeface="微軟正黑體" pitchFamily="34" charset="-120"/>
            </a:rPr>
            <a:t>四、集管團體制度及費率審議制度介紹</a:t>
          </a:r>
          <a:endParaRPr lang="zh-TW" altLang="en-US" sz="3200" b="1" kern="1200" dirty="0">
            <a:solidFill>
              <a:srgbClr val="002060"/>
            </a:solidFill>
            <a:latin typeface="微軟正黑體" pitchFamily="34" charset="-120"/>
            <a:ea typeface="微軟正黑體" pitchFamily="34" charset="-120"/>
          </a:endParaRPr>
        </a:p>
      </dsp:txBody>
      <dsp:txXfrm>
        <a:off x="409078" y="3411589"/>
        <a:ext cx="7590452" cy="639310"/>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15D3535-C1AB-459E-885E-DE2675E61B2F}">
      <dsp:nvSpPr>
        <dsp:cNvPr id="0" name=""/>
        <dsp:cNvSpPr/>
      </dsp:nvSpPr>
      <dsp:spPr>
        <a:xfrm>
          <a:off x="594797" y="3429"/>
          <a:ext cx="1810994" cy="1086596"/>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rtl="0">
            <a:lnSpc>
              <a:spcPct val="90000"/>
            </a:lnSpc>
            <a:spcBef>
              <a:spcPct val="0"/>
            </a:spcBef>
            <a:spcAft>
              <a:spcPct val="35000"/>
            </a:spcAft>
          </a:pPr>
          <a:r>
            <a:rPr lang="zh-TW" altLang="en-US" sz="3600" kern="1200" dirty="0" smtClean="0">
              <a:latin typeface="微軟正黑體" pitchFamily="34" charset="-120"/>
              <a:ea typeface="微軟正黑體" pitchFamily="34" charset="-120"/>
            </a:rPr>
            <a:t>點將家</a:t>
          </a:r>
          <a:endParaRPr lang="zh-TW" altLang="en-US" sz="3600" kern="1200" dirty="0">
            <a:latin typeface="微軟正黑體" pitchFamily="34" charset="-120"/>
            <a:ea typeface="微軟正黑體" pitchFamily="34" charset="-120"/>
          </a:endParaRPr>
        </a:p>
      </dsp:txBody>
      <dsp:txXfrm>
        <a:off x="594797" y="3429"/>
        <a:ext cx="1810994" cy="1086596"/>
      </dsp:txXfrm>
    </dsp:sp>
    <dsp:sp modelId="{BDF8AA63-2F84-49D0-A053-E2637F2DDFA0}">
      <dsp:nvSpPr>
        <dsp:cNvPr id="0" name=""/>
        <dsp:cNvSpPr/>
      </dsp:nvSpPr>
      <dsp:spPr>
        <a:xfrm>
          <a:off x="2586890" y="3429"/>
          <a:ext cx="1810994" cy="1086596"/>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rtl="0">
            <a:lnSpc>
              <a:spcPct val="90000"/>
            </a:lnSpc>
            <a:spcBef>
              <a:spcPct val="0"/>
            </a:spcBef>
            <a:spcAft>
              <a:spcPct val="35000"/>
            </a:spcAft>
          </a:pPr>
          <a:r>
            <a:rPr lang="zh-TW" altLang="en-US" sz="3600" kern="1200" dirty="0" smtClean="0">
              <a:latin typeface="微軟正黑體" pitchFamily="34" charset="-120"/>
              <a:ea typeface="微軟正黑體" pitchFamily="34" charset="-120"/>
            </a:rPr>
            <a:t>音圓</a:t>
          </a:r>
          <a:endParaRPr lang="zh-TW" altLang="en-US" sz="3600" kern="1200" dirty="0">
            <a:latin typeface="微軟正黑體" pitchFamily="34" charset="-120"/>
            <a:ea typeface="微軟正黑體" pitchFamily="34" charset="-120"/>
          </a:endParaRPr>
        </a:p>
      </dsp:txBody>
      <dsp:txXfrm>
        <a:off x="2586890" y="3429"/>
        <a:ext cx="1810994" cy="1086596"/>
      </dsp:txXfrm>
    </dsp:sp>
    <dsp:sp modelId="{F69747F9-33F8-4BBE-8A70-EFAB1CCF8A22}">
      <dsp:nvSpPr>
        <dsp:cNvPr id="0" name=""/>
        <dsp:cNvSpPr/>
      </dsp:nvSpPr>
      <dsp:spPr>
        <a:xfrm>
          <a:off x="4578984" y="3429"/>
          <a:ext cx="1810994" cy="1086596"/>
        </a:xfrm>
        <a:prstGeom prst="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rtl="0">
            <a:lnSpc>
              <a:spcPct val="90000"/>
            </a:lnSpc>
            <a:spcBef>
              <a:spcPct val="0"/>
            </a:spcBef>
            <a:spcAft>
              <a:spcPct val="35000"/>
            </a:spcAft>
          </a:pPr>
          <a:r>
            <a:rPr lang="zh-TW" altLang="en-US" sz="3600" kern="1200" dirty="0" smtClean="0">
              <a:latin typeface="微軟正黑體" pitchFamily="34" charset="-120"/>
              <a:ea typeface="微軟正黑體" pitchFamily="34" charset="-120"/>
            </a:rPr>
            <a:t>音霸</a:t>
          </a:r>
          <a:endParaRPr lang="zh-TW" altLang="en-US" sz="3600" kern="1200" dirty="0">
            <a:latin typeface="微軟正黑體" pitchFamily="34" charset="-120"/>
            <a:ea typeface="微軟正黑體" pitchFamily="34" charset="-120"/>
          </a:endParaRPr>
        </a:p>
      </dsp:txBody>
      <dsp:txXfrm>
        <a:off x="4578984" y="3429"/>
        <a:ext cx="1810994" cy="1086596"/>
      </dsp:txXfrm>
    </dsp:sp>
    <dsp:sp modelId="{C938977B-38C9-4930-9E36-6F7FDDD47EE7}">
      <dsp:nvSpPr>
        <dsp:cNvPr id="0" name=""/>
        <dsp:cNvSpPr/>
      </dsp:nvSpPr>
      <dsp:spPr>
        <a:xfrm>
          <a:off x="594797" y="1271125"/>
          <a:ext cx="1810994" cy="1086596"/>
        </a:xfrm>
        <a:prstGeom prst="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rtl="0">
            <a:lnSpc>
              <a:spcPct val="90000"/>
            </a:lnSpc>
            <a:spcBef>
              <a:spcPct val="0"/>
            </a:spcBef>
            <a:spcAft>
              <a:spcPct val="35000"/>
            </a:spcAft>
          </a:pPr>
          <a:r>
            <a:rPr lang="zh-TW" altLang="en-US" sz="3600" kern="1200" dirty="0" smtClean="0">
              <a:latin typeface="微軟正黑體" pitchFamily="34" charset="-120"/>
              <a:ea typeface="微軟正黑體" pitchFamily="34" charset="-120"/>
            </a:rPr>
            <a:t>金嗓</a:t>
          </a:r>
          <a:endParaRPr lang="zh-TW" altLang="en-US" sz="3600" kern="1200" dirty="0">
            <a:latin typeface="微軟正黑體" pitchFamily="34" charset="-120"/>
            <a:ea typeface="微軟正黑體" pitchFamily="34" charset="-120"/>
          </a:endParaRPr>
        </a:p>
      </dsp:txBody>
      <dsp:txXfrm>
        <a:off x="594797" y="1271125"/>
        <a:ext cx="1810994" cy="1086596"/>
      </dsp:txXfrm>
    </dsp:sp>
    <dsp:sp modelId="{D83BC1CD-19E8-4A4E-B104-A653AB44710D}">
      <dsp:nvSpPr>
        <dsp:cNvPr id="0" name=""/>
        <dsp:cNvSpPr/>
      </dsp:nvSpPr>
      <dsp:spPr>
        <a:xfrm>
          <a:off x="2586890" y="1271125"/>
          <a:ext cx="1810994" cy="1086596"/>
        </a:xfrm>
        <a:prstGeom prst="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rtl="0">
            <a:lnSpc>
              <a:spcPct val="90000"/>
            </a:lnSpc>
            <a:spcBef>
              <a:spcPct val="0"/>
            </a:spcBef>
            <a:spcAft>
              <a:spcPct val="35000"/>
            </a:spcAft>
          </a:pPr>
          <a:r>
            <a:rPr lang="zh-TW" altLang="en-US" sz="3600" kern="1200" dirty="0" smtClean="0">
              <a:latin typeface="微軟正黑體" pitchFamily="34" charset="-120"/>
              <a:ea typeface="微軟正黑體" pitchFamily="34" charset="-120"/>
            </a:rPr>
            <a:t>美華</a:t>
          </a:r>
          <a:endParaRPr lang="zh-TW" altLang="en-US" sz="3600" kern="1200" dirty="0">
            <a:latin typeface="微軟正黑體" pitchFamily="34" charset="-120"/>
            <a:ea typeface="微軟正黑體" pitchFamily="34" charset="-120"/>
          </a:endParaRPr>
        </a:p>
      </dsp:txBody>
      <dsp:txXfrm>
        <a:off x="2586890" y="1271125"/>
        <a:ext cx="1810994" cy="1086596"/>
      </dsp:txXfrm>
    </dsp:sp>
    <dsp:sp modelId="{2A60685E-F29E-4AB8-8D30-A6FB5C8CFD4D}">
      <dsp:nvSpPr>
        <dsp:cNvPr id="0" name=""/>
        <dsp:cNvSpPr/>
      </dsp:nvSpPr>
      <dsp:spPr>
        <a:xfrm>
          <a:off x="4578984" y="1271125"/>
          <a:ext cx="1810994" cy="1086596"/>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rtl="0">
            <a:lnSpc>
              <a:spcPct val="90000"/>
            </a:lnSpc>
            <a:spcBef>
              <a:spcPct val="0"/>
            </a:spcBef>
            <a:spcAft>
              <a:spcPct val="35000"/>
            </a:spcAft>
          </a:pPr>
          <a:r>
            <a:rPr lang="zh-TW" altLang="en-US" sz="3600" kern="1200" dirty="0" smtClean="0">
              <a:latin typeface="微軟正黑體" pitchFamily="34" charset="-120"/>
              <a:ea typeface="微軟正黑體" pitchFamily="34" charset="-120"/>
            </a:rPr>
            <a:t>啟航</a:t>
          </a:r>
          <a:endParaRPr lang="zh-TW" altLang="en-US" sz="3600" kern="1200" dirty="0">
            <a:latin typeface="微軟正黑體" pitchFamily="34" charset="-120"/>
            <a:ea typeface="微軟正黑體" pitchFamily="34" charset="-120"/>
          </a:endParaRPr>
        </a:p>
      </dsp:txBody>
      <dsp:txXfrm>
        <a:off x="4578984" y="1271125"/>
        <a:ext cx="1810994" cy="1086596"/>
      </dsp:txXfrm>
    </dsp:sp>
    <dsp:sp modelId="{3DAE2F44-8C6B-41A2-81E5-4032B829C1B2}">
      <dsp:nvSpPr>
        <dsp:cNvPr id="0" name=""/>
        <dsp:cNvSpPr/>
      </dsp:nvSpPr>
      <dsp:spPr>
        <a:xfrm>
          <a:off x="594797" y="2538821"/>
          <a:ext cx="1810994" cy="1086596"/>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rtl="0">
            <a:lnSpc>
              <a:spcPct val="90000"/>
            </a:lnSpc>
            <a:spcBef>
              <a:spcPct val="0"/>
            </a:spcBef>
            <a:spcAft>
              <a:spcPct val="35000"/>
            </a:spcAft>
          </a:pPr>
          <a:r>
            <a:rPr lang="zh-TW" altLang="en-US" sz="3600" kern="1200" dirty="0" smtClean="0">
              <a:latin typeface="微軟正黑體" pitchFamily="34" charset="-120"/>
              <a:ea typeface="微軟正黑體" pitchFamily="34" charset="-120"/>
            </a:rPr>
            <a:t>大唐</a:t>
          </a:r>
          <a:endParaRPr lang="zh-TW" altLang="en-US" sz="3600" kern="1200" dirty="0">
            <a:latin typeface="微軟正黑體" pitchFamily="34" charset="-120"/>
            <a:ea typeface="微軟正黑體" pitchFamily="34" charset="-120"/>
          </a:endParaRPr>
        </a:p>
      </dsp:txBody>
      <dsp:txXfrm>
        <a:off x="594797" y="2538821"/>
        <a:ext cx="1810994" cy="1086596"/>
      </dsp:txXfrm>
    </dsp:sp>
    <dsp:sp modelId="{367D1A70-8FF5-401F-9BDC-7507EA0D9299}">
      <dsp:nvSpPr>
        <dsp:cNvPr id="0" name=""/>
        <dsp:cNvSpPr/>
      </dsp:nvSpPr>
      <dsp:spPr>
        <a:xfrm>
          <a:off x="2586890" y="2538821"/>
          <a:ext cx="1810994" cy="1086596"/>
        </a:xfrm>
        <a:prstGeom prst="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rtl="0">
            <a:lnSpc>
              <a:spcPct val="90000"/>
            </a:lnSpc>
            <a:spcBef>
              <a:spcPct val="0"/>
            </a:spcBef>
            <a:spcAft>
              <a:spcPct val="35000"/>
            </a:spcAft>
          </a:pPr>
          <a:r>
            <a:rPr lang="zh-TW" altLang="en-US" sz="3600" kern="1200" dirty="0" smtClean="0">
              <a:latin typeface="微軟正黑體" pitchFamily="34" charset="-120"/>
              <a:ea typeface="微軟正黑體" pitchFamily="34" charset="-120"/>
            </a:rPr>
            <a:t>弘音</a:t>
          </a:r>
          <a:endParaRPr lang="zh-TW" altLang="en-US" sz="3600" kern="1200" dirty="0">
            <a:latin typeface="微軟正黑體" pitchFamily="34" charset="-120"/>
            <a:ea typeface="微軟正黑體" pitchFamily="34" charset="-120"/>
          </a:endParaRPr>
        </a:p>
      </dsp:txBody>
      <dsp:txXfrm>
        <a:off x="2586890" y="2538821"/>
        <a:ext cx="1810994" cy="1086596"/>
      </dsp:txXfrm>
    </dsp:sp>
    <dsp:sp modelId="{FF5DB146-B3A4-4544-8BE4-3BDEB99DC78C}">
      <dsp:nvSpPr>
        <dsp:cNvPr id="0" name=""/>
        <dsp:cNvSpPr/>
      </dsp:nvSpPr>
      <dsp:spPr>
        <a:xfrm>
          <a:off x="4578984" y="2538821"/>
          <a:ext cx="1810994" cy="1086596"/>
        </a:xfrm>
        <a:prstGeom prst="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rtl="0">
            <a:lnSpc>
              <a:spcPct val="90000"/>
            </a:lnSpc>
            <a:spcBef>
              <a:spcPct val="0"/>
            </a:spcBef>
            <a:spcAft>
              <a:spcPct val="35000"/>
            </a:spcAft>
          </a:pPr>
          <a:r>
            <a:rPr lang="zh-TW" altLang="en-US" sz="3600" kern="1200" dirty="0" smtClean="0">
              <a:latin typeface="微軟正黑體" pitchFamily="34" charset="-120"/>
              <a:ea typeface="微軟正黑體" pitchFamily="34" charset="-120"/>
            </a:rPr>
            <a:t>瑞影</a:t>
          </a:r>
          <a:endParaRPr lang="zh-TW" altLang="en-US" sz="3600" kern="1200" dirty="0">
            <a:latin typeface="微軟正黑體" pitchFamily="34" charset="-120"/>
            <a:ea typeface="微軟正黑體" pitchFamily="34" charset="-120"/>
          </a:endParaRPr>
        </a:p>
      </dsp:txBody>
      <dsp:txXfrm>
        <a:off x="4578984" y="2538821"/>
        <a:ext cx="1810994" cy="1086596"/>
      </dsp:txXfrm>
    </dsp:sp>
    <dsp:sp modelId="{16A856B9-4705-4EA7-8FFC-CB507DCF7749}">
      <dsp:nvSpPr>
        <dsp:cNvPr id="0" name=""/>
        <dsp:cNvSpPr/>
      </dsp:nvSpPr>
      <dsp:spPr>
        <a:xfrm>
          <a:off x="2586890" y="3806517"/>
          <a:ext cx="1810994" cy="1086596"/>
        </a:xfrm>
        <a:prstGeom prst="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rtl="0">
            <a:lnSpc>
              <a:spcPct val="90000"/>
            </a:lnSpc>
            <a:spcBef>
              <a:spcPct val="0"/>
            </a:spcBef>
            <a:spcAft>
              <a:spcPct val="35000"/>
            </a:spcAft>
          </a:pPr>
          <a:r>
            <a:rPr lang="zh-TW" altLang="en-US" sz="3600" kern="1200" dirty="0" smtClean="0">
              <a:latin typeface="微軟正黑體" pitchFamily="34" charset="-120"/>
              <a:ea typeface="微軟正黑體" pitchFamily="34" charset="-120"/>
            </a:rPr>
            <a:t>揚聲</a:t>
          </a:r>
          <a:endParaRPr lang="zh-TW" altLang="en-US" sz="3600" kern="1200" dirty="0">
            <a:latin typeface="微軟正黑體" pitchFamily="34" charset="-120"/>
            <a:ea typeface="微軟正黑體" pitchFamily="34" charset="-120"/>
          </a:endParaRPr>
        </a:p>
      </dsp:txBody>
      <dsp:txXfrm>
        <a:off x="2586890" y="3806517"/>
        <a:ext cx="1810994" cy="1086596"/>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09140AF-747B-4EEF-8816-6075C0043FA7}">
      <dsp:nvSpPr>
        <dsp:cNvPr id="0" name=""/>
        <dsp:cNvSpPr/>
      </dsp:nvSpPr>
      <dsp:spPr>
        <a:xfrm rot="63364">
          <a:off x="2677780" y="2911108"/>
          <a:ext cx="869424" cy="68203"/>
        </a:xfrm>
        <a:custGeom>
          <a:avLst/>
          <a:gdLst/>
          <a:ahLst/>
          <a:cxnLst/>
          <a:rect l="0" t="0" r="0" b="0"/>
          <a:pathLst>
            <a:path>
              <a:moveTo>
                <a:pt x="0" y="34101"/>
              </a:moveTo>
              <a:lnTo>
                <a:pt x="869424" y="34101"/>
              </a:lnTo>
            </a:path>
          </a:pathLst>
        </a:custGeom>
        <a:noFill/>
        <a:ln w="25400" cap="flat" cmpd="sng" algn="ctr">
          <a:solidFill>
            <a:schemeClr val="accent3">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C74C125-A3E6-4185-A725-BA9D1C79899E}">
      <dsp:nvSpPr>
        <dsp:cNvPr id="0" name=""/>
        <dsp:cNvSpPr/>
      </dsp:nvSpPr>
      <dsp:spPr>
        <a:xfrm rot="19846622">
          <a:off x="2613910" y="1973570"/>
          <a:ext cx="1004821" cy="68203"/>
        </a:xfrm>
        <a:custGeom>
          <a:avLst/>
          <a:gdLst/>
          <a:ahLst/>
          <a:cxnLst/>
          <a:rect l="0" t="0" r="0" b="0"/>
          <a:pathLst>
            <a:path>
              <a:moveTo>
                <a:pt x="0" y="34101"/>
              </a:moveTo>
              <a:lnTo>
                <a:pt x="1004821" y="34101"/>
              </a:lnTo>
            </a:path>
          </a:pathLst>
        </a:custGeom>
        <a:noFill/>
        <a:ln w="25400" cap="flat" cmpd="sng" algn="ctr">
          <a:solidFill>
            <a:schemeClr val="accent3">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69BF5D4-2CE2-47FB-B039-95A26671F397}">
      <dsp:nvSpPr>
        <dsp:cNvPr id="0" name=""/>
        <dsp:cNvSpPr/>
      </dsp:nvSpPr>
      <dsp:spPr>
        <a:xfrm>
          <a:off x="401772" y="1166634"/>
          <a:ext cx="2845313" cy="2814255"/>
        </a:xfrm>
        <a:prstGeom prst="ellipse">
          <a:avLst/>
        </a:prstGeom>
        <a:solidFill>
          <a:schemeClr val="accent3">
            <a:alpha val="9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7A76615-FF23-4BDD-BB16-FBB90ABD2018}">
      <dsp:nvSpPr>
        <dsp:cNvPr id="0" name=""/>
        <dsp:cNvSpPr/>
      </dsp:nvSpPr>
      <dsp:spPr>
        <a:xfrm>
          <a:off x="3334771" y="414779"/>
          <a:ext cx="2238182" cy="1689324"/>
        </a:xfrm>
        <a:prstGeom prst="ellipse">
          <a:avLst/>
        </a:prstGeom>
        <a:solidFill>
          <a:schemeClr val="accent3">
            <a:alpha val="90000"/>
            <a:hueOff val="0"/>
            <a:satOff val="0"/>
            <a:lumOff val="0"/>
            <a:alphaOff val="-2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zh-TW" altLang="en-US" sz="1800" kern="1200" dirty="0" smtClean="0">
              <a:solidFill>
                <a:schemeClr val="tx1"/>
              </a:solidFill>
              <a:latin typeface="標楷體" panose="03000509000000000000" pitchFamily="65" charset="-120"/>
              <a:ea typeface="標楷體" panose="03000509000000000000" pitchFamily="65" charset="-120"/>
            </a:rPr>
            <a:t>伴唱機製造商原始灌歌</a:t>
          </a:r>
          <a:endParaRPr lang="en-US" altLang="zh-TW" sz="1800" kern="1200" dirty="0" smtClean="0">
            <a:solidFill>
              <a:schemeClr val="tx1"/>
            </a:solidFill>
            <a:latin typeface="標楷體" panose="03000509000000000000" pitchFamily="65" charset="-120"/>
            <a:ea typeface="標楷體" panose="03000509000000000000" pitchFamily="65" charset="-120"/>
          </a:endParaRPr>
        </a:p>
        <a:p>
          <a:pPr lvl="0" algn="ctr" defTabSz="800100">
            <a:lnSpc>
              <a:spcPct val="90000"/>
            </a:lnSpc>
            <a:spcBef>
              <a:spcPct val="0"/>
            </a:spcBef>
            <a:spcAft>
              <a:spcPct val="35000"/>
            </a:spcAft>
          </a:pPr>
          <a:r>
            <a:rPr lang="en-US" altLang="en-US" sz="1800" b="1" kern="1200" dirty="0" smtClean="0">
              <a:solidFill>
                <a:schemeClr val="tx1"/>
              </a:solidFill>
              <a:latin typeface="標楷體" panose="03000509000000000000" pitchFamily="65" charset="-120"/>
              <a:ea typeface="標楷體" panose="03000509000000000000" pitchFamily="65" charset="-120"/>
            </a:rPr>
            <a:t>(</a:t>
          </a:r>
          <a:r>
            <a:rPr lang="zh-TW" altLang="en-US" sz="1800" b="1" kern="1200" dirty="0" smtClean="0">
              <a:solidFill>
                <a:schemeClr val="tx1"/>
              </a:solidFill>
              <a:latin typeface="標楷體" panose="03000509000000000000" pitchFamily="65" charset="-120"/>
              <a:ea typeface="標楷體" panose="03000509000000000000" pitchFamily="65" charset="-120"/>
            </a:rPr>
            <a:t>菜底歌</a:t>
          </a:r>
          <a:r>
            <a:rPr lang="en-US" altLang="en-US" sz="1800" b="1" kern="1200" dirty="0" smtClean="0">
              <a:solidFill>
                <a:schemeClr val="tx1"/>
              </a:solidFill>
              <a:latin typeface="標楷體" panose="03000509000000000000" pitchFamily="65" charset="-120"/>
              <a:ea typeface="標楷體" panose="03000509000000000000" pitchFamily="65" charset="-120"/>
            </a:rPr>
            <a:t>)</a:t>
          </a:r>
          <a:endParaRPr lang="zh-TW" altLang="en-US" sz="1800" b="1" kern="1200" dirty="0">
            <a:solidFill>
              <a:schemeClr val="tx1"/>
            </a:solidFill>
            <a:latin typeface="標楷體" panose="03000509000000000000" pitchFamily="65" charset="-120"/>
            <a:ea typeface="標楷體" panose="03000509000000000000" pitchFamily="65" charset="-120"/>
          </a:endParaRPr>
        </a:p>
      </dsp:txBody>
      <dsp:txXfrm>
        <a:off x="3662545" y="662175"/>
        <a:ext cx="1582634" cy="1194532"/>
      </dsp:txXfrm>
    </dsp:sp>
    <dsp:sp modelId="{9365EB87-6DF2-4FC0-A70F-77AB6C6C740A}">
      <dsp:nvSpPr>
        <dsp:cNvPr id="0" name=""/>
        <dsp:cNvSpPr/>
      </dsp:nvSpPr>
      <dsp:spPr>
        <a:xfrm>
          <a:off x="5515659" y="414779"/>
          <a:ext cx="3357274" cy="168932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171450" lvl="1" indent="-171450" algn="l" defTabSz="800100">
            <a:lnSpc>
              <a:spcPct val="90000"/>
            </a:lnSpc>
            <a:spcBef>
              <a:spcPct val="0"/>
            </a:spcBef>
            <a:spcAft>
              <a:spcPct val="15000"/>
            </a:spcAft>
            <a:buChar char="••"/>
          </a:pPr>
          <a:r>
            <a:rPr lang="zh-TW" altLang="en-US" sz="1800" kern="1200" dirty="0" smtClean="0">
              <a:latin typeface="標楷體" panose="03000509000000000000" pitchFamily="65" charset="-120"/>
              <a:ea typeface="標楷體" panose="03000509000000000000" pitchFamily="65" charset="-120"/>
            </a:rPr>
            <a:t>音樂著作重製權</a:t>
          </a:r>
          <a:endParaRPr lang="zh-TW" altLang="en-US" sz="1800" kern="1200" dirty="0">
            <a:latin typeface="標楷體" panose="03000509000000000000" pitchFamily="65" charset="-120"/>
            <a:ea typeface="標楷體" panose="03000509000000000000" pitchFamily="65" charset="-120"/>
          </a:endParaRPr>
        </a:p>
        <a:p>
          <a:pPr marL="171450" lvl="1" indent="-171450" algn="l" defTabSz="800100">
            <a:lnSpc>
              <a:spcPct val="90000"/>
            </a:lnSpc>
            <a:spcBef>
              <a:spcPct val="0"/>
            </a:spcBef>
            <a:spcAft>
              <a:spcPct val="15000"/>
            </a:spcAft>
            <a:buChar char="••"/>
          </a:pPr>
          <a:r>
            <a:rPr lang="zh-TW" altLang="en-US" sz="1800" kern="1200" dirty="0" smtClean="0">
              <a:latin typeface="標楷體" panose="03000509000000000000" pitchFamily="65" charset="-120"/>
              <a:ea typeface="標楷體" panose="03000509000000000000" pitchFamily="65" charset="-120"/>
            </a:rPr>
            <a:t>錄音著作重製權</a:t>
          </a:r>
          <a:endParaRPr lang="zh-TW" altLang="en-US" sz="1800" kern="1200" dirty="0">
            <a:latin typeface="標楷體" panose="03000509000000000000" pitchFamily="65" charset="-120"/>
            <a:ea typeface="標楷體" panose="03000509000000000000" pitchFamily="65" charset="-120"/>
          </a:endParaRPr>
        </a:p>
        <a:p>
          <a:pPr marL="171450" lvl="1" indent="-171450" algn="l" defTabSz="800100">
            <a:lnSpc>
              <a:spcPct val="90000"/>
            </a:lnSpc>
            <a:spcBef>
              <a:spcPct val="0"/>
            </a:spcBef>
            <a:spcAft>
              <a:spcPct val="15000"/>
            </a:spcAft>
            <a:buChar char="••"/>
          </a:pPr>
          <a:r>
            <a:rPr lang="zh-TW" altLang="en-US" sz="1800" kern="1200" dirty="0" smtClean="0">
              <a:latin typeface="標楷體" panose="03000509000000000000" pitchFamily="65" charset="-120"/>
              <a:ea typeface="標楷體" panose="03000509000000000000" pitchFamily="65" charset="-120"/>
            </a:rPr>
            <a:t>視聽著作重製權</a:t>
          </a:r>
          <a:endParaRPr lang="zh-TW" altLang="en-US" sz="1800" kern="1200" dirty="0">
            <a:latin typeface="標楷體" panose="03000509000000000000" pitchFamily="65" charset="-120"/>
            <a:ea typeface="標楷體" panose="03000509000000000000" pitchFamily="65" charset="-120"/>
          </a:endParaRPr>
        </a:p>
      </dsp:txBody>
      <dsp:txXfrm>
        <a:off x="5515659" y="414779"/>
        <a:ext cx="3357274" cy="1689324"/>
      </dsp:txXfrm>
    </dsp:sp>
    <dsp:sp modelId="{14F37483-4308-45EB-8F13-65CF6983D5D9}">
      <dsp:nvSpPr>
        <dsp:cNvPr id="0" name=""/>
        <dsp:cNvSpPr/>
      </dsp:nvSpPr>
      <dsp:spPr>
        <a:xfrm>
          <a:off x="3546965" y="2123034"/>
          <a:ext cx="1777850" cy="1693141"/>
        </a:xfrm>
        <a:prstGeom prst="ellipse">
          <a:avLst/>
        </a:prstGeom>
        <a:solidFill>
          <a:schemeClr val="accent3">
            <a:alpha val="90000"/>
            <a:hueOff val="0"/>
            <a:satOff val="0"/>
            <a:lumOff val="0"/>
            <a:alpha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zh-TW" altLang="en-US" sz="1800" b="1" kern="1200" dirty="0" smtClean="0">
              <a:solidFill>
                <a:schemeClr val="tx1"/>
              </a:solidFill>
              <a:latin typeface="標楷體" panose="03000509000000000000" pitchFamily="65" charset="-120"/>
              <a:ea typeface="標楷體" panose="03000509000000000000" pitchFamily="65" charset="-120"/>
            </a:rPr>
            <a:t>持有人、放臺主灌錄新歌</a:t>
          </a:r>
          <a:endParaRPr lang="en-US" altLang="zh-TW" sz="1800" b="1" kern="1200" dirty="0" smtClean="0">
            <a:solidFill>
              <a:schemeClr val="tx1"/>
            </a:solidFill>
            <a:latin typeface="標楷體" panose="03000509000000000000" pitchFamily="65" charset="-120"/>
            <a:ea typeface="標楷體" panose="03000509000000000000" pitchFamily="65" charset="-120"/>
          </a:endParaRPr>
        </a:p>
      </dsp:txBody>
      <dsp:txXfrm>
        <a:off x="3807325" y="2370989"/>
        <a:ext cx="1257130" cy="1197231"/>
      </dsp:txXfrm>
    </dsp:sp>
    <dsp:sp modelId="{59AF7499-FBD5-48D3-95F4-F7B8F1145272}">
      <dsp:nvSpPr>
        <dsp:cNvPr id="0" name=""/>
        <dsp:cNvSpPr/>
      </dsp:nvSpPr>
      <dsp:spPr>
        <a:xfrm>
          <a:off x="5842935" y="2123034"/>
          <a:ext cx="2666776" cy="16931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171450" lvl="1" indent="-171450" algn="l" defTabSz="800100">
            <a:lnSpc>
              <a:spcPct val="90000"/>
            </a:lnSpc>
            <a:spcBef>
              <a:spcPct val="0"/>
            </a:spcBef>
            <a:spcAft>
              <a:spcPct val="15000"/>
            </a:spcAft>
            <a:buChar char="••"/>
          </a:pPr>
          <a:r>
            <a:rPr lang="zh-TW" altLang="en-US" sz="1800" kern="1200" dirty="0" smtClean="0">
              <a:latin typeface="標楷體" panose="03000509000000000000" pitchFamily="65" charset="-120"/>
              <a:ea typeface="標楷體" panose="03000509000000000000" pitchFamily="65" charset="-120"/>
            </a:rPr>
            <a:t>音樂著作重製權</a:t>
          </a:r>
          <a:endParaRPr lang="zh-TW" altLang="en-US" sz="1800" kern="1200" dirty="0">
            <a:latin typeface="標楷體" panose="03000509000000000000" pitchFamily="65" charset="-120"/>
            <a:ea typeface="標楷體" panose="03000509000000000000" pitchFamily="65" charset="-120"/>
          </a:endParaRPr>
        </a:p>
        <a:p>
          <a:pPr marL="171450" lvl="1" indent="-171450" algn="l" defTabSz="800100">
            <a:lnSpc>
              <a:spcPct val="90000"/>
            </a:lnSpc>
            <a:spcBef>
              <a:spcPct val="0"/>
            </a:spcBef>
            <a:spcAft>
              <a:spcPct val="15000"/>
            </a:spcAft>
            <a:buChar char="••"/>
          </a:pPr>
          <a:r>
            <a:rPr lang="zh-TW" altLang="en-US" sz="1800" kern="1200" dirty="0" smtClean="0">
              <a:latin typeface="標楷體" panose="03000509000000000000" pitchFamily="65" charset="-120"/>
              <a:ea typeface="標楷體" panose="03000509000000000000" pitchFamily="65" charset="-120"/>
            </a:rPr>
            <a:t>錄音著作重製權</a:t>
          </a:r>
          <a:endParaRPr lang="zh-TW" altLang="en-US" sz="1800" kern="1200" dirty="0">
            <a:latin typeface="標楷體" panose="03000509000000000000" pitchFamily="65" charset="-120"/>
            <a:ea typeface="標楷體" panose="03000509000000000000" pitchFamily="65" charset="-120"/>
          </a:endParaRPr>
        </a:p>
        <a:p>
          <a:pPr marL="171450" lvl="1" indent="-171450" algn="l" defTabSz="800100">
            <a:lnSpc>
              <a:spcPct val="90000"/>
            </a:lnSpc>
            <a:spcBef>
              <a:spcPct val="0"/>
            </a:spcBef>
            <a:spcAft>
              <a:spcPct val="15000"/>
            </a:spcAft>
            <a:buChar char="••"/>
          </a:pPr>
          <a:r>
            <a:rPr lang="zh-TW" altLang="en-US" sz="1800" kern="1200" dirty="0" smtClean="0">
              <a:latin typeface="標楷體" panose="03000509000000000000" pitchFamily="65" charset="-120"/>
              <a:ea typeface="標楷體" panose="03000509000000000000" pitchFamily="65" charset="-120"/>
            </a:rPr>
            <a:t>視聽著作重製權</a:t>
          </a:r>
          <a:endParaRPr lang="zh-TW" altLang="en-US" sz="1800" kern="1200" dirty="0">
            <a:latin typeface="標楷體" panose="03000509000000000000" pitchFamily="65" charset="-120"/>
            <a:ea typeface="標楷體" panose="03000509000000000000" pitchFamily="65" charset="-120"/>
          </a:endParaRPr>
        </a:p>
        <a:p>
          <a:pPr marL="171450" lvl="1" indent="-171450" algn="l" defTabSz="800100">
            <a:lnSpc>
              <a:spcPct val="90000"/>
            </a:lnSpc>
            <a:spcBef>
              <a:spcPct val="0"/>
            </a:spcBef>
            <a:spcAft>
              <a:spcPct val="15000"/>
            </a:spcAft>
            <a:buChar char="••"/>
          </a:pPr>
          <a:endParaRPr lang="zh-TW" altLang="en-US" sz="1800" kern="1200" dirty="0">
            <a:latin typeface="標楷體" panose="03000509000000000000" pitchFamily="65" charset="-120"/>
            <a:ea typeface="標楷體" panose="03000509000000000000" pitchFamily="65" charset="-120"/>
          </a:endParaRPr>
        </a:p>
        <a:p>
          <a:pPr marL="171450" lvl="1" indent="-171450" algn="l" defTabSz="800100">
            <a:lnSpc>
              <a:spcPct val="90000"/>
            </a:lnSpc>
            <a:spcBef>
              <a:spcPct val="0"/>
            </a:spcBef>
            <a:spcAft>
              <a:spcPct val="15000"/>
            </a:spcAft>
            <a:buChar char="••"/>
          </a:pPr>
          <a:r>
            <a:rPr lang="zh-TW" altLang="en-US" sz="1800" kern="1200" dirty="0" smtClean="0">
              <a:latin typeface="標楷體" panose="03000509000000000000" pitchFamily="65" charset="-120"/>
              <a:ea typeface="標楷體" panose="03000509000000000000" pitchFamily="65" charset="-120"/>
            </a:rPr>
            <a:t>音樂著作重製權</a:t>
          </a:r>
          <a:endParaRPr lang="zh-TW" altLang="en-US" sz="1800" kern="1200" dirty="0">
            <a:latin typeface="標楷體" panose="03000509000000000000" pitchFamily="65" charset="-120"/>
            <a:ea typeface="標楷體" panose="03000509000000000000" pitchFamily="65" charset="-120"/>
          </a:endParaRPr>
        </a:p>
        <a:p>
          <a:pPr marL="171450" lvl="1" indent="-171450" algn="l" defTabSz="800100">
            <a:lnSpc>
              <a:spcPct val="90000"/>
            </a:lnSpc>
            <a:spcBef>
              <a:spcPct val="0"/>
            </a:spcBef>
            <a:spcAft>
              <a:spcPct val="15000"/>
            </a:spcAft>
            <a:buChar char="••"/>
          </a:pPr>
          <a:r>
            <a:rPr lang="zh-TW" altLang="en-US" sz="1800" kern="1200" dirty="0" smtClean="0">
              <a:latin typeface="標楷體" panose="03000509000000000000" pitchFamily="65" charset="-120"/>
              <a:ea typeface="標楷體" panose="03000509000000000000" pitchFamily="65" charset="-120"/>
            </a:rPr>
            <a:t>錄音著作重製權</a:t>
          </a:r>
          <a:endParaRPr lang="zh-TW" altLang="en-US" sz="1800" kern="1200" dirty="0">
            <a:latin typeface="標楷體" panose="03000509000000000000" pitchFamily="65" charset="-120"/>
            <a:ea typeface="標楷體" panose="03000509000000000000" pitchFamily="65" charset="-120"/>
          </a:endParaRPr>
        </a:p>
      </dsp:txBody>
      <dsp:txXfrm>
        <a:off x="5842935" y="2123034"/>
        <a:ext cx="2666776" cy="1693141"/>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081157-5E13-4663-8398-F20CADEC1E22}">
      <dsp:nvSpPr>
        <dsp:cNvPr id="0" name=""/>
        <dsp:cNvSpPr/>
      </dsp:nvSpPr>
      <dsp:spPr>
        <a:xfrm>
          <a:off x="1298" y="1070361"/>
          <a:ext cx="2502138" cy="1327218"/>
        </a:xfrm>
        <a:prstGeom prst="flowChartPreparation">
          <a:avLst/>
        </a:prstGeom>
        <a:noFill/>
        <a:ln>
          <a:solidFill>
            <a:srgbClr val="C00000"/>
          </a:solidFill>
          <a:prstDash val="dash"/>
        </a:ln>
        <a:effectLst/>
      </dsp:spPr>
      <dsp:style>
        <a:lnRef idx="0">
          <a:scrgbClr r="0" g="0" b="0"/>
        </a:lnRef>
        <a:fillRef idx="0">
          <a:scrgbClr r="0" g="0" b="0"/>
        </a:fillRef>
        <a:effectRef idx="0">
          <a:scrgbClr r="0" g="0" b="0"/>
        </a:effectRef>
        <a:fontRef idx="minor"/>
      </dsp:style>
      <dsp:txBody>
        <a:bodyPr spcFirstLastPara="0" vert="horz" wrap="square" lIns="241808" tIns="86360" rIns="241808" bIns="86360" numCol="1" spcCol="1270" anchor="ctr" anchorCtr="0">
          <a:noAutofit/>
        </a:bodyPr>
        <a:lstStyle/>
        <a:p>
          <a:pPr lvl="0" algn="l" defTabSz="1511300">
            <a:lnSpc>
              <a:spcPct val="90000"/>
            </a:lnSpc>
            <a:spcBef>
              <a:spcPct val="0"/>
            </a:spcBef>
            <a:spcAft>
              <a:spcPct val="35000"/>
            </a:spcAft>
          </a:pPr>
          <a:r>
            <a:rPr kumimoji="0" lang="zh-TW" altLang="en-US" sz="3400" b="1" kern="1200" dirty="0" smtClean="0">
              <a:solidFill>
                <a:srgbClr val="7030A0"/>
              </a:solidFill>
              <a:latin typeface="標楷體" panose="03000509000000000000" pitchFamily="65" charset="-120"/>
              <a:ea typeface="標楷體" panose="03000509000000000000" pitchFamily="65" charset="-120"/>
            </a:rPr>
            <a:t>專屬授權</a:t>
          </a:r>
          <a:endParaRPr lang="zh-TW" altLang="en-US" sz="3400" b="1" kern="1200" dirty="0">
            <a:solidFill>
              <a:srgbClr val="7030A0"/>
            </a:solidFill>
            <a:latin typeface="標楷體" panose="03000509000000000000" pitchFamily="65" charset="-120"/>
            <a:ea typeface="標楷體" panose="03000509000000000000" pitchFamily="65" charset="-120"/>
          </a:endParaRPr>
        </a:p>
      </dsp:txBody>
      <dsp:txXfrm>
        <a:off x="501726" y="1070361"/>
        <a:ext cx="1501282" cy="1327218"/>
      </dsp:txXfrm>
    </dsp:sp>
    <dsp:sp modelId="{A87BDF82-C168-42B9-8E1E-7629485F9602}">
      <dsp:nvSpPr>
        <dsp:cNvPr id="0" name=""/>
        <dsp:cNvSpPr/>
      </dsp:nvSpPr>
      <dsp:spPr>
        <a:xfrm>
          <a:off x="2503437" y="780032"/>
          <a:ext cx="294946" cy="1907876"/>
        </a:xfrm>
        <a:prstGeom prst="leftBrace">
          <a:avLst>
            <a:gd name="adj1" fmla="val 35000"/>
            <a:gd name="adj2" fmla="val 50000"/>
          </a:avLst>
        </a:prstGeom>
        <a:noFill/>
        <a:ln w="2540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A908A69-E807-4805-836F-ABA582E1EE11}">
      <dsp:nvSpPr>
        <dsp:cNvPr id="0" name=""/>
        <dsp:cNvSpPr/>
      </dsp:nvSpPr>
      <dsp:spPr>
        <a:xfrm>
          <a:off x="2916362" y="780032"/>
          <a:ext cx="4937362" cy="1907876"/>
        </a:xfrm>
        <a:prstGeom prst="rect">
          <a:avLst/>
        </a:prstGeom>
        <a:gradFill rotWithShape="1">
          <a:gsLst>
            <a:gs pos="0">
              <a:schemeClr val="accent5">
                <a:tint val="50000"/>
                <a:satMod val="300000"/>
              </a:schemeClr>
            </a:gs>
            <a:gs pos="35000">
              <a:schemeClr val="accent5">
                <a:tint val="37000"/>
                <a:satMod val="300000"/>
              </a:schemeClr>
            </a:gs>
            <a:gs pos="100000">
              <a:schemeClr val="accent5">
                <a:tint val="15000"/>
                <a:satMod val="350000"/>
              </a:schemeClr>
            </a:gs>
          </a:gsLst>
          <a:lin ang="16200000" scaled="1"/>
        </a:gradFill>
        <a:ln w="9525" cap="flat" cmpd="sng" algn="ctr">
          <a:solidFill>
            <a:schemeClr val="accent5">
              <a:shade val="95000"/>
              <a:satMod val="105000"/>
            </a:schemeClr>
          </a:solidFill>
          <a:prstDash val="solid"/>
        </a:ln>
        <a:effectLst>
          <a:outerShdw blurRad="40000" dist="20000" dir="5400000" rotWithShape="0">
            <a:srgbClr val="000000">
              <a:alpha val="38000"/>
            </a:srgbClr>
          </a:outerShdw>
        </a:effectLst>
      </dsp:spPr>
      <dsp:style>
        <a:lnRef idx="1">
          <a:schemeClr val="accent5"/>
        </a:lnRef>
        <a:fillRef idx="2">
          <a:schemeClr val="accent5"/>
        </a:fillRef>
        <a:effectRef idx="1">
          <a:schemeClr val="accent5"/>
        </a:effectRef>
        <a:fontRef idx="minor">
          <a:schemeClr val="dk1"/>
        </a:fontRef>
      </dsp:style>
      <dsp:txBody>
        <a:bodyPr spcFirstLastPara="0" vert="horz" wrap="square" lIns="68580" tIns="68580" rIns="68580" bIns="68580" numCol="1" spcCol="1270" anchor="ctr" anchorCtr="0">
          <a:noAutofit/>
        </a:bodyPr>
        <a:lstStyle/>
        <a:p>
          <a:pPr marL="171450" lvl="1" indent="-171450" algn="l" defTabSz="800100">
            <a:lnSpc>
              <a:spcPct val="90000"/>
            </a:lnSpc>
            <a:spcBef>
              <a:spcPct val="0"/>
            </a:spcBef>
            <a:spcAft>
              <a:spcPct val="15000"/>
            </a:spcAft>
            <a:buChar char="••"/>
          </a:pPr>
          <a:r>
            <a:rPr lang="zh-TW" altLang="en-US" sz="1800" kern="1200" dirty="0" smtClean="0">
              <a:latin typeface="標楷體" panose="03000509000000000000" pitchFamily="65" charset="-120"/>
              <a:ea typeface="標楷體" panose="03000509000000000000" pitchFamily="65" charset="-120"/>
            </a:rPr>
            <a:t>依歌曲</a:t>
          </a:r>
          <a:r>
            <a:rPr lang="zh-TW" altLang="en-US" sz="1800" b="1" kern="1200" dirty="0" smtClean="0">
              <a:solidFill>
                <a:srgbClr val="C00000"/>
              </a:solidFill>
              <a:latin typeface="標楷體" panose="03000509000000000000" pitchFamily="65" charset="-120"/>
              <a:ea typeface="標楷體" panose="03000509000000000000" pitchFamily="65" charset="-120"/>
            </a:rPr>
            <a:t>市場性與熱門程度</a:t>
          </a:r>
          <a:endParaRPr lang="zh-TW" altLang="en-US" sz="1800" b="1" kern="1200" dirty="0">
            <a:solidFill>
              <a:srgbClr val="C00000"/>
            </a:solidFill>
            <a:latin typeface="標楷體" panose="03000509000000000000" pitchFamily="65" charset="-120"/>
            <a:ea typeface="標楷體" panose="03000509000000000000" pitchFamily="65" charset="-120"/>
          </a:endParaRPr>
        </a:p>
        <a:p>
          <a:pPr marL="171450" lvl="1" indent="-171450" algn="l" defTabSz="800100">
            <a:lnSpc>
              <a:spcPct val="90000"/>
            </a:lnSpc>
            <a:spcBef>
              <a:spcPct val="0"/>
            </a:spcBef>
            <a:spcAft>
              <a:spcPct val="15000"/>
            </a:spcAft>
            <a:buChar char="••"/>
          </a:pPr>
          <a:r>
            <a:rPr lang="zh-TW" altLang="en-US" sz="1800" kern="1200" dirty="0" smtClean="0">
              <a:latin typeface="標楷體" panose="03000509000000000000" pitchFamily="65" charset="-120"/>
              <a:ea typeface="標楷體" panose="03000509000000000000" pitchFamily="65" charset="-120"/>
            </a:rPr>
            <a:t>被專屬授權期間：通常為</a:t>
          </a:r>
          <a:r>
            <a:rPr lang="zh-TW" altLang="en-US" sz="1800" b="1" kern="1200" dirty="0" smtClean="0">
              <a:solidFill>
                <a:srgbClr val="C00000"/>
              </a:solidFill>
              <a:latin typeface="標楷體" panose="03000509000000000000" pitchFamily="65" charset="-120"/>
              <a:ea typeface="標楷體" panose="03000509000000000000" pitchFamily="65" charset="-120"/>
            </a:rPr>
            <a:t>半年至</a:t>
          </a:r>
          <a:r>
            <a:rPr lang="en-US" altLang="zh-TW" sz="1800" b="1" kern="1200" dirty="0" smtClean="0">
              <a:solidFill>
                <a:srgbClr val="C00000"/>
              </a:solidFill>
              <a:latin typeface="標楷體" panose="03000509000000000000" pitchFamily="65" charset="-120"/>
              <a:ea typeface="標楷體" panose="03000509000000000000" pitchFamily="65" charset="-120"/>
            </a:rPr>
            <a:t>1</a:t>
          </a:r>
          <a:r>
            <a:rPr lang="zh-TW" altLang="en-US" sz="1800" b="1" kern="1200" dirty="0" smtClean="0">
              <a:solidFill>
                <a:srgbClr val="C00000"/>
              </a:solidFill>
              <a:latin typeface="標楷體" panose="03000509000000000000" pitchFamily="65" charset="-120"/>
              <a:ea typeface="標楷體" panose="03000509000000000000" pitchFamily="65" charset="-120"/>
            </a:rPr>
            <a:t>年內</a:t>
          </a:r>
          <a:endParaRPr lang="zh-TW" altLang="en-US" sz="1800" b="1" kern="1200" dirty="0">
            <a:solidFill>
              <a:srgbClr val="C00000"/>
            </a:solidFill>
            <a:latin typeface="標楷體" panose="03000509000000000000" pitchFamily="65" charset="-120"/>
            <a:ea typeface="標楷體" panose="03000509000000000000" pitchFamily="65" charset="-120"/>
          </a:endParaRPr>
        </a:p>
        <a:p>
          <a:pPr marL="171450" lvl="1" indent="-171450" algn="l" defTabSz="800100">
            <a:lnSpc>
              <a:spcPct val="90000"/>
            </a:lnSpc>
            <a:spcBef>
              <a:spcPct val="0"/>
            </a:spcBef>
            <a:spcAft>
              <a:spcPct val="15000"/>
            </a:spcAft>
            <a:buChar char="••"/>
          </a:pPr>
          <a:r>
            <a:rPr lang="zh-TW" altLang="en-US" sz="1800" b="1" kern="1200" dirty="0" smtClean="0">
              <a:solidFill>
                <a:schemeClr val="tx1"/>
              </a:solidFill>
              <a:latin typeface="標楷體" panose="03000509000000000000" pitchFamily="65" charset="-120"/>
              <a:ea typeface="標楷體" panose="03000509000000000000" pitchFamily="65" charset="-120"/>
            </a:rPr>
            <a:t>國語新歌</a:t>
          </a:r>
          <a:r>
            <a:rPr lang="zh-TW" altLang="en-US" sz="1800" kern="1200" dirty="0" smtClean="0">
              <a:latin typeface="標楷體" panose="03000509000000000000" pitchFamily="65" charset="-120"/>
              <a:ea typeface="標楷體" panose="03000509000000000000" pitchFamily="65" charset="-120"/>
            </a:rPr>
            <a:t>：以揚聲、弘音等廠商為主</a:t>
          </a:r>
          <a:r>
            <a:rPr lang="en-US" altLang="zh-TW" sz="1800" kern="1200" dirty="0" smtClean="0">
              <a:latin typeface="標楷體" panose="03000509000000000000" pitchFamily="65" charset="-120"/>
              <a:ea typeface="標楷體" panose="03000509000000000000" pitchFamily="65" charset="-120"/>
            </a:rPr>
            <a:t>(</a:t>
          </a:r>
          <a:r>
            <a:rPr lang="zh-TW" altLang="en-US" sz="1800" kern="1200" dirty="0" smtClean="0">
              <a:latin typeface="標楷體" panose="03000509000000000000" pitchFamily="65" charset="-120"/>
              <a:ea typeface="標楷體" panose="03000509000000000000" pitchFamily="65" charset="-120"/>
            </a:rPr>
            <a:t>合作對象為五大唱片、豪記唱片與華特公司</a:t>
          </a:r>
          <a:r>
            <a:rPr lang="en-US" altLang="zh-TW" sz="1800" kern="1200" dirty="0" smtClean="0">
              <a:latin typeface="標楷體" panose="03000509000000000000" pitchFamily="65" charset="-120"/>
              <a:ea typeface="標楷體" panose="03000509000000000000" pitchFamily="65" charset="-120"/>
            </a:rPr>
            <a:t>)</a:t>
          </a:r>
          <a:r>
            <a:rPr lang="zh-TW" altLang="en-US" sz="1800" kern="1200" dirty="0" smtClean="0">
              <a:latin typeface="標楷體" panose="03000509000000000000" pitchFamily="65" charset="-120"/>
              <a:ea typeface="標楷體" panose="03000509000000000000" pitchFamily="65" charset="-120"/>
            </a:rPr>
            <a:t>、而美華亦有與中唱等唱片公司合作</a:t>
          </a:r>
          <a:endParaRPr lang="zh-TW" altLang="en-US" sz="1800" kern="1200" dirty="0">
            <a:latin typeface="標楷體" panose="03000509000000000000" pitchFamily="65" charset="-120"/>
            <a:ea typeface="標楷體" panose="03000509000000000000" pitchFamily="65" charset="-120"/>
          </a:endParaRPr>
        </a:p>
        <a:p>
          <a:pPr marL="171450" lvl="1" indent="-171450" algn="l" defTabSz="800100">
            <a:lnSpc>
              <a:spcPct val="90000"/>
            </a:lnSpc>
            <a:spcBef>
              <a:spcPct val="0"/>
            </a:spcBef>
            <a:spcAft>
              <a:spcPct val="15000"/>
            </a:spcAft>
            <a:buChar char="••"/>
          </a:pPr>
          <a:r>
            <a:rPr lang="zh-TW" altLang="en-US" sz="1800" b="1" kern="1200" dirty="0" smtClean="0">
              <a:solidFill>
                <a:schemeClr val="tx1"/>
              </a:solidFill>
              <a:latin typeface="標楷體" panose="03000509000000000000" pitchFamily="65" charset="-120"/>
              <a:ea typeface="標楷體" panose="03000509000000000000" pitchFamily="65" charset="-120"/>
            </a:rPr>
            <a:t>台語新歌</a:t>
          </a:r>
          <a:r>
            <a:rPr lang="zh-TW" altLang="en-US" sz="1800" kern="1200" dirty="0" smtClean="0">
              <a:latin typeface="標楷體" panose="03000509000000000000" pitchFamily="65" charset="-120"/>
              <a:ea typeface="標楷體" panose="03000509000000000000" pitchFamily="65" charset="-120"/>
            </a:rPr>
            <a:t>：例如大唐</a:t>
          </a:r>
          <a:endParaRPr lang="zh-TW" altLang="en-US" sz="1800" kern="1200" dirty="0">
            <a:latin typeface="標楷體" panose="03000509000000000000" pitchFamily="65" charset="-120"/>
            <a:ea typeface="標楷體" panose="03000509000000000000" pitchFamily="65" charset="-120"/>
          </a:endParaRPr>
        </a:p>
      </dsp:txBody>
      <dsp:txXfrm>
        <a:off x="2916362" y="780032"/>
        <a:ext cx="4937362" cy="1907876"/>
      </dsp:txXfrm>
    </dsp:sp>
    <dsp:sp modelId="{8D4AABFD-479B-421D-AB7E-0F89633F96FA}">
      <dsp:nvSpPr>
        <dsp:cNvPr id="0" name=""/>
        <dsp:cNvSpPr/>
      </dsp:nvSpPr>
      <dsp:spPr>
        <a:xfrm>
          <a:off x="1298" y="3106664"/>
          <a:ext cx="2471231" cy="1689187"/>
        </a:xfrm>
        <a:prstGeom prst="flowChartPreparation">
          <a:avLst/>
        </a:prstGeom>
        <a:noFill/>
        <a:ln>
          <a:solidFill>
            <a:srgbClr val="C00000"/>
          </a:solidFill>
          <a:prstDash val="sysDash"/>
        </a:ln>
        <a:effectLst/>
      </dsp:spPr>
      <dsp:style>
        <a:lnRef idx="0">
          <a:scrgbClr r="0" g="0" b="0"/>
        </a:lnRef>
        <a:fillRef idx="0">
          <a:scrgbClr r="0" g="0" b="0"/>
        </a:fillRef>
        <a:effectRef idx="0">
          <a:scrgbClr r="0" g="0" b="0"/>
        </a:effectRef>
        <a:fontRef idx="minor"/>
      </dsp:style>
      <dsp:txBody>
        <a:bodyPr spcFirstLastPara="0" vert="horz" wrap="square" lIns="241808" tIns="86360" rIns="241808" bIns="86360" numCol="1" spcCol="1270" anchor="ctr" anchorCtr="0">
          <a:noAutofit/>
        </a:bodyPr>
        <a:lstStyle/>
        <a:p>
          <a:pPr lvl="0" algn="ctr" defTabSz="1511300">
            <a:lnSpc>
              <a:spcPct val="90000"/>
            </a:lnSpc>
            <a:spcBef>
              <a:spcPct val="0"/>
            </a:spcBef>
            <a:spcAft>
              <a:spcPct val="35000"/>
            </a:spcAft>
          </a:pPr>
          <a:r>
            <a:rPr kumimoji="0" lang="zh-TW" altLang="en-US" sz="3400" b="1" kern="1200" dirty="0" smtClean="0">
              <a:solidFill>
                <a:srgbClr val="0070C0"/>
              </a:solidFill>
              <a:latin typeface="標楷體" panose="03000509000000000000" pitchFamily="65" charset="-120"/>
              <a:ea typeface="標楷體" panose="03000509000000000000" pitchFamily="65" charset="-120"/>
            </a:rPr>
            <a:t>非專屬授權</a:t>
          </a:r>
          <a:endParaRPr lang="zh-TW" altLang="en-US" sz="3400" b="1" kern="1200" dirty="0">
            <a:solidFill>
              <a:srgbClr val="0070C0"/>
            </a:solidFill>
            <a:latin typeface="標楷體" panose="03000509000000000000" pitchFamily="65" charset="-120"/>
            <a:ea typeface="標楷體" panose="03000509000000000000" pitchFamily="65" charset="-120"/>
          </a:endParaRPr>
        </a:p>
      </dsp:txBody>
      <dsp:txXfrm>
        <a:off x="495544" y="3106664"/>
        <a:ext cx="1482739" cy="1689187"/>
      </dsp:txXfrm>
    </dsp:sp>
    <dsp:sp modelId="{FB0A446B-ABE7-4FA5-99EE-FD9FBE8DA76A}">
      <dsp:nvSpPr>
        <dsp:cNvPr id="0" name=""/>
        <dsp:cNvSpPr/>
      </dsp:nvSpPr>
      <dsp:spPr>
        <a:xfrm>
          <a:off x="2472530" y="2921909"/>
          <a:ext cx="317192" cy="2058697"/>
        </a:xfrm>
        <a:prstGeom prst="leftBrace">
          <a:avLst>
            <a:gd name="adj1" fmla="val 35000"/>
            <a:gd name="adj2" fmla="val 50000"/>
          </a:avLst>
        </a:prstGeom>
        <a:noFill/>
        <a:ln w="2540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04D1D28-8BAD-4637-8AED-53CCDD41D170}">
      <dsp:nvSpPr>
        <dsp:cNvPr id="0" name=""/>
        <dsp:cNvSpPr/>
      </dsp:nvSpPr>
      <dsp:spPr>
        <a:xfrm>
          <a:off x="2916600" y="2921909"/>
          <a:ext cx="4933801" cy="2058697"/>
        </a:xfrm>
        <a:prstGeom prst="rect">
          <a:avLst/>
        </a:prstGeom>
        <a:solidFill>
          <a:schemeClr val="lt1"/>
        </a:solidFill>
        <a:ln w="25400" cap="flat" cmpd="sng" algn="ctr">
          <a:solidFill>
            <a:schemeClr val="accent5"/>
          </a:solidFill>
          <a:prstDash val="solid"/>
        </a:ln>
        <a:effectLst/>
      </dsp:spPr>
      <dsp:style>
        <a:lnRef idx="2">
          <a:schemeClr val="accent5"/>
        </a:lnRef>
        <a:fillRef idx="1">
          <a:schemeClr val="lt1"/>
        </a:fillRef>
        <a:effectRef idx="0">
          <a:schemeClr val="accent5"/>
        </a:effectRef>
        <a:fontRef idx="minor">
          <a:schemeClr val="dk1"/>
        </a:fontRef>
      </dsp:style>
      <dsp:txBody>
        <a:bodyPr spcFirstLastPara="0" vert="horz" wrap="square" lIns="68580" tIns="68580" rIns="68580" bIns="68580" numCol="1" spcCol="1270" anchor="ctr" anchorCtr="0">
          <a:noAutofit/>
        </a:bodyPr>
        <a:lstStyle/>
        <a:p>
          <a:pPr marL="171450" lvl="1" indent="-171450" algn="l" defTabSz="800100">
            <a:lnSpc>
              <a:spcPct val="90000"/>
            </a:lnSpc>
            <a:spcBef>
              <a:spcPct val="0"/>
            </a:spcBef>
            <a:spcAft>
              <a:spcPct val="15000"/>
            </a:spcAft>
            <a:buChar char="••"/>
          </a:pPr>
          <a:r>
            <a:rPr lang="zh-TW" altLang="en-US" sz="1800" b="1" kern="1200" dirty="0" smtClean="0">
              <a:solidFill>
                <a:schemeClr val="tx1"/>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據伴唱機製造業者陳情，</a:t>
          </a:r>
          <a:r>
            <a:rPr lang="zh-TW" altLang="en-US" sz="1800" kern="1200" dirty="0" smtClean="0">
              <a:solidFill>
                <a:schemeClr val="tx1"/>
              </a:solidFill>
              <a:latin typeface="標楷體" panose="03000509000000000000" pitchFamily="65" charset="-120"/>
              <a:ea typeface="標楷體" panose="03000509000000000000" pitchFamily="65" charset="-120"/>
            </a:rPr>
            <a:t>原取得專屬授權之廠商</a:t>
          </a:r>
          <a:r>
            <a:rPr lang="en-US" altLang="zh-TW" sz="1800" kern="1200" dirty="0" smtClean="0">
              <a:solidFill>
                <a:schemeClr val="tx1"/>
              </a:solidFill>
              <a:latin typeface="標楷體" panose="03000509000000000000" pitchFamily="65" charset="-120"/>
              <a:ea typeface="標楷體" panose="03000509000000000000" pitchFamily="65" charset="-120"/>
            </a:rPr>
            <a:t>(</a:t>
          </a:r>
          <a:r>
            <a:rPr lang="zh-TW" altLang="en-US" sz="1800" b="1" kern="1200" dirty="0" smtClean="0">
              <a:solidFill>
                <a:schemeClr val="tx1"/>
              </a:solidFill>
              <a:latin typeface="標楷體" panose="03000509000000000000" pitchFamily="65" charset="-120"/>
              <a:ea typeface="標楷體" panose="03000509000000000000" pitchFamily="65" charset="-120"/>
            </a:rPr>
            <a:t>弘音、瑞影</a:t>
          </a:r>
          <a:r>
            <a:rPr lang="en-US" altLang="zh-TW" sz="1800" kern="1200" dirty="0" smtClean="0">
              <a:solidFill>
                <a:schemeClr val="tx1"/>
              </a:solidFill>
              <a:latin typeface="標楷體" panose="03000509000000000000" pitchFamily="65" charset="-120"/>
              <a:ea typeface="標楷體" panose="03000509000000000000" pitchFamily="65" charset="-120"/>
            </a:rPr>
            <a:t>)</a:t>
          </a:r>
          <a:r>
            <a:rPr lang="zh-TW" altLang="en-US" sz="1800" kern="1200" dirty="0" smtClean="0">
              <a:solidFill>
                <a:schemeClr val="tx1"/>
              </a:solidFill>
              <a:latin typeface="標楷體" panose="03000509000000000000" pitchFamily="65" charset="-120"/>
              <a:ea typeface="標楷體" panose="03000509000000000000" pitchFamily="65" charset="-120"/>
            </a:rPr>
            <a:t>對</a:t>
          </a:r>
          <a:r>
            <a:rPr lang="zh-TW" altLang="en-US" sz="1800" b="0" u="sng" kern="1200" dirty="0" smtClean="0">
              <a:solidFill>
                <a:schemeClr val="tx1"/>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熱門歌</a:t>
          </a:r>
          <a:r>
            <a:rPr lang="zh-TW" altLang="en-US" sz="1800" b="0" kern="1200" dirty="0" smtClean="0">
              <a:solidFill>
                <a:schemeClr val="tx1"/>
              </a:solidFill>
              <a:effectLst/>
              <a:latin typeface="標楷體" panose="03000509000000000000" pitchFamily="65" charset="-120"/>
              <a:ea typeface="標楷體" panose="03000509000000000000" pitchFamily="65" charset="-120"/>
            </a:rPr>
            <a:t>持續取得</a:t>
          </a:r>
          <a:r>
            <a:rPr lang="zh-TW" altLang="en-US" sz="1800" b="1" kern="1200" dirty="0" smtClean="0">
              <a:solidFill>
                <a:schemeClr val="tx1"/>
              </a:solidFill>
              <a:effectLst/>
              <a:latin typeface="標楷體" panose="03000509000000000000" pitchFamily="65" charset="-120"/>
              <a:ea typeface="標楷體" panose="03000509000000000000" pitchFamily="65" charset="-120"/>
            </a:rPr>
            <a:t>續專屬授權</a:t>
          </a:r>
          <a:r>
            <a:rPr lang="en-US" altLang="zh-TW" sz="1800" b="0" kern="1200" dirty="0" smtClean="0">
              <a:solidFill>
                <a:schemeClr val="tx1"/>
              </a:solidFill>
              <a:effectLst/>
              <a:latin typeface="標楷體" panose="03000509000000000000" pitchFamily="65" charset="-120"/>
              <a:ea typeface="標楷體" panose="03000509000000000000" pitchFamily="65" charset="-120"/>
            </a:rPr>
            <a:t>(</a:t>
          </a:r>
          <a:r>
            <a:rPr lang="zh-TW" altLang="en-US" sz="1800" kern="1200" dirty="0" smtClean="0">
              <a:solidFill>
                <a:schemeClr val="tx1"/>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無限制</a:t>
          </a:r>
          <a:r>
            <a:rPr lang="en-US" altLang="zh-TW" sz="1800" kern="1200" dirty="0" smtClean="0">
              <a:solidFill>
                <a:schemeClr val="tx1"/>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a:t>
          </a:r>
          <a:r>
            <a:rPr lang="zh-TW" altLang="en-US" sz="1800" kern="1200" dirty="0" smtClean="0">
              <a:solidFill>
                <a:schemeClr val="tx1"/>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a:t>
          </a:r>
          <a:r>
            <a:rPr lang="zh-TW" altLang="en-US" sz="1800" kern="1200" dirty="0" smtClean="0">
              <a:solidFill>
                <a:schemeClr val="tx1"/>
              </a:solidFill>
              <a:latin typeface="標楷體" panose="03000509000000000000" pitchFamily="65" charset="-120"/>
              <a:ea typeface="標楷體" panose="03000509000000000000" pitchFamily="65" charset="-120"/>
            </a:rPr>
            <a:t>致其他伴唱機業者無法對熱門新歌取得授權</a:t>
          </a:r>
          <a:endParaRPr lang="zh-TW" altLang="en-US" sz="1800" kern="1200" dirty="0">
            <a:solidFill>
              <a:schemeClr val="tx1"/>
            </a:solidFill>
            <a:latin typeface="標楷體" panose="03000509000000000000" pitchFamily="65" charset="-120"/>
            <a:ea typeface="標楷體" panose="03000509000000000000" pitchFamily="65" charset="-120"/>
          </a:endParaRPr>
        </a:p>
        <a:p>
          <a:pPr marL="171450" lvl="1" indent="-171450" algn="l" defTabSz="800100">
            <a:lnSpc>
              <a:spcPct val="90000"/>
            </a:lnSpc>
            <a:spcBef>
              <a:spcPct val="0"/>
            </a:spcBef>
            <a:spcAft>
              <a:spcPct val="15000"/>
            </a:spcAft>
            <a:buChar char="••"/>
          </a:pPr>
          <a:r>
            <a:rPr lang="zh-TW" altLang="en-US" sz="1800" b="1" kern="1200" dirty="0" smtClean="0">
              <a:solidFill>
                <a:schemeClr val="tx1"/>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第二輪授權：</a:t>
          </a:r>
          <a:r>
            <a:rPr lang="zh-TW" altLang="en-US" sz="1800" kern="1200" dirty="0" smtClean="0">
              <a:solidFill>
                <a:schemeClr val="tx1"/>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其他</a:t>
          </a:r>
          <a:r>
            <a:rPr lang="zh-TW" altLang="en-US" sz="1800" b="0" u="sng" kern="1200" dirty="0" smtClean="0">
              <a:solidFill>
                <a:schemeClr val="tx1"/>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非熱門</a:t>
          </a:r>
          <a:r>
            <a:rPr lang="zh-TW" altLang="en-US" sz="1800" u="sng" kern="1200" dirty="0" smtClean="0">
              <a:solidFill>
                <a:schemeClr val="tx1"/>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歌</a:t>
          </a:r>
          <a:r>
            <a:rPr lang="zh-TW" altLang="en-US" sz="1800" kern="1200" dirty="0" smtClean="0">
              <a:solidFill>
                <a:schemeClr val="tx1"/>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於「專屬期間」屆滿後</a:t>
          </a:r>
          <a:r>
            <a:rPr lang="zh-TW" altLang="en-US" sz="1800" kern="1200" dirty="0" smtClean="0">
              <a:solidFill>
                <a:schemeClr val="tx1"/>
              </a:solidFill>
              <a:latin typeface="標楷體" panose="03000509000000000000" pitchFamily="65" charset="-120"/>
              <a:ea typeface="標楷體" panose="03000509000000000000" pitchFamily="65" charset="-120"/>
            </a:rPr>
            <a:t>，伴唱機製造商可向各大版權公司或唱片公司取得非專屬授權   </a:t>
          </a:r>
          <a:endParaRPr lang="zh-TW" altLang="en-US" sz="1800" kern="1200" dirty="0">
            <a:solidFill>
              <a:schemeClr val="tx1"/>
            </a:solidFill>
            <a:latin typeface="標楷體" panose="03000509000000000000" pitchFamily="65" charset="-120"/>
            <a:ea typeface="標楷體" panose="03000509000000000000" pitchFamily="65" charset="-120"/>
          </a:endParaRPr>
        </a:p>
      </dsp:txBody>
      <dsp:txXfrm>
        <a:off x="2916600" y="2921909"/>
        <a:ext cx="4933801" cy="2058697"/>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DB42D15-466F-4363-9AB4-028537494BC7}">
      <dsp:nvSpPr>
        <dsp:cNvPr id="0" name=""/>
        <dsp:cNvSpPr/>
      </dsp:nvSpPr>
      <dsp:spPr>
        <a:xfrm rot="5400000">
          <a:off x="2981583" y="-2038952"/>
          <a:ext cx="2827464" cy="6908846"/>
        </a:xfrm>
        <a:prstGeom prst="round2SameRect">
          <a:avLst/>
        </a:prstGeom>
        <a:gradFill rotWithShape="1">
          <a:gsLst>
            <a:gs pos="0">
              <a:schemeClr val="accent5">
                <a:tint val="50000"/>
                <a:satMod val="300000"/>
              </a:schemeClr>
            </a:gs>
            <a:gs pos="35000">
              <a:schemeClr val="accent5">
                <a:tint val="37000"/>
                <a:satMod val="300000"/>
              </a:schemeClr>
            </a:gs>
            <a:gs pos="100000">
              <a:schemeClr val="accent5">
                <a:tint val="15000"/>
                <a:satMod val="350000"/>
              </a:schemeClr>
            </a:gs>
          </a:gsLst>
          <a:lin ang="16200000" scaled="1"/>
        </a:gradFill>
        <a:ln w="9525" cap="flat" cmpd="sng" algn="ctr">
          <a:solidFill>
            <a:schemeClr val="accent5">
              <a:shade val="95000"/>
              <a:satMod val="105000"/>
            </a:schemeClr>
          </a:solidFill>
          <a:prstDash val="solid"/>
        </a:ln>
        <a:effectLst>
          <a:outerShdw blurRad="40000" dist="20000" dir="5400000" rotWithShape="0">
            <a:srgbClr val="000000">
              <a:alpha val="38000"/>
            </a:srgbClr>
          </a:outerShdw>
        </a:effectLst>
      </dsp:spPr>
      <dsp:style>
        <a:lnRef idx="1">
          <a:schemeClr val="accent5"/>
        </a:lnRef>
        <a:fillRef idx="2">
          <a:schemeClr val="accent5"/>
        </a:fillRef>
        <a:effectRef idx="1">
          <a:schemeClr val="accent5"/>
        </a:effectRef>
        <a:fontRef idx="minor">
          <a:schemeClr val="dk1"/>
        </a:fontRef>
      </dsp:style>
      <dsp:txBody>
        <a:bodyPr spcFirstLastPara="0" vert="horz" wrap="square" lIns="247650" tIns="123825" rIns="247650" bIns="123825" numCol="1" spcCol="1270" anchor="ctr" anchorCtr="0">
          <a:noAutofit/>
        </a:bodyPr>
        <a:lstStyle/>
        <a:p>
          <a:pPr marL="171450" lvl="1" indent="-171450" algn="l" defTabSz="755650">
            <a:lnSpc>
              <a:spcPct val="90000"/>
            </a:lnSpc>
            <a:spcBef>
              <a:spcPct val="0"/>
            </a:spcBef>
            <a:spcAft>
              <a:spcPct val="15000"/>
            </a:spcAft>
            <a:buChar char="••"/>
          </a:pPr>
          <a:r>
            <a:rPr lang="zh-TW" altLang="en-US" sz="1700" kern="1200" dirty="0" smtClean="0">
              <a:latin typeface="標楷體" panose="03000509000000000000" pitchFamily="65" charset="-120"/>
              <a:ea typeface="標楷體" panose="03000509000000000000" pitchFamily="65" charset="-120"/>
            </a:rPr>
            <a:t>提供店家伴唱機機台出租服務（俗稱放台主）</a:t>
          </a:r>
          <a:endParaRPr lang="zh-TW" altLang="en-US" sz="1700" kern="1200" dirty="0">
            <a:latin typeface="標楷體" panose="03000509000000000000" pitchFamily="65" charset="-120"/>
            <a:ea typeface="標楷體" panose="03000509000000000000" pitchFamily="65" charset="-120"/>
          </a:endParaRPr>
        </a:p>
        <a:p>
          <a:pPr marL="171450" lvl="1" indent="-171450" algn="l" defTabSz="755650">
            <a:lnSpc>
              <a:spcPct val="90000"/>
            </a:lnSpc>
            <a:spcBef>
              <a:spcPct val="0"/>
            </a:spcBef>
            <a:spcAft>
              <a:spcPct val="15000"/>
            </a:spcAft>
            <a:buChar char="••"/>
          </a:pPr>
          <a:r>
            <a:rPr lang="zh-TW" altLang="en-US" sz="1700" kern="1200" dirty="0" smtClean="0">
              <a:latin typeface="標楷體" panose="03000509000000000000" pitchFamily="65" charset="-120"/>
              <a:ea typeface="標楷體" panose="03000509000000000000" pitchFamily="65" charset="-120"/>
            </a:rPr>
            <a:t>店家</a:t>
          </a:r>
          <a:r>
            <a:rPr lang="zh-TW" altLang="en-US" sz="1700" b="1" kern="1200" dirty="0" smtClean="0">
              <a:solidFill>
                <a:srgbClr val="C00000"/>
              </a:solidFill>
              <a:latin typeface="標楷體" panose="03000509000000000000" pitchFamily="65" charset="-120"/>
              <a:ea typeface="標楷體" panose="03000509000000000000" pitchFamily="65" charset="-120"/>
            </a:rPr>
            <a:t>月繳</a:t>
          </a:r>
          <a:r>
            <a:rPr lang="zh-TW" altLang="en-US" sz="1700" kern="1200" dirty="0" smtClean="0">
              <a:latin typeface="標楷體" panose="03000509000000000000" pitchFamily="65" charset="-120"/>
              <a:ea typeface="標楷體" panose="03000509000000000000" pitchFamily="65" charset="-120"/>
            </a:rPr>
            <a:t>租金</a:t>
          </a:r>
          <a:r>
            <a:rPr lang="en-US" altLang="zh-TW" sz="1700" b="1" kern="1200" dirty="0" smtClean="0">
              <a:latin typeface="標楷體" panose="03000509000000000000" pitchFamily="65" charset="-120"/>
              <a:ea typeface="標楷體" panose="03000509000000000000" pitchFamily="65" charset="-120"/>
            </a:rPr>
            <a:t>NT</a:t>
          </a:r>
          <a:r>
            <a:rPr lang="zh-TW" altLang="en-US" sz="1700" b="1" kern="1200" dirty="0" smtClean="0">
              <a:latin typeface="標楷體" panose="03000509000000000000" pitchFamily="65" charset="-120"/>
              <a:ea typeface="標楷體" panose="03000509000000000000" pitchFamily="65" charset="-120"/>
            </a:rPr>
            <a:t> </a:t>
          </a:r>
          <a:r>
            <a:rPr lang="en-US" altLang="zh-TW" sz="1700" b="1" kern="1200" dirty="0" smtClean="0">
              <a:latin typeface="標楷體" panose="03000509000000000000" pitchFamily="65" charset="-120"/>
              <a:ea typeface="標楷體" panose="03000509000000000000" pitchFamily="65" charset="-120"/>
            </a:rPr>
            <a:t>5,000~8,000</a:t>
          </a:r>
          <a:r>
            <a:rPr lang="zh-TW" altLang="en-US" sz="1700" b="1" kern="1200" dirty="0" smtClean="0">
              <a:latin typeface="標楷體" panose="03000509000000000000" pitchFamily="65" charset="-120"/>
              <a:ea typeface="標楷體" panose="03000509000000000000" pitchFamily="65" charset="-120"/>
            </a:rPr>
            <a:t>元</a:t>
          </a:r>
          <a:r>
            <a:rPr lang="zh-TW" altLang="en-US" sz="1700" kern="1200" dirty="0" smtClean="0">
              <a:latin typeface="標楷體" panose="03000509000000000000" pitchFamily="65" charset="-120"/>
              <a:ea typeface="標楷體" panose="03000509000000000000" pitchFamily="65" charset="-120"/>
            </a:rPr>
            <a:t>之費用</a:t>
          </a:r>
          <a:endParaRPr lang="zh-TW" altLang="en-US" sz="1700" kern="1200" dirty="0">
            <a:latin typeface="標楷體" panose="03000509000000000000" pitchFamily="65" charset="-120"/>
            <a:ea typeface="標楷體" panose="03000509000000000000" pitchFamily="65" charset="-120"/>
          </a:endParaRPr>
        </a:p>
        <a:p>
          <a:pPr marL="171450" lvl="1" indent="-171450" algn="l" defTabSz="755650">
            <a:lnSpc>
              <a:spcPct val="90000"/>
            </a:lnSpc>
            <a:spcBef>
              <a:spcPct val="0"/>
            </a:spcBef>
            <a:spcAft>
              <a:spcPct val="15000"/>
            </a:spcAft>
            <a:buChar char="••"/>
          </a:pPr>
          <a:r>
            <a:rPr lang="zh-TW" altLang="en-US" sz="1700" kern="1200" dirty="0" smtClean="0">
              <a:latin typeface="標楷體" panose="03000509000000000000" pitchFamily="65" charset="-120"/>
              <a:ea typeface="標楷體" panose="03000509000000000000" pitchFamily="65" charset="-120"/>
            </a:rPr>
            <a:t>服務內容：</a:t>
          </a:r>
          <a:endParaRPr lang="zh-TW" altLang="en-US" sz="1700" kern="1200" dirty="0">
            <a:latin typeface="標楷體" panose="03000509000000000000" pitchFamily="65" charset="-120"/>
            <a:ea typeface="標楷體" panose="03000509000000000000" pitchFamily="65" charset="-120"/>
          </a:endParaRPr>
        </a:p>
        <a:p>
          <a:pPr marL="342900" lvl="2" indent="-171450" algn="l" defTabSz="755650">
            <a:lnSpc>
              <a:spcPct val="90000"/>
            </a:lnSpc>
            <a:spcBef>
              <a:spcPct val="0"/>
            </a:spcBef>
            <a:spcAft>
              <a:spcPct val="15000"/>
            </a:spcAft>
            <a:buChar char="••"/>
          </a:pPr>
          <a:r>
            <a:rPr lang="zh-TW" altLang="en-US" sz="1700" kern="1200" dirty="0" smtClean="0">
              <a:latin typeface="標楷體" panose="03000509000000000000" pitchFamily="65" charset="-120"/>
              <a:ea typeface="標楷體" panose="03000509000000000000" pitchFamily="65" charset="-120"/>
            </a:rPr>
            <a:t>提供硬體設備</a:t>
          </a:r>
          <a:r>
            <a:rPr lang="en-US" altLang="zh-TW" sz="1700" kern="1200" dirty="0" smtClean="0">
              <a:latin typeface="標楷體" panose="03000509000000000000" pitchFamily="65" charset="-120"/>
              <a:ea typeface="標楷體" panose="03000509000000000000" pitchFamily="65" charset="-120"/>
            </a:rPr>
            <a:t>(</a:t>
          </a:r>
          <a:r>
            <a:rPr lang="zh-TW" altLang="en-US" sz="1700" kern="1200" dirty="0" smtClean="0">
              <a:latin typeface="標楷體" panose="03000509000000000000" pitchFamily="65" charset="-120"/>
              <a:ea typeface="標楷體" panose="03000509000000000000" pitchFamily="65" charset="-120"/>
            </a:rPr>
            <a:t>伴唱機、喇叭等</a:t>
          </a:r>
          <a:r>
            <a:rPr lang="en-US" altLang="zh-TW" sz="1700" kern="1200" dirty="0" smtClean="0">
              <a:latin typeface="標楷體" panose="03000509000000000000" pitchFamily="65" charset="-120"/>
              <a:ea typeface="標楷體" panose="03000509000000000000" pitchFamily="65" charset="-120"/>
            </a:rPr>
            <a:t>)</a:t>
          </a:r>
          <a:endParaRPr lang="zh-TW" altLang="en-US" sz="1700" kern="1200" dirty="0">
            <a:latin typeface="標楷體" panose="03000509000000000000" pitchFamily="65" charset="-120"/>
            <a:ea typeface="標楷體" panose="03000509000000000000" pitchFamily="65" charset="-120"/>
          </a:endParaRPr>
        </a:p>
        <a:p>
          <a:pPr marL="342900" lvl="2" indent="-171450" algn="l" defTabSz="755650">
            <a:lnSpc>
              <a:spcPct val="90000"/>
            </a:lnSpc>
            <a:spcBef>
              <a:spcPct val="0"/>
            </a:spcBef>
            <a:spcAft>
              <a:spcPct val="15000"/>
            </a:spcAft>
            <a:buChar char="••"/>
          </a:pPr>
          <a:r>
            <a:rPr lang="zh-TW" altLang="en-US" sz="1700" kern="1200" dirty="0" smtClean="0">
              <a:latin typeface="標楷體" panose="03000509000000000000" pitchFamily="65" charset="-120"/>
              <a:ea typeface="標楷體" panose="03000509000000000000" pitchFamily="65" charset="-120"/>
            </a:rPr>
            <a:t>提供每月新歌灌錄</a:t>
          </a:r>
          <a:r>
            <a:rPr lang="en-US" altLang="zh-TW" sz="1700" kern="1200" dirty="0" smtClean="0">
              <a:latin typeface="標楷體" panose="03000509000000000000" pitchFamily="65" charset="-120"/>
              <a:ea typeface="標楷體" panose="03000509000000000000" pitchFamily="65" charset="-120"/>
            </a:rPr>
            <a:t>(</a:t>
          </a:r>
          <a:r>
            <a:rPr lang="zh-TW" altLang="en-US" sz="1700" kern="1200" dirty="0" smtClean="0">
              <a:latin typeface="標楷體" panose="03000509000000000000" pitchFamily="65" charset="-120"/>
              <a:ea typeface="標楷體" panose="03000509000000000000" pitchFamily="65" charset="-120"/>
            </a:rPr>
            <a:t>重製</a:t>
          </a:r>
          <a:r>
            <a:rPr lang="en-US" altLang="zh-TW" sz="1700" kern="1200" dirty="0" smtClean="0">
              <a:latin typeface="標楷體" panose="03000509000000000000" pitchFamily="65" charset="-120"/>
              <a:ea typeface="標楷體" panose="03000509000000000000" pitchFamily="65" charset="-120"/>
            </a:rPr>
            <a:t>)</a:t>
          </a:r>
          <a:r>
            <a:rPr lang="zh-TW" altLang="en-US" sz="1700" kern="1200" dirty="0" smtClean="0">
              <a:latin typeface="標楷體" panose="03000509000000000000" pitchFamily="65" charset="-120"/>
              <a:ea typeface="標楷體" panose="03000509000000000000" pitchFamily="65" charset="-120"/>
            </a:rPr>
            <a:t>服務→</a:t>
          </a:r>
          <a:r>
            <a:rPr lang="zh-TW" altLang="en-US" sz="1700" b="1" kern="1200" dirty="0" smtClean="0">
              <a:latin typeface="標楷體" panose="03000509000000000000" pitchFamily="65" charset="-120"/>
              <a:ea typeface="標楷體" panose="03000509000000000000" pitchFamily="65" charset="-120"/>
            </a:rPr>
            <a:t>目前以</a:t>
          </a:r>
          <a:r>
            <a:rPr lang="en-US" altLang="zh-TW" sz="1700" b="1" kern="1200" dirty="0" smtClean="0">
              <a:latin typeface="標楷體" panose="03000509000000000000" pitchFamily="65" charset="-120"/>
              <a:ea typeface="標楷體" panose="03000509000000000000" pitchFamily="65" charset="-120"/>
            </a:rPr>
            <a:t>SD</a:t>
          </a:r>
          <a:r>
            <a:rPr lang="zh-TW" altLang="en-US" sz="1700" b="1" kern="1200" dirty="0" smtClean="0">
              <a:latin typeface="標楷體" panose="03000509000000000000" pitchFamily="65" charset="-120"/>
              <a:ea typeface="標楷體" panose="03000509000000000000" pitchFamily="65" charset="-120"/>
            </a:rPr>
            <a:t>卡、</a:t>
          </a:r>
          <a:r>
            <a:rPr lang="en-US" altLang="zh-TW" sz="1700" b="1" kern="1200" dirty="0" smtClean="0">
              <a:latin typeface="標楷體" panose="03000509000000000000" pitchFamily="65" charset="-120"/>
              <a:ea typeface="標楷體" panose="03000509000000000000" pitchFamily="65" charset="-120"/>
            </a:rPr>
            <a:t>CF</a:t>
          </a:r>
          <a:r>
            <a:rPr lang="zh-TW" altLang="en-US" sz="1700" b="1" kern="1200" dirty="0" smtClean="0">
              <a:latin typeface="標楷體" panose="03000509000000000000" pitchFamily="65" charset="-120"/>
              <a:ea typeface="標楷體" panose="03000509000000000000" pitchFamily="65" charset="-120"/>
            </a:rPr>
            <a:t>卡居多</a:t>
          </a:r>
          <a:endParaRPr lang="zh-TW" altLang="en-US" sz="1700" b="1" kern="1200" dirty="0">
            <a:latin typeface="標楷體" panose="03000509000000000000" pitchFamily="65" charset="-120"/>
            <a:ea typeface="標楷體" panose="03000509000000000000" pitchFamily="65" charset="-120"/>
          </a:endParaRPr>
        </a:p>
        <a:p>
          <a:pPr marL="342900" lvl="2" indent="-171450" algn="l" defTabSz="755650">
            <a:lnSpc>
              <a:spcPct val="90000"/>
            </a:lnSpc>
            <a:spcBef>
              <a:spcPct val="0"/>
            </a:spcBef>
            <a:spcAft>
              <a:spcPct val="15000"/>
            </a:spcAft>
            <a:buChar char="••"/>
          </a:pPr>
          <a:r>
            <a:rPr lang="zh-TW" altLang="en-US" sz="1700" u="none" kern="1200" dirty="0" smtClean="0">
              <a:solidFill>
                <a:schemeClr val="tx1"/>
              </a:solidFill>
              <a:latin typeface="標楷體" panose="03000509000000000000" pitchFamily="65" charset="-120"/>
              <a:ea typeface="標楷體" panose="03000509000000000000" pitchFamily="65" charset="-120"/>
            </a:rPr>
            <a:t>每月租金</a:t>
          </a:r>
          <a:r>
            <a:rPr lang="zh-TW" altLang="en-US" sz="1700" u="sng" kern="1200" dirty="0" smtClean="0">
              <a:solidFill>
                <a:srgbClr val="FF0000"/>
              </a:solidFill>
              <a:latin typeface="標楷體" panose="03000509000000000000" pitchFamily="65" charset="-120"/>
              <a:ea typeface="標楷體" panose="03000509000000000000" pitchFamily="65" charset="-120"/>
            </a:rPr>
            <a:t>通常不包含</a:t>
          </a:r>
          <a:r>
            <a:rPr lang="zh-TW" altLang="en-US" sz="1700" u="none" kern="1200" dirty="0" smtClean="0">
              <a:solidFill>
                <a:schemeClr val="tx1"/>
              </a:solidFill>
              <a:latin typeface="標楷體" panose="03000509000000000000" pitchFamily="65" charset="-120"/>
              <a:ea typeface="標楷體" panose="03000509000000000000" pitchFamily="65" charset="-120"/>
            </a:rPr>
            <a:t>公開演出授權費用─</a:t>
          </a:r>
          <a:r>
            <a:rPr lang="zh-TW" altLang="en-US" sz="1700" b="1" u="sng" kern="1200" dirty="0" smtClean="0">
              <a:solidFill>
                <a:srgbClr val="FF0000"/>
              </a:solidFill>
              <a:latin typeface="標楷體" panose="03000509000000000000" pitchFamily="65" charset="-120"/>
              <a:ea typeface="標楷體" panose="03000509000000000000" pitchFamily="65" charset="-120"/>
            </a:rPr>
            <a:t>由店家另外洽集管團體</a:t>
          </a:r>
          <a:r>
            <a:rPr lang="zh-TW" altLang="en-US" sz="1700" u="none" kern="1200" dirty="0" smtClean="0">
              <a:solidFill>
                <a:schemeClr val="tx1"/>
              </a:solidFill>
              <a:latin typeface="標楷體" panose="03000509000000000000" pitchFamily="65" charset="-120"/>
              <a:ea typeface="標楷體" panose="03000509000000000000" pitchFamily="65" charset="-120"/>
            </a:rPr>
            <a:t>取得授權</a:t>
          </a:r>
          <a:endParaRPr lang="zh-TW" altLang="en-US" sz="1700" u="none" kern="1200" dirty="0">
            <a:solidFill>
              <a:schemeClr val="tx1"/>
            </a:solidFill>
            <a:latin typeface="標楷體" panose="03000509000000000000" pitchFamily="65" charset="-120"/>
            <a:ea typeface="標楷體" panose="03000509000000000000" pitchFamily="65" charset="-120"/>
          </a:endParaRPr>
        </a:p>
        <a:p>
          <a:pPr marL="342900" lvl="2" indent="-171450" algn="l" defTabSz="755650">
            <a:lnSpc>
              <a:spcPct val="90000"/>
            </a:lnSpc>
            <a:spcBef>
              <a:spcPct val="0"/>
            </a:spcBef>
            <a:spcAft>
              <a:spcPct val="15000"/>
            </a:spcAft>
            <a:buChar char="••"/>
          </a:pPr>
          <a:r>
            <a:rPr lang="zh-TW" altLang="en-US" sz="1700" u="none" kern="1200" dirty="0" smtClean="0">
              <a:solidFill>
                <a:schemeClr val="tx1"/>
              </a:solidFill>
              <a:effectLst/>
              <a:latin typeface="標楷體" panose="03000509000000000000" pitchFamily="65" charset="-120"/>
              <a:ea typeface="標楷體" panose="03000509000000000000" pitchFamily="65" charset="-120"/>
            </a:rPr>
            <a:t>實務上</a:t>
          </a:r>
          <a:r>
            <a:rPr lang="zh-TW" altLang="en-US" sz="1700" u="sng" kern="1200" dirty="0" smtClean="0">
              <a:solidFill>
                <a:srgbClr val="FF0000"/>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店家通常委由放台主</a:t>
          </a:r>
          <a:r>
            <a:rPr lang="zh-TW" altLang="en-US" sz="1700" b="1" u="sng" kern="1200" dirty="0" smtClean="0">
              <a:solidFill>
                <a:srgbClr val="FF0000"/>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代為</a:t>
          </a:r>
          <a:r>
            <a:rPr lang="zh-TW" altLang="en-US" sz="1700" u="sng" kern="1200" dirty="0" smtClean="0">
              <a:solidFill>
                <a:srgbClr val="FF0000"/>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取得公演授權</a:t>
          </a:r>
          <a:r>
            <a:rPr lang="zh-TW" altLang="en-US" sz="1700" kern="1200" dirty="0" smtClean="0">
              <a:latin typeface="標楷體" panose="03000509000000000000" pitchFamily="65" charset="-120"/>
              <a:ea typeface="標楷體" panose="03000509000000000000" pitchFamily="65" charset="-120"/>
            </a:rPr>
            <a:t>，常與集管團體有授權糾紛 例如：多包</a:t>
          </a:r>
          <a:r>
            <a:rPr lang="en-US" altLang="zh-TW" sz="1700" kern="1200" dirty="0" smtClean="0">
              <a:latin typeface="標楷體" panose="03000509000000000000" pitchFamily="65" charset="-120"/>
              <a:ea typeface="標楷體" panose="03000509000000000000" pitchFamily="65" charset="-120"/>
            </a:rPr>
            <a:t>(</a:t>
          </a:r>
          <a:r>
            <a:rPr lang="zh-TW" altLang="en-US" sz="1700" kern="1200" dirty="0" smtClean="0">
              <a:latin typeface="標楷體" panose="03000509000000000000" pitchFamily="65" charset="-120"/>
              <a:ea typeface="標楷體" panose="03000509000000000000" pitchFamily="65" charset="-120"/>
            </a:rPr>
            <a:t>箱</a:t>
          </a:r>
          <a:r>
            <a:rPr lang="en-US" altLang="zh-TW" sz="1700" kern="1200" dirty="0" smtClean="0">
              <a:latin typeface="標楷體" panose="03000509000000000000" pitchFamily="65" charset="-120"/>
              <a:ea typeface="標楷體" panose="03000509000000000000" pitchFamily="65" charset="-120"/>
            </a:rPr>
            <a:t>)</a:t>
          </a:r>
          <a:r>
            <a:rPr lang="zh-TW" altLang="en-US" sz="1700" kern="1200" dirty="0" smtClean="0">
              <a:latin typeface="標楷體" panose="03000509000000000000" pitchFamily="65" charset="-120"/>
              <a:ea typeface="標楷體" panose="03000509000000000000" pitchFamily="65" charset="-120"/>
            </a:rPr>
            <a:t>少報、僅擇其中</a:t>
          </a:r>
          <a:r>
            <a:rPr lang="en-US" altLang="zh-TW" sz="1700" kern="1200" dirty="0" smtClean="0">
              <a:latin typeface="標楷體" panose="03000509000000000000" pitchFamily="65" charset="-120"/>
              <a:ea typeface="標楷體" panose="03000509000000000000" pitchFamily="65" charset="-120"/>
            </a:rPr>
            <a:t>1</a:t>
          </a:r>
          <a:r>
            <a:rPr lang="zh-TW" altLang="en-US" sz="1700" kern="1200" dirty="0" smtClean="0">
              <a:latin typeface="標楷體" panose="03000509000000000000" pitchFamily="65" charset="-120"/>
              <a:ea typeface="標楷體" panose="03000509000000000000" pitchFamily="65" charset="-120"/>
            </a:rPr>
            <a:t>家集管團體付費</a:t>
          </a:r>
          <a:r>
            <a:rPr lang="en-US" altLang="zh-TW" sz="1700" kern="1200" dirty="0" smtClean="0">
              <a:latin typeface="標楷體" panose="03000509000000000000" pitchFamily="65" charset="-120"/>
              <a:ea typeface="標楷體" panose="03000509000000000000" pitchFamily="65" charset="-120"/>
            </a:rPr>
            <a:t>(</a:t>
          </a:r>
          <a:r>
            <a:rPr lang="zh-TW" altLang="en-US" sz="1700" kern="1200" dirty="0" smtClean="0">
              <a:latin typeface="標楷體" panose="03000509000000000000" pitchFamily="65" charset="-120"/>
              <a:ea typeface="標楷體" panose="03000509000000000000" pitchFamily="65" charset="-120"/>
            </a:rPr>
            <a:t>對另</a:t>
          </a:r>
          <a:r>
            <a:rPr lang="en-US" altLang="zh-TW" sz="1700" kern="1200" dirty="0" smtClean="0">
              <a:latin typeface="標楷體" panose="03000509000000000000" pitchFamily="65" charset="-120"/>
              <a:ea typeface="標楷體" panose="03000509000000000000" pitchFamily="65" charset="-120"/>
            </a:rPr>
            <a:t>2</a:t>
          </a:r>
          <a:r>
            <a:rPr lang="zh-TW" altLang="en-US" sz="1700" kern="1200" dirty="0" smtClean="0">
              <a:latin typeface="標楷體" panose="03000509000000000000" pitchFamily="65" charset="-120"/>
              <a:ea typeface="標楷體" panose="03000509000000000000" pitchFamily="65" charset="-120"/>
            </a:rPr>
            <a:t>家不付</a:t>
          </a:r>
          <a:r>
            <a:rPr lang="en-US" altLang="zh-TW" sz="1700" kern="1200" dirty="0" smtClean="0">
              <a:latin typeface="標楷體" panose="03000509000000000000" pitchFamily="65" charset="-120"/>
              <a:ea typeface="標楷體" panose="03000509000000000000" pitchFamily="65" charset="-120"/>
            </a:rPr>
            <a:t>)…</a:t>
          </a:r>
          <a:endParaRPr lang="zh-TW" altLang="en-US" sz="1700" kern="1200" dirty="0">
            <a:latin typeface="標楷體" panose="03000509000000000000" pitchFamily="65" charset="-120"/>
            <a:ea typeface="標楷體" panose="03000509000000000000" pitchFamily="65" charset="-120"/>
          </a:endParaRPr>
        </a:p>
      </dsp:txBody>
      <dsp:txXfrm rot="-5400000">
        <a:off x="940893" y="139763"/>
        <a:ext cx="6770821" cy="2551414"/>
      </dsp:txXfrm>
    </dsp:sp>
    <dsp:sp modelId="{FFF58755-C001-46DF-BBB0-4D8139A34870}">
      <dsp:nvSpPr>
        <dsp:cNvPr id="0" name=""/>
        <dsp:cNvSpPr/>
      </dsp:nvSpPr>
      <dsp:spPr>
        <a:xfrm>
          <a:off x="126" y="19263"/>
          <a:ext cx="940765" cy="2792414"/>
        </a:xfrm>
        <a:prstGeom prst="roundRect">
          <a:avLst/>
        </a:prstGeom>
        <a:solidFill>
          <a:schemeClr val="lt1"/>
        </a:solidFill>
        <a:ln w="25400" cap="flat" cmpd="sng" algn="ctr">
          <a:solidFill>
            <a:schemeClr val="accent5"/>
          </a:solidFill>
          <a:prstDash val="solid"/>
        </a:ln>
        <a:effectLst/>
      </dsp:spPr>
      <dsp:style>
        <a:lnRef idx="2">
          <a:schemeClr val="accent5"/>
        </a:lnRef>
        <a:fillRef idx="1">
          <a:schemeClr val="lt1"/>
        </a:fillRef>
        <a:effectRef idx="0">
          <a:schemeClr val="accent5"/>
        </a:effectRef>
        <a:fontRef idx="minor">
          <a:schemeClr val="dk1"/>
        </a:fontRef>
      </dsp:style>
      <dsp:txBody>
        <a:bodyPr spcFirstLastPara="0" vert="horz" wrap="square" lIns="95250" tIns="47625" rIns="95250" bIns="47625" numCol="1" spcCol="1270" anchor="ctr" anchorCtr="0">
          <a:noAutofit/>
        </a:bodyPr>
        <a:lstStyle/>
        <a:p>
          <a:pPr lvl="0" algn="ctr" defTabSz="1111250">
            <a:lnSpc>
              <a:spcPct val="90000"/>
            </a:lnSpc>
            <a:spcBef>
              <a:spcPct val="0"/>
            </a:spcBef>
            <a:spcAft>
              <a:spcPct val="35000"/>
            </a:spcAft>
          </a:pPr>
          <a:r>
            <a:rPr lang="zh-TW" altLang="en-US" sz="2500" b="1" kern="1200" dirty="0" smtClean="0">
              <a:solidFill>
                <a:srgbClr val="7030A0"/>
              </a:solidFill>
              <a:latin typeface="標楷體" panose="03000509000000000000" pitchFamily="65" charset="-120"/>
              <a:ea typeface="標楷體" panose="03000509000000000000" pitchFamily="65" charset="-120"/>
            </a:rPr>
            <a:t>租賃</a:t>
          </a:r>
          <a:endParaRPr lang="en-US" altLang="zh-TW" sz="2500" b="1" kern="1200" dirty="0" smtClean="0">
            <a:solidFill>
              <a:srgbClr val="7030A0"/>
            </a:solidFill>
            <a:latin typeface="標楷體" panose="03000509000000000000" pitchFamily="65" charset="-120"/>
            <a:ea typeface="標楷體" panose="03000509000000000000" pitchFamily="65" charset="-120"/>
          </a:endParaRPr>
        </a:p>
        <a:p>
          <a:pPr lvl="0" algn="ctr" defTabSz="1111250">
            <a:lnSpc>
              <a:spcPct val="90000"/>
            </a:lnSpc>
            <a:spcBef>
              <a:spcPct val="0"/>
            </a:spcBef>
            <a:spcAft>
              <a:spcPct val="35000"/>
            </a:spcAft>
          </a:pPr>
          <a:r>
            <a:rPr lang="zh-TW" altLang="en-US" sz="2500" b="1" kern="1200" dirty="0" smtClean="0">
              <a:solidFill>
                <a:srgbClr val="7030A0"/>
              </a:solidFill>
              <a:latin typeface="標楷體" panose="03000509000000000000" pitchFamily="65" charset="-120"/>
              <a:ea typeface="標楷體" panose="03000509000000000000" pitchFamily="65" charset="-120"/>
            </a:rPr>
            <a:t>機台</a:t>
          </a:r>
          <a:endParaRPr lang="zh-TW" altLang="en-US" sz="2500" b="1" kern="1200" dirty="0">
            <a:solidFill>
              <a:srgbClr val="7030A0"/>
            </a:solidFill>
            <a:latin typeface="標楷體" panose="03000509000000000000" pitchFamily="65" charset="-120"/>
            <a:ea typeface="標楷體" panose="03000509000000000000" pitchFamily="65" charset="-120"/>
          </a:endParaRPr>
        </a:p>
      </dsp:txBody>
      <dsp:txXfrm>
        <a:off x="46050" y="65187"/>
        <a:ext cx="848917" cy="2700566"/>
      </dsp:txXfrm>
    </dsp:sp>
    <dsp:sp modelId="{2B9F98A4-AA2F-47C8-A0C2-9A5F240D59A6}">
      <dsp:nvSpPr>
        <dsp:cNvPr id="0" name=""/>
        <dsp:cNvSpPr/>
      </dsp:nvSpPr>
      <dsp:spPr>
        <a:xfrm rot="5400000">
          <a:off x="3475854" y="386265"/>
          <a:ext cx="1836943" cy="6921141"/>
        </a:xfrm>
        <a:prstGeom prst="round2SameRect">
          <a:avLst/>
        </a:prstGeom>
        <a:solidFill>
          <a:schemeClr val="lt1"/>
        </a:solidFill>
        <a:ln w="25400" cap="flat" cmpd="sng" algn="ctr">
          <a:solidFill>
            <a:schemeClr val="accent2"/>
          </a:solidFill>
          <a:prstDash val="solid"/>
        </a:ln>
        <a:effectLst/>
      </dsp:spPr>
      <dsp:style>
        <a:lnRef idx="2">
          <a:schemeClr val="accent2"/>
        </a:lnRef>
        <a:fillRef idx="1">
          <a:schemeClr val="lt1"/>
        </a:fillRef>
        <a:effectRef idx="0">
          <a:schemeClr val="accent2"/>
        </a:effectRef>
        <a:fontRef idx="minor">
          <a:schemeClr val="dk1"/>
        </a:fontRef>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lang="zh-TW" altLang="en-US" sz="1800" kern="1200" dirty="0" smtClean="0">
              <a:latin typeface="標楷體" panose="03000509000000000000" pitchFamily="65" charset="-120"/>
              <a:ea typeface="標楷體" panose="03000509000000000000" pitchFamily="65" charset="-120"/>
            </a:rPr>
            <a:t>經銷商提供每月新歌灌錄</a:t>
          </a:r>
          <a:r>
            <a:rPr lang="en-US" altLang="en-US" sz="1800" kern="1200" dirty="0" smtClean="0">
              <a:latin typeface="標楷體" panose="03000509000000000000" pitchFamily="65" charset="-120"/>
              <a:ea typeface="標楷體" panose="03000509000000000000" pitchFamily="65" charset="-120"/>
            </a:rPr>
            <a:t>(</a:t>
          </a:r>
          <a:r>
            <a:rPr lang="zh-TW" altLang="en-US" sz="1800" kern="1200" dirty="0" smtClean="0">
              <a:latin typeface="標楷體" panose="03000509000000000000" pitchFamily="65" charset="-120"/>
              <a:ea typeface="標楷體" panose="03000509000000000000" pitchFamily="65" charset="-120"/>
            </a:rPr>
            <a:t>重製</a:t>
          </a:r>
          <a:r>
            <a:rPr lang="en-US" altLang="en-US" sz="1800" kern="1200" dirty="0" smtClean="0">
              <a:latin typeface="標楷體" panose="03000509000000000000" pitchFamily="65" charset="-120"/>
              <a:ea typeface="標楷體" panose="03000509000000000000" pitchFamily="65" charset="-120"/>
            </a:rPr>
            <a:t>)</a:t>
          </a:r>
          <a:r>
            <a:rPr lang="zh-TW" altLang="en-US" sz="1800" kern="1200" dirty="0" smtClean="0">
              <a:latin typeface="標楷體" panose="03000509000000000000" pitchFamily="65" charset="-120"/>
              <a:ea typeface="標楷體" panose="03000509000000000000" pitchFamily="65" charset="-120"/>
            </a:rPr>
            <a:t>服務</a:t>
          </a:r>
          <a:endParaRPr lang="zh-TW" altLang="en-US" sz="1800" kern="1200" dirty="0">
            <a:latin typeface="標楷體" panose="03000509000000000000" pitchFamily="65" charset="-120"/>
            <a:ea typeface="標楷體" panose="03000509000000000000" pitchFamily="65" charset="-120"/>
          </a:endParaRPr>
        </a:p>
        <a:p>
          <a:pPr marL="171450" lvl="1" indent="-171450" algn="l" defTabSz="800100">
            <a:lnSpc>
              <a:spcPct val="90000"/>
            </a:lnSpc>
            <a:spcBef>
              <a:spcPct val="0"/>
            </a:spcBef>
            <a:spcAft>
              <a:spcPct val="15000"/>
            </a:spcAft>
            <a:buChar char="••"/>
          </a:pPr>
          <a:r>
            <a:rPr lang="zh-TW" altLang="en-US" sz="1800" b="1" kern="1200" dirty="0" smtClean="0">
              <a:latin typeface="標楷體" panose="03000509000000000000" pitchFamily="65" charset="-120"/>
              <a:ea typeface="標楷體" panose="03000509000000000000" pitchFamily="65" charset="-120"/>
            </a:rPr>
            <a:t>年費</a:t>
          </a:r>
          <a:r>
            <a:rPr lang="en-US" altLang="zh-TW" sz="1800" b="1" kern="1200" dirty="0" smtClean="0">
              <a:latin typeface="標楷體" panose="03000509000000000000" pitchFamily="65" charset="-120"/>
              <a:ea typeface="標楷體" panose="03000509000000000000" pitchFamily="65" charset="-120"/>
            </a:rPr>
            <a:t>NT</a:t>
          </a:r>
          <a:r>
            <a:rPr lang="zh-TW" altLang="en-US" sz="1800" b="1" kern="1200" dirty="0" smtClean="0">
              <a:latin typeface="標楷體" panose="03000509000000000000" pitchFamily="65" charset="-120"/>
              <a:ea typeface="標楷體" panose="03000509000000000000" pitchFamily="65" charset="-120"/>
            </a:rPr>
            <a:t> </a:t>
          </a:r>
          <a:r>
            <a:rPr lang="en-US" altLang="zh-TW" sz="1800" b="1" kern="1200" dirty="0" smtClean="0">
              <a:latin typeface="標楷體" panose="03000509000000000000" pitchFamily="65" charset="-120"/>
              <a:ea typeface="標楷體" panose="03000509000000000000" pitchFamily="65" charset="-120"/>
            </a:rPr>
            <a:t>30,000</a:t>
          </a:r>
          <a:r>
            <a:rPr lang="zh-TW" altLang="en-US" sz="1800" b="1" kern="1200" dirty="0" smtClean="0">
              <a:latin typeface="標楷體" panose="03000509000000000000" pitchFamily="65" charset="-120"/>
              <a:ea typeface="標楷體" panose="03000509000000000000" pitchFamily="65" charset="-120"/>
            </a:rPr>
            <a:t>元左右</a:t>
          </a:r>
          <a:endParaRPr lang="zh-TW" altLang="en-US" sz="1800" b="1" kern="1200" dirty="0">
            <a:latin typeface="標楷體" panose="03000509000000000000" pitchFamily="65" charset="-120"/>
            <a:ea typeface="標楷體" panose="03000509000000000000" pitchFamily="65" charset="-120"/>
          </a:endParaRPr>
        </a:p>
        <a:p>
          <a:pPr marL="171450" lvl="1" indent="-171450" algn="l" defTabSz="800100">
            <a:lnSpc>
              <a:spcPct val="90000"/>
            </a:lnSpc>
            <a:spcBef>
              <a:spcPct val="0"/>
            </a:spcBef>
            <a:spcAft>
              <a:spcPct val="15000"/>
            </a:spcAft>
            <a:buChar char="••"/>
          </a:pPr>
          <a:r>
            <a:rPr lang="zh-TW" altLang="en-US" sz="1800" kern="1200" dirty="0" smtClean="0">
              <a:latin typeface="標楷體" panose="03000509000000000000" pitchFamily="65" charset="-120"/>
              <a:ea typeface="標楷體" panose="03000509000000000000" pitchFamily="65" charset="-120"/>
            </a:rPr>
            <a:t>以</a:t>
          </a:r>
          <a:r>
            <a:rPr lang="en-US" altLang="zh-TW" sz="1800" kern="1200" dirty="0" smtClean="0">
              <a:latin typeface="標楷體" panose="03000509000000000000" pitchFamily="65" charset="-120"/>
              <a:ea typeface="標楷體" panose="03000509000000000000" pitchFamily="65" charset="-120"/>
            </a:rPr>
            <a:t>CF</a:t>
          </a:r>
          <a:r>
            <a:rPr lang="zh-TW" altLang="en-US" sz="1800" kern="1200" dirty="0" smtClean="0">
              <a:latin typeface="標楷體" panose="03000509000000000000" pitchFamily="65" charset="-120"/>
              <a:ea typeface="標楷體" panose="03000509000000000000" pitchFamily="65" charset="-120"/>
            </a:rPr>
            <a:t>卡、</a:t>
          </a:r>
          <a:r>
            <a:rPr lang="en-US" altLang="zh-TW" sz="1800" kern="1200" dirty="0" smtClean="0">
              <a:latin typeface="標楷體" panose="03000509000000000000" pitchFamily="65" charset="-120"/>
              <a:ea typeface="標楷體" panose="03000509000000000000" pitchFamily="65" charset="-120"/>
            </a:rPr>
            <a:t>SD</a:t>
          </a:r>
          <a:r>
            <a:rPr lang="zh-TW" altLang="en-US" sz="1800" kern="1200" dirty="0" smtClean="0">
              <a:latin typeface="標楷體" panose="03000509000000000000" pitchFamily="65" charset="-120"/>
              <a:ea typeface="標楷體" panose="03000509000000000000" pitchFamily="65" charset="-120"/>
            </a:rPr>
            <a:t>卡等記憶卡灌錄歌曲</a:t>
          </a:r>
          <a:endParaRPr lang="zh-TW" altLang="en-US" sz="1800" kern="1200" dirty="0">
            <a:latin typeface="標楷體" panose="03000509000000000000" pitchFamily="65" charset="-120"/>
            <a:ea typeface="標楷體" panose="03000509000000000000" pitchFamily="65" charset="-120"/>
          </a:endParaRPr>
        </a:p>
        <a:p>
          <a:pPr marL="171450" lvl="1" indent="-171450" algn="l" defTabSz="800100">
            <a:lnSpc>
              <a:spcPct val="90000"/>
            </a:lnSpc>
            <a:spcBef>
              <a:spcPct val="0"/>
            </a:spcBef>
            <a:spcAft>
              <a:spcPct val="15000"/>
            </a:spcAft>
            <a:buChar char="••"/>
          </a:pPr>
          <a:r>
            <a:rPr lang="zh-TW" altLang="en-US" sz="1800" kern="1200" dirty="0" smtClean="0">
              <a:latin typeface="標楷體" panose="03000509000000000000" pitchFamily="65" charset="-120"/>
              <a:ea typeface="標楷體" panose="03000509000000000000" pitchFamily="65" charset="-120"/>
            </a:rPr>
            <a:t>由</a:t>
          </a:r>
          <a:r>
            <a:rPr lang="zh-TW" altLang="en-US" sz="1800" b="1" u="sng" kern="1200" dirty="0" smtClean="0">
              <a:solidFill>
                <a:srgbClr val="C00000"/>
              </a:solidFill>
              <a:latin typeface="標楷體" panose="03000509000000000000" pitchFamily="65" charset="-120"/>
              <a:ea typeface="標楷體" panose="03000509000000000000" pitchFamily="65" charset="-120"/>
            </a:rPr>
            <a:t>經銷商到店灌歌</a:t>
          </a:r>
          <a:r>
            <a:rPr lang="zh-TW" altLang="en-US" sz="1800" kern="1200" dirty="0" smtClean="0">
              <a:latin typeface="標楷體" panose="03000509000000000000" pitchFamily="65" charset="-120"/>
              <a:ea typeface="標楷體" panose="03000509000000000000" pitchFamily="65" charset="-120"/>
            </a:rPr>
            <a:t>或</a:t>
          </a:r>
          <a:r>
            <a:rPr lang="zh-TW" altLang="en-US" sz="1800" b="1" u="sng" kern="1200" dirty="0" smtClean="0">
              <a:solidFill>
                <a:srgbClr val="C00000"/>
              </a:solidFill>
              <a:latin typeface="標楷體" panose="03000509000000000000" pitchFamily="65" charset="-120"/>
              <a:ea typeface="標楷體" panose="03000509000000000000" pitchFamily="65" charset="-120"/>
            </a:rPr>
            <a:t>將檔案郵寄給店家自行灌歌</a:t>
          </a:r>
          <a:endParaRPr lang="zh-TW" altLang="en-US" sz="1800" b="1" u="sng" kern="1200" dirty="0">
            <a:solidFill>
              <a:srgbClr val="C00000"/>
            </a:solidFill>
            <a:latin typeface="標楷體" panose="03000509000000000000" pitchFamily="65" charset="-120"/>
            <a:ea typeface="標楷體" panose="03000509000000000000" pitchFamily="65" charset="-120"/>
          </a:endParaRPr>
        </a:p>
      </dsp:txBody>
      <dsp:txXfrm rot="-5400000">
        <a:off x="933755" y="3018036"/>
        <a:ext cx="6831469" cy="1657599"/>
      </dsp:txXfrm>
    </dsp:sp>
    <dsp:sp modelId="{5C273356-28A8-48A6-9C69-C7DEE84DF760}">
      <dsp:nvSpPr>
        <dsp:cNvPr id="0" name=""/>
        <dsp:cNvSpPr/>
      </dsp:nvSpPr>
      <dsp:spPr>
        <a:xfrm>
          <a:off x="126" y="2927107"/>
          <a:ext cx="933629" cy="1839457"/>
        </a:xfrm>
        <a:prstGeom prst="roundRect">
          <a:avLst/>
        </a:prstGeom>
        <a:solidFill>
          <a:schemeClr val="lt1"/>
        </a:solidFill>
        <a:ln w="25400" cap="flat" cmpd="sng" algn="ctr">
          <a:solidFill>
            <a:schemeClr val="accent5"/>
          </a:solidFill>
          <a:prstDash val="solid"/>
        </a:ln>
        <a:effectLst/>
      </dsp:spPr>
      <dsp:style>
        <a:lnRef idx="2">
          <a:schemeClr val="accent5"/>
        </a:lnRef>
        <a:fillRef idx="1">
          <a:schemeClr val="lt1"/>
        </a:fillRef>
        <a:effectRef idx="0">
          <a:schemeClr val="accent5"/>
        </a:effectRef>
        <a:fontRef idx="minor">
          <a:schemeClr val="dk1"/>
        </a:fontRef>
      </dsp:style>
      <dsp:txBody>
        <a:bodyPr spcFirstLastPara="0" vert="horz" wrap="square" lIns="95250" tIns="47625" rIns="95250" bIns="47625" numCol="1" spcCol="1270" anchor="ctr" anchorCtr="0">
          <a:noAutofit/>
        </a:bodyPr>
        <a:lstStyle/>
        <a:p>
          <a:pPr lvl="0" algn="ctr" defTabSz="1111250">
            <a:lnSpc>
              <a:spcPct val="90000"/>
            </a:lnSpc>
            <a:spcBef>
              <a:spcPct val="0"/>
            </a:spcBef>
            <a:spcAft>
              <a:spcPct val="35000"/>
            </a:spcAft>
          </a:pPr>
          <a:r>
            <a:rPr lang="zh-TW" altLang="en-US" sz="2500" b="1" kern="1200" dirty="0" smtClean="0">
              <a:solidFill>
                <a:srgbClr val="0070C0"/>
              </a:solidFill>
              <a:latin typeface="標楷體" panose="03000509000000000000" pitchFamily="65" charset="-120"/>
              <a:ea typeface="標楷體" panose="03000509000000000000" pitchFamily="65" charset="-120"/>
            </a:rPr>
            <a:t>自有</a:t>
          </a:r>
          <a:endParaRPr lang="en-US" altLang="zh-TW" sz="2500" b="1" kern="1200" dirty="0" smtClean="0">
            <a:solidFill>
              <a:srgbClr val="0070C0"/>
            </a:solidFill>
            <a:latin typeface="標楷體" panose="03000509000000000000" pitchFamily="65" charset="-120"/>
            <a:ea typeface="標楷體" panose="03000509000000000000" pitchFamily="65" charset="-120"/>
          </a:endParaRPr>
        </a:p>
        <a:p>
          <a:pPr lvl="0" algn="ctr" defTabSz="1111250">
            <a:lnSpc>
              <a:spcPct val="90000"/>
            </a:lnSpc>
            <a:spcBef>
              <a:spcPct val="0"/>
            </a:spcBef>
            <a:spcAft>
              <a:spcPct val="35000"/>
            </a:spcAft>
          </a:pPr>
          <a:r>
            <a:rPr lang="zh-TW" altLang="en-US" sz="2500" b="1" kern="1200" dirty="0" smtClean="0">
              <a:solidFill>
                <a:srgbClr val="0070C0"/>
              </a:solidFill>
              <a:latin typeface="標楷體" panose="03000509000000000000" pitchFamily="65" charset="-120"/>
              <a:ea typeface="標楷體" panose="03000509000000000000" pitchFamily="65" charset="-120"/>
            </a:rPr>
            <a:t>機台</a:t>
          </a:r>
          <a:endParaRPr lang="zh-TW" altLang="en-US" sz="2500" b="1" kern="1200" dirty="0">
            <a:solidFill>
              <a:srgbClr val="0070C0"/>
            </a:solidFill>
            <a:latin typeface="標楷體" panose="03000509000000000000" pitchFamily="65" charset="-120"/>
            <a:ea typeface="標楷體" panose="03000509000000000000" pitchFamily="65" charset="-120"/>
          </a:endParaRPr>
        </a:p>
      </dsp:txBody>
      <dsp:txXfrm>
        <a:off x="45702" y="2972683"/>
        <a:ext cx="842477" cy="1748305"/>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4A81D52-C04E-4540-9AE7-C42E4BC279A6}">
      <dsp:nvSpPr>
        <dsp:cNvPr id="0" name=""/>
        <dsp:cNvSpPr/>
      </dsp:nvSpPr>
      <dsp:spPr>
        <a:xfrm rot="633270">
          <a:off x="2522407" y="2961469"/>
          <a:ext cx="493525" cy="68203"/>
        </a:xfrm>
        <a:custGeom>
          <a:avLst/>
          <a:gdLst/>
          <a:ahLst/>
          <a:cxnLst/>
          <a:rect l="0" t="0" r="0" b="0"/>
          <a:pathLst>
            <a:path>
              <a:moveTo>
                <a:pt x="0" y="34101"/>
              </a:moveTo>
              <a:lnTo>
                <a:pt x="493525" y="34101"/>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77323A3-4D61-4150-B2ED-9A55BBA2157F}">
      <dsp:nvSpPr>
        <dsp:cNvPr id="0" name=""/>
        <dsp:cNvSpPr/>
      </dsp:nvSpPr>
      <dsp:spPr>
        <a:xfrm rot="19813997">
          <a:off x="2464877" y="1786211"/>
          <a:ext cx="935308" cy="68203"/>
        </a:xfrm>
        <a:custGeom>
          <a:avLst/>
          <a:gdLst/>
          <a:ahLst/>
          <a:cxnLst/>
          <a:rect l="0" t="0" r="0" b="0"/>
          <a:pathLst>
            <a:path>
              <a:moveTo>
                <a:pt x="0" y="34101"/>
              </a:moveTo>
              <a:lnTo>
                <a:pt x="935308" y="34101"/>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47530F5-7150-4D77-BFBF-B477B15875F7}">
      <dsp:nvSpPr>
        <dsp:cNvPr id="0" name=""/>
        <dsp:cNvSpPr/>
      </dsp:nvSpPr>
      <dsp:spPr>
        <a:xfrm>
          <a:off x="0" y="1256925"/>
          <a:ext cx="2590047" cy="2588626"/>
        </a:xfrm>
        <a:prstGeom prst="ellipse">
          <a:avLst/>
        </a:prstGeom>
        <a:blipFill rotWithShape="1">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CD33AB1-6D4E-497B-8789-AFF1670B4242}">
      <dsp:nvSpPr>
        <dsp:cNvPr id="0" name=""/>
        <dsp:cNvSpPr/>
      </dsp:nvSpPr>
      <dsp:spPr>
        <a:xfrm>
          <a:off x="2952090" y="432953"/>
          <a:ext cx="2472276" cy="1338366"/>
        </a:xfrm>
        <a:prstGeom prst="ellipse">
          <a:avLst/>
        </a:prstGeom>
        <a:solidFill>
          <a:schemeClr val="accent4">
            <a:hueOff val="-2232385"/>
            <a:satOff val="13449"/>
            <a:lumOff val="107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zh-TW" altLang="en-US" sz="2000" kern="1200" dirty="0" smtClean="0">
              <a:solidFill>
                <a:schemeClr val="tx1"/>
              </a:solidFill>
              <a:latin typeface="標楷體" panose="03000509000000000000" pitchFamily="65" charset="-120"/>
              <a:ea typeface="標楷體" panose="03000509000000000000" pitchFamily="65" charset="-120"/>
            </a:rPr>
            <a:t>消費者歡唱卡拉</a:t>
          </a:r>
          <a:r>
            <a:rPr lang="en-US" altLang="en-US" sz="2000" kern="1200" dirty="0" smtClean="0">
              <a:solidFill>
                <a:schemeClr val="tx1"/>
              </a:solidFill>
              <a:latin typeface="標楷體" panose="03000509000000000000" pitchFamily="65" charset="-120"/>
              <a:ea typeface="標楷體" panose="03000509000000000000" pitchFamily="65" charset="-120"/>
            </a:rPr>
            <a:t>OK</a:t>
          </a:r>
          <a:endParaRPr lang="zh-TW" altLang="en-US" sz="2000" kern="1200" dirty="0" smtClean="0">
            <a:solidFill>
              <a:schemeClr val="tx1"/>
            </a:solidFill>
            <a:latin typeface="標楷體" panose="03000509000000000000" pitchFamily="65" charset="-120"/>
            <a:ea typeface="標楷體" panose="03000509000000000000" pitchFamily="65" charset="-120"/>
          </a:endParaRPr>
        </a:p>
        <a:p>
          <a:pPr lvl="0" algn="ctr" defTabSz="889000">
            <a:lnSpc>
              <a:spcPct val="90000"/>
            </a:lnSpc>
            <a:spcBef>
              <a:spcPct val="0"/>
            </a:spcBef>
            <a:spcAft>
              <a:spcPct val="35000"/>
            </a:spcAft>
          </a:pPr>
          <a:r>
            <a:rPr lang="zh-TW" altLang="en-US" sz="2000" b="1" kern="1200" dirty="0" smtClean="0">
              <a:solidFill>
                <a:srgbClr val="FF0000"/>
              </a:solidFill>
              <a:latin typeface="標楷體" panose="03000509000000000000" pitchFamily="65" charset="-120"/>
              <a:ea typeface="標楷體" panose="03000509000000000000" pitchFamily="65" charset="-120"/>
            </a:rPr>
            <a:t>原聲原影</a:t>
          </a:r>
          <a:endParaRPr lang="zh-TW" altLang="en-US" sz="2000" b="1" kern="1200" dirty="0">
            <a:solidFill>
              <a:srgbClr val="FF0000"/>
            </a:solidFill>
            <a:latin typeface="標楷體" panose="03000509000000000000" pitchFamily="65" charset="-120"/>
            <a:ea typeface="標楷體" panose="03000509000000000000" pitchFamily="65" charset="-120"/>
          </a:endParaRPr>
        </a:p>
      </dsp:txBody>
      <dsp:txXfrm>
        <a:off x="3314146" y="628952"/>
        <a:ext cx="1748164" cy="946368"/>
      </dsp:txXfrm>
    </dsp:sp>
    <dsp:sp modelId="{C0966E68-4B77-493B-920B-5E5778D8B37F}">
      <dsp:nvSpPr>
        <dsp:cNvPr id="0" name=""/>
        <dsp:cNvSpPr/>
      </dsp:nvSpPr>
      <dsp:spPr>
        <a:xfrm>
          <a:off x="5074454" y="432953"/>
          <a:ext cx="3708415" cy="13383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171450" lvl="1" indent="-171450" algn="l" defTabSz="800100">
            <a:lnSpc>
              <a:spcPct val="90000"/>
            </a:lnSpc>
            <a:spcBef>
              <a:spcPct val="0"/>
            </a:spcBef>
            <a:spcAft>
              <a:spcPct val="15000"/>
            </a:spcAft>
            <a:buChar char="••"/>
          </a:pPr>
          <a:r>
            <a:rPr lang="zh-TW" altLang="en-US" sz="1800" b="1" kern="1200" dirty="0" smtClean="0">
              <a:latin typeface="標楷體" panose="03000509000000000000" pitchFamily="65" charset="-120"/>
              <a:ea typeface="標楷體" panose="03000509000000000000" pitchFamily="65" charset="-120"/>
            </a:rPr>
            <a:t>音樂著作</a:t>
          </a:r>
          <a:r>
            <a:rPr lang="zh-TW" altLang="en-US" sz="1800" b="0" kern="1200" dirty="0" smtClean="0">
              <a:latin typeface="標楷體" panose="03000509000000000000" pitchFamily="65" charset="-120"/>
              <a:ea typeface="標楷體" panose="03000509000000000000" pitchFamily="65" charset="-120"/>
            </a:rPr>
            <a:t>公開演出</a:t>
          </a:r>
          <a:r>
            <a:rPr lang="en-US" altLang="zh-TW" sz="1800" b="0" kern="1200" dirty="0" smtClean="0">
              <a:latin typeface="標楷體" panose="03000509000000000000" pitchFamily="65" charset="-120"/>
              <a:ea typeface="標楷體" panose="03000509000000000000" pitchFamily="65" charset="-120"/>
            </a:rPr>
            <a:t>(</a:t>
          </a:r>
          <a:r>
            <a:rPr lang="zh-TW" altLang="en-US" sz="1800" b="0" kern="1200" dirty="0" smtClean="0">
              <a:latin typeface="標楷體" panose="03000509000000000000" pitchFamily="65" charset="-120"/>
              <a:ea typeface="標楷體" panose="03000509000000000000" pitchFamily="65" charset="-120"/>
            </a:rPr>
            <a:t>即消費者演唱</a:t>
          </a:r>
          <a:r>
            <a:rPr lang="en-US" altLang="zh-TW" sz="1800" b="0" kern="1200" dirty="0" smtClean="0">
              <a:latin typeface="標楷體" panose="03000509000000000000" pitchFamily="65" charset="-120"/>
              <a:ea typeface="標楷體" panose="03000509000000000000" pitchFamily="65" charset="-120"/>
            </a:rPr>
            <a:t>)</a:t>
          </a:r>
          <a:endParaRPr lang="zh-TW" altLang="en-US" sz="1800" b="0" kern="1200" dirty="0">
            <a:latin typeface="標楷體" panose="03000509000000000000" pitchFamily="65" charset="-120"/>
            <a:ea typeface="標楷體" panose="03000509000000000000" pitchFamily="65" charset="-120"/>
          </a:endParaRPr>
        </a:p>
        <a:p>
          <a:pPr marL="171450" lvl="1" indent="-171450" algn="l" defTabSz="800100">
            <a:lnSpc>
              <a:spcPct val="90000"/>
            </a:lnSpc>
            <a:spcBef>
              <a:spcPct val="0"/>
            </a:spcBef>
            <a:spcAft>
              <a:spcPct val="15000"/>
            </a:spcAft>
            <a:buChar char="••"/>
          </a:pPr>
          <a:r>
            <a:rPr lang="zh-TW" altLang="en-US" sz="1800" b="1" kern="1200" dirty="0" smtClean="0">
              <a:latin typeface="標楷體" panose="03000509000000000000" pitchFamily="65" charset="-120"/>
              <a:ea typeface="標楷體" panose="03000509000000000000" pitchFamily="65" charset="-120"/>
            </a:rPr>
            <a:t>視聽著作</a:t>
          </a:r>
          <a:r>
            <a:rPr lang="zh-TW" altLang="en-US" sz="1800" b="0" kern="1200" dirty="0" smtClean="0">
              <a:latin typeface="標楷體" panose="03000509000000000000" pitchFamily="65" charset="-120"/>
              <a:ea typeface="標楷體" panose="03000509000000000000" pitchFamily="65" charset="-120"/>
            </a:rPr>
            <a:t>公開上映</a:t>
          </a:r>
        </a:p>
      </dsp:txBody>
      <dsp:txXfrm>
        <a:off x="5074454" y="432953"/>
        <a:ext cx="3708415" cy="1338366"/>
      </dsp:txXfrm>
    </dsp:sp>
    <dsp:sp modelId="{3E27243C-A01B-4CB4-A184-1B63BD9DA403}">
      <dsp:nvSpPr>
        <dsp:cNvPr id="0" name=""/>
        <dsp:cNvSpPr/>
      </dsp:nvSpPr>
      <dsp:spPr>
        <a:xfrm>
          <a:off x="2928396" y="2649056"/>
          <a:ext cx="2513078" cy="1220609"/>
        </a:xfrm>
        <a:prstGeom prst="ellipse">
          <a:avLst/>
        </a:prstGeom>
        <a:solidFill>
          <a:schemeClr val="accent4">
            <a:hueOff val="-4464770"/>
            <a:satOff val="26899"/>
            <a:lumOff val="215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zh-TW" altLang="en-US" sz="2000" kern="1200" dirty="0" smtClean="0">
              <a:solidFill>
                <a:schemeClr val="tx1"/>
              </a:solidFill>
              <a:latin typeface="標楷體" panose="03000509000000000000" pitchFamily="65" charset="-120"/>
              <a:ea typeface="標楷體" panose="03000509000000000000" pitchFamily="65" charset="-120"/>
            </a:rPr>
            <a:t>消費者歡唱卡拉</a:t>
          </a:r>
          <a:r>
            <a:rPr lang="en-US" altLang="zh-TW" sz="2000" kern="1200" dirty="0" smtClean="0">
              <a:solidFill>
                <a:schemeClr val="tx1"/>
              </a:solidFill>
              <a:latin typeface="標楷體" panose="03000509000000000000" pitchFamily="65" charset="-120"/>
              <a:ea typeface="標楷體" panose="03000509000000000000" pitchFamily="65" charset="-120"/>
            </a:rPr>
            <a:t>OK</a:t>
          </a:r>
        </a:p>
        <a:p>
          <a:pPr lvl="0" algn="ctr" defTabSz="889000">
            <a:lnSpc>
              <a:spcPct val="90000"/>
            </a:lnSpc>
            <a:spcBef>
              <a:spcPct val="0"/>
            </a:spcBef>
            <a:spcAft>
              <a:spcPct val="35000"/>
            </a:spcAft>
          </a:pPr>
          <a:r>
            <a:rPr lang="en-US" altLang="zh-TW" sz="2000" b="1" kern="1200" dirty="0" smtClean="0">
              <a:solidFill>
                <a:srgbClr val="FF0000"/>
              </a:solidFill>
              <a:latin typeface="標楷體" panose="03000509000000000000" pitchFamily="65" charset="-120"/>
              <a:ea typeface="標楷體" panose="03000509000000000000" pitchFamily="65" charset="-120"/>
            </a:rPr>
            <a:t>MIDI</a:t>
          </a:r>
        </a:p>
      </dsp:txBody>
      <dsp:txXfrm>
        <a:off x="3296428" y="2827810"/>
        <a:ext cx="1777014" cy="863101"/>
      </dsp:txXfrm>
    </dsp:sp>
    <dsp:sp modelId="{36D15A26-48D7-4550-B1D7-143AAC72E0AE}">
      <dsp:nvSpPr>
        <dsp:cNvPr id="0" name=""/>
        <dsp:cNvSpPr/>
      </dsp:nvSpPr>
      <dsp:spPr>
        <a:xfrm>
          <a:off x="5040559" y="2649056"/>
          <a:ext cx="3769618" cy="12206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171450" lvl="1" indent="-171450" algn="l" defTabSz="800100">
            <a:lnSpc>
              <a:spcPct val="90000"/>
            </a:lnSpc>
            <a:spcBef>
              <a:spcPct val="0"/>
            </a:spcBef>
            <a:spcAft>
              <a:spcPct val="15000"/>
            </a:spcAft>
            <a:buChar char="••"/>
          </a:pPr>
          <a:r>
            <a:rPr lang="zh-TW" altLang="en-US" sz="1800" b="1" kern="1200" dirty="0" smtClean="0">
              <a:latin typeface="標楷體" panose="03000509000000000000" pitchFamily="65" charset="-120"/>
              <a:ea typeface="標楷體" panose="03000509000000000000" pitchFamily="65" charset="-120"/>
            </a:rPr>
            <a:t>音樂著作</a:t>
          </a:r>
          <a:r>
            <a:rPr lang="zh-TW" altLang="en-US" sz="1800" kern="1200" dirty="0" smtClean="0">
              <a:latin typeface="標楷體" panose="03000509000000000000" pitchFamily="65" charset="-120"/>
              <a:ea typeface="標楷體" panose="03000509000000000000" pitchFamily="65" charset="-120"/>
            </a:rPr>
            <a:t>公開演出</a:t>
          </a:r>
          <a:r>
            <a:rPr lang="en-US" altLang="en-US" sz="1800" kern="1200" dirty="0" smtClean="0">
              <a:latin typeface="標楷體" panose="03000509000000000000" pitchFamily="65" charset="-120"/>
              <a:ea typeface="標楷體" panose="03000509000000000000" pitchFamily="65" charset="-120"/>
            </a:rPr>
            <a:t>(</a:t>
          </a:r>
          <a:r>
            <a:rPr lang="zh-TW" altLang="en-US" sz="1800" kern="1200" dirty="0" smtClean="0">
              <a:latin typeface="標楷體" panose="03000509000000000000" pitchFamily="65" charset="-120"/>
              <a:ea typeface="標楷體" panose="03000509000000000000" pitchFamily="65" charset="-120"/>
            </a:rPr>
            <a:t>即消費者演唱</a:t>
          </a:r>
          <a:r>
            <a:rPr lang="en-US" altLang="en-US" sz="1800" kern="1200" dirty="0" smtClean="0">
              <a:latin typeface="標楷體" panose="03000509000000000000" pitchFamily="65" charset="-120"/>
              <a:ea typeface="標楷體" panose="03000509000000000000" pitchFamily="65" charset="-120"/>
            </a:rPr>
            <a:t>)</a:t>
          </a:r>
          <a:endParaRPr lang="zh-TW" altLang="en-US" sz="1800" kern="1200" dirty="0">
            <a:latin typeface="標楷體" panose="03000509000000000000" pitchFamily="65" charset="-120"/>
            <a:ea typeface="標楷體" panose="03000509000000000000" pitchFamily="65" charset="-120"/>
          </a:endParaRPr>
        </a:p>
      </dsp:txBody>
      <dsp:txXfrm>
        <a:off x="5040559" y="2649056"/>
        <a:ext cx="3769618" cy="1220609"/>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BB8302F-1C5C-42A3-88D3-4FF52F784339}">
      <dsp:nvSpPr>
        <dsp:cNvPr id="0" name=""/>
        <dsp:cNvSpPr/>
      </dsp:nvSpPr>
      <dsp:spPr>
        <a:xfrm>
          <a:off x="288044" y="273509"/>
          <a:ext cx="658594" cy="3230807"/>
        </a:xfrm>
        <a:prstGeom prst="ellipse">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ctr" defTabSz="889000" rtl="0">
            <a:lnSpc>
              <a:spcPct val="90000"/>
            </a:lnSpc>
            <a:spcBef>
              <a:spcPct val="0"/>
            </a:spcBef>
            <a:spcAft>
              <a:spcPct val="35000"/>
            </a:spcAft>
          </a:pPr>
          <a:r>
            <a:rPr lang="zh-TW" altLang="en-US" sz="2000" b="1" kern="1200" dirty="0" smtClean="0">
              <a:latin typeface="微軟正黑體" panose="020B0604030504040204" pitchFamily="34" charset="-120"/>
              <a:ea typeface="微軟正黑體" panose="020B0604030504040204" pitchFamily="34" charset="-120"/>
            </a:rPr>
            <a:t>利用人</a:t>
          </a:r>
          <a:endParaRPr lang="zh-TW" altLang="en-US" sz="2000" b="1" kern="1200" dirty="0">
            <a:latin typeface="微軟正黑體" panose="020B0604030504040204" pitchFamily="34" charset="-120"/>
            <a:ea typeface="微軟正黑體" panose="020B0604030504040204" pitchFamily="34" charset="-120"/>
          </a:endParaRPr>
        </a:p>
      </dsp:txBody>
      <dsp:txXfrm>
        <a:off x="384493" y="746650"/>
        <a:ext cx="465696" cy="2284525"/>
      </dsp:txXfrm>
    </dsp:sp>
    <dsp:sp modelId="{0A397B7A-3285-48A3-B338-ABFA07A92EC9}">
      <dsp:nvSpPr>
        <dsp:cNvPr id="0" name=""/>
        <dsp:cNvSpPr/>
      </dsp:nvSpPr>
      <dsp:spPr>
        <a:xfrm rot="18797797">
          <a:off x="727177" y="1348147"/>
          <a:ext cx="1396846" cy="64887"/>
        </a:xfrm>
        <a:custGeom>
          <a:avLst/>
          <a:gdLst/>
          <a:ahLst/>
          <a:cxnLst/>
          <a:rect l="0" t="0" r="0" b="0"/>
          <a:pathLst>
            <a:path>
              <a:moveTo>
                <a:pt x="0" y="32443"/>
              </a:moveTo>
              <a:lnTo>
                <a:pt x="1396846" y="32443"/>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TW" altLang="en-US" sz="500" kern="1200"/>
        </a:p>
      </dsp:txBody>
      <dsp:txXfrm>
        <a:off x="1390680" y="1345669"/>
        <a:ext cx="69842" cy="69842"/>
      </dsp:txXfrm>
    </dsp:sp>
    <dsp:sp modelId="{C75A6698-9F90-471A-8B7C-A8762EB94708}">
      <dsp:nvSpPr>
        <dsp:cNvPr id="0" name=""/>
        <dsp:cNvSpPr/>
      </dsp:nvSpPr>
      <dsp:spPr>
        <a:xfrm>
          <a:off x="1904562" y="606162"/>
          <a:ext cx="1695837" cy="532213"/>
        </a:xfrm>
        <a:prstGeom prst="roundRect">
          <a:avLst>
            <a:gd name="adj" fmla="val 10000"/>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5240" tIns="15240" rIns="15240" bIns="15240" numCol="1" spcCol="1270" anchor="ctr" anchorCtr="0">
          <a:noAutofit/>
        </a:bodyPr>
        <a:lstStyle/>
        <a:p>
          <a:pPr lvl="0" algn="ctr" defTabSz="1066800" rtl="0">
            <a:lnSpc>
              <a:spcPct val="90000"/>
            </a:lnSpc>
            <a:spcBef>
              <a:spcPct val="0"/>
            </a:spcBef>
            <a:spcAft>
              <a:spcPct val="35000"/>
            </a:spcAft>
          </a:pPr>
          <a:r>
            <a:rPr lang="en-US" sz="2400" kern="1200" dirty="0" smtClean="0">
              <a:latin typeface="微軟正黑體" panose="020B0604030504040204" pitchFamily="34" charset="-120"/>
              <a:ea typeface="微軟正黑體" panose="020B0604030504040204" pitchFamily="34" charset="-120"/>
            </a:rPr>
            <a:t>MCAT</a:t>
          </a:r>
          <a:r>
            <a:rPr lang="en-US" sz="1800" b="1" i="1" kern="1200" baseline="40000" dirty="0" smtClean="0">
              <a:solidFill>
                <a:srgbClr val="C00000"/>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NT3000</a:t>
          </a:r>
          <a:endParaRPr lang="zh-TW" sz="1800" b="1" i="1" kern="1200" baseline="40000" dirty="0">
            <a:solidFill>
              <a:srgbClr val="C00000"/>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endParaRPr>
        </a:p>
      </dsp:txBody>
      <dsp:txXfrm>
        <a:off x="1920150" y="621750"/>
        <a:ext cx="1664661" cy="501037"/>
      </dsp:txXfrm>
    </dsp:sp>
    <dsp:sp modelId="{749F415C-A17D-4C25-BE5B-470101E33F2A}">
      <dsp:nvSpPr>
        <dsp:cNvPr id="0" name=""/>
        <dsp:cNvSpPr/>
      </dsp:nvSpPr>
      <dsp:spPr>
        <a:xfrm rot="20923128">
          <a:off x="937128" y="1760171"/>
          <a:ext cx="984508" cy="64887"/>
        </a:xfrm>
        <a:custGeom>
          <a:avLst/>
          <a:gdLst/>
          <a:ahLst/>
          <a:cxnLst/>
          <a:rect l="0" t="0" r="0" b="0"/>
          <a:pathLst>
            <a:path>
              <a:moveTo>
                <a:pt x="0" y="32443"/>
              </a:moveTo>
              <a:lnTo>
                <a:pt x="984508" y="32443"/>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TW" altLang="en-US" sz="500" kern="1200"/>
        </a:p>
      </dsp:txBody>
      <dsp:txXfrm>
        <a:off x="1404770" y="1768003"/>
        <a:ext cx="49225" cy="49225"/>
      </dsp:txXfrm>
    </dsp:sp>
    <dsp:sp modelId="{7450EFE6-8BF1-4D2A-9810-769660099C48}">
      <dsp:nvSpPr>
        <dsp:cNvPr id="0" name=""/>
        <dsp:cNvSpPr/>
      </dsp:nvSpPr>
      <dsp:spPr>
        <a:xfrm>
          <a:off x="1912126" y="1430211"/>
          <a:ext cx="1688273" cy="532213"/>
        </a:xfrm>
        <a:prstGeom prst="roundRect">
          <a:avLst>
            <a:gd name="adj" fmla="val 10000"/>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5240" tIns="15240" rIns="15240" bIns="15240" numCol="1" spcCol="1270" anchor="ctr" anchorCtr="0">
          <a:noAutofit/>
        </a:bodyPr>
        <a:lstStyle/>
        <a:p>
          <a:pPr lvl="0" algn="ctr" defTabSz="1066800" rtl="0">
            <a:lnSpc>
              <a:spcPct val="90000"/>
            </a:lnSpc>
            <a:spcBef>
              <a:spcPct val="0"/>
            </a:spcBef>
            <a:spcAft>
              <a:spcPct val="35000"/>
            </a:spcAft>
          </a:pPr>
          <a:r>
            <a:rPr lang="en-US" sz="2400" kern="1200" dirty="0" smtClean="0">
              <a:latin typeface="微軟正黑體" panose="020B0604030504040204" pitchFamily="34" charset="-120"/>
              <a:ea typeface="微軟正黑體" panose="020B0604030504040204" pitchFamily="34" charset="-120"/>
            </a:rPr>
            <a:t>MUST</a:t>
          </a:r>
          <a:r>
            <a:rPr lang="en-US" sz="1800" b="1" i="1" kern="1200" baseline="40000" dirty="0" smtClean="0">
              <a:solidFill>
                <a:srgbClr val="C00000"/>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NT5000</a:t>
          </a:r>
          <a:endParaRPr lang="zh-TW" sz="1800" kern="1200" dirty="0">
            <a:solidFill>
              <a:srgbClr val="C00000"/>
            </a:solidFill>
            <a:latin typeface="微軟正黑體" panose="020B0604030504040204" pitchFamily="34" charset="-120"/>
            <a:ea typeface="微軟正黑體" panose="020B0604030504040204" pitchFamily="34" charset="-120"/>
          </a:endParaRPr>
        </a:p>
      </dsp:txBody>
      <dsp:txXfrm>
        <a:off x="1927714" y="1445799"/>
        <a:ext cx="1657097" cy="501037"/>
      </dsp:txXfrm>
    </dsp:sp>
    <dsp:sp modelId="{C782A217-5007-4F36-A088-BDE6E1F4B78D}">
      <dsp:nvSpPr>
        <dsp:cNvPr id="0" name=""/>
        <dsp:cNvSpPr/>
      </dsp:nvSpPr>
      <dsp:spPr>
        <a:xfrm rot="2029900">
          <a:off x="848238" y="2180023"/>
          <a:ext cx="1162289" cy="64887"/>
        </a:xfrm>
        <a:custGeom>
          <a:avLst/>
          <a:gdLst/>
          <a:ahLst/>
          <a:cxnLst/>
          <a:rect l="0" t="0" r="0" b="0"/>
          <a:pathLst>
            <a:path>
              <a:moveTo>
                <a:pt x="0" y="32443"/>
              </a:moveTo>
              <a:lnTo>
                <a:pt x="1162289" y="32443"/>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TW" altLang="en-US" sz="500" kern="1200"/>
        </a:p>
      </dsp:txBody>
      <dsp:txXfrm>
        <a:off x="1400325" y="2183410"/>
        <a:ext cx="58114" cy="58114"/>
      </dsp:txXfrm>
    </dsp:sp>
    <dsp:sp modelId="{BE1690D6-BE21-45DC-9C86-6DDA118561EF}">
      <dsp:nvSpPr>
        <dsp:cNvPr id="0" name=""/>
        <dsp:cNvSpPr/>
      </dsp:nvSpPr>
      <dsp:spPr>
        <a:xfrm>
          <a:off x="1912126" y="2269915"/>
          <a:ext cx="1688273" cy="532213"/>
        </a:xfrm>
        <a:prstGeom prst="roundRect">
          <a:avLst>
            <a:gd name="adj" fmla="val 10000"/>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5240" tIns="15240" rIns="15240" bIns="15240" numCol="1" spcCol="1270" anchor="ctr" anchorCtr="0">
          <a:noAutofit/>
        </a:bodyPr>
        <a:lstStyle/>
        <a:p>
          <a:pPr lvl="0" algn="ctr" defTabSz="1066800" rtl="0">
            <a:lnSpc>
              <a:spcPct val="90000"/>
            </a:lnSpc>
            <a:spcBef>
              <a:spcPct val="0"/>
            </a:spcBef>
            <a:spcAft>
              <a:spcPct val="35000"/>
            </a:spcAft>
          </a:pPr>
          <a:r>
            <a:rPr lang="en-US" sz="2400" kern="1200" dirty="0" smtClean="0">
              <a:latin typeface="微軟正黑體" panose="020B0604030504040204" pitchFamily="34" charset="-120"/>
              <a:ea typeface="微軟正黑體" panose="020B0604030504040204" pitchFamily="34" charset="-120"/>
            </a:rPr>
            <a:t>TMCS</a:t>
          </a:r>
          <a:r>
            <a:rPr lang="en-US" sz="1800" b="1" i="1" kern="1200" baseline="40000" dirty="0" smtClean="0">
              <a:solidFill>
                <a:srgbClr val="C00000"/>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NT2000</a:t>
          </a:r>
          <a:endParaRPr lang="zh-TW" sz="1800" b="1" i="1" kern="1200" baseline="40000" dirty="0">
            <a:solidFill>
              <a:srgbClr val="C00000"/>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endParaRPr>
        </a:p>
      </dsp:txBody>
      <dsp:txXfrm>
        <a:off x="1927714" y="2285503"/>
        <a:ext cx="1657097" cy="501037"/>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CE845CB-AB5F-4C26-8EEB-26C6CEB585F7}">
      <dsp:nvSpPr>
        <dsp:cNvPr id="0" name=""/>
        <dsp:cNvSpPr/>
      </dsp:nvSpPr>
      <dsp:spPr>
        <a:xfrm>
          <a:off x="0" y="2271"/>
          <a:ext cx="8229600" cy="865080"/>
        </a:xfrm>
        <a:prstGeom prst="rect">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13792" rIns="199136" bIns="113792" numCol="1" spcCol="1270" anchor="ctr" anchorCtr="0">
          <a:noAutofit/>
        </a:bodyPr>
        <a:lstStyle/>
        <a:p>
          <a:pPr lvl="0" algn="ctr" defTabSz="1244600" rtl="0">
            <a:lnSpc>
              <a:spcPct val="90000"/>
            </a:lnSpc>
            <a:spcBef>
              <a:spcPct val="0"/>
            </a:spcBef>
            <a:spcAft>
              <a:spcPct val="35000"/>
            </a:spcAft>
          </a:pPr>
          <a:r>
            <a:rPr lang="zh-TW" altLang="en-US" sz="2800" kern="1200" dirty="0" smtClean="0"/>
            <a:t>注意事項</a:t>
          </a:r>
          <a:endParaRPr lang="zh-TW" altLang="en-US" sz="2800" kern="1200" dirty="0"/>
        </a:p>
      </dsp:txBody>
      <dsp:txXfrm>
        <a:off x="0" y="2271"/>
        <a:ext cx="8229600" cy="865080"/>
      </dsp:txXfrm>
    </dsp:sp>
    <dsp:sp modelId="{18888EC1-0DA0-4DC4-9A70-BC52B100101D}">
      <dsp:nvSpPr>
        <dsp:cNvPr id="0" name=""/>
        <dsp:cNvSpPr/>
      </dsp:nvSpPr>
      <dsp:spPr>
        <a:xfrm>
          <a:off x="0" y="867351"/>
          <a:ext cx="8229600" cy="3656339"/>
        </a:xfrm>
        <a:prstGeom prst="rect">
          <a:avLst/>
        </a:prstGeom>
        <a:solidFill>
          <a:schemeClr val="accent2">
            <a:tint val="40000"/>
            <a:alpha val="90000"/>
            <a:hueOff val="0"/>
            <a:satOff val="0"/>
            <a:lumOff val="0"/>
            <a:alphaOff val="0"/>
          </a:schemeClr>
        </a:solidFill>
        <a:ln w="2540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rtl="0">
            <a:lnSpc>
              <a:spcPct val="90000"/>
            </a:lnSpc>
            <a:spcBef>
              <a:spcPct val="0"/>
            </a:spcBef>
            <a:spcAft>
              <a:spcPct val="15000"/>
            </a:spcAft>
            <a:buChar char="••"/>
          </a:pPr>
          <a:r>
            <a:rPr lang="zh-TW" sz="1800" kern="1200" dirty="0" smtClean="0"/>
            <a:t>不可自行灌錄來源不明或以破解電腦伴唱機防盜拷措施</a:t>
          </a:r>
          <a:r>
            <a:rPr lang="en-US" sz="1800" kern="1200" dirty="0" smtClean="0"/>
            <a:t>(</a:t>
          </a:r>
          <a:r>
            <a:rPr lang="zh-TW" sz="1800" kern="1200" dirty="0" smtClean="0"/>
            <a:t>輸入碼、授權碼等科技保護措施</a:t>
          </a:r>
          <a:r>
            <a:rPr lang="en-US" sz="1800" kern="1200" dirty="0" smtClean="0"/>
            <a:t>)</a:t>
          </a:r>
          <a:r>
            <a:rPr lang="zh-TW" sz="1800" kern="1200" dirty="0" smtClean="0"/>
            <a:t>之方式加灌歌曲，或在網路上傳輸正版補灌光碟甚或是盜版歌曲供他人灌歌。</a:t>
          </a:r>
          <a:endParaRPr lang="zh-TW" sz="1800" kern="1200" dirty="0"/>
        </a:p>
        <a:p>
          <a:pPr marL="171450" lvl="1" indent="-171450" algn="l" defTabSz="800100" rtl="0">
            <a:lnSpc>
              <a:spcPct val="90000"/>
            </a:lnSpc>
            <a:spcBef>
              <a:spcPct val="0"/>
            </a:spcBef>
            <a:spcAft>
              <a:spcPct val="15000"/>
            </a:spcAft>
            <a:buChar char="••"/>
          </a:pPr>
          <a:r>
            <a:rPr lang="zh-TW" sz="1800" kern="1200" dirty="0" smtClean="0"/>
            <a:t>於自購</a:t>
          </a:r>
          <a:r>
            <a:rPr lang="zh-TW" altLang="en-US" sz="1800" kern="1200" dirty="0" smtClean="0"/>
            <a:t>或租來</a:t>
          </a:r>
          <a:r>
            <a:rPr lang="zh-TW" sz="1800" kern="1200" dirty="0" smtClean="0"/>
            <a:t>之電腦伴唱機補灌新歌，應灌錄原伴唱機廠商所提供之光碟，並認明原出廠公司名稱標示</a:t>
          </a:r>
          <a:r>
            <a:rPr lang="en-US" altLang="zh-TW" sz="1800" kern="1200" dirty="0" smtClean="0"/>
            <a:t>(</a:t>
          </a:r>
          <a:r>
            <a:rPr lang="zh-TW" altLang="en-US" sz="1800" kern="1200" dirty="0" smtClean="0"/>
            <a:t>即有合法授權重製者</a:t>
          </a:r>
          <a:r>
            <a:rPr lang="en-US" altLang="zh-TW" sz="1800" kern="1200" dirty="0" smtClean="0"/>
            <a:t>)</a:t>
          </a:r>
          <a:r>
            <a:rPr lang="zh-TW" sz="1800" kern="1200" dirty="0" smtClean="0"/>
            <a:t>。</a:t>
          </a:r>
          <a:endParaRPr lang="zh-TW" sz="1800" kern="1200" dirty="0"/>
        </a:p>
        <a:p>
          <a:pPr marL="342900" lvl="2" indent="-171450" algn="l" defTabSz="800100" rtl="0">
            <a:lnSpc>
              <a:spcPct val="90000"/>
            </a:lnSpc>
            <a:spcBef>
              <a:spcPct val="0"/>
            </a:spcBef>
            <a:spcAft>
              <a:spcPct val="15000"/>
            </a:spcAft>
            <a:buChar char="••"/>
          </a:pPr>
          <a:r>
            <a:rPr lang="zh-TW" sz="1800" kern="1200" dirty="0" smtClean="0"/>
            <a:t>各廠牌電腦伴唱機重製授權契約多數有針對特定廠牌機器之範圍限制，如欲灌錄他廠牌歌曲，</a:t>
          </a:r>
          <a:r>
            <a:rPr lang="zh-TW" altLang="en-US" sz="1800" kern="1200" dirty="0" smtClean="0"/>
            <a:t>易生侵權</a:t>
          </a:r>
          <a:r>
            <a:rPr lang="zh-TW" sz="1800" kern="1200" dirty="0" smtClean="0"/>
            <a:t>。</a:t>
          </a:r>
          <a:endParaRPr lang="zh-TW" sz="1800" kern="1200" dirty="0"/>
        </a:p>
        <a:p>
          <a:pPr marL="342900" lvl="2" indent="-171450" algn="l" defTabSz="800100" rtl="0">
            <a:lnSpc>
              <a:spcPct val="90000"/>
            </a:lnSpc>
            <a:spcBef>
              <a:spcPct val="0"/>
            </a:spcBef>
            <a:spcAft>
              <a:spcPct val="15000"/>
            </a:spcAft>
            <a:buChar char="••"/>
          </a:pPr>
          <a:r>
            <a:rPr lang="zh-TW" sz="1800" kern="1200" smtClean="0"/>
            <a:t>避免將某廠商出版之新歌光碟、</a:t>
          </a:r>
          <a:r>
            <a:rPr lang="en-US" sz="1800" kern="1200" smtClean="0"/>
            <a:t>CF</a:t>
          </a:r>
          <a:r>
            <a:rPr lang="zh-TW" sz="1800" kern="1200" smtClean="0"/>
            <a:t>記憶卡、灌歌站內之歌曲灌錄在非該廠出產之電腦伴唱機內。</a:t>
          </a:r>
          <a:endParaRPr lang="zh-TW" sz="1800" kern="1200" dirty="0"/>
        </a:p>
      </dsp:txBody>
      <dsp:txXfrm>
        <a:off x="0" y="867351"/>
        <a:ext cx="8229600" cy="3656339"/>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785CF37-95AC-40CF-B7C3-4F087E1D6920}">
      <dsp:nvSpPr>
        <dsp:cNvPr id="0" name=""/>
        <dsp:cNvSpPr/>
      </dsp:nvSpPr>
      <dsp:spPr>
        <a:xfrm>
          <a:off x="0" y="295929"/>
          <a:ext cx="8424936" cy="866250"/>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653869" tIns="416560" rIns="653869" bIns="142240" numCol="1" spcCol="1270" anchor="t" anchorCtr="0">
          <a:noAutofit/>
        </a:bodyPr>
        <a:lstStyle/>
        <a:p>
          <a:pPr marL="228600" lvl="1" indent="-228600" algn="l" defTabSz="889000">
            <a:lnSpc>
              <a:spcPct val="90000"/>
            </a:lnSpc>
            <a:spcBef>
              <a:spcPct val="0"/>
            </a:spcBef>
            <a:spcAft>
              <a:spcPct val="15000"/>
            </a:spcAft>
            <a:buChar char="••"/>
          </a:pPr>
          <a:r>
            <a:rPr lang="zh-TW" altLang="en-US" sz="2000" kern="1200" dirty="0" smtClean="0">
              <a:latin typeface="標楷體" panose="03000509000000000000" pitchFamily="65" charset="-120"/>
              <a:ea typeface="標楷體" panose="03000509000000000000" pitchFamily="65" charset="-120"/>
            </a:rPr>
            <a:t>例如自行與利用人洽談授權、自行主張權利</a:t>
          </a:r>
          <a:endParaRPr lang="zh-TW" altLang="en-US" sz="2000" kern="1200" dirty="0">
            <a:latin typeface="標楷體" panose="03000509000000000000" pitchFamily="65" charset="-120"/>
            <a:ea typeface="標楷體" panose="03000509000000000000" pitchFamily="65" charset="-120"/>
          </a:endParaRPr>
        </a:p>
      </dsp:txBody>
      <dsp:txXfrm>
        <a:off x="0" y="295929"/>
        <a:ext cx="8424936" cy="866250"/>
      </dsp:txXfrm>
    </dsp:sp>
    <dsp:sp modelId="{84393782-0C7F-4FE1-B473-1D83AE2C932F}">
      <dsp:nvSpPr>
        <dsp:cNvPr id="0" name=""/>
        <dsp:cNvSpPr/>
      </dsp:nvSpPr>
      <dsp:spPr>
        <a:xfrm>
          <a:off x="398074" y="60230"/>
          <a:ext cx="5897455" cy="590400"/>
        </a:xfrm>
        <a:prstGeom prst="roundRect">
          <a:avLst/>
        </a:prstGeom>
        <a:solidFill>
          <a:schemeClr val="accent1">
            <a:shade val="80000"/>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22910" tIns="0" rIns="222910" bIns="0" numCol="1" spcCol="1270" anchor="ctr" anchorCtr="0">
          <a:noAutofit/>
        </a:bodyPr>
        <a:lstStyle/>
        <a:p>
          <a:pPr lvl="0" algn="l" defTabSz="889000">
            <a:lnSpc>
              <a:spcPct val="90000"/>
            </a:lnSpc>
            <a:spcBef>
              <a:spcPct val="0"/>
            </a:spcBef>
            <a:spcAft>
              <a:spcPct val="35000"/>
            </a:spcAft>
          </a:pPr>
          <a:r>
            <a:rPr lang="zh-TW" altLang="en-US" sz="2000" b="1" kern="1200" dirty="0" smtClean="0">
              <a:solidFill>
                <a:schemeClr val="tx1"/>
              </a:solidFill>
              <a:latin typeface="標楷體" panose="03000509000000000000" pitchFamily="65" charset="-120"/>
              <a:ea typeface="標楷體" panose="03000509000000000000" pitchFamily="65" charset="-120"/>
            </a:rPr>
            <a:t>著作權人自已行使</a:t>
          </a:r>
          <a:endParaRPr lang="zh-TW" altLang="en-US" sz="2000" b="1" kern="1200" dirty="0">
            <a:solidFill>
              <a:schemeClr val="tx1"/>
            </a:solidFill>
            <a:latin typeface="標楷體" panose="03000509000000000000" pitchFamily="65" charset="-120"/>
            <a:ea typeface="標楷體" panose="03000509000000000000" pitchFamily="65" charset="-120"/>
          </a:endParaRPr>
        </a:p>
      </dsp:txBody>
      <dsp:txXfrm>
        <a:off x="426895" y="89051"/>
        <a:ext cx="5839813" cy="532758"/>
      </dsp:txXfrm>
    </dsp:sp>
    <dsp:sp modelId="{56EC4507-690F-407F-A9FF-C68B0DC1A239}">
      <dsp:nvSpPr>
        <dsp:cNvPr id="0" name=""/>
        <dsp:cNvSpPr/>
      </dsp:nvSpPr>
      <dsp:spPr>
        <a:xfrm>
          <a:off x="0" y="1565379"/>
          <a:ext cx="8424936" cy="866250"/>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653869" tIns="416560" rIns="653869" bIns="142240" numCol="1" spcCol="1270" anchor="t" anchorCtr="0">
          <a:noAutofit/>
        </a:bodyPr>
        <a:lstStyle/>
        <a:p>
          <a:pPr marL="228600" lvl="1" indent="-228600" algn="l" defTabSz="889000">
            <a:lnSpc>
              <a:spcPct val="90000"/>
            </a:lnSpc>
            <a:spcBef>
              <a:spcPct val="0"/>
            </a:spcBef>
            <a:spcAft>
              <a:spcPct val="15000"/>
            </a:spcAft>
            <a:buChar char="••"/>
          </a:pPr>
          <a:r>
            <a:rPr lang="zh-TW" altLang="en-US" sz="2000" kern="1200" dirty="0" smtClean="0">
              <a:latin typeface="標楷體" pitchFamily="65" charset="-120"/>
              <a:ea typeface="標楷體" panose="03000509000000000000" pitchFamily="65" charset="-120"/>
              <a:cs typeface="微軟正黑體" pitchFamily="34" charset="-120"/>
            </a:rPr>
            <a:t>例如：採一般的經紀人</a:t>
          </a:r>
          <a:r>
            <a:rPr lang="en-US" altLang="zh-TW" sz="2000" kern="1200" dirty="0" smtClean="0">
              <a:latin typeface="標楷體" pitchFamily="65" charset="-120"/>
              <a:ea typeface="標楷體" panose="03000509000000000000" pitchFamily="65" charset="-120"/>
              <a:cs typeface="微軟正黑體" pitchFamily="34" charset="-120"/>
            </a:rPr>
            <a:t>(</a:t>
          </a:r>
          <a:r>
            <a:rPr lang="zh-TW" altLang="en-US" sz="2000" kern="1200" dirty="0" smtClean="0">
              <a:latin typeface="標楷體" pitchFamily="65" charset="-120"/>
              <a:ea typeface="標楷體" panose="03000509000000000000" pitchFamily="65" charset="-120"/>
              <a:cs typeface="微軟正黑體" pitchFamily="34" charset="-120"/>
            </a:rPr>
            <a:t>公司</a:t>
          </a:r>
          <a:r>
            <a:rPr lang="en-US" altLang="zh-TW" sz="2000" kern="1200" dirty="0" smtClean="0">
              <a:latin typeface="標楷體" pitchFamily="65" charset="-120"/>
              <a:ea typeface="標楷體" panose="03000509000000000000" pitchFamily="65" charset="-120"/>
              <a:cs typeface="微軟正黑體" pitchFamily="34" charset="-120"/>
            </a:rPr>
            <a:t>)(agency-type)</a:t>
          </a:r>
          <a:r>
            <a:rPr lang="zh-TW" altLang="en-US" sz="2000" kern="1200" dirty="0" smtClean="0">
              <a:latin typeface="標楷體" pitchFamily="65" charset="-120"/>
              <a:ea typeface="標楷體" panose="03000509000000000000" pitchFamily="65" charset="-120"/>
              <a:cs typeface="微軟正黑體" pitchFamily="34" charset="-120"/>
            </a:rPr>
            <a:t>代理之方式</a:t>
          </a:r>
          <a:r>
            <a:rPr lang="en-US" altLang="zh-TW" sz="2000" kern="1200" dirty="0" smtClean="0">
              <a:latin typeface="標楷體" pitchFamily="65" charset="-120"/>
              <a:ea typeface="標楷體" panose="03000509000000000000" pitchFamily="65" charset="-120"/>
              <a:cs typeface="微軟正黑體" pitchFamily="34" charset="-120"/>
            </a:rPr>
            <a:t> </a:t>
          </a:r>
          <a:endParaRPr lang="zh-TW" altLang="en-US" sz="2000" kern="1200" dirty="0">
            <a:latin typeface="標楷體" panose="03000509000000000000" pitchFamily="65" charset="-120"/>
            <a:ea typeface="標楷體" panose="03000509000000000000" pitchFamily="65" charset="-120"/>
          </a:endParaRPr>
        </a:p>
      </dsp:txBody>
      <dsp:txXfrm>
        <a:off x="0" y="1565379"/>
        <a:ext cx="8424936" cy="866250"/>
      </dsp:txXfrm>
    </dsp:sp>
    <dsp:sp modelId="{0AD49A14-BF96-4FD0-BDA5-11F1A39D0644}">
      <dsp:nvSpPr>
        <dsp:cNvPr id="0" name=""/>
        <dsp:cNvSpPr/>
      </dsp:nvSpPr>
      <dsp:spPr>
        <a:xfrm>
          <a:off x="421246" y="1270179"/>
          <a:ext cx="5897455" cy="590400"/>
        </a:xfrm>
        <a:prstGeom prst="roundRect">
          <a:avLst/>
        </a:prstGeom>
        <a:solidFill>
          <a:schemeClr val="accent1">
            <a:shade val="80000"/>
            <a:hueOff val="153123"/>
            <a:satOff val="-2196"/>
            <a:lumOff val="12807"/>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22910" tIns="0" rIns="222910" bIns="0" numCol="1" spcCol="1270" anchor="ctr" anchorCtr="0">
          <a:noAutofit/>
        </a:bodyPr>
        <a:lstStyle/>
        <a:p>
          <a:pPr lvl="0" algn="l" defTabSz="889000">
            <a:lnSpc>
              <a:spcPct val="90000"/>
            </a:lnSpc>
            <a:spcBef>
              <a:spcPct val="0"/>
            </a:spcBef>
            <a:spcAft>
              <a:spcPct val="35000"/>
            </a:spcAft>
          </a:pPr>
          <a:r>
            <a:rPr lang="zh-TW" altLang="en-US" sz="2000" b="1" kern="1200" dirty="0" smtClean="0">
              <a:solidFill>
                <a:schemeClr val="tx1"/>
              </a:solidFill>
              <a:latin typeface="標楷體" panose="03000509000000000000" pitchFamily="65" charset="-120"/>
              <a:ea typeface="標楷體" panose="03000509000000000000" pitchFamily="65" charset="-120"/>
            </a:rPr>
            <a:t>委託代理人行使</a:t>
          </a:r>
          <a:endParaRPr lang="zh-TW" altLang="en-US" sz="2000" b="1" kern="1200" dirty="0">
            <a:solidFill>
              <a:schemeClr val="tx1"/>
            </a:solidFill>
            <a:latin typeface="標楷體" panose="03000509000000000000" pitchFamily="65" charset="-120"/>
            <a:ea typeface="標楷體" panose="03000509000000000000" pitchFamily="65" charset="-120"/>
          </a:endParaRPr>
        </a:p>
      </dsp:txBody>
      <dsp:txXfrm>
        <a:off x="450067" y="1299000"/>
        <a:ext cx="5839813" cy="532758"/>
      </dsp:txXfrm>
    </dsp:sp>
    <dsp:sp modelId="{5792ECE1-CE0E-4F7E-9246-80BBB0FBFD06}">
      <dsp:nvSpPr>
        <dsp:cNvPr id="0" name=""/>
        <dsp:cNvSpPr/>
      </dsp:nvSpPr>
      <dsp:spPr>
        <a:xfrm>
          <a:off x="0" y="2834829"/>
          <a:ext cx="8424936" cy="2205000"/>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653869" tIns="416560" rIns="653869" bIns="142240" numCol="1" spcCol="1270" anchor="t" anchorCtr="0">
          <a:noAutofit/>
        </a:bodyPr>
        <a:lstStyle/>
        <a:p>
          <a:pPr marL="228600" lvl="1" indent="-228600" algn="l" defTabSz="889000">
            <a:lnSpc>
              <a:spcPct val="90000"/>
            </a:lnSpc>
            <a:spcBef>
              <a:spcPct val="0"/>
            </a:spcBef>
            <a:spcAft>
              <a:spcPct val="15000"/>
            </a:spcAft>
            <a:buChar char="••"/>
          </a:pPr>
          <a:r>
            <a:rPr lang="zh-TW" altLang="en-US" sz="2000" kern="1200" dirty="0" smtClean="0">
              <a:latin typeface="標楷體" pitchFamily="65" charset="-120"/>
              <a:ea typeface="標楷體" panose="03000509000000000000" pitchFamily="65" charset="-120"/>
              <a:cs typeface="微軟正黑體" pitchFamily="34" charset="-120"/>
            </a:rPr>
            <a:t>權利人將權利交由集管組織集中管理，集中授權。</a:t>
          </a:r>
        </a:p>
        <a:p>
          <a:pPr marL="228600" lvl="1" indent="-228600" algn="l" defTabSz="889000">
            <a:lnSpc>
              <a:spcPct val="90000"/>
            </a:lnSpc>
            <a:spcBef>
              <a:spcPct val="0"/>
            </a:spcBef>
            <a:spcAft>
              <a:spcPct val="15000"/>
            </a:spcAft>
            <a:buChar char="••"/>
          </a:pPr>
          <a:r>
            <a:rPr lang="zh-TW" altLang="en-US" sz="2000" b="1" kern="1200" dirty="0" smtClean="0">
              <a:solidFill>
                <a:schemeClr val="accent5">
                  <a:lumMod val="50000"/>
                </a:schemeClr>
              </a:solidFill>
              <a:latin typeface="標楷體" pitchFamily="65" charset="-120"/>
              <a:ea typeface="標楷體" panose="03000509000000000000" pitchFamily="65" charset="-120"/>
            </a:rPr>
            <a:t>集管制度具有預先、一次性大量授權之便利性及降低交易成本特性</a:t>
          </a:r>
          <a:endParaRPr lang="zh-TW" altLang="en-US" sz="2000" kern="1200" dirty="0" smtClean="0">
            <a:latin typeface="標楷體" pitchFamily="65" charset="-120"/>
            <a:ea typeface="標楷體" panose="03000509000000000000" pitchFamily="65" charset="-120"/>
            <a:cs typeface="微軟正黑體" pitchFamily="34" charset="-120"/>
          </a:endParaRPr>
        </a:p>
        <a:p>
          <a:pPr marL="228600" lvl="1" indent="-228600" algn="l" defTabSz="889000">
            <a:lnSpc>
              <a:spcPct val="90000"/>
            </a:lnSpc>
            <a:spcBef>
              <a:spcPct val="0"/>
            </a:spcBef>
            <a:spcAft>
              <a:spcPct val="15000"/>
            </a:spcAft>
            <a:buChar char="••"/>
          </a:pPr>
          <a:r>
            <a:rPr lang="zh-TW" altLang="en-US" sz="2000" b="1" kern="1200" dirty="0" smtClean="0">
              <a:solidFill>
                <a:schemeClr val="accent5">
                  <a:lumMod val="50000"/>
                </a:schemeClr>
              </a:solidFill>
              <a:latin typeface="標楷體" pitchFamily="65" charset="-120"/>
              <a:ea typeface="標楷體" panose="03000509000000000000" pitchFamily="65" charset="-120"/>
            </a:rPr>
            <a:t>部分國家會採取特別措施，規定某些權利必須交由集體管理組織管理</a:t>
          </a:r>
        </a:p>
      </dsp:txBody>
      <dsp:txXfrm>
        <a:off x="0" y="2834829"/>
        <a:ext cx="8424936" cy="2205000"/>
      </dsp:txXfrm>
    </dsp:sp>
    <dsp:sp modelId="{070EA220-1633-402A-B9FB-E5E727942F49}">
      <dsp:nvSpPr>
        <dsp:cNvPr id="0" name=""/>
        <dsp:cNvSpPr/>
      </dsp:nvSpPr>
      <dsp:spPr>
        <a:xfrm>
          <a:off x="421246" y="2539629"/>
          <a:ext cx="5897455" cy="590400"/>
        </a:xfrm>
        <a:prstGeom prst="roundRect">
          <a:avLst/>
        </a:prstGeom>
        <a:solidFill>
          <a:schemeClr val="accent1">
            <a:shade val="80000"/>
            <a:hueOff val="306246"/>
            <a:satOff val="-4392"/>
            <a:lumOff val="25615"/>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22910" tIns="0" rIns="222910" bIns="0" numCol="1" spcCol="1270" anchor="ctr" anchorCtr="0">
          <a:noAutofit/>
        </a:bodyPr>
        <a:lstStyle/>
        <a:p>
          <a:pPr lvl="0" algn="l" defTabSz="889000">
            <a:lnSpc>
              <a:spcPct val="90000"/>
            </a:lnSpc>
            <a:spcBef>
              <a:spcPct val="0"/>
            </a:spcBef>
            <a:spcAft>
              <a:spcPct val="35000"/>
            </a:spcAft>
          </a:pPr>
          <a:r>
            <a:rPr lang="zh-TW" altLang="en-US" sz="2000" b="1" kern="1200" dirty="0" smtClean="0">
              <a:solidFill>
                <a:schemeClr val="tx1"/>
              </a:solidFill>
              <a:latin typeface="標楷體" pitchFamily="65" charset="-120"/>
              <a:ea typeface="標楷體" panose="03000509000000000000" pitchFamily="65" charset="-120"/>
              <a:cs typeface="微軟正黑體" pitchFamily="34" charset="-120"/>
            </a:rPr>
            <a:t>交由集體管理組織行使</a:t>
          </a:r>
        </a:p>
      </dsp:txBody>
      <dsp:txXfrm>
        <a:off x="450067" y="2568450"/>
        <a:ext cx="5839813" cy="532758"/>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EFAA575-65BA-4453-89E0-DBBAB1347820}">
      <dsp:nvSpPr>
        <dsp:cNvPr id="0" name=""/>
        <dsp:cNvSpPr/>
      </dsp:nvSpPr>
      <dsp:spPr>
        <a:xfrm rot="5400000">
          <a:off x="1410279" y="1187375"/>
          <a:ext cx="1050131" cy="1195537"/>
        </a:xfrm>
        <a:prstGeom prst="bentUpArrow">
          <a:avLst>
            <a:gd name="adj1" fmla="val 32840"/>
            <a:gd name="adj2" fmla="val 25000"/>
            <a:gd name="adj3" fmla="val 35780"/>
          </a:avLst>
        </a:prstGeom>
        <a:solidFill>
          <a:schemeClr val="accent1">
            <a:tint val="40000"/>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5A38938-C266-41E4-BC53-18CC72BF999B}">
      <dsp:nvSpPr>
        <dsp:cNvPr id="0" name=""/>
        <dsp:cNvSpPr/>
      </dsp:nvSpPr>
      <dsp:spPr>
        <a:xfrm>
          <a:off x="1132058" y="23283"/>
          <a:ext cx="1767802" cy="1237404"/>
        </a:xfrm>
        <a:prstGeom prst="roundRect">
          <a:avLst>
            <a:gd name="adj" fmla="val 16670"/>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zh-TW" altLang="en-US" sz="2400" b="1" kern="1200" dirty="0" smtClean="0">
              <a:solidFill>
                <a:srgbClr val="C00000"/>
              </a:solidFill>
              <a:latin typeface="標楷體" panose="03000509000000000000" pitchFamily="65" charset="-120"/>
              <a:ea typeface="標楷體" panose="03000509000000000000" pitchFamily="65" charset="-120"/>
            </a:rPr>
            <a:t>管理契約性質</a:t>
          </a:r>
          <a:endParaRPr lang="zh-TW" altLang="en-US" sz="2400" b="1" kern="1200" dirty="0">
            <a:solidFill>
              <a:srgbClr val="C00000"/>
            </a:solidFill>
            <a:latin typeface="標楷體" panose="03000509000000000000" pitchFamily="65" charset="-120"/>
            <a:ea typeface="標楷體" panose="03000509000000000000" pitchFamily="65" charset="-120"/>
          </a:endParaRPr>
        </a:p>
      </dsp:txBody>
      <dsp:txXfrm>
        <a:off x="1192474" y="83699"/>
        <a:ext cx="1646970" cy="1116572"/>
      </dsp:txXfrm>
    </dsp:sp>
    <dsp:sp modelId="{02F13983-A93E-4649-9114-B596B9B66C01}">
      <dsp:nvSpPr>
        <dsp:cNvPr id="0" name=""/>
        <dsp:cNvSpPr/>
      </dsp:nvSpPr>
      <dsp:spPr>
        <a:xfrm>
          <a:off x="2899861" y="141298"/>
          <a:ext cx="1285731" cy="10001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ctr" anchorCtr="0">
          <a:noAutofit/>
        </a:bodyPr>
        <a:lstStyle/>
        <a:p>
          <a:pPr marL="171450" lvl="1" indent="-171450" algn="l" defTabSz="800100">
            <a:lnSpc>
              <a:spcPct val="90000"/>
            </a:lnSpc>
            <a:spcBef>
              <a:spcPct val="0"/>
            </a:spcBef>
            <a:spcAft>
              <a:spcPct val="15000"/>
            </a:spcAft>
            <a:buChar char="••"/>
          </a:pPr>
          <a:r>
            <a:rPr lang="zh-TW" altLang="en-US" sz="1800" kern="1200" dirty="0" smtClean="0">
              <a:latin typeface="標楷體" panose="03000509000000000000" pitchFamily="65" charset="-120"/>
              <a:ea typeface="標楷體" panose="03000509000000000000" pitchFamily="65" charset="-120"/>
            </a:rPr>
            <a:t>專屬授權</a:t>
          </a:r>
          <a:endParaRPr lang="zh-TW" altLang="en-US" sz="1800" kern="1200" dirty="0">
            <a:latin typeface="標楷體" panose="03000509000000000000" pitchFamily="65" charset="-120"/>
            <a:ea typeface="標楷體" panose="03000509000000000000" pitchFamily="65" charset="-120"/>
          </a:endParaRPr>
        </a:p>
        <a:p>
          <a:pPr marL="171450" lvl="1" indent="-171450" algn="l" defTabSz="800100">
            <a:lnSpc>
              <a:spcPct val="90000"/>
            </a:lnSpc>
            <a:spcBef>
              <a:spcPct val="0"/>
            </a:spcBef>
            <a:spcAft>
              <a:spcPct val="15000"/>
            </a:spcAft>
            <a:buChar char="••"/>
          </a:pPr>
          <a:r>
            <a:rPr lang="zh-TW" altLang="en-US" sz="1800" kern="1200" dirty="0" smtClean="0">
              <a:latin typeface="標楷體" panose="03000509000000000000" pitchFamily="65" charset="-120"/>
              <a:ea typeface="標楷體" panose="03000509000000000000" pitchFamily="65" charset="-120"/>
            </a:rPr>
            <a:t>信託</a:t>
          </a:r>
          <a:endParaRPr lang="zh-TW" altLang="en-US" sz="1800" kern="1200" dirty="0">
            <a:latin typeface="標楷體" panose="03000509000000000000" pitchFamily="65" charset="-120"/>
            <a:ea typeface="標楷體" panose="03000509000000000000" pitchFamily="65" charset="-120"/>
          </a:endParaRPr>
        </a:p>
        <a:p>
          <a:pPr marL="171450" lvl="1" indent="-171450" algn="l" defTabSz="800100">
            <a:lnSpc>
              <a:spcPct val="90000"/>
            </a:lnSpc>
            <a:spcBef>
              <a:spcPct val="0"/>
            </a:spcBef>
            <a:spcAft>
              <a:spcPct val="15000"/>
            </a:spcAft>
            <a:buChar char="••"/>
          </a:pPr>
          <a:r>
            <a:rPr lang="zh-TW" altLang="en-US" sz="1800" kern="1200" dirty="0" smtClean="0">
              <a:latin typeface="標楷體" panose="03000509000000000000" pitchFamily="65" charset="-120"/>
              <a:ea typeface="標楷體" panose="03000509000000000000" pitchFamily="65" charset="-120"/>
            </a:rPr>
            <a:t>讓與</a:t>
          </a:r>
          <a:endParaRPr lang="zh-TW" altLang="en-US" sz="1800" kern="1200" dirty="0">
            <a:latin typeface="標楷體" panose="03000509000000000000" pitchFamily="65" charset="-120"/>
            <a:ea typeface="標楷體" panose="03000509000000000000" pitchFamily="65" charset="-120"/>
          </a:endParaRPr>
        </a:p>
      </dsp:txBody>
      <dsp:txXfrm>
        <a:off x="2899861" y="141298"/>
        <a:ext cx="1285731" cy="1000125"/>
      </dsp:txXfrm>
    </dsp:sp>
    <dsp:sp modelId="{A029F2CA-7A99-4E5F-BE6E-981E96C523E2}">
      <dsp:nvSpPr>
        <dsp:cNvPr id="0" name=""/>
        <dsp:cNvSpPr/>
      </dsp:nvSpPr>
      <dsp:spPr>
        <a:xfrm rot="5400000">
          <a:off x="2875976" y="2577389"/>
          <a:ext cx="1050131" cy="1195537"/>
        </a:xfrm>
        <a:prstGeom prst="bentUpArrow">
          <a:avLst>
            <a:gd name="adj1" fmla="val 32840"/>
            <a:gd name="adj2" fmla="val 25000"/>
            <a:gd name="adj3" fmla="val 35780"/>
          </a:avLst>
        </a:prstGeom>
        <a:solidFill>
          <a:schemeClr val="accent1">
            <a:tint val="40000"/>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110460C-E199-48AE-B06E-9A6907309F6F}">
      <dsp:nvSpPr>
        <dsp:cNvPr id="0" name=""/>
        <dsp:cNvSpPr/>
      </dsp:nvSpPr>
      <dsp:spPr>
        <a:xfrm>
          <a:off x="2520272" y="1383934"/>
          <a:ext cx="1767802" cy="1237404"/>
        </a:xfrm>
        <a:prstGeom prst="roundRect">
          <a:avLst>
            <a:gd name="adj" fmla="val 16670"/>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zh-TW" altLang="en-US" sz="2400" b="1" kern="1200" dirty="0" smtClean="0">
              <a:solidFill>
                <a:srgbClr val="C00000"/>
              </a:solidFill>
              <a:latin typeface="標楷體" panose="03000509000000000000" pitchFamily="65" charset="-120"/>
              <a:ea typeface="標楷體" panose="03000509000000000000" pitchFamily="65" charset="-120"/>
            </a:rPr>
            <a:t>權利之行使</a:t>
          </a:r>
          <a:endParaRPr lang="zh-TW" altLang="en-US" sz="2400" b="1" kern="1200" dirty="0">
            <a:solidFill>
              <a:srgbClr val="C00000"/>
            </a:solidFill>
            <a:latin typeface="標楷體" panose="03000509000000000000" pitchFamily="65" charset="-120"/>
            <a:ea typeface="標楷體" panose="03000509000000000000" pitchFamily="65" charset="-120"/>
          </a:endParaRPr>
        </a:p>
      </dsp:txBody>
      <dsp:txXfrm>
        <a:off x="2580688" y="1444350"/>
        <a:ext cx="1646970" cy="1116572"/>
      </dsp:txXfrm>
    </dsp:sp>
    <dsp:sp modelId="{649C0F28-8FA5-42A0-9E62-8C404590A6E3}">
      <dsp:nvSpPr>
        <dsp:cNvPr id="0" name=""/>
        <dsp:cNvSpPr/>
      </dsp:nvSpPr>
      <dsp:spPr>
        <a:xfrm>
          <a:off x="4270253" y="1527942"/>
          <a:ext cx="4082672" cy="10001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ctr" anchorCtr="0">
          <a:noAutofit/>
        </a:bodyPr>
        <a:lstStyle/>
        <a:p>
          <a:pPr marL="171450" lvl="1" indent="-171450" algn="l" defTabSz="800100">
            <a:lnSpc>
              <a:spcPct val="90000"/>
            </a:lnSpc>
            <a:spcBef>
              <a:spcPct val="0"/>
            </a:spcBef>
            <a:spcAft>
              <a:spcPct val="15000"/>
            </a:spcAft>
            <a:buChar char="••"/>
          </a:pPr>
          <a:endParaRPr lang="zh-TW" altLang="en-US" sz="1800" kern="1200" dirty="0">
            <a:latin typeface="標楷體" panose="03000509000000000000" pitchFamily="65" charset="-120"/>
            <a:ea typeface="標楷體" panose="03000509000000000000" pitchFamily="65" charset="-120"/>
          </a:endParaRPr>
        </a:p>
        <a:p>
          <a:pPr marL="171450" lvl="1" indent="-171450" algn="l" defTabSz="800100">
            <a:lnSpc>
              <a:spcPct val="90000"/>
            </a:lnSpc>
            <a:spcBef>
              <a:spcPct val="0"/>
            </a:spcBef>
            <a:spcAft>
              <a:spcPct val="15000"/>
            </a:spcAft>
            <a:buChar char="••"/>
          </a:pPr>
          <a:r>
            <a:rPr lang="zh-TW" altLang="en-US" sz="1800" kern="1200" dirty="0" smtClean="0">
              <a:latin typeface="標楷體" panose="03000509000000000000" pitchFamily="65" charset="-120"/>
              <a:ea typeface="標楷體" panose="03000509000000000000" pitchFamily="65" charset="-120"/>
            </a:rPr>
            <a:t>以集管組織名義行使權利、履行義務</a:t>
          </a:r>
          <a:endParaRPr lang="zh-TW" altLang="en-US" sz="1800" kern="1200" dirty="0">
            <a:latin typeface="標楷體" panose="03000509000000000000" pitchFamily="65" charset="-120"/>
            <a:ea typeface="標楷體" panose="03000509000000000000" pitchFamily="65" charset="-120"/>
          </a:endParaRPr>
        </a:p>
        <a:p>
          <a:pPr marL="171450" lvl="1" indent="-171450" algn="l" defTabSz="800100">
            <a:lnSpc>
              <a:spcPct val="90000"/>
            </a:lnSpc>
            <a:spcBef>
              <a:spcPct val="0"/>
            </a:spcBef>
            <a:spcAft>
              <a:spcPct val="15000"/>
            </a:spcAft>
            <a:buChar char="••"/>
          </a:pPr>
          <a:r>
            <a:rPr lang="zh-TW" altLang="en-US" sz="1800" kern="1200" dirty="0" smtClean="0">
              <a:latin typeface="標楷體" panose="03000509000000000000" pitchFamily="65" charset="-120"/>
              <a:ea typeface="標楷體" panose="03000509000000000000" pitchFamily="65" charset="-120"/>
            </a:rPr>
            <a:t>享有刑事告訴權</a:t>
          </a:r>
          <a:endParaRPr lang="zh-TW" altLang="en-US" sz="1800" kern="1200" dirty="0">
            <a:latin typeface="標楷體" panose="03000509000000000000" pitchFamily="65" charset="-120"/>
            <a:ea typeface="標楷體" panose="03000509000000000000" pitchFamily="65" charset="-120"/>
          </a:endParaRPr>
        </a:p>
      </dsp:txBody>
      <dsp:txXfrm>
        <a:off x="4270253" y="1527942"/>
        <a:ext cx="4082672" cy="1000125"/>
      </dsp:txXfrm>
    </dsp:sp>
    <dsp:sp modelId="{2A3F8CD9-C788-4577-B039-FF0D69C57906}">
      <dsp:nvSpPr>
        <dsp:cNvPr id="0" name=""/>
        <dsp:cNvSpPr/>
      </dsp:nvSpPr>
      <dsp:spPr>
        <a:xfrm>
          <a:off x="3980506" y="2824087"/>
          <a:ext cx="1767802" cy="1237404"/>
        </a:xfrm>
        <a:prstGeom prst="roundRect">
          <a:avLst>
            <a:gd name="adj" fmla="val 16670"/>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zh-TW" altLang="en-US" sz="2400" b="1" kern="1200" dirty="0" smtClean="0">
              <a:solidFill>
                <a:srgbClr val="C00000"/>
              </a:solidFill>
              <a:latin typeface="標楷體" panose="03000509000000000000" pitchFamily="65" charset="-120"/>
              <a:ea typeface="標楷體" panose="03000509000000000000" pitchFamily="65" charset="-120"/>
            </a:rPr>
            <a:t>具獨占性</a:t>
          </a:r>
          <a:endParaRPr lang="zh-TW" altLang="en-US" sz="2400" b="1" kern="1200" dirty="0">
            <a:solidFill>
              <a:srgbClr val="C00000"/>
            </a:solidFill>
            <a:latin typeface="標楷體" panose="03000509000000000000" pitchFamily="65" charset="-120"/>
            <a:ea typeface="標楷體" panose="03000509000000000000" pitchFamily="65" charset="-120"/>
          </a:endParaRPr>
        </a:p>
      </dsp:txBody>
      <dsp:txXfrm>
        <a:off x="4040922" y="2884503"/>
        <a:ext cx="1646970" cy="1116572"/>
      </dsp:txXfrm>
    </dsp:sp>
    <dsp:sp modelId="{BC0A3B8E-4081-4110-A13D-95D276632F62}">
      <dsp:nvSpPr>
        <dsp:cNvPr id="0" name=""/>
        <dsp:cNvSpPr/>
      </dsp:nvSpPr>
      <dsp:spPr>
        <a:xfrm>
          <a:off x="5760642" y="2968101"/>
          <a:ext cx="2357594" cy="10001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ctr" anchorCtr="0">
          <a:noAutofit/>
        </a:bodyPr>
        <a:lstStyle/>
        <a:p>
          <a:pPr marL="171450" lvl="1" indent="-171450" algn="l" defTabSz="800100">
            <a:lnSpc>
              <a:spcPct val="90000"/>
            </a:lnSpc>
            <a:spcBef>
              <a:spcPct val="0"/>
            </a:spcBef>
            <a:spcAft>
              <a:spcPct val="15000"/>
            </a:spcAft>
            <a:buChar char="••"/>
          </a:pPr>
          <a:r>
            <a:rPr lang="zh-TW" altLang="en-US" sz="1800" kern="1200" dirty="0" smtClean="0">
              <a:latin typeface="標楷體" panose="03000509000000000000" pitchFamily="65" charset="-120"/>
              <a:ea typeface="標楷體" panose="03000509000000000000" pitchFamily="65" charset="-120"/>
            </a:rPr>
            <a:t>集中管理之特性</a:t>
          </a:r>
          <a:endParaRPr lang="zh-TW" altLang="en-US" sz="1800" kern="1200" dirty="0">
            <a:latin typeface="標楷體" panose="03000509000000000000" pitchFamily="65" charset="-120"/>
            <a:ea typeface="標楷體" panose="03000509000000000000" pitchFamily="65" charset="-120"/>
          </a:endParaRPr>
        </a:p>
        <a:p>
          <a:pPr marL="171450" lvl="1" indent="-171450" algn="l" defTabSz="800100">
            <a:lnSpc>
              <a:spcPct val="90000"/>
            </a:lnSpc>
            <a:spcBef>
              <a:spcPct val="0"/>
            </a:spcBef>
            <a:spcAft>
              <a:spcPct val="15000"/>
            </a:spcAft>
            <a:buChar char="••"/>
          </a:pPr>
          <a:r>
            <a:rPr lang="zh-TW" altLang="en-US" sz="1800" kern="1200" dirty="0" smtClean="0">
              <a:latin typeface="標楷體" panose="03000509000000000000" pitchFamily="65" charset="-120"/>
              <a:ea typeface="標楷體" panose="03000509000000000000" pitchFamily="65" charset="-120"/>
            </a:rPr>
            <a:t>權利具專屬性</a:t>
          </a:r>
          <a:endParaRPr lang="zh-TW" altLang="en-US" sz="1800" kern="1200" dirty="0">
            <a:latin typeface="標楷體" panose="03000509000000000000" pitchFamily="65" charset="-120"/>
            <a:ea typeface="標楷體" panose="03000509000000000000" pitchFamily="65" charset="-120"/>
          </a:endParaRPr>
        </a:p>
      </dsp:txBody>
      <dsp:txXfrm>
        <a:off x="5760642" y="2968101"/>
        <a:ext cx="2357594" cy="1000125"/>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24AEAE-B236-4E9F-8596-5F157E911C26}">
      <dsp:nvSpPr>
        <dsp:cNvPr id="0" name=""/>
        <dsp:cNvSpPr/>
      </dsp:nvSpPr>
      <dsp:spPr>
        <a:xfrm>
          <a:off x="0" y="418614"/>
          <a:ext cx="7560840" cy="4221449"/>
        </a:xfrm>
        <a:prstGeom prst="rect">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86805" tIns="562356" rIns="586805" bIns="199136" numCol="1" spcCol="1270" anchor="t" anchorCtr="0">
          <a:noAutofit/>
        </a:bodyPr>
        <a:lstStyle/>
        <a:p>
          <a:pPr marL="285750" lvl="1" indent="-285750" algn="l" defTabSz="1244600">
            <a:lnSpc>
              <a:spcPct val="90000"/>
            </a:lnSpc>
            <a:spcBef>
              <a:spcPct val="0"/>
            </a:spcBef>
            <a:spcAft>
              <a:spcPct val="15000"/>
            </a:spcAft>
            <a:buChar char="••"/>
          </a:pPr>
          <a:r>
            <a:rPr lang="zh-TW" altLang="en-US" sz="2800" b="1" kern="1200" dirty="0" smtClean="0">
              <a:solidFill>
                <a:schemeClr val="accent5">
                  <a:lumMod val="50000"/>
                </a:schemeClr>
              </a:solidFill>
              <a:latin typeface="標楷體" panose="03000509000000000000" pitchFamily="65" charset="-120"/>
              <a:ea typeface="標楷體" panose="03000509000000000000" pitchFamily="65" charset="-120"/>
            </a:rPr>
            <a:t>利用人可藉由集管組織一次大量取得授權，降低交易成本</a:t>
          </a:r>
          <a:endParaRPr lang="zh-TW" altLang="en-US" sz="2800" b="1" kern="1200" dirty="0">
            <a:solidFill>
              <a:schemeClr val="accent5">
                <a:lumMod val="50000"/>
              </a:schemeClr>
            </a:solidFill>
            <a:latin typeface="標楷體" panose="03000509000000000000" pitchFamily="65" charset="-120"/>
            <a:ea typeface="標楷體" panose="03000509000000000000" pitchFamily="65" charset="-120"/>
          </a:endParaRPr>
        </a:p>
        <a:p>
          <a:pPr marL="285750" lvl="1" indent="-285750" algn="l" defTabSz="1244600">
            <a:lnSpc>
              <a:spcPct val="90000"/>
            </a:lnSpc>
            <a:spcBef>
              <a:spcPct val="0"/>
            </a:spcBef>
            <a:spcAft>
              <a:spcPct val="15000"/>
            </a:spcAft>
            <a:buChar char="••"/>
          </a:pPr>
          <a:r>
            <a:rPr lang="zh-TW" altLang="en-US" sz="2800" b="1" kern="1200" dirty="0" smtClean="0">
              <a:solidFill>
                <a:srgbClr val="C00000"/>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公開播送</a:t>
          </a:r>
          <a:r>
            <a:rPr lang="zh-TW" altLang="en-US" sz="2800" b="1" kern="1200" dirty="0" smtClean="0">
              <a:solidFill>
                <a:srgbClr val="C00000"/>
              </a:solidFill>
              <a:latin typeface="標楷體" panose="03000509000000000000" pitchFamily="65" charset="-120"/>
              <a:ea typeface="標楷體" panose="03000509000000000000" pitchFamily="65" charset="-120"/>
            </a:rPr>
            <a:t>：</a:t>
          </a:r>
          <a:r>
            <a:rPr lang="zh-TW" altLang="en-US" sz="2400" kern="1200" dirty="0" smtClean="0">
              <a:latin typeface="標楷體" panose="03000509000000000000" pitchFamily="65" charset="-120"/>
              <a:ea typeface="標楷體" panose="03000509000000000000" pitchFamily="65" charset="-120"/>
            </a:rPr>
            <a:t>廣播電台</a:t>
          </a:r>
          <a:r>
            <a:rPr lang="en-US" altLang="zh-TW" sz="2400" kern="1200" dirty="0" smtClean="0">
              <a:latin typeface="標楷體" panose="03000509000000000000" pitchFamily="65" charset="-120"/>
              <a:ea typeface="標楷體" panose="03000509000000000000" pitchFamily="65" charset="-120"/>
            </a:rPr>
            <a:t>(FM</a:t>
          </a:r>
          <a:r>
            <a:rPr lang="zh-TW" altLang="en-US" sz="2400" kern="1200" dirty="0" smtClean="0">
              <a:latin typeface="標楷體" panose="03000509000000000000" pitchFamily="65" charset="-120"/>
              <a:ea typeface="標楷體" panose="03000509000000000000" pitchFamily="65" charset="-120"/>
            </a:rPr>
            <a:t>、</a:t>
          </a:r>
          <a:r>
            <a:rPr lang="en-US" altLang="zh-TW" sz="2400" kern="1200" dirty="0" smtClean="0">
              <a:latin typeface="標楷體" panose="03000509000000000000" pitchFamily="65" charset="-120"/>
              <a:ea typeface="標楷體" panose="03000509000000000000" pitchFamily="65" charset="-120"/>
            </a:rPr>
            <a:t>AM)</a:t>
          </a:r>
          <a:r>
            <a:rPr lang="zh-TW" altLang="en-US" sz="2400" kern="1200" dirty="0" smtClean="0">
              <a:latin typeface="標楷體" panose="03000509000000000000" pitchFamily="65" charset="-120"/>
              <a:ea typeface="標楷體" panose="03000509000000000000" pitchFamily="65" charset="-120"/>
            </a:rPr>
            <a:t>、衛星電視、有線電視、無線電視</a:t>
          </a:r>
          <a:r>
            <a:rPr lang="en-US" altLang="zh-TW" sz="2400" kern="1200" dirty="0" smtClean="0">
              <a:latin typeface="標楷體" panose="03000509000000000000" pitchFamily="65" charset="-120"/>
              <a:ea typeface="標楷體" panose="03000509000000000000" pitchFamily="65" charset="-120"/>
            </a:rPr>
            <a:t>…</a:t>
          </a:r>
          <a:endParaRPr lang="zh-TW" altLang="en-US" sz="2400" kern="1200" dirty="0">
            <a:latin typeface="標楷體" panose="03000509000000000000" pitchFamily="65" charset="-120"/>
            <a:ea typeface="標楷體" panose="03000509000000000000" pitchFamily="65" charset="-120"/>
          </a:endParaRPr>
        </a:p>
        <a:p>
          <a:pPr marL="285750" lvl="1" indent="-285750" algn="l" defTabSz="1244600">
            <a:lnSpc>
              <a:spcPct val="90000"/>
            </a:lnSpc>
            <a:spcBef>
              <a:spcPct val="0"/>
            </a:spcBef>
            <a:spcAft>
              <a:spcPct val="15000"/>
            </a:spcAft>
            <a:buChar char="••"/>
          </a:pPr>
          <a:r>
            <a:rPr lang="zh-TW" altLang="en-US" sz="2800" b="1" kern="1200" dirty="0" smtClean="0">
              <a:solidFill>
                <a:srgbClr val="C00000"/>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公開演出</a:t>
          </a:r>
          <a:r>
            <a:rPr lang="zh-TW" altLang="en-US" sz="2800" b="1" kern="1200" dirty="0" smtClean="0">
              <a:solidFill>
                <a:srgbClr val="C00000"/>
              </a:solidFill>
              <a:latin typeface="標楷體" panose="03000509000000000000" pitchFamily="65" charset="-120"/>
              <a:ea typeface="標楷體" panose="03000509000000000000" pitchFamily="65" charset="-120"/>
            </a:rPr>
            <a:t>：</a:t>
          </a:r>
          <a:r>
            <a:rPr lang="zh-TW" altLang="en-US" sz="2400" kern="1200" dirty="0" smtClean="0">
              <a:latin typeface="標楷體" panose="03000509000000000000" pitchFamily="65" charset="-120"/>
              <a:ea typeface="標楷體" panose="03000509000000000000" pitchFamily="65" charset="-120"/>
            </a:rPr>
            <a:t>卡拉</a:t>
          </a:r>
          <a:r>
            <a:rPr lang="en-US" altLang="zh-TW" sz="2400" kern="1200" dirty="0" smtClean="0">
              <a:latin typeface="標楷體" panose="03000509000000000000" pitchFamily="65" charset="-120"/>
              <a:ea typeface="標楷體" panose="03000509000000000000" pitchFamily="65" charset="-120"/>
            </a:rPr>
            <a:t>OK</a:t>
          </a:r>
          <a:r>
            <a:rPr lang="zh-TW" altLang="en-US" sz="2400" kern="1200" dirty="0" smtClean="0">
              <a:latin typeface="標楷體" panose="03000509000000000000" pitchFamily="65" charset="-120"/>
              <a:ea typeface="標楷體" panose="03000509000000000000" pitchFamily="65" charset="-120"/>
            </a:rPr>
            <a:t>、遊覽車、演唱會</a:t>
          </a:r>
          <a:r>
            <a:rPr lang="en-US" altLang="zh-TW" sz="2400" kern="1200" dirty="0" smtClean="0">
              <a:latin typeface="標楷體" panose="03000509000000000000" pitchFamily="65" charset="-120"/>
              <a:ea typeface="標楷體" panose="03000509000000000000" pitchFamily="65" charset="-120"/>
            </a:rPr>
            <a:t>…</a:t>
          </a:r>
          <a:endParaRPr lang="zh-TW" altLang="en-US" sz="2400" kern="1200" dirty="0">
            <a:latin typeface="標楷體" panose="03000509000000000000" pitchFamily="65" charset="-120"/>
            <a:ea typeface="標楷體" panose="03000509000000000000" pitchFamily="65" charset="-120"/>
          </a:endParaRPr>
        </a:p>
        <a:p>
          <a:pPr marL="285750" lvl="1" indent="-285750" algn="l" defTabSz="1244600">
            <a:lnSpc>
              <a:spcPct val="90000"/>
            </a:lnSpc>
            <a:spcBef>
              <a:spcPct val="0"/>
            </a:spcBef>
            <a:spcAft>
              <a:spcPct val="15000"/>
            </a:spcAft>
            <a:buChar char="••"/>
          </a:pPr>
          <a:r>
            <a:rPr lang="zh-TW" altLang="en-US" sz="2800" b="1" kern="1200" dirty="0" smtClean="0">
              <a:solidFill>
                <a:srgbClr val="C00000"/>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二次公播</a:t>
          </a:r>
          <a:r>
            <a:rPr lang="zh-TW" altLang="en-US" sz="2800" b="1" kern="1200" dirty="0" smtClean="0">
              <a:solidFill>
                <a:srgbClr val="C00000"/>
              </a:solidFill>
              <a:latin typeface="標楷體" panose="03000509000000000000" pitchFamily="65" charset="-120"/>
              <a:ea typeface="標楷體" panose="03000509000000000000" pitchFamily="65" charset="-120"/>
            </a:rPr>
            <a:t>：</a:t>
          </a:r>
          <a:r>
            <a:rPr lang="zh-TW" altLang="en-US" sz="2400" kern="1200" dirty="0" smtClean="0">
              <a:latin typeface="標楷體" panose="03000509000000000000" pitchFamily="65" charset="-120"/>
              <a:ea typeface="標楷體" panose="03000509000000000000" pitchFamily="65" charset="-120"/>
            </a:rPr>
            <a:t>旅宿業、醫療院所</a:t>
          </a:r>
          <a:r>
            <a:rPr lang="en-US" altLang="zh-TW" sz="2400" kern="1200" dirty="0" smtClean="0">
              <a:latin typeface="標楷體" panose="03000509000000000000" pitchFamily="65" charset="-120"/>
              <a:ea typeface="標楷體" panose="03000509000000000000" pitchFamily="65" charset="-120"/>
            </a:rPr>
            <a:t>…</a:t>
          </a:r>
          <a:endParaRPr lang="zh-TW" altLang="en-US" sz="2400" kern="1200" dirty="0">
            <a:latin typeface="標楷體" panose="03000509000000000000" pitchFamily="65" charset="-120"/>
            <a:ea typeface="標楷體" panose="03000509000000000000" pitchFamily="65" charset="-120"/>
          </a:endParaRPr>
        </a:p>
        <a:p>
          <a:pPr marL="285750" lvl="1" indent="-285750" algn="l" defTabSz="1244600">
            <a:lnSpc>
              <a:spcPct val="90000"/>
            </a:lnSpc>
            <a:spcBef>
              <a:spcPct val="0"/>
            </a:spcBef>
            <a:spcAft>
              <a:spcPct val="15000"/>
            </a:spcAft>
            <a:buChar char="••"/>
          </a:pPr>
          <a:r>
            <a:rPr lang="zh-TW" altLang="en-US" sz="2800" b="1" kern="1200" dirty="0" smtClean="0">
              <a:solidFill>
                <a:srgbClr val="C00000"/>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公開傳輸</a:t>
          </a:r>
          <a:r>
            <a:rPr lang="zh-TW" altLang="en-US" sz="2800" b="1" kern="1200" dirty="0" smtClean="0">
              <a:solidFill>
                <a:srgbClr val="C00000"/>
              </a:solidFill>
              <a:latin typeface="標楷體" panose="03000509000000000000" pitchFamily="65" charset="-120"/>
              <a:ea typeface="標楷體" panose="03000509000000000000" pitchFamily="65" charset="-120"/>
            </a:rPr>
            <a:t>：</a:t>
          </a:r>
          <a:r>
            <a:rPr lang="zh-TW" altLang="en-US" sz="2400" kern="1200" dirty="0" smtClean="0">
              <a:latin typeface="標楷體" panose="03000509000000000000" pitchFamily="65" charset="-120"/>
              <a:ea typeface="標楷體" panose="03000509000000000000" pitchFamily="65" charset="-120"/>
            </a:rPr>
            <a:t>網路音樂</a:t>
          </a:r>
          <a:r>
            <a:rPr lang="en-US" altLang="zh-TW" sz="2400" kern="1200" dirty="0" smtClean="0">
              <a:latin typeface="標楷體" panose="03000509000000000000" pitchFamily="65" charset="-120"/>
              <a:ea typeface="標楷體" panose="03000509000000000000" pitchFamily="65" charset="-120"/>
            </a:rPr>
            <a:t>…</a:t>
          </a:r>
          <a:endParaRPr lang="zh-TW" altLang="en-US" sz="2400" kern="1200" dirty="0">
            <a:latin typeface="標楷體" panose="03000509000000000000" pitchFamily="65" charset="-120"/>
            <a:ea typeface="標楷體" panose="03000509000000000000" pitchFamily="65" charset="-120"/>
          </a:endParaRPr>
        </a:p>
      </dsp:txBody>
      <dsp:txXfrm>
        <a:off x="0" y="418614"/>
        <a:ext cx="7560840" cy="4221449"/>
      </dsp:txXfrm>
    </dsp:sp>
    <dsp:sp modelId="{DE389900-302B-4265-ADE6-AFFE5640E49A}">
      <dsp:nvSpPr>
        <dsp:cNvPr id="0" name=""/>
        <dsp:cNvSpPr/>
      </dsp:nvSpPr>
      <dsp:spPr>
        <a:xfrm>
          <a:off x="216024" y="0"/>
          <a:ext cx="5292588" cy="797040"/>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0047" tIns="0" rIns="200047" bIns="0" numCol="1" spcCol="1270" anchor="ctr" anchorCtr="0">
          <a:noAutofit/>
        </a:bodyPr>
        <a:lstStyle/>
        <a:p>
          <a:pPr lvl="0" algn="l" defTabSz="1244600">
            <a:lnSpc>
              <a:spcPct val="90000"/>
            </a:lnSpc>
            <a:spcBef>
              <a:spcPct val="0"/>
            </a:spcBef>
            <a:spcAft>
              <a:spcPct val="35000"/>
            </a:spcAft>
          </a:pPr>
          <a:r>
            <a:rPr lang="zh-TW" altLang="en-US" sz="2800" b="1" kern="1200" dirty="0" smtClean="0">
              <a:latin typeface="標楷體" panose="03000509000000000000" pitchFamily="65" charset="-120"/>
              <a:ea typeface="標楷體" panose="03000509000000000000" pitchFamily="65" charset="-120"/>
            </a:rPr>
            <a:t>大量授權，降低交易成本</a:t>
          </a:r>
          <a:endParaRPr lang="zh-TW" altLang="en-US" sz="2800" b="1" kern="1200" dirty="0">
            <a:latin typeface="標楷體" panose="03000509000000000000" pitchFamily="65" charset="-120"/>
            <a:ea typeface="標楷體" panose="03000509000000000000" pitchFamily="65" charset="-120"/>
          </a:endParaRPr>
        </a:p>
      </dsp:txBody>
      <dsp:txXfrm>
        <a:off x="254932" y="38908"/>
        <a:ext cx="5214772" cy="71922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5E654DB-3DD6-4AF4-852D-5584B1BB35FC}">
      <dsp:nvSpPr>
        <dsp:cNvPr id="0" name=""/>
        <dsp:cNvSpPr/>
      </dsp:nvSpPr>
      <dsp:spPr>
        <a:xfrm rot="5400000">
          <a:off x="4875182" y="-2149368"/>
          <a:ext cx="538079" cy="4841621"/>
        </a:xfrm>
        <a:prstGeom prst="round2SameRect">
          <a:avLst/>
        </a:prstGeom>
        <a:solidFill>
          <a:schemeClr val="accent2">
            <a:tint val="40000"/>
            <a:alpha val="90000"/>
            <a:hueOff val="0"/>
            <a:satOff val="0"/>
            <a:lumOff val="0"/>
            <a:alphaOff val="0"/>
          </a:schemeClr>
        </a:solidFill>
        <a:ln w="2540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60020" tIns="80010" rIns="160020" bIns="80010" numCol="1" spcCol="1270" anchor="ctr" anchorCtr="0">
          <a:noAutofit/>
        </a:bodyPr>
        <a:lstStyle/>
        <a:p>
          <a:pPr marL="171450" lvl="1" indent="-171450" algn="l" defTabSz="800100">
            <a:lnSpc>
              <a:spcPct val="90000"/>
            </a:lnSpc>
            <a:spcBef>
              <a:spcPct val="0"/>
            </a:spcBef>
            <a:spcAft>
              <a:spcPct val="15000"/>
            </a:spcAft>
            <a:buChar char="••"/>
          </a:pPr>
          <a:r>
            <a:rPr lang="zh-TW" altLang="en-US" sz="1800" b="1" kern="1200" dirty="0" smtClean="0">
              <a:latin typeface="微軟正黑體" pitchFamily="34" charset="-120"/>
              <a:ea typeface="微軟正黑體" pitchFamily="34" charset="-120"/>
            </a:rPr>
            <a:t>詩、詞、散文、小說、劇本、學術論文、演講</a:t>
          </a:r>
          <a:endParaRPr lang="zh-TW" altLang="en-US" sz="1800" b="1" kern="1200" dirty="0">
            <a:latin typeface="微軟正黑體" pitchFamily="34" charset="-120"/>
            <a:ea typeface="微軟正黑體" pitchFamily="34" charset="-120"/>
          </a:endParaRPr>
        </a:p>
      </dsp:txBody>
      <dsp:txXfrm rot="-5400000">
        <a:off x="2723412" y="28669"/>
        <a:ext cx="4815354" cy="485545"/>
      </dsp:txXfrm>
    </dsp:sp>
    <dsp:sp modelId="{D1DD63C8-32E1-44C4-9A36-4B22A815E4B6}">
      <dsp:nvSpPr>
        <dsp:cNvPr id="0" name=""/>
        <dsp:cNvSpPr/>
      </dsp:nvSpPr>
      <dsp:spPr>
        <a:xfrm>
          <a:off x="0" y="43140"/>
          <a:ext cx="2723411" cy="456603"/>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32385" rIns="64770" bIns="32385" numCol="1" spcCol="1270" anchor="ctr" anchorCtr="0">
          <a:noAutofit/>
        </a:bodyPr>
        <a:lstStyle/>
        <a:p>
          <a:pPr lvl="0" algn="ctr" defTabSz="755650">
            <a:lnSpc>
              <a:spcPct val="90000"/>
            </a:lnSpc>
            <a:spcBef>
              <a:spcPct val="0"/>
            </a:spcBef>
            <a:spcAft>
              <a:spcPct val="35000"/>
            </a:spcAft>
          </a:pPr>
          <a:r>
            <a:rPr lang="zh-TW" altLang="en-US" sz="1700" b="1" kern="1200" dirty="0" smtClean="0">
              <a:latin typeface="微軟正黑體" pitchFamily="34" charset="-120"/>
              <a:ea typeface="微軟正黑體" pitchFamily="34" charset="-120"/>
            </a:rPr>
            <a:t>語文著作</a:t>
          </a:r>
          <a:endParaRPr lang="zh-TW" altLang="en-US" sz="1700" b="1" kern="1200" dirty="0">
            <a:latin typeface="微軟正黑體" pitchFamily="34" charset="-120"/>
            <a:ea typeface="微軟正黑體" pitchFamily="34" charset="-120"/>
          </a:endParaRPr>
        </a:p>
      </dsp:txBody>
      <dsp:txXfrm>
        <a:off x="22290" y="65430"/>
        <a:ext cx="2678831" cy="412023"/>
      </dsp:txXfrm>
    </dsp:sp>
    <dsp:sp modelId="{BE130A4B-AD31-409B-8471-93F6AA8A8518}">
      <dsp:nvSpPr>
        <dsp:cNvPr id="0" name=""/>
        <dsp:cNvSpPr/>
      </dsp:nvSpPr>
      <dsp:spPr>
        <a:xfrm rot="5400000">
          <a:off x="4966609" y="-1631563"/>
          <a:ext cx="365282" cy="4846353"/>
        </a:xfrm>
        <a:prstGeom prst="round2SameRect">
          <a:avLst/>
        </a:prstGeom>
        <a:solidFill>
          <a:schemeClr val="accent3">
            <a:tint val="40000"/>
            <a:alpha val="90000"/>
            <a:hueOff val="0"/>
            <a:satOff val="0"/>
            <a:lumOff val="0"/>
            <a:alphaOff val="0"/>
          </a:schemeClr>
        </a:solidFill>
        <a:ln w="2540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60020" tIns="80010" rIns="160020" bIns="80010" numCol="1" spcCol="1270" anchor="ctr" anchorCtr="0">
          <a:noAutofit/>
        </a:bodyPr>
        <a:lstStyle/>
        <a:p>
          <a:pPr marL="171450" lvl="1" indent="-171450" algn="l" defTabSz="800100">
            <a:lnSpc>
              <a:spcPct val="90000"/>
            </a:lnSpc>
            <a:spcBef>
              <a:spcPct val="0"/>
            </a:spcBef>
            <a:spcAft>
              <a:spcPct val="15000"/>
            </a:spcAft>
            <a:buChar char="••"/>
          </a:pPr>
          <a:r>
            <a:rPr lang="zh-TW" altLang="en-US" sz="1800" b="1" kern="1200" dirty="0" smtClean="0">
              <a:latin typeface="微軟正黑體" pitchFamily="34" charset="-120"/>
              <a:ea typeface="微軟正黑體" pitchFamily="34" charset="-120"/>
            </a:rPr>
            <a:t>歌詞、曲譜</a:t>
          </a:r>
          <a:endParaRPr lang="zh-TW" altLang="en-US" sz="1800" b="1" kern="1200" dirty="0">
            <a:latin typeface="微軟正黑體" pitchFamily="34" charset="-120"/>
            <a:ea typeface="微軟正黑體" pitchFamily="34" charset="-120"/>
          </a:endParaRPr>
        </a:p>
      </dsp:txBody>
      <dsp:txXfrm rot="-5400000">
        <a:off x="2726074" y="626804"/>
        <a:ext cx="4828521" cy="329618"/>
      </dsp:txXfrm>
    </dsp:sp>
    <dsp:sp modelId="{05A4147A-4F92-4618-8A6C-FABF49D92DF1}">
      <dsp:nvSpPr>
        <dsp:cNvPr id="0" name=""/>
        <dsp:cNvSpPr/>
      </dsp:nvSpPr>
      <dsp:spPr>
        <a:xfrm>
          <a:off x="0" y="563311"/>
          <a:ext cx="2726074" cy="456603"/>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32385" rIns="64770" bIns="32385" numCol="1" spcCol="1270" anchor="ctr" anchorCtr="0">
          <a:noAutofit/>
        </a:bodyPr>
        <a:lstStyle/>
        <a:p>
          <a:pPr lvl="0" algn="ctr" defTabSz="755650">
            <a:lnSpc>
              <a:spcPct val="90000"/>
            </a:lnSpc>
            <a:spcBef>
              <a:spcPct val="0"/>
            </a:spcBef>
            <a:spcAft>
              <a:spcPct val="35000"/>
            </a:spcAft>
          </a:pPr>
          <a:r>
            <a:rPr lang="zh-TW" altLang="en-US" sz="1700" b="1" kern="1200" dirty="0" smtClean="0">
              <a:latin typeface="微軟正黑體" pitchFamily="34" charset="-120"/>
              <a:ea typeface="微軟正黑體" pitchFamily="34" charset="-120"/>
            </a:rPr>
            <a:t>音樂著作</a:t>
          </a:r>
          <a:endParaRPr lang="zh-TW" altLang="en-US" sz="1700" b="1" kern="1200" dirty="0">
            <a:latin typeface="微軟正黑體" pitchFamily="34" charset="-120"/>
            <a:ea typeface="微軟正黑體" pitchFamily="34" charset="-120"/>
          </a:endParaRPr>
        </a:p>
      </dsp:txBody>
      <dsp:txXfrm>
        <a:off x="22290" y="585601"/>
        <a:ext cx="2681494" cy="412023"/>
      </dsp:txXfrm>
    </dsp:sp>
    <dsp:sp modelId="{41F3CE6F-3764-4970-9CD2-6D4114E7EF83}">
      <dsp:nvSpPr>
        <dsp:cNvPr id="0" name=""/>
        <dsp:cNvSpPr/>
      </dsp:nvSpPr>
      <dsp:spPr>
        <a:xfrm rot="5400000">
          <a:off x="4966609" y="-1152130"/>
          <a:ext cx="365282" cy="4846353"/>
        </a:xfrm>
        <a:prstGeom prst="round2SameRect">
          <a:avLst/>
        </a:prstGeom>
        <a:solidFill>
          <a:schemeClr val="accent4">
            <a:tint val="40000"/>
            <a:alpha val="90000"/>
            <a:hueOff val="0"/>
            <a:satOff val="0"/>
            <a:lumOff val="0"/>
            <a:alphaOff val="0"/>
          </a:schemeClr>
        </a:solidFill>
        <a:ln w="25400" cap="flat" cmpd="sng" algn="ctr">
          <a:solidFill>
            <a:schemeClr val="accent4">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60020" tIns="80010" rIns="160020" bIns="80010" numCol="1" spcCol="1270" anchor="ctr" anchorCtr="0">
          <a:noAutofit/>
        </a:bodyPr>
        <a:lstStyle/>
        <a:p>
          <a:pPr marL="171450" lvl="1" indent="-171450" algn="l" defTabSz="800100">
            <a:lnSpc>
              <a:spcPct val="90000"/>
            </a:lnSpc>
            <a:spcBef>
              <a:spcPct val="0"/>
            </a:spcBef>
            <a:spcAft>
              <a:spcPct val="15000"/>
            </a:spcAft>
            <a:buChar char="••"/>
          </a:pPr>
          <a:r>
            <a:rPr lang="zh-TW" altLang="en-US" sz="1800" b="1" kern="1200" dirty="0" smtClean="0">
              <a:latin typeface="微軟正黑體" pitchFamily="34" charset="-120"/>
              <a:ea typeface="微軟正黑體" pitchFamily="34" charset="-120"/>
            </a:rPr>
            <a:t>舞蹈、歌劇、話劇</a:t>
          </a:r>
          <a:endParaRPr lang="zh-TW" altLang="en-US" sz="1800" b="1" kern="1200" dirty="0">
            <a:latin typeface="微軟正黑體" pitchFamily="34" charset="-120"/>
            <a:ea typeface="微軟正黑體" pitchFamily="34" charset="-120"/>
          </a:endParaRPr>
        </a:p>
      </dsp:txBody>
      <dsp:txXfrm rot="-5400000">
        <a:off x="2726074" y="1106237"/>
        <a:ext cx="4828521" cy="329618"/>
      </dsp:txXfrm>
    </dsp:sp>
    <dsp:sp modelId="{DEE74DC3-1989-4802-B972-93EED557A8D6}">
      <dsp:nvSpPr>
        <dsp:cNvPr id="0" name=""/>
        <dsp:cNvSpPr/>
      </dsp:nvSpPr>
      <dsp:spPr>
        <a:xfrm>
          <a:off x="0" y="1042745"/>
          <a:ext cx="2726074" cy="456603"/>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32385" rIns="64770" bIns="32385" numCol="1" spcCol="1270" anchor="ctr" anchorCtr="0">
          <a:noAutofit/>
        </a:bodyPr>
        <a:lstStyle/>
        <a:p>
          <a:pPr lvl="0" algn="ctr" defTabSz="755650">
            <a:lnSpc>
              <a:spcPct val="90000"/>
            </a:lnSpc>
            <a:spcBef>
              <a:spcPct val="0"/>
            </a:spcBef>
            <a:spcAft>
              <a:spcPct val="35000"/>
            </a:spcAft>
          </a:pPr>
          <a:r>
            <a:rPr lang="zh-TW" altLang="en-US" sz="1700" b="1" kern="1200" dirty="0" smtClean="0">
              <a:latin typeface="微軟正黑體" pitchFamily="34" charset="-120"/>
              <a:ea typeface="微軟正黑體" pitchFamily="34" charset="-120"/>
            </a:rPr>
            <a:t>戲劇、舞蹈著作</a:t>
          </a:r>
          <a:endParaRPr lang="zh-TW" altLang="en-US" sz="1700" b="1" kern="1200" dirty="0">
            <a:latin typeface="微軟正黑體" pitchFamily="34" charset="-120"/>
            <a:ea typeface="微軟正黑體" pitchFamily="34" charset="-120"/>
          </a:endParaRPr>
        </a:p>
      </dsp:txBody>
      <dsp:txXfrm>
        <a:off x="22290" y="1065035"/>
        <a:ext cx="2681494" cy="412023"/>
      </dsp:txXfrm>
    </dsp:sp>
    <dsp:sp modelId="{3A2DAF11-8F2B-4581-B177-78BB926D1912}">
      <dsp:nvSpPr>
        <dsp:cNvPr id="0" name=""/>
        <dsp:cNvSpPr/>
      </dsp:nvSpPr>
      <dsp:spPr>
        <a:xfrm rot="5400000">
          <a:off x="4966609" y="-672696"/>
          <a:ext cx="365282" cy="4846353"/>
        </a:xfrm>
        <a:prstGeom prst="round2SameRect">
          <a:avLst/>
        </a:prstGeom>
        <a:solidFill>
          <a:schemeClr val="accent5">
            <a:tint val="40000"/>
            <a:alpha val="90000"/>
            <a:hueOff val="0"/>
            <a:satOff val="0"/>
            <a:lumOff val="0"/>
            <a:alphaOff val="0"/>
          </a:schemeClr>
        </a:solidFill>
        <a:ln w="2540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60020" tIns="80010" rIns="160020" bIns="80010" numCol="1" spcCol="1270" anchor="ctr" anchorCtr="0">
          <a:noAutofit/>
        </a:bodyPr>
        <a:lstStyle/>
        <a:p>
          <a:pPr marL="171450" lvl="1" indent="-171450" algn="l" defTabSz="711200">
            <a:lnSpc>
              <a:spcPct val="60000"/>
            </a:lnSpc>
            <a:spcBef>
              <a:spcPct val="0"/>
            </a:spcBef>
            <a:spcAft>
              <a:spcPts val="0"/>
            </a:spcAft>
            <a:buChar char="••"/>
          </a:pPr>
          <a:r>
            <a:rPr lang="zh-TW" altLang="en-US" sz="1600" b="1" kern="1200" dirty="0" smtClean="0">
              <a:latin typeface="微軟正黑體" pitchFamily="34" charset="-120"/>
              <a:ea typeface="微軟正黑體" pitchFamily="34" charset="-120"/>
            </a:rPr>
            <a:t>繪畫、漫畫、連環圖</a:t>
          </a:r>
          <a:r>
            <a:rPr lang="en-US" altLang="zh-TW" sz="1600" b="1" kern="1200" dirty="0" smtClean="0">
              <a:latin typeface="微軟正黑體" pitchFamily="34" charset="-120"/>
              <a:ea typeface="微軟正黑體" pitchFamily="34" charset="-120"/>
            </a:rPr>
            <a:t>(</a:t>
          </a:r>
          <a:r>
            <a:rPr lang="zh-TW" altLang="en-US" sz="1600" b="1" kern="1200" dirty="0" smtClean="0">
              <a:latin typeface="微軟正黑體" pitchFamily="34" charset="-120"/>
              <a:ea typeface="微軟正黑體" pitchFamily="34" charset="-120"/>
            </a:rPr>
            <a:t>卡通</a:t>
          </a:r>
          <a:r>
            <a:rPr lang="en-US" altLang="zh-TW" sz="1600" b="1" kern="1200" dirty="0" smtClean="0">
              <a:latin typeface="微軟正黑體" pitchFamily="34" charset="-120"/>
              <a:ea typeface="微軟正黑體" pitchFamily="34" charset="-120"/>
            </a:rPr>
            <a:t>)</a:t>
          </a:r>
          <a:r>
            <a:rPr lang="zh-TW" altLang="en-US" sz="1600" b="1" kern="1200" dirty="0" smtClean="0">
              <a:latin typeface="微軟正黑體" pitchFamily="34" charset="-120"/>
              <a:ea typeface="微軟正黑體" pitchFamily="34" charset="-120"/>
            </a:rPr>
            <a:t>、素描、書法、字型繪畫、雕塑、美術工藝品</a:t>
          </a:r>
          <a:endParaRPr lang="zh-TW" altLang="en-US" sz="1600" b="1" kern="1200" dirty="0">
            <a:latin typeface="微軟正黑體" pitchFamily="34" charset="-120"/>
            <a:ea typeface="微軟正黑體" pitchFamily="34" charset="-120"/>
          </a:endParaRPr>
        </a:p>
      </dsp:txBody>
      <dsp:txXfrm rot="-5400000">
        <a:off x="2726074" y="1585671"/>
        <a:ext cx="4828521" cy="329618"/>
      </dsp:txXfrm>
    </dsp:sp>
    <dsp:sp modelId="{FE8EDCC1-6270-44D4-BDE7-A918DE4EDB04}">
      <dsp:nvSpPr>
        <dsp:cNvPr id="0" name=""/>
        <dsp:cNvSpPr/>
      </dsp:nvSpPr>
      <dsp:spPr>
        <a:xfrm>
          <a:off x="0" y="1522178"/>
          <a:ext cx="2726074" cy="456603"/>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32385" rIns="64770" bIns="32385" numCol="1" spcCol="1270" anchor="ctr" anchorCtr="0">
          <a:noAutofit/>
        </a:bodyPr>
        <a:lstStyle/>
        <a:p>
          <a:pPr lvl="0" algn="ctr" defTabSz="755650">
            <a:lnSpc>
              <a:spcPct val="90000"/>
            </a:lnSpc>
            <a:spcBef>
              <a:spcPct val="0"/>
            </a:spcBef>
            <a:spcAft>
              <a:spcPct val="35000"/>
            </a:spcAft>
          </a:pPr>
          <a:r>
            <a:rPr lang="zh-TW" altLang="en-US" sz="1700" b="1" kern="1200" dirty="0" smtClean="0">
              <a:latin typeface="微軟正黑體" pitchFamily="34" charset="-120"/>
              <a:ea typeface="微軟正黑體" pitchFamily="34" charset="-120"/>
            </a:rPr>
            <a:t>美術著作</a:t>
          </a:r>
          <a:endParaRPr lang="zh-TW" altLang="en-US" sz="1700" b="1" kern="1200" dirty="0">
            <a:latin typeface="微軟正黑體" pitchFamily="34" charset="-120"/>
            <a:ea typeface="微軟正黑體" pitchFamily="34" charset="-120"/>
          </a:endParaRPr>
        </a:p>
      </dsp:txBody>
      <dsp:txXfrm>
        <a:off x="22290" y="1544468"/>
        <a:ext cx="2681494" cy="412023"/>
      </dsp:txXfrm>
    </dsp:sp>
    <dsp:sp modelId="{A20E5E48-A8A1-4E63-8139-94B9A35242C2}">
      <dsp:nvSpPr>
        <dsp:cNvPr id="0" name=""/>
        <dsp:cNvSpPr/>
      </dsp:nvSpPr>
      <dsp:spPr>
        <a:xfrm rot="5400000">
          <a:off x="4966609" y="-193263"/>
          <a:ext cx="365282" cy="4846353"/>
        </a:xfrm>
        <a:prstGeom prst="round2SameRect">
          <a:avLst/>
        </a:prstGeom>
        <a:solidFill>
          <a:schemeClr val="accent6">
            <a:tint val="40000"/>
            <a:alpha val="90000"/>
            <a:hueOff val="0"/>
            <a:satOff val="0"/>
            <a:lumOff val="0"/>
            <a:alphaOff val="0"/>
          </a:schemeClr>
        </a:solidFill>
        <a:ln w="25400" cap="flat" cmpd="sng" algn="ctr">
          <a:solidFill>
            <a:schemeClr val="accent6">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60020" tIns="80010" rIns="160020" bIns="80010" numCol="1" spcCol="1270" anchor="ctr" anchorCtr="0">
          <a:noAutofit/>
        </a:bodyPr>
        <a:lstStyle/>
        <a:p>
          <a:pPr marL="171450" lvl="1" indent="-171450" algn="l" defTabSz="800100">
            <a:lnSpc>
              <a:spcPct val="90000"/>
            </a:lnSpc>
            <a:spcBef>
              <a:spcPct val="0"/>
            </a:spcBef>
            <a:spcAft>
              <a:spcPct val="15000"/>
            </a:spcAft>
            <a:buChar char="••"/>
          </a:pPr>
          <a:r>
            <a:rPr lang="zh-TW" altLang="en-US" sz="1800" b="1" kern="1200" dirty="0" smtClean="0">
              <a:latin typeface="微軟正黑體" pitchFamily="34" charset="-120"/>
              <a:ea typeface="微軟正黑體" pitchFamily="34" charset="-120"/>
            </a:rPr>
            <a:t>照片、幻燈片</a:t>
          </a:r>
          <a:endParaRPr lang="zh-TW" altLang="en-US" sz="1800" b="1" kern="1200" dirty="0">
            <a:latin typeface="微軟正黑體" pitchFamily="34" charset="-120"/>
            <a:ea typeface="微軟正黑體" pitchFamily="34" charset="-120"/>
          </a:endParaRPr>
        </a:p>
      </dsp:txBody>
      <dsp:txXfrm rot="-5400000">
        <a:off x="2726074" y="2065104"/>
        <a:ext cx="4828521" cy="329618"/>
      </dsp:txXfrm>
    </dsp:sp>
    <dsp:sp modelId="{3D6AFC59-2ACE-4B44-B46A-BD8BD4A46A78}">
      <dsp:nvSpPr>
        <dsp:cNvPr id="0" name=""/>
        <dsp:cNvSpPr/>
      </dsp:nvSpPr>
      <dsp:spPr>
        <a:xfrm>
          <a:off x="0" y="2001611"/>
          <a:ext cx="2726074" cy="456603"/>
        </a:xfrm>
        <a:prstGeom prst="round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32385" rIns="64770" bIns="32385" numCol="1" spcCol="1270" anchor="ctr" anchorCtr="0">
          <a:noAutofit/>
        </a:bodyPr>
        <a:lstStyle/>
        <a:p>
          <a:pPr lvl="0" algn="ctr" defTabSz="755650">
            <a:lnSpc>
              <a:spcPct val="90000"/>
            </a:lnSpc>
            <a:spcBef>
              <a:spcPct val="0"/>
            </a:spcBef>
            <a:spcAft>
              <a:spcPct val="35000"/>
            </a:spcAft>
          </a:pPr>
          <a:r>
            <a:rPr lang="zh-TW" altLang="en-US" sz="1700" b="1" kern="1200" dirty="0" smtClean="0">
              <a:latin typeface="微軟正黑體" pitchFamily="34" charset="-120"/>
              <a:ea typeface="微軟正黑體" pitchFamily="34" charset="-120"/>
            </a:rPr>
            <a:t>攝影著作</a:t>
          </a:r>
          <a:endParaRPr lang="zh-TW" altLang="en-US" sz="1700" b="1" kern="1200" dirty="0">
            <a:latin typeface="微軟正黑體" pitchFamily="34" charset="-120"/>
            <a:ea typeface="微軟正黑體" pitchFamily="34" charset="-120"/>
          </a:endParaRPr>
        </a:p>
      </dsp:txBody>
      <dsp:txXfrm>
        <a:off x="22290" y="2023901"/>
        <a:ext cx="2681494" cy="412023"/>
      </dsp:txXfrm>
    </dsp:sp>
    <dsp:sp modelId="{2493A5B6-C97A-4EC9-B443-90177D17DDF0}">
      <dsp:nvSpPr>
        <dsp:cNvPr id="0" name=""/>
        <dsp:cNvSpPr/>
      </dsp:nvSpPr>
      <dsp:spPr>
        <a:xfrm rot="5400000">
          <a:off x="4966609" y="286169"/>
          <a:ext cx="365282" cy="4846353"/>
        </a:xfrm>
        <a:prstGeom prst="round2SameRect">
          <a:avLst/>
        </a:prstGeom>
        <a:solidFill>
          <a:schemeClr val="accent2">
            <a:tint val="40000"/>
            <a:alpha val="90000"/>
            <a:hueOff val="0"/>
            <a:satOff val="0"/>
            <a:lumOff val="0"/>
            <a:alphaOff val="0"/>
          </a:schemeClr>
        </a:solidFill>
        <a:ln w="2540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60020" tIns="80010" rIns="160020" bIns="80010" numCol="1" spcCol="1270" anchor="ctr" anchorCtr="0">
          <a:noAutofit/>
        </a:bodyPr>
        <a:lstStyle/>
        <a:p>
          <a:pPr marL="171450" lvl="1" indent="-171450" algn="l" defTabSz="800100">
            <a:lnSpc>
              <a:spcPct val="90000"/>
            </a:lnSpc>
            <a:spcBef>
              <a:spcPct val="0"/>
            </a:spcBef>
            <a:spcAft>
              <a:spcPct val="15000"/>
            </a:spcAft>
            <a:buChar char="••"/>
          </a:pPr>
          <a:r>
            <a:rPr lang="zh-TW" altLang="en-US" sz="1800" b="1" kern="1200" dirty="0" smtClean="0">
              <a:latin typeface="微軟正黑體" pitchFamily="34" charset="-120"/>
              <a:ea typeface="微軟正黑體" pitchFamily="34" charset="-120"/>
            </a:rPr>
            <a:t>地圖、科技或工程設計圖、圖表</a:t>
          </a:r>
          <a:endParaRPr lang="zh-TW" altLang="en-US" sz="1800" b="1" kern="1200" dirty="0">
            <a:latin typeface="微軟正黑體" pitchFamily="34" charset="-120"/>
            <a:ea typeface="微軟正黑體" pitchFamily="34" charset="-120"/>
          </a:endParaRPr>
        </a:p>
      </dsp:txBody>
      <dsp:txXfrm rot="-5400000">
        <a:off x="2726074" y="2544536"/>
        <a:ext cx="4828521" cy="329618"/>
      </dsp:txXfrm>
    </dsp:sp>
    <dsp:sp modelId="{BBD62E72-7786-486C-A2C6-F42DA1AE9526}">
      <dsp:nvSpPr>
        <dsp:cNvPr id="0" name=""/>
        <dsp:cNvSpPr/>
      </dsp:nvSpPr>
      <dsp:spPr>
        <a:xfrm>
          <a:off x="0" y="2481045"/>
          <a:ext cx="2726074" cy="456603"/>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32385" rIns="64770" bIns="32385" numCol="1" spcCol="1270" anchor="ctr" anchorCtr="0">
          <a:noAutofit/>
        </a:bodyPr>
        <a:lstStyle/>
        <a:p>
          <a:pPr lvl="0" algn="ctr" defTabSz="755650">
            <a:lnSpc>
              <a:spcPct val="90000"/>
            </a:lnSpc>
            <a:spcBef>
              <a:spcPct val="0"/>
            </a:spcBef>
            <a:spcAft>
              <a:spcPct val="35000"/>
            </a:spcAft>
          </a:pPr>
          <a:r>
            <a:rPr lang="zh-TW" altLang="en-US" sz="1700" b="1" kern="1200" dirty="0" smtClean="0">
              <a:latin typeface="微軟正黑體" pitchFamily="34" charset="-120"/>
              <a:ea typeface="微軟正黑體" pitchFamily="34" charset="-120"/>
            </a:rPr>
            <a:t>圖形著作</a:t>
          </a:r>
          <a:endParaRPr lang="zh-TW" altLang="en-US" sz="1700" b="1" kern="1200" dirty="0">
            <a:latin typeface="微軟正黑體" pitchFamily="34" charset="-120"/>
            <a:ea typeface="微軟正黑體" pitchFamily="34" charset="-120"/>
          </a:endParaRPr>
        </a:p>
      </dsp:txBody>
      <dsp:txXfrm>
        <a:off x="22290" y="2503335"/>
        <a:ext cx="2681494" cy="412023"/>
      </dsp:txXfrm>
    </dsp:sp>
    <dsp:sp modelId="{2454FAB4-3C7B-4A06-8947-6EF8957D0BCD}">
      <dsp:nvSpPr>
        <dsp:cNvPr id="0" name=""/>
        <dsp:cNvSpPr/>
      </dsp:nvSpPr>
      <dsp:spPr>
        <a:xfrm rot="5400000">
          <a:off x="4966609" y="765603"/>
          <a:ext cx="365282" cy="4846353"/>
        </a:xfrm>
        <a:prstGeom prst="round2SameRect">
          <a:avLst/>
        </a:prstGeom>
        <a:solidFill>
          <a:schemeClr val="accent3">
            <a:tint val="40000"/>
            <a:alpha val="90000"/>
            <a:hueOff val="0"/>
            <a:satOff val="0"/>
            <a:lumOff val="0"/>
            <a:alphaOff val="0"/>
          </a:schemeClr>
        </a:solidFill>
        <a:ln w="2540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60020" tIns="80010" rIns="160020" bIns="80010" numCol="1" spcCol="1270" anchor="ctr" anchorCtr="0">
          <a:noAutofit/>
        </a:bodyPr>
        <a:lstStyle/>
        <a:p>
          <a:pPr marL="171450" lvl="1" indent="-171450" algn="l" defTabSz="800100">
            <a:lnSpc>
              <a:spcPct val="90000"/>
            </a:lnSpc>
            <a:spcBef>
              <a:spcPct val="0"/>
            </a:spcBef>
            <a:spcAft>
              <a:spcPct val="15000"/>
            </a:spcAft>
            <a:buChar char="••"/>
          </a:pPr>
          <a:r>
            <a:rPr lang="zh-TW" altLang="en-US" sz="1800" b="1" kern="1200" dirty="0" smtClean="0">
              <a:latin typeface="微軟正黑體" pitchFamily="34" charset="-120"/>
              <a:ea typeface="微軟正黑體" pitchFamily="34" charset="-120"/>
            </a:rPr>
            <a:t>電影、錄影、電腦螢幕顯示之影像</a:t>
          </a:r>
          <a:endParaRPr lang="zh-TW" altLang="en-US" sz="1800" b="1" kern="1200" dirty="0">
            <a:latin typeface="微軟正黑體" pitchFamily="34" charset="-120"/>
            <a:ea typeface="微軟正黑體" pitchFamily="34" charset="-120"/>
          </a:endParaRPr>
        </a:p>
      </dsp:txBody>
      <dsp:txXfrm rot="-5400000">
        <a:off x="2726074" y="3023970"/>
        <a:ext cx="4828521" cy="329618"/>
      </dsp:txXfrm>
    </dsp:sp>
    <dsp:sp modelId="{BBB77646-B431-4C31-AADF-832FEB9A4F83}">
      <dsp:nvSpPr>
        <dsp:cNvPr id="0" name=""/>
        <dsp:cNvSpPr/>
      </dsp:nvSpPr>
      <dsp:spPr>
        <a:xfrm>
          <a:off x="0" y="2960478"/>
          <a:ext cx="2726074" cy="456603"/>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32385" rIns="64770" bIns="32385" numCol="1" spcCol="1270" anchor="ctr" anchorCtr="0">
          <a:noAutofit/>
        </a:bodyPr>
        <a:lstStyle/>
        <a:p>
          <a:pPr lvl="0" algn="ctr" defTabSz="755650">
            <a:lnSpc>
              <a:spcPct val="90000"/>
            </a:lnSpc>
            <a:spcBef>
              <a:spcPct val="0"/>
            </a:spcBef>
            <a:spcAft>
              <a:spcPct val="35000"/>
            </a:spcAft>
          </a:pPr>
          <a:r>
            <a:rPr lang="zh-TW" altLang="en-US" sz="1700" b="1" kern="1200" dirty="0" smtClean="0">
              <a:latin typeface="微軟正黑體" pitchFamily="34" charset="-120"/>
              <a:ea typeface="微軟正黑體" pitchFamily="34" charset="-120"/>
            </a:rPr>
            <a:t>視聽著作</a:t>
          </a:r>
          <a:endParaRPr lang="zh-TW" altLang="en-US" sz="1700" b="1" kern="1200" dirty="0">
            <a:latin typeface="微軟正黑體" pitchFamily="34" charset="-120"/>
            <a:ea typeface="微軟正黑體" pitchFamily="34" charset="-120"/>
          </a:endParaRPr>
        </a:p>
      </dsp:txBody>
      <dsp:txXfrm>
        <a:off x="22290" y="2982768"/>
        <a:ext cx="2681494" cy="412023"/>
      </dsp:txXfrm>
    </dsp:sp>
    <dsp:sp modelId="{4BB18FEB-1535-41B8-A0B5-077488D78841}">
      <dsp:nvSpPr>
        <dsp:cNvPr id="0" name=""/>
        <dsp:cNvSpPr/>
      </dsp:nvSpPr>
      <dsp:spPr>
        <a:xfrm rot="5400000">
          <a:off x="4966609" y="1245036"/>
          <a:ext cx="365282" cy="4846353"/>
        </a:xfrm>
        <a:prstGeom prst="round2SameRect">
          <a:avLst/>
        </a:prstGeom>
        <a:solidFill>
          <a:schemeClr val="accent4">
            <a:tint val="40000"/>
            <a:alpha val="90000"/>
            <a:hueOff val="0"/>
            <a:satOff val="0"/>
            <a:lumOff val="0"/>
            <a:alphaOff val="0"/>
          </a:schemeClr>
        </a:solidFill>
        <a:ln w="25400" cap="flat" cmpd="sng" algn="ctr">
          <a:solidFill>
            <a:schemeClr val="accent4">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60020" tIns="80010" rIns="160020" bIns="80010" numCol="1" spcCol="1270" anchor="ctr" anchorCtr="0">
          <a:noAutofit/>
        </a:bodyPr>
        <a:lstStyle/>
        <a:p>
          <a:pPr marL="171450" lvl="1" indent="-171450" algn="l" defTabSz="800100">
            <a:lnSpc>
              <a:spcPct val="90000"/>
            </a:lnSpc>
            <a:spcBef>
              <a:spcPct val="0"/>
            </a:spcBef>
            <a:spcAft>
              <a:spcPct val="15000"/>
            </a:spcAft>
            <a:buChar char="••"/>
          </a:pPr>
          <a:r>
            <a:rPr lang="zh-TW" altLang="en-US" sz="1800" b="1" kern="1200" dirty="0" smtClean="0">
              <a:latin typeface="微軟正黑體" pitchFamily="34" charset="-120"/>
              <a:ea typeface="微軟正黑體" pitchFamily="34" charset="-120"/>
            </a:rPr>
            <a:t>音樂</a:t>
          </a:r>
          <a:r>
            <a:rPr lang="en-US" altLang="zh-TW" sz="1800" b="1" kern="1200" dirty="0" smtClean="0">
              <a:latin typeface="微軟正黑體" pitchFamily="34" charset="-120"/>
              <a:ea typeface="微軟正黑體" pitchFamily="34" charset="-120"/>
            </a:rPr>
            <a:t>CD</a:t>
          </a:r>
          <a:r>
            <a:rPr lang="zh-TW" altLang="en-US" sz="1800" b="1" kern="1200" dirty="0" smtClean="0">
              <a:latin typeface="微軟正黑體" pitchFamily="34" charset="-120"/>
              <a:ea typeface="微軟正黑體" pitchFamily="34" charset="-120"/>
            </a:rPr>
            <a:t>、卡帶</a:t>
          </a:r>
          <a:endParaRPr lang="zh-TW" altLang="en-US" sz="1800" b="1" kern="1200" dirty="0">
            <a:latin typeface="微軟正黑體" pitchFamily="34" charset="-120"/>
            <a:ea typeface="微軟正黑體" pitchFamily="34" charset="-120"/>
          </a:endParaRPr>
        </a:p>
      </dsp:txBody>
      <dsp:txXfrm rot="-5400000">
        <a:off x="2726074" y="3503403"/>
        <a:ext cx="4828521" cy="329618"/>
      </dsp:txXfrm>
    </dsp:sp>
    <dsp:sp modelId="{8621EB4A-9860-4F3E-8077-548CBD3AEFBE}">
      <dsp:nvSpPr>
        <dsp:cNvPr id="0" name=""/>
        <dsp:cNvSpPr/>
      </dsp:nvSpPr>
      <dsp:spPr>
        <a:xfrm>
          <a:off x="0" y="3439912"/>
          <a:ext cx="2726074" cy="456603"/>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32385" rIns="64770" bIns="32385" numCol="1" spcCol="1270" anchor="ctr" anchorCtr="0">
          <a:noAutofit/>
        </a:bodyPr>
        <a:lstStyle/>
        <a:p>
          <a:pPr lvl="0" algn="ctr" defTabSz="755650">
            <a:lnSpc>
              <a:spcPct val="90000"/>
            </a:lnSpc>
            <a:spcBef>
              <a:spcPct val="0"/>
            </a:spcBef>
            <a:spcAft>
              <a:spcPct val="35000"/>
            </a:spcAft>
          </a:pPr>
          <a:r>
            <a:rPr lang="zh-TW" altLang="en-US" sz="1700" b="1" kern="1200" dirty="0" smtClean="0">
              <a:latin typeface="微軟正黑體" pitchFamily="34" charset="-120"/>
              <a:ea typeface="微軟正黑體" pitchFamily="34" charset="-120"/>
            </a:rPr>
            <a:t>錄音著作</a:t>
          </a:r>
          <a:endParaRPr lang="zh-TW" altLang="en-US" sz="1700" b="1" kern="1200" dirty="0">
            <a:latin typeface="微軟正黑體" pitchFamily="34" charset="-120"/>
            <a:ea typeface="微軟正黑體" pitchFamily="34" charset="-120"/>
          </a:endParaRPr>
        </a:p>
      </dsp:txBody>
      <dsp:txXfrm>
        <a:off x="22290" y="3462202"/>
        <a:ext cx="2681494" cy="412023"/>
      </dsp:txXfrm>
    </dsp:sp>
    <dsp:sp modelId="{3AC6DB96-5A52-4EFA-8A57-1AB35BCFF28E}">
      <dsp:nvSpPr>
        <dsp:cNvPr id="0" name=""/>
        <dsp:cNvSpPr/>
      </dsp:nvSpPr>
      <dsp:spPr>
        <a:xfrm rot="5400000">
          <a:off x="4966609" y="1724470"/>
          <a:ext cx="365282" cy="4846353"/>
        </a:xfrm>
        <a:prstGeom prst="round2SameRect">
          <a:avLst/>
        </a:prstGeom>
        <a:solidFill>
          <a:schemeClr val="accent5">
            <a:tint val="40000"/>
            <a:alpha val="90000"/>
            <a:hueOff val="0"/>
            <a:satOff val="0"/>
            <a:lumOff val="0"/>
            <a:alphaOff val="0"/>
          </a:schemeClr>
        </a:solidFill>
        <a:ln w="2540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60020" tIns="80010" rIns="160020" bIns="80010" numCol="1" spcCol="1270" anchor="ctr" anchorCtr="0">
          <a:noAutofit/>
        </a:bodyPr>
        <a:lstStyle/>
        <a:p>
          <a:pPr marL="171450" lvl="1" indent="-171450" algn="l" defTabSz="800100">
            <a:lnSpc>
              <a:spcPct val="90000"/>
            </a:lnSpc>
            <a:spcBef>
              <a:spcPct val="0"/>
            </a:spcBef>
            <a:spcAft>
              <a:spcPct val="15000"/>
            </a:spcAft>
            <a:buChar char="••"/>
          </a:pPr>
          <a:r>
            <a:rPr lang="zh-TW" altLang="en-US" sz="1800" b="1" kern="1200" dirty="0" smtClean="0">
              <a:latin typeface="微軟正黑體" pitchFamily="34" charset="-120"/>
              <a:ea typeface="微軟正黑體" pitchFamily="34" charset="-120"/>
            </a:rPr>
            <a:t>建築物、建築模型、建築設計圖</a:t>
          </a:r>
          <a:endParaRPr lang="zh-TW" altLang="en-US" sz="1800" b="1" kern="1200" dirty="0">
            <a:latin typeface="微軟正黑體" pitchFamily="34" charset="-120"/>
            <a:ea typeface="微軟正黑體" pitchFamily="34" charset="-120"/>
          </a:endParaRPr>
        </a:p>
      </dsp:txBody>
      <dsp:txXfrm rot="-5400000">
        <a:off x="2726074" y="3982837"/>
        <a:ext cx="4828521" cy="329618"/>
      </dsp:txXfrm>
    </dsp:sp>
    <dsp:sp modelId="{CD348CC1-180E-4660-B6D4-985543E43EAD}">
      <dsp:nvSpPr>
        <dsp:cNvPr id="0" name=""/>
        <dsp:cNvSpPr/>
      </dsp:nvSpPr>
      <dsp:spPr>
        <a:xfrm>
          <a:off x="0" y="3919345"/>
          <a:ext cx="2726074" cy="456603"/>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32385" rIns="64770" bIns="32385" numCol="1" spcCol="1270" anchor="ctr" anchorCtr="0">
          <a:noAutofit/>
        </a:bodyPr>
        <a:lstStyle/>
        <a:p>
          <a:pPr lvl="0" algn="ctr" defTabSz="755650">
            <a:lnSpc>
              <a:spcPct val="90000"/>
            </a:lnSpc>
            <a:spcBef>
              <a:spcPct val="0"/>
            </a:spcBef>
            <a:spcAft>
              <a:spcPct val="35000"/>
            </a:spcAft>
          </a:pPr>
          <a:r>
            <a:rPr lang="zh-TW" altLang="en-US" sz="1700" b="1" kern="1200" dirty="0" smtClean="0">
              <a:latin typeface="微軟正黑體" pitchFamily="34" charset="-120"/>
              <a:ea typeface="微軟正黑體" pitchFamily="34" charset="-120"/>
            </a:rPr>
            <a:t>建築著作</a:t>
          </a:r>
          <a:endParaRPr lang="zh-TW" altLang="en-US" sz="1700" b="1" kern="1200" dirty="0">
            <a:latin typeface="微軟正黑體" pitchFamily="34" charset="-120"/>
            <a:ea typeface="微軟正黑體" pitchFamily="34" charset="-120"/>
          </a:endParaRPr>
        </a:p>
      </dsp:txBody>
      <dsp:txXfrm>
        <a:off x="22290" y="3941635"/>
        <a:ext cx="2681494" cy="412023"/>
      </dsp:txXfrm>
    </dsp:sp>
    <dsp:sp modelId="{1CC7B446-6A6F-4C38-89DA-5EC7832162CA}">
      <dsp:nvSpPr>
        <dsp:cNvPr id="0" name=""/>
        <dsp:cNvSpPr/>
      </dsp:nvSpPr>
      <dsp:spPr>
        <a:xfrm rot="5400000">
          <a:off x="4966609" y="2203903"/>
          <a:ext cx="365282" cy="4846353"/>
        </a:xfrm>
        <a:prstGeom prst="round2SameRect">
          <a:avLst/>
        </a:prstGeom>
        <a:solidFill>
          <a:schemeClr val="accent6">
            <a:tint val="40000"/>
            <a:alpha val="90000"/>
            <a:hueOff val="0"/>
            <a:satOff val="0"/>
            <a:lumOff val="0"/>
            <a:alphaOff val="0"/>
          </a:schemeClr>
        </a:solidFill>
        <a:ln w="25400" cap="flat" cmpd="sng" algn="ctr">
          <a:solidFill>
            <a:schemeClr val="accent6">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530" tIns="24765" rIns="49530" bIns="24765" numCol="1" spcCol="1270" anchor="ctr" anchorCtr="0">
          <a:noAutofit/>
        </a:bodyPr>
        <a:lstStyle/>
        <a:p>
          <a:pPr marL="114300" lvl="1" indent="-114300" algn="l" defTabSz="577850">
            <a:lnSpc>
              <a:spcPct val="90000"/>
            </a:lnSpc>
            <a:spcBef>
              <a:spcPct val="0"/>
            </a:spcBef>
            <a:spcAft>
              <a:spcPct val="15000"/>
            </a:spcAft>
            <a:buChar char="••"/>
          </a:pPr>
          <a:r>
            <a:rPr lang="zh-TW" altLang="en-US" sz="1300" b="1" kern="1200" dirty="0" smtClean="0">
              <a:latin typeface="微軟正黑體" pitchFamily="34" charset="-120"/>
              <a:ea typeface="微軟正黑體" pitchFamily="34" charset="-120"/>
            </a:rPr>
            <a:t>直接或間接使電腦產生一定結果為目的所組成之指令組合。</a:t>
          </a:r>
          <a:endParaRPr lang="zh-TW" altLang="en-US" sz="1300" b="1" kern="1200" dirty="0">
            <a:latin typeface="微軟正黑體" pitchFamily="34" charset="-120"/>
            <a:ea typeface="微軟正黑體" pitchFamily="34" charset="-120"/>
          </a:endParaRPr>
        </a:p>
      </dsp:txBody>
      <dsp:txXfrm rot="-5400000">
        <a:off x="2726074" y="4462270"/>
        <a:ext cx="4828521" cy="329618"/>
      </dsp:txXfrm>
    </dsp:sp>
    <dsp:sp modelId="{6CBD451A-1A35-4AE0-994D-4E236E65EA1C}">
      <dsp:nvSpPr>
        <dsp:cNvPr id="0" name=""/>
        <dsp:cNvSpPr/>
      </dsp:nvSpPr>
      <dsp:spPr>
        <a:xfrm>
          <a:off x="0" y="4398778"/>
          <a:ext cx="2726074" cy="456603"/>
        </a:xfrm>
        <a:prstGeom prst="round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32385" rIns="64770" bIns="32385" numCol="1" spcCol="1270" anchor="ctr" anchorCtr="0">
          <a:noAutofit/>
        </a:bodyPr>
        <a:lstStyle/>
        <a:p>
          <a:pPr lvl="0" algn="ctr" defTabSz="755650">
            <a:lnSpc>
              <a:spcPct val="90000"/>
            </a:lnSpc>
            <a:spcBef>
              <a:spcPct val="0"/>
            </a:spcBef>
            <a:spcAft>
              <a:spcPct val="35000"/>
            </a:spcAft>
          </a:pPr>
          <a:r>
            <a:rPr lang="zh-TW" altLang="en-US" sz="1700" b="1" kern="1200" dirty="0" smtClean="0">
              <a:latin typeface="微軟正黑體" pitchFamily="34" charset="-120"/>
              <a:ea typeface="微軟正黑體" pitchFamily="34" charset="-120"/>
            </a:rPr>
            <a:t>電腦程式著作</a:t>
          </a:r>
          <a:endParaRPr lang="zh-TW" altLang="en-US" sz="1700" b="1" kern="1200" dirty="0">
            <a:latin typeface="微軟正黑體" pitchFamily="34" charset="-120"/>
            <a:ea typeface="微軟正黑體" pitchFamily="34" charset="-120"/>
          </a:endParaRPr>
        </a:p>
      </dsp:txBody>
      <dsp:txXfrm>
        <a:off x="22290" y="4421068"/>
        <a:ext cx="2681494" cy="412023"/>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1C51EC0-C90A-4951-90BB-A0FDE101D337}">
      <dsp:nvSpPr>
        <dsp:cNvPr id="0" name=""/>
        <dsp:cNvSpPr/>
      </dsp:nvSpPr>
      <dsp:spPr>
        <a:xfrm>
          <a:off x="683575" y="663849"/>
          <a:ext cx="2789129" cy="138155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zh-TW" altLang="en-US" sz="1800" kern="1200" dirty="0" smtClean="0">
              <a:latin typeface="標楷體" panose="03000509000000000000" pitchFamily="65" charset="-120"/>
              <a:ea typeface="標楷體" panose="03000509000000000000" pitchFamily="65" charset="-120"/>
            </a:rPr>
            <a:t>演唱會、劇場演出、候選人服務處或其宣傳車</a:t>
          </a:r>
          <a:r>
            <a:rPr lang="en-US" altLang="zh-TW" sz="1800" kern="1200" dirty="0" smtClean="0">
              <a:latin typeface="標楷體" panose="03000509000000000000" pitchFamily="65" charset="-120"/>
              <a:ea typeface="標楷體" panose="03000509000000000000" pitchFamily="65" charset="-120"/>
            </a:rPr>
            <a:t>…</a:t>
          </a:r>
          <a:endParaRPr lang="zh-TW" altLang="en-US" sz="1800" kern="1200" dirty="0">
            <a:latin typeface="標楷體" panose="03000509000000000000" pitchFamily="65" charset="-120"/>
            <a:ea typeface="標楷體" panose="03000509000000000000" pitchFamily="65" charset="-120"/>
          </a:endParaRPr>
        </a:p>
      </dsp:txBody>
      <dsp:txXfrm>
        <a:off x="683575" y="663849"/>
        <a:ext cx="2789129" cy="1381554"/>
      </dsp:txXfrm>
    </dsp:sp>
    <dsp:sp modelId="{AEDF3D1D-4598-44C5-915E-28190C9C1348}">
      <dsp:nvSpPr>
        <dsp:cNvPr id="0" name=""/>
        <dsp:cNvSpPr/>
      </dsp:nvSpPr>
      <dsp:spPr>
        <a:xfrm>
          <a:off x="833548" y="623813"/>
          <a:ext cx="193730" cy="193730"/>
        </a:xfrm>
        <a:prstGeom prst="ellipse">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6FEFC42C-B4D8-4C9D-95AD-D723FA6561DC}">
      <dsp:nvSpPr>
        <dsp:cNvPr id="0" name=""/>
        <dsp:cNvSpPr/>
      </dsp:nvSpPr>
      <dsp:spPr>
        <a:xfrm>
          <a:off x="969159" y="352590"/>
          <a:ext cx="193730" cy="193730"/>
        </a:xfrm>
        <a:prstGeom prst="ellipse">
          <a:avLst/>
        </a:prstGeom>
        <a:gradFill rotWithShape="0">
          <a:gsLst>
            <a:gs pos="0">
              <a:schemeClr val="accent4">
                <a:hueOff val="-248043"/>
                <a:satOff val="1494"/>
                <a:lumOff val="120"/>
                <a:alphaOff val="0"/>
                <a:tint val="50000"/>
                <a:satMod val="300000"/>
              </a:schemeClr>
            </a:gs>
            <a:gs pos="35000">
              <a:schemeClr val="accent4">
                <a:hueOff val="-248043"/>
                <a:satOff val="1494"/>
                <a:lumOff val="120"/>
                <a:alphaOff val="0"/>
                <a:tint val="37000"/>
                <a:satMod val="300000"/>
              </a:schemeClr>
            </a:gs>
            <a:gs pos="100000">
              <a:schemeClr val="accent4">
                <a:hueOff val="-248043"/>
                <a:satOff val="1494"/>
                <a:lumOff val="12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2AF275EA-9332-4F72-944B-66D2BF02AC64}">
      <dsp:nvSpPr>
        <dsp:cNvPr id="0" name=""/>
        <dsp:cNvSpPr/>
      </dsp:nvSpPr>
      <dsp:spPr>
        <a:xfrm>
          <a:off x="1294627" y="406834"/>
          <a:ext cx="304434" cy="304434"/>
        </a:xfrm>
        <a:prstGeom prst="ellipse">
          <a:avLst/>
        </a:prstGeom>
        <a:gradFill rotWithShape="0">
          <a:gsLst>
            <a:gs pos="0">
              <a:schemeClr val="accent4">
                <a:hueOff val="-496086"/>
                <a:satOff val="2989"/>
                <a:lumOff val="240"/>
                <a:alphaOff val="0"/>
                <a:tint val="50000"/>
                <a:satMod val="300000"/>
              </a:schemeClr>
            </a:gs>
            <a:gs pos="35000">
              <a:schemeClr val="accent4">
                <a:hueOff val="-496086"/>
                <a:satOff val="2989"/>
                <a:lumOff val="240"/>
                <a:alphaOff val="0"/>
                <a:tint val="37000"/>
                <a:satMod val="300000"/>
              </a:schemeClr>
            </a:gs>
            <a:gs pos="100000">
              <a:schemeClr val="accent4">
                <a:hueOff val="-496086"/>
                <a:satOff val="2989"/>
                <a:lumOff val="24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C6A5A72C-DCA1-4BE3-BF42-62F7FEE6270D}">
      <dsp:nvSpPr>
        <dsp:cNvPr id="0" name=""/>
        <dsp:cNvSpPr/>
      </dsp:nvSpPr>
      <dsp:spPr>
        <a:xfrm>
          <a:off x="1565850" y="108489"/>
          <a:ext cx="193730" cy="193730"/>
        </a:xfrm>
        <a:prstGeom prst="ellipse">
          <a:avLst/>
        </a:prstGeom>
        <a:gradFill rotWithShape="0">
          <a:gsLst>
            <a:gs pos="0">
              <a:schemeClr val="accent4">
                <a:hueOff val="-744128"/>
                <a:satOff val="4483"/>
                <a:lumOff val="359"/>
                <a:alphaOff val="0"/>
                <a:tint val="50000"/>
                <a:satMod val="300000"/>
              </a:schemeClr>
            </a:gs>
            <a:gs pos="35000">
              <a:schemeClr val="accent4">
                <a:hueOff val="-744128"/>
                <a:satOff val="4483"/>
                <a:lumOff val="359"/>
                <a:alphaOff val="0"/>
                <a:tint val="37000"/>
                <a:satMod val="300000"/>
              </a:schemeClr>
            </a:gs>
            <a:gs pos="100000">
              <a:schemeClr val="accent4">
                <a:hueOff val="-744128"/>
                <a:satOff val="4483"/>
                <a:lumOff val="359"/>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FB514ED7-4318-4B26-8AC7-240D521ED4F5}">
      <dsp:nvSpPr>
        <dsp:cNvPr id="0" name=""/>
        <dsp:cNvSpPr/>
      </dsp:nvSpPr>
      <dsp:spPr>
        <a:xfrm>
          <a:off x="1918441" y="0"/>
          <a:ext cx="193730" cy="193730"/>
        </a:xfrm>
        <a:prstGeom prst="ellipse">
          <a:avLst/>
        </a:prstGeom>
        <a:gradFill rotWithShape="0">
          <a:gsLst>
            <a:gs pos="0">
              <a:schemeClr val="accent4">
                <a:hueOff val="-992171"/>
                <a:satOff val="5978"/>
                <a:lumOff val="479"/>
                <a:alphaOff val="0"/>
                <a:tint val="50000"/>
                <a:satMod val="300000"/>
              </a:schemeClr>
            </a:gs>
            <a:gs pos="35000">
              <a:schemeClr val="accent4">
                <a:hueOff val="-992171"/>
                <a:satOff val="5978"/>
                <a:lumOff val="479"/>
                <a:alphaOff val="0"/>
                <a:tint val="37000"/>
                <a:satMod val="300000"/>
              </a:schemeClr>
            </a:gs>
            <a:gs pos="100000">
              <a:schemeClr val="accent4">
                <a:hueOff val="-992171"/>
                <a:satOff val="5978"/>
                <a:lumOff val="479"/>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BF01C30F-C463-4982-AE25-14BE9A498ADA}">
      <dsp:nvSpPr>
        <dsp:cNvPr id="0" name=""/>
        <dsp:cNvSpPr/>
      </dsp:nvSpPr>
      <dsp:spPr>
        <a:xfrm>
          <a:off x="2352398" y="189856"/>
          <a:ext cx="193730" cy="193730"/>
        </a:xfrm>
        <a:prstGeom prst="ellipse">
          <a:avLst/>
        </a:prstGeom>
        <a:gradFill rotWithShape="0">
          <a:gsLst>
            <a:gs pos="0">
              <a:schemeClr val="accent4">
                <a:hueOff val="-1240214"/>
                <a:satOff val="7472"/>
                <a:lumOff val="599"/>
                <a:alphaOff val="0"/>
                <a:tint val="50000"/>
                <a:satMod val="300000"/>
              </a:schemeClr>
            </a:gs>
            <a:gs pos="35000">
              <a:schemeClr val="accent4">
                <a:hueOff val="-1240214"/>
                <a:satOff val="7472"/>
                <a:lumOff val="599"/>
                <a:alphaOff val="0"/>
                <a:tint val="37000"/>
                <a:satMod val="300000"/>
              </a:schemeClr>
            </a:gs>
            <a:gs pos="100000">
              <a:schemeClr val="accent4">
                <a:hueOff val="-1240214"/>
                <a:satOff val="7472"/>
                <a:lumOff val="599"/>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1A9E8D3B-E299-402C-A503-C5204C611C86}">
      <dsp:nvSpPr>
        <dsp:cNvPr id="0" name=""/>
        <dsp:cNvSpPr/>
      </dsp:nvSpPr>
      <dsp:spPr>
        <a:xfrm>
          <a:off x="2623621" y="325467"/>
          <a:ext cx="304434" cy="304434"/>
        </a:xfrm>
        <a:prstGeom prst="ellipse">
          <a:avLst/>
        </a:prstGeom>
        <a:gradFill rotWithShape="0">
          <a:gsLst>
            <a:gs pos="0">
              <a:schemeClr val="accent4">
                <a:hueOff val="-1488257"/>
                <a:satOff val="8966"/>
                <a:lumOff val="719"/>
                <a:alphaOff val="0"/>
                <a:tint val="50000"/>
                <a:satMod val="300000"/>
              </a:schemeClr>
            </a:gs>
            <a:gs pos="35000">
              <a:schemeClr val="accent4">
                <a:hueOff val="-1488257"/>
                <a:satOff val="8966"/>
                <a:lumOff val="719"/>
                <a:alphaOff val="0"/>
                <a:tint val="37000"/>
                <a:satMod val="300000"/>
              </a:schemeClr>
            </a:gs>
            <a:gs pos="100000">
              <a:schemeClr val="accent4">
                <a:hueOff val="-1488257"/>
                <a:satOff val="8966"/>
                <a:lumOff val="719"/>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F11A0D97-DB1E-407A-8D7A-6A09B74E8F9B}">
      <dsp:nvSpPr>
        <dsp:cNvPr id="0" name=""/>
        <dsp:cNvSpPr/>
      </dsp:nvSpPr>
      <dsp:spPr>
        <a:xfrm>
          <a:off x="3003334" y="623813"/>
          <a:ext cx="193730" cy="193730"/>
        </a:xfrm>
        <a:prstGeom prst="ellipse">
          <a:avLst/>
        </a:prstGeom>
        <a:gradFill rotWithShape="0">
          <a:gsLst>
            <a:gs pos="0">
              <a:schemeClr val="accent4">
                <a:hueOff val="-1736299"/>
                <a:satOff val="10461"/>
                <a:lumOff val="838"/>
                <a:alphaOff val="0"/>
                <a:tint val="50000"/>
                <a:satMod val="300000"/>
              </a:schemeClr>
            </a:gs>
            <a:gs pos="35000">
              <a:schemeClr val="accent4">
                <a:hueOff val="-1736299"/>
                <a:satOff val="10461"/>
                <a:lumOff val="838"/>
                <a:alphaOff val="0"/>
                <a:tint val="37000"/>
                <a:satMod val="300000"/>
              </a:schemeClr>
            </a:gs>
            <a:gs pos="100000">
              <a:schemeClr val="accent4">
                <a:hueOff val="-1736299"/>
                <a:satOff val="10461"/>
                <a:lumOff val="838"/>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73D75844-9AA5-47F6-B7B5-77207B8573F6}">
      <dsp:nvSpPr>
        <dsp:cNvPr id="0" name=""/>
        <dsp:cNvSpPr/>
      </dsp:nvSpPr>
      <dsp:spPr>
        <a:xfrm>
          <a:off x="3166068" y="922158"/>
          <a:ext cx="193730" cy="193730"/>
        </a:xfrm>
        <a:prstGeom prst="ellipse">
          <a:avLst/>
        </a:prstGeom>
        <a:gradFill rotWithShape="0">
          <a:gsLst>
            <a:gs pos="0">
              <a:schemeClr val="accent4">
                <a:hueOff val="-1984342"/>
                <a:satOff val="11955"/>
                <a:lumOff val="958"/>
                <a:alphaOff val="0"/>
                <a:tint val="50000"/>
                <a:satMod val="300000"/>
              </a:schemeClr>
            </a:gs>
            <a:gs pos="35000">
              <a:schemeClr val="accent4">
                <a:hueOff val="-1984342"/>
                <a:satOff val="11955"/>
                <a:lumOff val="958"/>
                <a:alphaOff val="0"/>
                <a:tint val="37000"/>
                <a:satMod val="300000"/>
              </a:schemeClr>
            </a:gs>
            <a:gs pos="100000">
              <a:schemeClr val="accent4">
                <a:hueOff val="-1984342"/>
                <a:satOff val="11955"/>
                <a:lumOff val="958"/>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FC951369-4D52-48BC-8DB5-9FA13BC638D7}">
      <dsp:nvSpPr>
        <dsp:cNvPr id="0" name=""/>
        <dsp:cNvSpPr/>
      </dsp:nvSpPr>
      <dsp:spPr>
        <a:xfrm>
          <a:off x="1755707" y="352590"/>
          <a:ext cx="498165" cy="498165"/>
        </a:xfrm>
        <a:prstGeom prst="ellipse">
          <a:avLst/>
        </a:prstGeom>
        <a:gradFill rotWithShape="0">
          <a:gsLst>
            <a:gs pos="0">
              <a:schemeClr val="accent4">
                <a:hueOff val="-2232385"/>
                <a:satOff val="13449"/>
                <a:lumOff val="1078"/>
                <a:alphaOff val="0"/>
                <a:tint val="50000"/>
                <a:satMod val="300000"/>
              </a:schemeClr>
            </a:gs>
            <a:gs pos="35000">
              <a:schemeClr val="accent4">
                <a:hueOff val="-2232385"/>
                <a:satOff val="13449"/>
                <a:lumOff val="1078"/>
                <a:alphaOff val="0"/>
                <a:tint val="37000"/>
                <a:satMod val="300000"/>
              </a:schemeClr>
            </a:gs>
            <a:gs pos="100000">
              <a:schemeClr val="accent4">
                <a:hueOff val="-2232385"/>
                <a:satOff val="13449"/>
                <a:lumOff val="1078"/>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04FB02F0-B4F3-4C3E-96EF-FA6D6A0491C3}">
      <dsp:nvSpPr>
        <dsp:cNvPr id="0" name=""/>
        <dsp:cNvSpPr/>
      </dsp:nvSpPr>
      <dsp:spPr>
        <a:xfrm>
          <a:off x="697936" y="1383238"/>
          <a:ext cx="193730" cy="193730"/>
        </a:xfrm>
        <a:prstGeom prst="ellipse">
          <a:avLst/>
        </a:prstGeom>
        <a:gradFill rotWithShape="0">
          <a:gsLst>
            <a:gs pos="0">
              <a:schemeClr val="accent4">
                <a:hueOff val="-2480428"/>
                <a:satOff val="14944"/>
                <a:lumOff val="1198"/>
                <a:alphaOff val="0"/>
                <a:tint val="50000"/>
                <a:satMod val="300000"/>
              </a:schemeClr>
            </a:gs>
            <a:gs pos="35000">
              <a:schemeClr val="accent4">
                <a:hueOff val="-2480428"/>
                <a:satOff val="14944"/>
                <a:lumOff val="1198"/>
                <a:alphaOff val="0"/>
                <a:tint val="37000"/>
                <a:satMod val="300000"/>
              </a:schemeClr>
            </a:gs>
            <a:gs pos="100000">
              <a:schemeClr val="accent4">
                <a:hueOff val="-2480428"/>
                <a:satOff val="14944"/>
                <a:lumOff val="1198"/>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DAB0E217-70E2-495C-9A20-0735DB1BB3F4}">
      <dsp:nvSpPr>
        <dsp:cNvPr id="0" name=""/>
        <dsp:cNvSpPr/>
      </dsp:nvSpPr>
      <dsp:spPr>
        <a:xfrm>
          <a:off x="860670" y="1627339"/>
          <a:ext cx="304434" cy="304434"/>
        </a:xfrm>
        <a:prstGeom prst="ellipse">
          <a:avLst/>
        </a:prstGeom>
        <a:gradFill rotWithShape="0">
          <a:gsLst>
            <a:gs pos="0">
              <a:schemeClr val="accent4">
                <a:hueOff val="-2728470"/>
                <a:satOff val="16438"/>
                <a:lumOff val="1318"/>
                <a:alphaOff val="0"/>
                <a:tint val="50000"/>
                <a:satMod val="300000"/>
              </a:schemeClr>
            </a:gs>
            <a:gs pos="35000">
              <a:schemeClr val="accent4">
                <a:hueOff val="-2728470"/>
                <a:satOff val="16438"/>
                <a:lumOff val="1318"/>
                <a:alphaOff val="0"/>
                <a:tint val="37000"/>
                <a:satMod val="300000"/>
              </a:schemeClr>
            </a:gs>
            <a:gs pos="100000">
              <a:schemeClr val="accent4">
                <a:hueOff val="-2728470"/>
                <a:satOff val="16438"/>
                <a:lumOff val="1318"/>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5483B861-DB62-4024-8C0C-EA9210CC2A3E}">
      <dsp:nvSpPr>
        <dsp:cNvPr id="0" name=""/>
        <dsp:cNvSpPr/>
      </dsp:nvSpPr>
      <dsp:spPr>
        <a:xfrm>
          <a:off x="1267505" y="1844317"/>
          <a:ext cx="442813" cy="442813"/>
        </a:xfrm>
        <a:prstGeom prst="ellipse">
          <a:avLst/>
        </a:prstGeom>
        <a:gradFill rotWithShape="0">
          <a:gsLst>
            <a:gs pos="0">
              <a:schemeClr val="accent4">
                <a:hueOff val="-2976513"/>
                <a:satOff val="17933"/>
                <a:lumOff val="1437"/>
                <a:alphaOff val="0"/>
                <a:tint val="50000"/>
                <a:satMod val="300000"/>
              </a:schemeClr>
            </a:gs>
            <a:gs pos="35000">
              <a:schemeClr val="accent4">
                <a:hueOff val="-2976513"/>
                <a:satOff val="17933"/>
                <a:lumOff val="1437"/>
                <a:alphaOff val="0"/>
                <a:tint val="37000"/>
                <a:satMod val="300000"/>
              </a:schemeClr>
            </a:gs>
            <a:gs pos="100000">
              <a:schemeClr val="accent4">
                <a:hueOff val="-2976513"/>
                <a:satOff val="17933"/>
                <a:lumOff val="1437"/>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9A9B522A-79AD-406E-AB8E-683BA099DCC9}">
      <dsp:nvSpPr>
        <dsp:cNvPr id="0" name=""/>
        <dsp:cNvSpPr/>
      </dsp:nvSpPr>
      <dsp:spPr>
        <a:xfrm>
          <a:off x="1837074" y="2196908"/>
          <a:ext cx="193730" cy="193730"/>
        </a:xfrm>
        <a:prstGeom prst="ellipse">
          <a:avLst/>
        </a:prstGeom>
        <a:gradFill rotWithShape="0">
          <a:gsLst>
            <a:gs pos="0">
              <a:schemeClr val="accent4">
                <a:hueOff val="-3224556"/>
                <a:satOff val="19427"/>
                <a:lumOff val="1557"/>
                <a:alphaOff val="0"/>
                <a:tint val="50000"/>
                <a:satMod val="300000"/>
              </a:schemeClr>
            </a:gs>
            <a:gs pos="35000">
              <a:schemeClr val="accent4">
                <a:hueOff val="-3224556"/>
                <a:satOff val="19427"/>
                <a:lumOff val="1557"/>
                <a:alphaOff val="0"/>
                <a:tint val="37000"/>
                <a:satMod val="300000"/>
              </a:schemeClr>
            </a:gs>
            <a:gs pos="100000">
              <a:schemeClr val="accent4">
                <a:hueOff val="-3224556"/>
                <a:satOff val="19427"/>
                <a:lumOff val="1557"/>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AF77DE74-4488-41B7-B556-F9C691327C88}">
      <dsp:nvSpPr>
        <dsp:cNvPr id="0" name=""/>
        <dsp:cNvSpPr/>
      </dsp:nvSpPr>
      <dsp:spPr>
        <a:xfrm>
          <a:off x="1945563" y="1844317"/>
          <a:ext cx="304434" cy="304434"/>
        </a:xfrm>
        <a:prstGeom prst="ellipse">
          <a:avLst/>
        </a:prstGeom>
        <a:gradFill rotWithShape="0">
          <a:gsLst>
            <a:gs pos="0">
              <a:schemeClr val="accent4">
                <a:hueOff val="-3472599"/>
                <a:satOff val="20921"/>
                <a:lumOff val="1677"/>
                <a:alphaOff val="0"/>
                <a:tint val="50000"/>
                <a:satMod val="300000"/>
              </a:schemeClr>
            </a:gs>
            <a:gs pos="35000">
              <a:schemeClr val="accent4">
                <a:hueOff val="-3472599"/>
                <a:satOff val="20921"/>
                <a:lumOff val="1677"/>
                <a:alphaOff val="0"/>
                <a:tint val="37000"/>
                <a:satMod val="300000"/>
              </a:schemeClr>
            </a:gs>
            <a:gs pos="100000">
              <a:schemeClr val="accent4">
                <a:hueOff val="-3472599"/>
                <a:satOff val="20921"/>
                <a:lumOff val="1677"/>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178CF992-A00B-476E-A414-0AC214291AED}">
      <dsp:nvSpPr>
        <dsp:cNvPr id="0" name=""/>
        <dsp:cNvSpPr/>
      </dsp:nvSpPr>
      <dsp:spPr>
        <a:xfrm>
          <a:off x="2216786" y="2224030"/>
          <a:ext cx="193730" cy="193730"/>
        </a:xfrm>
        <a:prstGeom prst="ellipse">
          <a:avLst/>
        </a:prstGeom>
        <a:gradFill rotWithShape="0">
          <a:gsLst>
            <a:gs pos="0">
              <a:schemeClr val="accent4">
                <a:hueOff val="-3720641"/>
                <a:satOff val="22416"/>
                <a:lumOff val="1797"/>
                <a:alphaOff val="0"/>
                <a:tint val="50000"/>
                <a:satMod val="300000"/>
              </a:schemeClr>
            </a:gs>
            <a:gs pos="35000">
              <a:schemeClr val="accent4">
                <a:hueOff val="-3720641"/>
                <a:satOff val="22416"/>
                <a:lumOff val="1797"/>
                <a:alphaOff val="0"/>
                <a:tint val="37000"/>
                <a:satMod val="300000"/>
              </a:schemeClr>
            </a:gs>
            <a:gs pos="100000">
              <a:schemeClr val="accent4">
                <a:hueOff val="-3720641"/>
                <a:satOff val="22416"/>
                <a:lumOff val="1797"/>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DEF354B0-2E36-4117-A315-1E70C25C1079}">
      <dsp:nvSpPr>
        <dsp:cNvPr id="0" name=""/>
        <dsp:cNvSpPr/>
      </dsp:nvSpPr>
      <dsp:spPr>
        <a:xfrm>
          <a:off x="2460887" y="1790073"/>
          <a:ext cx="442813" cy="442813"/>
        </a:xfrm>
        <a:prstGeom prst="ellipse">
          <a:avLst/>
        </a:prstGeom>
        <a:gradFill rotWithShape="0">
          <a:gsLst>
            <a:gs pos="0">
              <a:schemeClr val="accent4">
                <a:hueOff val="-3968684"/>
                <a:satOff val="23910"/>
                <a:lumOff val="1916"/>
                <a:alphaOff val="0"/>
                <a:tint val="50000"/>
                <a:satMod val="300000"/>
              </a:schemeClr>
            </a:gs>
            <a:gs pos="35000">
              <a:schemeClr val="accent4">
                <a:hueOff val="-3968684"/>
                <a:satOff val="23910"/>
                <a:lumOff val="1916"/>
                <a:alphaOff val="0"/>
                <a:tint val="37000"/>
                <a:satMod val="300000"/>
              </a:schemeClr>
            </a:gs>
            <a:gs pos="100000">
              <a:schemeClr val="accent4">
                <a:hueOff val="-3968684"/>
                <a:satOff val="23910"/>
                <a:lumOff val="1916"/>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6B9B45CB-B20C-4F6C-B3B0-C14EDA04CC4E}">
      <dsp:nvSpPr>
        <dsp:cNvPr id="0" name=""/>
        <dsp:cNvSpPr/>
      </dsp:nvSpPr>
      <dsp:spPr>
        <a:xfrm>
          <a:off x="3057578" y="1681584"/>
          <a:ext cx="304434" cy="304434"/>
        </a:xfrm>
        <a:prstGeom prst="ellipse">
          <a:avLst/>
        </a:prstGeom>
        <a:gradFill rotWithShape="0">
          <a:gsLst>
            <a:gs pos="0">
              <a:schemeClr val="accent4">
                <a:hueOff val="-4216727"/>
                <a:satOff val="25405"/>
                <a:lumOff val="2036"/>
                <a:alphaOff val="0"/>
                <a:tint val="50000"/>
                <a:satMod val="300000"/>
              </a:schemeClr>
            </a:gs>
            <a:gs pos="35000">
              <a:schemeClr val="accent4">
                <a:hueOff val="-4216727"/>
                <a:satOff val="25405"/>
                <a:lumOff val="2036"/>
                <a:alphaOff val="0"/>
                <a:tint val="37000"/>
                <a:satMod val="300000"/>
              </a:schemeClr>
            </a:gs>
            <a:gs pos="100000">
              <a:schemeClr val="accent4">
                <a:hueOff val="-4216727"/>
                <a:satOff val="25405"/>
                <a:lumOff val="2036"/>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2EFF8721-5FBE-4DAE-A77F-9472E466FE2C}">
      <dsp:nvSpPr>
        <dsp:cNvPr id="0" name=""/>
        <dsp:cNvSpPr/>
      </dsp:nvSpPr>
      <dsp:spPr>
        <a:xfrm>
          <a:off x="3448617" y="406383"/>
          <a:ext cx="894080" cy="1706896"/>
        </a:xfrm>
        <a:prstGeom prst="chevron">
          <a:avLst>
            <a:gd name="adj" fmla="val 62310"/>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dsp:spPr>
      <dsp:style>
        <a:lnRef idx="0">
          <a:scrgbClr r="0" g="0" b="0"/>
        </a:lnRef>
        <a:fillRef idx="2">
          <a:scrgbClr r="0" g="0" b="0"/>
        </a:fillRef>
        <a:effectRef idx="1">
          <a:scrgbClr r="0" g="0" b="0"/>
        </a:effectRef>
        <a:fontRef idx="minor">
          <a:schemeClr val="dk1"/>
        </a:fontRef>
      </dsp:style>
    </dsp:sp>
    <dsp:sp modelId="{512B9621-69B4-4FC9-A2E7-32168CE9AE95}">
      <dsp:nvSpPr>
        <dsp:cNvPr id="0" name=""/>
        <dsp:cNvSpPr/>
      </dsp:nvSpPr>
      <dsp:spPr>
        <a:xfrm>
          <a:off x="4180137" y="406383"/>
          <a:ext cx="894080" cy="1706896"/>
        </a:xfrm>
        <a:prstGeom prst="chevron">
          <a:avLst>
            <a:gd name="adj" fmla="val 62310"/>
          </a:avLst>
        </a:prstGeom>
        <a:gradFill rotWithShape="0">
          <a:gsLst>
            <a:gs pos="0">
              <a:schemeClr val="accent4">
                <a:hueOff val="-4464770"/>
                <a:satOff val="26899"/>
                <a:lumOff val="2156"/>
                <a:alphaOff val="0"/>
                <a:tint val="50000"/>
                <a:satMod val="300000"/>
              </a:schemeClr>
            </a:gs>
            <a:gs pos="35000">
              <a:schemeClr val="accent4">
                <a:hueOff val="-4464770"/>
                <a:satOff val="26899"/>
                <a:lumOff val="2156"/>
                <a:alphaOff val="0"/>
                <a:tint val="37000"/>
                <a:satMod val="300000"/>
              </a:schemeClr>
            </a:gs>
            <a:gs pos="100000">
              <a:schemeClr val="accent4">
                <a:hueOff val="-4464770"/>
                <a:satOff val="26899"/>
                <a:lumOff val="2156"/>
                <a:alphaOff val="0"/>
                <a:tint val="15000"/>
                <a:satMod val="350000"/>
              </a:schemeClr>
            </a:gs>
          </a:gsLst>
          <a:lin ang="16200000" scaled="1"/>
        </a:gradFill>
        <a:ln>
          <a:noFill/>
        </a:ln>
        <a:effectLst>
          <a:outerShdw blurRad="40000" dist="20000" dir="5400000" rotWithShape="0">
            <a:srgbClr val="000000">
              <a:alpha val="38000"/>
            </a:srgbClr>
          </a:outerShdw>
        </a:effectLst>
      </dsp:spPr>
      <dsp:style>
        <a:lnRef idx="0">
          <a:scrgbClr r="0" g="0" b="0"/>
        </a:lnRef>
        <a:fillRef idx="2">
          <a:scrgbClr r="0" g="0" b="0"/>
        </a:fillRef>
        <a:effectRef idx="1">
          <a:scrgbClr r="0" g="0" b="0"/>
        </a:effectRef>
        <a:fontRef idx="minor">
          <a:schemeClr val="dk1"/>
        </a:fontRef>
      </dsp:style>
    </dsp:sp>
    <dsp:sp modelId="{56B74944-DF92-4AA5-8738-AD66B54A1FD9}">
      <dsp:nvSpPr>
        <dsp:cNvPr id="0" name=""/>
        <dsp:cNvSpPr/>
      </dsp:nvSpPr>
      <dsp:spPr>
        <a:xfrm>
          <a:off x="5653288" y="285292"/>
          <a:ext cx="2072640" cy="2072640"/>
        </a:xfrm>
        <a:prstGeom prst="ellipse">
          <a:avLst/>
        </a:prstGeom>
        <a:gradFill rotWithShape="0">
          <a:gsLst>
            <a:gs pos="0">
              <a:schemeClr val="accent4">
                <a:hueOff val="-4464770"/>
                <a:satOff val="26899"/>
                <a:lumOff val="2156"/>
                <a:alphaOff val="0"/>
                <a:tint val="50000"/>
                <a:satMod val="300000"/>
              </a:schemeClr>
            </a:gs>
            <a:gs pos="35000">
              <a:schemeClr val="accent4">
                <a:hueOff val="-4464770"/>
                <a:satOff val="26899"/>
                <a:lumOff val="2156"/>
                <a:alphaOff val="0"/>
                <a:tint val="37000"/>
                <a:satMod val="300000"/>
              </a:schemeClr>
            </a:gs>
            <a:gs pos="100000">
              <a:schemeClr val="accent4">
                <a:hueOff val="-4464770"/>
                <a:satOff val="26899"/>
                <a:lumOff val="2156"/>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1778000">
            <a:lnSpc>
              <a:spcPct val="90000"/>
            </a:lnSpc>
            <a:spcBef>
              <a:spcPct val="0"/>
            </a:spcBef>
            <a:spcAft>
              <a:spcPct val="35000"/>
            </a:spcAft>
          </a:pPr>
          <a:r>
            <a:rPr lang="zh-TW" altLang="en-US" sz="4000" kern="1200" dirty="0" smtClean="0">
              <a:latin typeface="標楷體" panose="03000509000000000000" pitchFamily="65" charset="-120"/>
              <a:ea typeface="標楷體" panose="03000509000000000000" pitchFamily="65" charset="-120"/>
            </a:rPr>
            <a:t>個別授權</a:t>
          </a:r>
          <a:endParaRPr lang="zh-TW" altLang="en-US" sz="4000" kern="1200" dirty="0">
            <a:latin typeface="標楷體" panose="03000509000000000000" pitchFamily="65" charset="-120"/>
            <a:ea typeface="標楷體" panose="03000509000000000000" pitchFamily="65" charset="-120"/>
          </a:endParaRPr>
        </a:p>
      </dsp:txBody>
      <dsp:txXfrm>
        <a:off x="5956819" y="588823"/>
        <a:ext cx="1465578" cy="1465578"/>
      </dsp:txXfrm>
    </dsp:sp>
    <dsp:sp modelId="{EBD6A114-1B2A-44D9-9CB0-FE2528B9B98B}">
      <dsp:nvSpPr>
        <dsp:cNvPr id="0" name=""/>
        <dsp:cNvSpPr/>
      </dsp:nvSpPr>
      <dsp:spPr>
        <a:xfrm>
          <a:off x="5714638" y="2560319"/>
          <a:ext cx="3230782" cy="15036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l" defTabSz="889000">
            <a:lnSpc>
              <a:spcPct val="90000"/>
            </a:lnSpc>
            <a:spcBef>
              <a:spcPct val="0"/>
            </a:spcBef>
            <a:spcAft>
              <a:spcPct val="35000"/>
            </a:spcAft>
          </a:pPr>
          <a:r>
            <a:rPr lang="zh-TW" altLang="en-US" sz="2000" kern="1200" dirty="0" smtClean="0">
              <a:latin typeface="標楷體" panose="03000509000000000000" pitchFamily="65" charset="-120"/>
              <a:ea typeface="標楷體" panose="03000509000000000000" pitchFamily="65" charset="-120"/>
            </a:rPr>
            <a:t>集管團體將其管理之</a:t>
          </a:r>
          <a:r>
            <a:rPr lang="zh-TW" altLang="en-US" sz="2000" b="1" kern="1200" dirty="0" smtClean="0">
              <a:solidFill>
                <a:srgbClr val="002060"/>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特定著作財產權</a:t>
          </a:r>
          <a:r>
            <a:rPr lang="zh-TW" altLang="en-US" sz="2000" kern="1200" dirty="0" smtClean="0">
              <a:latin typeface="標楷體" panose="03000509000000000000" pitchFamily="65" charset="-120"/>
              <a:ea typeface="標楷體" panose="03000509000000000000" pitchFamily="65" charset="-120"/>
            </a:rPr>
            <a:t>授權利用人利用 </a:t>
          </a:r>
          <a:endParaRPr lang="en-US" altLang="zh-TW" sz="2000" kern="1200" dirty="0" smtClean="0">
            <a:latin typeface="標楷體" panose="03000509000000000000" pitchFamily="65" charset="-120"/>
            <a:ea typeface="標楷體" panose="03000509000000000000" pitchFamily="65" charset="-120"/>
          </a:endParaRPr>
        </a:p>
        <a:p>
          <a:pPr lvl="0" algn="l" defTabSz="889000">
            <a:lnSpc>
              <a:spcPct val="90000"/>
            </a:lnSpc>
            <a:spcBef>
              <a:spcPct val="0"/>
            </a:spcBef>
            <a:spcAft>
              <a:spcPct val="35000"/>
            </a:spcAft>
          </a:pPr>
          <a:endParaRPr lang="en-US" altLang="zh-TW" sz="2000" kern="1200" dirty="0" smtClean="0">
            <a:latin typeface="標楷體" panose="03000509000000000000" pitchFamily="65" charset="-120"/>
            <a:ea typeface="標楷體" panose="03000509000000000000" pitchFamily="65" charset="-120"/>
          </a:endParaRPr>
        </a:p>
        <a:p>
          <a:pPr lvl="0" algn="l" defTabSz="889000">
            <a:lnSpc>
              <a:spcPct val="90000"/>
            </a:lnSpc>
            <a:spcBef>
              <a:spcPct val="0"/>
            </a:spcBef>
            <a:spcAft>
              <a:spcPct val="35000"/>
            </a:spcAft>
          </a:pPr>
          <a:r>
            <a:rPr lang="zh-TW" altLang="en-US" sz="2000" kern="1200" dirty="0" smtClean="0">
              <a:latin typeface="標楷體" panose="03000509000000000000" pitchFamily="65" charset="-120"/>
              <a:ea typeface="標楷體" panose="03000509000000000000" pitchFamily="65" charset="-120"/>
            </a:rPr>
            <a:t>通常利用人於</a:t>
          </a:r>
          <a:r>
            <a:rPr lang="zh-TW" altLang="en-US" sz="2000" kern="1200" dirty="0" smtClean="0">
              <a:solidFill>
                <a:srgbClr val="FF0000"/>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利用前得確定欲利用之曲目</a:t>
          </a:r>
          <a:endParaRPr lang="zh-TW" altLang="en-US" sz="2000" kern="1200" dirty="0">
            <a:solidFill>
              <a:srgbClr val="FF0000"/>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endParaRPr>
        </a:p>
      </dsp:txBody>
      <dsp:txXfrm>
        <a:off x="5714638" y="2560319"/>
        <a:ext cx="3230782" cy="1503680"/>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CF84890-BECF-410B-BD07-D416CAA844AB}">
      <dsp:nvSpPr>
        <dsp:cNvPr id="0" name=""/>
        <dsp:cNvSpPr/>
      </dsp:nvSpPr>
      <dsp:spPr>
        <a:xfrm>
          <a:off x="1206837" y="917611"/>
          <a:ext cx="2194837" cy="2194837"/>
        </a:xfrm>
        <a:prstGeom prst="ellipse">
          <a:avLst/>
        </a:prstGeom>
        <a:solidFill>
          <a:schemeClr val="accent5">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46990" tIns="46990" rIns="46990" bIns="46990" numCol="1" spcCol="1270" anchor="ctr" anchorCtr="0">
          <a:noAutofit/>
        </a:bodyPr>
        <a:lstStyle/>
        <a:p>
          <a:pPr lvl="0" algn="ctr" defTabSz="1644650">
            <a:lnSpc>
              <a:spcPct val="90000"/>
            </a:lnSpc>
            <a:spcBef>
              <a:spcPct val="0"/>
            </a:spcBef>
            <a:spcAft>
              <a:spcPct val="35000"/>
            </a:spcAft>
          </a:pPr>
          <a:r>
            <a:rPr lang="en-US" altLang="zh-TW" sz="3700" kern="1200" dirty="0" smtClean="0"/>
            <a:t>CISAC</a:t>
          </a:r>
          <a:endParaRPr lang="zh-TW" altLang="en-US" sz="3700" kern="1200" dirty="0"/>
        </a:p>
      </dsp:txBody>
      <dsp:txXfrm>
        <a:off x="1528263" y="1239037"/>
        <a:ext cx="1551985" cy="1551985"/>
      </dsp:txXfrm>
    </dsp:sp>
    <dsp:sp modelId="{250534D7-22F1-4CD7-8E3C-AA3D1FFFEC12}">
      <dsp:nvSpPr>
        <dsp:cNvPr id="0" name=""/>
        <dsp:cNvSpPr/>
      </dsp:nvSpPr>
      <dsp:spPr>
        <a:xfrm>
          <a:off x="580146" y="660296"/>
          <a:ext cx="1097418" cy="1097418"/>
        </a:xfrm>
        <a:prstGeom prst="ellipse">
          <a:avLst/>
        </a:prstGeom>
        <a:solidFill>
          <a:schemeClr val="accent5">
            <a:alpha val="50000"/>
            <a:hueOff val="-1419125"/>
            <a:satOff val="5687"/>
            <a:lumOff val="123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zh-TW" altLang="en-US" sz="1400" kern="1200" dirty="0" smtClean="0"/>
            <a:t>日本</a:t>
          </a:r>
          <a:r>
            <a:rPr lang="en-US" altLang="zh-TW" sz="1400" kern="1200" dirty="0" smtClean="0"/>
            <a:t>JASRAC</a:t>
          </a:r>
          <a:endParaRPr lang="zh-TW" altLang="en-US" sz="1400" kern="1200" dirty="0"/>
        </a:p>
      </dsp:txBody>
      <dsp:txXfrm>
        <a:off x="740859" y="821009"/>
        <a:ext cx="775992" cy="775992"/>
      </dsp:txXfrm>
    </dsp:sp>
    <dsp:sp modelId="{8258E527-1247-437B-8AD8-BC9105266795}">
      <dsp:nvSpPr>
        <dsp:cNvPr id="0" name=""/>
        <dsp:cNvSpPr/>
      </dsp:nvSpPr>
      <dsp:spPr>
        <a:xfrm>
          <a:off x="2873683" y="574637"/>
          <a:ext cx="1097418" cy="1097418"/>
        </a:xfrm>
        <a:prstGeom prst="ellipse">
          <a:avLst/>
        </a:prstGeom>
        <a:solidFill>
          <a:schemeClr val="accent5">
            <a:alpha val="50000"/>
            <a:hueOff val="-2838251"/>
            <a:satOff val="11375"/>
            <a:lumOff val="246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zh-TW" altLang="en-US" sz="1400" kern="1200" dirty="0" smtClean="0"/>
            <a:t>美國</a:t>
          </a:r>
          <a:r>
            <a:rPr lang="en-US" altLang="zh-TW" sz="1400" kern="1200" dirty="0" smtClean="0"/>
            <a:t>ASCAP</a:t>
          </a:r>
          <a:r>
            <a:rPr lang="zh-TW" altLang="en-US" sz="1400" kern="1200" dirty="0" smtClean="0"/>
            <a:t>、</a:t>
          </a:r>
          <a:r>
            <a:rPr lang="en-US" altLang="zh-TW" sz="1400" kern="1200" dirty="0" smtClean="0"/>
            <a:t>BMI</a:t>
          </a:r>
          <a:endParaRPr lang="zh-TW" altLang="en-US" sz="1400" kern="1200" dirty="0"/>
        </a:p>
      </dsp:txBody>
      <dsp:txXfrm>
        <a:off x="3034396" y="735350"/>
        <a:ext cx="775992" cy="775992"/>
      </dsp:txXfrm>
    </dsp:sp>
    <dsp:sp modelId="{2B44CEA3-C0F6-47BA-B9C0-64A3CC85E790}">
      <dsp:nvSpPr>
        <dsp:cNvPr id="0" name=""/>
        <dsp:cNvSpPr/>
      </dsp:nvSpPr>
      <dsp:spPr>
        <a:xfrm>
          <a:off x="3149840" y="1784559"/>
          <a:ext cx="1097418" cy="1097418"/>
        </a:xfrm>
        <a:prstGeom prst="ellipse">
          <a:avLst/>
        </a:prstGeom>
        <a:solidFill>
          <a:schemeClr val="accent5">
            <a:alpha val="50000"/>
            <a:hueOff val="-4257376"/>
            <a:satOff val="17062"/>
            <a:lumOff val="369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zh-TW" altLang="en-US" sz="1400" kern="1200" dirty="0" smtClean="0"/>
            <a:t>香港</a:t>
          </a:r>
          <a:r>
            <a:rPr lang="en-US" altLang="zh-TW" sz="1400" kern="1200" dirty="0" smtClean="0"/>
            <a:t>CASH</a:t>
          </a:r>
          <a:endParaRPr lang="zh-TW" altLang="en-US" sz="1400" kern="1200" dirty="0"/>
        </a:p>
      </dsp:txBody>
      <dsp:txXfrm>
        <a:off x="3310553" y="1945272"/>
        <a:ext cx="775992" cy="775992"/>
      </dsp:txXfrm>
    </dsp:sp>
    <dsp:sp modelId="{A67DC61A-5DF7-4CF4-A0D6-D9C51FDAE41E}">
      <dsp:nvSpPr>
        <dsp:cNvPr id="0" name=""/>
        <dsp:cNvSpPr/>
      </dsp:nvSpPr>
      <dsp:spPr>
        <a:xfrm>
          <a:off x="2376065" y="2754842"/>
          <a:ext cx="1097418" cy="1097418"/>
        </a:xfrm>
        <a:prstGeom prst="ellipse">
          <a:avLst/>
        </a:prstGeom>
        <a:solidFill>
          <a:schemeClr val="accent5">
            <a:alpha val="50000"/>
            <a:hueOff val="-5676501"/>
            <a:satOff val="22749"/>
            <a:lumOff val="493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zh-TW" altLang="en-US" sz="1400" kern="1200" dirty="0" smtClean="0"/>
            <a:t>大陸</a:t>
          </a:r>
          <a:r>
            <a:rPr lang="en-US" altLang="zh-TW" sz="1400" kern="1200" dirty="0" smtClean="0"/>
            <a:t>MCSIC</a:t>
          </a:r>
          <a:endParaRPr lang="zh-TW" altLang="en-US" sz="1400" kern="1200" dirty="0"/>
        </a:p>
      </dsp:txBody>
      <dsp:txXfrm>
        <a:off x="2536778" y="2915555"/>
        <a:ext cx="775992" cy="775992"/>
      </dsp:txXfrm>
    </dsp:sp>
    <dsp:sp modelId="{2CDFD2DA-6BEF-4B09-A251-9E95E0C712DD}">
      <dsp:nvSpPr>
        <dsp:cNvPr id="0" name=""/>
        <dsp:cNvSpPr/>
      </dsp:nvSpPr>
      <dsp:spPr>
        <a:xfrm>
          <a:off x="1135027" y="2754842"/>
          <a:ext cx="1097418" cy="1097418"/>
        </a:xfrm>
        <a:prstGeom prst="ellipse">
          <a:avLst/>
        </a:prstGeom>
        <a:solidFill>
          <a:schemeClr val="accent5">
            <a:alpha val="50000"/>
            <a:hueOff val="-7095626"/>
            <a:satOff val="28436"/>
            <a:lumOff val="616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zh-TW" altLang="en-US" sz="1400" kern="1200" dirty="0" smtClean="0"/>
            <a:t>德國</a:t>
          </a:r>
          <a:r>
            <a:rPr lang="en-US" altLang="zh-TW" sz="1400" kern="1200" dirty="0" smtClean="0"/>
            <a:t>GEMA</a:t>
          </a:r>
          <a:endParaRPr lang="zh-TW" altLang="en-US" sz="1400" kern="1200" dirty="0"/>
        </a:p>
      </dsp:txBody>
      <dsp:txXfrm>
        <a:off x="1295740" y="2915555"/>
        <a:ext cx="775992" cy="775992"/>
      </dsp:txXfrm>
    </dsp:sp>
    <dsp:sp modelId="{8495B786-0380-44C8-AA70-725A8597904F}">
      <dsp:nvSpPr>
        <dsp:cNvPr id="0" name=""/>
        <dsp:cNvSpPr/>
      </dsp:nvSpPr>
      <dsp:spPr>
        <a:xfrm>
          <a:off x="361252" y="1784559"/>
          <a:ext cx="1097418" cy="1097418"/>
        </a:xfrm>
        <a:prstGeom prst="ellipse">
          <a:avLst/>
        </a:prstGeom>
        <a:solidFill>
          <a:schemeClr val="accent5">
            <a:alpha val="50000"/>
            <a:hueOff val="-8514751"/>
            <a:satOff val="34124"/>
            <a:lumOff val="739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zh-TW" altLang="en-US" sz="1400" kern="1200" dirty="0" smtClean="0"/>
            <a:t>新加坡</a:t>
          </a:r>
          <a:r>
            <a:rPr lang="en-US" altLang="zh-TW" sz="1100" kern="1200" dirty="0" smtClean="0"/>
            <a:t>COMPASS</a:t>
          </a:r>
          <a:endParaRPr lang="zh-TW" altLang="en-US" sz="1100" kern="1200" dirty="0"/>
        </a:p>
      </dsp:txBody>
      <dsp:txXfrm>
        <a:off x="521965" y="1945272"/>
        <a:ext cx="775992" cy="775992"/>
      </dsp:txXfrm>
    </dsp:sp>
    <dsp:sp modelId="{48731789-1C5E-413F-A412-4922C43F455D}">
      <dsp:nvSpPr>
        <dsp:cNvPr id="0" name=""/>
        <dsp:cNvSpPr/>
      </dsp:nvSpPr>
      <dsp:spPr>
        <a:xfrm>
          <a:off x="1680643" y="73364"/>
          <a:ext cx="1097418" cy="1097418"/>
        </a:xfrm>
        <a:prstGeom prst="ellipse">
          <a:avLst/>
        </a:prstGeom>
        <a:solidFill>
          <a:schemeClr val="accent5">
            <a:alpha val="50000"/>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zh-TW" altLang="en-US" sz="2000" b="1" kern="1200" dirty="0" smtClean="0">
              <a:solidFill>
                <a:srgbClr val="FF0000"/>
              </a:solidFill>
            </a:rPr>
            <a:t>台灣</a:t>
          </a:r>
          <a:r>
            <a:rPr lang="en-US" altLang="zh-TW" sz="2000" b="1" kern="1200" dirty="0" smtClean="0">
              <a:solidFill>
                <a:srgbClr val="FF0000"/>
              </a:solidFill>
            </a:rPr>
            <a:t>MUST</a:t>
          </a:r>
          <a:endParaRPr lang="zh-TW" altLang="en-US" sz="2000" b="1" kern="1200" dirty="0">
            <a:solidFill>
              <a:srgbClr val="FF0000"/>
            </a:solidFill>
          </a:endParaRPr>
        </a:p>
      </dsp:txBody>
      <dsp:txXfrm>
        <a:off x="1841356" y="234077"/>
        <a:ext cx="775992" cy="775992"/>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AC99D00-8CA6-47DE-B0C9-C035254718BF}">
      <dsp:nvSpPr>
        <dsp:cNvPr id="0" name=""/>
        <dsp:cNvSpPr/>
      </dsp:nvSpPr>
      <dsp:spPr>
        <a:xfrm>
          <a:off x="6134479" y="1224136"/>
          <a:ext cx="2650496" cy="3987275"/>
        </a:xfrm>
        <a:prstGeom prst="roundRect">
          <a:avLst>
            <a:gd name="adj" fmla="val 16670"/>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50800" rIns="30480" bIns="50800" numCol="1" spcCol="1270" anchor="t" anchorCtr="0">
          <a:noAutofit/>
        </a:bodyPr>
        <a:lstStyle/>
        <a:p>
          <a:pPr lvl="0" algn="l" defTabSz="355600">
            <a:lnSpc>
              <a:spcPct val="90000"/>
            </a:lnSpc>
            <a:spcBef>
              <a:spcPct val="0"/>
            </a:spcBef>
            <a:spcAft>
              <a:spcPct val="35000"/>
            </a:spcAft>
          </a:pPr>
          <a:endParaRPr lang="zh-TW" altLang="en-US" sz="800" kern="1200" dirty="0"/>
        </a:p>
      </dsp:txBody>
      <dsp:txXfrm>
        <a:off x="6263889" y="1353546"/>
        <a:ext cx="2391676" cy="3728455"/>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46CE005-ABFC-45EE-94B4-AABE5D3F538F}">
      <dsp:nvSpPr>
        <dsp:cNvPr id="0" name=""/>
        <dsp:cNvSpPr/>
      </dsp:nvSpPr>
      <dsp:spPr>
        <a:xfrm>
          <a:off x="-288035" y="144006"/>
          <a:ext cx="3784246" cy="4882142"/>
        </a:xfrm>
        <a:prstGeom prst="pie">
          <a:avLst>
            <a:gd name="adj1" fmla="val 5400000"/>
            <a:gd name="adj2" fmla="val 1620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23888AD-7677-4CF4-A246-759AF37123BB}">
      <dsp:nvSpPr>
        <dsp:cNvPr id="0" name=""/>
        <dsp:cNvSpPr/>
      </dsp:nvSpPr>
      <dsp:spPr>
        <a:xfrm>
          <a:off x="1613929" y="114982"/>
          <a:ext cx="6543999" cy="5110773"/>
        </a:xfrm>
        <a:prstGeom prst="rect">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zh-TW" altLang="en-US" sz="2000" b="1" kern="1200" dirty="0" smtClean="0">
              <a:latin typeface="標楷體" pitchFamily="65" charset="-120"/>
              <a:ea typeface="標楷體" pitchFamily="65" charset="-120"/>
            </a:rPr>
            <a:t>集管團體負有</a:t>
          </a:r>
          <a:endParaRPr lang="en-US" altLang="zh-TW" sz="2000" b="1" kern="1200" dirty="0" smtClean="0">
            <a:latin typeface="標楷體" pitchFamily="65" charset="-120"/>
            <a:ea typeface="標楷體" pitchFamily="65" charset="-120"/>
          </a:endParaRPr>
        </a:p>
        <a:p>
          <a:pPr lvl="0" algn="l" defTabSz="889000">
            <a:lnSpc>
              <a:spcPct val="90000"/>
            </a:lnSpc>
            <a:spcBef>
              <a:spcPct val="0"/>
            </a:spcBef>
            <a:spcAft>
              <a:spcPct val="35000"/>
            </a:spcAft>
          </a:pPr>
          <a:r>
            <a:rPr lang="zh-TW" altLang="en-US" sz="2000" b="1" kern="1200" dirty="0" smtClean="0">
              <a:latin typeface="標楷體" pitchFamily="65" charset="-120"/>
              <a:ea typeface="標楷體" pitchFamily="65" charset="-120"/>
            </a:rPr>
            <a:t>訂定費率義務</a:t>
          </a:r>
          <a:endParaRPr lang="zh-TW" altLang="en-US" sz="2000" b="1" kern="1200" dirty="0">
            <a:latin typeface="標楷體" pitchFamily="65" charset="-120"/>
            <a:ea typeface="標楷體" pitchFamily="65" charset="-120"/>
          </a:endParaRPr>
        </a:p>
      </dsp:txBody>
      <dsp:txXfrm>
        <a:off x="1613929" y="114982"/>
        <a:ext cx="3271999" cy="1086039"/>
      </dsp:txXfrm>
    </dsp:sp>
    <dsp:sp modelId="{9B9047B6-6B79-4C3B-861B-D63025A1A459}">
      <dsp:nvSpPr>
        <dsp:cNvPr id="0" name=""/>
        <dsp:cNvSpPr/>
      </dsp:nvSpPr>
      <dsp:spPr>
        <a:xfrm>
          <a:off x="237722" y="1333979"/>
          <a:ext cx="3600580" cy="3600580"/>
        </a:xfrm>
        <a:prstGeom prst="pie">
          <a:avLst>
            <a:gd name="adj1" fmla="val 5400000"/>
            <a:gd name="adj2" fmla="val 16200000"/>
          </a:avLst>
        </a:prstGeom>
        <a:solidFill>
          <a:schemeClr val="accent2">
            <a:hueOff val="1560506"/>
            <a:satOff val="-1946"/>
            <a:lumOff val="45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4ACD38F-1F47-44DA-9D3B-A6495C310E3C}">
      <dsp:nvSpPr>
        <dsp:cNvPr id="0" name=""/>
        <dsp:cNvSpPr/>
      </dsp:nvSpPr>
      <dsp:spPr>
        <a:xfrm>
          <a:off x="1613929" y="1333979"/>
          <a:ext cx="6543999" cy="3600580"/>
        </a:xfrm>
        <a:prstGeom prst="rect">
          <a:avLst/>
        </a:prstGeom>
        <a:solidFill>
          <a:schemeClr val="lt1">
            <a:alpha val="90000"/>
            <a:hueOff val="0"/>
            <a:satOff val="0"/>
            <a:lumOff val="0"/>
            <a:alphaOff val="0"/>
          </a:schemeClr>
        </a:solidFill>
        <a:ln w="25400" cap="flat" cmpd="sng" algn="ctr">
          <a:solidFill>
            <a:schemeClr val="accent2">
              <a:hueOff val="1560506"/>
              <a:satOff val="-1946"/>
              <a:lumOff val="45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zh-TW" altLang="en-US" sz="2000" b="1" kern="1200" dirty="0" smtClean="0">
              <a:latin typeface="標楷體" pitchFamily="65" charset="-120"/>
              <a:ea typeface="標楷體" pitchFamily="65" charset="-120"/>
            </a:rPr>
            <a:t>利用人有異議時</a:t>
          </a:r>
          <a:endParaRPr lang="en-US" altLang="zh-TW" sz="2000" b="1" kern="1200" dirty="0" smtClean="0">
            <a:latin typeface="標楷體" pitchFamily="65" charset="-120"/>
            <a:ea typeface="標楷體" pitchFamily="65" charset="-120"/>
          </a:endParaRPr>
        </a:p>
        <a:p>
          <a:pPr lvl="0" algn="l" defTabSz="889000">
            <a:lnSpc>
              <a:spcPct val="90000"/>
            </a:lnSpc>
            <a:spcBef>
              <a:spcPct val="0"/>
            </a:spcBef>
            <a:spcAft>
              <a:spcPct val="35000"/>
            </a:spcAft>
          </a:pPr>
          <a:r>
            <a:rPr lang="zh-TW" altLang="en-US" sz="2000" b="1" kern="1200" dirty="0" smtClean="0">
              <a:latin typeface="標楷體" pitchFamily="65" charset="-120"/>
              <a:ea typeface="標楷體" pitchFamily="65" charset="-120"/>
            </a:rPr>
            <a:t>得申請審議</a:t>
          </a:r>
          <a:endParaRPr lang="zh-TW" altLang="en-US" sz="2000" b="1" kern="1200" dirty="0">
            <a:latin typeface="標楷體" pitchFamily="65" charset="-120"/>
            <a:ea typeface="標楷體" pitchFamily="65" charset="-120"/>
          </a:endParaRPr>
        </a:p>
      </dsp:txBody>
      <dsp:txXfrm>
        <a:off x="1613929" y="1333979"/>
        <a:ext cx="3271999" cy="1037455"/>
      </dsp:txXfrm>
    </dsp:sp>
    <dsp:sp modelId="{C4D0F47E-43AF-48EE-9654-CD0A41D31B5F}">
      <dsp:nvSpPr>
        <dsp:cNvPr id="0" name=""/>
        <dsp:cNvSpPr/>
      </dsp:nvSpPr>
      <dsp:spPr>
        <a:xfrm>
          <a:off x="878503" y="2371435"/>
          <a:ext cx="2319017" cy="2319017"/>
        </a:xfrm>
        <a:prstGeom prst="pie">
          <a:avLst>
            <a:gd name="adj1" fmla="val 5400000"/>
            <a:gd name="adj2" fmla="val 16200000"/>
          </a:avLst>
        </a:prstGeom>
        <a:solidFill>
          <a:schemeClr val="accent2">
            <a:hueOff val="3121013"/>
            <a:satOff val="-3893"/>
            <a:lumOff val="91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A0721DD-B846-4E6A-AC42-6D0E1EB270DF}">
      <dsp:nvSpPr>
        <dsp:cNvPr id="0" name=""/>
        <dsp:cNvSpPr/>
      </dsp:nvSpPr>
      <dsp:spPr>
        <a:xfrm>
          <a:off x="1613929" y="2371435"/>
          <a:ext cx="6543999" cy="2319017"/>
        </a:xfrm>
        <a:prstGeom prst="rect">
          <a:avLst/>
        </a:prstGeom>
        <a:solidFill>
          <a:schemeClr val="lt1">
            <a:alpha val="90000"/>
            <a:hueOff val="0"/>
            <a:satOff val="0"/>
            <a:lumOff val="0"/>
            <a:alphaOff val="0"/>
          </a:schemeClr>
        </a:solidFill>
        <a:ln w="25400" cap="flat" cmpd="sng" algn="ctr">
          <a:solidFill>
            <a:schemeClr val="accent2">
              <a:hueOff val="3121013"/>
              <a:satOff val="-3893"/>
              <a:lumOff val="91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zh-TW" altLang="en-US" sz="2000" b="1" kern="1200" dirty="0" smtClean="0">
              <a:latin typeface="標楷體" pitchFamily="65" charset="-120"/>
              <a:ea typeface="標楷體" pitchFamily="65" charset="-120"/>
            </a:rPr>
            <a:t>其他相同利用情形利用人</a:t>
          </a:r>
          <a:endParaRPr lang="en-US" altLang="zh-TW" sz="2000" b="1" kern="1200" dirty="0" smtClean="0">
            <a:latin typeface="標楷體" pitchFamily="65" charset="-120"/>
            <a:ea typeface="標楷體" pitchFamily="65" charset="-120"/>
          </a:endParaRPr>
        </a:p>
        <a:p>
          <a:pPr lvl="0" algn="l" defTabSz="889000">
            <a:lnSpc>
              <a:spcPct val="90000"/>
            </a:lnSpc>
            <a:spcBef>
              <a:spcPct val="0"/>
            </a:spcBef>
            <a:spcAft>
              <a:spcPct val="35000"/>
            </a:spcAft>
          </a:pPr>
          <a:r>
            <a:rPr lang="zh-TW" altLang="en-US" sz="2000" b="1" kern="1200" dirty="0" smtClean="0">
              <a:latin typeface="標楷體" pitchFamily="65" charset="-120"/>
              <a:ea typeface="標楷體" pitchFamily="65" charset="-120"/>
            </a:rPr>
            <a:t>得參加審議</a:t>
          </a:r>
          <a:endParaRPr lang="zh-TW" altLang="en-US" sz="2000" b="1" kern="1200" dirty="0">
            <a:latin typeface="標楷體" pitchFamily="65" charset="-120"/>
            <a:ea typeface="標楷體" pitchFamily="65" charset="-120"/>
          </a:endParaRPr>
        </a:p>
      </dsp:txBody>
      <dsp:txXfrm>
        <a:off x="1613929" y="2371435"/>
        <a:ext cx="3271999" cy="1037455"/>
      </dsp:txXfrm>
    </dsp:sp>
    <dsp:sp modelId="{45626612-436F-4360-A424-0B49165ADDF0}">
      <dsp:nvSpPr>
        <dsp:cNvPr id="0" name=""/>
        <dsp:cNvSpPr/>
      </dsp:nvSpPr>
      <dsp:spPr>
        <a:xfrm>
          <a:off x="1123900" y="3544558"/>
          <a:ext cx="1037455" cy="1037455"/>
        </a:xfrm>
        <a:prstGeom prst="pie">
          <a:avLst>
            <a:gd name="adj1" fmla="val 5400000"/>
            <a:gd name="adj2" fmla="val 16200000"/>
          </a:avLst>
        </a:prstGeom>
        <a:solidFill>
          <a:schemeClr val="accent2">
            <a:hueOff val="4681519"/>
            <a:satOff val="-5839"/>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AD44787-E02D-4145-8C34-1766F0FF712F}">
      <dsp:nvSpPr>
        <dsp:cNvPr id="0" name=""/>
        <dsp:cNvSpPr/>
      </dsp:nvSpPr>
      <dsp:spPr>
        <a:xfrm>
          <a:off x="1613929" y="3565764"/>
          <a:ext cx="6471320" cy="969232"/>
        </a:xfrm>
        <a:prstGeom prst="rect">
          <a:avLst/>
        </a:prstGeom>
        <a:solidFill>
          <a:schemeClr val="lt1">
            <a:alpha val="90000"/>
            <a:hueOff val="0"/>
            <a:satOff val="0"/>
            <a:lumOff val="0"/>
            <a:alphaOff val="0"/>
          </a:schemeClr>
        </a:solidFill>
        <a:ln w="25400" cap="flat" cmpd="sng" algn="ctr">
          <a:solidFill>
            <a:schemeClr val="accent2">
              <a:hueOff val="4681519"/>
              <a:satOff val="-5839"/>
              <a:lumOff val="137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zh-TW" altLang="en-US" sz="2000" b="1" kern="1200" dirty="0" smtClean="0">
              <a:latin typeface="標楷體" pitchFamily="65" charset="-120"/>
              <a:ea typeface="標楷體" pitchFamily="65" charset="-120"/>
            </a:rPr>
            <a:t>著作權專責機關之審議</a:t>
          </a:r>
          <a:endParaRPr lang="zh-TW" altLang="en-US" sz="2000" b="1" kern="1200" dirty="0">
            <a:latin typeface="標楷體" pitchFamily="65" charset="-120"/>
            <a:ea typeface="標楷體" pitchFamily="65" charset="-120"/>
          </a:endParaRPr>
        </a:p>
      </dsp:txBody>
      <dsp:txXfrm>
        <a:off x="1613929" y="3565764"/>
        <a:ext cx="3235660" cy="969232"/>
      </dsp:txXfrm>
    </dsp:sp>
    <dsp:sp modelId="{42903DCE-A1A7-4DDA-96EE-C06CCD59FE3A}">
      <dsp:nvSpPr>
        <dsp:cNvPr id="0" name=""/>
        <dsp:cNvSpPr/>
      </dsp:nvSpPr>
      <dsp:spPr>
        <a:xfrm>
          <a:off x="4169749" y="316703"/>
          <a:ext cx="4192844" cy="1037455"/>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247650" tIns="247650" rIns="247650" bIns="247650" numCol="1" spcCol="1270" anchor="ctr" anchorCtr="0">
          <a:noAutofit/>
        </a:bodyPr>
        <a:lstStyle/>
        <a:p>
          <a:pPr marL="171450" lvl="1" indent="-171450" algn="l" defTabSz="755650">
            <a:lnSpc>
              <a:spcPct val="90000"/>
            </a:lnSpc>
            <a:spcBef>
              <a:spcPct val="0"/>
            </a:spcBef>
            <a:spcAft>
              <a:spcPct val="15000"/>
            </a:spcAft>
            <a:buChar char="••"/>
          </a:pPr>
          <a:r>
            <a:rPr lang="zh-TW" altLang="en-US" sz="1700" b="0" kern="1200" dirty="0" smtClean="0">
              <a:latin typeface="標楷體" pitchFamily="65" charset="-120"/>
              <a:ea typeface="標楷體" pitchFamily="65" charset="-120"/>
            </a:rPr>
            <a:t>訂定費率及實施日期</a:t>
          </a:r>
          <a:endParaRPr lang="zh-TW" altLang="en-US" sz="1700" b="0" kern="1200" dirty="0">
            <a:latin typeface="標楷體" pitchFamily="65" charset="-120"/>
            <a:ea typeface="標楷體" pitchFamily="65" charset="-120"/>
          </a:endParaRPr>
        </a:p>
        <a:p>
          <a:pPr marL="171450" lvl="1" indent="-171450" algn="l" defTabSz="755650">
            <a:lnSpc>
              <a:spcPct val="90000"/>
            </a:lnSpc>
            <a:spcBef>
              <a:spcPct val="0"/>
            </a:spcBef>
            <a:spcAft>
              <a:spcPct val="15000"/>
            </a:spcAft>
            <a:buChar char="••"/>
          </a:pPr>
          <a:r>
            <a:rPr lang="zh-TW" altLang="en-US" sz="1700" b="0" kern="1200" dirty="0" smtClean="0">
              <a:latin typeface="標楷體" pitchFamily="65" charset="-120"/>
              <a:ea typeface="標楷體" pitchFamily="65" charset="-120"/>
            </a:rPr>
            <a:t>須</a:t>
          </a:r>
          <a:r>
            <a:rPr lang="zh-TW" altLang="en-US" sz="1700" b="1" u="sng" kern="1200" dirty="0" smtClean="0">
              <a:solidFill>
                <a:srgbClr val="C00000"/>
              </a:solidFill>
              <a:latin typeface="標楷體" pitchFamily="65" charset="-120"/>
              <a:ea typeface="標楷體" pitchFamily="65" charset="-120"/>
            </a:rPr>
            <a:t>公告滿</a:t>
          </a:r>
          <a:r>
            <a:rPr lang="en-US" altLang="zh-TW" sz="1700" b="1" u="sng" kern="1200" dirty="0" smtClean="0">
              <a:solidFill>
                <a:srgbClr val="C00000"/>
              </a:solidFill>
              <a:latin typeface="標楷體" pitchFamily="65" charset="-120"/>
              <a:ea typeface="標楷體" pitchFamily="65" charset="-120"/>
            </a:rPr>
            <a:t>30</a:t>
          </a:r>
          <a:r>
            <a:rPr lang="zh-TW" altLang="en-US" sz="1700" b="1" u="sng" kern="1200" dirty="0" smtClean="0">
              <a:solidFill>
                <a:srgbClr val="C00000"/>
              </a:solidFill>
              <a:latin typeface="標楷體" pitchFamily="65" charset="-120"/>
              <a:ea typeface="標楷體" pitchFamily="65" charset="-120"/>
            </a:rPr>
            <a:t>日</a:t>
          </a:r>
          <a:r>
            <a:rPr lang="zh-TW" altLang="en-US" sz="1700" b="0" kern="1200" dirty="0" smtClean="0">
              <a:latin typeface="標楷體" pitchFamily="65" charset="-120"/>
              <a:ea typeface="標楷體" pitchFamily="65" charset="-120"/>
            </a:rPr>
            <a:t>、說明訂定理由</a:t>
          </a:r>
          <a:endParaRPr lang="zh-TW" altLang="en-US" sz="1700" b="0" kern="1200" dirty="0">
            <a:latin typeface="標楷體" pitchFamily="65" charset="-120"/>
            <a:ea typeface="標楷體" pitchFamily="65" charset="-120"/>
          </a:endParaRPr>
        </a:p>
        <a:p>
          <a:pPr marL="171450" lvl="1" indent="-171450" algn="l" defTabSz="755650">
            <a:lnSpc>
              <a:spcPct val="90000"/>
            </a:lnSpc>
            <a:spcBef>
              <a:spcPct val="0"/>
            </a:spcBef>
            <a:spcAft>
              <a:spcPct val="15000"/>
            </a:spcAft>
            <a:buChar char="••"/>
          </a:pPr>
          <a:r>
            <a:rPr lang="zh-TW" altLang="en-US" sz="1700" b="0" kern="1200" dirty="0" smtClean="0">
              <a:latin typeface="標楷體" pitchFamily="65" charset="-120"/>
              <a:ea typeface="標楷體" pitchFamily="65" charset="-120"/>
            </a:rPr>
            <a:t>經利用人請求、於訂定前利用人</a:t>
          </a:r>
          <a:r>
            <a:rPr lang="zh-TW" altLang="en-US" sz="1700" b="1" kern="1200" dirty="0" smtClean="0">
              <a:solidFill>
                <a:schemeClr val="tx2"/>
              </a:solidFill>
              <a:latin typeface="標楷體" pitchFamily="65" charset="-120"/>
              <a:ea typeface="標楷體" pitchFamily="65" charset="-120"/>
            </a:rPr>
            <a:t>免除刑事責任</a:t>
          </a:r>
          <a:endParaRPr lang="zh-TW" altLang="en-US" sz="1700" b="1" kern="1200" dirty="0">
            <a:solidFill>
              <a:schemeClr val="tx2"/>
            </a:solidFill>
            <a:latin typeface="標楷體" pitchFamily="65" charset="-120"/>
            <a:ea typeface="標楷體" pitchFamily="65" charset="-120"/>
          </a:endParaRPr>
        </a:p>
      </dsp:txBody>
      <dsp:txXfrm>
        <a:off x="4169749" y="316703"/>
        <a:ext cx="4192844" cy="1037455"/>
      </dsp:txXfrm>
    </dsp:sp>
    <dsp:sp modelId="{F6FE018E-6243-4A48-845B-4C9034747424}">
      <dsp:nvSpPr>
        <dsp:cNvPr id="0" name=""/>
        <dsp:cNvSpPr/>
      </dsp:nvSpPr>
      <dsp:spPr>
        <a:xfrm>
          <a:off x="4169749" y="1333979"/>
          <a:ext cx="4280275" cy="1037455"/>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247650" tIns="247650" rIns="247650" bIns="247650" numCol="1" spcCol="1270" anchor="ctr" anchorCtr="0">
          <a:noAutofit/>
        </a:bodyPr>
        <a:lstStyle/>
        <a:p>
          <a:pPr marL="171450" lvl="1" indent="-171450" algn="l" defTabSz="755650">
            <a:lnSpc>
              <a:spcPct val="90000"/>
            </a:lnSpc>
            <a:spcBef>
              <a:spcPct val="0"/>
            </a:spcBef>
            <a:spcAft>
              <a:spcPct val="15000"/>
            </a:spcAft>
            <a:buChar char="••"/>
          </a:pPr>
          <a:r>
            <a:rPr lang="zh-TW" altLang="en-US" sz="1700" kern="1200" dirty="0" smtClean="0">
              <a:latin typeface="標楷體" pitchFamily="65" charset="-120"/>
              <a:ea typeface="標楷體" pitchFamily="65" charset="-120"/>
            </a:rPr>
            <a:t>以</a:t>
          </a:r>
          <a:r>
            <a:rPr lang="zh-TW" altLang="en-US" sz="1700" b="1" u="sng" kern="1200" dirty="0" smtClean="0">
              <a:solidFill>
                <a:srgbClr val="C00000"/>
              </a:solidFill>
              <a:latin typeface="標楷體" pitchFamily="65" charset="-120"/>
              <a:ea typeface="標楷體" pitchFamily="65" charset="-120"/>
            </a:rPr>
            <a:t>書面</a:t>
          </a:r>
          <a:r>
            <a:rPr lang="zh-TW" altLang="en-US" sz="1700" kern="1200" dirty="0" smtClean="0">
              <a:latin typeface="標楷體" pitchFamily="65" charset="-120"/>
              <a:ea typeface="標楷體" pitchFamily="65" charset="-120"/>
            </a:rPr>
            <a:t>備具理由及相關資料</a:t>
          </a:r>
          <a:endParaRPr lang="zh-TW" altLang="en-US" sz="1700" kern="1200" dirty="0">
            <a:latin typeface="標楷體" pitchFamily="65" charset="-120"/>
            <a:ea typeface="標楷體" pitchFamily="65" charset="-120"/>
          </a:endParaRPr>
        </a:p>
      </dsp:txBody>
      <dsp:txXfrm>
        <a:off x="4169749" y="1333979"/>
        <a:ext cx="4280275" cy="1037455"/>
      </dsp:txXfrm>
    </dsp:sp>
    <dsp:sp modelId="{DD2885D5-0E5F-457F-BFCD-3432B33FBE33}">
      <dsp:nvSpPr>
        <dsp:cNvPr id="0" name=""/>
        <dsp:cNvSpPr/>
      </dsp:nvSpPr>
      <dsp:spPr>
        <a:xfrm>
          <a:off x="4124353" y="2371435"/>
          <a:ext cx="4371067" cy="1037455"/>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247650" tIns="247650" rIns="247650" bIns="247650" numCol="1" spcCol="1270" anchor="ctr" anchorCtr="0">
          <a:noAutofit/>
        </a:bodyPr>
        <a:lstStyle/>
        <a:p>
          <a:pPr marL="171450" lvl="1" indent="-171450" algn="l" defTabSz="755650">
            <a:lnSpc>
              <a:spcPct val="90000"/>
            </a:lnSpc>
            <a:spcBef>
              <a:spcPct val="0"/>
            </a:spcBef>
            <a:spcAft>
              <a:spcPct val="15000"/>
            </a:spcAft>
            <a:buChar char="••"/>
          </a:pPr>
          <a:r>
            <a:rPr lang="zh-TW" altLang="en-US" sz="1700" kern="1200" dirty="0" smtClean="0">
              <a:latin typeface="標楷體" pitchFamily="65" charset="-120"/>
              <a:ea typeface="標楷體" pitchFamily="65" charset="-120"/>
            </a:rPr>
            <a:t>主管機關將相關審議訊息公告於網站，其他相同利用情形利用人得參加審議</a:t>
          </a:r>
          <a:endParaRPr lang="zh-TW" altLang="en-US" sz="1700" kern="1200" dirty="0">
            <a:latin typeface="標楷體" pitchFamily="65" charset="-120"/>
            <a:ea typeface="標楷體" pitchFamily="65" charset="-120"/>
          </a:endParaRPr>
        </a:p>
        <a:p>
          <a:pPr marL="171450" lvl="1" indent="-171450" algn="l" defTabSz="755650">
            <a:lnSpc>
              <a:spcPct val="90000"/>
            </a:lnSpc>
            <a:spcBef>
              <a:spcPct val="0"/>
            </a:spcBef>
            <a:spcAft>
              <a:spcPct val="15000"/>
            </a:spcAft>
            <a:buChar char="••"/>
          </a:pPr>
          <a:r>
            <a:rPr lang="zh-TW" altLang="en-US" sz="1700" kern="1200" dirty="0" smtClean="0">
              <a:latin typeface="標楷體" pitchFamily="65" charset="-120"/>
              <a:ea typeface="標楷體" pitchFamily="65" charset="-120"/>
            </a:rPr>
            <a:t>備具</a:t>
          </a:r>
          <a:r>
            <a:rPr lang="zh-TW" altLang="en-US" sz="1700" b="1" u="sng" kern="1200" dirty="0" smtClean="0">
              <a:solidFill>
                <a:srgbClr val="C00000"/>
              </a:solidFill>
              <a:latin typeface="標楷體" pitchFamily="65" charset="-120"/>
              <a:ea typeface="標楷體" pitchFamily="65" charset="-120"/>
            </a:rPr>
            <a:t>書面</a:t>
          </a:r>
          <a:r>
            <a:rPr lang="zh-TW" altLang="en-US" sz="1700" kern="1200" dirty="0" smtClean="0">
              <a:latin typeface="標楷體" pitchFamily="65" charset="-120"/>
              <a:ea typeface="標楷體" pitchFamily="65" charset="-120"/>
            </a:rPr>
            <a:t>理由及相關資料</a:t>
          </a:r>
          <a:endParaRPr lang="zh-TW" altLang="en-US" sz="1700" kern="1200" dirty="0">
            <a:latin typeface="標楷體" pitchFamily="65" charset="-120"/>
            <a:ea typeface="標楷體" pitchFamily="65" charset="-120"/>
          </a:endParaRPr>
        </a:p>
        <a:p>
          <a:pPr marL="171450" lvl="1" indent="-171450" algn="l" defTabSz="755650">
            <a:lnSpc>
              <a:spcPct val="90000"/>
            </a:lnSpc>
            <a:spcBef>
              <a:spcPct val="0"/>
            </a:spcBef>
            <a:spcAft>
              <a:spcPct val="15000"/>
            </a:spcAft>
            <a:buChar char="••"/>
          </a:pPr>
          <a:r>
            <a:rPr lang="zh-TW" altLang="en-US" sz="1700" kern="1200" dirty="0" smtClean="0">
              <a:latin typeface="標楷體" pitchFamily="65" charset="-120"/>
              <a:ea typeface="標楷體" pitchFamily="65" charset="-120"/>
            </a:rPr>
            <a:t>請求參加申請審議</a:t>
          </a:r>
          <a:endParaRPr lang="zh-TW" altLang="en-US" sz="1700" kern="1200" dirty="0">
            <a:latin typeface="標楷體" pitchFamily="65" charset="-120"/>
            <a:ea typeface="標楷體" pitchFamily="65" charset="-120"/>
          </a:endParaRPr>
        </a:p>
      </dsp:txBody>
      <dsp:txXfrm>
        <a:off x="4124353" y="2371435"/>
        <a:ext cx="4371067" cy="1037455"/>
      </dsp:txXfrm>
    </dsp:sp>
    <dsp:sp modelId="{79918741-F7E0-48DB-BDB4-B4BEB3872E31}">
      <dsp:nvSpPr>
        <dsp:cNvPr id="0" name=""/>
        <dsp:cNvSpPr/>
      </dsp:nvSpPr>
      <dsp:spPr>
        <a:xfrm>
          <a:off x="4079812" y="3611806"/>
          <a:ext cx="4460150" cy="1037455"/>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247650" tIns="247650" rIns="247650" bIns="247650" numCol="1" spcCol="1270" anchor="ctr" anchorCtr="0">
          <a:noAutofit/>
        </a:bodyPr>
        <a:lstStyle/>
        <a:p>
          <a:pPr marL="171450" lvl="1" indent="-171450" algn="l" defTabSz="755650">
            <a:lnSpc>
              <a:spcPct val="90000"/>
            </a:lnSpc>
            <a:spcBef>
              <a:spcPct val="0"/>
            </a:spcBef>
            <a:spcAft>
              <a:spcPct val="15000"/>
            </a:spcAft>
            <a:buChar char="••"/>
          </a:pPr>
          <a:r>
            <a:rPr lang="zh-TW" altLang="en-US" sz="1700" kern="1200" dirty="0" smtClean="0">
              <a:latin typeface="標楷體" pitchFamily="65" charset="-120"/>
              <a:ea typeface="標楷體" pitchFamily="65" charset="-120"/>
            </a:rPr>
            <a:t>雙方文件齊備後</a:t>
          </a:r>
          <a:r>
            <a:rPr lang="en-US" altLang="en-US" sz="1700" kern="1200" dirty="0" smtClean="0">
              <a:latin typeface="標楷體" pitchFamily="65" charset="-120"/>
              <a:ea typeface="標楷體" pitchFamily="65" charset="-120"/>
            </a:rPr>
            <a:t>4</a:t>
          </a:r>
          <a:r>
            <a:rPr lang="zh-TW" altLang="en-US" sz="1700" kern="1200" dirty="0" smtClean="0">
              <a:latin typeface="標楷體" pitchFamily="65" charset="-120"/>
              <a:ea typeface="標楷體" pitchFamily="65" charset="-120"/>
            </a:rPr>
            <a:t>個月</a:t>
          </a:r>
          <a:endParaRPr lang="zh-TW" altLang="en-US" sz="1700" b="1" kern="1200" dirty="0">
            <a:solidFill>
              <a:schemeClr val="tx1"/>
            </a:solidFill>
            <a:latin typeface="標楷體" pitchFamily="65" charset="-120"/>
            <a:ea typeface="標楷體" pitchFamily="65" charset="-120"/>
          </a:endParaRPr>
        </a:p>
        <a:p>
          <a:pPr marL="171450" lvl="1" indent="-171450" algn="l" defTabSz="755650">
            <a:lnSpc>
              <a:spcPct val="90000"/>
            </a:lnSpc>
            <a:spcBef>
              <a:spcPct val="0"/>
            </a:spcBef>
            <a:spcAft>
              <a:spcPct val="15000"/>
            </a:spcAft>
            <a:buChar char="••"/>
          </a:pPr>
          <a:r>
            <a:rPr lang="zh-TW" altLang="en-US" sz="1700" b="0" kern="1200" dirty="0" smtClean="0">
              <a:solidFill>
                <a:schemeClr val="tx1"/>
              </a:solidFill>
              <a:latin typeface="標楷體" pitchFamily="65" charset="-120"/>
              <a:ea typeface="標楷體" pitchFamily="65" charset="-120"/>
            </a:rPr>
            <a:t>召開意見交流會</a:t>
          </a:r>
          <a:endParaRPr lang="zh-TW" altLang="en-US" sz="1700" b="0" kern="1200" dirty="0">
            <a:solidFill>
              <a:schemeClr val="tx1"/>
            </a:solidFill>
            <a:latin typeface="標楷體" pitchFamily="65" charset="-120"/>
            <a:ea typeface="標楷體" pitchFamily="65" charset="-120"/>
          </a:endParaRPr>
        </a:p>
        <a:p>
          <a:pPr marL="171450" lvl="1" indent="-171450" algn="l" defTabSz="755650">
            <a:lnSpc>
              <a:spcPct val="90000"/>
            </a:lnSpc>
            <a:spcBef>
              <a:spcPct val="0"/>
            </a:spcBef>
            <a:spcAft>
              <a:spcPct val="15000"/>
            </a:spcAft>
            <a:buChar char="••"/>
          </a:pPr>
          <a:r>
            <a:rPr lang="zh-TW" altLang="en-US" sz="1700" u="sng" kern="1200" dirty="0" smtClean="0">
              <a:solidFill>
                <a:srgbClr val="C00000"/>
              </a:solidFill>
              <a:latin typeface="標楷體" pitchFamily="65" charset="-120"/>
              <a:ea typeface="標楷體" pitchFamily="65" charset="-120"/>
            </a:rPr>
            <a:t>依法應</a:t>
          </a:r>
          <a:r>
            <a:rPr lang="zh-TW" altLang="en-US" sz="1700" b="1" u="sng" kern="1200" dirty="0" smtClean="0">
              <a:solidFill>
                <a:srgbClr val="C00000"/>
              </a:solidFill>
              <a:latin typeface="標楷體" pitchFamily="65" charset="-120"/>
              <a:ea typeface="標楷體" pitchFamily="65" charset="-120"/>
            </a:rPr>
            <a:t>諮詢</a:t>
          </a:r>
          <a:r>
            <a:rPr lang="zh-TW" altLang="en-US" sz="1700" u="sng" kern="1200" dirty="0" smtClean="0">
              <a:solidFill>
                <a:srgbClr val="C00000"/>
              </a:solidFill>
              <a:latin typeface="標楷體" pitchFamily="65" charset="-120"/>
              <a:ea typeface="標楷體" pitchFamily="65" charset="-120"/>
            </a:rPr>
            <a:t>著審會意見</a:t>
          </a:r>
          <a:endParaRPr lang="zh-TW" altLang="en-US" sz="1700" b="1" kern="1200" dirty="0">
            <a:solidFill>
              <a:schemeClr val="tx1"/>
            </a:solidFill>
            <a:latin typeface="標楷體" pitchFamily="65" charset="-120"/>
            <a:ea typeface="標楷體" pitchFamily="65" charset="-120"/>
          </a:endParaRPr>
        </a:p>
        <a:p>
          <a:pPr marL="171450" lvl="1" indent="-171450" algn="l" defTabSz="755650">
            <a:lnSpc>
              <a:spcPct val="90000"/>
            </a:lnSpc>
            <a:spcBef>
              <a:spcPct val="0"/>
            </a:spcBef>
            <a:spcAft>
              <a:spcPct val="15000"/>
            </a:spcAft>
            <a:buChar char="••"/>
          </a:pPr>
          <a:r>
            <a:rPr lang="zh-TW" altLang="en-US" sz="1700" kern="1200" dirty="0" smtClean="0">
              <a:solidFill>
                <a:schemeClr val="tx1"/>
              </a:solidFill>
              <a:latin typeface="標楷體" pitchFamily="65" charset="-120"/>
              <a:ea typeface="標楷體" pitchFamily="65" charset="-120"/>
            </a:rPr>
            <a:t>得</a:t>
          </a:r>
          <a:r>
            <a:rPr lang="zh-TW" altLang="en-US" sz="1700" kern="1200" dirty="0" smtClean="0">
              <a:solidFill>
                <a:srgbClr val="FF0000"/>
              </a:solidFill>
              <a:latin typeface="標楷體" pitchFamily="65" charset="-120"/>
              <a:ea typeface="標楷體" pitchFamily="65" charset="-120"/>
            </a:rPr>
            <a:t>變更</a:t>
          </a:r>
          <a:r>
            <a:rPr lang="zh-TW" altLang="en-US" sz="1700" kern="1200" dirty="0" smtClean="0">
              <a:solidFill>
                <a:schemeClr val="tx1"/>
              </a:solidFill>
              <a:latin typeface="標楷體" pitchFamily="65" charset="-120"/>
              <a:ea typeface="標楷體" pitchFamily="65" charset="-120"/>
            </a:rPr>
            <a:t>費率之</a:t>
          </a:r>
          <a:r>
            <a:rPr lang="zh-TW" altLang="en-US" sz="1700" b="1" kern="1200" dirty="0" smtClean="0">
              <a:solidFill>
                <a:schemeClr val="tx1"/>
              </a:solidFill>
              <a:latin typeface="標楷體" pitchFamily="65" charset="-120"/>
              <a:ea typeface="標楷體" pitchFamily="65" charset="-120"/>
            </a:rPr>
            <a:t>計算基準、比率或數額</a:t>
          </a:r>
          <a:endParaRPr lang="zh-TW" altLang="en-US" sz="1700" b="1" kern="1200" dirty="0">
            <a:solidFill>
              <a:schemeClr val="tx1"/>
            </a:solidFill>
            <a:latin typeface="標楷體" pitchFamily="65" charset="-120"/>
            <a:ea typeface="標楷體" pitchFamily="65" charset="-120"/>
          </a:endParaRPr>
        </a:p>
      </dsp:txBody>
      <dsp:txXfrm>
        <a:off x="4079812" y="3611806"/>
        <a:ext cx="4460150" cy="1037455"/>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1AD171D-D268-4287-A335-E6E9EC0337C8}">
      <dsp:nvSpPr>
        <dsp:cNvPr id="0" name=""/>
        <dsp:cNvSpPr/>
      </dsp:nvSpPr>
      <dsp:spPr>
        <a:xfrm>
          <a:off x="715276" y="1336091"/>
          <a:ext cx="4008276" cy="4008276"/>
        </a:xfrm>
        <a:prstGeom prst="ellipse">
          <a:avLst/>
        </a:prstGeom>
        <a:solidFill>
          <a:schemeClr val="accent2">
            <a:shade val="90000"/>
            <a:hueOff val="-41001"/>
            <a:satOff val="-6944"/>
            <a:lumOff val="32113"/>
            <a:alphaOff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EEA1548-AFBD-4025-B1C2-6426991D1463}">
      <dsp:nvSpPr>
        <dsp:cNvPr id="0" name=""/>
        <dsp:cNvSpPr/>
      </dsp:nvSpPr>
      <dsp:spPr>
        <a:xfrm>
          <a:off x="1288125" y="1908941"/>
          <a:ext cx="2862577" cy="2862577"/>
        </a:xfrm>
        <a:prstGeom prst="ellipse">
          <a:avLst/>
        </a:prstGeom>
        <a:solidFill>
          <a:schemeClr val="accent2">
            <a:shade val="90000"/>
            <a:hueOff val="-27334"/>
            <a:satOff val="-4629"/>
            <a:lumOff val="21409"/>
            <a:alphaOff val="-33333"/>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FFAD232-E35B-49A7-A4A4-481B9AD599F4}">
      <dsp:nvSpPr>
        <dsp:cNvPr id="0" name=""/>
        <dsp:cNvSpPr/>
      </dsp:nvSpPr>
      <dsp:spPr>
        <a:xfrm>
          <a:off x="1860641" y="2481456"/>
          <a:ext cx="1717546" cy="1717546"/>
        </a:xfrm>
        <a:prstGeom prst="ellipse">
          <a:avLst/>
        </a:prstGeom>
        <a:solidFill>
          <a:schemeClr val="accent2">
            <a:shade val="90000"/>
            <a:hueOff val="-13667"/>
            <a:satOff val="-2315"/>
            <a:lumOff val="10704"/>
            <a:alphaOff val="-16667"/>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93A08D9-770C-4E2B-8920-DB86C92F0F03}">
      <dsp:nvSpPr>
        <dsp:cNvPr id="0" name=""/>
        <dsp:cNvSpPr/>
      </dsp:nvSpPr>
      <dsp:spPr>
        <a:xfrm>
          <a:off x="2433156" y="3053972"/>
          <a:ext cx="572515" cy="572515"/>
        </a:xfrm>
        <a:prstGeom prst="ellipse">
          <a:avLst/>
        </a:prstGeom>
        <a:solidFill>
          <a:schemeClr val="accent2">
            <a:shade val="9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84472CB-FECD-4EFB-A598-85568964825E}">
      <dsp:nvSpPr>
        <dsp:cNvPr id="0" name=""/>
        <dsp:cNvSpPr/>
      </dsp:nvSpPr>
      <dsp:spPr>
        <a:xfrm>
          <a:off x="5256579" y="0"/>
          <a:ext cx="3380179" cy="95864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8016" tIns="22860" rIns="22860" bIns="22860" numCol="1" spcCol="1270" anchor="ctr" anchorCtr="0">
          <a:noAutofit/>
        </a:bodyPr>
        <a:lstStyle/>
        <a:p>
          <a:pPr lvl="0" algn="l" defTabSz="800100">
            <a:lnSpc>
              <a:spcPct val="90000"/>
            </a:lnSpc>
            <a:spcBef>
              <a:spcPct val="0"/>
            </a:spcBef>
            <a:spcAft>
              <a:spcPct val="35000"/>
            </a:spcAft>
          </a:pPr>
          <a:r>
            <a:rPr lang="en-US" altLang="zh-TW" sz="1800" b="1" kern="1200" dirty="0" smtClean="0">
              <a:latin typeface="標楷體" panose="03000509000000000000" pitchFamily="65" charset="-120"/>
              <a:ea typeface="標楷體" panose="03000509000000000000" pitchFamily="65" charset="-120"/>
            </a:rPr>
            <a:t>1.</a:t>
          </a:r>
          <a:r>
            <a:rPr lang="zh-TW" altLang="zh-TW" sz="1800" b="1" kern="1200" dirty="0" smtClean="0">
              <a:latin typeface="標楷體" panose="03000509000000000000" pitchFamily="65" charset="-120"/>
              <a:ea typeface="標楷體" panose="03000509000000000000" pitchFamily="65" charset="-120"/>
            </a:rPr>
            <a:t>現行市場費率及授權情形</a:t>
          </a:r>
        </a:p>
      </dsp:txBody>
      <dsp:txXfrm>
        <a:off x="5256579" y="0"/>
        <a:ext cx="3380179" cy="958646"/>
      </dsp:txXfrm>
    </dsp:sp>
    <dsp:sp modelId="{DCF0336E-2310-405B-AE44-13D168FEE82A}">
      <dsp:nvSpPr>
        <dsp:cNvPr id="0" name=""/>
        <dsp:cNvSpPr/>
      </dsp:nvSpPr>
      <dsp:spPr>
        <a:xfrm>
          <a:off x="4890564" y="479323"/>
          <a:ext cx="501034" cy="0"/>
        </a:xfrm>
        <a:prstGeom prst="line">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A2CDA04-5020-4C81-8C06-A244779B9E18}">
      <dsp:nvSpPr>
        <dsp:cNvPr id="0" name=""/>
        <dsp:cNvSpPr/>
      </dsp:nvSpPr>
      <dsp:spPr>
        <a:xfrm rot="5400000">
          <a:off x="2372030" y="794974"/>
          <a:ext cx="2832515" cy="2204551"/>
        </a:xfrm>
        <a:prstGeom prst="line">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973CC78-D6A5-4A5D-B047-7F7B67B76797}">
      <dsp:nvSpPr>
        <dsp:cNvPr id="0" name=""/>
        <dsp:cNvSpPr/>
      </dsp:nvSpPr>
      <dsp:spPr>
        <a:xfrm>
          <a:off x="5288896" y="854513"/>
          <a:ext cx="3640095" cy="5867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8016" tIns="22860" rIns="22860" bIns="22860" numCol="1" spcCol="1270" anchor="ctr" anchorCtr="0">
          <a:noAutofit/>
        </a:bodyPr>
        <a:lstStyle/>
        <a:p>
          <a:pPr lvl="0" algn="l" defTabSz="800100">
            <a:lnSpc>
              <a:spcPct val="90000"/>
            </a:lnSpc>
            <a:spcBef>
              <a:spcPct val="0"/>
            </a:spcBef>
            <a:spcAft>
              <a:spcPct val="35000"/>
            </a:spcAft>
          </a:pPr>
          <a:r>
            <a:rPr lang="en-US" altLang="zh-TW" sz="1800" b="1" kern="1200" dirty="0" smtClean="0">
              <a:latin typeface="標楷體" panose="03000509000000000000" pitchFamily="65" charset="-120"/>
              <a:ea typeface="標楷體" panose="03000509000000000000" pitchFamily="65" charset="-120"/>
            </a:rPr>
            <a:t>2.</a:t>
          </a:r>
          <a:r>
            <a:rPr lang="zh-TW" altLang="en-US" sz="1800" b="1" kern="1200" dirty="0" smtClean="0">
              <a:latin typeface="標楷體" panose="03000509000000000000" pitchFamily="65" charset="-120"/>
              <a:ea typeface="標楷體" panose="03000509000000000000" pitchFamily="65" charset="-120"/>
            </a:rPr>
            <a:t>取得授權對利用人之重要性</a:t>
          </a:r>
          <a:endParaRPr lang="en-US" altLang="zh-TW" sz="1800" b="1" kern="1200" dirty="0" smtClean="0">
            <a:latin typeface="標楷體" panose="03000509000000000000" pitchFamily="65" charset="-120"/>
            <a:ea typeface="標楷體" panose="03000509000000000000" pitchFamily="65" charset="-120"/>
          </a:endParaRPr>
        </a:p>
      </dsp:txBody>
      <dsp:txXfrm>
        <a:off x="5288896" y="854513"/>
        <a:ext cx="3640095" cy="586739"/>
      </dsp:txXfrm>
    </dsp:sp>
    <dsp:sp modelId="{292626AB-74F4-4634-9922-97D7E934E23E}">
      <dsp:nvSpPr>
        <dsp:cNvPr id="0" name=""/>
        <dsp:cNvSpPr/>
      </dsp:nvSpPr>
      <dsp:spPr>
        <a:xfrm>
          <a:off x="4890564" y="1437969"/>
          <a:ext cx="501034" cy="0"/>
        </a:xfrm>
        <a:prstGeom prst="line">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22FABE1-CD09-48DB-AD94-CE611AFCFEFB}">
      <dsp:nvSpPr>
        <dsp:cNvPr id="0" name=""/>
        <dsp:cNvSpPr/>
      </dsp:nvSpPr>
      <dsp:spPr>
        <a:xfrm rot="5400000">
          <a:off x="2862376" y="1737921"/>
          <a:ext cx="2326136" cy="1726898"/>
        </a:xfrm>
        <a:prstGeom prst="line">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5B8203D-5898-4454-92C2-8210352A3571}">
      <dsp:nvSpPr>
        <dsp:cNvPr id="0" name=""/>
        <dsp:cNvSpPr/>
      </dsp:nvSpPr>
      <dsp:spPr>
        <a:xfrm>
          <a:off x="5479630" y="2216801"/>
          <a:ext cx="3356510" cy="95864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8016" tIns="22860" rIns="22860" bIns="22860" numCol="1" spcCol="1270" anchor="ctr" anchorCtr="0">
          <a:noAutofit/>
        </a:bodyPr>
        <a:lstStyle/>
        <a:p>
          <a:pPr lvl="0" algn="l" defTabSz="800100">
            <a:lnSpc>
              <a:spcPct val="90000"/>
            </a:lnSpc>
            <a:spcBef>
              <a:spcPct val="0"/>
            </a:spcBef>
            <a:spcAft>
              <a:spcPct val="35000"/>
            </a:spcAft>
          </a:pPr>
          <a:r>
            <a:rPr lang="en-US" altLang="zh-TW" sz="1800" b="1" kern="1200" dirty="0" smtClean="0">
              <a:latin typeface="標楷體" panose="03000509000000000000" pitchFamily="65" charset="-120"/>
              <a:ea typeface="標楷體" panose="03000509000000000000" pitchFamily="65" charset="-120"/>
            </a:rPr>
            <a:t>3.</a:t>
          </a:r>
          <a:r>
            <a:rPr lang="zh-TW" altLang="en-US" sz="1800" b="1" kern="1200" dirty="0" smtClean="0">
              <a:latin typeface="標楷體" panose="03000509000000000000" pitchFamily="65" charset="-120"/>
              <a:ea typeface="標楷體" panose="03000509000000000000" pitchFamily="65" charset="-120"/>
            </a:rPr>
            <a:t>我國其他集管團體費率</a:t>
          </a:r>
          <a:endParaRPr lang="zh-TW" altLang="en-US" sz="1800" b="1" kern="1200" dirty="0">
            <a:latin typeface="標楷體" panose="03000509000000000000" pitchFamily="65" charset="-120"/>
            <a:ea typeface="標楷體" panose="03000509000000000000" pitchFamily="65" charset="-120"/>
          </a:endParaRPr>
        </a:p>
      </dsp:txBody>
      <dsp:txXfrm>
        <a:off x="5479630" y="2216801"/>
        <a:ext cx="3356510" cy="958646"/>
      </dsp:txXfrm>
    </dsp:sp>
    <dsp:sp modelId="{5615DAE0-CBB3-47EF-8EB5-B6E331B75E94}">
      <dsp:nvSpPr>
        <dsp:cNvPr id="0" name=""/>
        <dsp:cNvSpPr/>
      </dsp:nvSpPr>
      <dsp:spPr>
        <a:xfrm>
          <a:off x="4890564" y="2396615"/>
          <a:ext cx="501034" cy="0"/>
        </a:xfrm>
        <a:prstGeom prst="line">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44AA8FF-4EB5-4F13-BA4C-4AF18201FA8B}">
      <dsp:nvSpPr>
        <dsp:cNvPr id="0" name=""/>
        <dsp:cNvSpPr/>
      </dsp:nvSpPr>
      <dsp:spPr>
        <a:xfrm rot="5400000">
          <a:off x="3337023" y="2616736"/>
          <a:ext cx="1774330" cy="1332751"/>
        </a:xfrm>
        <a:prstGeom prst="line">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54BE376-B7BF-4A46-8C7F-CA502DA11655}">
      <dsp:nvSpPr>
        <dsp:cNvPr id="0" name=""/>
        <dsp:cNvSpPr/>
      </dsp:nvSpPr>
      <dsp:spPr>
        <a:xfrm>
          <a:off x="5472615" y="2963951"/>
          <a:ext cx="3254138" cy="95864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8016" tIns="22860" rIns="22860" bIns="22860" numCol="1" spcCol="1270" anchor="ctr" anchorCtr="0">
          <a:noAutofit/>
        </a:bodyPr>
        <a:lstStyle/>
        <a:p>
          <a:pPr lvl="0" algn="l" defTabSz="800100">
            <a:lnSpc>
              <a:spcPct val="90000"/>
            </a:lnSpc>
            <a:spcBef>
              <a:spcPct val="0"/>
            </a:spcBef>
            <a:spcAft>
              <a:spcPct val="35000"/>
            </a:spcAft>
          </a:pPr>
          <a:r>
            <a:rPr lang="en-US" altLang="zh-TW" sz="1800" b="1" kern="1200" dirty="0" smtClean="0">
              <a:latin typeface="標楷體" panose="03000509000000000000" pitchFamily="65" charset="-120"/>
              <a:ea typeface="標楷體" panose="03000509000000000000" pitchFamily="65" charset="-120"/>
            </a:rPr>
            <a:t>4.</a:t>
          </a:r>
          <a:r>
            <a:rPr lang="zh-TW" altLang="zh-TW" sz="1800" b="1" kern="1200" dirty="0" smtClean="0">
              <a:latin typeface="標楷體" panose="03000509000000000000" pitchFamily="65" charset="-120"/>
              <a:ea typeface="標楷體" panose="03000509000000000000" pitchFamily="65" charset="-120"/>
            </a:rPr>
            <a:t>國外類似利用型態之費率</a:t>
          </a:r>
          <a:endParaRPr lang="zh-TW" altLang="en-US" sz="1800" b="1" kern="1200" dirty="0">
            <a:latin typeface="標楷體" panose="03000509000000000000" pitchFamily="65" charset="-120"/>
            <a:ea typeface="標楷體" panose="03000509000000000000" pitchFamily="65" charset="-120"/>
          </a:endParaRPr>
        </a:p>
      </dsp:txBody>
      <dsp:txXfrm>
        <a:off x="5472615" y="2963951"/>
        <a:ext cx="3254138" cy="958646"/>
      </dsp:txXfrm>
    </dsp:sp>
    <dsp:sp modelId="{4CF4C2CB-E8F3-4269-9932-6CD79FF0E5FD}">
      <dsp:nvSpPr>
        <dsp:cNvPr id="0" name=""/>
        <dsp:cNvSpPr/>
      </dsp:nvSpPr>
      <dsp:spPr>
        <a:xfrm>
          <a:off x="4890564" y="3355261"/>
          <a:ext cx="501034" cy="0"/>
        </a:xfrm>
        <a:prstGeom prst="line">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E53C4BD-5536-40BA-912F-F92486D8551A}">
      <dsp:nvSpPr>
        <dsp:cNvPr id="0" name=""/>
        <dsp:cNvSpPr/>
      </dsp:nvSpPr>
      <dsp:spPr>
        <a:xfrm rot="5400000">
          <a:off x="3823039" y="3468034"/>
          <a:ext cx="1219584" cy="931256"/>
        </a:xfrm>
        <a:prstGeom prst="line">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E5D939-8CFB-44B9-A7E5-67EDCD910141}">
      <dsp:nvSpPr>
        <dsp:cNvPr id="0" name=""/>
        <dsp:cNvSpPr/>
      </dsp:nvSpPr>
      <dsp:spPr>
        <a:xfrm>
          <a:off x="0" y="229525"/>
          <a:ext cx="6984776" cy="4365485"/>
        </a:xfrm>
        <a:prstGeom prst="swooshArrow">
          <a:avLst>
            <a:gd name="adj1" fmla="val 25000"/>
            <a:gd name="adj2" fmla="val 25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5497D26-CAD4-46DE-9382-DADDB513185D}">
      <dsp:nvSpPr>
        <dsp:cNvPr id="0" name=""/>
        <dsp:cNvSpPr/>
      </dsp:nvSpPr>
      <dsp:spPr>
        <a:xfrm>
          <a:off x="688000" y="3475700"/>
          <a:ext cx="160649" cy="160649"/>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F39E1F0-6F26-4A7D-BC48-DB2B9FE4232A}">
      <dsp:nvSpPr>
        <dsp:cNvPr id="0" name=""/>
        <dsp:cNvSpPr/>
      </dsp:nvSpPr>
      <dsp:spPr>
        <a:xfrm>
          <a:off x="768325" y="3556025"/>
          <a:ext cx="1194396" cy="10389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125" tIns="0" rIns="0" bIns="0" numCol="1" spcCol="1270" anchor="t" anchorCtr="0">
          <a:noAutofit/>
        </a:bodyPr>
        <a:lstStyle/>
        <a:p>
          <a:pPr lvl="0" algn="l" defTabSz="889000">
            <a:lnSpc>
              <a:spcPct val="90000"/>
            </a:lnSpc>
            <a:spcBef>
              <a:spcPct val="0"/>
            </a:spcBef>
            <a:spcAft>
              <a:spcPct val="35000"/>
            </a:spcAft>
          </a:pPr>
          <a:r>
            <a:rPr lang="zh-TW" altLang="en-US" sz="2000" b="1" kern="1200" dirty="0" smtClean="0">
              <a:latin typeface="標楷體" panose="03000509000000000000" pitchFamily="65" charset="-120"/>
              <a:ea typeface="標楷體" panose="03000509000000000000" pitchFamily="65" charset="-120"/>
            </a:rPr>
            <a:t>促進簡化授權</a:t>
          </a:r>
          <a:endParaRPr lang="zh-TW" altLang="en-US" sz="2000" b="1" kern="1200" dirty="0">
            <a:latin typeface="標楷體" panose="03000509000000000000" pitchFamily="65" charset="-120"/>
            <a:ea typeface="標楷體" panose="03000509000000000000" pitchFamily="65" charset="-120"/>
          </a:endParaRPr>
        </a:p>
      </dsp:txBody>
      <dsp:txXfrm>
        <a:off x="768325" y="3556025"/>
        <a:ext cx="1194396" cy="1038985"/>
      </dsp:txXfrm>
    </dsp:sp>
    <dsp:sp modelId="{9CD7F6CF-4FA8-47F3-858C-DA61A8D0863D}">
      <dsp:nvSpPr>
        <dsp:cNvPr id="0" name=""/>
        <dsp:cNvSpPr/>
      </dsp:nvSpPr>
      <dsp:spPr>
        <a:xfrm>
          <a:off x="1823026" y="2460288"/>
          <a:ext cx="279391" cy="27939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1C831FC-5A85-4306-AC9A-E10B5B4ACA1E}">
      <dsp:nvSpPr>
        <dsp:cNvPr id="0" name=""/>
        <dsp:cNvSpPr/>
      </dsp:nvSpPr>
      <dsp:spPr>
        <a:xfrm>
          <a:off x="1656182" y="2736314"/>
          <a:ext cx="2528636" cy="93624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8044" tIns="0" rIns="0" bIns="0" numCol="1" spcCol="1270" anchor="t" anchorCtr="0">
          <a:noAutofit/>
        </a:bodyPr>
        <a:lstStyle/>
        <a:p>
          <a:pPr lvl="0" algn="l" defTabSz="889000">
            <a:lnSpc>
              <a:spcPct val="90000"/>
            </a:lnSpc>
            <a:spcBef>
              <a:spcPct val="0"/>
            </a:spcBef>
            <a:spcAft>
              <a:spcPct val="35000"/>
            </a:spcAft>
          </a:pPr>
          <a:r>
            <a:rPr lang="zh-TW" altLang="en-US" sz="2000" b="1" kern="1200" dirty="0" smtClean="0">
              <a:latin typeface="標楷體" panose="03000509000000000000" pitchFamily="65" charset="-120"/>
              <a:ea typeface="標楷體" panose="03000509000000000000" pitchFamily="65" charset="-120"/>
            </a:rPr>
            <a:t>使各集管費率之計費方式趨於一致</a:t>
          </a:r>
          <a:endParaRPr lang="zh-TW" altLang="en-US" sz="2000" b="1" kern="1200" dirty="0">
            <a:latin typeface="標楷體" panose="03000509000000000000" pitchFamily="65" charset="-120"/>
            <a:ea typeface="標楷體" panose="03000509000000000000" pitchFamily="65" charset="-120"/>
          </a:endParaRPr>
        </a:p>
      </dsp:txBody>
      <dsp:txXfrm>
        <a:off x="1656182" y="2736314"/>
        <a:ext cx="2528636" cy="936246"/>
      </dsp:txXfrm>
    </dsp:sp>
    <dsp:sp modelId="{CA78D8AB-334B-4FB5-9D56-3930DB301250}">
      <dsp:nvSpPr>
        <dsp:cNvPr id="0" name=""/>
        <dsp:cNvSpPr/>
      </dsp:nvSpPr>
      <dsp:spPr>
        <a:xfrm>
          <a:off x="3272367" y="1712044"/>
          <a:ext cx="370193" cy="370193"/>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CBDAF4E-6ADA-4D50-BFA3-84C9B1AF546E}">
      <dsp:nvSpPr>
        <dsp:cNvPr id="0" name=""/>
        <dsp:cNvSpPr/>
      </dsp:nvSpPr>
      <dsp:spPr>
        <a:xfrm>
          <a:off x="3457464" y="1897140"/>
          <a:ext cx="1466802" cy="269786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6158" tIns="0" rIns="0" bIns="0" numCol="1" spcCol="1270" anchor="t" anchorCtr="0">
          <a:noAutofit/>
        </a:bodyPr>
        <a:lstStyle/>
        <a:p>
          <a:pPr lvl="0" algn="l" defTabSz="889000">
            <a:lnSpc>
              <a:spcPct val="90000"/>
            </a:lnSpc>
            <a:spcBef>
              <a:spcPct val="0"/>
            </a:spcBef>
            <a:spcAft>
              <a:spcPct val="35000"/>
            </a:spcAft>
          </a:pPr>
          <a:r>
            <a:rPr lang="zh-TW" altLang="en-US" sz="2000" b="1" kern="1200" smtClean="0">
              <a:latin typeface="標楷體" panose="03000509000000000000" pitchFamily="65" charset="-120"/>
              <a:ea typeface="標楷體" panose="03000509000000000000" pitchFamily="65" charset="-120"/>
            </a:rPr>
            <a:t>通案性</a:t>
          </a:r>
          <a:endParaRPr lang="zh-TW" altLang="en-US" sz="2000" b="1" kern="1200" dirty="0">
            <a:latin typeface="標楷體" panose="03000509000000000000" pitchFamily="65" charset="-120"/>
            <a:ea typeface="標楷體" panose="03000509000000000000" pitchFamily="65" charset="-120"/>
          </a:endParaRPr>
        </a:p>
      </dsp:txBody>
      <dsp:txXfrm>
        <a:off x="3457464" y="1897140"/>
        <a:ext cx="1466802" cy="2697869"/>
      </dsp:txXfrm>
    </dsp:sp>
    <dsp:sp modelId="{11D6BF2F-21C2-4ADE-A8AB-125ED148A9A3}">
      <dsp:nvSpPr>
        <dsp:cNvPr id="0" name=""/>
        <dsp:cNvSpPr/>
      </dsp:nvSpPr>
      <dsp:spPr>
        <a:xfrm>
          <a:off x="4850926" y="1216998"/>
          <a:ext cx="495919" cy="495919"/>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6824564-E470-4879-9EBF-28261025A427}">
      <dsp:nvSpPr>
        <dsp:cNvPr id="0" name=""/>
        <dsp:cNvSpPr/>
      </dsp:nvSpPr>
      <dsp:spPr>
        <a:xfrm>
          <a:off x="5098886" y="1464957"/>
          <a:ext cx="1466802" cy="31300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2777" tIns="0" rIns="0" bIns="0" numCol="1" spcCol="1270" anchor="t" anchorCtr="0">
          <a:noAutofit/>
        </a:bodyPr>
        <a:lstStyle/>
        <a:p>
          <a:pPr lvl="0" algn="l" defTabSz="889000">
            <a:lnSpc>
              <a:spcPct val="90000"/>
            </a:lnSpc>
            <a:spcBef>
              <a:spcPct val="0"/>
            </a:spcBef>
            <a:spcAft>
              <a:spcPct val="35000"/>
            </a:spcAft>
          </a:pPr>
          <a:r>
            <a:rPr lang="zh-TW" altLang="en-US" sz="2000" b="1" kern="1200" dirty="0" smtClean="0">
              <a:latin typeface="標楷體" panose="03000509000000000000" pitchFamily="65" charset="-120"/>
              <a:ea typeface="標楷體" panose="03000509000000000000" pitchFamily="65" charset="-120"/>
            </a:rPr>
            <a:t>三年內不得異議或變更</a:t>
          </a:r>
          <a:endParaRPr lang="zh-TW" altLang="en-US" sz="2000" b="1" kern="1200" dirty="0">
            <a:latin typeface="標楷體" panose="03000509000000000000" pitchFamily="65" charset="-120"/>
            <a:ea typeface="標楷體" panose="03000509000000000000" pitchFamily="65" charset="-120"/>
          </a:endParaRPr>
        </a:p>
      </dsp:txBody>
      <dsp:txXfrm>
        <a:off x="5098886" y="1464957"/>
        <a:ext cx="1466802" cy="313005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F5179BF-9C74-418A-A524-0267FBB0E186}">
      <dsp:nvSpPr>
        <dsp:cNvPr id="0" name=""/>
        <dsp:cNvSpPr/>
      </dsp:nvSpPr>
      <dsp:spPr>
        <a:xfrm>
          <a:off x="71989" y="0"/>
          <a:ext cx="3962102" cy="4525963"/>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zh-TW" altLang="en-US" sz="3600" b="0" kern="1200" dirty="0" smtClean="0">
              <a:effectLst>
                <a:outerShdw blurRad="38100" dist="38100" dir="2700000" algn="tl">
                  <a:srgbClr val="000000">
                    <a:alpha val="43137"/>
                  </a:srgbClr>
                </a:outerShdw>
              </a:effectLst>
              <a:latin typeface="微軟正黑體" pitchFamily="34" charset="-120"/>
              <a:ea typeface="微軟正黑體" pitchFamily="34" charset="-120"/>
            </a:rPr>
            <a:t>無形公開利用</a:t>
          </a:r>
          <a:endParaRPr lang="zh-TW" altLang="en-US" sz="3600" b="0" kern="1200" dirty="0">
            <a:effectLst>
              <a:outerShdw blurRad="38100" dist="38100" dir="2700000" algn="tl">
                <a:srgbClr val="000000">
                  <a:alpha val="43137"/>
                </a:srgbClr>
              </a:outerShdw>
            </a:effectLst>
            <a:latin typeface="微軟正黑體" pitchFamily="34" charset="-120"/>
            <a:ea typeface="微軟正黑體" pitchFamily="34" charset="-120"/>
          </a:endParaRPr>
        </a:p>
      </dsp:txBody>
      <dsp:txXfrm>
        <a:off x="71989" y="0"/>
        <a:ext cx="3962102" cy="1357788"/>
      </dsp:txXfrm>
    </dsp:sp>
    <dsp:sp modelId="{89CE01A3-E810-4DF0-8226-414489ED5A84}">
      <dsp:nvSpPr>
        <dsp:cNvPr id="0" name=""/>
        <dsp:cNvSpPr/>
      </dsp:nvSpPr>
      <dsp:spPr>
        <a:xfrm>
          <a:off x="400329" y="1358645"/>
          <a:ext cx="3169681" cy="523590"/>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1120" tIns="53340" rIns="71120" bIns="53340" numCol="1" spcCol="1270" anchor="ctr" anchorCtr="0">
          <a:noAutofit/>
        </a:bodyPr>
        <a:lstStyle/>
        <a:p>
          <a:pPr lvl="0" algn="ctr" defTabSz="1244600">
            <a:lnSpc>
              <a:spcPct val="90000"/>
            </a:lnSpc>
            <a:spcBef>
              <a:spcPct val="0"/>
            </a:spcBef>
            <a:spcAft>
              <a:spcPct val="35000"/>
            </a:spcAft>
          </a:pPr>
          <a:r>
            <a:rPr lang="zh-TW" altLang="en-US" sz="2800" kern="1200" dirty="0" smtClean="0">
              <a:latin typeface="微軟正黑體" pitchFamily="34" charset="-120"/>
              <a:ea typeface="微軟正黑體" pitchFamily="34" charset="-120"/>
            </a:rPr>
            <a:t>公開播送</a:t>
          </a:r>
          <a:endParaRPr lang="zh-TW" altLang="en-US" sz="2800" kern="1200" dirty="0">
            <a:latin typeface="微軟正黑體" pitchFamily="34" charset="-120"/>
            <a:ea typeface="微軟正黑體" pitchFamily="34" charset="-120"/>
          </a:endParaRPr>
        </a:p>
      </dsp:txBody>
      <dsp:txXfrm>
        <a:off x="415664" y="1373980"/>
        <a:ext cx="3139011" cy="492920"/>
      </dsp:txXfrm>
    </dsp:sp>
    <dsp:sp modelId="{0ADA8F44-B891-48A2-B0E2-BAB0CB6F8AF1}">
      <dsp:nvSpPr>
        <dsp:cNvPr id="0" name=""/>
        <dsp:cNvSpPr/>
      </dsp:nvSpPr>
      <dsp:spPr>
        <a:xfrm>
          <a:off x="400329" y="1962788"/>
          <a:ext cx="3169681" cy="523590"/>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1120" tIns="53340" rIns="71120" bIns="53340" numCol="1" spcCol="1270" anchor="ctr" anchorCtr="0">
          <a:noAutofit/>
        </a:bodyPr>
        <a:lstStyle/>
        <a:p>
          <a:pPr lvl="0" algn="ctr" defTabSz="1244600">
            <a:lnSpc>
              <a:spcPct val="90000"/>
            </a:lnSpc>
            <a:spcBef>
              <a:spcPct val="0"/>
            </a:spcBef>
            <a:spcAft>
              <a:spcPct val="35000"/>
            </a:spcAft>
          </a:pPr>
          <a:r>
            <a:rPr lang="zh-TW" altLang="en-US" sz="2800" kern="1200" dirty="0" smtClean="0">
              <a:latin typeface="微軟正黑體" pitchFamily="34" charset="-120"/>
              <a:ea typeface="微軟正黑體" pitchFamily="34" charset="-120"/>
            </a:rPr>
            <a:t>公開上映</a:t>
          </a:r>
          <a:endParaRPr lang="zh-TW" altLang="en-US" sz="2800" kern="1200" dirty="0">
            <a:latin typeface="微軟正黑體" pitchFamily="34" charset="-120"/>
            <a:ea typeface="微軟正黑體" pitchFamily="34" charset="-120"/>
          </a:endParaRPr>
        </a:p>
      </dsp:txBody>
      <dsp:txXfrm>
        <a:off x="415664" y="1978123"/>
        <a:ext cx="3139011" cy="492920"/>
      </dsp:txXfrm>
    </dsp:sp>
    <dsp:sp modelId="{3D4F126E-80A8-4628-924B-E6EFAFFE5B3C}">
      <dsp:nvSpPr>
        <dsp:cNvPr id="0" name=""/>
        <dsp:cNvSpPr/>
      </dsp:nvSpPr>
      <dsp:spPr>
        <a:xfrm>
          <a:off x="400329" y="2566931"/>
          <a:ext cx="3169681" cy="523590"/>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1120" tIns="53340" rIns="71120" bIns="53340" numCol="1" spcCol="1270" anchor="ctr" anchorCtr="0">
          <a:noAutofit/>
        </a:bodyPr>
        <a:lstStyle/>
        <a:p>
          <a:pPr lvl="0" algn="ctr" defTabSz="1244600">
            <a:lnSpc>
              <a:spcPct val="90000"/>
            </a:lnSpc>
            <a:spcBef>
              <a:spcPct val="0"/>
            </a:spcBef>
            <a:spcAft>
              <a:spcPct val="35000"/>
            </a:spcAft>
          </a:pPr>
          <a:r>
            <a:rPr lang="zh-TW" altLang="en-US" sz="2800" kern="1200" dirty="0" smtClean="0">
              <a:latin typeface="微軟正黑體" pitchFamily="34" charset="-120"/>
              <a:ea typeface="微軟正黑體" pitchFamily="34" charset="-120"/>
            </a:rPr>
            <a:t>公開演出</a:t>
          </a:r>
          <a:endParaRPr lang="zh-TW" altLang="en-US" sz="2800" kern="1200" dirty="0">
            <a:latin typeface="微軟正黑體" pitchFamily="34" charset="-120"/>
            <a:ea typeface="微軟正黑體" pitchFamily="34" charset="-120"/>
          </a:endParaRPr>
        </a:p>
      </dsp:txBody>
      <dsp:txXfrm>
        <a:off x="415664" y="2582266"/>
        <a:ext cx="3139011" cy="492920"/>
      </dsp:txXfrm>
    </dsp:sp>
    <dsp:sp modelId="{75F60CBE-A199-4D3C-A1E4-80D521111D2E}">
      <dsp:nvSpPr>
        <dsp:cNvPr id="0" name=""/>
        <dsp:cNvSpPr/>
      </dsp:nvSpPr>
      <dsp:spPr>
        <a:xfrm>
          <a:off x="400329" y="3171074"/>
          <a:ext cx="3169681" cy="523590"/>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1120" tIns="53340" rIns="71120" bIns="53340" numCol="1" spcCol="1270" anchor="ctr" anchorCtr="0">
          <a:noAutofit/>
        </a:bodyPr>
        <a:lstStyle/>
        <a:p>
          <a:pPr lvl="0" algn="ctr" defTabSz="1244600">
            <a:lnSpc>
              <a:spcPct val="90000"/>
            </a:lnSpc>
            <a:spcBef>
              <a:spcPct val="0"/>
            </a:spcBef>
            <a:spcAft>
              <a:spcPct val="35000"/>
            </a:spcAft>
          </a:pPr>
          <a:r>
            <a:rPr lang="zh-TW" altLang="en-US" sz="2800" kern="1200" dirty="0" smtClean="0">
              <a:latin typeface="微軟正黑體" pitchFamily="34" charset="-120"/>
              <a:ea typeface="微軟正黑體" pitchFamily="34" charset="-120"/>
            </a:rPr>
            <a:t>公開傳輸</a:t>
          </a:r>
          <a:endParaRPr lang="zh-TW" altLang="en-US" sz="2800" kern="1200" dirty="0">
            <a:latin typeface="微軟正黑體" pitchFamily="34" charset="-120"/>
            <a:ea typeface="微軟正黑體" pitchFamily="34" charset="-120"/>
          </a:endParaRPr>
        </a:p>
      </dsp:txBody>
      <dsp:txXfrm>
        <a:off x="415664" y="3186409"/>
        <a:ext cx="3139011" cy="492920"/>
      </dsp:txXfrm>
    </dsp:sp>
    <dsp:sp modelId="{4E7F6187-2B06-450F-848C-88AFF88340ED}">
      <dsp:nvSpPr>
        <dsp:cNvPr id="0" name=""/>
        <dsp:cNvSpPr/>
      </dsp:nvSpPr>
      <dsp:spPr>
        <a:xfrm>
          <a:off x="400329" y="3775217"/>
          <a:ext cx="3169681" cy="523590"/>
        </a:xfrm>
        <a:prstGeom prst="roundRect">
          <a:avLst>
            <a:gd name="adj" fmla="val 1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1120" tIns="53340" rIns="71120" bIns="53340" numCol="1" spcCol="1270" anchor="ctr" anchorCtr="0">
          <a:noAutofit/>
        </a:bodyPr>
        <a:lstStyle/>
        <a:p>
          <a:pPr lvl="0" algn="ctr" defTabSz="1244600">
            <a:lnSpc>
              <a:spcPct val="90000"/>
            </a:lnSpc>
            <a:spcBef>
              <a:spcPct val="0"/>
            </a:spcBef>
            <a:spcAft>
              <a:spcPct val="35000"/>
            </a:spcAft>
          </a:pPr>
          <a:r>
            <a:rPr lang="zh-TW" altLang="en-US" sz="2800" kern="1200" dirty="0" smtClean="0">
              <a:latin typeface="微軟正黑體" pitchFamily="34" charset="-120"/>
              <a:ea typeface="微軟正黑體" pitchFamily="34" charset="-120"/>
            </a:rPr>
            <a:t>公開口述</a:t>
          </a:r>
          <a:endParaRPr lang="zh-TW" altLang="en-US" sz="2800" kern="1200" dirty="0">
            <a:latin typeface="微軟正黑體" pitchFamily="34" charset="-120"/>
            <a:ea typeface="微軟正黑體" pitchFamily="34" charset="-120"/>
          </a:endParaRPr>
        </a:p>
      </dsp:txBody>
      <dsp:txXfrm>
        <a:off x="415664" y="3790552"/>
        <a:ext cx="3139011" cy="492920"/>
      </dsp:txXfrm>
    </dsp:sp>
    <dsp:sp modelId="{2571FED5-3347-4D38-BF87-AAB30D377DE8}">
      <dsp:nvSpPr>
        <dsp:cNvPr id="0" name=""/>
        <dsp:cNvSpPr/>
      </dsp:nvSpPr>
      <dsp:spPr>
        <a:xfrm>
          <a:off x="4248481" y="0"/>
          <a:ext cx="3962102" cy="4525963"/>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zh-TW" altLang="en-US" sz="3600" b="0" kern="1200" dirty="0" smtClean="0">
              <a:effectLst>
                <a:outerShdw blurRad="38100" dist="38100" dir="2700000" algn="tl">
                  <a:srgbClr val="000000">
                    <a:alpha val="43137"/>
                  </a:srgbClr>
                </a:outerShdw>
              </a:effectLst>
              <a:latin typeface="微軟正黑體" pitchFamily="34" charset="-120"/>
              <a:ea typeface="微軟正黑體" pitchFamily="34" charset="-120"/>
            </a:rPr>
            <a:t>有形公開利用</a:t>
          </a:r>
          <a:endParaRPr lang="zh-TW" altLang="en-US" sz="3600" b="0" kern="1200" dirty="0">
            <a:effectLst>
              <a:outerShdw blurRad="38100" dist="38100" dir="2700000" algn="tl">
                <a:srgbClr val="000000">
                  <a:alpha val="43137"/>
                </a:srgbClr>
              </a:outerShdw>
            </a:effectLst>
            <a:latin typeface="微軟正黑體" pitchFamily="34" charset="-120"/>
            <a:ea typeface="微軟正黑體" pitchFamily="34" charset="-120"/>
          </a:endParaRPr>
        </a:p>
      </dsp:txBody>
      <dsp:txXfrm>
        <a:off x="4248481" y="0"/>
        <a:ext cx="3962102" cy="1357788"/>
      </dsp:txXfrm>
    </dsp:sp>
    <dsp:sp modelId="{C4E1DD2E-E2FE-4F2B-8A4E-B7A722DEB358}">
      <dsp:nvSpPr>
        <dsp:cNvPr id="0" name=""/>
        <dsp:cNvSpPr/>
      </dsp:nvSpPr>
      <dsp:spPr>
        <a:xfrm>
          <a:off x="4659589" y="1358009"/>
          <a:ext cx="3169681" cy="434530"/>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1120" tIns="53340" rIns="71120" bIns="53340" numCol="1" spcCol="1270" anchor="ctr" anchorCtr="0">
          <a:noAutofit/>
        </a:bodyPr>
        <a:lstStyle/>
        <a:p>
          <a:pPr lvl="0" algn="ctr" defTabSz="1244600">
            <a:lnSpc>
              <a:spcPct val="90000"/>
            </a:lnSpc>
            <a:spcBef>
              <a:spcPct val="0"/>
            </a:spcBef>
            <a:spcAft>
              <a:spcPct val="35000"/>
            </a:spcAft>
          </a:pPr>
          <a:r>
            <a:rPr lang="zh-TW" altLang="en-US" sz="2800" kern="1200" dirty="0" smtClean="0">
              <a:latin typeface="微軟正黑體" pitchFamily="34" charset="-120"/>
              <a:ea typeface="微軟正黑體" pitchFamily="34" charset="-120"/>
            </a:rPr>
            <a:t>重製</a:t>
          </a:r>
          <a:endParaRPr lang="zh-TW" altLang="en-US" sz="2800" kern="1200" dirty="0">
            <a:latin typeface="微軟正黑體" pitchFamily="34" charset="-120"/>
            <a:ea typeface="微軟正黑體" pitchFamily="34" charset="-120"/>
          </a:endParaRPr>
        </a:p>
      </dsp:txBody>
      <dsp:txXfrm>
        <a:off x="4672316" y="1370736"/>
        <a:ext cx="3144227" cy="409076"/>
      </dsp:txXfrm>
    </dsp:sp>
    <dsp:sp modelId="{0EC4999D-0E3A-4258-98AF-0E1366FD3150}">
      <dsp:nvSpPr>
        <dsp:cNvPr id="0" name=""/>
        <dsp:cNvSpPr/>
      </dsp:nvSpPr>
      <dsp:spPr>
        <a:xfrm>
          <a:off x="4659589" y="1859390"/>
          <a:ext cx="3169681" cy="434530"/>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1120" tIns="53340" rIns="71120" bIns="53340" numCol="1" spcCol="1270" anchor="ctr" anchorCtr="0">
          <a:noAutofit/>
        </a:bodyPr>
        <a:lstStyle/>
        <a:p>
          <a:pPr lvl="0" algn="ctr" defTabSz="1244600">
            <a:lnSpc>
              <a:spcPct val="90000"/>
            </a:lnSpc>
            <a:spcBef>
              <a:spcPct val="0"/>
            </a:spcBef>
            <a:spcAft>
              <a:spcPct val="35000"/>
            </a:spcAft>
          </a:pPr>
          <a:r>
            <a:rPr lang="zh-TW" altLang="en-US" sz="2800" kern="1200" dirty="0" smtClean="0">
              <a:latin typeface="微軟正黑體" pitchFamily="34" charset="-120"/>
              <a:ea typeface="微軟正黑體" pitchFamily="34" charset="-120"/>
            </a:rPr>
            <a:t>公開展示</a:t>
          </a:r>
          <a:endParaRPr lang="zh-TW" altLang="en-US" sz="2800" kern="1200" dirty="0">
            <a:latin typeface="微軟正黑體" pitchFamily="34" charset="-120"/>
            <a:ea typeface="微軟正黑體" pitchFamily="34" charset="-120"/>
          </a:endParaRPr>
        </a:p>
      </dsp:txBody>
      <dsp:txXfrm>
        <a:off x="4672316" y="1872117"/>
        <a:ext cx="3144227" cy="409076"/>
      </dsp:txXfrm>
    </dsp:sp>
    <dsp:sp modelId="{C8B82B98-8FE3-4E77-9495-55FC54D8ED9A}">
      <dsp:nvSpPr>
        <dsp:cNvPr id="0" name=""/>
        <dsp:cNvSpPr/>
      </dsp:nvSpPr>
      <dsp:spPr>
        <a:xfrm>
          <a:off x="4659589" y="2360771"/>
          <a:ext cx="3169681" cy="434530"/>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1120" tIns="53340" rIns="71120" bIns="53340" numCol="1" spcCol="1270" anchor="ctr" anchorCtr="0">
          <a:noAutofit/>
        </a:bodyPr>
        <a:lstStyle/>
        <a:p>
          <a:pPr lvl="0" algn="ctr" defTabSz="1244600">
            <a:lnSpc>
              <a:spcPct val="90000"/>
            </a:lnSpc>
            <a:spcBef>
              <a:spcPct val="0"/>
            </a:spcBef>
            <a:spcAft>
              <a:spcPct val="35000"/>
            </a:spcAft>
          </a:pPr>
          <a:r>
            <a:rPr lang="zh-TW" altLang="en-US" sz="2800" kern="1200" dirty="0" smtClean="0">
              <a:latin typeface="微軟正黑體" pitchFamily="34" charset="-120"/>
              <a:ea typeface="微軟正黑體" pitchFamily="34" charset="-120"/>
            </a:rPr>
            <a:t>出租</a:t>
          </a:r>
          <a:endParaRPr lang="zh-TW" altLang="en-US" sz="2800" kern="1200" dirty="0">
            <a:latin typeface="微軟正黑體" pitchFamily="34" charset="-120"/>
            <a:ea typeface="微軟正黑體" pitchFamily="34" charset="-120"/>
          </a:endParaRPr>
        </a:p>
      </dsp:txBody>
      <dsp:txXfrm>
        <a:off x="4672316" y="2373498"/>
        <a:ext cx="3144227" cy="409076"/>
      </dsp:txXfrm>
    </dsp:sp>
    <dsp:sp modelId="{9CB067C0-E461-4BE7-8272-EB50DA45D18C}">
      <dsp:nvSpPr>
        <dsp:cNvPr id="0" name=""/>
        <dsp:cNvSpPr/>
      </dsp:nvSpPr>
      <dsp:spPr>
        <a:xfrm>
          <a:off x="4659589" y="2862152"/>
          <a:ext cx="3169681" cy="434530"/>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1120" tIns="53340" rIns="71120" bIns="53340" numCol="1" spcCol="1270" anchor="ctr" anchorCtr="0">
          <a:noAutofit/>
        </a:bodyPr>
        <a:lstStyle/>
        <a:p>
          <a:pPr lvl="0" algn="ctr" defTabSz="1244600">
            <a:lnSpc>
              <a:spcPct val="90000"/>
            </a:lnSpc>
            <a:spcBef>
              <a:spcPct val="0"/>
            </a:spcBef>
            <a:spcAft>
              <a:spcPct val="35000"/>
            </a:spcAft>
          </a:pPr>
          <a:r>
            <a:rPr lang="zh-TW" altLang="en-US" sz="2800" kern="1200" dirty="0" smtClean="0">
              <a:latin typeface="微軟正黑體" pitchFamily="34" charset="-120"/>
              <a:ea typeface="微軟正黑體" pitchFamily="34" charset="-120"/>
            </a:rPr>
            <a:t>散布</a:t>
          </a:r>
          <a:endParaRPr lang="zh-TW" altLang="en-US" sz="2800" kern="1200" dirty="0">
            <a:latin typeface="微軟正黑體" pitchFamily="34" charset="-120"/>
            <a:ea typeface="微軟正黑體" pitchFamily="34" charset="-120"/>
          </a:endParaRPr>
        </a:p>
      </dsp:txBody>
      <dsp:txXfrm>
        <a:off x="4672316" y="2874879"/>
        <a:ext cx="3144227" cy="409076"/>
      </dsp:txXfrm>
    </dsp:sp>
    <dsp:sp modelId="{B5559CE6-895F-4763-AFD7-CF50EA8CE29D}">
      <dsp:nvSpPr>
        <dsp:cNvPr id="0" name=""/>
        <dsp:cNvSpPr/>
      </dsp:nvSpPr>
      <dsp:spPr>
        <a:xfrm>
          <a:off x="4659589" y="3363533"/>
          <a:ext cx="3169681" cy="434530"/>
        </a:xfrm>
        <a:prstGeom prst="roundRect">
          <a:avLst>
            <a:gd name="adj" fmla="val 1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1120" tIns="53340" rIns="71120" bIns="53340" numCol="1" spcCol="1270" anchor="ctr" anchorCtr="0">
          <a:noAutofit/>
        </a:bodyPr>
        <a:lstStyle/>
        <a:p>
          <a:pPr lvl="0" algn="ctr" defTabSz="1244600">
            <a:lnSpc>
              <a:spcPct val="90000"/>
            </a:lnSpc>
            <a:spcBef>
              <a:spcPct val="0"/>
            </a:spcBef>
            <a:spcAft>
              <a:spcPct val="35000"/>
            </a:spcAft>
          </a:pPr>
          <a:r>
            <a:rPr lang="zh-TW" altLang="en-US" sz="2800" kern="1200" dirty="0" smtClean="0">
              <a:latin typeface="微軟正黑體" pitchFamily="34" charset="-120"/>
              <a:ea typeface="微軟正黑體" pitchFamily="34" charset="-120"/>
            </a:rPr>
            <a:t>編輯</a:t>
          </a:r>
          <a:endParaRPr lang="zh-TW" altLang="en-US" sz="2800" kern="1200" dirty="0">
            <a:latin typeface="微軟正黑體" pitchFamily="34" charset="-120"/>
            <a:ea typeface="微軟正黑體" pitchFamily="34" charset="-120"/>
          </a:endParaRPr>
        </a:p>
      </dsp:txBody>
      <dsp:txXfrm>
        <a:off x="4672316" y="3376260"/>
        <a:ext cx="3144227" cy="409076"/>
      </dsp:txXfrm>
    </dsp:sp>
    <dsp:sp modelId="{6810B298-D521-4AFD-8F72-7DCA6AE8278F}">
      <dsp:nvSpPr>
        <dsp:cNvPr id="0" name=""/>
        <dsp:cNvSpPr/>
      </dsp:nvSpPr>
      <dsp:spPr>
        <a:xfrm>
          <a:off x="4659589" y="3864913"/>
          <a:ext cx="3169681" cy="434530"/>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1120" tIns="53340" rIns="71120" bIns="53340" numCol="1" spcCol="1270" anchor="ctr" anchorCtr="0">
          <a:noAutofit/>
        </a:bodyPr>
        <a:lstStyle/>
        <a:p>
          <a:pPr lvl="0" algn="ctr" defTabSz="1244600">
            <a:lnSpc>
              <a:spcPct val="90000"/>
            </a:lnSpc>
            <a:spcBef>
              <a:spcPct val="0"/>
            </a:spcBef>
            <a:spcAft>
              <a:spcPct val="35000"/>
            </a:spcAft>
          </a:pPr>
          <a:r>
            <a:rPr lang="zh-TW" altLang="en-US" sz="2800" kern="1200" dirty="0" smtClean="0">
              <a:latin typeface="微軟正黑體" pitchFamily="34" charset="-120"/>
              <a:ea typeface="微軟正黑體" pitchFamily="34" charset="-120"/>
            </a:rPr>
            <a:t>改作</a:t>
          </a:r>
          <a:endParaRPr lang="zh-TW" altLang="en-US" sz="2800" kern="1200" dirty="0">
            <a:latin typeface="微軟正黑體" pitchFamily="34" charset="-120"/>
            <a:ea typeface="微軟正黑體" pitchFamily="34" charset="-120"/>
          </a:endParaRPr>
        </a:p>
      </dsp:txBody>
      <dsp:txXfrm>
        <a:off x="4672316" y="3877640"/>
        <a:ext cx="3144227" cy="40907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651AB1D-5FDD-49FC-8DF0-7EA96FE23454}">
      <dsp:nvSpPr>
        <dsp:cNvPr id="0" name=""/>
        <dsp:cNvSpPr/>
      </dsp:nvSpPr>
      <dsp:spPr>
        <a:xfrm>
          <a:off x="0" y="560775"/>
          <a:ext cx="8219256" cy="2039625"/>
        </a:xfrm>
        <a:prstGeom prst="rect">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37906" tIns="770636" rIns="637906" bIns="99568" numCol="1" spcCol="1270" anchor="t" anchorCtr="0">
          <a:noAutofit/>
        </a:bodyPr>
        <a:lstStyle/>
        <a:p>
          <a:pPr marL="114300" lvl="1" indent="-114300" algn="l" defTabSz="622300" rtl="0">
            <a:lnSpc>
              <a:spcPct val="90000"/>
            </a:lnSpc>
            <a:spcBef>
              <a:spcPct val="0"/>
            </a:spcBef>
            <a:spcAft>
              <a:spcPct val="15000"/>
            </a:spcAft>
            <a:buChar char="••"/>
          </a:pPr>
          <a:r>
            <a:rPr lang="zh-TW" altLang="en-US" sz="1400" b="1" kern="1200" dirty="0" smtClean="0"/>
            <a:t>著作權人對於侵害其權利者，得請求排除，有侵害之虞者，得請求防止，並得請求損害賠償。</a:t>
          </a:r>
          <a:endParaRPr lang="zh-TW" altLang="en-US" sz="1400" kern="1200" dirty="0"/>
        </a:p>
        <a:p>
          <a:pPr marL="114300" lvl="1" indent="-114300" algn="l" defTabSz="622300" rtl="0">
            <a:lnSpc>
              <a:spcPct val="90000"/>
            </a:lnSpc>
            <a:spcBef>
              <a:spcPct val="0"/>
            </a:spcBef>
            <a:spcAft>
              <a:spcPct val="15000"/>
            </a:spcAft>
            <a:buChar char="••"/>
          </a:pPr>
          <a:r>
            <a:rPr lang="zh-TW" sz="1400" b="1" kern="1200" dirty="0" smtClean="0"/>
            <a:t>賠償範圍原則是權利人「所受損害」及「所失利益」。但不能證明實際損害額時，得請求法院依侵害情節，在</a:t>
          </a:r>
          <a:r>
            <a:rPr lang="en-US" sz="1400" b="1" kern="1200" dirty="0" smtClean="0"/>
            <a:t>1</a:t>
          </a:r>
          <a:r>
            <a:rPr lang="zh-TW" sz="1400" b="1" kern="1200" dirty="0" smtClean="0"/>
            <a:t>萬元以上</a:t>
          </a:r>
          <a:r>
            <a:rPr lang="en-US" sz="1400" b="1" kern="1200" dirty="0" smtClean="0"/>
            <a:t>100</a:t>
          </a:r>
          <a:r>
            <a:rPr lang="zh-TW" sz="1400" b="1" kern="1200" dirty="0" smtClean="0"/>
            <a:t>萬元以下酌定，情節重大者得增至</a:t>
          </a:r>
          <a:r>
            <a:rPr lang="en-US" sz="1400" b="1" kern="1200" dirty="0" smtClean="0"/>
            <a:t>500</a:t>
          </a:r>
          <a:r>
            <a:rPr lang="zh-TW" sz="1400" b="1" kern="1200" dirty="0" smtClean="0"/>
            <a:t>萬元。</a:t>
          </a:r>
          <a:endParaRPr lang="zh-TW" sz="1400" kern="1200" dirty="0"/>
        </a:p>
      </dsp:txBody>
      <dsp:txXfrm>
        <a:off x="0" y="560775"/>
        <a:ext cx="8219256" cy="2039625"/>
      </dsp:txXfrm>
    </dsp:sp>
    <dsp:sp modelId="{7CB88456-9F1F-4DE9-B874-3A6F3257FD2E}">
      <dsp:nvSpPr>
        <dsp:cNvPr id="0" name=""/>
        <dsp:cNvSpPr/>
      </dsp:nvSpPr>
      <dsp:spPr>
        <a:xfrm>
          <a:off x="410962" y="14655"/>
          <a:ext cx="5753479" cy="1092240"/>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468" tIns="0" rIns="217468" bIns="0" numCol="1" spcCol="1270" anchor="ctr" anchorCtr="0">
          <a:noAutofit/>
        </a:bodyPr>
        <a:lstStyle/>
        <a:p>
          <a:pPr lvl="0" algn="l" defTabSz="1066800" rtl="0">
            <a:lnSpc>
              <a:spcPct val="90000"/>
            </a:lnSpc>
            <a:spcBef>
              <a:spcPct val="0"/>
            </a:spcBef>
            <a:spcAft>
              <a:spcPct val="35000"/>
            </a:spcAft>
          </a:pPr>
          <a:r>
            <a:rPr lang="zh-TW" altLang="en-US" sz="2400" b="1" kern="1200" dirty="0" smtClean="0"/>
            <a:t>民事責任，賠償權利人之損害</a:t>
          </a:r>
          <a:endParaRPr lang="zh-TW" altLang="en-US" sz="2400" kern="1200" dirty="0"/>
        </a:p>
      </dsp:txBody>
      <dsp:txXfrm>
        <a:off x="464281" y="67974"/>
        <a:ext cx="5646841" cy="985602"/>
      </dsp:txXfrm>
    </dsp:sp>
    <dsp:sp modelId="{60EDAC9C-C143-437F-BE68-70367CDFEFDA}">
      <dsp:nvSpPr>
        <dsp:cNvPr id="0" name=""/>
        <dsp:cNvSpPr/>
      </dsp:nvSpPr>
      <dsp:spPr>
        <a:xfrm>
          <a:off x="0" y="3346320"/>
          <a:ext cx="8219256" cy="2039625"/>
        </a:xfrm>
        <a:prstGeom prst="rect">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37906" tIns="770636" rIns="637906" bIns="99568" numCol="1" spcCol="1270" anchor="t" anchorCtr="0">
          <a:noAutofit/>
        </a:bodyPr>
        <a:lstStyle/>
        <a:p>
          <a:pPr marL="114300" lvl="1" indent="-114300" algn="l" defTabSz="622300" rtl="0">
            <a:lnSpc>
              <a:spcPct val="90000"/>
            </a:lnSpc>
            <a:spcBef>
              <a:spcPct val="0"/>
            </a:spcBef>
            <a:spcAft>
              <a:spcPct val="15000"/>
            </a:spcAft>
            <a:buChar char="••"/>
          </a:pPr>
          <a:r>
            <a:rPr lang="zh-TW" sz="1400" b="1" kern="1200" dirty="0" smtClean="0"/>
            <a:t>侵害各類著作財產權</a:t>
          </a:r>
          <a:r>
            <a:rPr lang="en-US" sz="1400" b="1" kern="1200" dirty="0" smtClean="0"/>
            <a:t>(</a:t>
          </a:r>
          <a:r>
            <a:rPr lang="zh-TW" sz="1400" b="1" kern="1200" dirty="0" smtClean="0"/>
            <a:t>重製權、 公開傳輸權等</a:t>
          </a:r>
          <a:r>
            <a:rPr lang="en-US" sz="1400" b="1" kern="1200" dirty="0" smtClean="0"/>
            <a:t>)</a:t>
          </a:r>
          <a:r>
            <a:rPr lang="zh-TW" sz="1400" b="1" kern="1200" dirty="0" smtClean="0"/>
            <a:t>、及著作人格權</a:t>
          </a:r>
          <a:r>
            <a:rPr lang="en-US" sz="1400" b="1" kern="1200" dirty="0" smtClean="0"/>
            <a:t>(</a:t>
          </a:r>
          <a:r>
            <a:rPr lang="zh-TW" sz="1400" b="1" kern="1200" dirty="0" smtClean="0"/>
            <a:t>公開發表、姓名表示權等</a:t>
          </a:r>
          <a:r>
            <a:rPr lang="en-US" sz="1400" b="1" kern="1200" dirty="0" smtClean="0"/>
            <a:t>)</a:t>
          </a:r>
          <a:r>
            <a:rPr lang="zh-TW" sz="1400" b="1" kern="1200" dirty="0" smtClean="0"/>
            <a:t>、使用盜版軟體營業等均須負刑事責任，最高</a:t>
          </a:r>
          <a:r>
            <a:rPr lang="en-US" sz="1400" b="1" kern="1200" dirty="0" smtClean="0"/>
            <a:t>5</a:t>
          </a:r>
          <a:r>
            <a:rPr lang="zh-TW" sz="1400" b="1" kern="1200" dirty="0" smtClean="0"/>
            <a:t>年以下有期徒刑，</a:t>
          </a:r>
          <a:r>
            <a:rPr lang="en-US" sz="1400" b="1" kern="1200" dirty="0" smtClean="0"/>
            <a:t>200</a:t>
          </a:r>
          <a:r>
            <a:rPr lang="zh-TW" sz="1400" b="1" kern="1200" dirty="0" smtClean="0"/>
            <a:t>萬元以下罰金。</a:t>
          </a:r>
          <a:endParaRPr lang="zh-TW" sz="1400" kern="1200" dirty="0"/>
        </a:p>
        <a:p>
          <a:pPr marL="114300" lvl="1" indent="-114300" algn="l" defTabSz="622300" rtl="0">
            <a:lnSpc>
              <a:spcPct val="90000"/>
            </a:lnSpc>
            <a:spcBef>
              <a:spcPct val="0"/>
            </a:spcBef>
            <a:spcAft>
              <a:spcPct val="15000"/>
            </a:spcAft>
            <a:buChar char="••"/>
          </a:pPr>
          <a:r>
            <a:rPr lang="zh-TW" altLang="en-US" sz="1400" b="1" kern="1200" dirty="0" smtClean="0"/>
            <a:t>公訴罪範圍：犯著作權第</a:t>
          </a:r>
          <a:r>
            <a:rPr lang="en-US" altLang="zh-TW" sz="1400" b="1" kern="1200" dirty="0" smtClean="0"/>
            <a:t>91</a:t>
          </a:r>
          <a:r>
            <a:rPr lang="zh-TW" altLang="en-US" sz="1400" b="1" kern="1200" dirty="0" smtClean="0"/>
            <a:t>條第</a:t>
          </a:r>
          <a:r>
            <a:rPr lang="en-US" altLang="zh-TW" sz="1400" b="1" kern="1200" dirty="0" smtClean="0"/>
            <a:t>3</a:t>
          </a:r>
          <a:r>
            <a:rPr lang="zh-TW" altLang="en-US" sz="1400" b="1" kern="1200" dirty="0" smtClean="0"/>
            <a:t>項及第</a:t>
          </a:r>
          <a:r>
            <a:rPr lang="en-US" altLang="zh-TW" sz="1400" b="1" kern="1200" dirty="0" smtClean="0"/>
            <a:t>91</a:t>
          </a:r>
          <a:r>
            <a:rPr lang="zh-TW" altLang="en-US" sz="1400" b="1" kern="1200" dirty="0" smtClean="0"/>
            <a:t>條之</a:t>
          </a:r>
          <a:r>
            <a:rPr lang="en-US" altLang="zh-TW" sz="1400" b="1" kern="1200" dirty="0" smtClean="0"/>
            <a:t>1</a:t>
          </a:r>
          <a:r>
            <a:rPr lang="zh-TW" altLang="en-US" sz="1400" b="1" kern="1200" dirty="0" smtClean="0"/>
            <a:t>第</a:t>
          </a:r>
          <a:r>
            <a:rPr lang="en-US" altLang="zh-TW" sz="1400" b="1" kern="1200" dirty="0" smtClean="0"/>
            <a:t>3</a:t>
          </a:r>
          <a:r>
            <a:rPr lang="zh-TW" altLang="en-US" sz="1400" b="1" kern="1200" dirty="0" smtClean="0"/>
            <a:t>項，其重製物為光碟者，所犯之罪為公訴罪。</a:t>
          </a:r>
          <a:endParaRPr lang="zh-TW" sz="1400" b="1" kern="1200" dirty="0"/>
        </a:p>
      </dsp:txBody>
      <dsp:txXfrm>
        <a:off x="0" y="3346320"/>
        <a:ext cx="8219256" cy="2039625"/>
      </dsp:txXfrm>
    </dsp:sp>
    <dsp:sp modelId="{88BFDE1A-0369-4685-85FC-7A61258C463C}">
      <dsp:nvSpPr>
        <dsp:cNvPr id="0" name=""/>
        <dsp:cNvSpPr/>
      </dsp:nvSpPr>
      <dsp:spPr>
        <a:xfrm>
          <a:off x="410962" y="2800200"/>
          <a:ext cx="5753479" cy="1092240"/>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468" tIns="0" rIns="217468" bIns="0" numCol="1" spcCol="1270" anchor="ctr" anchorCtr="0">
          <a:noAutofit/>
        </a:bodyPr>
        <a:lstStyle/>
        <a:p>
          <a:pPr lvl="0" algn="l" defTabSz="1066800" rtl="0">
            <a:lnSpc>
              <a:spcPct val="90000"/>
            </a:lnSpc>
            <a:spcBef>
              <a:spcPct val="0"/>
            </a:spcBef>
            <a:spcAft>
              <a:spcPct val="35000"/>
            </a:spcAft>
          </a:pPr>
          <a:r>
            <a:rPr lang="zh-TW" altLang="en-US" sz="2400" b="1" kern="1200" dirty="0" smtClean="0"/>
            <a:t>刑事責任，原則上告訴乃論罪－由權利人決定要不要追究侵害行為</a:t>
          </a:r>
          <a:endParaRPr lang="zh-TW" altLang="en-US" sz="2400" kern="1200" dirty="0"/>
        </a:p>
      </dsp:txBody>
      <dsp:txXfrm>
        <a:off x="464281" y="2853519"/>
        <a:ext cx="5646841" cy="98560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F12E3F6-72AA-43EC-93B6-887557816E95}">
      <dsp:nvSpPr>
        <dsp:cNvPr id="0" name=""/>
        <dsp:cNvSpPr/>
      </dsp:nvSpPr>
      <dsp:spPr>
        <a:xfrm rot="5400000">
          <a:off x="-108750" y="516716"/>
          <a:ext cx="1420887" cy="994620"/>
        </a:xfrm>
        <a:prstGeom prst="chevron">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rtl="0">
            <a:lnSpc>
              <a:spcPct val="90000"/>
            </a:lnSpc>
            <a:spcBef>
              <a:spcPct val="0"/>
            </a:spcBef>
            <a:spcAft>
              <a:spcPct val="35000"/>
            </a:spcAft>
          </a:pPr>
          <a:r>
            <a:rPr lang="zh-TW" altLang="en-US" sz="2000" b="1" kern="1200" smtClean="0"/>
            <a:t>原則</a:t>
          </a:r>
          <a:endParaRPr lang="zh-TW" altLang="en-US" sz="2000" b="1" kern="1200"/>
        </a:p>
      </dsp:txBody>
      <dsp:txXfrm rot="-5400000">
        <a:off x="104384" y="800892"/>
        <a:ext cx="994620" cy="426267"/>
      </dsp:txXfrm>
    </dsp:sp>
    <dsp:sp modelId="{5115EED1-7F57-4CDE-BC94-64A0C8F78676}">
      <dsp:nvSpPr>
        <dsp:cNvPr id="0" name=""/>
        <dsp:cNvSpPr/>
      </dsp:nvSpPr>
      <dsp:spPr>
        <a:xfrm rot="5400000">
          <a:off x="4136254" y="-2410825"/>
          <a:ext cx="1444270" cy="6399829"/>
        </a:xfrm>
        <a:prstGeom prst="round2SameRect">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rtl="0">
            <a:lnSpc>
              <a:spcPct val="90000"/>
            </a:lnSpc>
            <a:spcBef>
              <a:spcPct val="0"/>
            </a:spcBef>
            <a:spcAft>
              <a:spcPct val="15000"/>
            </a:spcAft>
            <a:buChar char="••"/>
          </a:pPr>
          <a:r>
            <a:rPr lang="zh-TW" altLang="en-US" sz="2000" kern="1200" dirty="0" smtClean="0"/>
            <a:t>營業場所業者以單一或多數視聽機或其他傳送影像之方法於同一時間向現場或現場以外一定場所之公眾傳達著作內容</a:t>
          </a:r>
          <a:r>
            <a:rPr lang="zh-TW" altLang="en-US" sz="2000" b="1" kern="1200" dirty="0" smtClean="0"/>
            <a:t>，屬「公開上映」之行為。</a:t>
          </a:r>
          <a:endParaRPr lang="zh-TW" altLang="en-US" sz="2000" kern="1200" dirty="0"/>
        </a:p>
      </dsp:txBody>
      <dsp:txXfrm rot="-5400000">
        <a:off x="1658475" y="137457"/>
        <a:ext cx="6329326" cy="1303264"/>
      </dsp:txXfrm>
    </dsp:sp>
    <dsp:sp modelId="{3651EA64-79B7-47CF-9A0E-8039A5904158}">
      <dsp:nvSpPr>
        <dsp:cNvPr id="0" name=""/>
        <dsp:cNvSpPr/>
      </dsp:nvSpPr>
      <dsp:spPr>
        <a:xfrm rot="5400000">
          <a:off x="-108750" y="1792839"/>
          <a:ext cx="1420887" cy="994620"/>
        </a:xfrm>
        <a:prstGeom prst="chevron">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rtl="0">
            <a:lnSpc>
              <a:spcPct val="90000"/>
            </a:lnSpc>
            <a:spcBef>
              <a:spcPct val="0"/>
            </a:spcBef>
            <a:spcAft>
              <a:spcPct val="35000"/>
            </a:spcAft>
          </a:pPr>
          <a:r>
            <a:rPr lang="zh-TW" altLang="en-US" sz="2000" b="1" kern="1200" dirty="0" smtClean="0"/>
            <a:t>實例</a:t>
          </a:r>
          <a:endParaRPr lang="zh-TW" altLang="en-US" sz="2000" b="1" kern="1200" dirty="0"/>
        </a:p>
      </dsp:txBody>
      <dsp:txXfrm rot="-5400000">
        <a:off x="104384" y="2077015"/>
        <a:ext cx="994620" cy="426267"/>
      </dsp:txXfrm>
    </dsp:sp>
    <dsp:sp modelId="{EE3BB638-0631-4676-96CE-82903B98DBB1}">
      <dsp:nvSpPr>
        <dsp:cNvPr id="0" name=""/>
        <dsp:cNvSpPr/>
      </dsp:nvSpPr>
      <dsp:spPr>
        <a:xfrm rot="5400000">
          <a:off x="4733247" y="-1572092"/>
          <a:ext cx="486614" cy="7274647"/>
        </a:xfrm>
        <a:prstGeom prst="round2SameRect">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rtl="0">
            <a:lnSpc>
              <a:spcPct val="90000"/>
            </a:lnSpc>
            <a:spcBef>
              <a:spcPct val="0"/>
            </a:spcBef>
            <a:spcAft>
              <a:spcPct val="15000"/>
            </a:spcAft>
            <a:buChar char="••"/>
          </a:pPr>
          <a:r>
            <a:rPr lang="zh-TW" altLang="en-US" sz="2000" kern="1200" smtClean="0"/>
            <a:t>網咖、遊覽車上、安養中心播放電影</a:t>
          </a:r>
          <a:endParaRPr lang="zh-TW" altLang="en-US" sz="2000" kern="1200"/>
        </a:p>
      </dsp:txBody>
      <dsp:txXfrm rot="-5400000">
        <a:off x="1339231" y="1845679"/>
        <a:ext cx="7250892" cy="439104"/>
      </dsp:txXfrm>
    </dsp:sp>
    <dsp:sp modelId="{47CAEBB0-EFF8-4FBE-9109-99A0E454CA3D}">
      <dsp:nvSpPr>
        <dsp:cNvPr id="0" name=""/>
        <dsp:cNvSpPr/>
      </dsp:nvSpPr>
      <dsp:spPr>
        <a:xfrm rot="5400000">
          <a:off x="-108750" y="3786298"/>
          <a:ext cx="1420887" cy="994620"/>
        </a:xfrm>
        <a:prstGeom prst="chevron">
          <a:avLst/>
        </a:prstGeom>
        <a:solidFill>
          <a:schemeClr val="accent4">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rtl="0">
            <a:lnSpc>
              <a:spcPct val="90000"/>
            </a:lnSpc>
            <a:spcBef>
              <a:spcPct val="0"/>
            </a:spcBef>
            <a:spcAft>
              <a:spcPct val="35000"/>
            </a:spcAft>
          </a:pPr>
          <a:r>
            <a:rPr lang="zh-TW" altLang="en-US" sz="2000" b="1" kern="1200" smtClean="0"/>
            <a:t>如何取得授權</a:t>
          </a:r>
          <a:endParaRPr lang="zh-TW" altLang="en-US" sz="2000" b="1" kern="1200"/>
        </a:p>
      </dsp:txBody>
      <dsp:txXfrm rot="-5400000">
        <a:off x="104384" y="4070474"/>
        <a:ext cx="994620" cy="426267"/>
      </dsp:txXfrm>
    </dsp:sp>
    <dsp:sp modelId="{35137376-42FE-4484-9604-2F4EEB2AEB93}">
      <dsp:nvSpPr>
        <dsp:cNvPr id="0" name=""/>
        <dsp:cNvSpPr/>
      </dsp:nvSpPr>
      <dsp:spPr>
        <a:xfrm rot="5400000">
          <a:off x="3797187" y="421621"/>
          <a:ext cx="2358733" cy="7274647"/>
        </a:xfrm>
        <a:prstGeom prst="round2SameRect">
          <a:avLst/>
        </a:prstGeom>
        <a:solidFill>
          <a:schemeClr val="lt1">
            <a:alpha val="90000"/>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rtl="0">
            <a:lnSpc>
              <a:spcPct val="90000"/>
            </a:lnSpc>
            <a:spcBef>
              <a:spcPct val="0"/>
            </a:spcBef>
            <a:spcAft>
              <a:spcPct val="15000"/>
            </a:spcAft>
            <a:buChar char="••"/>
          </a:pPr>
          <a:r>
            <a:rPr lang="zh-TW" altLang="en-US" sz="2000" kern="1200" dirty="0" smtClean="0"/>
            <a:t>可播放「公播版」影片（即於影片包裝處註明事先業經著作權人同意公開上映）</a:t>
          </a:r>
          <a:endParaRPr lang="zh-TW" altLang="en-US" sz="2000" kern="1200" dirty="0"/>
        </a:p>
        <a:p>
          <a:pPr marL="228600" lvl="1" indent="-228600" algn="l" defTabSz="889000" rtl="0">
            <a:lnSpc>
              <a:spcPct val="90000"/>
            </a:lnSpc>
            <a:spcBef>
              <a:spcPct val="0"/>
            </a:spcBef>
            <a:spcAft>
              <a:spcPct val="15000"/>
            </a:spcAft>
            <a:buChar char="••"/>
          </a:pPr>
          <a:r>
            <a:rPr lang="zh-TW" altLang="en-US" sz="2000" kern="1200" dirty="0" smtClean="0"/>
            <a:t>目前有少數代理公司提供公播版影片</a:t>
          </a:r>
          <a:r>
            <a:rPr lang="en-US" altLang="zh-TW" sz="2000" kern="1200" dirty="0" smtClean="0"/>
            <a:t>-</a:t>
          </a:r>
          <a:r>
            <a:rPr lang="zh-TW" altLang="en-US" sz="2000" kern="1200" dirty="0" smtClean="0"/>
            <a:t>威翰文創股份有限公司、智軒文化事業有限公司、影傑有限公司、</a:t>
          </a:r>
          <a:r>
            <a:rPr lang="zh-TW" altLang="en-US" sz="2000" b="0" i="0" kern="1200" dirty="0" smtClean="0"/>
            <a:t>美耐國際</a:t>
          </a:r>
          <a:r>
            <a:rPr lang="zh-TW" altLang="en-US" sz="2000" kern="1200" dirty="0" smtClean="0"/>
            <a:t>等</a:t>
          </a:r>
          <a:endParaRPr lang="zh-TW" altLang="en-US" sz="2000" kern="1200" dirty="0"/>
        </a:p>
        <a:p>
          <a:pPr marL="228600" lvl="1" indent="-228600" algn="l" defTabSz="889000" rtl="0">
            <a:lnSpc>
              <a:spcPct val="90000"/>
            </a:lnSpc>
            <a:spcBef>
              <a:spcPct val="0"/>
            </a:spcBef>
            <a:spcAft>
              <a:spcPct val="15000"/>
            </a:spcAft>
            <a:buChar char="••"/>
          </a:pPr>
          <a:r>
            <a:rPr lang="zh-TW" altLang="en-US" sz="2000" kern="1200" dirty="0" smtClean="0"/>
            <a:t>或個別取得著作財產權人之授權</a:t>
          </a:r>
          <a:endParaRPr lang="zh-TW" altLang="en-US" sz="2000" kern="1200" dirty="0"/>
        </a:p>
      </dsp:txBody>
      <dsp:txXfrm rot="-5400000">
        <a:off x="1339230" y="2994722"/>
        <a:ext cx="7159503" cy="2128445"/>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F87A07-F080-46FA-BECC-F5C3869F68F1}">
      <dsp:nvSpPr>
        <dsp:cNvPr id="0" name=""/>
        <dsp:cNvSpPr/>
      </dsp:nvSpPr>
      <dsp:spPr>
        <a:xfrm rot="5400000">
          <a:off x="3995959" y="-1967177"/>
          <a:ext cx="2192263" cy="6131038"/>
        </a:xfrm>
        <a:prstGeom prst="round2SameRect">
          <a:avLst/>
        </a:prstGeom>
        <a:solidFill>
          <a:schemeClr val="accent2">
            <a:tint val="40000"/>
            <a:alpha val="90000"/>
            <a:hueOff val="0"/>
            <a:satOff val="0"/>
            <a:lumOff val="0"/>
            <a:alphaOff val="0"/>
          </a:schemeClr>
        </a:solidFill>
        <a:ln w="2540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3820" tIns="41910" rIns="83820" bIns="41910" numCol="1" spcCol="1270" anchor="ctr" anchorCtr="0">
          <a:noAutofit/>
        </a:bodyPr>
        <a:lstStyle/>
        <a:p>
          <a:pPr marL="228600" lvl="1" indent="-228600" algn="l" defTabSz="977900" rtl="0">
            <a:lnSpc>
              <a:spcPct val="90000"/>
            </a:lnSpc>
            <a:spcBef>
              <a:spcPct val="0"/>
            </a:spcBef>
            <a:spcAft>
              <a:spcPct val="15000"/>
            </a:spcAft>
            <a:buChar char="••"/>
          </a:pPr>
          <a:r>
            <a:rPr lang="zh-TW" sz="2200" b="1" kern="1200" dirty="0" smtClean="0"/>
            <a:t>營業場所業者於接收有線電視節目後，再以有線電、無線電或其他器材之廣播系統傳送訊息之方法，將電視原播送之聲音或影像向公眾傳達者，屬「公開播送」</a:t>
          </a:r>
          <a:r>
            <a:rPr lang="en-US" altLang="zh-TW" sz="2200" b="1" kern="1200" dirty="0" smtClean="0"/>
            <a:t>(</a:t>
          </a:r>
          <a:r>
            <a:rPr lang="zh-TW" altLang="en-US" sz="2200" b="1" kern="1200" dirty="0" smtClean="0"/>
            <a:t>再播送</a:t>
          </a:r>
          <a:r>
            <a:rPr lang="en-US" altLang="zh-TW" sz="2200" b="1" kern="1200" dirty="0" smtClean="0"/>
            <a:t>)</a:t>
          </a:r>
          <a:r>
            <a:rPr lang="zh-TW" sz="2200" b="1" kern="1200" dirty="0" smtClean="0"/>
            <a:t>之行為。</a:t>
          </a:r>
          <a:endParaRPr lang="zh-TW" sz="2200" kern="1200" dirty="0"/>
        </a:p>
      </dsp:txBody>
      <dsp:txXfrm rot="-5400000">
        <a:off x="2026572" y="109227"/>
        <a:ext cx="6024021" cy="1978229"/>
      </dsp:txXfrm>
    </dsp:sp>
    <dsp:sp modelId="{FEC019FD-B5FC-4F58-B6E7-234637B94F9D}">
      <dsp:nvSpPr>
        <dsp:cNvPr id="0" name=""/>
        <dsp:cNvSpPr/>
      </dsp:nvSpPr>
      <dsp:spPr>
        <a:xfrm>
          <a:off x="0" y="28613"/>
          <a:ext cx="1954582" cy="2150637"/>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1930" tIns="100965" rIns="201930" bIns="100965" numCol="1" spcCol="1270" anchor="ctr" anchorCtr="0">
          <a:noAutofit/>
        </a:bodyPr>
        <a:lstStyle/>
        <a:p>
          <a:pPr lvl="0" algn="ctr" defTabSz="2355850" rtl="0">
            <a:lnSpc>
              <a:spcPct val="90000"/>
            </a:lnSpc>
            <a:spcBef>
              <a:spcPct val="0"/>
            </a:spcBef>
            <a:spcAft>
              <a:spcPct val="35000"/>
            </a:spcAft>
          </a:pPr>
          <a:r>
            <a:rPr lang="zh-TW" sz="5300" kern="1200" smtClean="0"/>
            <a:t>原則</a:t>
          </a:r>
          <a:endParaRPr lang="zh-TW" sz="5300" kern="1200"/>
        </a:p>
      </dsp:txBody>
      <dsp:txXfrm>
        <a:off x="95415" y="124028"/>
        <a:ext cx="1763752" cy="1959807"/>
      </dsp:txXfrm>
    </dsp:sp>
    <dsp:sp modelId="{89AD9DDE-6DCF-4A0B-904B-694160779F62}">
      <dsp:nvSpPr>
        <dsp:cNvPr id="0" name=""/>
        <dsp:cNvSpPr/>
      </dsp:nvSpPr>
      <dsp:spPr>
        <a:xfrm rot="5400000">
          <a:off x="3995959" y="362101"/>
          <a:ext cx="2192263" cy="6131038"/>
        </a:xfrm>
        <a:prstGeom prst="round2SameRect">
          <a:avLst/>
        </a:prstGeom>
        <a:solidFill>
          <a:schemeClr val="accent2">
            <a:tint val="40000"/>
            <a:alpha val="90000"/>
            <a:hueOff val="5025821"/>
            <a:satOff val="-4378"/>
            <a:lumOff val="-6"/>
            <a:alphaOff val="0"/>
          </a:schemeClr>
        </a:solidFill>
        <a:ln w="25400" cap="flat" cmpd="sng" algn="ctr">
          <a:solidFill>
            <a:schemeClr val="accent2">
              <a:tint val="40000"/>
              <a:alpha val="90000"/>
              <a:hueOff val="5025821"/>
              <a:satOff val="-4378"/>
              <a:lumOff val="-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3820" tIns="41910" rIns="83820" bIns="41910" numCol="1" spcCol="1270" anchor="ctr" anchorCtr="0">
          <a:noAutofit/>
        </a:bodyPr>
        <a:lstStyle/>
        <a:p>
          <a:pPr marL="228600" lvl="1" indent="-228600" algn="l" defTabSz="977900" rtl="0">
            <a:lnSpc>
              <a:spcPct val="90000"/>
            </a:lnSpc>
            <a:spcBef>
              <a:spcPct val="0"/>
            </a:spcBef>
            <a:spcAft>
              <a:spcPct val="15000"/>
            </a:spcAft>
            <a:buChar char="••"/>
          </a:pPr>
          <a:r>
            <a:rPr lang="zh-TW" sz="2200" b="1" kern="1200" dirty="0" smtClean="0"/>
            <a:t>旅館接收電視節目後，再將電視台原播送之聲音或影像傳送到各客房。</a:t>
          </a:r>
          <a:r>
            <a:rPr lang="en-US" sz="2200" b="1" kern="1200" dirty="0" smtClean="0"/>
            <a:t>(</a:t>
          </a:r>
          <a:r>
            <a:rPr lang="zh-TW" sz="2200" b="1" kern="1200" dirty="0" smtClean="0"/>
            <a:t>利用分線器將單一訊號轉接至多條有線訊號傳送至各房間</a:t>
          </a:r>
          <a:r>
            <a:rPr lang="en-US" sz="2200" b="1" kern="1200" dirty="0" smtClean="0"/>
            <a:t>) </a:t>
          </a:r>
          <a:r>
            <a:rPr lang="en-US" altLang="zh-TW" sz="2200" b="1" kern="1200" dirty="0" smtClean="0"/>
            <a:t>(</a:t>
          </a:r>
          <a:r>
            <a:rPr lang="zh-TW" altLang="en-US" sz="2200" b="1" kern="1200" dirty="0" smtClean="0"/>
            <a:t>再播送之行為</a:t>
          </a:r>
          <a:r>
            <a:rPr lang="en-US" altLang="zh-TW" sz="2200" b="1" kern="1200" dirty="0" smtClean="0"/>
            <a:t>)</a:t>
          </a:r>
          <a:r>
            <a:rPr lang="en-US" sz="2200" b="1" kern="1200" dirty="0" smtClean="0"/>
            <a:t>	</a:t>
          </a:r>
          <a:endParaRPr lang="zh-TW" sz="2200" kern="1200" dirty="0"/>
        </a:p>
      </dsp:txBody>
      <dsp:txXfrm rot="-5400000">
        <a:off x="2026572" y="2438506"/>
        <a:ext cx="6024021" cy="1978229"/>
      </dsp:txXfrm>
    </dsp:sp>
    <dsp:sp modelId="{88DB8FA5-6B2F-41FB-838A-38DA1F85C507}">
      <dsp:nvSpPr>
        <dsp:cNvPr id="0" name=""/>
        <dsp:cNvSpPr/>
      </dsp:nvSpPr>
      <dsp:spPr>
        <a:xfrm>
          <a:off x="0" y="2357892"/>
          <a:ext cx="1954582" cy="2150637"/>
        </a:xfrm>
        <a:prstGeom prst="roundRect">
          <a:avLst/>
        </a:prstGeom>
        <a:solidFill>
          <a:schemeClr val="accent2">
            <a:hueOff val="4681519"/>
            <a:satOff val="-5839"/>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1930" tIns="100965" rIns="201930" bIns="100965" numCol="1" spcCol="1270" anchor="ctr" anchorCtr="0">
          <a:noAutofit/>
        </a:bodyPr>
        <a:lstStyle/>
        <a:p>
          <a:pPr lvl="0" algn="ctr" defTabSz="2355850" rtl="0">
            <a:lnSpc>
              <a:spcPct val="90000"/>
            </a:lnSpc>
            <a:spcBef>
              <a:spcPct val="0"/>
            </a:spcBef>
            <a:spcAft>
              <a:spcPct val="35000"/>
            </a:spcAft>
          </a:pPr>
          <a:r>
            <a:rPr lang="zh-TW" sz="5300" kern="1200" smtClean="0"/>
            <a:t>實例</a:t>
          </a:r>
          <a:endParaRPr lang="zh-TW" sz="5300" kern="1200"/>
        </a:p>
      </dsp:txBody>
      <dsp:txXfrm>
        <a:off x="95415" y="2453307"/>
        <a:ext cx="1763752" cy="1959807"/>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A2996A0-82C4-4A17-AB7D-C95BB534A133}">
      <dsp:nvSpPr>
        <dsp:cNvPr id="0" name=""/>
        <dsp:cNvSpPr/>
      </dsp:nvSpPr>
      <dsp:spPr>
        <a:xfrm rot="5400000">
          <a:off x="3779937" y="-2111202"/>
          <a:ext cx="2192263" cy="6419088"/>
        </a:xfrm>
        <a:prstGeom prst="round2SameRect">
          <a:avLst/>
        </a:prstGeom>
        <a:solidFill>
          <a:schemeClr val="accent3">
            <a:tint val="40000"/>
            <a:alpha val="90000"/>
            <a:hueOff val="0"/>
            <a:satOff val="0"/>
            <a:lumOff val="0"/>
            <a:alphaOff val="0"/>
          </a:schemeClr>
        </a:solidFill>
        <a:ln w="2540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889000" rtl="0">
            <a:lnSpc>
              <a:spcPct val="90000"/>
            </a:lnSpc>
            <a:spcBef>
              <a:spcPct val="0"/>
            </a:spcBef>
            <a:spcAft>
              <a:spcPct val="15000"/>
            </a:spcAft>
            <a:buChar char="••"/>
          </a:pPr>
          <a:r>
            <a:rPr lang="zh-TW" altLang="en-US" sz="2000" kern="1200" smtClean="0"/>
            <a:t>營業場所以演技、舞蹈、歌唱、彈奏樂器或其他方法向現場之公眾傳達著作內容。</a:t>
          </a:r>
          <a:endParaRPr lang="zh-TW" altLang="en-US" sz="2000" kern="1200"/>
        </a:p>
        <a:p>
          <a:pPr marL="228600" lvl="1" indent="-228600" algn="l" defTabSz="889000" rtl="0">
            <a:lnSpc>
              <a:spcPct val="90000"/>
            </a:lnSpc>
            <a:spcBef>
              <a:spcPct val="0"/>
            </a:spcBef>
            <a:spcAft>
              <a:spcPct val="15000"/>
            </a:spcAft>
            <a:buChar char="••"/>
          </a:pPr>
          <a:r>
            <a:rPr lang="zh-TW" altLang="en-US" sz="2000" kern="1200" dirty="0" smtClean="0"/>
            <a:t>或以擴音器或其他器材，將原播送之聲音或影像向公眾傳達。</a:t>
          </a:r>
          <a:endParaRPr lang="zh-TW" altLang="en-US" sz="2000" kern="1200" dirty="0"/>
        </a:p>
      </dsp:txBody>
      <dsp:txXfrm rot="-5400000">
        <a:off x="1666525" y="109227"/>
        <a:ext cx="6312071" cy="1978229"/>
      </dsp:txXfrm>
    </dsp:sp>
    <dsp:sp modelId="{5B15056C-9E34-4837-B38E-3CAA425E75A5}">
      <dsp:nvSpPr>
        <dsp:cNvPr id="0" name=""/>
        <dsp:cNvSpPr/>
      </dsp:nvSpPr>
      <dsp:spPr>
        <a:xfrm>
          <a:off x="0" y="28613"/>
          <a:ext cx="1522538" cy="2150637"/>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0" tIns="85725" rIns="171450" bIns="85725" numCol="1" spcCol="1270" anchor="ctr" anchorCtr="0">
          <a:noAutofit/>
        </a:bodyPr>
        <a:lstStyle/>
        <a:p>
          <a:pPr lvl="0" algn="ctr" defTabSz="2000250" rtl="0">
            <a:lnSpc>
              <a:spcPct val="90000"/>
            </a:lnSpc>
            <a:spcBef>
              <a:spcPct val="0"/>
            </a:spcBef>
            <a:spcAft>
              <a:spcPct val="35000"/>
            </a:spcAft>
          </a:pPr>
          <a:r>
            <a:rPr lang="zh-TW" sz="4500" kern="1200" smtClean="0"/>
            <a:t>原則</a:t>
          </a:r>
          <a:endParaRPr lang="zh-TW" sz="4500" kern="1200"/>
        </a:p>
      </dsp:txBody>
      <dsp:txXfrm>
        <a:off x="74324" y="102937"/>
        <a:ext cx="1373890" cy="2001989"/>
      </dsp:txXfrm>
    </dsp:sp>
    <dsp:sp modelId="{EE61EEFC-A92C-4782-8CFC-9D55B377D204}">
      <dsp:nvSpPr>
        <dsp:cNvPr id="0" name=""/>
        <dsp:cNvSpPr/>
      </dsp:nvSpPr>
      <dsp:spPr>
        <a:xfrm rot="5400000">
          <a:off x="3779937" y="218077"/>
          <a:ext cx="2192263" cy="6419088"/>
        </a:xfrm>
        <a:prstGeom prst="round2SameRect">
          <a:avLst/>
        </a:prstGeom>
        <a:solidFill>
          <a:schemeClr val="accent3">
            <a:tint val="40000"/>
            <a:alpha val="90000"/>
            <a:hueOff val="10716850"/>
            <a:satOff val="-13793"/>
            <a:lumOff val="-1075"/>
            <a:alphaOff val="0"/>
          </a:schemeClr>
        </a:solidFill>
        <a:ln w="25400" cap="flat" cmpd="sng" algn="ctr">
          <a:solidFill>
            <a:schemeClr val="accent3">
              <a:tint val="40000"/>
              <a:alpha val="90000"/>
              <a:hueOff val="10716850"/>
              <a:satOff val="-13793"/>
              <a:lumOff val="-107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889000" rtl="0">
            <a:lnSpc>
              <a:spcPct val="80000"/>
            </a:lnSpc>
            <a:spcBef>
              <a:spcPct val="0"/>
            </a:spcBef>
            <a:spcAft>
              <a:spcPct val="15000"/>
            </a:spcAft>
            <a:buChar char="••"/>
          </a:pPr>
          <a:r>
            <a:rPr lang="zh-TW" altLang="en-US" sz="2000" kern="1200" dirty="0" smtClean="0"/>
            <a:t>營業場所聘請表演團體之歌手現場演奏或演唱音樂。</a:t>
          </a:r>
          <a:endParaRPr lang="zh-TW" altLang="en-US" sz="2000" kern="1200" dirty="0"/>
        </a:p>
        <a:p>
          <a:pPr marL="228600" lvl="1" indent="-228600" algn="l" defTabSz="889000" rtl="0">
            <a:lnSpc>
              <a:spcPct val="80000"/>
            </a:lnSpc>
            <a:spcBef>
              <a:spcPct val="0"/>
            </a:spcBef>
            <a:spcAft>
              <a:spcPct val="15000"/>
            </a:spcAft>
            <a:buChar char="••"/>
          </a:pPr>
          <a:r>
            <a:rPr lang="zh-TW" sz="2000" kern="1200" dirty="0" smtClean="0"/>
            <a:t>營業場所業者於旅館之大廳、走廊或餐廳以音響、收音機播放音樂</a:t>
          </a:r>
          <a:r>
            <a:rPr lang="en-US" sz="2000" kern="1200" dirty="0" smtClean="0"/>
            <a:t>CD</a:t>
          </a:r>
          <a:r>
            <a:rPr lang="zh-TW" sz="2000" kern="1200" dirty="0" smtClean="0"/>
            <a:t>、錄音帶。</a:t>
          </a:r>
          <a:endParaRPr lang="zh-TW" sz="2000" kern="1200" dirty="0"/>
        </a:p>
        <a:p>
          <a:pPr marL="228600" lvl="1" indent="-228600" algn="l" defTabSz="889000" rtl="0">
            <a:lnSpc>
              <a:spcPct val="80000"/>
            </a:lnSpc>
            <a:spcBef>
              <a:spcPct val="0"/>
            </a:spcBef>
            <a:spcAft>
              <a:spcPct val="15000"/>
            </a:spcAft>
            <a:buChar char="••"/>
          </a:pPr>
          <a:r>
            <a:rPr lang="zh-TW" altLang="en-US" sz="2000" kern="1200" dirty="0" smtClean="0"/>
            <a:t>營業場所業者因為源頭播送效果無法及於整個場所，以拉線加裝喇叭器等方式擴大播送效果，使整個服務場所都能聽到廣播電台播送之音樂</a:t>
          </a:r>
          <a:endParaRPr lang="zh-TW" altLang="en-US" sz="2000" kern="1200" dirty="0"/>
        </a:p>
      </dsp:txBody>
      <dsp:txXfrm rot="-5400000">
        <a:off x="1666525" y="2438507"/>
        <a:ext cx="6312071" cy="1978229"/>
      </dsp:txXfrm>
    </dsp:sp>
    <dsp:sp modelId="{3F5D81B8-ECE4-4DBE-A5A0-9DA88ABA1C3B}">
      <dsp:nvSpPr>
        <dsp:cNvPr id="0" name=""/>
        <dsp:cNvSpPr/>
      </dsp:nvSpPr>
      <dsp:spPr>
        <a:xfrm>
          <a:off x="0" y="2357892"/>
          <a:ext cx="1522538" cy="2150637"/>
        </a:xfrm>
        <a:prstGeom prst="roundRect">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0" tIns="85725" rIns="171450" bIns="85725" numCol="1" spcCol="1270" anchor="ctr" anchorCtr="0">
          <a:noAutofit/>
        </a:bodyPr>
        <a:lstStyle/>
        <a:p>
          <a:pPr lvl="0" algn="ctr" defTabSz="2000250" rtl="0">
            <a:lnSpc>
              <a:spcPct val="90000"/>
            </a:lnSpc>
            <a:spcBef>
              <a:spcPct val="0"/>
            </a:spcBef>
            <a:spcAft>
              <a:spcPct val="35000"/>
            </a:spcAft>
          </a:pPr>
          <a:r>
            <a:rPr lang="zh-TW" sz="4500" kern="1200" smtClean="0"/>
            <a:t>實例</a:t>
          </a:r>
          <a:endParaRPr lang="zh-TW" sz="4500" kern="1200"/>
        </a:p>
      </dsp:txBody>
      <dsp:txXfrm>
        <a:off x="74324" y="2432216"/>
        <a:ext cx="1373890" cy="2001989"/>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D842A9A-82CF-4F08-8085-9103D3A3EA07}">
      <dsp:nvSpPr>
        <dsp:cNvPr id="0" name=""/>
        <dsp:cNvSpPr/>
      </dsp:nvSpPr>
      <dsp:spPr>
        <a:xfrm>
          <a:off x="0" y="54029"/>
          <a:ext cx="8229600" cy="733590"/>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zh-TW" altLang="en-US" sz="2400" b="1" kern="1200" dirty="0" smtClean="0"/>
            <a:t>原則上須取得授權或支付使用報酬</a:t>
          </a:r>
          <a:endParaRPr lang="zh-TW" altLang="en-US" sz="2400" b="1" kern="1200" dirty="0"/>
        </a:p>
      </dsp:txBody>
      <dsp:txXfrm>
        <a:off x="35811" y="89840"/>
        <a:ext cx="8157978" cy="661968"/>
      </dsp:txXfrm>
    </dsp:sp>
    <dsp:sp modelId="{5429ECD8-7ED9-4BB4-B18B-2017BCED7AD1}">
      <dsp:nvSpPr>
        <dsp:cNvPr id="0" name=""/>
        <dsp:cNvSpPr/>
      </dsp:nvSpPr>
      <dsp:spPr>
        <a:xfrm>
          <a:off x="0" y="787620"/>
          <a:ext cx="8229600" cy="16735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41910" rIns="234696" bIns="41910" numCol="1" spcCol="1270" anchor="t" anchorCtr="0">
          <a:noAutofit/>
        </a:bodyPr>
        <a:lstStyle/>
        <a:p>
          <a:pPr marL="228600" lvl="1" indent="-228600" algn="l" defTabSz="1155700" rtl="0">
            <a:lnSpc>
              <a:spcPct val="90000"/>
            </a:lnSpc>
            <a:spcBef>
              <a:spcPct val="0"/>
            </a:spcBef>
            <a:spcAft>
              <a:spcPct val="20000"/>
            </a:spcAft>
            <a:buChar char="••"/>
          </a:pPr>
          <a:r>
            <a:rPr lang="zh-TW" altLang="en-US" sz="2600" kern="1200" dirty="0" smtClean="0"/>
            <a:t>如已涉及公開演出、公開播送時，利用人應向著作財產權人或其所加入之集體管理團體取得授權或支付使用報酬（詳見下述）。</a:t>
          </a:r>
          <a:endParaRPr lang="zh-TW" sz="2600" kern="1200" dirty="0"/>
        </a:p>
      </dsp:txBody>
      <dsp:txXfrm>
        <a:off x="0" y="787620"/>
        <a:ext cx="8229600" cy="1673595"/>
      </dsp:txXfrm>
    </dsp:sp>
    <dsp:sp modelId="{0E1C4447-BC6D-466A-8E5E-053D9D080C63}">
      <dsp:nvSpPr>
        <dsp:cNvPr id="0" name=""/>
        <dsp:cNvSpPr/>
      </dsp:nvSpPr>
      <dsp:spPr>
        <a:xfrm>
          <a:off x="0" y="2461215"/>
          <a:ext cx="8229600" cy="733590"/>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zh-TW" sz="2400" b="1" kern="1200" dirty="0" smtClean="0"/>
            <a:t>例外情形</a:t>
          </a:r>
          <a:r>
            <a:rPr lang="en-US" sz="2400" b="1" kern="1200" dirty="0" smtClean="0"/>
            <a:t>-</a:t>
          </a:r>
          <a:r>
            <a:rPr lang="zh-TW" sz="2400" b="1" kern="1200" dirty="0" smtClean="0"/>
            <a:t>單純開機</a:t>
          </a:r>
          <a:r>
            <a:rPr lang="en-US" sz="2400" b="1" kern="1200" dirty="0" smtClean="0"/>
            <a:t>/</a:t>
          </a:r>
          <a:r>
            <a:rPr lang="zh-TW" sz="2400" b="1" kern="1200" dirty="0" smtClean="0"/>
            <a:t>單純接收</a:t>
          </a:r>
          <a:r>
            <a:rPr lang="en-US" altLang="zh-TW" sz="2400" b="1" kern="1200" dirty="0" smtClean="0"/>
            <a:t>-</a:t>
          </a:r>
          <a:r>
            <a:rPr lang="zh-TW" altLang="en-US" sz="2400" b="1" kern="1200" dirty="0" smtClean="0"/>
            <a:t>勿需取得授權</a:t>
          </a:r>
          <a:endParaRPr lang="zh-TW" sz="2400" b="1" kern="1200" dirty="0"/>
        </a:p>
      </dsp:txBody>
      <dsp:txXfrm>
        <a:off x="35811" y="2497026"/>
        <a:ext cx="8157978" cy="661968"/>
      </dsp:txXfrm>
    </dsp:sp>
    <dsp:sp modelId="{B6AC473A-6021-4279-89D3-CD3C3A3700EA}">
      <dsp:nvSpPr>
        <dsp:cNvPr id="0" name=""/>
        <dsp:cNvSpPr/>
      </dsp:nvSpPr>
      <dsp:spPr>
        <a:xfrm>
          <a:off x="0" y="3194805"/>
          <a:ext cx="8229600" cy="215176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41910" rIns="234696" bIns="41910" numCol="1" spcCol="1270" anchor="t" anchorCtr="0">
          <a:noAutofit/>
        </a:bodyPr>
        <a:lstStyle/>
        <a:p>
          <a:pPr marL="228600" lvl="1" indent="-228600" algn="l" defTabSz="1155700" rtl="0">
            <a:lnSpc>
              <a:spcPct val="90000"/>
            </a:lnSpc>
            <a:spcBef>
              <a:spcPct val="0"/>
            </a:spcBef>
            <a:spcAft>
              <a:spcPct val="20000"/>
            </a:spcAft>
            <a:buChar char="••"/>
          </a:pPr>
          <a:r>
            <a:rPr lang="zh-TW" sz="2600" kern="1200" dirty="0" smtClean="0"/>
            <a:t>業者如果以</a:t>
          </a:r>
          <a:r>
            <a:rPr lang="zh-TW" sz="2600" b="1" u="sng" kern="1200" dirty="0" smtClean="0">
              <a:solidFill>
                <a:srgbClr val="FF0000"/>
              </a:solidFill>
            </a:rPr>
            <a:t>一般家用接收設備單純接收</a:t>
          </a:r>
          <a:r>
            <a:rPr lang="zh-TW" sz="2600" kern="1200" dirty="0" smtClean="0"/>
            <a:t>廣播電台</a:t>
          </a:r>
          <a:r>
            <a:rPr lang="zh-TW" altLang="en-US" sz="2600" kern="1200" dirty="0" smtClean="0"/>
            <a:t>或電視台</a:t>
          </a:r>
          <a:r>
            <a:rPr lang="zh-TW" sz="2600" kern="1200" dirty="0" smtClean="0"/>
            <a:t>所播送之內容時，單純打開收音機</a:t>
          </a:r>
          <a:r>
            <a:rPr lang="zh-TW" altLang="en-US" sz="2600" kern="1200" dirty="0" smtClean="0"/>
            <a:t>或電視機</a:t>
          </a:r>
          <a:r>
            <a:rPr lang="zh-TW" sz="2600" kern="1200" dirty="0" smtClean="0"/>
            <a:t>僅屬單純接收</a:t>
          </a:r>
          <a:r>
            <a:rPr lang="zh-TW" altLang="en-US" sz="2600" kern="1200" dirty="0" smtClean="0"/>
            <a:t>原播送內容</a:t>
          </a:r>
          <a:r>
            <a:rPr lang="zh-TW" sz="2600" kern="1200" dirty="0" smtClean="0"/>
            <a:t>之行為，並不涉及著作之公開演出，不涉及支付使用報酬之問題。</a:t>
          </a:r>
          <a:endParaRPr lang="zh-TW" sz="2600" kern="1200" dirty="0"/>
        </a:p>
      </dsp:txBody>
      <dsp:txXfrm>
        <a:off x="0" y="3194805"/>
        <a:ext cx="8229600" cy="2151765"/>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1D9B357-4BEF-4C62-BE1E-95AD9F80E5B4}">
      <dsp:nvSpPr>
        <dsp:cNvPr id="0" name=""/>
        <dsp:cNvSpPr/>
      </dsp:nvSpPr>
      <dsp:spPr>
        <a:xfrm>
          <a:off x="0" y="0"/>
          <a:ext cx="2516974" cy="704979"/>
        </a:xfrm>
        <a:prstGeom prst="roundRect">
          <a:avLst>
            <a:gd name="adj" fmla="val 10000"/>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45720" rIns="68580" bIns="45720" numCol="1" spcCol="1270" anchor="ctr" anchorCtr="0">
          <a:noAutofit/>
        </a:bodyPr>
        <a:lstStyle/>
        <a:p>
          <a:pPr lvl="0" algn="ctr" defTabSz="1600200">
            <a:lnSpc>
              <a:spcPct val="90000"/>
            </a:lnSpc>
            <a:spcBef>
              <a:spcPct val="0"/>
            </a:spcBef>
            <a:spcAft>
              <a:spcPct val="35000"/>
            </a:spcAft>
          </a:pPr>
          <a:r>
            <a:rPr lang="zh-TW" altLang="en-US" sz="3600" b="1" kern="1200" dirty="0" smtClean="0">
              <a:latin typeface="標楷體" panose="03000509000000000000" pitchFamily="65" charset="-120"/>
              <a:ea typeface="標楷體" panose="03000509000000000000" pitchFamily="65" charset="-120"/>
            </a:rPr>
            <a:t>電腦伴唱機</a:t>
          </a:r>
          <a:endParaRPr lang="zh-TW" altLang="en-US" sz="3600" b="1" kern="1200" dirty="0">
            <a:latin typeface="標楷體" panose="03000509000000000000" pitchFamily="65" charset="-120"/>
            <a:ea typeface="標楷體" panose="03000509000000000000" pitchFamily="65" charset="-120"/>
          </a:endParaRPr>
        </a:p>
      </dsp:txBody>
      <dsp:txXfrm>
        <a:off x="20648" y="20648"/>
        <a:ext cx="2475678" cy="663683"/>
      </dsp:txXfrm>
    </dsp:sp>
    <dsp:sp modelId="{8F0C0EAB-CB97-41EA-AEFB-5BBD3CA6DC6C}">
      <dsp:nvSpPr>
        <dsp:cNvPr id="0" name=""/>
        <dsp:cNvSpPr/>
      </dsp:nvSpPr>
      <dsp:spPr>
        <a:xfrm>
          <a:off x="251697" y="704979"/>
          <a:ext cx="252367" cy="1036735"/>
        </a:xfrm>
        <a:custGeom>
          <a:avLst/>
          <a:gdLst/>
          <a:ahLst/>
          <a:cxnLst/>
          <a:rect l="0" t="0" r="0" b="0"/>
          <a:pathLst>
            <a:path>
              <a:moveTo>
                <a:pt x="0" y="0"/>
              </a:moveTo>
              <a:lnTo>
                <a:pt x="0" y="1036735"/>
              </a:lnTo>
              <a:lnTo>
                <a:pt x="252367" y="1036735"/>
              </a:lnTo>
            </a:path>
          </a:pathLst>
        </a:custGeom>
        <a:noFill/>
        <a:ln w="25400"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B37C3AD-703E-43D3-AF1D-286FA6B024B0}">
      <dsp:nvSpPr>
        <dsp:cNvPr id="0" name=""/>
        <dsp:cNvSpPr/>
      </dsp:nvSpPr>
      <dsp:spPr>
        <a:xfrm>
          <a:off x="504064" y="1112471"/>
          <a:ext cx="2683659" cy="1258487"/>
        </a:xfrm>
        <a:prstGeom prst="roundRect">
          <a:avLst>
            <a:gd name="adj" fmla="val 10000"/>
          </a:avLst>
        </a:prstGeom>
        <a:solidFill>
          <a:schemeClr val="accent2">
            <a:alpha val="90000"/>
            <a:tint val="4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lvl="0" algn="l" defTabSz="800100">
            <a:lnSpc>
              <a:spcPct val="90000"/>
            </a:lnSpc>
            <a:spcBef>
              <a:spcPct val="0"/>
            </a:spcBef>
            <a:spcAft>
              <a:spcPct val="35000"/>
            </a:spcAft>
          </a:pPr>
          <a:r>
            <a:rPr lang="zh-TW" altLang="en-US" sz="1800" kern="1200" dirty="0" smtClean="0">
              <a:latin typeface="標楷體" panose="03000509000000000000" pitchFamily="65" charset="-120"/>
              <a:ea typeface="標楷體" panose="03000509000000000000" pitchFamily="65" charset="-120"/>
            </a:rPr>
            <a:t>多用於小吃店、歌友會、土雞城等場所</a:t>
          </a:r>
          <a:endParaRPr lang="zh-TW" altLang="en-US" sz="1800" kern="1200" dirty="0">
            <a:latin typeface="標楷體" panose="03000509000000000000" pitchFamily="65" charset="-120"/>
            <a:ea typeface="標楷體" panose="03000509000000000000" pitchFamily="65" charset="-120"/>
          </a:endParaRPr>
        </a:p>
      </dsp:txBody>
      <dsp:txXfrm>
        <a:off x="540924" y="1149331"/>
        <a:ext cx="2609939" cy="1184767"/>
      </dsp:txXfrm>
    </dsp:sp>
    <dsp:sp modelId="{3F23F130-97A3-4CE9-B20D-A6C489E4A0E7}">
      <dsp:nvSpPr>
        <dsp:cNvPr id="0" name=""/>
        <dsp:cNvSpPr/>
      </dsp:nvSpPr>
      <dsp:spPr>
        <a:xfrm>
          <a:off x="251697" y="704979"/>
          <a:ext cx="252367" cy="2651645"/>
        </a:xfrm>
        <a:custGeom>
          <a:avLst/>
          <a:gdLst/>
          <a:ahLst/>
          <a:cxnLst/>
          <a:rect l="0" t="0" r="0" b="0"/>
          <a:pathLst>
            <a:path>
              <a:moveTo>
                <a:pt x="0" y="0"/>
              </a:moveTo>
              <a:lnTo>
                <a:pt x="0" y="2651645"/>
              </a:lnTo>
              <a:lnTo>
                <a:pt x="252367" y="2651645"/>
              </a:lnTo>
            </a:path>
          </a:pathLst>
        </a:custGeom>
        <a:noFill/>
        <a:ln w="25400"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59D8CC1-795B-4CE2-8999-8EDD4B429540}">
      <dsp:nvSpPr>
        <dsp:cNvPr id="0" name=""/>
        <dsp:cNvSpPr/>
      </dsp:nvSpPr>
      <dsp:spPr>
        <a:xfrm>
          <a:off x="504064" y="2592288"/>
          <a:ext cx="2694169" cy="1528672"/>
        </a:xfrm>
        <a:prstGeom prst="roundRect">
          <a:avLst>
            <a:gd name="adj" fmla="val 10000"/>
          </a:avLst>
        </a:prstGeom>
        <a:solidFill>
          <a:schemeClr val="accent2">
            <a:alpha val="90000"/>
            <a:tint val="4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t" anchorCtr="0">
          <a:noAutofit/>
        </a:bodyPr>
        <a:lstStyle/>
        <a:p>
          <a:pPr lvl="0" algn="l" defTabSz="711200">
            <a:lnSpc>
              <a:spcPct val="90000"/>
            </a:lnSpc>
            <a:spcBef>
              <a:spcPct val="0"/>
            </a:spcBef>
            <a:spcAft>
              <a:spcPct val="35000"/>
            </a:spcAft>
          </a:pPr>
          <a:r>
            <a:rPr lang="zh-TW" altLang="en-US" sz="1600" kern="1200" dirty="0" smtClean="0">
              <a:latin typeface="標楷體" panose="03000509000000000000" pitchFamily="65" charset="-120"/>
              <a:ea typeface="標楷體" panose="03000509000000000000" pitchFamily="65" charset="-120"/>
            </a:rPr>
            <a:t>大部分係使用</a:t>
          </a:r>
          <a:r>
            <a:rPr lang="en-US" altLang="zh-TW" sz="1600" kern="1200" dirty="0" smtClean="0">
              <a:latin typeface="標楷體" panose="03000509000000000000" pitchFamily="65" charset="-120"/>
              <a:ea typeface="標楷體" panose="03000509000000000000" pitchFamily="65" charset="-120"/>
            </a:rPr>
            <a:t>MIDI</a:t>
          </a:r>
          <a:r>
            <a:rPr lang="zh-TW" altLang="en-US" sz="1600" kern="1200" dirty="0" smtClean="0">
              <a:latin typeface="標楷體" panose="03000509000000000000" pitchFamily="65" charset="-120"/>
              <a:ea typeface="標楷體" panose="03000509000000000000" pitchFamily="65" charset="-120"/>
            </a:rPr>
            <a:t>音樂及相關設備（俗稱：</a:t>
          </a:r>
          <a:r>
            <a:rPr lang="zh-TW" altLang="en-US" sz="1600" b="1" kern="1200" dirty="0" smtClean="0">
              <a:latin typeface="標楷體" panose="03000509000000000000" pitchFamily="65" charset="-120"/>
              <a:ea typeface="標楷體" panose="03000509000000000000" pitchFamily="65" charset="-120"/>
            </a:rPr>
            <a:t>流水影）</a:t>
          </a:r>
          <a:endParaRPr lang="en-US" altLang="zh-TW" sz="1600" b="1" kern="1200" dirty="0" smtClean="0">
            <a:latin typeface="標楷體" panose="03000509000000000000" pitchFamily="65" charset="-120"/>
            <a:ea typeface="標楷體" panose="03000509000000000000" pitchFamily="65" charset="-120"/>
          </a:endParaRPr>
        </a:p>
        <a:p>
          <a:pPr marL="171450" lvl="1" indent="-171450" algn="l" defTabSz="711200">
            <a:lnSpc>
              <a:spcPct val="90000"/>
            </a:lnSpc>
            <a:spcBef>
              <a:spcPct val="0"/>
            </a:spcBef>
            <a:spcAft>
              <a:spcPct val="15000"/>
            </a:spcAft>
            <a:buChar char="••"/>
          </a:pPr>
          <a:r>
            <a:rPr lang="zh-TW" altLang="en-US" sz="1600" kern="1200" dirty="0" smtClean="0">
              <a:latin typeface="標楷體" panose="03000509000000000000" pitchFamily="65" charset="-120"/>
              <a:ea typeface="標楷體" panose="03000509000000000000" pitchFamily="65" charset="-120"/>
            </a:rPr>
            <a:t>◎影音分離</a:t>
          </a:r>
          <a:endParaRPr lang="zh-TW" altLang="en-US" sz="1600" kern="1200" dirty="0">
            <a:latin typeface="標楷體" panose="03000509000000000000" pitchFamily="65" charset="-120"/>
            <a:ea typeface="標楷體" panose="03000509000000000000" pitchFamily="65" charset="-120"/>
          </a:endParaRPr>
        </a:p>
        <a:p>
          <a:pPr marL="171450" lvl="1" indent="-171450" algn="l" defTabSz="711200">
            <a:lnSpc>
              <a:spcPct val="90000"/>
            </a:lnSpc>
            <a:spcBef>
              <a:spcPct val="0"/>
            </a:spcBef>
            <a:spcAft>
              <a:spcPct val="15000"/>
            </a:spcAft>
            <a:buChar char="••"/>
          </a:pPr>
          <a:r>
            <a:rPr lang="zh-TW" altLang="zh-TW" sz="1600" kern="1200" dirty="0" smtClean="0">
              <a:latin typeface="標楷體" panose="03000509000000000000" pitchFamily="65" charset="-120"/>
              <a:ea typeface="標楷體" panose="03000509000000000000" pitchFamily="65" charset="-120"/>
            </a:rPr>
            <a:t>◎</a:t>
          </a:r>
          <a:r>
            <a:rPr lang="zh-TW" altLang="en-US" sz="1600" kern="1200" dirty="0" smtClean="0">
              <a:latin typeface="標楷體" panose="03000509000000000000" pitchFamily="65" charset="-120"/>
              <a:ea typeface="標楷體" panose="03000509000000000000" pitchFamily="65" charset="-120"/>
            </a:rPr>
            <a:t>內鍵風景畫面</a:t>
          </a:r>
          <a:endParaRPr lang="zh-TW" altLang="en-US" sz="1600" kern="1200" dirty="0">
            <a:latin typeface="標楷體" panose="03000509000000000000" pitchFamily="65" charset="-120"/>
            <a:ea typeface="標楷體" panose="03000509000000000000" pitchFamily="65" charset="-120"/>
          </a:endParaRPr>
        </a:p>
        <a:p>
          <a:pPr marL="171450" lvl="1" indent="-171450" algn="l" defTabSz="711200">
            <a:lnSpc>
              <a:spcPct val="90000"/>
            </a:lnSpc>
            <a:spcBef>
              <a:spcPct val="0"/>
            </a:spcBef>
            <a:spcAft>
              <a:spcPct val="15000"/>
            </a:spcAft>
            <a:buChar char="••"/>
          </a:pPr>
          <a:r>
            <a:rPr lang="zh-TW" altLang="en-US" sz="1600" kern="1200" dirty="0" smtClean="0">
              <a:latin typeface="標楷體" panose="03000509000000000000" pitchFamily="65" charset="-120"/>
              <a:ea typeface="標楷體" panose="03000509000000000000" pitchFamily="65" charset="-120"/>
            </a:rPr>
            <a:t>◎隨機隨選畫面</a:t>
          </a:r>
          <a:endParaRPr lang="zh-TW" altLang="en-US" sz="1600" kern="1200" dirty="0">
            <a:latin typeface="標楷體" panose="03000509000000000000" pitchFamily="65" charset="-120"/>
            <a:ea typeface="標楷體" panose="03000509000000000000" pitchFamily="65" charset="-120"/>
          </a:endParaRPr>
        </a:p>
      </dsp:txBody>
      <dsp:txXfrm>
        <a:off x="548837" y="2637061"/>
        <a:ext cx="2604623" cy="1439126"/>
      </dsp:txXfrm>
    </dsp:sp>
    <dsp:sp modelId="{A270B081-573F-4BE9-892B-D9B1663A2BA1}">
      <dsp:nvSpPr>
        <dsp:cNvPr id="0" name=""/>
        <dsp:cNvSpPr/>
      </dsp:nvSpPr>
      <dsp:spPr>
        <a:xfrm>
          <a:off x="251697" y="704979"/>
          <a:ext cx="252367" cy="4060541"/>
        </a:xfrm>
        <a:custGeom>
          <a:avLst/>
          <a:gdLst/>
          <a:ahLst/>
          <a:cxnLst/>
          <a:rect l="0" t="0" r="0" b="0"/>
          <a:pathLst>
            <a:path>
              <a:moveTo>
                <a:pt x="0" y="0"/>
              </a:moveTo>
              <a:lnTo>
                <a:pt x="0" y="4060541"/>
              </a:lnTo>
              <a:lnTo>
                <a:pt x="252367" y="4060541"/>
              </a:lnTo>
            </a:path>
          </a:pathLst>
        </a:custGeom>
        <a:noFill/>
        <a:ln w="25400"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7480EE7-62DB-4AC7-9DCE-BB3304243566}">
      <dsp:nvSpPr>
        <dsp:cNvPr id="0" name=""/>
        <dsp:cNvSpPr/>
      </dsp:nvSpPr>
      <dsp:spPr>
        <a:xfrm>
          <a:off x="504064" y="4248471"/>
          <a:ext cx="2616727" cy="1034099"/>
        </a:xfrm>
        <a:prstGeom prst="roundRect">
          <a:avLst>
            <a:gd name="adj" fmla="val 10000"/>
          </a:avLst>
        </a:prstGeom>
        <a:solidFill>
          <a:schemeClr val="accent2">
            <a:alpha val="90000"/>
            <a:tint val="4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lvl="0" algn="l" defTabSz="800100">
            <a:lnSpc>
              <a:spcPct val="90000"/>
            </a:lnSpc>
            <a:spcBef>
              <a:spcPct val="0"/>
            </a:spcBef>
            <a:spcAft>
              <a:spcPct val="35000"/>
            </a:spcAft>
          </a:pPr>
          <a:r>
            <a:rPr lang="zh-TW" altLang="en-US" sz="1800" kern="1200" dirty="0" smtClean="0">
              <a:latin typeface="標楷體" panose="03000509000000000000" pitchFamily="65" charset="-120"/>
              <a:ea typeface="標楷體" panose="03000509000000000000" pitchFamily="65" charset="-120"/>
            </a:rPr>
            <a:t>有少部分係使用原聲原影（音樂</a:t>
          </a:r>
          <a:r>
            <a:rPr lang="en-US" altLang="zh-TW" sz="1800" kern="1200" dirty="0" smtClean="0">
              <a:latin typeface="標楷體" panose="03000509000000000000" pitchFamily="65" charset="-120"/>
              <a:ea typeface="標楷體" panose="03000509000000000000" pitchFamily="65" charset="-120"/>
            </a:rPr>
            <a:t>MV</a:t>
          </a:r>
          <a:r>
            <a:rPr lang="zh-TW" altLang="en-US" sz="1800" kern="1200" dirty="0" smtClean="0">
              <a:latin typeface="標楷體" panose="03000509000000000000" pitchFamily="65" charset="-120"/>
              <a:ea typeface="標楷體" panose="03000509000000000000" pitchFamily="65" charset="-120"/>
            </a:rPr>
            <a:t>）呈現</a:t>
          </a:r>
          <a:endParaRPr lang="zh-TW" altLang="en-US" sz="1800" kern="1200" dirty="0">
            <a:latin typeface="標楷體" panose="03000509000000000000" pitchFamily="65" charset="-120"/>
            <a:ea typeface="標楷體" panose="03000509000000000000" pitchFamily="65" charset="-120"/>
          </a:endParaRPr>
        </a:p>
      </dsp:txBody>
      <dsp:txXfrm>
        <a:off x="534352" y="4278759"/>
        <a:ext cx="2556151" cy="973523"/>
      </dsp:txXfrm>
    </dsp:sp>
    <dsp:sp modelId="{AA452A19-DCDC-46F3-9CF8-F8BCEC8B862D}">
      <dsp:nvSpPr>
        <dsp:cNvPr id="0" name=""/>
        <dsp:cNvSpPr/>
      </dsp:nvSpPr>
      <dsp:spPr>
        <a:xfrm>
          <a:off x="6120669" y="4914"/>
          <a:ext cx="2516974" cy="762316"/>
        </a:xfrm>
        <a:prstGeom prst="roundRect">
          <a:avLst>
            <a:gd name="adj" fmla="val 10000"/>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45720" rIns="68580" bIns="45720" numCol="1" spcCol="1270" anchor="ctr" anchorCtr="0">
          <a:noAutofit/>
        </a:bodyPr>
        <a:lstStyle/>
        <a:p>
          <a:pPr lvl="0" algn="ctr" defTabSz="1600200">
            <a:lnSpc>
              <a:spcPct val="90000"/>
            </a:lnSpc>
            <a:spcBef>
              <a:spcPct val="0"/>
            </a:spcBef>
            <a:spcAft>
              <a:spcPct val="35000"/>
            </a:spcAft>
          </a:pPr>
          <a:r>
            <a:rPr lang="en-US" altLang="zh-TW" sz="3600" b="1" kern="1200" dirty="0" smtClean="0"/>
            <a:t>VOD</a:t>
          </a:r>
          <a:endParaRPr lang="zh-TW" altLang="en-US" sz="3600" b="1" kern="1200" dirty="0"/>
        </a:p>
      </dsp:txBody>
      <dsp:txXfrm>
        <a:off x="6142996" y="27241"/>
        <a:ext cx="2472320" cy="717662"/>
      </dsp:txXfrm>
    </dsp:sp>
    <dsp:sp modelId="{023D0AD1-FAA6-429B-BE07-43B07DF33674}">
      <dsp:nvSpPr>
        <dsp:cNvPr id="0" name=""/>
        <dsp:cNvSpPr/>
      </dsp:nvSpPr>
      <dsp:spPr>
        <a:xfrm>
          <a:off x="6372366" y="767230"/>
          <a:ext cx="180371" cy="798120"/>
        </a:xfrm>
        <a:custGeom>
          <a:avLst/>
          <a:gdLst/>
          <a:ahLst/>
          <a:cxnLst/>
          <a:rect l="0" t="0" r="0" b="0"/>
          <a:pathLst>
            <a:path>
              <a:moveTo>
                <a:pt x="0" y="0"/>
              </a:moveTo>
              <a:lnTo>
                <a:pt x="0" y="798120"/>
              </a:lnTo>
              <a:lnTo>
                <a:pt x="180371" y="798120"/>
              </a:lnTo>
            </a:path>
          </a:pathLst>
        </a:custGeom>
        <a:noFill/>
        <a:ln w="25400"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EEC1AC1-C061-4027-BC6C-326824801AE0}">
      <dsp:nvSpPr>
        <dsp:cNvPr id="0" name=""/>
        <dsp:cNvSpPr/>
      </dsp:nvSpPr>
      <dsp:spPr>
        <a:xfrm>
          <a:off x="6552738" y="1008117"/>
          <a:ext cx="2281285" cy="1114466"/>
        </a:xfrm>
        <a:prstGeom prst="roundRect">
          <a:avLst>
            <a:gd name="adj" fmla="val 10000"/>
          </a:avLst>
        </a:prstGeom>
        <a:solidFill>
          <a:schemeClr val="accent2">
            <a:alpha val="90000"/>
            <a:tint val="4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lvl="0" algn="l" defTabSz="800100">
            <a:lnSpc>
              <a:spcPct val="90000"/>
            </a:lnSpc>
            <a:spcBef>
              <a:spcPct val="0"/>
            </a:spcBef>
            <a:spcAft>
              <a:spcPct val="35000"/>
            </a:spcAft>
          </a:pPr>
          <a:r>
            <a:rPr lang="zh-TW" altLang="en-US" sz="1800" kern="1200" dirty="0" smtClean="0">
              <a:latin typeface="標楷體" panose="03000509000000000000" pitchFamily="65" charset="-120"/>
              <a:ea typeface="標楷體" panose="03000509000000000000" pitchFamily="65" charset="-120"/>
            </a:rPr>
            <a:t>多適用於</a:t>
          </a:r>
          <a:r>
            <a:rPr lang="en-US" altLang="zh-TW" sz="1800" kern="1200" dirty="0" smtClean="0">
              <a:latin typeface="標楷體" panose="03000509000000000000" pitchFamily="65" charset="-120"/>
              <a:ea typeface="標楷體" panose="03000509000000000000" pitchFamily="65" charset="-120"/>
            </a:rPr>
            <a:t>KTV</a:t>
          </a:r>
          <a:r>
            <a:rPr lang="zh-TW" altLang="en-US" sz="1800" kern="1200" dirty="0" smtClean="0">
              <a:latin typeface="標楷體" panose="03000509000000000000" pitchFamily="65" charset="-120"/>
              <a:ea typeface="標楷體" panose="03000509000000000000" pitchFamily="65" charset="-120"/>
            </a:rPr>
            <a:t>等場所（例如：錢櫃、好樂迪）</a:t>
          </a:r>
          <a:endParaRPr lang="zh-TW" altLang="en-US" sz="1800" kern="1200" dirty="0">
            <a:latin typeface="標楷體" panose="03000509000000000000" pitchFamily="65" charset="-120"/>
            <a:ea typeface="標楷體" panose="03000509000000000000" pitchFamily="65" charset="-120"/>
          </a:endParaRPr>
        </a:p>
      </dsp:txBody>
      <dsp:txXfrm>
        <a:off x="6585380" y="1040759"/>
        <a:ext cx="2216001" cy="1049182"/>
      </dsp:txXfrm>
    </dsp:sp>
    <dsp:sp modelId="{44BC825F-432E-45B5-97E6-6EC0F604AB44}">
      <dsp:nvSpPr>
        <dsp:cNvPr id="0" name=""/>
        <dsp:cNvSpPr/>
      </dsp:nvSpPr>
      <dsp:spPr>
        <a:xfrm>
          <a:off x="6372366" y="767230"/>
          <a:ext cx="145320" cy="2027215"/>
        </a:xfrm>
        <a:custGeom>
          <a:avLst/>
          <a:gdLst/>
          <a:ahLst/>
          <a:cxnLst/>
          <a:rect l="0" t="0" r="0" b="0"/>
          <a:pathLst>
            <a:path>
              <a:moveTo>
                <a:pt x="0" y="0"/>
              </a:moveTo>
              <a:lnTo>
                <a:pt x="0" y="2027215"/>
              </a:lnTo>
              <a:lnTo>
                <a:pt x="145320" y="2027215"/>
              </a:lnTo>
            </a:path>
          </a:pathLst>
        </a:custGeom>
        <a:noFill/>
        <a:ln w="25400"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959E912-83A0-4725-9A94-FA87B38AF7BF}">
      <dsp:nvSpPr>
        <dsp:cNvPr id="0" name=""/>
        <dsp:cNvSpPr/>
      </dsp:nvSpPr>
      <dsp:spPr>
        <a:xfrm>
          <a:off x="6517687" y="2376269"/>
          <a:ext cx="2339296" cy="836353"/>
        </a:xfrm>
        <a:prstGeom prst="roundRect">
          <a:avLst>
            <a:gd name="adj" fmla="val 10000"/>
          </a:avLst>
        </a:prstGeom>
        <a:solidFill>
          <a:schemeClr val="accent2">
            <a:alpha val="90000"/>
            <a:tint val="4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lvl="0" algn="l" defTabSz="800100">
            <a:lnSpc>
              <a:spcPct val="90000"/>
            </a:lnSpc>
            <a:spcBef>
              <a:spcPct val="0"/>
            </a:spcBef>
            <a:spcAft>
              <a:spcPct val="35000"/>
            </a:spcAft>
          </a:pPr>
          <a:r>
            <a:rPr lang="zh-TW" altLang="en-US" sz="1800" kern="1200" dirty="0" smtClean="0">
              <a:latin typeface="標楷體" panose="03000509000000000000" pitchFamily="65" charset="-120"/>
              <a:ea typeface="標楷體" panose="03000509000000000000" pitchFamily="65" charset="-120"/>
            </a:rPr>
            <a:t>大部份係以原聲原影呈現（音樂</a:t>
          </a:r>
          <a:r>
            <a:rPr lang="en-US" altLang="zh-TW" sz="1800" kern="1200" dirty="0" smtClean="0">
              <a:latin typeface="標楷體" panose="03000509000000000000" pitchFamily="65" charset="-120"/>
              <a:ea typeface="標楷體" panose="03000509000000000000" pitchFamily="65" charset="-120"/>
            </a:rPr>
            <a:t>MV</a:t>
          </a:r>
          <a:r>
            <a:rPr lang="zh-TW" altLang="en-US" sz="1800" kern="1200" dirty="0" smtClean="0">
              <a:latin typeface="標楷體" panose="03000509000000000000" pitchFamily="65" charset="-120"/>
              <a:ea typeface="標楷體" panose="03000509000000000000" pitchFamily="65" charset="-120"/>
            </a:rPr>
            <a:t>）</a:t>
          </a:r>
          <a:endParaRPr lang="zh-TW" altLang="en-US" sz="1800" kern="1200" dirty="0">
            <a:latin typeface="標楷體" panose="03000509000000000000" pitchFamily="65" charset="-120"/>
            <a:ea typeface="標楷體" panose="03000509000000000000" pitchFamily="65" charset="-120"/>
          </a:endParaRPr>
        </a:p>
      </dsp:txBody>
      <dsp:txXfrm>
        <a:off x="6542183" y="2400765"/>
        <a:ext cx="2290304" cy="787361"/>
      </dsp:txXfrm>
    </dsp:sp>
    <dsp:sp modelId="{BC4EC431-495E-424B-971E-098CF7055885}">
      <dsp:nvSpPr>
        <dsp:cNvPr id="0" name=""/>
        <dsp:cNvSpPr/>
      </dsp:nvSpPr>
      <dsp:spPr>
        <a:xfrm>
          <a:off x="6372366" y="767230"/>
          <a:ext cx="180371" cy="3203442"/>
        </a:xfrm>
        <a:custGeom>
          <a:avLst/>
          <a:gdLst/>
          <a:ahLst/>
          <a:cxnLst/>
          <a:rect l="0" t="0" r="0" b="0"/>
          <a:pathLst>
            <a:path>
              <a:moveTo>
                <a:pt x="0" y="0"/>
              </a:moveTo>
              <a:lnTo>
                <a:pt x="0" y="3203442"/>
              </a:lnTo>
              <a:lnTo>
                <a:pt x="180371" y="3203442"/>
              </a:lnTo>
            </a:path>
          </a:pathLst>
        </a:custGeom>
        <a:noFill/>
        <a:ln w="25400"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5B140CF-898E-4AE2-92A1-0788F1BA6AC5}">
      <dsp:nvSpPr>
        <dsp:cNvPr id="0" name=""/>
        <dsp:cNvSpPr/>
      </dsp:nvSpPr>
      <dsp:spPr>
        <a:xfrm>
          <a:off x="6552738" y="3456379"/>
          <a:ext cx="2297454" cy="1028586"/>
        </a:xfrm>
        <a:prstGeom prst="roundRect">
          <a:avLst>
            <a:gd name="adj" fmla="val 10000"/>
          </a:avLst>
        </a:prstGeom>
        <a:solidFill>
          <a:schemeClr val="accent2">
            <a:alpha val="90000"/>
            <a:tint val="4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lvl="0" algn="l" defTabSz="800100">
            <a:lnSpc>
              <a:spcPct val="90000"/>
            </a:lnSpc>
            <a:spcBef>
              <a:spcPct val="0"/>
            </a:spcBef>
            <a:spcAft>
              <a:spcPct val="35000"/>
            </a:spcAft>
          </a:pPr>
          <a:r>
            <a:rPr lang="zh-TW" altLang="en-US" sz="1800" kern="1200" dirty="0" smtClean="0">
              <a:latin typeface="標楷體" panose="03000509000000000000" pitchFamily="65" charset="-120"/>
              <a:ea typeface="標楷體" panose="03000509000000000000" pitchFamily="65" charset="-120"/>
            </a:rPr>
            <a:t>有少數係以非原聲原影呈現</a:t>
          </a:r>
          <a:endParaRPr lang="en-US" altLang="zh-TW" sz="1800" kern="1200" dirty="0" smtClean="0">
            <a:latin typeface="標楷體" panose="03000509000000000000" pitchFamily="65" charset="-120"/>
            <a:ea typeface="標楷體" panose="03000509000000000000" pitchFamily="65" charset="-120"/>
          </a:endParaRPr>
        </a:p>
        <a:p>
          <a:pPr lvl="0" algn="ctr" defTabSz="800100">
            <a:lnSpc>
              <a:spcPct val="90000"/>
            </a:lnSpc>
            <a:spcBef>
              <a:spcPct val="0"/>
            </a:spcBef>
            <a:spcAft>
              <a:spcPct val="35000"/>
            </a:spcAft>
          </a:pPr>
          <a:r>
            <a:rPr lang="zh-TW" altLang="zh-TW" sz="1800" kern="1200" dirty="0" smtClean="0">
              <a:latin typeface="標楷體" panose="03000509000000000000" pitchFamily="65" charset="-120"/>
              <a:ea typeface="標楷體" panose="03000509000000000000" pitchFamily="65" charset="-120"/>
            </a:rPr>
            <a:t>◎</a:t>
          </a:r>
          <a:r>
            <a:rPr lang="zh-TW" altLang="en-US" sz="1800" kern="1200" dirty="0" smtClean="0">
              <a:latin typeface="標楷體" panose="03000509000000000000" pitchFamily="65" charset="-120"/>
              <a:ea typeface="標楷體" panose="03000509000000000000" pitchFamily="65" charset="-120"/>
            </a:rPr>
            <a:t>影像</a:t>
          </a:r>
          <a:r>
            <a:rPr lang="en-US" altLang="zh-TW" sz="1800" kern="1200" dirty="0" smtClean="0">
              <a:latin typeface="標楷體" panose="03000509000000000000" pitchFamily="65" charset="-120"/>
              <a:ea typeface="標楷體" panose="03000509000000000000" pitchFamily="65" charset="-120"/>
            </a:rPr>
            <a:t>+</a:t>
          </a:r>
          <a:r>
            <a:rPr lang="zh-TW" altLang="en-US" sz="1800" kern="1200" dirty="0" smtClean="0">
              <a:latin typeface="標楷體" panose="03000509000000000000" pitchFamily="65" charset="-120"/>
              <a:ea typeface="標楷體" panose="03000509000000000000" pitchFamily="65" charset="-120"/>
            </a:rPr>
            <a:t>聲音</a:t>
          </a:r>
          <a:r>
            <a:rPr lang="en-US" altLang="zh-TW" sz="1800" kern="1200" dirty="0" smtClean="0">
              <a:latin typeface="標楷體" panose="03000509000000000000" pitchFamily="65" charset="-120"/>
              <a:ea typeface="標楷體" panose="03000509000000000000" pitchFamily="65" charset="-120"/>
            </a:rPr>
            <a:t>(</a:t>
          </a:r>
          <a:r>
            <a:rPr lang="zh-TW" altLang="en-US" sz="1800" kern="1200" dirty="0" smtClean="0">
              <a:latin typeface="標楷體" panose="03000509000000000000" pitchFamily="65" charset="-120"/>
              <a:ea typeface="標楷體" panose="03000509000000000000" pitchFamily="65" charset="-120"/>
            </a:rPr>
            <a:t>固定式</a:t>
          </a:r>
          <a:r>
            <a:rPr lang="en-US" altLang="zh-TW" sz="1800" kern="1200" dirty="0" smtClean="0">
              <a:latin typeface="標楷體" panose="03000509000000000000" pitchFamily="65" charset="-120"/>
              <a:ea typeface="標楷體" panose="03000509000000000000" pitchFamily="65" charset="-120"/>
            </a:rPr>
            <a:t>)</a:t>
          </a:r>
          <a:endParaRPr lang="zh-TW" altLang="en-US" sz="1800" kern="1200" dirty="0">
            <a:latin typeface="標楷體" panose="03000509000000000000" pitchFamily="65" charset="-120"/>
            <a:ea typeface="標楷體" panose="03000509000000000000" pitchFamily="65" charset="-120"/>
          </a:endParaRPr>
        </a:p>
      </dsp:txBody>
      <dsp:txXfrm>
        <a:off x="6582864" y="3486505"/>
        <a:ext cx="2237202" cy="968334"/>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layout12.xml><?xml version="1.0" encoding="utf-8"?>
<dgm:layoutDef xmlns:dgm="http://schemas.openxmlformats.org/drawingml/2006/diagram" xmlns:a="http://schemas.openxmlformats.org/drawingml/2006/main" uniqueId="urn:diagrams.loki3.com/BracketList+Icon">
  <dgm:title val="垂直括弧清單"/>
  <dgm:desc val="用來顯示分成群組的資訊方塊。適用在 [階層 2] 有大量文字的情況。"/>
  <dgm:catLst>
    <dgm:cat type="list" pri="4110"/>
    <dgm:cat type="officeonline" pri="3000"/>
  </dgm:catLst>
  <dgm:sampData>
    <dgm:dataModel>
      <dgm:ptLst>
        <dgm:pt modelId="0" type="doc"/>
        <dgm:pt modelId="1">
          <dgm:prSet phldr="1"/>
        </dgm:pt>
        <dgm:pt modelId="11">
          <dgm:prSet phldr="1"/>
        </dgm:pt>
        <dgm:pt modelId="2">
          <dgm:prSet phldr="1"/>
        </dgm:pt>
        <dgm:pt modelId="21">
          <dgm:prSet phldr="1"/>
        </dgm:pt>
      </dgm:ptLst>
      <dgm:cxnLst>
        <dgm:cxn modelId="3" srcId="0" destId="1" srcOrd="0" destOrd="0"/>
        <dgm:cxn modelId="4" srcId="1" destId="11" srcOrd="0" destOrd="0"/>
        <dgm:cxn modelId="5" srcId="0" destId="2" srcOrd="0" destOrd="0"/>
        <dgm:cxn modelId="6" srcId="2" destId="21" srcOrd="0" destOrd="0"/>
      </dgm:cxnLst>
      <dgm:bg/>
      <dgm:whole/>
    </dgm:dataModel>
  </dgm:sampData>
  <dgm:styleData useDef="1">
    <dgm:dataModel>
      <dgm:ptLst/>
      <dgm:bg/>
      <dgm:whole/>
    </dgm:dataModel>
  </dgm:styleData>
  <dgm:clrData useDef="1">
    <dgm:dataModel>
      <dgm:pt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V" refType="primFontSz" refFor="des" refForName="parTx" fact="0.1"/>
      <dgm:constr type="primFontSz" for="des" forName="parTx" val="65"/>
      <dgm:constr type="primFontSz" for="des" forName="desTx" refType="primFontSz" refFor="des" refForName="parTx"/>
      <dgm:constr type="h" for="des" forName="parTx" refType="primFontSz" refFor="des" refForName="parTx" fact="0.55"/>
      <dgm:constr type="h" for="des" forName="bracket" refType="primFontSz" refFor="des" refForName="parTx" fact="0.55"/>
      <dgm:constr type="h" for="des" forName="desTx" refType="primFontSz" refFor="des" refForName="parTx" fact="0.55"/>
    </dgm:constrLst>
    <dgm:ruleLst>
      <dgm:rule type="primFontSz" for="des" forName="parTx" val="5" fact="NaN" max="NaN"/>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Tx" refType="w" fact="0.25"/>
          <dgm:constr type="w" for="ch" forName="bracket" refType="w" fact="0.05"/>
          <dgm:constr type="w" for="ch" forName="spH" refType="w" fact="0.02"/>
          <dgm:constr type="w" for="ch" forName="desTx" refType="w" fact="0.68"/>
          <dgm:constr type="h" for="ch" forName="bracket" refType="h" refFor="ch" refForName="desTx" op="gte"/>
          <dgm:constr type="h" for="ch" forName="bracket" refType="h" refFor="ch" refForName="parTx" op="gte"/>
          <dgm:constr type="h" for="ch" forName="desTx" refType="h" refFor="ch" refForName="parTx" op="gte"/>
        </dgm:constrLst>
        <dgm:ruleLst/>
        <dgm:layoutNode name="parTx" styleLbl="revTx">
          <dgm:varLst>
            <dgm:chMax val="1"/>
            <dgm:bulletEnabled val="1"/>
          </dgm:varLst>
          <dgm:choose name="Name8">
            <dgm:if name="Name9" func="var" arg="dir" op="equ" val="norm">
              <dgm:alg type="tx">
                <dgm:param type="parTxLTRAlign" val="r"/>
              </dgm:alg>
            </dgm:if>
            <dgm:else name="Name10">
              <dgm:alg type="tx">
                <dgm:param type="parTxLTRAlign" val="l"/>
              </dgm:alg>
            </dgm:else>
          </dgm:choose>
          <dgm:shape xmlns:r="http://schemas.openxmlformats.org/officeDocument/2006/relationships" type="rect" r:blip="">
            <dgm:adjLst/>
          </dgm:shape>
          <dgm:presOf axis="self" ptType="node"/>
          <dgm:constrLst>
            <dgm:constr type="tMarg" refType="primFontSz" fact="0.2"/>
            <dgm:constr type="bMarg" refType="primFontSz" fact="0.2"/>
          </dgm:constrLst>
          <dgm:ruleLst>
            <dgm:rule type="h" val="INF" fact="NaN" max="NaN"/>
          </dgm:ruleLst>
        </dgm:layoutNode>
        <dgm:layoutNode name="bracket" styleLbl="parChTrans1D1">
          <dgm:alg type="sp"/>
          <dgm:choose name="Name11">
            <dgm:if name="Name12" func="var" arg="dir" op="equ" val="norm">
              <dgm:shape xmlns:r="http://schemas.openxmlformats.org/officeDocument/2006/relationships" type="leftBrace" r:blip="">
                <dgm:adjLst>
                  <dgm:adj idx="1" val="0.35"/>
                </dgm:adjLst>
              </dgm:shape>
            </dgm:if>
            <dgm:else name="Name13">
              <dgm:shape xmlns:r="http://schemas.openxmlformats.org/officeDocument/2006/relationships" rot="180" type="leftBrace" r:blip="">
                <dgm:adjLst>
                  <dgm:adj idx="1" val="0.35"/>
                </dgm:adjLst>
              </dgm:shape>
            </dgm:else>
          </dgm:choose>
          <dgm:presOf/>
        </dgm:layoutNode>
        <dgm:layoutNode name="spH">
          <dgm:alg type="sp"/>
        </dgm:layoutNode>
        <dgm:choose name="Name14">
          <dgm:if name="Name15" axis="ch" ptType="node" func="cnt" op="gte" val="1">
            <dgm:layoutNode name="desTx" styleLbl="node1">
              <dgm:varLst>
                <dgm:bulletEnabled val="1"/>
              </dgm:varLst>
              <dgm:alg type="tx">
                <dgm:param type="stBulletLvl" val="1"/>
                <dgm:param type="txAnchorVertCh" val="mid"/>
              </dgm:alg>
              <dgm:shape xmlns:r="http://schemas.openxmlformats.org/officeDocument/2006/relationships" type="rect" r:blip="">
                <dgm:adjLst/>
              </dgm:shape>
              <dgm:presOf axis="des" ptType="node"/>
              <dgm:constrLst>
                <dgm:constr type="secFontSz" refType="primFontSz"/>
                <dgm:constr type="tMarg" refType="primFontSz" fact="0.3"/>
                <dgm:constr type="bMarg" refType="primFontSz" fact="0.3"/>
                <dgm:constr type="lMarg" refType="primFontSz" fact="0.3"/>
                <dgm:constr type="rMarg" refType="primFontSz" fact="0.3"/>
              </dgm:constrLst>
              <dgm:ruleLst>
                <dgm:rule type="h" val="INF" fact="NaN" max="NaN"/>
              </dgm:ruleLst>
            </dgm:layoutNode>
          </dgm:if>
          <dgm:else name="Name16"/>
        </dgm:choose>
      </dgm:layoutNode>
      <dgm:forEach name="Name17" axis="followSib" ptType="sibTrans" cnt="1">
        <dgm:layoutNode name="spV">
          <dgm:alg type="sp"/>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layout15.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09/3/layout/RandomtoResultProcess">
  <dgm:title val=""/>
  <dgm:desc val=""/>
  <dgm:catLst>
    <dgm:cat type="process" pri="1275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clrData>
  <dgm:layoutNode name="Name0">
    <dgm:varLst>
      <dgm:dir/>
      <dgm:animOne val="branch"/>
      <dgm:animLvl val="lvl"/>
    </dgm:varLst>
    <dgm:choose name="Name1">
      <dgm:if name="Name2" func="var" arg="dir" op="equ" val="norm">
        <dgm:alg type="lin">
          <dgm:param type="fallback" val="2D"/>
          <dgm:param type="nodeVertAlign" val="t"/>
        </dgm:alg>
      </dgm:if>
      <dgm:else name="Name3">
        <dgm:alg type="lin">
          <dgm:param type="fallback" val="2D"/>
          <dgm:param type="nodeVertAlign" val="t"/>
          <dgm:param type="linDir" val="fromR"/>
        </dgm:alg>
      </dgm:else>
    </dgm:choose>
    <dgm:shape xmlns:r="http://schemas.openxmlformats.org/officeDocument/2006/relationships" r:blip="">
      <dgm:adjLst/>
    </dgm:shape>
    <dgm:constrLst>
      <dgm:constr type="userH" refType="h" fact="2"/>
      <dgm:constr type="w" for="ch" forName="chaos" refType="userH" fact="0.681"/>
      <dgm:constr type="h" for="ch" forName="chaos" refType="userH"/>
      <dgm:constr type="w" for="ch" forName="middle" refType="userH" fact="0.6"/>
      <dgm:constr type="h" for="ch" forName="middle" refType="userH"/>
      <dgm:constr type="w" for="ch" forName="last" refType="userH" fact="0.6"/>
      <dgm:constr type="h" for="ch" forName="last" refType="userH"/>
      <dgm:constr type="w" for="ch" forName="chevronComposite1" refType="userH" fact="0.22"/>
      <dgm:constr type="h" for="ch" forName="chevronComposite1" refType="userH" fact="0.52"/>
      <dgm:constr type="w" for="ch" forName="chevronComposite2" refType="userH" fact="0.22"/>
      <dgm:constr type="h" for="ch" forName="chevronComposite2" refType="userH" fact="0.52"/>
      <dgm:constr type="w" for="ch" forName="overlap" refType="userH" fact="-0.04"/>
      <dgm:constr type="h" for="ch" forName="overlap" refType="userH" fact="0.06"/>
      <dgm:constr type="primFontSz" for="des" forName="parTx1" op="equ" val="65"/>
      <dgm:constr type="primFontSz" for="des" forName="parTxMid" refType="primFontSz" refFor="des" refForName="parTx1" op="equ"/>
      <dgm:constr type="primFontSz" for="des" forName="circleTx" refType="primFontSz" refFor="des" refForName="parTx1" op="equ"/>
      <dgm:constr type="primFontSz" for="des" forName="desTx1" op="equ" val="65"/>
      <dgm:constr type="primFontSz" for="des" forName="desTxMid" refType="primFontSz" refFor="des" refForName="desTx1" op="equ"/>
      <dgm:constr type="primFontSz" for="des" forName="desTxN" refType="primFontSz" refFor="des" refForName="desTx1" op="equ"/>
    </dgm:constrLst>
    <dgm:forEach name="Name4" axis="ch" ptType="node">
      <dgm:choose name="Name5">
        <dgm:if name="Name6" axis="self" ptType="node" func="pos" op="equ" val="1">
          <dgm:layoutNode name="chaos">
            <dgm:alg type="composite"/>
            <dgm:shape xmlns:r="http://schemas.openxmlformats.org/officeDocument/2006/relationships" r:blip="">
              <dgm:adjLst/>
            </dgm:shape>
            <dgm:presOf/>
            <dgm:constrLst>
              <dgm:constr type="ctrX" for="ch" forName="parTx1" refType="w" fact="0.5"/>
              <dgm:constr type="t" for="ch" forName="parTx1" refType="w" fact="0.32"/>
              <dgm:constr type="w" for="ch" forName="parTx1" refType="w" fact="0.88"/>
              <dgm:constr type="h" for="ch" forName="parTx1" refType="w" fact="0.29"/>
              <dgm:constr type="ctrX" for="ch" forName="desTx1" refType="w" fact="0.5"/>
              <dgm:constr type="b" for="ch" forName="desTx1" refType="h"/>
              <dgm:constr type="w" for="ch" forName="desTx1" refType="w" fact="0.88"/>
              <dgm:constr type="h" for="ch" forName="desTx1" refType="h" fact="0.37"/>
              <dgm:constr type="l" for="ch" forName="c1" refType="w" fact="0.05"/>
              <dgm:constr type="t" for="ch" forName="c1" refType="w" fact="0.23"/>
              <dgm:constr type="w" for="ch" forName="c1" refType="w" fact="0.07"/>
              <dgm:constr type="h" for="ch" forName="c1" refType="w" refFor="ch" refForName="c1"/>
              <dgm:constr type="l" for="ch" forName="c2" refType="w" fact="0.1"/>
              <dgm:constr type="t" for="ch" forName="c2" refType="w" fact="0.13"/>
              <dgm:constr type="w" for="ch" forName="c2" refType="w" fact="0.07"/>
              <dgm:constr type="h" for="ch" forName="c2" refType="w" refFor="ch" refForName="c2"/>
              <dgm:constr type="l" for="ch" forName="c3" refType="w" fact="0.22"/>
              <dgm:constr type="t" for="ch" forName="c3" refType="w" fact="0.15"/>
              <dgm:constr type="w" for="ch" forName="c3" refType="w" fact="0.11"/>
              <dgm:constr type="h" for="ch" forName="c3" refType="w" refFor="ch" refForName="c3"/>
              <dgm:constr type="l" for="ch" forName="c4" refType="w" fact="0.32"/>
              <dgm:constr type="t" for="ch" forName="c4" refType="w" fact="0.04"/>
              <dgm:constr type="w" for="ch" forName="c4" refType="w" fact="0.07"/>
              <dgm:constr type="h" for="ch" forName="c4" refType="w" refFor="ch" refForName="c4"/>
              <dgm:constr type="l" for="ch" forName="c5" refType="w" fact="0.45"/>
              <dgm:constr type="t" for="ch" forName="c5" refType="w" fact="0"/>
              <dgm:constr type="w" for="ch" forName="c5" refType="w" fact="0.07"/>
              <dgm:constr type="h" for="ch" forName="c5" refType="w" refFor="ch" refForName="c5"/>
              <dgm:constr type="l" for="ch" forName="c6" refType="w" fact="0.61"/>
              <dgm:constr type="t" for="ch" forName="c6" refType="w" fact="0.07"/>
              <dgm:constr type="w" for="ch" forName="c6" refType="w" fact="0.07"/>
              <dgm:constr type="h" for="ch" forName="c6" refType="w" refFor="ch" refForName="c6"/>
              <dgm:constr type="l" for="ch" forName="c7" refType="w" fact="0.71"/>
              <dgm:constr type="t" for="ch" forName="c7" refType="w" fact="0.12"/>
              <dgm:constr type="w" for="ch" forName="c7" refType="w" fact="0.11"/>
              <dgm:constr type="h" for="ch" forName="c7" refType="w" refFor="ch" refForName="c7"/>
              <dgm:constr type="l" for="ch" forName="c8" refType="w" fact="0.85"/>
              <dgm:constr type="t" for="ch" forName="c8" refType="w" fact="0.23"/>
              <dgm:constr type="w" for="ch" forName="c8" refType="w" fact="0.07"/>
              <dgm:constr type="h" for="ch" forName="c8" refType="w" refFor="ch" refForName="c8"/>
              <dgm:constr type="l" for="ch" forName="c9" refType="w" fact="0.91"/>
              <dgm:constr type="t" for="ch" forName="c9" refType="w" fact="0.34"/>
              <dgm:constr type="w" for="ch" forName="c9" refType="w" fact="0.07"/>
              <dgm:constr type="h" for="ch" forName="c9" refType="w" refFor="ch" refForName="c9"/>
              <dgm:constr type="l" for="ch" forName="c10" refType="w" fact="0.39"/>
              <dgm:constr type="t" for="ch" forName="c10" refType="w" fact="0.13"/>
              <dgm:constr type="w" for="ch" forName="c10" refType="w" fact="0.18"/>
              <dgm:constr type="h" for="ch" forName="c10" refType="w" refFor="ch" refForName="c10"/>
              <dgm:constr type="l" for="ch" forName="c11" refType="w" fact="0"/>
              <dgm:constr type="t" for="ch" forName="c11" refType="w" fact="0.51"/>
              <dgm:constr type="w" for="ch" forName="c11" refType="w" fact="0.07"/>
              <dgm:constr type="h" for="ch" forName="c11" refType="w" refFor="ch" refForName="c11"/>
              <dgm:constr type="l" for="ch" forName="c12" refType="w" fact="0.06"/>
              <dgm:constr type="t" for="ch" forName="c12" refType="w" fact="0.6"/>
              <dgm:constr type="w" for="ch" forName="c12" refType="w" fact="0.11"/>
              <dgm:constr type="h" for="ch" forName="c12" refType="w" refFor="ch" refForName="c12"/>
              <dgm:constr type="l" for="ch" forName="c13" refType="w" fact="0.21"/>
              <dgm:constr type="t" for="ch" forName="c13" refType="w" fact="0.68"/>
              <dgm:constr type="w" for="ch" forName="c13" refType="w" fact="0.16"/>
              <dgm:constr type="h" for="ch" forName="c13" refType="w" refFor="ch" refForName="c13"/>
              <dgm:constr type="l" for="ch" forName="c14" refType="w" fact="0.42"/>
              <dgm:constr type="t" for="ch" forName="c14" refType="w" fact="0.81"/>
              <dgm:constr type="w" for="ch" forName="c14" refType="w" fact="0.07"/>
              <dgm:constr type="h" for="ch" forName="c14" refType="w" refFor="ch" refForName="c14"/>
              <dgm:constr type="l" for="ch" forName="c15" refType="w" fact="0.46"/>
              <dgm:constr type="t" for="ch" forName="c15" refType="w" fact="0.68"/>
              <dgm:constr type="w" for="ch" forName="c15" refType="w" fact="0.11"/>
              <dgm:constr type="h" for="ch" forName="c15" refType="w" refFor="ch" refForName="c15"/>
              <dgm:constr type="l" for="ch" forName="c16" refType="w" fact="0.56"/>
              <dgm:constr type="t" for="ch" forName="c16" refType="w" fact="0.82"/>
              <dgm:constr type="w" for="ch" forName="c16" refType="w" fact="0.07"/>
              <dgm:constr type="h" for="ch" forName="c16" refType="w" refFor="ch" refForName="c16"/>
              <dgm:constr type="l" for="ch" forName="c17" refType="w" fact="0.65"/>
              <dgm:constr type="t" for="ch" forName="c17" refType="w" fact="0.66"/>
              <dgm:constr type="w" for="ch" forName="c17" refType="w" fact="0.16"/>
              <dgm:constr type="h" for="ch" forName="c17" refType="w" refFor="ch" refForName="c17"/>
              <dgm:constr type="l" for="ch" forName="c18" refType="w" fact="0.87"/>
              <dgm:constr type="t" for="ch" forName="c18" refType="w" fact="0.62"/>
              <dgm:constr type="w" for="ch" forName="c18" refType="w" fact="0.11"/>
              <dgm:constr type="h" for="ch" forName="c18" refType="w" refFor="ch" refForName="c18"/>
            </dgm:constrLst>
            <dgm:layoutNode name="parTx1" styleLbl="revTx">
              <dgm:alg type="tx"/>
              <dgm:shape xmlns:r="http://schemas.openxmlformats.org/officeDocument/2006/relationships" type="rect"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7">
              <dgm:if name="Name8" axis="ch" ptType="node" func="cnt" op="gte" val="1">
                <dgm:layoutNode name="desTx1" styleLbl="revTx">
                  <dgm:varLst>
                    <dgm:bulletEnabled val="1"/>
                  </dgm:varLst>
                  <dgm:choose name="Name9">
                    <dgm:if name="Name10" axis="ch" ptType="node" func="cnt" op="equ" val="1">
                      <dgm:alg type="tx">
                        <dgm:param type="shpTxLTRAlignCh" val="l"/>
                      </dgm:alg>
                    </dgm:if>
                    <dgm:else name="Name11">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12"/>
            </dgm:choose>
            <dgm:layoutNode name="c1" styleLbl="node1">
              <dgm:alg type="sp"/>
              <dgm:shape xmlns:r="http://schemas.openxmlformats.org/officeDocument/2006/relationships" type="ellipse" r:blip="">
                <dgm:adjLst/>
              </dgm:shape>
              <dgm:presOf/>
            </dgm:layoutNode>
            <dgm:layoutNode name="c2" styleLbl="node1">
              <dgm:alg type="sp"/>
              <dgm:shape xmlns:r="http://schemas.openxmlformats.org/officeDocument/2006/relationships" type="ellipse" r:blip="">
                <dgm:adjLst/>
              </dgm:shape>
              <dgm:presOf/>
            </dgm:layoutNode>
            <dgm:layoutNode name="c3" styleLbl="node1">
              <dgm:alg type="sp"/>
              <dgm:shape xmlns:r="http://schemas.openxmlformats.org/officeDocument/2006/relationships" type="ellipse" r:blip="">
                <dgm:adjLst/>
              </dgm:shape>
              <dgm:presOf/>
            </dgm:layoutNode>
            <dgm:layoutNode name="c4" styleLbl="node1">
              <dgm:alg type="sp"/>
              <dgm:shape xmlns:r="http://schemas.openxmlformats.org/officeDocument/2006/relationships" type="ellipse" r:blip="">
                <dgm:adjLst/>
              </dgm:shape>
              <dgm:presOf/>
            </dgm:layoutNode>
            <dgm:layoutNode name="c5" styleLbl="node1">
              <dgm:alg type="sp"/>
              <dgm:shape xmlns:r="http://schemas.openxmlformats.org/officeDocument/2006/relationships" type="ellipse" r:blip="">
                <dgm:adjLst/>
              </dgm:shape>
              <dgm:presOf/>
            </dgm:layoutNode>
            <dgm:layoutNode name="c6" styleLbl="node1">
              <dgm:alg type="sp"/>
              <dgm:shape xmlns:r="http://schemas.openxmlformats.org/officeDocument/2006/relationships" type="ellipse" r:blip="">
                <dgm:adjLst/>
              </dgm:shape>
              <dgm:presOf/>
            </dgm:layoutNode>
            <dgm:layoutNode name="c7" styleLbl="node1">
              <dgm:alg type="sp"/>
              <dgm:shape xmlns:r="http://schemas.openxmlformats.org/officeDocument/2006/relationships" type="ellipse" r:blip="">
                <dgm:adjLst/>
              </dgm:shape>
              <dgm:presOf/>
            </dgm:layoutNode>
            <dgm:layoutNode name="c8" styleLbl="node1">
              <dgm:alg type="sp"/>
              <dgm:shape xmlns:r="http://schemas.openxmlformats.org/officeDocument/2006/relationships" type="ellipse" r:blip="">
                <dgm:adjLst/>
              </dgm:shape>
              <dgm:presOf/>
            </dgm:layoutNode>
            <dgm:layoutNode name="c9" styleLbl="node1">
              <dgm:alg type="sp"/>
              <dgm:shape xmlns:r="http://schemas.openxmlformats.org/officeDocument/2006/relationships" type="ellipse" r:blip="">
                <dgm:adjLst/>
              </dgm:shape>
              <dgm:presOf/>
            </dgm:layoutNode>
            <dgm:layoutNode name="c10" styleLbl="node1">
              <dgm:alg type="sp"/>
              <dgm:shape xmlns:r="http://schemas.openxmlformats.org/officeDocument/2006/relationships" type="ellipse" r:blip="">
                <dgm:adjLst/>
              </dgm:shape>
              <dgm:presOf/>
            </dgm:layoutNode>
            <dgm:layoutNode name="c11" styleLbl="node1">
              <dgm:alg type="sp"/>
              <dgm:shape xmlns:r="http://schemas.openxmlformats.org/officeDocument/2006/relationships" type="ellipse" r:blip="">
                <dgm:adjLst/>
              </dgm:shape>
              <dgm:presOf/>
            </dgm:layoutNode>
            <dgm:layoutNode name="c12" styleLbl="node1">
              <dgm:alg type="sp"/>
              <dgm:shape xmlns:r="http://schemas.openxmlformats.org/officeDocument/2006/relationships" type="ellipse" r:blip="">
                <dgm:adjLst/>
              </dgm:shape>
              <dgm:presOf/>
            </dgm:layoutNode>
            <dgm:layoutNode name="c13" styleLbl="node1">
              <dgm:alg type="sp"/>
              <dgm:shape xmlns:r="http://schemas.openxmlformats.org/officeDocument/2006/relationships" type="ellipse" r:blip="">
                <dgm:adjLst/>
              </dgm:shape>
              <dgm:presOf/>
            </dgm:layoutNode>
            <dgm:layoutNode name="c14" styleLbl="node1">
              <dgm:alg type="sp"/>
              <dgm:shape xmlns:r="http://schemas.openxmlformats.org/officeDocument/2006/relationships" type="ellipse" r:blip="">
                <dgm:adjLst/>
              </dgm:shape>
              <dgm:presOf/>
            </dgm:layoutNode>
            <dgm:layoutNode name="c15" styleLbl="node1">
              <dgm:alg type="sp"/>
              <dgm:shape xmlns:r="http://schemas.openxmlformats.org/officeDocument/2006/relationships" type="ellipse" r:blip="">
                <dgm:adjLst/>
              </dgm:shape>
              <dgm:presOf/>
            </dgm:layoutNode>
            <dgm:layoutNode name="c16" styleLbl="node1">
              <dgm:alg type="sp"/>
              <dgm:shape xmlns:r="http://schemas.openxmlformats.org/officeDocument/2006/relationships" type="ellipse" r:blip="">
                <dgm:adjLst/>
              </dgm:shape>
              <dgm:presOf/>
            </dgm:layoutNode>
            <dgm:layoutNode name="c17" styleLbl="node1">
              <dgm:alg type="sp"/>
              <dgm:shape xmlns:r="http://schemas.openxmlformats.org/officeDocument/2006/relationships" type="ellipse" r:blip="">
                <dgm:adjLst/>
              </dgm:shape>
              <dgm:presOf/>
            </dgm:layoutNode>
            <dgm:layoutNode name="c18" styleLbl="node1">
              <dgm:alg type="sp"/>
              <dgm:shape xmlns:r="http://schemas.openxmlformats.org/officeDocument/2006/relationships" type="ellipse" r:blip="">
                <dgm:adjLst/>
              </dgm:shape>
              <dgm:presOf/>
            </dgm:layoutNode>
          </dgm:layoutNode>
        </dgm:if>
        <dgm:if name="Name13" axis="self" ptType="node" func="revPos" op="equ" val="1">
          <dgm:layoutNode name="last">
            <dgm:alg type="composite"/>
            <dgm:shape xmlns:r="http://schemas.openxmlformats.org/officeDocument/2006/relationships" r:blip="">
              <dgm:adjLst/>
            </dgm:shape>
            <dgm:presOf/>
            <dgm:constrLst>
              <dgm:constr type="ctrX" for="ch" forName="circleTx" refType="w" fact="0.5"/>
              <dgm:constr type="t" for="ch" forName="circleTx" refType="w" fact="0.117"/>
              <dgm:constr type="w" for="ch" forName="circleTx" refType="h" refFor="ch" refForName="circleTx"/>
              <dgm:constr type="h" for="ch" forName="circleTx" refType="w" fact="0.85"/>
              <dgm:constr type="l" for="ch" forName="desTxN"/>
              <dgm:constr type="b" for="ch" forName="desTxN" refType="h"/>
              <dgm:constr type="w" for="ch" forName="desTxN" refType="w"/>
              <dgm:constr type="h" for="ch" forName="desTxN" refType="h" fact="0.37"/>
              <dgm:constr type="ctrX" for="ch" forName="spN" refType="w" fact="0.5"/>
              <dgm:constr type="t" for="ch" forName="spN"/>
              <dgm:constr type="w" for="ch" forName="spN" refType="w" fact="0.93"/>
              <dgm:constr type="h" for="ch" forName="spN" refType="h" fact="0.01"/>
            </dgm:constrLst>
            <dgm:layoutNode name="circleTx" styleLbl="node1">
              <dgm:alg type="tx"/>
              <dgm:shape xmlns:r="http://schemas.openxmlformats.org/officeDocument/2006/relationships" type="ellipse" r:blip="">
                <dgm:adjLst/>
              </dgm:shape>
              <dgm:presOf axis="self" ptType="node"/>
              <dgm:constrLst>
                <dgm:constr type="lMarg"/>
                <dgm:constr type="rMarg"/>
                <dgm:constr type="tMarg"/>
                <dgm:constr type="bMarg"/>
              </dgm:constrLst>
              <dgm:ruleLst>
                <dgm:rule type="primFontSz" val="5" fact="NaN" max="NaN"/>
              </dgm:ruleLst>
            </dgm:layoutNode>
            <dgm:choose name="Name14">
              <dgm:if name="Name15" axis="ch" ptType="node" func="cnt" op="gte" val="1">
                <dgm:layoutNode name="desTxN" styleLbl="revTx">
                  <dgm:varLst>
                    <dgm:bulletEnabled val="1"/>
                  </dgm:varLst>
                  <dgm:choose name="Name16">
                    <dgm:if name="Name17" axis="ch" ptType="node" func="cnt" op="equ" val="1">
                      <dgm:alg type="tx">
                        <dgm:param type="shpTxLTRAlignCh" val="l"/>
                      </dgm:alg>
                    </dgm:if>
                    <dgm:else name="Name18">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19"/>
            </dgm:choose>
            <dgm:layoutNode name="spN">
              <dgm:alg type="sp"/>
              <dgm:shape xmlns:r="http://schemas.openxmlformats.org/officeDocument/2006/relationships" r:blip="">
                <dgm:adjLst/>
              </dgm:shape>
              <dgm:presOf/>
            </dgm:layoutNode>
          </dgm:layoutNode>
        </dgm:if>
        <dgm:else name="Name20">
          <dgm:layoutNode name="middle">
            <dgm:alg type="composite"/>
            <dgm:shape xmlns:r="http://schemas.openxmlformats.org/officeDocument/2006/relationships" r:blip="">
              <dgm:adjLst/>
            </dgm:shape>
            <dgm:presOf/>
            <dgm:constrLst>
              <dgm:constr type="l" for="ch" forName="parTxMid"/>
              <dgm:constr type="t" for="ch" forName="parTxMid" refType="w" fact="0.167"/>
              <dgm:constr type="w" for="ch" forName="parTxMid" refType="w"/>
              <dgm:constr type="h" for="ch" forName="parTxMid" refType="w" fact="0.7"/>
              <dgm:constr type="l" for="ch" forName="desTxMid"/>
              <dgm:constr type="b" for="ch" forName="desTxMid" refType="h"/>
              <dgm:constr type="w" for="ch" forName="desTxMid" refType="w"/>
              <dgm:constr type="h" for="ch" forName="desTxMid" refType="h" fact="0.37"/>
              <dgm:constr type="ctrX" for="ch" forName="spMid" refType="w" fact="0.5"/>
              <dgm:constr type="t" for="ch" forName="spMid"/>
              <dgm:constr type="w" for="ch" forName="spMid" refType="w" fact="0.01"/>
              <dgm:constr type="h" for="ch" forName="spMid" refType="h" fact="0.01"/>
            </dgm:constrLst>
            <dgm:layoutNode name="parTxMid" styleLbl="revTx">
              <dgm:alg type="tx"/>
              <dgm:shape xmlns:r="http://schemas.openxmlformats.org/officeDocument/2006/relationships" type="rect"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21">
              <dgm:if name="Name22" axis="ch" ptType="node" func="cnt" op="gte" val="1">
                <dgm:layoutNode name="desTxMid" styleLbl="revTx">
                  <dgm:varLst>
                    <dgm:bulletEnabled val="1"/>
                  </dgm:varLst>
                  <dgm:choose name="Name23">
                    <dgm:if name="Name24" axis="ch" ptType="node" func="cnt" op="equ" val="1">
                      <dgm:alg type="tx">
                        <dgm:param type="shpTxLTRAlignCh" val="l"/>
                      </dgm:alg>
                    </dgm:if>
                    <dgm:else name="Name25">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26"/>
            </dgm:choose>
            <dgm:layoutNode name="spMid">
              <dgm:alg type="sp"/>
              <dgm:shape xmlns:r="http://schemas.openxmlformats.org/officeDocument/2006/relationships" r:blip="">
                <dgm:adjLst/>
              </dgm:shape>
              <dgm:presOf/>
            </dgm:layoutNode>
          </dgm:layoutNode>
        </dgm:else>
      </dgm:choose>
      <dgm:forEach name="Name27" axis="followSib" ptType="sibTrans" cnt="1">
        <dgm:layoutNode name="chevronComposite1" styleLbl="alignImgPlace1">
          <dgm:alg type="composite"/>
          <dgm:shape xmlns:r="http://schemas.openxmlformats.org/officeDocument/2006/relationships" r:blip="">
            <dgm:adjLst/>
          </dgm:shape>
          <dgm:presOf/>
          <dgm:constrLst>
            <dgm:constr type="l" for="ch" forName="chevron1"/>
            <dgm:constr type="t" for="ch" forName="chevron1" refType="h" fact="0.1923"/>
            <dgm:constr type="w" for="ch" forName="chevron1" refType="w"/>
            <dgm:constr type="b" for="ch" forName="chevron1" refType="h"/>
            <dgm:constr type="l" for="ch" forName="spChevron1"/>
            <dgm:constr type="t" for="ch" forName="spChevron1"/>
            <dgm:constr type="w" for="ch" forName="spChevron1" refType="w" fact="0.01"/>
            <dgm:constr type="h" for="ch" forName="spChevron1" refType="h" fact="0.01"/>
          </dgm:constrLst>
          <dgm:layoutNode name="chevron1">
            <dgm:alg type="sp"/>
            <dgm:choose name="Name28">
              <dgm:if name="Name29" func="var" arg="dir" op="equ" val="norm">
                <dgm:shape xmlns:r="http://schemas.openxmlformats.org/officeDocument/2006/relationships" type="chevron" r:blip="">
                  <dgm:adjLst>
                    <dgm:adj idx="1" val="0.6231"/>
                  </dgm:adjLst>
                </dgm:shape>
              </dgm:if>
              <dgm:else name="Name30">
                <dgm:shape xmlns:r="http://schemas.openxmlformats.org/officeDocument/2006/relationships" rot="180" type="chevron" r:blip="">
                  <dgm:adjLst>
                    <dgm:adj idx="1" val="0.6231"/>
                  </dgm:adjLst>
                </dgm:shape>
              </dgm:else>
            </dgm:choose>
            <dgm:presOf/>
          </dgm:layoutNode>
          <dgm:layoutNode name="spChevron1">
            <dgm:alg type="sp"/>
            <dgm:shape xmlns:r="http://schemas.openxmlformats.org/officeDocument/2006/relationships" r:blip="">
              <dgm:adjLst/>
            </dgm:shape>
            <dgm:presOf/>
          </dgm:layoutNode>
        </dgm:layoutNode>
        <dgm:choose name="Name31">
          <dgm:if name="Name32" axis="root ch" ptType="all node" func="cnt" op="equ" val="2">
            <dgm:layoutNode name="overlap">
              <dgm:alg type="sp"/>
              <dgm:shape xmlns:r="http://schemas.openxmlformats.org/officeDocument/2006/relationships" r:blip="">
                <dgm:adjLst/>
              </dgm:shape>
              <dgm:presOf/>
            </dgm:layoutNode>
            <dgm:layoutNode name="chevronComposite2" styleLbl="alignImgPlace1">
              <dgm:alg type="composite"/>
              <dgm:shape xmlns:r="http://schemas.openxmlformats.org/officeDocument/2006/relationships" r:blip="">
                <dgm:adjLst/>
              </dgm:shape>
              <dgm:presOf/>
              <dgm:constrLst>
                <dgm:constr type="l" for="ch" forName="chevron2"/>
                <dgm:constr type="t" for="ch" forName="chevron2" refType="h" fact="0.1923"/>
                <dgm:constr type="w" for="ch" forName="chevron2" refType="w"/>
                <dgm:constr type="b" for="ch" forName="chevron2" refType="h"/>
                <dgm:constr type="l" for="ch" forName="spChevron2"/>
                <dgm:constr type="t" for="ch" forName="spChevron2"/>
                <dgm:constr type="w" for="ch" forName="spChevron2" refType="w" fact="0.01"/>
                <dgm:constr type="h" for="ch" forName="spChevron2" refType="h" fact="0.01"/>
              </dgm:constrLst>
              <dgm:layoutNode name="chevron2">
                <dgm:alg type="sp"/>
                <dgm:choose name="Name33">
                  <dgm:if name="Name34" func="var" arg="dir" op="equ" val="norm">
                    <dgm:shape xmlns:r="http://schemas.openxmlformats.org/officeDocument/2006/relationships" type="chevron" r:blip="">
                      <dgm:adjLst>
                        <dgm:adj idx="1" val="0.6231"/>
                      </dgm:adjLst>
                    </dgm:shape>
                  </dgm:if>
                  <dgm:else name="Name35">
                    <dgm:shape xmlns:r="http://schemas.openxmlformats.org/officeDocument/2006/relationships" rot="180" type="chevron" r:blip="">
                      <dgm:adjLst>
                        <dgm:adj idx="1" val="0.6231"/>
                      </dgm:adjLst>
                    </dgm:shape>
                  </dgm:else>
                </dgm:choose>
                <dgm:presOf/>
              </dgm:layoutNode>
              <dgm:layoutNode name="spChevron2">
                <dgm:alg type="sp"/>
                <dgm:shape xmlns:r="http://schemas.openxmlformats.org/officeDocument/2006/relationships" r:blip="">
                  <dgm:adjLst/>
                </dgm:shape>
                <dgm:presOf/>
              </dgm:layoutNode>
            </dgm:layoutNode>
          </dgm:if>
          <dgm:else name="Name36"/>
        </dgm:choose>
      </dgm:forEach>
    </dgm:forEach>
  </dgm:layoutNode>
</dgm:layoutDef>
</file>

<file path=ppt/diagrams/layout21.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22.xml><?xml version="1.0" encoding="utf-8"?>
<dgm:layoutDef xmlns:dgm="http://schemas.openxmlformats.org/drawingml/2006/diagram" xmlns:a="http://schemas.openxmlformats.org/drawingml/2006/main" uniqueId="urn:microsoft.com/office/officeart/2009/layout/ReverseList">
  <dgm:title val=""/>
  <dgm:desc val=""/>
  <dgm:catLst>
    <dgm:cat type="relationship" pri="3800"/>
  </dgm:catLst>
  <dgm:samp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clrData>
  <dgm:layoutNode name="Name0">
    <dgm:varLst>
      <dgm:chMax val="2"/>
      <dgm:chPref val="2"/>
      <dgm:animLvl val="lvl"/>
    </dgm:varLst>
    <dgm:choose name="Name1">
      <dgm:if name="Name2" axis="ch" ptType="node" func="cnt" op="lte" val="1">
        <dgm:alg type="composite">
          <dgm:param type="ar" val="0.9993"/>
        </dgm:alg>
      </dgm:if>
      <dgm:else name="Name3">
        <dgm:alg type="composite">
          <dgm:param type="ar" val="0.8036"/>
        </dgm:alg>
      </dgm:else>
    </dgm:choose>
    <dgm:shape xmlns:r="http://schemas.openxmlformats.org/officeDocument/2006/relationships" r:blip="">
      <dgm:adjLst/>
    </dgm:shape>
    <dgm:choose name="Name4">
      <dgm:if name="Name5" axis="ch" ptType="node" func="cnt" op="lte" val="1">
        <dgm:constrLst>
          <dgm:constr type="primFontSz" for="des" ptType="node" op="equ" val="65"/>
          <dgm:constr type="l" for="ch" forName="LeftNode" refType="w" fact="0"/>
          <dgm:constr type="t" for="ch" forName="LeftNode" refType="h" fact="0.25"/>
          <dgm:constr type="w" for="ch" forName="LeftNode" refType="w" fact="0.5"/>
          <dgm:constr type="h" for="ch" forName="LeftNode" refType="h"/>
          <dgm:constr type="l" for="ch" forName="LeftText" refType="w" fact="0"/>
          <dgm:constr type="t" for="ch" forName="LeftText" refType="h" fact="0.25"/>
          <dgm:constr type="w" for="ch" forName="LeftText" refType="w" fact="0.5"/>
          <dgm:constr type="h" for="ch" forName="LeftText" refType="h"/>
        </dgm:constrLst>
      </dgm:if>
      <dgm:else name="Name6">
        <dgm:constrLst>
          <dgm:constr type="primFontSz" for="des" ptType="node" op="equ" val="65"/>
          <dgm:constr type="l" for="ch" forName="LeftNode" refType="w" fact="0"/>
          <dgm:constr type="t" for="ch" forName="LeftNode" refType="h" fact="0.1786"/>
          <dgm:constr type="w" for="ch" forName="LeftNode" refType="w" fact="0.4889"/>
          <dgm:constr type="h" for="ch" forName="LeftNode" refType="h" fact="0.6429"/>
          <dgm:constr type="l" for="ch" forName="LeftText" refType="w" fact="0"/>
          <dgm:constr type="t" for="ch" forName="LeftText" refType="h" fact="0.1786"/>
          <dgm:constr type="w" for="ch" forName="LeftText" refType="w" fact="0.4889"/>
          <dgm:constr type="h" for="ch" forName="LeftText" refType="h" fact="0.6429"/>
          <dgm:constr type="l" for="ch" forName="RightNode" refType="w" fact="0.5111"/>
          <dgm:constr type="t" for="ch" forName="RightNode" refType="h" fact="0.1786"/>
          <dgm:constr type="w" for="ch" forName="RightNode" refType="w" fact="0.4889"/>
          <dgm:constr type="h" for="ch" forName="RightNode" refType="h" fact="0.6429"/>
          <dgm:constr type="l" for="ch" forName="RightText" refType="w" fact="0.5111"/>
          <dgm:constr type="t" for="ch" forName="RightText" refType="h" fact="0.1786"/>
          <dgm:constr type="w" for="ch" forName="RightText" refType="w" fact="0.4889"/>
          <dgm:constr type="h" for="ch" forName="RightText" refType="h" fact="0.6429"/>
          <dgm:constr type="l" for="ch" forName="TopArrow" refType="w" fact="0.2444"/>
          <dgm:constr type="t" for="ch" forName="TopArrow" refType="h" fact="0"/>
          <dgm:constr type="w" for="ch" forName="TopArrow" refType="w" fact="0.5111"/>
          <dgm:constr type="h" for="ch" forName="TopArrow" refType="h" fact="0.4107"/>
          <dgm:constr type="l" for="ch" forName="BottomArrow" refType="w" fact="0.2444"/>
          <dgm:constr type="t" for="ch" forName="BottomArrow" refType="h" fact="0.5893"/>
          <dgm:constr type="w" for="ch" forName="BottomArrow" refType="w" fact="0.5111"/>
          <dgm:constr type="h" for="ch" forName="BottomArrow" refType="h" fact="0.4107"/>
        </dgm:constrLst>
      </dgm:else>
    </dgm:choose>
    <dgm:choose name="Name7">
      <dgm:if name="Name8" axis="ch" ptType="node" func="cnt" op="gte" val="1">
        <dgm:layoutNode name="LeftText" styleLbl="revTx" moveWith="LeftNode">
          <dgm:varLst>
            <dgm:bulletEnabled val="1"/>
          </dgm:varLst>
          <dgm:alg type="tx">
            <dgm:param type="txAnchorVert" val="t"/>
            <dgm:param type="parTxLTRAlign" val="l"/>
          </dgm:alg>
          <dgm:choose name="Name9">
            <dgm:if name="Name10" axis="ch" ptType="node" func="cnt" op="lte" val="1">
              <dgm:shape xmlns:r="http://schemas.openxmlformats.org/officeDocument/2006/relationships" type="roundRect" r:blip="" hideGeom="1">
                <dgm:adjLst>
                  <dgm:adj idx="1" val="0.1667"/>
                  <dgm:adj idx="2" val="0"/>
                </dgm:adjLst>
              </dgm:shape>
              <dgm:presOf axis="ch desOrSelf" ptType="node node" st="1 1" cnt="1 0"/>
              <dgm:constrLst>
                <dgm:constr type="lMarg" refType="primFontSz" fact="0.3"/>
                <dgm:constr type="rMarg" refType="primFontSz" fact="0.3"/>
                <dgm:constr type="tMarg" refType="primFontSz" fact="0.5"/>
                <dgm:constr type="bMarg" refType="primFontSz" fact="0.5"/>
              </dgm:constrLst>
            </dgm:if>
            <dgm:else name="Name11">
              <dgm:shape xmlns:r="http://schemas.openxmlformats.org/officeDocument/2006/relationships" rot="270" type="round2SameRect" r:blip="" hideGeom="1">
                <dgm:adjLst>
                  <dgm:adj idx="1" val="0.1667"/>
                  <dgm:adj idx="2" val="0"/>
                </dgm:adjLst>
              </dgm:shape>
              <dgm:presOf axis="ch desOrSelf" ptType="node node" st="1 1" cnt="1 0"/>
              <dgm:constrLst>
                <dgm:constr type="lMarg" refType="primFontSz" fact="0.3"/>
                <dgm:constr type="rMarg" refType="primFontSz" fact="0.45"/>
                <dgm:constr type="tMarg" refType="primFontSz" fact="0.5"/>
                <dgm:constr type="bMarg" refType="primFontSz" fact="0.5"/>
              </dgm:constrLst>
            </dgm:else>
          </dgm:choose>
          <dgm:ruleLst>
            <dgm:rule type="primFontSz" val="5" fact="NaN" max="NaN"/>
          </dgm:ruleLst>
        </dgm:layoutNode>
        <dgm:layoutNode name="LeftNode" styleLbl="bgImgPlace1">
          <dgm:varLst>
            <dgm:chMax val="2"/>
            <dgm:chPref val="2"/>
          </dgm:varLst>
          <dgm:alg type="sp"/>
          <dgm:choose name="Name12">
            <dgm:if name="Name13" axis="ch" ptType="node" func="cnt" op="lte" val="1">
              <dgm:shape xmlns:r="http://schemas.openxmlformats.org/officeDocument/2006/relationships" type="roundRect" r:blip="">
                <dgm:adjLst>
                  <dgm:adj idx="1" val="0.1667"/>
                  <dgm:adj idx="2" val="0"/>
                </dgm:adjLst>
              </dgm:shape>
            </dgm:if>
            <dgm:else name="Name14">
              <dgm:shape xmlns:r="http://schemas.openxmlformats.org/officeDocument/2006/relationships" rot="270" type="round2SameRect" r:blip="">
                <dgm:adjLst>
                  <dgm:adj idx="1" val="0.1667"/>
                  <dgm:adj idx="2" val="0"/>
                </dgm:adjLst>
              </dgm:shape>
            </dgm:else>
          </dgm:choose>
          <dgm:presOf axis="ch desOrSelf" ptType="node node" st="1 1" cnt="1 0"/>
        </dgm:layoutNode>
        <dgm:choose name="Name15">
          <dgm:if name="Name16" axis="ch" ptType="node" func="cnt" op="gte" val="2">
            <dgm:layoutNode name="RightText" styleLbl="revTx" moveWith="RightNode">
              <dgm:varLst>
                <dgm:bulletEnabled val="1"/>
              </dgm:varLst>
              <dgm:alg type="tx">
                <dgm:param type="txAnchorVert" val="t"/>
                <dgm:param type="parTxLTRAlign" val="l"/>
              </dgm:alg>
              <dgm:shape xmlns:r="http://schemas.openxmlformats.org/officeDocument/2006/relationships" rot="90" type="round2SameRect" r:blip="" hideGeom="1">
                <dgm:adjLst>
                  <dgm:adj idx="1" val="0.1667"/>
                  <dgm:adj idx="2" val="0"/>
                </dgm:adjLst>
              </dgm:shape>
              <dgm:presOf axis="ch desOrSelf" ptType="node node" st="2 1" cnt="1 0"/>
              <dgm:constrLst>
                <dgm:constr type="lMarg" refType="primFontSz" fact="0.45"/>
                <dgm:constr type="rMarg" refType="primFontSz" fact="0.3"/>
                <dgm:constr type="tMarg" refType="primFontSz" fact="0.5"/>
                <dgm:constr type="bMarg" refType="primFontSz" fact="0.5"/>
              </dgm:constrLst>
              <dgm:ruleLst>
                <dgm:rule type="primFontSz" val="5" fact="NaN" max="NaN"/>
              </dgm:ruleLst>
            </dgm:layoutNode>
            <dgm:layoutNode name="RightNode" styleLbl="bgImgPlace1">
              <dgm:varLst>
                <dgm:chMax val="0"/>
                <dgm:chPref val="0"/>
              </dgm:varLst>
              <dgm:alg type="sp"/>
              <dgm:shape xmlns:r="http://schemas.openxmlformats.org/officeDocument/2006/relationships" rot="90" type="round2SameRect" r:blip="">
                <dgm:adjLst>
                  <dgm:adj idx="1" val="0.1667"/>
                  <dgm:adj idx="2" val="0"/>
                </dgm:adjLst>
              </dgm:shape>
              <dgm:presOf axis="ch desOrSelf" ptType="node node" st="2 1" cnt="1 0"/>
            </dgm:layoutNode>
            <dgm:layoutNode name="TopArrow">
              <dgm:alg type="sp"/>
              <dgm:shape xmlns:r="http://schemas.openxmlformats.org/officeDocument/2006/relationships" type="circularArrow" r:blip="">
                <dgm:adjLst>
                  <dgm:adj idx="1" val="0.125"/>
                  <dgm:adj idx="2" val="19.0387"/>
                  <dgm:adj idx="3" val="-19.0387"/>
                  <dgm:adj idx="4" val="180"/>
                  <dgm:adj idx="5" val="0.125"/>
                </dgm:adjLst>
              </dgm:shape>
              <dgm:presOf/>
            </dgm:layoutNode>
            <dgm:layoutNode name="BottomArrow">
              <dgm:alg type="sp"/>
              <dgm:shape xmlns:r="http://schemas.openxmlformats.org/officeDocument/2006/relationships" rot="180" type="circularArrow" r:blip="">
                <dgm:adjLst>
                  <dgm:adj idx="1" val="0.125"/>
                  <dgm:adj idx="2" val="19.0387"/>
                  <dgm:adj idx="3" val="-19.0387"/>
                  <dgm:adj idx="4" val="180"/>
                  <dgm:adj idx="5" val="0.125"/>
                </dgm:adjLst>
              </dgm:shape>
              <dgm:presOf/>
            </dgm:layoutNode>
          </dgm:if>
          <dgm:else name="Name17"/>
        </dgm:choose>
      </dgm:if>
      <dgm:else name="Name18"/>
    </dgm:choose>
  </dgm:layoutNode>
</dgm:layoutDef>
</file>

<file path=ppt/diagrams/layout23.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24.xml><?xml version="1.0" encoding="utf-8"?>
<dgm:layoutDef xmlns:dgm="http://schemas.openxmlformats.org/drawingml/2006/diagram" xmlns:a="http://schemas.openxmlformats.org/drawingml/2006/main" uniqueId="urn:microsoft.com/office/officeart/2005/8/layout/target1">
  <dgm:title val=""/>
  <dgm:desc val=""/>
  <dgm:catLst>
    <dgm:cat type="relationship" pri="25000"/>
    <dgm:cat type="convert" pri="2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resizeHandles val="exact"/>
    </dgm:varLst>
    <dgm:alg type="composite">
      <dgm:param type="ar" val="1.25"/>
    </dgm:alg>
    <dgm:shape xmlns:r="http://schemas.openxmlformats.org/officeDocument/2006/relationships" r:blip="">
      <dgm:adjLst/>
    </dgm:shape>
    <dgm:presOf/>
    <dgm:choose name="Name0">
      <dgm:if name="Name1" func="var" arg="dir" op="equ" val="norm">
        <dgm:choose name="Name2">
          <dgm:if name="Name3" axis="ch" ptType="node" func="cnt" op="equ" val="0">
            <dgm:constrLst/>
          </dgm:if>
          <dgm:if name="Name4" axis="ch" ptType="node" func="cnt" op="equ" val="1">
            <dgm:constrLst>
              <dgm:constr type="primFontSz" for="des" ptType="node" op="equ" val="65"/>
              <dgm:constr type="w" for="ch" forName="circle1" refType="w" fact="0.6"/>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3125"/>
              <dgm:constr type="r" for="ch" forName="text1" refType="w"/>
              <dgm:constr type="t" for="ch" forName="text1"/>
              <dgm:constr type="l" for="ch" forName="line1" refType="w" fact="0.625"/>
              <dgm:constr type="ctrY" for="ch" forName="line1" refType="ctrY" refFor="ch" refForName="text1"/>
              <dgm:constr type="r" for="ch" forName="line1" refType="l" refFor="ch" refForName="text1"/>
              <dgm:constr type="h" for="ch" forName="line1"/>
              <dgm:constr type="l" for="ch" forName="d1" refType="w" fact="0.3"/>
              <dgm:constr type="b" for="ch" forName="d1" refType="h" fact="0.625"/>
              <dgm:constr type="w" for="ch" forName="d1" refType="w" fact="0.32475"/>
              <dgm:constr type="h" for="ch" forName="d1" refType="h" fact="0.469"/>
            </dgm:constrLst>
          </dgm:if>
          <dgm:if name="Name5" axis="ch" ptType="node" func="cnt" op="equ" val="2">
            <dgm:constrLst>
              <dgm:constr type="primFontSz" for="des" ptType="node" op="equ" val="65"/>
              <dgm:constr type="w" for="ch" forName="circle1" refType="w" fact="0.2"/>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3125"/>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75"/>
              <dgm:constr type="h" for="ch" forName="d1" refType="h" fact="0.469"/>
              <dgm:constr type="w" for="ch" forName="circle2" refType="w" fact="0.6"/>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3125"/>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44325"/>
              <dgm:constr type="b" for="ch" forName="d2" refType="h" fact="0.7975"/>
              <dgm:constr type="w" for="ch" forName="d2" refType="w" fact="0.1815"/>
              <dgm:constr type="h" for="ch" forName="d2" refType="h" fact="0.3283"/>
            </dgm:constrLst>
          </dgm:if>
          <dgm:if name="Name6" axis="ch" ptType="node" func="cnt" op="equ" val="3">
            <dgm:constrLst>
              <dgm:constr type="primFontSz" for="des" ptType="node" op="equ" val="65"/>
              <dgm:constr type="w" for="ch" forName="circle1" refType="w" fact="0.12"/>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21875"/>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7"/>
              <dgm:constr type="h" for="ch" forName="d1" refType="h" fact="0.5155"/>
              <dgm:constr type="w" for="ch" forName="circle2" refType="w" fact="0.36"/>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21875"/>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386"/>
              <dgm:constr type="b" for="ch" forName="d2" refType="h" fact="0.72969"/>
              <dgm:constr type="w" for="ch" forName="d2" refType="w" fact="0.2387"/>
              <dgm:constr type="h" for="ch" forName="d2" refType="h" fact="0.4017"/>
              <dgm:constr type="w" for="ch" forName="circle3" refType="w" fact="0.6"/>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21875"/>
              <dgm:constr type="r" for="ch" forName="text3" refType="w"/>
              <dgm:constr type="t" for="ch" forName="text3" refType="b" refFor="ch" refForName="text2"/>
              <dgm:constr type="l" for="ch" forName="line3" refType="w" fact="0.625"/>
              <dgm:constr type="ctrY" for="ch" forName="line3" refType="ctrY" refFor="ch" refForName="text3"/>
              <dgm:constr type="w" for="ch" forName="line3" refType="w" fact="0.075"/>
              <dgm:constr type="h" for="ch" forName="line3"/>
              <dgm:constr type="l" for="ch" forName="d3" refType="w" fact="0.47175"/>
              <dgm:constr type="b" for="ch" forName="d3" refType="h" fact="0.83375"/>
              <dgm:constr type="w" for="ch" forName="d3" refType="w" fact="0.1527"/>
              <dgm:constr type="h" for="ch" forName="d3" refType="h" fact="0.287"/>
            </dgm:constrLst>
          </dgm:if>
          <dgm:if name="Name7" axis="ch" ptType="node" func="cnt" op="equ" val="4">
            <dgm:constrLst>
              <dgm:constr type="primFontSz" for="des" ptType="node" op="equ" val="65"/>
              <dgm:constr type="w" for="ch" forName="circle1" refType="w" fact="0.0857"/>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17938"/>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295"/>
              <dgm:constr type="b" for="ch" forName="d1" refType="h" fact="0.62"/>
              <dgm:constr type="w" for="ch" forName="d1" refType="w" fact="0.33"/>
              <dgm:constr type="h" for="ch" forName="d1" refType="h" fact="0.53"/>
              <dgm:constr type="w" for="ch" forName="circle2" refType="w" fact="0.2571"/>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17938"/>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36625"/>
              <dgm:constr type="b" for="ch" forName="d2" refType="h" fact="0.70438"/>
              <dgm:constr type="w" for="ch" forName="d2" refType="w" fact="0.2585"/>
              <dgm:constr type="h" for="ch" forName="d2" refType="h" fact="0.43525"/>
              <dgm:constr type="w" for="ch" forName="circle3" refType="w" fact="0.4285"/>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7938"/>
              <dgm:constr type="r" for="ch" forName="text3" refType="w"/>
              <dgm:constr type="t" for="ch" forName="text3" refType="b" refFor="ch" refForName="text2"/>
              <dgm:constr type="l" for="ch" forName="line3" refType="w" fact="0.625"/>
              <dgm:constr type="ctrY" for="ch" forName="line3" refType="ctrY" refFor="ch" refForName="text3"/>
              <dgm:constr type="w" for="ch" forName="line3" refType="w" fact="0.075"/>
              <dgm:constr type="h" for="ch" forName="line3"/>
              <dgm:constr type="l" for="ch" forName="d3" refType="w" fact="0.4255"/>
              <dgm:constr type="b" for="ch" forName="d3" refType="h" fact="0.78031"/>
              <dgm:constr type="w" for="ch" forName="d3" refType="w" fact="0.1995"/>
              <dgm:constr type="h" for="ch" forName="d3" refType="h" fact="0.332"/>
              <dgm:constr type="w" for="ch" forName="circle4" refType="w" fact="0.6"/>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7938"/>
              <dgm:constr type="r" for="ch" forName="text4" refType="w"/>
              <dgm:constr type="t" for="ch" forName="text4" refType="b" refFor="ch" refForName="text3"/>
              <dgm:constr type="l" for="ch" forName="line4" refType="w" fact="0.625"/>
              <dgm:constr type="ctrY" for="ch" forName="line4" refType="ctrY" refFor="ch" refForName="text4"/>
              <dgm:constr type="w" for="ch" forName="line4" refType="w" fact="0.075"/>
              <dgm:constr type="h" for="ch" forName="line4"/>
              <dgm:constr type="l" for="ch" forName="d4" refType="w" fact="0.48525"/>
              <dgm:constr type="b" for="ch" forName="d4" refType="h" fact="0.85594"/>
              <dgm:constr type="w" for="ch" forName="d4" refType="w" fact="0.1394"/>
              <dgm:constr type="h" for="ch" forName="d4" refType="h" fact="0.2282"/>
            </dgm:constrLst>
          </dgm:if>
          <dgm:if name="Name8" axis="ch" ptType="node" func="cnt" op="gte" val="5">
            <dgm:constrLst>
              <dgm:constr type="primFontSz" for="des" ptType="node" op="equ" val="65"/>
              <dgm:constr type="w" for="ch" forName="circle1" refType="w" fact="0.0667"/>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1324"/>
              <dgm:constr type="r" for="ch" forName="text1" refType="w"/>
              <dgm:constr type="ctrY" for="ch" forName="text1" refType="h" fact="0.13"/>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5"/>
              <dgm:constr type="h" for="ch" forName="d1" refType="h" fact="0.495"/>
              <dgm:constr type="w" for="ch" forName="circle2" refType="w" fact="0.2"/>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1324"/>
              <dgm:constr type="r" for="ch" forName="text2" refType="w"/>
              <dgm:constr type="ctrY" for="ch" forName="text2" refType="h" fact="0.27"/>
              <dgm:constr type="l" for="ch" forName="line2" refType="w" fact="0.625"/>
              <dgm:constr type="ctrY" for="ch" forName="line2" refType="ctrY" refFor="ch" refForName="text2"/>
              <dgm:constr type="w" for="ch" forName="line2" refType="w" fact="0.075"/>
              <dgm:constr type="h" for="ch" forName="line2"/>
              <dgm:constr type="l" for="ch" forName="d2" refType="w" fact="0.3498"/>
              <dgm:constr type="b" for="ch" forName="d2" refType="h" fact="0.682"/>
              <dgm:constr type="w" for="ch" forName="d2" refType="w" fact="0.275"/>
              <dgm:constr type="h" for="ch" forName="d2" refType="h" fact="0.41215"/>
              <dgm:constr type="w" for="ch" forName="circle3" refType="w" fact="0.3334"/>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324"/>
              <dgm:constr type="r" for="ch" forName="text3" refType="w"/>
              <dgm:constr type="ctrY" for="ch" forName="text3" refType="h" fact="0.41"/>
              <dgm:constr type="l" for="ch" forName="line3" refType="w" fact="0.625"/>
              <dgm:constr type="ctrY" for="ch" forName="line3" refType="ctrY" refFor="ch" refForName="text3"/>
              <dgm:constr type="w" for="ch" forName="line3" refType="w" fact="0.075"/>
              <dgm:constr type="h" for="ch" forName="line3"/>
              <dgm:constr type="l" for="ch" forName="d3" refType="w" fact="0.394"/>
              <dgm:constr type="b" for="ch" forName="d3" refType="h" fact="0.735"/>
              <dgm:constr type="w" for="ch" forName="d3" refType="w" fact="0.231"/>
              <dgm:constr type="h" for="ch" forName="d3" refType="h" fact="0.325"/>
              <dgm:constr type="w" for="ch" forName="circle4" refType="w" fact="0.4667"/>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324"/>
              <dgm:constr type="r" for="ch" forName="text4" refType="w"/>
              <dgm:constr type="ctrY" for="ch" forName="text4" refType="h" fact="0.547"/>
              <dgm:constr type="l" for="ch" forName="line4" refType="w" fact="0.625"/>
              <dgm:constr type="ctrY" for="ch" forName="line4" refType="ctrY" refFor="ch" refForName="text4"/>
              <dgm:constr type="w" for="ch" forName="line4" refType="w" fact="0.075"/>
              <dgm:constr type="h" for="ch" forName="line4"/>
              <dgm:constr type="l" for="ch" forName="d4" refType="w" fact="0.446"/>
              <dgm:constr type="b" for="ch" forName="d4" refType="h" fact="0.795"/>
              <dgm:constr type="w" for="ch" forName="d4" refType="w" fact="0.179"/>
              <dgm:constr type="h" for="ch" forName="d4" refType="h" fact="0.248"/>
              <dgm:constr type="w" for="ch" forName="circle5" refType="w" fact="0.6"/>
              <dgm:constr type="h" for="ch" forName="circle5" refType="w" refFor="ch" refForName="circle5"/>
              <dgm:constr type="ctrX" for="ch" forName="circle5" refType="ctrX" refFor="ch" refForName="circle1"/>
              <dgm:constr type="ctrY" for="ch" forName="circle5" refType="ctrY" refFor="ch" refForName="circle1"/>
              <dgm:constr type="w" for="ch" forName="text5" refType="w" fact="0.3"/>
              <dgm:constr type="h" for="ch" forName="text5" refType="h" fact="0.1324"/>
              <dgm:constr type="r" for="ch" forName="text5" refType="w"/>
              <dgm:constr type="ctrY" for="ch" forName="text5" refType="h" fact="0.68"/>
              <dgm:constr type="l" for="ch" forName="line5" refType="w" fact="0.625"/>
              <dgm:constr type="ctrY" for="ch" forName="line5" refType="ctrY" refFor="ch" refForName="text5"/>
              <dgm:constr type="w" for="ch" forName="line5" refType="w" fact="0.075"/>
              <dgm:constr type="h" for="ch" forName="line5"/>
              <dgm:constr type="l" for="ch" forName="d5" refType="w" fact="0.495"/>
              <dgm:constr type="b" for="ch" forName="d5" refType="h" fact="0.855"/>
              <dgm:constr type="w" for="ch" forName="d5" refType="w" fact="0.13"/>
              <dgm:constr type="h" for="ch" forName="d5" refType="h" fact="0.175"/>
            </dgm:constrLst>
          </dgm:if>
          <dgm:else name="Name9"/>
        </dgm:choose>
      </dgm:if>
      <dgm:else name="Name10">
        <dgm:choose name="Name11">
          <dgm:if name="Name12" axis="ch" ptType="node" func="cnt" op="equ" val="0">
            <dgm:constrLst/>
          </dgm:if>
          <dgm:if name="Name13" axis="ch" ptType="node" func="cnt" op="equ" val="1">
            <dgm:constrLst>
              <dgm:constr type="primFontSz" for="des" ptType="node" op="equ" val="65"/>
              <dgm:constr type="w" for="ch" forName="circle1" refType="w" fact="0.6"/>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312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5"/>
              <dgm:constr type="h" for="ch" forName="d1" refType="h" fact="0.469"/>
            </dgm:constrLst>
          </dgm:if>
          <dgm:if name="Name14" axis="ch" ptType="node" func="cnt" op="equ" val="2">
            <dgm:constrLst>
              <dgm:constr type="primFontSz" for="des" ptType="node" op="equ" val="65"/>
              <dgm:constr type="w" for="ch" forName="circle1" refType="w" fact="0.2"/>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312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5"/>
              <dgm:constr type="h" for="ch" forName="d1" refType="h" fact="0.469"/>
              <dgm:constr type="w" for="ch" forName="circle2" refType="w" fact="0.6"/>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3125"/>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55675"/>
              <dgm:constr type="b" for="ch" forName="d2" refType="h" fact="0.7975"/>
              <dgm:constr type="w" for="ch" forName="d2" refType="w" fact="0.1815"/>
              <dgm:constr type="h" for="ch" forName="d2" refType="h" fact="0.3283"/>
            </dgm:constrLst>
          </dgm:if>
          <dgm:if name="Name15" axis="ch" ptType="node" func="cnt" op="equ" val="3">
            <dgm:constrLst>
              <dgm:constr type="primFontSz" for="des" ptType="node" op="equ" val="65"/>
              <dgm:constr type="w" for="ch" forName="circle1" refType="w" fact="0.12"/>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2187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
              <dgm:constr type="h" for="ch" forName="d1" refType="h" fact="0.5155"/>
              <dgm:constr type="w" for="ch" forName="circle2" refType="w" fact="0.36"/>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21875"/>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14"/>
              <dgm:constr type="b" for="ch" forName="d2" refType="h" fact="0.72969"/>
              <dgm:constr type="w" for="ch" forName="d2" refType="w" fact="0.2387"/>
              <dgm:constr type="h" for="ch" forName="d2" refType="h" fact="0.4017"/>
              <dgm:constr type="w" for="ch" forName="circle3" refType="w" fact="0.6"/>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21875"/>
              <dgm:constr type="l" for="ch" forName="text3"/>
              <dgm:constr type="t" for="ch" forName="text3" refType="b" refFor="ch" refForName="text2"/>
              <dgm:constr type="l" for="ch" forName="line3" refType="r" refFor="ch" refForName="text3"/>
              <dgm:constr type="ctrY" for="ch" forName="line3" refType="ctrY" refFor="ch" refForName="text3"/>
              <dgm:constr type="r" for="ch" forName="line3" refType="w" fact="0.375"/>
              <dgm:constr type="h" for="ch" forName="line3"/>
              <dgm:constr type="r" for="ch" forName="d3" refType="w" fact="0.52825"/>
              <dgm:constr type="b" for="ch" forName="d3" refType="h" fact="0.83375"/>
              <dgm:constr type="w" for="ch" forName="d3" refType="w" fact="0.1527"/>
              <dgm:constr type="h" for="ch" forName="d3" refType="h" fact="0.287"/>
            </dgm:constrLst>
          </dgm:if>
          <dgm:if name="Name16" axis="ch" ptType="node" func="cnt" op="equ" val="4">
            <dgm:constrLst>
              <dgm:constr type="primFontSz" for="des" ptType="node" op="equ" val="65"/>
              <dgm:constr type="w" for="ch" forName="circle1" refType="w" fact="0.0857"/>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17938"/>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05"/>
              <dgm:constr type="b" for="ch" forName="d1" refType="h" fact="0.62"/>
              <dgm:constr type="w" for="ch" forName="d1" refType="w" fact="0.33"/>
              <dgm:constr type="h" for="ch" forName="d1" refType="h" fact="0.53"/>
              <dgm:constr type="w" for="ch" forName="circle2" refType="w" fact="0.2571"/>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17938"/>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3375"/>
              <dgm:constr type="b" for="ch" forName="d2" refType="h" fact="0.70438"/>
              <dgm:constr type="w" for="ch" forName="d2" refType="w" fact="0.2585"/>
              <dgm:constr type="h" for="ch" forName="d2" refType="h" fact="0.43525"/>
              <dgm:constr type="w" for="ch" forName="circle3" refType="w" fact="0.4285"/>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7938"/>
              <dgm:constr type="l" for="ch" forName="text3"/>
              <dgm:constr type="t" for="ch" forName="text3" refType="b" refFor="ch" refForName="text2"/>
              <dgm:constr type="l" for="ch" forName="line3" refType="r" refFor="ch" refForName="text3"/>
              <dgm:constr type="ctrY" for="ch" forName="line3" refType="ctrY" refFor="ch" refForName="text3"/>
              <dgm:constr type="r" for="ch" forName="line3" refType="w" fact="0.375"/>
              <dgm:constr type="h" for="ch" forName="line3"/>
              <dgm:constr type="r" for="ch" forName="d3" refType="w" fact="0.5745"/>
              <dgm:constr type="b" for="ch" forName="d3" refType="h" fact="0.78031"/>
              <dgm:constr type="w" for="ch" forName="d3" refType="w" fact="0.1995"/>
              <dgm:constr type="h" for="ch" forName="d3" refType="h" fact="0.332"/>
              <dgm:constr type="w" for="ch" forName="circle4" refType="w" fact="0.6"/>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7938"/>
              <dgm:constr type="l" for="ch" forName="text4"/>
              <dgm:constr type="t" for="ch" forName="text4" refType="b" refFor="ch" refForName="text3"/>
              <dgm:constr type="l" for="ch" forName="line4" refType="r" refFor="ch" refForName="text4"/>
              <dgm:constr type="ctrY" for="ch" forName="line4" refType="ctrY" refFor="ch" refForName="text4"/>
              <dgm:constr type="r" for="ch" forName="line4" refType="w" fact="0.375"/>
              <dgm:constr type="h" for="ch" forName="line4"/>
              <dgm:constr type="r" for="ch" forName="d4" refType="w" fact="0.51475"/>
              <dgm:constr type="b" for="ch" forName="d4" refType="h" fact="0.85594"/>
              <dgm:constr type="w" for="ch" forName="d4" refType="w" fact="0.1394"/>
              <dgm:constr type="h" for="ch" forName="d4" refType="h" fact="0.2282"/>
            </dgm:constrLst>
          </dgm:if>
          <dgm:if name="Name17" axis="ch" ptType="node" func="cnt" op="gte" val="5">
            <dgm:constrLst>
              <dgm:constr type="primFontSz" for="des" ptType="node" op="equ" val="65"/>
              <dgm:constr type="w" for="ch" forName="circle1" refType="w" fact="0.0667"/>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1324"/>
              <dgm:constr type="l" for="ch" forName="text1"/>
              <dgm:constr type="ctrY" for="ch" forName="text1" refType="h" fact="0.13"/>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5"/>
              <dgm:constr type="h" for="ch" forName="d1" refType="h" fact="0.495"/>
              <dgm:constr type="w" for="ch" forName="circle2" refType="w" fact="0.2"/>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1324"/>
              <dgm:constr type="l" for="ch" forName="text2"/>
              <dgm:constr type="ctrY" for="ch" forName="text2" refType="h" fact="0.27"/>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502"/>
              <dgm:constr type="b" for="ch" forName="d2" refType="h" fact="0.682"/>
              <dgm:constr type="w" for="ch" forName="d2" refType="w" fact="0.275"/>
              <dgm:constr type="h" for="ch" forName="d2" refType="h" fact="0.41215"/>
              <dgm:constr type="w" for="ch" forName="circle3" refType="w" fact="0.3334"/>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324"/>
              <dgm:constr type="l" for="ch" forName="text3"/>
              <dgm:constr type="ctrY" for="ch" forName="text3" refType="h" fact="0.41"/>
              <dgm:constr type="l" for="ch" forName="line3" refType="r" refFor="ch" refForName="text3"/>
              <dgm:constr type="ctrY" for="ch" forName="line3" refType="ctrY" refFor="ch" refForName="text3"/>
              <dgm:constr type="r" for="ch" forName="line3" refType="w" fact="0.375"/>
              <dgm:constr type="h" for="ch" forName="line3"/>
              <dgm:constr type="r" for="ch" forName="d3" refType="w" fact="0.606"/>
              <dgm:constr type="b" for="ch" forName="d3" refType="h" fact="0.735"/>
              <dgm:constr type="w" for="ch" forName="d3" refType="w" fact="0.231"/>
              <dgm:constr type="h" for="ch" forName="d3" refType="h" fact="0.325"/>
              <dgm:constr type="w" for="ch" forName="circle4" refType="w" fact="0.4667"/>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324"/>
              <dgm:constr type="l" for="ch" forName="text4"/>
              <dgm:constr type="ctrY" for="ch" forName="text4" refType="h" fact="0.547"/>
              <dgm:constr type="l" for="ch" forName="line4" refType="r" refFor="ch" refForName="text4"/>
              <dgm:constr type="ctrY" for="ch" forName="line4" refType="ctrY" refFor="ch" refForName="text4"/>
              <dgm:constr type="r" for="ch" forName="line4" refType="w" fact="0.375"/>
              <dgm:constr type="h" for="ch" forName="line4"/>
              <dgm:constr type="r" for="ch" forName="d4" refType="w" fact="0.554"/>
              <dgm:constr type="b" for="ch" forName="d4" refType="h" fact="0.795"/>
              <dgm:constr type="w" for="ch" forName="d4" refType="w" fact="0.179"/>
              <dgm:constr type="h" for="ch" forName="d4" refType="h" fact="0.248"/>
              <dgm:constr type="w" for="ch" forName="circle5" refType="w" fact="0.6"/>
              <dgm:constr type="h" for="ch" forName="circle5" refType="w" refFor="ch" refForName="circle5"/>
              <dgm:constr type="ctrX" for="ch" forName="circle5" refType="ctrX" refFor="ch" refForName="circle1"/>
              <dgm:constr type="ctrY" for="ch" forName="circle5" refType="ctrY" refFor="ch" refForName="circle1"/>
              <dgm:constr type="w" for="ch" forName="text5" refType="w" fact="0.3"/>
              <dgm:constr type="h" for="ch" forName="text5" refType="h" fact="0.1324"/>
              <dgm:constr type="l" for="ch" forName="text5"/>
              <dgm:constr type="ctrY" for="ch" forName="text5" refType="h" fact="0.68"/>
              <dgm:constr type="l" for="ch" forName="line5" refType="r" refFor="ch" refForName="text5"/>
              <dgm:constr type="ctrY" for="ch" forName="line5" refType="ctrY" refFor="ch" refForName="text5"/>
              <dgm:constr type="r" for="ch" forName="line5" refType="w" fact="0.375"/>
              <dgm:constr type="h" for="ch" forName="line5"/>
              <dgm:constr type="r" for="ch" forName="d5" refType="w" fact="0.505"/>
              <dgm:constr type="b" for="ch" forName="d5" refType="h" fact="0.855"/>
              <dgm:constr type="w" for="ch" forName="d5" refType="w" fact="0.13"/>
              <dgm:constr type="h" for="ch" forName="d5" refType="h" fact="0.175"/>
            </dgm:constrLst>
          </dgm:if>
          <dgm:else name="Name18"/>
        </dgm:choose>
      </dgm:else>
    </dgm:choose>
    <dgm:ruleLst/>
    <dgm:forEach name="Name19" axis="ch" ptType="node" cnt="1">
      <dgm:layoutNode name="circle1" styleLbl="lnNode1">
        <dgm:alg type="sp"/>
        <dgm:shape xmlns:r="http://schemas.openxmlformats.org/officeDocument/2006/relationships" type="ellipse" r:blip="">
          <dgm:adjLst/>
        </dgm:shape>
        <dgm:presOf/>
        <dgm:constrLst/>
        <dgm:ruleLst/>
      </dgm:layoutNode>
      <dgm:layoutNode name="text1" styleLbl="revTx">
        <dgm:varLst>
          <dgm:bulletEnabled val="1"/>
        </dgm:varLst>
        <dgm:choose name="Name20">
          <dgm:if name="Name21" func="var" arg="dir" op="equ" val="norm">
            <dgm:choose name="Name22">
              <dgm:if name="Name23" axis="root des" ptType="all node" func="maxDepth" op="gt" val="1">
                <dgm:alg type="tx">
                  <dgm:param type="parTxLTRAlign" val="l"/>
                  <dgm:param type="parTxRTLAlign" val="r"/>
                </dgm:alg>
              </dgm:if>
              <dgm:else name="Name24">
                <dgm:alg type="tx">
                  <dgm:param type="parTxLTRAlign" val="l"/>
                  <dgm:param type="parTxRTLAlign" val="l"/>
                </dgm:alg>
              </dgm:else>
            </dgm:choose>
          </dgm:if>
          <dgm:else name="Name25">
            <dgm:choose name="Name26">
              <dgm:if name="Name27" axis="root des" ptType="all node" func="maxDepth" op="gt" val="1">
                <dgm:alg type="tx">
                  <dgm:param type="parTxLTRAlign" val="l"/>
                  <dgm:param type="parTxRTLAlign" val="r"/>
                </dgm:alg>
              </dgm:if>
              <dgm:else name="Name28">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29">
          <dgm:if name="Name30" func="var" arg="dir" op="equ" val="norm">
            <dgm:constrLst>
              <dgm:constr type="tMarg" refType="primFontSz" fact="0.1"/>
              <dgm:constr type="bMarg" refType="primFontSz" fact="0.1"/>
              <dgm:constr type="rMarg" refType="primFontSz" fact="0.1"/>
            </dgm:constrLst>
          </dgm:if>
          <dgm:else name="Name31">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1" styleLbl="callout">
        <dgm:alg type="sp"/>
        <dgm:shape xmlns:r="http://schemas.openxmlformats.org/officeDocument/2006/relationships" type="line" r:blip="">
          <dgm:adjLst/>
        </dgm:shape>
        <dgm:presOf/>
        <dgm:constrLst/>
        <dgm:ruleLst/>
      </dgm:layoutNode>
      <dgm:layoutNode name="d1" styleLbl="callout">
        <dgm:alg type="sp"/>
        <dgm:choose name="Name32">
          <dgm:if name="Name33" func="var" arg="dir" op="equ" val="norm">
            <dgm:shape xmlns:r="http://schemas.openxmlformats.org/officeDocument/2006/relationships" rot="90" type="line" r:blip="">
              <dgm:adjLst/>
            </dgm:shape>
          </dgm:if>
          <dgm:else name="Name34">
            <dgm:shape xmlns:r="http://schemas.openxmlformats.org/officeDocument/2006/relationships" rot="180" type="line" r:blip="">
              <dgm:adjLst/>
            </dgm:shape>
          </dgm:else>
        </dgm:choose>
        <dgm:presOf/>
        <dgm:constrLst/>
        <dgm:ruleLst/>
      </dgm:layoutNode>
    </dgm:forEach>
    <dgm:forEach name="Name35" axis="ch" ptType="node" st="2" cnt="1">
      <dgm:layoutNode name="circle2" styleLbl="lnNode1">
        <dgm:alg type="sp"/>
        <dgm:shape xmlns:r="http://schemas.openxmlformats.org/officeDocument/2006/relationships" type="ellipse" r:blip="" zOrderOff="-5">
          <dgm:adjLst/>
        </dgm:shape>
        <dgm:presOf/>
        <dgm:constrLst/>
        <dgm:ruleLst/>
      </dgm:layoutNode>
      <dgm:layoutNode name="text2" styleLbl="revTx">
        <dgm:varLst>
          <dgm:bulletEnabled val="1"/>
        </dgm:varLst>
        <dgm:choose name="Name36">
          <dgm:if name="Name37" func="var" arg="dir" op="equ" val="norm">
            <dgm:choose name="Name38">
              <dgm:if name="Name39" axis="root des" ptType="all node" func="maxDepth" op="gt" val="1">
                <dgm:alg type="tx">
                  <dgm:param type="parTxLTRAlign" val="l"/>
                  <dgm:param type="parTxRTLAlign" val="r"/>
                </dgm:alg>
              </dgm:if>
              <dgm:else name="Name40">
                <dgm:alg type="tx">
                  <dgm:param type="parTxLTRAlign" val="l"/>
                  <dgm:param type="parTxRTLAlign" val="l"/>
                </dgm:alg>
              </dgm:else>
            </dgm:choose>
          </dgm:if>
          <dgm:else name="Name41">
            <dgm:choose name="Name42">
              <dgm:if name="Name43" axis="root des" ptType="all node" func="maxDepth" op="gt" val="1">
                <dgm:alg type="tx">
                  <dgm:param type="parTxLTRAlign" val="l"/>
                  <dgm:param type="parTxRTLAlign" val="r"/>
                </dgm:alg>
              </dgm:if>
              <dgm:else name="Name44">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45">
          <dgm:if name="Name46" func="var" arg="dir" op="equ" val="norm">
            <dgm:constrLst>
              <dgm:constr type="tMarg" refType="primFontSz" fact="0.1"/>
              <dgm:constr type="bMarg" refType="primFontSz" fact="0.1"/>
              <dgm:constr type="rMarg" refType="primFontSz" fact="0.1"/>
            </dgm:constrLst>
          </dgm:if>
          <dgm:else name="Name47">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2" styleLbl="callout">
        <dgm:alg type="sp"/>
        <dgm:shape xmlns:r="http://schemas.openxmlformats.org/officeDocument/2006/relationships" type="line" r:blip="">
          <dgm:adjLst/>
        </dgm:shape>
        <dgm:presOf/>
        <dgm:constrLst/>
        <dgm:ruleLst/>
      </dgm:layoutNode>
      <dgm:layoutNode name="d2" styleLbl="callout">
        <dgm:alg type="sp"/>
        <dgm:choose name="Name48">
          <dgm:if name="Name49" func="var" arg="dir" op="equ" val="norm">
            <dgm:shape xmlns:r="http://schemas.openxmlformats.org/officeDocument/2006/relationships" rot="90" type="line" r:blip="">
              <dgm:adjLst/>
            </dgm:shape>
          </dgm:if>
          <dgm:else name="Name50">
            <dgm:shape xmlns:r="http://schemas.openxmlformats.org/officeDocument/2006/relationships" rot="180" type="line" r:blip="">
              <dgm:adjLst/>
            </dgm:shape>
          </dgm:else>
        </dgm:choose>
        <dgm:presOf/>
        <dgm:constrLst/>
        <dgm:ruleLst/>
      </dgm:layoutNode>
    </dgm:forEach>
    <dgm:forEach name="Name51" axis="ch" ptType="node" st="3" cnt="1">
      <dgm:layoutNode name="circle3" styleLbl="lnNode1">
        <dgm:alg type="sp"/>
        <dgm:shape xmlns:r="http://schemas.openxmlformats.org/officeDocument/2006/relationships" type="ellipse" r:blip="" zOrderOff="-10">
          <dgm:adjLst/>
        </dgm:shape>
        <dgm:presOf/>
        <dgm:constrLst/>
        <dgm:ruleLst/>
      </dgm:layoutNode>
      <dgm:layoutNode name="text3" styleLbl="revTx">
        <dgm:varLst>
          <dgm:bulletEnabled val="1"/>
        </dgm:varLst>
        <dgm:choose name="Name52">
          <dgm:if name="Name53" func="var" arg="dir" op="equ" val="norm">
            <dgm:choose name="Name54">
              <dgm:if name="Name55" axis="root des" ptType="all node" func="maxDepth" op="gt" val="1">
                <dgm:alg type="tx">
                  <dgm:param type="parTxLTRAlign" val="l"/>
                  <dgm:param type="parTxRTLAlign" val="r"/>
                </dgm:alg>
              </dgm:if>
              <dgm:else name="Name56">
                <dgm:alg type="tx">
                  <dgm:param type="parTxLTRAlign" val="l"/>
                  <dgm:param type="parTxRTLAlign" val="l"/>
                </dgm:alg>
              </dgm:else>
            </dgm:choose>
          </dgm:if>
          <dgm:else name="Name57">
            <dgm:choose name="Name58">
              <dgm:if name="Name59" axis="root des" ptType="all node" func="maxDepth" op="gt" val="1">
                <dgm:alg type="tx">
                  <dgm:param type="parTxLTRAlign" val="l"/>
                  <dgm:param type="parTxRTLAlign" val="r"/>
                </dgm:alg>
              </dgm:if>
              <dgm:else name="Name60">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61">
          <dgm:if name="Name62" func="var" arg="dir" op="equ" val="norm">
            <dgm:constrLst>
              <dgm:constr type="tMarg" refType="primFontSz" fact="0.1"/>
              <dgm:constr type="bMarg" refType="primFontSz" fact="0.1"/>
              <dgm:constr type="rMarg" refType="primFontSz" fact="0.1"/>
            </dgm:constrLst>
          </dgm:if>
          <dgm:else name="Name63">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3" styleLbl="callout">
        <dgm:alg type="sp"/>
        <dgm:shape xmlns:r="http://schemas.openxmlformats.org/officeDocument/2006/relationships" type="line" r:blip="">
          <dgm:adjLst/>
        </dgm:shape>
        <dgm:presOf/>
        <dgm:constrLst/>
        <dgm:ruleLst/>
      </dgm:layoutNode>
      <dgm:layoutNode name="d3" styleLbl="callout">
        <dgm:alg type="sp"/>
        <dgm:choose name="Name64">
          <dgm:if name="Name65" func="var" arg="dir" op="equ" val="norm">
            <dgm:shape xmlns:r="http://schemas.openxmlformats.org/officeDocument/2006/relationships" rot="90" type="line" r:blip="">
              <dgm:adjLst/>
            </dgm:shape>
          </dgm:if>
          <dgm:else name="Name66">
            <dgm:shape xmlns:r="http://schemas.openxmlformats.org/officeDocument/2006/relationships" rot="180" type="line" r:blip="">
              <dgm:adjLst/>
            </dgm:shape>
          </dgm:else>
        </dgm:choose>
        <dgm:presOf/>
        <dgm:constrLst/>
        <dgm:ruleLst/>
      </dgm:layoutNode>
    </dgm:forEach>
    <dgm:forEach name="Name67" axis="ch" ptType="node" st="4" cnt="1">
      <dgm:layoutNode name="circle4" styleLbl="lnNode1">
        <dgm:alg type="sp"/>
        <dgm:shape xmlns:r="http://schemas.openxmlformats.org/officeDocument/2006/relationships" type="ellipse" r:blip="" zOrderOff="-15">
          <dgm:adjLst/>
        </dgm:shape>
        <dgm:presOf/>
        <dgm:constrLst/>
        <dgm:ruleLst/>
      </dgm:layoutNode>
      <dgm:layoutNode name="text4" styleLbl="revTx">
        <dgm:varLst>
          <dgm:bulletEnabled val="1"/>
        </dgm:varLst>
        <dgm:choose name="Name68">
          <dgm:if name="Name69" func="var" arg="dir" op="equ" val="norm">
            <dgm:choose name="Name70">
              <dgm:if name="Name71" axis="root des" ptType="all node" func="maxDepth" op="gt" val="1">
                <dgm:alg type="tx">
                  <dgm:param type="parTxLTRAlign" val="l"/>
                  <dgm:param type="parTxRTLAlign" val="r"/>
                </dgm:alg>
              </dgm:if>
              <dgm:else name="Name72">
                <dgm:alg type="tx">
                  <dgm:param type="parTxLTRAlign" val="l"/>
                  <dgm:param type="parTxRTLAlign" val="l"/>
                </dgm:alg>
              </dgm:else>
            </dgm:choose>
          </dgm:if>
          <dgm:else name="Name73">
            <dgm:choose name="Name74">
              <dgm:if name="Name75" axis="root des" ptType="all node" func="maxDepth" op="gt" val="1">
                <dgm:alg type="tx">
                  <dgm:param type="parTxLTRAlign" val="l"/>
                  <dgm:param type="parTxRTLAlign" val="r"/>
                </dgm:alg>
              </dgm:if>
              <dgm:else name="Name76">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77">
          <dgm:if name="Name78" func="var" arg="dir" op="equ" val="norm">
            <dgm:constrLst>
              <dgm:constr type="tMarg" refType="primFontSz" fact="0.1"/>
              <dgm:constr type="bMarg" refType="primFontSz" fact="0.1"/>
              <dgm:constr type="rMarg" refType="primFontSz" fact="0.1"/>
            </dgm:constrLst>
          </dgm:if>
          <dgm:else name="Name79">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4" styleLbl="callout">
        <dgm:alg type="sp"/>
        <dgm:shape xmlns:r="http://schemas.openxmlformats.org/officeDocument/2006/relationships" type="line" r:blip="">
          <dgm:adjLst/>
        </dgm:shape>
        <dgm:presOf/>
        <dgm:constrLst/>
        <dgm:ruleLst/>
      </dgm:layoutNode>
      <dgm:layoutNode name="d4" styleLbl="callout">
        <dgm:alg type="sp"/>
        <dgm:choose name="Name80">
          <dgm:if name="Name81" func="var" arg="dir" op="equ" val="norm">
            <dgm:shape xmlns:r="http://schemas.openxmlformats.org/officeDocument/2006/relationships" rot="90" type="line" r:blip="">
              <dgm:adjLst/>
            </dgm:shape>
          </dgm:if>
          <dgm:else name="Name82">
            <dgm:shape xmlns:r="http://schemas.openxmlformats.org/officeDocument/2006/relationships" rot="180" type="line" r:blip="">
              <dgm:adjLst/>
            </dgm:shape>
          </dgm:else>
        </dgm:choose>
        <dgm:presOf/>
        <dgm:constrLst/>
        <dgm:ruleLst/>
      </dgm:layoutNode>
    </dgm:forEach>
    <dgm:forEach name="Name83" axis="ch" ptType="node" st="5" cnt="1">
      <dgm:layoutNode name="circle5" styleLbl="lnNode1">
        <dgm:alg type="sp"/>
        <dgm:shape xmlns:r="http://schemas.openxmlformats.org/officeDocument/2006/relationships" type="ellipse" r:blip="" zOrderOff="-20">
          <dgm:adjLst/>
        </dgm:shape>
        <dgm:presOf/>
        <dgm:constrLst/>
        <dgm:ruleLst/>
      </dgm:layoutNode>
      <dgm:layoutNode name="text5" styleLbl="revTx">
        <dgm:varLst>
          <dgm:bulletEnabled val="1"/>
        </dgm:varLst>
        <dgm:choose name="Name84">
          <dgm:if name="Name85" func="var" arg="dir" op="equ" val="norm">
            <dgm:choose name="Name86">
              <dgm:if name="Name87" axis="root des" ptType="all node" func="maxDepth" op="gt" val="1">
                <dgm:alg type="tx">
                  <dgm:param type="parTxLTRAlign" val="l"/>
                  <dgm:param type="parTxRTLAlign" val="r"/>
                </dgm:alg>
              </dgm:if>
              <dgm:else name="Name88">
                <dgm:alg type="tx">
                  <dgm:param type="parTxLTRAlign" val="l"/>
                  <dgm:param type="parTxRTLAlign" val="l"/>
                </dgm:alg>
              </dgm:else>
            </dgm:choose>
          </dgm:if>
          <dgm:else name="Name89">
            <dgm:choose name="Name90">
              <dgm:if name="Name91" axis="root des" ptType="all node" func="maxDepth" op="gt" val="1">
                <dgm:alg type="tx">
                  <dgm:param type="parTxLTRAlign" val="l"/>
                  <dgm:param type="parTxRTLAlign" val="r"/>
                </dgm:alg>
              </dgm:if>
              <dgm:else name="Name92">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tMarg" refType="primFontSz" fact="0.1"/>
              <dgm:constr type="bMarg" refType="primFontSz" fact="0.1"/>
              <dgm:constr type="rMarg" refType="primFontSz" fact="0.1"/>
            </dgm:constrLst>
          </dgm:if>
          <dgm:else name="Name95">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5" styleLbl="callout">
        <dgm:alg type="sp"/>
        <dgm:shape xmlns:r="http://schemas.openxmlformats.org/officeDocument/2006/relationships" type="line" r:blip="">
          <dgm:adjLst/>
        </dgm:shape>
        <dgm:presOf/>
        <dgm:constrLst/>
        <dgm:ruleLst/>
      </dgm:layoutNode>
      <dgm:layoutNode name="d5" styleLbl="callout">
        <dgm:alg type="sp"/>
        <dgm:choose name="Name96">
          <dgm:if name="Name97" func="var" arg="dir" op="equ" val="norm">
            <dgm:shape xmlns:r="http://schemas.openxmlformats.org/officeDocument/2006/relationships" rot="90" type="line" r:blip="">
              <dgm:adjLst/>
            </dgm:shape>
          </dgm:if>
          <dgm:else name="Name98">
            <dgm:shape xmlns:r="http://schemas.openxmlformats.org/officeDocument/2006/relationships" rot="180" type="line" r:blip="">
              <dgm:adjLst/>
            </dgm:shape>
          </dgm:else>
        </dgm:choose>
        <dgm:presOf/>
        <dgm:constrLst/>
        <dgm:ruleLst/>
      </dgm:layoutNode>
    </dgm:forEach>
  </dgm:layoutNode>
</dgm:layoutDef>
</file>

<file path=ppt/diagrams/layout25.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3.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2" y="1"/>
            <a:ext cx="2949786" cy="496967"/>
          </a:xfrm>
          <a:prstGeom prst="rect">
            <a:avLst/>
          </a:prstGeom>
        </p:spPr>
        <p:txBody>
          <a:bodyPr vert="horz" lIns="91430" tIns="45714" rIns="91430" bIns="45714" rtlCol="0"/>
          <a:lstStyle>
            <a:lvl1pPr algn="l">
              <a:defRPr sz="1200"/>
            </a:lvl1pPr>
          </a:lstStyle>
          <a:p>
            <a:endParaRPr lang="zh-TW" altLang="en-US"/>
          </a:p>
        </p:txBody>
      </p:sp>
      <p:sp>
        <p:nvSpPr>
          <p:cNvPr id="3" name="日期版面配置區 2"/>
          <p:cNvSpPr>
            <a:spLocks noGrp="1"/>
          </p:cNvSpPr>
          <p:nvPr>
            <p:ph type="dt" sz="quarter" idx="1"/>
          </p:nvPr>
        </p:nvSpPr>
        <p:spPr>
          <a:xfrm>
            <a:off x="3855839" y="1"/>
            <a:ext cx="2949786" cy="496967"/>
          </a:xfrm>
          <a:prstGeom prst="rect">
            <a:avLst/>
          </a:prstGeom>
        </p:spPr>
        <p:txBody>
          <a:bodyPr vert="horz" lIns="91430" tIns="45714" rIns="91430" bIns="45714" rtlCol="0"/>
          <a:lstStyle>
            <a:lvl1pPr algn="r">
              <a:defRPr sz="1200"/>
            </a:lvl1pPr>
          </a:lstStyle>
          <a:p>
            <a:fld id="{CD058C5F-BDA1-43B2-993A-3D481364E340}" type="datetimeFigureOut">
              <a:rPr lang="zh-TW" altLang="en-US" smtClean="0"/>
              <a:t>2015/3/2</a:t>
            </a:fld>
            <a:endParaRPr lang="zh-TW" altLang="en-US"/>
          </a:p>
        </p:txBody>
      </p:sp>
      <p:sp>
        <p:nvSpPr>
          <p:cNvPr id="4" name="頁尾版面配置區 3"/>
          <p:cNvSpPr>
            <a:spLocks noGrp="1"/>
          </p:cNvSpPr>
          <p:nvPr>
            <p:ph type="ftr" sz="quarter" idx="2"/>
          </p:nvPr>
        </p:nvSpPr>
        <p:spPr>
          <a:xfrm>
            <a:off x="2" y="9440647"/>
            <a:ext cx="2949786" cy="496967"/>
          </a:xfrm>
          <a:prstGeom prst="rect">
            <a:avLst/>
          </a:prstGeom>
        </p:spPr>
        <p:txBody>
          <a:bodyPr vert="horz" lIns="91430" tIns="45714" rIns="91430" bIns="45714" rtlCol="0" anchor="b"/>
          <a:lstStyle>
            <a:lvl1pPr algn="l">
              <a:defRPr sz="1200"/>
            </a:lvl1pPr>
          </a:lstStyle>
          <a:p>
            <a:endParaRPr lang="zh-TW" altLang="en-US"/>
          </a:p>
        </p:txBody>
      </p:sp>
      <p:sp>
        <p:nvSpPr>
          <p:cNvPr id="5" name="投影片編號版面配置區 4"/>
          <p:cNvSpPr>
            <a:spLocks noGrp="1"/>
          </p:cNvSpPr>
          <p:nvPr>
            <p:ph type="sldNum" sz="quarter" idx="3"/>
          </p:nvPr>
        </p:nvSpPr>
        <p:spPr>
          <a:xfrm>
            <a:off x="3855839" y="9440647"/>
            <a:ext cx="2949786" cy="496967"/>
          </a:xfrm>
          <a:prstGeom prst="rect">
            <a:avLst/>
          </a:prstGeom>
        </p:spPr>
        <p:txBody>
          <a:bodyPr vert="horz" lIns="91430" tIns="45714" rIns="91430" bIns="45714" rtlCol="0" anchor="b"/>
          <a:lstStyle>
            <a:lvl1pPr algn="r">
              <a:defRPr sz="1200"/>
            </a:lvl1pPr>
          </a:lstStyle>
          <a:p>
            <a:fld id="{EC4CF827-AA42-4A52-B16E-7AD44FCE0ADE}" type="slidenum">
              <a:rPr lang="zh-TW" altLang="en-US" smtClean="0"/>
              <a:t>‹#›</a:t>
            </a:fld>
            <a:endParaRPr lang="zh-TW" altLang="en-US"/>
          </a:p>
        </p:txBody>
      </p:sp>
    </p:spTree>
    <p:extLst>
      <p:ext uri="{BB962C8B-B14F-4D97-AF65-F5344CB8AC3E}">
        <p14:creationId xmlns:p14="http://schemas.microsoft.com/office/powerpoint/2010/main" val="150298092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2" y="1"/>
            <a:ext cx="2949786" cy="496967"/>
          </a:xfrm>
          <a:prstGeom prst="rect">
            <a:avLst/>
          </a:prstGeom>
        </p:spPr>
        <p:txBody>
          <a:bodyPr vert="horz" lIns="91430" tIns="45714" rIns="91430" bIns="45714" rtlCol="0"/>
          <a:lstStyle>
            <a:lvl1pPr algn="l">
              <a:defRPr sz="1200"/>
            </a:lvl1pPr>
          </a:lstStyle>
          <a:p>
            <a:endParaRPr lang="zh-TW" altLang="en-US"/>
          </a:p>
        </p:txBody>
      </p:sp>
      <p:sp>
        <p:nvSpPr>
          <p:cNvPr id="3" name="日期版面配置區 2"/>
          <p:cNvSpPr>
            <a:spLocks noGrp="1"/>
          </p:cNvSpPr>
          <p:nvPr>
            <p:ph type="dt" idx="1"/>
          </p:nvPr>
        </p:nvSpPr>
        <p:spPr>
          <a:xfrm>
            <a:off x="3855839" y="1"/>
            <a:ext cx="2949786" cy="496967"/>
          </a:xfrm>
          <a:prstGeom prst="rect">
            <a:avLst/>
          </a:prstGeom>
        </p:spPr>
        <p:txBody>
          <a:bodyPr vert="horz" lIns="91430" tIns="45714" rIns="91430" bIns="45714" rtlCol="0"/>
          <a:lstStyle>
            <a:lvl1pPr algn="r">
              <a:defRPr sz="1200"/>
            </a:lvl1pPr>
          </a:lstStyle>
          <a:p>
            <a:fld id="{0B4E83D1-E8F2-4CEA-8D10-91F053D140EF}" type="datetimeFigureOut">
              <a:rPr lang="zh-TW" altLang="en-US" smtClean="0"/>
              <a:t>2015/3/2</a:t>
            </a:fld>
            <a:endParaRPr lang="zh-TW" altLang="en-US"/>
          </a:p>
        </p:txBody>
      </p:sp>
      <p:sp>
        <p:nvSpPr>
          <p:cNvPr id="4" name="投影片圖像版面配置區 3"/>
          <p:cNvSpPr>
            <a:spLocks noGrp="1" noRot="1" noChangeAspect="1"/>
          </p:cNvSpPr>
          <p:nvPr>
            <p:ph type="sldImg" idx="2"/>
          </p:nvPr>
        </p:nvSpPr>
        <p:spPr>
          <a:xfrm>
            <a:off x="920750" y="746125"/>
            <a:ext cx="4965700" cy="3725863"/>
          </a:xfrm>
          <a:prstGeom prst="rect">
            <a:avLst/>
          </a:prstGeom>
          <a:noFill/>
          <a:ln w="12700">
            <a:solidFill>
              <a:prstClr val="black"/>
            </a:solidFill>
          </a:ln>
        </p:spPr>
        <p:txBody>
          <a:bodyPr vert="horz" lIns="91430" tIns="45714" rIns="91430" bIns="45714" rtlCol="0" anchor="ctr"/>
          <a:lstStyle/>
          <a:p>
            <a:endParaRPr lang="zh-TW" altLang="en-US"/>
          </a:p>
        </p:txBody>
      </p:sp>
      <p:sp>
        <p:nvSpPr>
          <p:cNvPr id="5" name="備忘稿版面配置區 4"/>
          <p:cNvSpPr>
            <a:spLocks noGrp="1"/>
          </p:cNvSpPr>
          <p:nvPr>
            <p:ph type="body" sz="quarter" idx="3"/>
          </p:nvPr>
        </p:nvSpPr>
        <p:spPr>
          <a:xfrm>
            <a:off x="680721" y="4721186"/>
            <a:ext cx="5445760" cy="4472702"/>
          </a:xfrm>
          <a:prstGeom prst="rect">
            <a:avLst/>
          </a:prstGeom>
        </p:spPr>
        <p:txBody>
          <a:bodyPr vert="horz" lIns="91430" tIns="45714" rIns="91430" bIns="45714" rtlCol="0"/>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6" name="頁尾版面配置區 5"/>
          <p:cNvSpPr>
            <a:spLocks noGrp="1"/>
          </p:cNvSpPr>
          <p:nvPr>
            <p:ph type="ftr" sz="quarter" idx="4"/>
          </p:nvPr>
        </p:nvSpPr>
        <p:spPr>
          <a:xfrm>
            <a:off x="2" y="9440647"/>
            <a:ext cx="2949786" cy="496967"/>
          </a:xfrm>
          <a:prstGeom prst="rect">
            <a:avLst/>
          </a:prstGeom>
        </p:spPr>
        <p:txBody>
          <a:bodyPr vert="horz" lIns="91430" tIns="45714" rIns="91430" bIns="45714" rtlCol="0" anchor="b"/>
          <a:lstStyle>
            <a:lvl1pPr algn="l">
              <a:defRPr sz="1200"/>
            </a:lvl1pPr>
          </a:lstStyle>
          <a:p>
            <a:endParaRPr lang="zh-TW" altLang="en-US"/>
          </a:p>
        </p:txBody>
      </p:sp>
      <p:sp>
        <p:nvSpPr>
          <p:cNvPr id="7" name="投影片編號版面配置區 6"/>
          <p:cNvSpPr>
            <a:spLocks noGrp="1"/>
          </p:cNvSpPr>
          <p:nvPr>
            <p:ph type="sldNum" sz="quarter" idx="5"/>
          </p:nvPr>
        </p:nvSpPr>
        <p:spPr>
          <a:xfrm>
            <a:off x="3855839" y="9440647"/>
            <a:ext cx="2949786" cy="496967"/>
          </a:xfrm>
          <a:prstGeom prst="rect">
            <a:avLst/>
          </a:prstGeom>
        </p:spPr>
        <p:txBody>
          <a:bodyPr vert="horz" lIns="91430" tIns="45714" rIns="91430" bIns="45714" rtlCol="0" anchor="b"/>
          <a:lstStyle>
            <a:lvl1pPr algn="r">
              <a:defRPr sz="1200"/>
            </a:lvl1pPr>
          </a:lstStyle>
          <a:p>
            <a:fld id="{C0AC81D7-B5A6-4A52-8705-DFFB78A4DDB8}" type="slidenum">
              <a:rPr lang="zh-TW" altLang="en-US" smtClean="0"/>
              <a:t>‹#›</a:t>
            </a:fld>
            <a:endParaRPr lang="zh-TW" altLang="en-US"/>
          </a:p>
        </p:txBody>
      </p:sp>
    </p:spTree>
    <p:extLst>
      <p:ext uri="{BB962C8B-B14F-4D97-AF65-F5344CB8AC3E}">
        <p14:creationId xmlns:p14="http://schemas.microsoft.com/office/powerpoint/2010/main" val="699356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a:p>
        </p:txBody>
      </p:sp>
      <p:sp>
        <p:nvSpPr>
          <p:cNvPr id="4" name="投影片編號版面配置區 3"/>
          <p:cNvSpPr>
            <a:spLocks noGrp="1"/>
          </p:cNvSpPr>
          <p:nvPr>
            <p:ph type="sldNum" sz="quarter" idx="10"/>
          </p:nvPr>
        </p:nvSpPr>
        <p:spPr/>
        <p:txBody>
          <a:bodyPr/>
          <a:lstStyle/>
          <a:p>
            <a:fld id="{C0AC81D7-B5A6-4A52-8705-DFFB78A4DDB8}" type="slidenum">
              <a:rPr lang="zh-TW" altLang="en-US" smtClean="0"/>
              <a:t>2</a:t>
            </a:fld>
            <a:endParaRPr lang="zh-TW" altLang="en-US"/>
          </a:p>
        </p:txBody>
      </p:sp>
    </p:spTree>
    <p:extLst>
      <p:ext uri="{BB962C8B-B14F-4D97-AF65-F5344CB8AC3E}">
        <p14:creationId xmlns:p14="http://schemas.microsoft.com/office/powerpoint/2010/main" val="5455344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投影片圖像版面配置區 1"/>
          <p:cNvSpPr>
            <a:spLocks noGrp="1" noRot="1" noChangeAspect="1" noTextEdit="1"/>
          </p:cNvSpPr>
          <p:nvPr>
            <p:ph type="sldImg"/>
          </p:nvPr>
        </p:nvSpPr>
        <p:spPr bwMode="auto">
          <a:noFill/>
          <a:ln>
            <a:solidFill>
              <a:srgbClr val="000000"/>
            </a:solidFill>
            <a:miter lim="800000"/>
            <a:headEnd/>
            <a:tailEnd/>
          </a:ln>
        </p:spPr>
      </p:sp>
      <p:sp>
        <p:nvSpPr>
          <p:cNvPr id="23554" name="備忘稿版面配置區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TW" altLang="en-US" smtClean="0"/>
          </a:p>
        </p:txBody>
      </p:sp>
      <p:sp>
        <p:nvSpPr>
          <p:cNvPr id="23555" name="投影片編號版面配置區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4DA750E-A125-4C0F-A010-8D5590CAFD8A}" type="slidenum">
              <a:rPr lang="zh-TW" altLang="en-US" smtClean="0"/>
              <a:pPr/>
              <a:t>4</a:t>
            </a:fld>
            <a:endParaRPr lang="en-US" altLang="zh-TW"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58198676-F6B3-4207-894C-D68756A4C7A9}" type="slidenum">
              <a:rPr lang="zh-TW" altLang="en-US" smtClean="0">
                <a:solidFill>
                  <a:prstClr val="black"/>
                </a:solidFill>
              </a:rPr>
              <a:pPr/>
              <a:t>6</a:t>
            </a:fld>
            <a:endParaRPr lang="zh-TW" altLang="en-US">
              <a:solidFill>
                <a:prstClr val="black"/>
              </a:solidFill>
            </a:endParaRPr>
          </a:p>
        </p:txBody>
      </p:sp>
    </p:spTree>
    <p:extLst>
      <p:ext uri="{BB962C8B-B14F-4D97-AF65-F5344CB8AC3E}">
        <p14:creationId xmlns:p14="http://schemas.microsoft.com/office/powerpoint/2010/main" val="28188668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74FB93E6-88D6-4A0F-A687-FB8F37063771}" type="slidenum">
              <a:rPr lang="zh-TW" altLang="en-US" smtClean="0"/>
              <a:pPr/>
              <a:t>17</a:t>
            </a:fld>
            <a:endParaRPr lang="zh-TW" altLang="en-US"/>
          </a:p>
        </p:txBody>
      </p:sp>
    </p:spTree>
    <p:extLst>
      <p:ext uri="{BB962C8B-B14F-4D97-AF65-F5344CB8AC3E}">
        <p14:creationId xmlns:p14="http://schemas.microsoft.com/office/powerpoint/2010/main" val="12960110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9E9B8038-CD07-44EF-BA71-D602DE915299}" type="slidenum">
              <a:rPr lang="zh-TW" altLang="en-US" smtClean="0"/>
              <a:t>20</a:t>
            </a:fld>
            <a:endParaRPr lang="zh-TW" altLang="en-US"/>
          </a:p>
        </p:txBody>
      </p:sp>
    </p:spTree>
    <p:extLst>
      <p:ext uri="{BB962C8B-B14F-4D97-AF65-F5344CB8AC3E}">
        <p14:creationId xmlns:p14="http://schemas.microsoft.com/office/powerpoint/2010/main" val="13620212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74FB93E6-88D6-4A0F-A687-FB8F37063771}" type="slidenum">
              <a:rPr lang="zh-TW" altLang="en-US" smtClean="0"/>
              <a:pPr/>
              <a:t>24</a:t>
            </a:fld>
            <a:endParaRPr lang="zh-TW" altLang="en-US"/>
          </a:p>
        </p:txBody>
      </p:sp>
    </p:spTree>
    <p:extLst>
      <p:ext uri="{BB962C8B-B14F-4D97-AF65-F5344CB8AC3E}">
        <p14:creationId xmlns:p14="http://schemas.microsoft.com/office/powerpoint/2010/main" val="129601101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標題投影片">
    <p:bg>
      <p:bgPr>
        <a:blipFill dpi="0" rotWithShape="1">
          <a:blip r:embed="rId2">
            <a:lum/>
          </a:blip>
          <a:srcRect/>
          <a:stretch>
            <a:fillRect t="75000" b="3000"/>
          </a:stretch>
        </a:blipFill>
        <a:effectLst/>
      </p:bgPr>
    </p:bg>
    <p:spTree>
      <p:nvGrpSpPr>
        <p:cNvPr id="1" name=""/>
        <p:cNvGrpSpPr/>
        <p:nvPr/>
      </p:nvGrpSpPr>
      <p:grpSpPr>
        <a:xfrm>
          <a:off x="0" y="0"/>
          <a:ext cx="0" cy="0"/>
          <a:chOff x="0" y="0"/>
          <a:chExt cx="0" cy="0"/>
        </a:xfrm>
      </p:grpSpPr>
      <p:sp>
        <p:nvSpPr>
          <p:cNvPr id="2" name="標題 1"/>
          <p:cNvSpPr>
            <a:spLocks noGrp="1"/>
          </p:cNvSpPr>
          <p:nvPr>
            <p:ph type="ctrTitle"/>
          </p:nvPr>
        </p:nvSpPr>
        <p:spPr>
          <a:xfrm>
            <a:off x="823156" y="1715541"/>
            <a:ext cx="7772400" cy="1761027"/>
          </a:xfrm>
          <a:prstGeom prst="rect">
            <a:avLst/>
          </a:prstGeom>
        </p:spPr>
        <p:txBody>
          <a:bodyPr/>
          <a:lstStyle>
            <a:lvl1pPr>
              <a:defRPr b="1">
                <a:latin typeface="微軟正黑體" pitchFamily="34" charset="-120"/>
                <a:ea typeface="微軟正黑體" pitchFamily="34" charset="-120"/>
              </a:defRPr>
            </a:lvl1pPr>
          </a:lstStyle>
          <a:p>
            <a:r>
              <a:rPr lang="zh-TW" altLang="en-US" dirty="0" smtClean="0"/>
              <a:t>按一下以編輯母片標題樣式</a:t>
            </a:r>
            <a:endParaRPr lang="zh-TW" altLang="en-US" dirty="0"/>
          </a:p>
        </p:txBody>
      </p:sp>
      <p:sp>
        <p:nvSpPr>
          <p:cNvPr id="3" name="副標題 2"/>
          <p:cNvSpPr>
            <a:spLocks noGrp="1"/>
          </p:cNvSpPr>
          <p:nvPr>
            <p:ph type="subTitle" idx="1"/>
          </p:nvPr>
        </p:nvSpPr>
        <p:spPr>
          <a:xfrm>
            <a:off x="1403648" y="3717032"/>
            <a:ext cx="6400800" cy="1176536"/>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TW" altLang="en-US" smtClean="0"/>
              <a:t>按一下以編輯母片副標題樣式</a:t>
            </a:r>
            <a:endParaRPr lang="zh-TW" altLang="en-US" dirty="0"/>
          </a:p>
        </p:txBody>
      </p:sp>
      <p:sp>
        <p:nvSpPr>
          <p:cNvPr id="4" name="日期版面配置區 3"/>
          <p:cNvSpPr>
            <a:spLocks noGrp="1"/>
          </p:cNvSpPr>
          <p:nvPr>
            <p:ph type="dt" sz="half" idx="10"/>
          </p:nvPr>
        </p:nvSpPr>
        <p:spPr/>
        <p:txBody>
          <a:bodyPr/>
          <a:lstStyle/>
          <a:p>
            <a:fld id="{0F3C1400-DD7F-45F4-977D-2E46E07CAE7C}" type="datetime1">
              <a:rPr lang="zh-TW" altLang="en-US" smtClean="0"/>
              <a:t>2015/3/2</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61C39087-AD98-480C-8CE7-A7A1C25B5140}" type="slidenum">
              <a:rPr lang="zh-TW" altLang="en-US" smtClean="0"/>
              <a:t>‹#›</a:t>
            </a:fld>
            <a:endParaRPr lang="zh-TW" altLang="en-US"/>
          </a:p>
        </p:txBody>
      </p:sp>
      <p:sp>
        <p:nvSpPr>
          <p:cNvPr id="8" name="Rectangle 16"/>
          <p:cNvSpPr>
            <a:spLocks noChangeArrowheads="1"/>
          </p:cNvSpPr>
          <p:nvPr/>
        </p:nvSpPr>
        <p:spPr bwMode="gray">
          <a:xfrm>
            <a:off x="-28134" y="1196752"/>
            <a:ext cx="9200269" cy="45719"/>
          </a:xfrm>
          <a:prstGeom prst="rect">
            <a:avLst/>
          </a:prstGeom>
          <a:solidFill>
            <a:srgbClr val="99CCFF"/>
          </a:solidFill>
          <a:ln>
            <a:noFill/>
          </a:ln>
          <a:effectLst/>
          <a:extLst/>
        </p:spPr>
        <p:txBody>
          <a:bodyPr wrap="none" anchor="ctr"/>
          <a:lstStyle/>
          <a:p>
            <a:endParaRPr lang="zh-TW" altLang="en-US">
              <a:gradFill>
                <a:gsLst>
                  <a:gs pos="0">
                    <a:schemeClr val="bg2"/>
                  </a:gs>
                  <a:gs pos="100000">
                    <a:schemeClr val="bg2">
                      <a:gamma/>
                      <a:tint val="0"/>
                      <a:invGamma/>
                    </a:schemeClr>
                  </a:gs>
                </a:gsLst>
                <a:lin ang="5400000" scaled="1"/>
              </a:gradFill>
            </a:endParaRPr>
          </a:p>
        </p:txBody>
      </p:sp>
      <p:pic>
        <p:nvPicPr>
          <p:cNvPr id="10" name="圖片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009" y="125638"/>
            <a:ext cx="2937816" cy="986365"/>
          </a:xfrm>
          <a:prstGeom prst="rect">
            <a:avLst/>
          </a:prstGeom>
        </p:spPr>
      </p:pic>
    </p:spTree>
    <p:extLst>
      <p:ext uri="{BB962C8B-B14F-4D97-AF65-F5344CB8AC3E}">
        <p14:creationId xmlns:p14="http://schemas.microsoft.com/office/powerpoint/2010/main" val="40374850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a:xfrm>
            <a:off x="611560" y="0"/>
            <a:ext cx="8229600" cy="1143000"/>
          </a:xfrm>
          <a:prstGeom prst="rect">
            <a:avLst/>
          </a:prstGeom>
        </p:spPr>
        <p:txBody>
          <a:bodyPr/>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E740BE19-CF1C-4AA8-AF80-28201FDDA79E}" type="datetime1">
              <a:rPr lang="zh-TW" altLang="en-US" smtClean="0"/>
              <a:t>2015/3/2</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61C39087-AD98-480C-8CE7-A7A1C25B5140}" type="slidenum">
              <a:rPr lang="zh-TW" altLang="en-US" smtClean="0"/>
              <a:t>‹#›</a:t>
            </a:fld>
            <a:endParaRPr lang="zh-TW" altLang="en-US"/>
          </a:p>
        </p:txBody>
      </p:sp>
    </p:spTree>
    <p:extLst>
      <p:ext uri="{BB962C8B-B14F-4D97-AF65-F5344CB8AC3E}">
        <p14:creationId xmlns:p14="http://schemas.microsoft.com/office/powerpoint/2010/main" val="6877668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629400" y="274638"/>
            <a:ext cx="2057400" cy="5851525"/>
          </a:xfrm>
          <a:prstGeom prst="rect">
            <a:avLst/>
          </a:prstGeom>
        </p:spPr>
        <p:txBody>
          <a:bodyPr vert="eaVert"/>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a:xfrm>
            <a:off x="457200" y="274638"/>
            <a:ext cx="6019800" cy="5851525"/>
          </a:xfrm>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6FA75CFB-6EBA-40C9-BF25-60954BC7EA75}" type="datetime1">
              <a:rPr lang="zh-TW" altLang="en-US" smtClean="0"/>
              <a:t>2015/3/2</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61C39087-AD98-480C-8CE7-A7A1C25B5140}" type="slidenum">
              <a:rPr lang="zh-TW" altLang="en-US" smtClean="0"/>
              <a:t>‹#›</a:t>
            </a:fld>
            <a:endParaRPr lang="zh-TW" altLang="en-US"/>
          </a:p>
        </p:txBody>
      </p:sp>
    </p:spTree>
    <p:extLst>
      <p:ext uri="{BB962C8B-B14F-4D97-AF65-F5344CB8AC3E}">
        <p14:creationId xmlns:p14="http://schemas.microsoft.com/office/powerpoint/2010/main" val="15513525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自訂版面配置">
    <p:spTree>
      <p:nvGrpSpPr>
        <p:cNvPr id="1" name=""/>
        <p:cNvGrpSpPr/>
        <p:nvPr/>
      </p:nvGrpSpPr>
      <p:grpSpPr>
        <a:xfrm>
          <a:off x="0" y="0"/>
          <a:ext cx="0" cy="0"/>
          <a:chOff x="0" y="0"/>
          <a:chExt cx="0" cy="0"/>
        </a:xfrm>
      </p:grpSpPr>
      <p:sp>
        <p:nvSpPr>
          <p:cNvPr id="2" name="標題 1"/>
          <p:cNvSpPr>
            <a:spLocks noGrp="1"/>
          </p:cNvSpPr>
          <p:nvPr>
            <p:ph type="title"/>
          </p:nvPr>
        </p:nvSpPr>
        <p:spPr>
          <a:xfrm>
            <a:off x="457200" y="274638"/>
            <a:ext cx="8229600" cy="1143000"/>
          </a:xfrm>
          <a:prstGeom prst="rect">
            <a:avLst/>
          </a:prstGeom>
        </p:spPr>
        <p:txBody>
          <a:bodyPr/>
          <a:lstStyle/>
          <a:p>
            <a:r>
              <a:rPr lang="zh-TW" altLang="en-US" smtClean="0"/>
              <a:t>按一下以編輯母片標題樣式</a:t>
            </a:r>
            <a:endParaRPr lang="zh-TW" altLang="en-US"/>
          </a:p>
        </p:txBody>
      </p:sp>
      <p:sp>
        <p:nvSpPr>
          <p:cNvPr id="3" name="日期版面配置區 2"/>
          <p:cNvSpPr>
            <a:spLocks noGrp="1"/>
          </p:cNvSpPr>
          <p:nvPr>
            <p:ph type="dt" sz="half" idx="10"/>
          </p:nvPr>
        </p:nvSpPr>
        <p:spPr/>
        <p:txBody>
          <a:bodyPr/>
          <a:lstStyle/>
          <a:p>
            <a:fld id="{71494B2B-B21D-40F7-AE51-A411A529AC03}" type="datetime1">
              <a:rPr lang="zh-TW" altLang="en-US" smtClean="0"/>
              <a:t>2015/3/2</a:t>
            </a:fld>
            <a:endParaRPr lang="zh-TW" altLang="en-US"/>
          </a:p>
        </p:txBody>
      </p:sp>
      <p:sp>
        <p:nvSpPr>
          <p:cNvPr id="4" name="頁尾版面配置區 3"/>
          <p:cNvSpPr>
            <a:spLocks noGrp="1"/>
          </p:cNvSpPr>
          <p:nvPr>
            <p:ph type="ftr" sz="quarter" idx="11"/>
          </p:nvPr>
        </p:nvSpPr>
        <p:spPr/>
        <p:txBody>
          <a:bodyPr/>
          <a:lstStyle/>
          <a:p>
            <a:endParaRPr lang="zh-TW" altLang="en-US"/>
          </a:p>
        </p:txBody>
      </p:sp>
      <p:sp>
        <p:nvSpPr>
          <p:cNvPr id="5" name="投影片編號版面配置區 4"/>
          <p:cNvSpPr>
            <a:spLocks noGrp="1"/>
          </p:cNvSpPr>
          <p:nvPr>
            <p:ph type="sldNum" sz="quarter" idx="12"/>
          </p:nvPr>
        </p:nvSpPr>
        <p:spPr/>
        <p:txBody>
          <a:bodyPr/>
          <a:lstStyle/>
          <a:p>
            <a:fld id="{61C39087-AD98-480C-8CE7-A7A1C25B5140}" type="slidenum">
              <a:rPr lang="zh-TW" altLang="en-US" smtClean="0"/>
              <a:t>‹#›</a:t>
            </a:fld>
            <a:endParaRPr lang="zh-TW" altLang="en-US"/>
          </a:p>
        </p:txBody>
      </p:sp>
    </p:spTree>
    <p:extLst>
      <p:ext uri="{BB962C8B-B14F-4D97-AF65-F5344CB8AC3E}">
        <p14:creationId xmlns:p14="http://schemas.microsoft.com/office/powerpoint/2010/main" val="30070563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2_標題投影片">
    <p:bg>
      <p:bgPr>
        <a:blipFill dpi="0" rotWithShape="1">
          <a:blip r:embed="rId2">
            <a:lum/>
          </a:blip>
          <a:srcRect/>
          <a:stretch>
            <a:fillRect t="80000"/>
          </a:stretch>
        </a:blipFill>
        <a:effectLst/>
      </p:bgPr>
    </p:bg>
    <p:spTree>
      <p:nvGrpSpPr>
        <p:cNvPr id="1" name=""/>
        <p:cNvGrpSpPr/>
        <p:nvPr/>
      </p:nvGrpSpPr>
      <p:grpSpPr>
        <a:xfrm>
          <a:off x="0" y="0"/>
          <a:ext cx="0" cy="0"/>
          <a:chOff x="0" y="0"/>
          <a:chExt cx="0" cy="0"/>
        </a:xfrm>
      </p:grpSpPr>
      <p:sp>
        <p:nvSpPr>
          <p:cNvPr id="2" name="標題 1"/>
          <p:cNvSpPr>
            <a:spLocks noGrp="1"/>
          </p:cNvSpPr>
          <p:nvPr>
            <p:ph type="ctrTitle"/>
          </p:nvPr>
        </p:nvSpPr>
        <p:spPr>
          <a:xfrm>
            <a:off x="685800" y="2204864"/>
            <a:ext cx="7772400" cy="1761027"/>
          </a:xfrm>
        </p:spPr>
        <p:txBody>
          <a:bodyPr/>
          <a:lstStyle>
            <a:lvl1pPr>
              <a:defRPr>
                <a:latin typeface="微軟正黑體" pitchFamily="34" charset="-120"/>
                <a:ea typeface="微軟正黑體" pitchFamily="34" charset="-120"/>
              </a:defRPr>
            </a:lvl1pPr>
          </a:lstStyle>
          <a:p>
            <a:r>
              <a:rPr lang="zh-TW" altLang="en-US" dirty="0" smtClean="0"/>
              <a:t>按一下以編輯母片標題樣式</a:t>
            </a:r>
            <a:endParaRPr lang="zh-TW" altLang="en-US" dirty="0"/>
          </a:p>
        </p:txBody>
      </p:sp>
      <p:sp>
        <p:nvSpPr>
          <p:cNvPr id="4" name="日期版面配置區 3"/>
          <p:cNvSpPr>
            <a:spLocks noGrp="1"/>
          </p:cNvSpPr>
          <p:nvPr>
            <p:ph type="dt" sz="half" idx="10"/>
          </p:nvPr>
        </p:nvSpPr>
        <p:spPr/>
        <p:txBody>
          <a:bodyPr/>
          <a:lstStyle/>
          <a:p>
            <a:fld id="{43EAA32F-CF0F-49B5-8B01-E07E9568B29C}" type="datetime1">
              <a:rPr lang="zh-TW" altLang="en-US" smtClean="0"/>
              <a:t>2015/3/2</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51D2D507-09EA-4C6F-96ED-053C801F8797}" type="slidenum">
              <a:rPr lang="zh-TW" altLang="en-US" smtClean="0"/>
              <a:t>‹#›</a:t>
            </a:fld>
            <a:endParaRPr lang="zh-TW" altLang="en-US"/>
          </a:p>
        </p:txBody>
      </p:sp>
      <p:pic>
        <p:nvPicPr>
          <p:cNvPr id="10" name="圖片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869" y="72049"/>
            <a:ext cx="3135499" cy="1052736"/>
          </a:xfrm>
          <a:prstGeom prst="rect">
            <a:avLst/>
          </a:prstGeom>
        </p:spPr>
      </p:pic>
      <p:sp>
        <p:nvSpPr>
          <p:cNvPr id="7" name="Rectangle 16"/>
          <p:cNvSpPr>
            <a:spLocks noChangeArrowheads="1"/>
          </p:cNvSpPr>
          <p:nvPr userDrawn="1"/>
        </p:nvSpPr>
        <p:spPr bwMode="gray">
          <a:xfrm>
            <a:off x="-17344" y="1223041"/>
            <a:ext cx="9200269" cy="45719"/>
          </a:xfrm>
          <a:prstGeom prst="rect">
            <a:avLst/>
          </a:prstGeom>
          <a:solidFill>
            <a:srgbClr val="99CCFF"/>
          </a:solidFill>
          <a:ln>
            <a:noFill/>
          </a:ln>
          <a:effectLst/>
          <a:extLst/>
        </p:spPr>
        <p:txBody>
          <a:bodyPr wrap="none" anchor="ctr"/>
          <a:lst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TW" altLang="en-US">
              <a:gradFill>
                <a:gsLst>
                  <a:gs pos="0">
                    <a:schemeClr val="bg2"/>
                  </a:gs>
                  <a:gs pos="100000">
                    <a:schemeClr val="bg2">
                      <a:gamma/>
                      <a:tint val="0"/>
                      <a:invGamma/>
                    </a:schemeClr>
                  </a:gs>
                </a:gsLst>
                <a:lin ang="5400000" scaled="1"/>
              </a:gradFill>
            </a:endParaRPr>
          </a:p>
        </p:txBody>
      </p:sp>
    </p:spTree>
    <p:extLst>
      <p:ext uri="{BB962C8B-B14F-4D97-AF65-F5344CB8AC3E}">
        <p14:creationId xmlns:p14="http://schemas.microsoft.com/office/powerpoint/2010/main" val="2681186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a:xfrm>
            <a:off x="611560" y="0"/>
            <a:ext cx="8229600" cy="1143000"/>
          </a:xfrm>
          <a:prstGeom prst="rect">
            <a:avLst/>
          </a:prstGeom>
        </p:spPr>
        <p:txBody>
          <a:bodyPr>
            <a:normAutofit/>
          </a:bodyPr>
          <a:lstStyle>
            <a:lvl1pPr>
              <a:defRPr sz="4000" b="1">
                <a:latin typeface="微軟正黑體" pitchFamily="34" charset="-120"/>
                <a:ea typeface="微軟正黑體" pitchFamily="34" charset="-120"/>
              </a:defRPr>
            </a:lvl1pPr>
          </a:lstStyle>
          <a:p>
            <a:r>
              <a:rPr lang="zh-TW" altLang="en-US" dirty="0" smtClean="0"/>
              <a:t>按一下以編輯母片標題樣式</a:t>
            </a:r>
            <a:endParaRPr lang="zh-TW" altLang="en-US" dirty="0"/>
          </a:p>
        </p:txBody>
      </p:sp>
      <p:sp>
        <p:nvSpPr>
          <p:cNvPr id="3" name="內容版面配置區 2"/>
          <p:cNvSpPr>
            <a:spLocks noGrp="1"/>
          </p:cNvSpPr>
          <p:nvPr>
            <p:ph idx="1"/>
          </p:nvPr>
        </p:nvSpPr>
        <p:spPr/>
        <p:txBody>
          <a:bodyPr/>
          <a:lstStyle>
            <a:lvl1pPr>
              <a:defRPr>
                <a:latin typeface="微軟正黑體" pitchFamily="34" charset="-120"/>
                <a:ea typeface="微軟正黑體" pitchFamily="34" charset="-120"/>
              </a:defRPr>
            </a:lvl1pPr>
            <a:lvl2pPr>
              <a:defRPr>
                <a:latin typeface="微軟正黑體" pitchFamily="34" charset="-120"/>
                <a:ea typeface="微軟正黑體" pitchFamily="34" charset="-120"/>
              </a:defRPr>
            </a:lvl2pPr>
            <a:lvl3pPr>
              <a:defRPr>
                <a:latin typeface="微軟正黑體" pitchFamily="34" charset="-120"/>
                <a:ea typeface="微軟正黑體" pitchFamily="34" charset="-120"/>
              </a:defRPr>
            </a:lvl3pPr>
            <a:lvl4pPr>
              <a:defRPr>
                <a:latin typeface="微軟正黑體" pitchFamily="34" charset="-120"/>
                <a:ea typeface="微軟正黑體" pitchFamily="34" charset="-120"/>
              </a:defRPr>
            </a:lvl4pPr>
            <a:lvl5pPr>
              <a:defRPr>
                <a:latin typeface="微軟正黑體" pitchFamily="34" charset="-120"/>
                <a:ea typeface="微軟正黑體" pitchFamily="34" charset="-120"/>
              </a:defRPr>
            </a:lvl5pPr>
          </a:lstStyle>
          <a:p>
            <a:pPr lvl="0"/>
            <a:r>
              <a:rPr lang="zh-TW" altLang="en-US" dirty="0" smtClean="0"/>
              <a:t>按一下以編輯母片文字樣式</a:t>
            </a:r>
          </a:p>
          <a:p>
            <a:pPr lvl="1"/>
            <a:r>
              <a:rPr lang="zh-TW" altLang="en-US" dirty="0" smtClean="0"/>
              <a:t>第二層</a:t>
            </a:r>
          </a:p>
          <a:p>
            <a:pPr lvl="2"/>
            <a:r>
              <a:rPr lang="zh-TW" altLang="en-US" dirty="0" smtClean="0"/>
              <a:t>第三層</a:t>
            </a:r>
          </a:p>
          <a:p>
            <a:pPr lvl="3"/>
            <a:r>
              <a:rPr lang="zh-TW" altLang="en-US" dirty="0" smtClean="0"/>
              <a:t>第四層</a:t>
            </a:r>
          </a:p>
          <a:p>
            <a:pPr lvl="4"/>
            <a:r>
              <a:rPr lang="zh-TW" altLang="en-US" dirty="0" smtClean="0"/>
              <a:t>第五層</a:t>
            </a:r>
            <a:endParaRPr lang="zh-TW" altLang="en-US" dirty="0"/>
          </a:p>
        </p:txBody>
      </p:sp>
      <p:sp>
        <p:nvSpPr>
          <p:cNvPr id="4" name="日期版面配置區 3"/>
          <p:cNvSpPr>
            <a:spLocks noGrp="1"/>
          </p:cNvSpPr>
          <p:nvPr>
            <p:ph type="dt" sz="half" idx="10"/>
          </p:nvPr>
        </p:nvSpPr>
        <p:spPr/>
        <p:txBody>
          <a:bodyPr/>
          <a:lstStyle/>
          <a:p>
            <a:fld id="{CCC02496-9584-4295-BCAE-7AF262992222}" type="datetime1">
              <a:rPr lang="zh-TW" altLang="en-US" smtClean="0"/>
              <a:t>2015/3/2</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61C39087-AD98-480C-8CE7-A7A1C25B5140}" type="slidenum">
              <a:rPr lang="zh-TW" altLang="en-US" smtClean="0"/>
              <a:t>‹#›</a:t>
            </a:fld>
            <a:endParaRPr lang="zh-TW" altLang="en-US"/>
          </a:p>
        </p:txBody>
      </p:sp>
    </p:spTree>
    <p:extLst>
      <p:ext uri="{BB962C8B-B14F-4D97-AF65-F5344CB8AC3E}">
        <p14:creationId xmlns:p14="http://schemas.microsoft.com/office/powerpoint/2010/main" val="3998447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章節標題">
    <p:spTree>
      <p:nvGrpSpPr>
        <p:cNvPr id="1" name=""/>
        <p:cNvGrpSpPr/>
        <p:nvPr/>
      </p:nvGrpSpPr>
      <p:grpSpPr>
        <a:xfrm>
          <a:off x="0" y="0"/>
          <a:ext cx="0" cy="0"/>
          <a:chOff x="0" y="0"/>
          <a:chExt cx="0" cy="0"/>
        </a:xfrm>
      </p:grpSpPr>
      <p:sp>
        <p:nvSpPr>
          <p:cNvPr id="2" name="標題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smtClean="0"/>
              <a:t>按一下以編輯母片文字樣式</a:t>
            </a:r>
          </a:p>
        </p:txBody>
      </p:sp>
      <p:sp>
        <p:nvSpPr>
          <p:cNvPr id="4" name="日期版面配置區 3"/>
          <p:cNvSpPr>
            <a:spLocks noGrp="1"/>
          </p:cNvSpPr>
          <p:nvPr>
            <p:ph type="dt" sz="half" idx="10"/>
          </p:nvPr>
        </p:nvSpPr>
        <p:spPr/>
        <p:txBody>
          <a:bodyPr/>
          <a:lstStyle/>
          <a:p>
            <a:fld id="{F4FD1913-4509-4CD2-B10C-8C3F0CB368F6}" type="datetime1">
              <a:rPr lang="zh-TW" altLang="en-US" smtClean="0"/>
              <a:t>2015/3/2</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61C39087-AD98-480C-8CE7-A7A1C25B5140}" type="slidenum">
              <a:rPr lang="zh-TW" altLang="en-US" smtClean="0"/>
              <a:t>‹#›</a:t>
            </a:fld>
            <a:endParaRPr lang="zh-TW" altLang="en-US"/>
          </a:p>
        </p:txBody>
      </p:sp>
    </p:spTree>
    <p:extLst>
      <p:ext uri="{BB962C8B-B14F-4D97-AF65-F5344CB8AC3E}">
        <p14:creationId xmlns:p14="http://schemas.microsoft.com/office/powerpoint/2010/main" val="5864286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a:xfrm>
            <a:off x="611560" y="0"/>
            <a:ext cx="8229600" cy="1143000"/>
          </a:xfrm>
          <a:prstGeom prst="rect">
            <a:avLst/>
          </a:prstGeom>
        </p:spPr>
        <p:txBody>
          <a:bodyPr/>
          <a:lstStyle/>
          <a:p>
            <a:r>
              <a:rPr lang="zh-TW" altLang="en-US" smtClean="0"/>
              <a:t>按一下以編輯母片標題樣式</a:t>
            </a:r>
            <a:endParaRPr lang="zh-TW" altLang="en-US"/>
          </a:p>
        </p:txBody>
      </p:sp>
      <p:sp>
        <p:nvSpPr>
          <p:cNvPr id="3" name="內容版面配置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內容版面配置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日期版面配置區 4"/>
          <p:cNvSpPr>
            <a:spLocks noGrp="1"/>
          </p:cNvSpPr>
          <p:nvPr>
            <p:ph type="dt" sz="half" idx="10"/>
          </p:nvPr>
        </p:nvSpPr>
        <p:spPr/>
        <p:txBody>
          <a:bodyPr/>
          <a:lstStyle/>
          <a:p>
            <a:fld id="{C71FFCA5-186F-47C9-9A0C-CAC84149105F}" type="datetime1">
              <a:rPr lang="zh-TW" altLang="en-US" smtClean="0"/>
              <a:t>2015/3/2</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61C39087-AD98-480C-8CE7-A7A1C25B5140}" type="slidenum">
              <a:rPr lang="zh-TW" altLang="en-US" smtClean="0"/>
              <a:t>‹#›</a:t>
            </a:fld>
            <a:endParaRPr lang="zh-TW" altLang="en-US"/>
          </a:p>
        </p:txBody>
      </p:sp>
    </p:spTree>
    <p:extLst>
      <p:ext uri="{BB962C8B-B14F-4D97-AF65-F5344CB8AC3E}">
        <p14:creationId xmlns:p14="http://schemas.microsoft.com/office/powerpoint/2010/main" val="34733632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a:xfrm>
            <a:off x="611560" y="0"/>
            <a:ext cx="8229600" cy="1143000"/>
          </a:xfrm>
          <a:prstGeom prst="rect">
            <a:avLst/>
          </a:prstGeom>
        </p:spPr>
        <p:txBody>
          <a:bodyPr/>
          <a:lstStyle>
            <a:lvl1pPr>
              <a:defRPr/>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4" name="內容版面配置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文字版面配置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6" name="內容版面配置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7" name="日期版面配置區 6"/>
          <p:cNvSpPr>
            <a:spLocks noGrp="1"/>
          </p:cNvSpPr>
          <p:nvPr>
            <p:ph type="dt" sz="half" idx="10"/>
          </p:nvPr>
        </p:nvSpPr>
        <p:spPr/>
        <p:txBody>
          <a:bodyPr/>
          <a:lstStyle/>
          <a:p>
            <a:fld id="{2EED9BA3-5366-4D7D-84CF-27A7B1005F4A}" type="datetime1">
              <a:rPr lang="zh-TW" altLang="en-US" smtClean="0"/>
              <a:t>2015/3/2</a:t>
            </a:fld>
            <a:endParaRPr lang="zh-TW" altLang="en-US"/>
          </a:p>
        </p:txBody>
      </p:sp>
      <p:sp>
        <p:nvSpPr>
          <p:cNvPr id="8" name="頁尾版面配置區 7"/>
          <p:cNvSpPr>
            <a:spLocks noGrp="1"/>
          </p:cNvSpPr>
          <p:nvPr>
            <p:ph type="ftr" sz="quarter" idx="11"/>
          </p:nvPr>
        </p:nvSpPr>
        <p:spPr/>
        <p:txBody>
          <a:bodyPr/>
          <a:lstStyle/>
          <a:p>
            <a:endParaRPr lang="zh-TW" altLang="en-US"/>
          </a:p>
        </p:txBody>
      </p:sp>
      <p:sp>
        <p:nvSpPr>
          <p:cNvPr id="9" name="投影片編號版面配置區 8"/>
          <p:cNvSpPr>
            <a:spLocks noGrp="1"/>
          </p:cNvSpPr>
          <p:nvPr>
            <p:ph type="sldNum" sz="quarter" idx="12"/>
          </p:nvPr>
        </p:nvSpPr>
        <p:spPr/>
        <p:txBody>
          <a:bodyPr/>
          <a:lstStyle/>
          <a:p>
            <a:fld id="{61C39087-AD98-480C-8CE7-A7A1C25B5140}" type="slidenum">
              <a:rPr lang="zh-TW" altLang="en-US" smtClean="0"/>
              <a:t>‹#›</a:t>
            </a:fld>
            <a:endParaRPr lang="zh-TW" altLang="en-US"/>
          </a:p>
        </p:txBody>
      </p:sp>
    </p:spTree>
    <p:extLst>
      <p:ext uri="{BB962C8B-B14F-4D97-AF65-F5344CB8AC3E}">
        <p14:creationId xmlns:p14="http://schemas.microsoft.com/office/powerpoint/2010/main" val="38469662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a:xfrm>
            <a:off x="611560" y="0"/>
            <a:ext cx="8229600" cy="1143000"/>
          </a:xfrm>
          <a:prstGeom prst="rect">
            <a:avLst/>
          </a:prstGeom>
        </p:spPr>
        <p:txBody>
          <a:bodyPr/>
          <a:lstStyle/>
          <a:p>
            <a:r>
              <a:rPr lang="zh-TW" altLang="en-US" smtClean="0"/>
              <a:t>按一下以編輯母片標題樣式</a:t>
            </a:r>
            <a:endParaRPr lang="zh-TW" altLang="en-US"/>
          </a:p>
        </p:txBody>
      </p:sp>
      <p:sp>
        <p:nvSpPr>
          <p:cNvPr id="3" name="日期版面配置區 2"/>
          <p:cNvSpPr>
            <a:spLocks noGrp="1"/>
          </p:cNvSpPr>
          <p:nvPr>
            <p:ph type="dt" sz="half" idx="10"/>
          </p:nvPr>
        </p:nvSpPr>
        <p:spPr/>
        <p:txBody>
          <a:bodyPr/>
          <a:lstStyle/>
          <a:p>
            <a:fld id="{3E043E83-3C46-4B59-83F5-E2E33FDC2E0E}" type="datetime1">
              <a:rPr lang="zh-TW" altLang="en-US" smtClean="0"/>
              <a:t>2015/3/2</a:t>
            </a:fld>
            <a:endParaRPr lang="zh-TW" altLang="en-US"/>
          </a:p>
        </p:txBody>
      </p:sp>
      <p:sp>
        <p:nvSpPr>
          <p:cNvPr id="4" name="頁尾版面配置區 3"/>
          <p:cNvSpPr>
            <a:spLocks noGrp="1"/>
          </p:cNvSpPr>
          <p:nvPr>
            <p:ph type="ftr" sz="quarter" idx="11"/>
          </p:nvPr>
        </p:nvSpPr>
        <p:spPr/>
        <p:txBody>
          <a:bodyPr/>
          <a:lstStyle/>
          <a:p>
            <a:endParaRPr lang="zh-TW" altLang="en-US"/>
          </a:p>
        </p:txBody>
      </p:sp>
      <p:sp>
        <p:nvSpPr>
          <p:cNvPr id="5" name="投影片編號版面配置區 4"/>
          <p:cNvSpPr>
            <a:spLocks noGrp="1"/>
          </p:cNvSpPr>
          <p:nvPr>
            <p:ph type="sldNum" sz="quarter" idx="12"/>
          </p:nvPr>
        </p:nvSpPr>
        <p:spPr/>
        <p:txBody>
          <a:bodyPr/>
          <a:lstStyle/>
          <a:p>
            <a:fld id="{61C39087-AD98-480C-8CE7-A7A1C25B5140}" type="slidenum">
              <a:rPr lang="zh-TW" altLang="en-US" smtClean="0"/>
              <a:t>‹#›</a:t>
            </a:fld>
            <a:endParaRPr lang="zh-TW" altLang="en-US"/>
          </a:p>
        </p:txBody>
      </p:sp>
    </p:spTree>
    <p:extLst>
      <p:ext uri="{BB962C8B-B14F-4D97-AF65-F5344CB8AC3E}">
        <p14:creationId xmlns:p14="http://schemas.microsoft.com/office/powerpoint/2010/main" val="5818168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版面配置區 1"/>
          <p:cNvSpPr>
            <a:spLocks noGrp="1"/>
          </p:cNvSpPr>
          <p:nvPr>
            <p:ph type="dt" sz="half" idx="10"/>
          </p:nvPr>
        </p:nvSpPr>
        <p:spPr/>
        <p:txBody>
          <a:bodyPr/>
          <a:lstStyle/>
          <a:p>
            <a:fld id="{BBAB43E0-F971-468B-86AE-D0B1E3E85A40}" type="datetime1">
              <a:rPr lang="zh-TW" altLang="en-US" smtClean="0"/>
              <a:t>2015/3/2</a:t>
            </a:fld>
            <a:endParaRPr lang="zh-TW" altLang="en-US"/>
          </a:p>
        </p:txBody>
      </p:sp>
      <p:sp>
        <p:nvSpPr>
          <p:cNvPr id="3" name="頁尾版面配置區 2"/>
          <p:cNvSpPr>
            <a:spLocks noGrp="1"/>
          </p:cNvSpPr>
          <p:nvPr>
            <p:ph type="ftr" sz="quarter" idx="11"/>
          </p:nvPr>
        </p:nvSpPr>
        <p:spPr/>
        <p:txBody>
          <a:bodyPr/>
          <a:lstStyle/>
          <a:p>
            <a:endParaRPr lang="zh-TW" altLang="en-US"/>
          </a:p>
        </p:txBody>
      </p:sp>
      <p:sp>
        <p:nvSpPr>
          <p:cNvPr id="4" name="投影片編號版面配置區 3"/>
          <p:cNvSpPr>
            <a:spLocks noGrp="1"/>
          </p:cNvSpPr>
          <p:nvPr>
            <p:ph type="sldNum" sz="quarter" idx="12"/>
          </p:nvPr>
        </p:nvSpPr>
        <p:spPr/>
        <p:txBody>
          <a:bodyPr/>
          <a:lstStyle/>
          <a:p>
            <a:fld id="{61C39087-AD98-480C-8CE7-A7A1C25B5140}" type="slidenum">
              <a:rPr lang="zh-TW" altLang="en-US" smtClean="0"/>
              <a:t>‹#›</a:t>
            </a:fld>
            <a:endParaRPr lang="zh-TW" altLang="en-US"/>
          </a:p>
        </p:txBody>
      </p:sp>
    </p:spTree>
    <p:extLst>
      <p:ext uri="{BB962C8B-B14F-4D97-AF65-F5344CB8AC3E}">
        <p14:creationId xmlns:p14="http://schemas.microsoft.com/office/powerpoint/2010/main" val="4730912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標題 1"/>
          <p:cNvSpPr>
            <a:spLocks noGrp="1"/>
          </p:cNvSpPr>
          <p:nvPr>
            <p:ph type="title"/>
          </p:nvPr>
        </p:nvSpPr>
        <p:spPr>
          <a:xfrm>
            <a:off x="457200" y="273050"/>
            <a:ext cx="3008313" cy="1162050"/>
          </a:xfrm>
          <a:prstGeom prst="rect">
            <a:avLst/>
          </a:prstGeom>
        </p:spPr>
        <p:txBody>
          <a:bodyPr anchor="b"/>
          <a:lstStyle>
            <a:lvl1pPr algn="l">
              <a:defRPr sz="2000" b="1"/>
            </a:lvl1pPr>
          </a:lstStyle>
          <a:p>
            <a:r>
              <a:rPr lang="zh-TW" altLang="en-US" smtClean="0"/>
              <a:t>按一下以編輯母片標題樣式</a:t>
            </a:r>
            <a:endParaRPr lang="zh-TW" altLang="en-US"/>
          </a:p>
        </p:txBody>
      </p:sp>
      <p:sp>
        <p:nvSpPr>
          <p:cNvPr id="3" name="內容版面配置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文字版面配置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日期版面配置區 4"/>
          <p:cNvSpPr>
            <a:spLocks noGrp="1"/>
          </p:cNvSpPr>
          <p:nvPr>
            <p:ph type="dt" sz="half" idx="10"/>
          </p:nvPr>
        </p:nvSpPr>
        <p:spPr/>
        <p:txBody>
          <a:bodyPr/>
          <a:lstStyle/>
          <a:p>
            <a:fld id="{0162CB7B-81B1-457B-82D1-0A85A465B139}" type="datetime1">
              <a:rPr lang="zh-TW" altLang="en-US" smtClean="0"/>
              <a:t>2015/3/2</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61C39087-AD98-480C-8CE7-A7A1C25B5140}" type="slidenum">
              <a:rPr lang="zh-TW" altLang="en-US" smtClean="0"/>
              <a:t>‹#›</a:t>
            </a:fld>
            <a:endParaRPr lang="zh-TW" altLang="en-US"/>
          </a:p>
        </p:txBody>
      </p:sp>
    </p:spTree>
    <p:extLst>
      <p:ext uri="{BB962C8B-B14F-4D97-AF65-F5344CB8AC3E}">
        <p14:creationId xmlns:p14="http://schemas.microsoft.com/office/powerpoint/2010/main" val="13119246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標題 1"/>
          <p:cNvSpPr>
            <a:spLocks noGrp="1"/>
          </p:cNvSpPr>
          <p:nvPr>
            <p:ph type="title"/>
          </p:nvPr>
        </p:nvSpPr>
        <p:spPr>
          <a:xfrm>
            <a:off x="1792288" y="4800600"/>
            <a:ext cx="5486400" cy="566738"/>
          </a:xfrm>
          <a:prstGeom prst="rect">
            <a:avLst/>
          </a:prstGeom>
        </p:spPr>
        <p:txBody>
          <a:bodyPr anchor="b"/>
          <a:lstStyle>
            <a:lvl1pPr algn="l">
              <a:defRPr sz="2000" b="1"/>
            </a:lvl1pPr>
          </a:lstStyle>
          <a:p>
            <a:r>
              <a:rPr lang="zh-TW" altLang="en-US" smtClean="0"/>
              <a:t>按一下以編輯母片標題樣式</a:t>
            </a:r>
            <a:endParaRPr lang="zh-TW" altLang="en-US"/>
          </a:p>
        </p:txBody>
      </p:sp>
      <p:sp>
        <p:nvSpPr>
          <p:cNvPr id="3" name="圖片版面配置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TW" altLang="en-US" smtClean="0"/>
              <a:t>按一下圖示以新增圖片</a:t>
            </a:r>
            <a:endParaRPr lang="zh-TW" altLang="en-US"/>
          </a:p>
        </p:txBody>
      </p:sp>
      <p:sp>
        <p:nvSpPr>
          <p:cNvPr id="4" name="文字版面配置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日期版面配置區 4"/>
          <p:cNvSpPr>
            <a:spLocks noGrp="1"/>
          </p:cNvSpPr>
          <p:nvPr>
            <p:ph type="dt" sz="half" idx="10"/>
          </p:nvPr>
        </p:nvSpPr>
        <p:spPr/>
        <p:txBody>
          <a:bodyPr/>
          <a:lstStyle/>
          <a:p>
            <a:fld id="{8A4A1004-CDC4-4B2D-B7D1-9F368E7B8878}" type="datetime1">
              <a:rPr lang="zh-TW" altLang="en-US" smtClean="0"/>
              <a:t>2015/3/2</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61C39087-AD98-480C-8CE7-A7A1C25B5140}" type="slidenum">
              <a:rPr lang="zh-TW" altLang="en-US" smtClean="0"/>
              <a:t>‹#›</a:t>
            </a:fld>
            <a:endParaRPr lang="zh-TW" altLang="en-US"/>
          </a:p>
        </p:txBody>
      </p:sp>
    </p:spTree>
    <p:extLst>
      <p:ext uri="{BB962C8B-B14F-4D97-AF65-F5344CB8AC3E}">
        <p14:creationId xmlns:p14="http://schemas.microsoft.com/office/powerpoint/2010/main" val="29395282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 name="文字版面配置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TW" altLang="en-US" dirty="0" smtClean="0"/>
              <a:t>按一下以編輯母片文字樣式</a:t>
            </a:r>
          </a:p>
          <a:p>
            <a:pPr lvl="1"/>
            <a:r>
              <a:rPr lang="zh-TW" altLang="en-US" dirty="0" smtClean="0"/>
              <a:t>第二層</a:t>
            </a:r>
          </a:p>
          <a:p>
            <a:pPr lvl="2"/>
            <a:r>
              <a:rPr lang="zh-TW" altLang="en-US" dirty="0" smtClean="0"/>
              <a:t>第三層</a:t>
            </a:r>
          </a:p>
          <a:p>
            <a:pPr lvl="3"/>
            <a:r>
              <a:rPr lang="zh-TW" altLang="en-US" dirty="0" smtClean="0"/>
              <a:t>第四層</a:t>
            </a:r>
          </a:p>
          <a:p>
            <a:pPr lvl="4"/>
            <a:r>
              <a:rPr lang="zh-TW" altLang="en-US" dirty="0" smtClean="0"/>
              <a:t>第五層</a:t>
            </a:r>
            <a:endParaRPr lang="zh-TW" altLang="en-US" dirty="0"/>
          </a:p>
        </p:txBody>
      </p:sp>
      <p:sp>
        <p:nvSpPr>
          <p:cNvPr id="4" name="日期版面配置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1494B2B-B21D-40F7-AE51-A411A529AC03}" type="datetime1">
              <a:rPr lang="zh-TW" altLang="en-US" smtClean="0"/>
              <a:t>2015/3/2</a:t>
            </a:fld>
            <a:endParaRPr lang="zh-TW" altLang="en-US"/>
          </a:p>
        </p:txBody>
      </p:sp>
      <p:sp>
        <p:nvSpPr>
          <p:cNvPr id="5" name="頁尾版面配置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TW" altLang="en-US"/>
          </a:p>
        </p:txBody>
      </p:sp>
      <p:sp>
        <p:nvSpPr>
          <p:cNvPr id="6" name="投影片編號版面配置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1C39087-AD98-480C-8CE7-A7A1C25B5140}" type="slidenum">
              <a:rPr lang="zh-TW" altLang="en-US" smtClean="0"/>
              <a:t>‹#›</a:t>
            </a:fld>
            <a:endParaRPr lang="zh-TW" altLang="en-US"/>
          </a:p>
        </p:txBody>
      </p:sp>
      <p:pic>
        <p:nvPicPr>
          <p:cNvPr id="7" name="圖片 6"/>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23082" y="175435"/>
            <a:ext cx="2555776" cy="858095"/>
          </a:xfrm>
          <a:prstGeom prst="rect">
            <a:avLst/>
          </a:prstGeom>
        </p:spPr>
      </p:pic>
      <p:sp>
        <p:nvSpPr>
          <p:cNvPr id="9" name="Rectangle 16"/>
          <p:cNvSpPr>
            <a:spLocks noChangeArrowheads="1"/>
          </p:cNvSpPr>
          <p:nvPr/>
        </p:nvSpPr>
        <p:spPr bwMode="gray">
          <a:xfrm>
            <a:off x="-35661" y="1131437"/>
            <a:ext cx="9200269" cy="45719"/>
          </a:xfrm>
          <a:prstGeom prst="rect">
            <a:avLst/>
          </a:prstGeom>
          <a:solidFill>
            <a:srgbClr val="99CCFF"/>
          </a:solidFill>
          <a:ln>
            <a:noFill/>
          </a:ln>
          <a:effectLst/>
          <a:extLst/>
        </p:spPr>
        <p:txBody>
          <a:bodyPr wrap="none" anchor="ctr"/>
          <a:lstStyle/>
          <a:p>
            <a:endParaRPr lang="zh-TW" altLang="en-US">
              <a:gradFill>
                <a:gsLst>
                  <a:gs pos="0">
                    <a:schemeClr val="bg2"/>
                  </a:gs>
                  <a:gs pos="100000">
                    <a:schemeClr val="bg2">
                      <a:gamma/>
                      <a:tint val="0"/>
                      <a:invGamma/>
                    </a:schemeClr>
                  </a:gs>
                </a:gsLst>
                <a:lin ang="5400000" scaled="1"/>
              </a:gradFill>
            </a:endParaRPr>
          </a:p>
        </p:txBody>
      </p:sp>
      <p:sp>
        <p:nvSpPr>
          <p:cNvPr id="2" name="標題版面配置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TW" altLang="en-US" dirty="0" smtClean="0"/>
              <a:t>按一下以編輯母片標題樣式</a:t>
            </a:r>
            <a:endParaRPr lang="zh-TW" altLang="en-US" dirty="0"/>
          </a:p>
        </p:txBody>
      </p:sp>
    </p:spTree>
    <p:extLst>
      <p:ext uri="{BB962C8B-B14F-4D97-AF65-F5344CB8AC3E}">
        <p14:creationId xmlns:p14="http://schemas.microsoft.com/office/powerpoint/2010/main" val="848690897"/>
      </p:ext>
    </p:extLst>
  </p:cSld>
  <p:clrMap bg1="lt1" tx1="dk1" bg2="lt2" tx2="dk2" accent1="accent1" accent2="accent2" accent3="accent3" accent4="accent4" accent5="accent5" accent6="accent6" hlink="hlink" folHlink="folHlink"/>
  <p:sldLayoutIdLst>
    <p:sldLayoutId id="2147483747" r:id="rId1"/>
    <p:sldLayoutId id="2147483748" r:id="rId2"/>
    <p:sldLayoutId id="2147483749" r:id="rId3"/>
    <p:sldLayoutId id="2147483750" r:id="rId4"/>
    <p:sldLayoutId id="2147483751" r:id="rId5"/>
    <p:sldLayoutId id="2147483752" r:id="rId6"/>
    <p:sldLayoutId id="2147483753" r:id="rId7"/>
    <p:sldLayoutId id="2147483754" r:id="rId8"/>
    <p:sldLayoutId id="2147483755" r:id="rId9"/>
    <p:sldLayoutId id="2147483756" r:id="rId10"/>
    <p:sldLayoutId id="2147483757" r:id="rId11"/>
    <p:sldLayoutId id="2147483760" r:id="rId12"/>
  </p:sldLayoutIdLst>
  <p:hf hdr="0" ftr="0" dt="0"/>
  <p:txStyles>
    <p:titleStyle>
      <a:lvl1pPr algn="ctr" defTabSz="914400" rtl="0" eaLnBrk="1" latinLnBrk="0" hangingPunct="1">
        <a:spcBef>
          <a:spcPct val="0"/>
        </a:spcBef>
        <a:buNone/>
        <a:defRPr sz="4400" kern="1200">
          <a:solidFill>
            <a:schemeClr val="tx1"/>
          </a:solidFill>
          <a:latin typeface="微軟正黑體" pitchFamily="34" charset="-120"/>
          <a:ea typeface="微軟正黑體" pitchFamily="34" charset="-120"/>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微軟正黑體" pitchFamily="34" charset="-120"/>
          <a:ea typeface="微軟正黑體" pitchFamily="34" charset="-12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微軟正黑體" pitchFamily="34" charset="-120"/>
          <a:ea typeface="微軟正黑體" pitchFamily="34" charset="-120"/>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微軟正黑體" pitchFamily="34" charset="-120"/>
          <a:ea typeface="微軟正黑體" pitchFamily="34" charset="-120"/>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微軟正黑體" pitchFamily="34" charset="-120"/>
          <a:ea typeface="微軟正黑體" pitchFamily="34" charset="-120"/>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微軟正黑體" pitchFamily="34" charset="-120"/>
          <a:ea typeface="微軟正黑體" pitchFamily="34" charset="-120"/>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標題版面配置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TW" altLang="en-US" dirty="0" smtClean="0"/>
              <a:t>按一下以編輯母片文字樣式</a:t>
            </a:r>
          </a:p>
          <a:p>
            <a:pPr lvl="1"/>
            <a:r>
              <a:rPr lang="zh-TW" altLang="en-US" dirty="0" smtClean="0"/>
              <a:t>第二層</a:t>
            </a:r>
          </a:p>
          <a:p>
            <a:pPr lvl="2"/>
            <a:r>
              <a:rPr lang="zh-TW" altLang="en-US" dirty="0" smtClean="0"/>
              <a:t>第三層</a:t>
            </a:r>
          </a:p>
          <a:p>
            <a:pPr lvl="3"/>
            <a:r>
              <a:rPr lang="zh-TW" altLang="en-US" dirty="0" smtClean="0"/>
              <a:t>第四層</a:t>
            </a:r>
          </a:p>
          <a:p>
            <a:pPr lvl="4"/>
            <a:r>
              <a:rPr lang="zh-TW" altLang="en-US" dirty="0" smtClean="0"/>
              <a:t>第五層</a:t>
            </a:r>
            <a:endParaRPr lang="zh-TW" altLang="en-US" dirty="0"/>
          </a:p>
        </p:txBody>
      </p:sp>
      <p:sp>
        <p:nvSpPr>
          <p:cNvPr id="4" name="日期版面配置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986D06F-9836-48FF-964F-684C1E3EF7E5}" type="datetime1">
              <a:rPr lang="zh-TW" altLang="en-US" smtClean="0"/>
              <a:t>2015/3/2</a:t>
            </a:fld>
            <a:endParaRPr lang="zh-TW" altLang="en-US"/>
          </a:p>
        </p:txBody>
      </p:sp>
      <p:sp>
        <p:nvSpPr>
          <p:cNvPr id="5" name="頁尾版面配置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TW" altLang="en-US"/>
          </a:p>
        </p:txBody>
      </p:sp>
      <p:sp>
        <p:nvSpPr>
          <p:cNvPr id="6" name="投影片編號版面配置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D2D507-09EA-4C6F-96ED-053C801F8797}" type="slidenum">
              <a:rPr lang="zh-TW" altLang="en-US" smtClean="0"/>
              <a:t>‹#›</a:t>
            </a:fld>
            <a:endParaRPr lang="zh-TW" altLang="en-US"/>
          </a:p>
        </p:txBody>
      </p:sp>
    </p:spTree>
    <p:extLst>
      <p:ext uri="{BB962C8B-B14F-4D97-AF65-F5344CB8AC3E}">
        <p14:creationId xmlns:p14="http://schemas.microsoft.com/office/powerpoint/2010/main" val="1920542240"/>
      </p:ext>
    </p:extLst>
  </p:cSld>
  <p:clrMap bg1="lt1" tx1="dk1" bg2="lt2" tx2="dk2" accent1="accent1" accent2="accent2" accent3="accent3" accent4="accent4" accent5="accent5" accent6="accent6" hlink="hlink" folHlink="folHlink"/>
  <p:sldLayoutIdLst>
    <p:sldLayoutId id="2147483759" r:id="rId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5.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9.xml"/><Relationship Id="rId7" Type="http://schemas.openxmlformats.org/officeDocument/2006/relationships/image" Target="../media/image11.tiff"/><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18.xml.rels><?xml version="1.0" encoding="UTF-8" standalone="yes"?>
<Relationships xmlns="http://schemas.openxmlformats.org/package/2006/relationships"><Relationship Id="rId8" Type="http://schemas.openxmlformats.org/officeDocument/2006/relationships/image" Target="../media/image13.wmf"/><Relationship Id="rId3" Type="http://schemas.openxmlformats.org/officeDocument/2006/relationships/diagramLayout" Target="../diagrams/layout11.xml"/><Relationship Id="rId7" Type="http://schemas.openxmlformats.org/officeDocument/2006/relationships/image" Target="../media/image12.wmf"/><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7.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8" Type="http://schemas.openxmlformats.org/officeDocument/2006/relationships/hyperlink" Target="http://www.tipo.gov.tw/ch/MultiMedia_FileDownload.ashx?guid=f93fdd61-688f-410b-b637-0e7db5f9e8a1" TargetMode="External"/><Relationship Id="rId3" Type="http://schemas.openxmlformats.org/officeDocument/2006/relationships/diagramData" Target="../diagrams/data15.xml"/><Relationship Id="rId7" Type="http://schemas.microsoft.com/office/2007/relationships/diagramDrawing" Target="../diagrams/drawing15.xml"/><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diagramColors" Target="../diagrams/colors15.xml"/><Relationship Id="rId5" Type="http://schemas.openxmlformats.org/officeDocument/2006/relationships/diagramQuickStyle" Target="../diagrams/quickStyle15.xml"/><Relationship Id="rId10" Type="http://schemas.openxmlformats.org/officeDocument/2006/relationships/image" Target="../media/image16.tiff"/><Relationship Id="rId4" Type="http://schemas.openxmlformats.org/officeDocument/2006/relationships/diagramLayout" Target="../diagrams/layout15.xml"/><Relationship Id="rId9" Type="http://schemas.openxmlformats.org/officeDocument/2006/relationships/image" Target="../media/image15.emf"/></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26.xml.rels><?xml version="1.0" encoding="UTF-8" standalone="yes"?>
<Relationships xmlns="http://schemas.openxmlformats.org/package/2006/relationships"><Relationship Id="rId2" Type="http://schemas.openxmlformats.org/officeDocument/2006/relationships/image" Target="../media/image17.wmf"/><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6.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28.xml.rels><?xml version="1.0" encoding="UTF-8" standalone="yes"?>
<Relationships xmlns="http://schemas.openxmlformats.org/package/2006/relationships"><Relationship Id="rId8" Type="http://schemas.openxmlformats.org/officeDocument/2006/relationships/image" Target="../media/image24.tiff"/><Relationship Id="rId3" Type="http://schemas.openxmlformats.org/officeDocument/2006/relationships/image" Target="../media/image19.tiff"/><Relationship Id="rId7" Type="http://schemas.openxmlformats.org/officeDocument/2006/relationships/image" Target="../media/image23.wmf"/><Relationship Id="rId2" Type="http://schemas.openxmlformats.org/officeDocument/2006/relationships/image" Target="../media/image18.tiff"/><Relationship Id="rId1" Type="http://schemas.openxmlformats.org/officeDocument/2006/relationships/slideLayout" Target="../slideLayouts/slideLayout6.xml"/><Relationship Id="rId6" Type="http://schemas.openxmlformats.org/officeDocument/2006/relationships/image" Target="../media/image22.wmf"/><Relationship Id="rId5" Type="http://schemas.openxmlformats.org/officeDocument/2006/relationships/image" Target="../media/image21.tiff"/><Relationship Id="rId4" Type="http://schemas.openxmlformats.org/officeDocument/2006/relationships/image" Target="../media/image20.tiff"/></Relationships>
</file>

<file path=ppt/slides/_rels/slide29.xml.rels><?xml version="1.0" encoding="UTF-8" standalone="yes"?>
<Relationships xmlns="http://schemas.openxmlformats.org/package/2006/relationships"><Relationship Id="rId8" Type="http://schemas.openxmlformats.org/officeDocument/2006/relationships/image" Target="../media/image26.wmf"/><Relationship Id="rId3" Type="http://schemas.openxmlformats.org/officeDocument/2006/relationships/diagramLayout" Target="../diagrams/layout18.xml"/><Relationship Id="rId7" Type="http://schemas.openxmlformats.org/officeDocument/2006/relationships/image" Target="../media/image25.gif"/><Relationship Id="rId2" Type="http://schemas.openxmlformats.org/officeDocument/2006/relationships/diagramData" Target="../diagrams/data18.xml"/><Relationship Id="rId1" Type="http://schemas.openxmlformats.org/officeDocument/2006/relationships/slideLayout" Target="../slideLayouts/slideLayout6.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3.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19.xml"/><Relationship Id="rId7" Type="http://schemas.openxmlformats.org/officeDocument/2006/relationships/image" Target="../media/image27.tif"/><Relationship Id="rId2" Type="http://schemas.openxmlformats.org/officeDocument/2006/relationships/diagramData" Target="../diagrams/data19.xml"/><Relationship Id="rId1" Type="http://schemas.openxmlformats.org/officeDocument/2006/relationships/slideLayout" Target="../slideLayouts/slideLayout2.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31.xml.rels><?xml version="1.0" encoding="UTF-8" standalone="yes"?>
<Relationships xmlns="http://schemas.openxmlformats.org/package/2006/relationships"><Relationship Id="rId3" Type="http://schemas.openxmlformats.org/officeDocument/2006/relationships/image" Target="../media/image29.tiff"/><Relationship Id="rId2" Type="http://schemas.openxmlformats.org/officeDocument/2006/relationships/image" Target="../media/image28.png"/><Relationship Id="rId1" Type="http://schemas.openxmlformats.org/officeDocument/2006/relationships/slideLayout" Target="../slideLayouts/slideLayout6.xml"/><Relationship Id="rId5" Type="http://schemas.openxmlformats.org/officeDocument/2006/relationships/image" Target="../media/image31.tif"/><Relationship Id="rId4" Type="http://schemas.openxmlformats.org/officeDocument/2006/relationships/image" Target="../media/image30.tiff"/></Relationships>
</file>

<file path=ppt/slides/_rels/slide32.xml.rels><?xml version="1.0" encoding="UTF-8" standalone="yes"?>
<Relationships xmlns="http://schemas.openxmlformats.org/package/2006/relationships"><Relationship Id="rId8" Type="http://schemas.openxmlformats.org/officeDocument/2006/relationships/image" Target="../media/image33.tiff"/><Relationship Id="rId3" Type="http://schemas.openxmlformats.org/officeDocument/2006/relationships/diagramLayout" Target="../diagrams/layout20.xml"/><Relationship Id="rId7" Type="http://schemas.openxmlformats.org/officeDocument/2006/relationships/image" Target="../media/image32.tiff"/><Relationship Id="rId2" Type="http://schemas.openxmlformats.org/officeDocument/2006/relationships/diagramData" Target="../diagrams/data20.xml"/><Relationship Id="rId1" Type="http://schemas.openxmlformats.org/officeDocument/2006/relationships/slideLayout" Target="../slideLayouts/slideLayout6.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 Id="rId9" Type="http://schemas.openxmlformats.org/officeDocument/2006/relationships/image" Target="../media/image34.tiff"/></Relationships>
</file>

<file path=ppt/slides/_rels/slide33.xml.rels><?xml version="1.0" encoding="UTF-8" standalone="yes"?>
<Relationships xmlns="http://schemas.openxmlformats.org/package/2006/relationships"><Relationship Id="rId8" Type="http://schemas.openxmlformats.org/officeDocument/2006/relationships/diagramLayout" Target="../diagrams/layout22.xml"/><Relationship Id="rId3" Type="http://schemas.openxmlformats.org/officeDocument/2006/relationships/diagramLayout" Target="../diagrams/layout21.xml"/><Relationship Id="rId7" Type="http://schemas.openxmlformats.org/officeDocument/2006/relationships/diagramData" Target="../diagrams/data22.xml"/><Relationship Id="rId2" Type="http://schemas.openxmlformats.org/officeDocument/2006/relationships/diagramData" Target="../diagrams/data21.xml"/><Relationship Id="rId1" Type="http://schemas.openxmlformats.org/officeDocument/2006/relationships/slideLayout" Target="../slideLayouts/slideLayout2.xml"/><Relationship Id="rId6" Type="http://schemas.microsoft.com/office/2007/relationships/diagramDrawing" Target="../diagrams/drawing21.xml"/><Relationship Id="rId11" Type="http://schemas.microsoft.com/office/2007/relationships/diagramDrawing" Target="../diagrams/drawing22.xml"/><Relationship Id="rId5" Type="http://schemas.openxmlformats.org/officeDocument/2006/relationships/diagramColors" Target="../diagrams/colors21.xml"/><Relationship Id="rId10" Type="http://schemas.openxmlformats.org/officeDocument/2006/relationships/diagramColors" Target="../diagrams/colors22.xml"/><Relationship Id="rId4" Type="http://schemas.openxmlformats.org/officeDocument/2006/relationships/diagramQuickStyle" Target="../diagrams/quickStyle21.xml"/><Relationship Id="rId9" Type="http://schemas.openxmlformats.org/officeDocument/2006/relationships/diagramQuickStyle" Target="../diagrams/quickStyle22.xml"/></Relationships>
</file>

<file path=ppt/slides/_rels/slide34.xml.rels><?xml version="1.0" encoding="UTF-8" standalone="yes"?>
<Relationships xmlns="http://schemas.openxmlformats.org/package/2006/relationships"><Relationship Id="rId8" Type="http://schemas.microsoft.com/office/2007/relationships/hdphoto" Target="../media/hdphoto3.wdp"/><Relationship Id="rId3" Type="http://schemas.microsoft.com/office/2007/relationships/hdphoto" Target="../media/hdphoto1.wdp"/><Relationship Id="rId7" Type="http://schemas.openxmlformats.org/officeDocument/2006/relationships/image" Target="../media/image39.png"/><Relationship Id="rId2" Type="http://schemas.openxmlformats.org/officeDocument/2006/relationships/image" Target="../media/image36.png"/><Relationship Id="rId1" Type="http://schemas.openxmlformats.org/officeDocument/2006/relationships/slideLayout" Target="../slideLayouts/slideLayout2.xml"/><Relationship Id="rId6" Type="http://schemas.microsoft.com/office/2007/relationships/hdphoto" Target="../media/hdphoto2.wdp"/><Relationship Id="rId5" Type="http://schemas.openxmlformats.org/officeDocument/2006/relationships/image" Target="../media/image38.png"/><Relationship Id="rId10" Type="http://schemas.microsoft.com/office/2007/relationships/hdphoto" Target="../media/hdphoto4.wdp"/><Relationship Id="rId4" Type="http://schemas.openxmlformats.org/officeDocument/2006/relationships/image" Target="../media/image37.tmp"/><Relationship Id="rId9" Type="http://schemas.openxmlformats.org/officeDocument/2006/relationships/image" Target="../media/image40.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diagramLayout" Target="../diagrams/layout23.xml"/><Relationship Id="rId2" Type="http://schemas.openxmlformats.org/officeDocument/2006/relationships/diagramData" Target="../diagrams/data23.xml"/><Relationship Id="rId1" Type="http://schemas.openxmlformats.org/officeDocument/2006/relationships/slideLayout" Target="../slideLayouts/slideLayout2.xml"/><Relationship Id="rId6" Type="http://schemas.microsoft.com/office/2007/relationships/diagramDrawing" Target="../diagrams/drawing23.xml"/><Relationship Id="rId5" Type="http://schemas.openxmlformats.org/officeDocument/2006/relationships/diagramColors" Target="../diagrams/colors23.xml"/><Relationship Id="rId4" Type="http://schemas.openxmlformats.org/officeDocument/2006/relationships/diagramQuickStyle" Target="../diagrams/quickStyle23.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24.xml"/><Relationship Id="rId2" Type="http://schemas.openxmlformats.org/officeDocument/2006/relationships/diagramData" Target="../diagrams/data24.xml"/><Relationship Id="rId1" Type="http://schemas.openxmlformats.org/officeDocument/2006/relationships/slideLayout" Target="../slideLayouts/slideLayout6.xml"/><Relationship Id="rId6" Type="http://schemas.microsoft.com/office/2007/relationships/diagramDrawing" Target="../diagrams/drawing24.xml"/><Relationship Id="rId5" Type="http://schemas.openxmlformats.org/officeDocument/2006/relationships/diagramColors" Target="../diagrams/colors24.xml"/><Relationship Id="rId4" Type="http://schemas.openxmlformats.org/officeDocument/2006/relationships/diagramQuickStyle" Target="../diagrams/quickStyle24.xml"/></Relationships>
</file>

<file path=ppt/slides/_rels/slide39.xml.rels><?xml version="1.0" encoding="UTF-8" standalone="yes"?>
<Relationships xmlns="http://schemas.openxmlformats.org/package/2006/relationships"><Relationship Id="rId3" Type="http://schemas.openxmlformats.org/officeDocument/2006/relationships/diagramLayout" Target="../diagrams/layout25.xml"/><Relationship Id="rId7" Type="http://schemas.openxmlformats.org/officeDocument/2006/relationships/image" Target="../media/image41.wmf"/><Relationship Id="rId2" Type="http://schemas.openxmlformats.org/officeDocument/2006/relationships/diagramData" Target="../diagrams/data25.xml"/><Relationship Id="rId1" Type="http://schemas.openxmlformats.org/officeDocument/2006/relationships/slideLayout" Target="../slideLayouts/slideLayout2.xml"/><Relationship Id="rId6" Type="http://schemas.microsoft.com/office/2007/relationships/diagramDrawing" Target="../diagrams/drawing25.xml"/><Relationship Id="rId5" Type="http://schemas.openxmlformats.org/officeDocument/2006/relationships/diagramColors" Target="../diagrams/colors25.xml"/><Relationship Id="rId4" Type="http://schemas.openxmlformats.org/officeDocument/2006/relationships/diagramQuickStyle" Target="../diagrams/quickStyle2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2.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3.xml"/><Relationship Id="rId1" Type="http://schemas.openxmlformats.org/officeDocument/2006/relationships/slideLayout" Target="../slideLayouts/slideLayout6.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8.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image" Target="../media/image6.wmf"/><Relationship Id="rId1" Type="http://schemas.openxmlformats.org/officeDocument/2006/relationships/slideLayout" Target="../slideLayouts/slideLayout1.xml"/><Relationship Id="rId5" Type="http://schemas.openxmlformats.org/officeDocument/2006/relationships/image" Target="../media/image9.wmf"/><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ctrTitle"/>
          </p:nvPr>
        </p:nvSpPr>
        <p:spPr>
          <a:xfrm>
            <a:off x="395536" y="2132857"/>
            <a:ext cx="8458200" cy="936104"/>
          </a:xfrm>
        </p:spPr>
        <p:txBody>
          <a:bodyPr>
            <a:normAutofit/>
          </a:bodyPr>
          <a:lstStyle/>
          <a:p>
            <a:r>
              <a:rPr lang="zh-TW" altLang="en-US" b="1" cap="none"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微軟正黑體" pitchFamily="34" charset="-120"/>
                <a:ea typeface="微軟正黑體" pitchFamily="34" charset="-120"/>
              </a:rPr>
              <a:t>營業場所著作權宣導說明會</a:t>
            </a:r>
            <a:endParaRPr lang="zh-TW" altLang="en-US" b="1" cap="none"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微軟正黑體" pitchFamily="34" charset="-120"/>
              <a:ea typeface="微軟正黑體" pitchFamily="34" charset="-120"/>
            </a:endParaRPr>
          </a:p>
        </p:txBody>
      </p:sp>
      <p:sp>
        <p:nvSpPr>
          <p:cNvPr id="3" name="副標題 2"/>
          <p:cNvSpPr>
            <a:spLocks noGrp="1"/>
          </p:cNvSpPr>
          <p:nvPr>
            <p:ph type="subTitle" idx="1"/>
          </p:nvPr>
        </p:nvSpPr>
        <p:spPr>
          <a:xfrm>
            <a:off x="971600" y="3429000"/>
            <a:ext cx="7488832" cy="1656184"/>
          </a:xfrm>
        </p:spPr>
        <p:txBody>
          <a:bodyPr>
            <a:noAutofit/>
          </a:bodyPr>
          <a:lstStyle/>
          <a:p>
            <a:r>
              <a:rPr lang="zh-TW" altLang="en-US" sz="2800" b="1" dirty="0" smtClean="0">
                <a:solidFill>
                  <a:srgbClr val="002060"/>
                </a:solidFill>
                <a:latin typeface="微軟正黑體" pitchFamily="34" charset="-120"/>
                <a:ea typeface="微軟正黑體" pitchFamily="34" charset="-120"/>
              </a:rPr>
              <a:t>經濟部</a:t>
            </a:r>
            <a:r>
              <a:rPr lang="zh-TW" altLang="en-US" sz="2800" b="1" dirty="0">
                <a:solidFill>
                  <a:srgbClr val="002060"/>
                </a:solidFill>
                <a:latin typeface="微軟正黑體" pitchFamily="34" charset="-120"/>
                <a:ea typeface="微軟正黑體" pitchFamily="34" charset="-120"/>
              </a:rPr>
              <a:t>智慧財產</a:t>
            </a:r>
            <a:r>
              <a:rPr lang="zh-TW" altLang="en-US" sz="2800" b="1" dirty="0" smtClean="0">
                <a:solidFill>
                  <a:srgbClr val="002060"/>
                </a:solidFill>
                <a:latin typeface="微軟正黑體" pitchFamily="34" charset="-120"/>
                <a:ea typeface="微軟正黑體" pitchFamily="34" charset="-120"/>
              </a:rPr>
              <a:t>局</a:t>
            </a:r>
            <a:endParaRPr lang="en-US" altLang="zh-TW" sz="2800" b="1" dirty="0" smtClean="0">
              <a:solidFill>
                <a:srgbClr val="002060"/>
              </a:solidFill>
              <a:latin typeface="微軟正黑體" pitchFamily="34" charset="-120"/>
              <a:ea typeface="微軟正黑體" pitchFamily="34" charset="-120"/>
            </a:endParaRPr>
          </a:p>
          <a:p>
            <a:r>
              <a:rPr lang="zh-TW" altLang="en-US" sz="2800" b="1" dirty="0" smtClean="0">
                <a:solidFill>
                  <a:srgbClr val="002060"/>
                </a:solidFill>
                <a:latin typeface="微軟正黑體" pitchFamily="34" charset="-120"/>
                <a:ea typeface="微軟正黑體" pitchFamily="34" charset="-120"/>
              </a:rPr>
              <a:t>著作權組</a:t>
            </a:r>
            <a:endParaRPr lang="en-US" altLang="zh-TW" sz="2800" b="1" dirty="0">
              <a:solidFill>
                <a:srgbClr val="002060"/>
              </a:solidFill>
              <a:latin typeface="微軟正黑體" pitchFamily="34" charset="-120"/>
              <a:ea typeface="微軟正黑體" pitchFamily="34" charset="-120"/>
            </a:endParaRPr>
          </a:p>
          <a:p>
            <a:r>
              <a:rPr lang="en-US" altLang="zh-TW" sz="2800" b="1" dirty="0" smtClean="0">
                <a:solidFill>
                  <a:srgbClr val="002060"/>
                </a:solidFill>
                <a:latin typeface="微軟正黑體" pitchFamily="34" charset="-120"/>
                <a:ea typeface="微軟正黑體" pitchFamily="34" charset="-120"/>
              </a:rPr>
              <a:t>104</a:t>
            </a:r>
            <a:r>
              <a:rPr lang="zh-TW" altLang="en-US" sz="2800" b="1" dirty="0" smtClean="0">
                <a:solidFill>
                  <a:srgbClr val="002060"/>
                </a:solidFill>
                <a:latin typeface="微軟正黑體" pitchFamily="34" charset="-120"/>
                <a:ea typeface="微軟正黑體" pitchFamily="34" charset="-120"/>
              </a:rPr>
              <a:t>年</a:t>
            </a:r>
            <a:r>
              <a:rPr lang="en-US" altLang="zh-TW" sz="2800" b="1" dirty="0" smtClean="0">
                <a:solidFill>
                  <a:srgbClr val="002060"/>
                </a:solidFill>
                <a:latin typeface="微軟正黑體" pitchFamily="34" charset="-120"/>
                <a:ea typeface="微軟正黑體" pitchFamily="34" charset="-120"/>
              </a:rPr>
              <a:t>3</a:t>
            </a:r>
            <a:r>
              <a:rPr lang="zh-TW" altLang="en-US" sz="2800" b="1" dirty="0" smtClean="0">
                <a:solidFill>
                  <a:srgbClr val="002060"/>
                </a:solidFill>
                <a:latin typeface="微軟正黑體" pitchFamily="34" charset="-120"/>
                <a:ea typeface="微軟正黑體" pitchFamily="34" charset="-120"/>
              </a:rPr>
              <a:t>月</a:t>
            </a:r>
            <a:r>
              <a:rPr lang="en-US" altLang="zh-TW" sz="2800" b="1" dirty="0" smtClean="0">
                <a:solidFill>
                  <a:srgbClr val="002060"/>
                </a:solidFill>
                <a:latin typeface="微軟正黑體" pitchFamily="34" charset="-120"/>
                <a:ea typeface="微軟正黑體" pitchFamily="34" charset="-120"/>
              </a:rPr>
              <a:t>6</a:t>
            </a:r>
            <a:r>
              <a:rPr lang="zh-TW" altLang="en-US" sz="2800" b="1" dirty="0" smtClean="0">
                <a:solidFill>
                  <a:srgbClr val="002060"/>
                </a:solidFill>
                <a:latin typeface="微軟正黑體" pitchFamily="34" charset="-120"/>
                <a:ea typeface="微軟正黑體" pitchFamily="34" charset="-120"/>
              </a:rPr>
              <a:t>日</a:t>
            </a:r>
            <a:endParaRPr lang="en-US" altLang="zh-TW" sz="2800" b="1" dirty="0">
              <a:solidFill>
                <a:srgbClr val="002060"/>
              </a:solidFill>
              <a:latin typeface="微軟正黑體" pitchFamily="34" charset="-120"/>
              <a:ea typeface="微軟正黑體" pitchFamily="34" charset="-120"/>
            </a:endParaRPr>
          </a:p>
          <a:p>
            <a:pPr algn="ctr"/>
            <a:endParaRPr lang="en-US" altLang="zh-TW" sz="2800" b="1" dirty="0">
              <a:solidFill>
                <a:srgbClr val="002060"/>
              </a:solidFill>
              <a:latin typeface="微軟正黑體" pitchFamily="34" charset="-120"/>
              <a:ea typeface="微軟正黑體" pitchFamily="34" charset="-120"/>
            </a:endParaRPr>
          </a:p>
        </p:txBody>
      </p:sp>
      <p:sp>
        <p:nvSpPr>
          <p:cNvPr id="4" name="投影片編號版面配置區 3"/>
          <p:cNvSpPr>
            <a:spLocks noGrp="1"/>
          </p:cNvSpPr>
          <p:nvPr>
            <p:ph type="sldNum" sz="quarter" idx="12"/>
          </p:nvPr>
        </p:nvSpPr>
        <p:spPr/>
        <p:txBody>
          <a:bodyPr/>
          <a:lstStyle/>
          <a:p>
            <a:fld id="{61C39087-AD98-480C-8CE7-A7A1C25B5140}" type="slidenum">
              <a:rPr lang="zh-TW" altLang="en-US" smtClean="0"/>
              <a:t>1</a:t>
            </a:fld>
            <a:endParaRPr lang="zh-TW" altLang="en-US"/>
          </a:p>
        </p:txBody>
      </p:sp>
    </p:spTree>
    <p:extLst>
      <p:ext uri="{BB962C8B-B14F-4D97-AF65-F5344CB8AC3E}">
        <p14:creationId xmlns:p14="http://schemas.microsoft.com/office/powerpoint/2010/main" val="25887479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475656" y="16970"/>
            <a:ext cx="8229600" cy="1143000"/>
          </a:xfrm>
        </p:spPr>
        <p:txBody>
          <a:bodyPr/>
          <a:lstStyle/>
          <a:p>
            <a:r>
              <a:rPr lang="zh-TW" altLang="en-US" dirty="0">
                <a:latin typeface="微軟正黑體" pitchFamily="34" charset="-120"/>
                <a:ea typeface="微軟正黑體" pitchFamily="34" charset="-120"/>
              </a:rPr>
              <a:t>視聽著作之公開</a:t>
            </a:r>
            <a:r>
              <a:rPr lang="zh-TW" altLang="en-US" dirty="0" smtClean="0">
                <a:latin typeface="微軟正黑體" pitchFamily="34" charset="-120"/>
                <a:ea typeface="微軟正黑體" pitchFamily="34" charset="-120"/>
              </a:rPr>
              <a:t>上映</a:t>
            </a:r>
            <a:r>
              <a:rPr lang="en-US" altLang="zh-TW" sz="2400" dirty="0">
                <a:solidFill>
                  <a:srgbClr val="002060"/>
                </a:solidFill>
              </a:rPr>
              <a:t>-§3</a:t>
            </a:r>
            <a:r>
              <a:rPr lang="zh-TW" altLang="en-US" sz="2400" dirty="0">
                <a:solidFill>
                  <a:srgbClr val="002060"/>
                </a:solidFill>
              </a:rPr>
              <a:t>第</a:t>
            </a:r>
            <a:r>
              <a:rPr lang="en-US" altLang="zh-TW" sz="2400" dirty="0">
                <a:solidFill>
                  <a:srgbClr val="002060"/>
                </a:solidFill>
              </a:rPr>
              <a:t>1</a:t>
            </a:r>
            <a:r>
              <a:rPr lang="zh-TW" altLang="en-US" sz="2400" dirty="0">
                <a:solidFill>
                  <a:srgbClr val="002060"/>
                </a:solidFill>
              </a:rPr>
              <a:t>項</a:t>
            </a:r>
            <a:r>
              <a:rPr lang="zh-TW" altLang="en-US" sz="2400" dirty="0" smtClean="0">
                <a:solidFill>
                  <a:srgbClr val="002060"/>
                </a:solidFill>
              </a:rPr>
              <a:t>第</a:t>
            </a:r>
            <a:r>
              <a:rPr lang="en-US" altLang="zh-TW" sz="2400" dirty="0" smtClean="0">
                <a:solidFill>
                  <a:srgbClr val="002060"/>
                </a:solidFill>
              </a:rPr>
              <a:t>8</a:t>
            </a:r>
            <a:r>
              <a:rPr lang="zh-TW" altLang="en-US" sz="2400" dirty="0" smtClean="0">
                <a:solidFill>
                  <a:srgbClr val="002060"/>
                </a:solidFill>
              </a:rPr>
              <a:t>款</a:t>
            </a:r>
            <a:endParaRPr lang="zh-TW" altLang="en-US" sz="2400" dirty="0"/>
          </a:p>
        </p:txBody>
      </p:sp>
      <p:sp>
        <p:nvSpPr>
          <p:cNvPr id="4" name="投影片編號版面配置區 3"/>
          <p:cNvSpPr>
            <a:spLocks noGrp="1"/>
          </p:cNvSpPr>
          <p:nvPr>
            <p:ph type="sldNum" sz="quarter" idx="12"/>
          </p:nvPr>
        </p:nvSpPr>
        <p:spPr/>
        <p:txBody>
          <a:bodyPr/>
          <a:lstStyle/>
          <a:p>
            <a:fld id="{61C39087-AD98-480C-8CE7-A7A1C25B5140}" type="slidenum">
              <a:rPr lang="zh-TW" altLang="en-US" smtClean="0"/>
              <a:t>10</a:t>
            </a:fld>
            <a:endParaRPr lang="zh-TW" altLang="en-US"/>
          </a:p>
        </p:txBody>
      </p:sp>
      <p:graphicFrame>
        <p:nvGraphicFramePr>
          <p:cNvPr id="5" name="內容版面配置區 4"/>
          <p:cNvGraphicFramePr>
            <a:graphicFrameLocks noGrp="1"/>
          </p:cNvGraphicFramePr>
          <p:nvPr>
            <p:ph idx="1"/>
            <p:extLst>
              <p:ext uri="{D42A27DB-BD31-4B8C-83A1-F6EECF244321}">
                <p14:modId xmlns:p14="http://schemas.microsoft.com/office/powerpoint/2010/main" val="534243109"/>
              </p:ext>
            </p:extLst>
          </p:nvPr>
        </p:nvGraphicFramePr>
        <p:xfrm>
          <a:off x="179512" y="1196752"/>
          <a:ext cx="8686800" cy="5257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8686211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bwMode="auto">
          <a:xfrm>
            <a:off x="1763688" y="260648"/>
            <a:ext cx="7550150" cy="819423"/>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rmAutofit/>
          </a:bodyPr>
          <a:lstStyle/>
          <a:p>
            <a:r>
              <a:rPr lang="zh-TW" altLang="en-US" sz="4000" b="1" dirty="0" smtClean="0">
                <a:solidFill>
                  <a:srgbClr val="002060"/>
                </a:solidFill>
                <a:latin typeface="微軟正黑體" pitchFamily="34" charset="-120"/>
                <a:ea typeface="微軟正黑體" pitchFamily="34" charset="-120"/>
              </a:rPr>
              <a:t>電視節目</a:t>
            </a:r>
            <a:r>
              <a:rPr lang="zh-TW" altLang="en-US" sz="4000" b="1" dirty="0">
                <a:solidFill>
                  <a:srgbClr val="002060"/>
                </a:solidFill>
                <a:latin typeface="微軟正黑體" pitchFamily="34" charset="-120"/>
                <a:ea typeface="微軟正黑體" pitchFamily="34" charset="-120"/>
              </a:rPr>
              <a:t>之公開</a:t>
            </a:r>
            <a:r>
              <a:rPr lang="zh-TW" altLang="en-US" sz="4000" b="1" dirty="0" smtClean="0">
                <a:solidFill>
                  <a:srgbClr val="002060"/>
                </a:solidFill>
                <a:latin typeface="微軟正黑體" pitchFamily="34" charset="-120"/>
                <a:ea typeface="微軟正黑體" pitchFamily="34" charset="-120"/>
              </a:rPr>
              <a:t>播送</a:t>
            </a:r>
            <a:r>
              <a:rPr lang="en-US" altLang="zh-TW" sz="2700" b="1" dirty="0">
                <a:solidFill>
                  <a:srgbClr val="002060"/>
                </a:solidFill>
                <a:latin typeface="微軟正黑體" pitchFamily="34" charset="-120"/>
                <a:ea typeface="微軟正黑體" pitchFamily="34" charset="-120"/>
              </a:rPr>
              <a:t>-§3</a:t>
            </a:r>
            <a:r>
              <a:rPr lang="zh-TW" altLang="en-US" sz="2700" b="1" dirty="0">
                <a:solidFill>
                  <a:srgbClr val="002060"/>
                </a:solidFill>
                <a:latin typeface="微軟正黑體" pitchFamily="34" charset="-120"/>
                <a:ea typeface="微軟正黑體" pitchFamily="34" charset="-120"/>
              </a:rPr>
              <a:t>第</a:t>
            </a:r>
            <a:r>
              <a:rPr lang="en-US" altLang="zh-TW" sz="2700" b="1" dirty="0">
                <a:solidFill>
                  <a:srgbClr val="002060"/>
                </a:solidFill>
                <a:latin typeface="微軟正黑體" pitchFamily="34" charset="-120"/>
                <a:ea typeface="微軟正黑體" pitchFamily="34" charset="-120"/>
              </a:rPr>
              <a:t>1</a:t>
            </a:r>
            <a:r>
              <a:rPr lang="zh-TW" altLang="en-US" sz="2700" b="1" dirty="0">
                <a:solidFill>
                  <a:srgbClr val="002060"/>
                </a:solidFill>
                <a:latin typeface="微軟正黑體" pitchFamily="34" charset="-120"/>
                <a:ea typeface="微軟正黑體" pitchFamily="34" charset="-120"/>
              </a:rPr>
              <a:t>項第</a:t>
            </a:r>
            <a:r>
              <a:rPr lang="en-US" altLang="zh-TW" sz="2700" b="1" dirty="0">
                <a:solidFill>
                  <a:srgbClr val="002060"/>
                </a:solidFill>
                <a:latin typeface="微軟正黑體" pitchFamily="34" charset="-120"/>
                <a:ea typeface="微軟正黑體" pitchFamily="34" charset="-120"/>
              </a:rPr>
              <a:t>7</a:t>
            </a:r>
            <a:r>
              <a:rPr lang="zh-TW" altLang="en-US" sz="2700" b="1" dirty="0">
                <a:solidFill>
                  <a:srgbClr val="002060"/>
                </a:solidFill>
                <a:latin typeface="微軟正黑體" pitchFamily="34" charset="-120"/>
                <a:ea typeface="微軟正黑體" pitchFamily="34" charset="-120"/>
              </a:rPr>
              <a:t>款</a:t>
            </a:r>
          </a:p>
        </p:txBody>
      </p:sp>
      <p:graphicFrame>
        <p:nvGraphicFramePr>
          <p:cNvPr id="3" name="內容版面配置區 2"/>
          <p:cNvGraphicFramePr>
            <a:graphicFrameLocks noGrp="1"/>
          </p:cNvGraphicFramePr>
          <p:nvPr>
            <p:ph idx="1"/>
            <p:extLst>
              <p:ext uri="{D42A27DB-BD31-4B8C-83A1-F6EECF244321}">
                <p14:modId xmlns:p14="http://schemas.microsoft.com/office/powerpoint/2010/main" val="2062386029"/>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3856209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投影片編號版面配置區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kumimoji="1">
                <a:solidFill>
                  <a:schemeClr val="tx1"/>
                </a:solidFill>
                <a:latin typeface="Arial" pitchFamily="34" charset="0"/>
                <a:ea typeface="新細明體" pitchFamily="18" charset="-120"/>
              </a:defRPr>
            </a:lvl1pPr>
            <a:lvl2pPr marL="742950" indent="-285750" eaLnBrk="0" hangingPunct="0">
              <a:defRPr kumimoji="1">
                <a:solidFill>
                  <a:schemeClr val="tx1"/>
                </a:solidFill>
                <a:latin typeface="Arial" pitchFamily="34" charset="0"/>
                <a:ea typeface="新細明體" pitchFamily="18" charset="-120"/>
              </a:defRPr>
            </a:lvl2pPr>
            <a:lvl3pPr marL="1143000" indent="-228600" eaLnBrk="0" hangingPunct="0">
              <a:defRPr kumimoji="1">
                <a:solidFill>
                  <a:schemeClr val="tx1"/>
                </a:solidFill>
                <a:latin typeface="Arial" pitchFamily="34" charset="0"/>
                <a:ea typeface="新細明體" pitchFamily="18" charset="-120"/>
              </a:defRPr>
            </a:lvl3pPr>
            <a:lvl4pPr marL="1600200" indent="-228600" eaLnBrk="0" hangingPunct="0">
              <a:defRPr kumimoji="1">
                <a:solidFill>
                  <a:schemeClr val="tx1"/>
                </a:solidFill>
                <a:latin typeface="Arial" pitchFamily="34" charset="0"/>
                <a:ea typeface="新細明體" pitchFamily="18" charset="-120"/>
              </a:defRPr>
            </a:lvl4pPr>
            <a:lvl5pPr marL="2057400" indent="-228600" eaLnBrk="0" hangingPunct="0">
              <a:defRPr kumimoji="1">
                <a:solidFill>
                  <a:schemeClr val="tx1"/>
                </a:solidFill>
                <a:latin typeface="Arial"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Arial"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Arial"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Arial"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Arial" pitchFamily="34" charset="0"/>
                <a:ea typeface="新細明體" pitchFamily="18" charset="-120"/>
              </a:defRPr>
            </a:lvl9pPr>
          </a:lstStyle>
          <a:p>
            <a:pPr eaLnBrk="1" hangingPunct="1"/>
            <a:fld id="{A5341402-0241-4E5B-80DC-944E7DDD4119}" type="slidenum">
              <a:rPr lang="zh-TW" altLang="en-US" smtClean="0">
                <a:solidFill>
                  <a:srgbClr val="898989"/>
                </a:solidFill>
              </a:rPr>
              <a:pPr eaLnBrk="1" hangingPunct="1"/>
              <a:t>12</a:t>
            </a:fld>
            <a:endParaRPr lang="zh-TW" altLang="en-US" dirty="0" smtClean="0">
              <a:solidFill>
                <a:srgbClr val="898989"/>
              </a:solidFill>
            </a:endParaRPr>
          </a:p>
        </p:txBody>
      </p:sp>
      <p:sp>
        <p:nvSpPr>
          <p:cNvPr id="17410" name="Oval 2"/>
          <p:cNvSpPr>
            <a:spLocks noChangeArrowheads="1"/>
          </p:cNvSpPr>
          <p:nvPr/>
        </p:nvSpPr>
        <p:spPr bwMode="auto">
          <a:xfrm>
            <a:off x="228600" y="2286000"/>
            <a:ext cx="1403350" cy="1187450"/>
          </a:xfrm>
          <a:prstGeom prst="ellipse">
            <a:avLst/>
          </a:prstGeom>
          <a:solidFill>
            <a:srgbClr val="FF99CC"/>
          </a:solidFill>
          <a:ln w="9525">
            <a:solidFill>
              <a:schemeClr val="tx1"/>
            </a:solidFill>
            <a:miter lim="800000"/>
            <a:headEnd/>
            <a:tailEnd/>
          </a:ln>
          <a:scene3d>
            <a:camera prst="orthographicFront"/>
            <a:lightRig rig="threePt" dir="t"/>
          </a:scene3d>
          <a:sp3d>
            <a:bevelT/>
          </a:sp3d>
        </p:spPr>
        <p:txBody>
          <a:bodyPr wrap="none" anchor="ctr"/>
          <a:lstStyle/>
          <a:p>
            <a:pPr eaLnBrk="0" fontAlgn="auto" hangingPunct="0">
              <a:spcBef>
                <a:spcPts val="0"/>
              </a:spcBef>
              <a:spcAft>
                <a:spcPts val="0"/>
              </a:spcAft>
              <a:defRPr/>
            </a:pPr>
            <a:endParaRPr kumimoji="0" lang="zh-TW" altLang="en-US">
              <a:solidFill>
                <a:prstClr val="black"/>
              </a:solidFill>
              <a:latin typeface="Calibri"/>
              <a:ea typeface="新細明體"/>
            </a:endParaRPr>
          </a:p>
        </p:txBody>
      </p:sp>
      <p:sp>
        <p:nvSpPr>
          <p:cNvPr id="32772" name="Text Box 3"/>
          <p:cNvSpPr txBox="1">
            <a:spLocks noChangeArrowheads="1"/>
          </p:cNvSpPr>
          <p:nvPr/>
        </p:nvSpPr>
        <p:spPr bwMode="auto">
          <a:xfrm>
            <a:off x="2785436" y="191869"/>
            <a:ext cx="5362575" cy="646331"/>
          </a:xfrm>
          <a:prstGeom prst="rect">
            <a:avLst/>
          </a:prstGeom>
          <a:noFill/>
          <a:ln w="9525">
            <a:noFill/>
            <a:miter lim="800000"/>
            <a:headEnd/>
            <a:tailEnd/>
          </a:ln>
        </p:spPr>
        <p:txBody>
          <a:bodyPr>
            <a:spAutoFit/>
          </a:bodyPr>
          <a:lstStyle>
            <a:lvl1pPr eaLnBrk="0" hangingPunct="0">
              <a:defRPr kumimoji="1">
                <a:solidFill>
                  <a:schemeClr val="tx1"/>
                </a:solidFill>
                <a:latin typeface="Arial" charset="0"/>
                <a:ea typeface="新細明體" pitchFamily="18" charset="-120"/>
              </a:defRPr>
            </a:lvl1pPr>
            <a:lvl2pPr marL="742950" indent="-285750" eaLnBrk="0" hangingPunct="0">
              <a:defRPr kumimoji="1">
                <a:solidFill>
                  <a:schemeClr val="tx1"/>
                </a:solidFill>
                <a:latin typeface="Arial" charset="0"/>
                <a:ea typeface="新細明體" pitchFamily="18" charset="-120"/>
              </a:defRPr>
            </a:lvl2pPr>
            <a:lvl3pPr marL="1143000" indent="-228600" eaLnBrk="0" hangingPunct="0">
              <a:defRPr kumimoji="1">
                <a:solidFill>
                  <a:schemeClr val="tx1"/>
                </a:solidFill>
                <a:latin typeface="Arial" charset="0"/>
                <a:ea typeface="新細明體" pitchFamily="18" charset="-120"/>
              </a:defRPr>
            </a:lvl3pPr>
            <a:lvl4pPr marL="1600200" indent="-228600" eaLnBrk="0" hangingPunct="0">
              <a:defRPr kumimoji="1">
                <a:solidFill>
                  <a:schemeClr val="tx1"/>
                </a:solidFill>
                <a:latin typeface="Arial" charset="0"/>
                <a:ea typeface="新細明體" pitchFamily="18" charset="-120"/>
              </a:defRPr>
            </a:lvl4pPr>
            <a:lvl5pPr marL="2057400" indent="-228600" eaLnBrk="0" hangingPunct="0">
              <a:defRPr kumimoji="1">
                <a:solidFill>
                  <a:schemeClr val="tx1"/>
                </a:solidFill>
                <a:latin typeface="Arial" charset="0"/>
                <a:ea typeface="新細明體" pitchFamily="18" charset="-120"/>
              </a:defRPr>
            </a:lvl5pPr>
            <a:lvl6pPr marL="2514600" indent="-228600" eaLnBrk="0" fontAlgn="base" hangingPunct="0">
              <a:spcBef>
                <a:spcPct val="0"/>
              </a:spcBef>
              <a:spcAft>
                <a:spcPct val="0"/>
              </a:spcAft>
              <a:defRPr kumimoji="1">
                <a:solidFill>
                  <a:schemeClr val="tx1"/>
                </a:solidFill>
                <a:latin typeface="Arial" charset="0"/>
                <a:ea typeface="新細明體" pitchFamily="18" charset="-120"/>
              </a:defRPr>
            </a:lvl6pPr>
            <a:lvl7pPr marL="2971800" indent="-228600" eaLnBrk="0" fontAlgn="base" hangingPunct="0">
              <a:spcBef>
                <a:spcPct val="0"/>
              </a:spcBef>
              <a:spcAft>
                <a:spcPct val="0"/>
              </a:spcAft>
              <a:defRPr kumimoji="1">
                <a:solidFill>
                  <a:schemeClr val="tx1"/>
                </a:solidFill>
                <a:latin typeface="Arial" charset="0"/>
                <a:ea typeface="新細明體" pitchFamily="18" charset="-120"/>
              </a:defRPr>
            </a:lvl7pPr>
            <a:lvl8pPr marL="3429000" indent="-228600" eaLnBrk="0" fontAlgn="base" hangingPunct="0">
              <a:spcBef>
                <a:spcPct val="0"/>
              </a:spcBef>
              <a:spcAft>
                <a:spcPct val="0"/>
              </a:spcAft>
              <a:defRPr kumimoji="1">
                <a:solidFill>
                  <a:schemeClr val="tx1"/>
                </a:solidFill>
                <a:latin typeface="Arial" charset="0"/>
                <a:ea typeface="新細明體" pitchFamily="18" charset="-120"/>
              </a:defRPr>
            </a:lvl8pPr>
            <a:lvl9pPr marL="3886200" indent="-228600" eaLnBrk="0" fontAlgn="base" hangingPunct="0">
              <a:spcBef>
                <a:spcPct val="0"/>
              </a:spcBef>
              <a:spcAft>
                <a:spcPct val="0"/>
              </a:spcAft>
              <a:defRPr kumimoji="1">
                <a:solidFill>
                  <a:schemeClr val="tx1"/>
                </a:solidFill>
                <a:latin typeface="Arial" charset="0"/>
                <a:ea typeface="新細明體" pitchFamily="18" charset="-120"/>
              </a:defRPr>
            </a:lvl9pPr>
          </a:lstStyle>
          <a:p>
            <a:pPr eaLnBrk="1" hangingPunct="1">
              <a:spcBef>
                <a:spcPct val="50000"/>
              </a:spcBef>
              <a:defRPr/>
            </a:pPr>
            <a:r>
              <a:rPr lang="zh-TW" altLang="en-US" sz="3600" b="1" dirty="0">
                <a:latin typeface="微軟正黑體" pitchFamily="34" charset="-120"/>
                <a:ea typeface="微軟正黑體" pitchFamily="34" charset="-120"/>
                <a:cs typeface="微軟正黑體"/>
              </a:rPr>
              <a:t>電視節目公開播送</a:t>
            </a:r>
            <a:r>
              <a:rPr kumimoji="0" lang="zh-TW" altLang="en-US" sz="3600" b="1" dirty="0" smtClean="0">
                <a:latin typeface="微軟正黑體" pitchFamily="34" charset="-120"/>
                <a:ea typeface="微軟正黑體" pitchFamily="34" charset="-120"/>
              </a:rPr>
              <a:t>關聯圖</a:t>
            </a:r>
            <a:endParaRPr kumimoji="0" lang="en-US" altLang="zh-TW" sz="3600" b="1" dirty="0" smtClean="0">
              <a:solidFill>
                <a:srgbClr val="008080"/>
              </a:solidFill>
              <a:effectLst>
                <a:outerShdw blurRad="38100" dist="38100" dir="2700000" algn="tl">
                  <a:srgbClr val="C0C0C0"/>
                </a:outerShdw>
              </a:effectLst>
              <a:latin typeface="Calibri" pitchFamily="34" charset="0"/>
            </a:endParaRPr>
          </a:p>
        </p:txBody>
      </p:sp>
      <p:sp>
        <p:nvSpPr>
          <p:cNvPr id="17412" name="Text Box 4"/>
          <p:cNvSpPr txBox="1">
            <a:spLocks noChangeArrowheads="1"/>
          </p:cNvSpPr>
          <p:nvPr/>
        </p:nvSpPr>
        <p:spPr bwMode="auto">
          <a:xfrm>
            <a:off x="381000" y="2438400"/>
            <a:ext cx="1296988" cy="854075"/>
          </a:xfrm>
          <a:prstGeom prst="rect">
            <a:avLst/>
          </a:prstGeom>
          <a:noFill/>
          <a:ln w="9525">
            <a:noFill/>
            <a:miter lim="800000"/>
            <a:headEnd/>
            <a:tailEnd/>
          </a:ln>
          <a:scene3d>
            <a:camera prst="orthographicFront"/>
            <a:lightRig rig="threePt" dir="t"/>
          </a:scene3d>
          <a:sp3d>
            <a:bevelT/>
          </a:sp3d>
        </p:spPr>
        <p:txBody>
          <a:bodyPr>
            <a:spAutoFit/>
          </a:bodyPr>
          <a:lstStyle/>
          <a:p>
            <a:pPr fontAlgn="auto">
              <a:spcBef>
                <a:spcPct val="50000"/>
              </a:spcBef>
              <a:spcAft>
                <a:spcPts val="0"/>
              </a:spcAft>
              <a:defRPr/>
            </a:pPr>
            <a:r>
              <a:rPr kumimoji="0" lang="zh-TW" altLang="en-US" sz="2000" b="1" dirty="0">
                <a:solidFill>
                  <a:prstClr val="black"/>
                </a:solidFill>
                <a:latin typeface="Calibri"/>
                <a:ea typeface="新細明體"/>
              </a:rPr>
              <a:t>頻道商</a:t>
            </a:r>
          </a:p>
          <a:p>
            <a:pPr fontAlgn="auto">
              <a:spcBef>
                <a:spcPct val="50000"/>
              </a:spcBef>
              <a:spcAft>
                <a:spcPts val="0"/>
              </a:spcAft>
              <a:defRPr/>
            </a:pPr>
            <a:r>
              <a:rPr kumimoji="0" lang="en-US" altLang="zh-TW" sz="1200" b="1" dirty="0">
                <a:solidFill>
                  <a:prstClr val="black"/>
                </a:solidFill>
                <a:latin typeface="Calibri"/>
                <a:ea typeface="新細明體"/>
              </a:rPr>
              <a:t>(</a:t>
            </a:r>
            <a:r>
              <a:rPr kumimoji="0" lang="zh-TW" altLang="en-US" sz="1200" b="1" dirty="0">
                <a:solidFill>
                  <a:prstClr val="black"/>
                </a:solidFill>
                <a:latin typeface="Calibri"/>
                <a:ea typeface="新細明體"/>
              </a:rPr>
              <a:t>衛星廣播電視節目供應者</a:t>
            </a:r>
            <a:r>
              <a:rPr kumimoji="0" lang="en-US" altLang="zh-TW" sz="1200" b="1" dirty="0">
                <a:solidFill>
                  <a:prstClr val="black"/>
                </a:solidFill>
                <a:latin typeface="Calibri"/>
                <a:ea typeface="新細明體"/>
              </a:rPr>
              <a:t>)</a:t>
            </a:r>
          </a:p>
        </p:txBody>
      </p:sp>
      <p:sp>
        <p:nvSpPr>
          <p:cNvPr id="17413" name="Oval 5"/>
          <p:cNvSpPr>
            <a:spLocks noChangeArrowheads="1"/>
          </p:cNvSpPr>
          <p:nvPr/>
        </p:nvSpPr>
        <p:spPr bwMode="auto">
          <a:xfrm>
            <a:off x="2868613" y="2214554"/>
            <a:ext cx="1417635" cy="1155709"/>
          </a:xfrm>
          <a:prstGeom prst="ellipse">
            <a:avLst/>
          </a:prstGeom>
          <a:solidFill>
            <a:srgbClr val="33CCCC"/>
          </a:solidFill>
          <a:ln w="9525">
            <a:solidFill>
              <a:schemeClr val="tx1"/>
            </a:solidFill>
            <a:miter lim="800000"/>
            <a:headEnd/>
            <a:tailEnd/>
          </a:ln>
          <a:scene3d>
            <a:camera prst="orthographicFront"/>
            <a:lightRig rig="threePt" dir="t"/>
          </a:scene3d>
          <a:sp3d>
            <a:bevelT/>
          </a:sp3d>
        </p:spPr>
        <p:txBody>
          <a:bodyPr wrap="none" anchor="ctr"/>
          <a:lstStyle/>
          <a:p>
            <a:pPr eaLnBrk="0" fontAlgn="auto" hangingPunct="0">
              <a:spcBef>
                <a:spcPts val="0"/>
              </a:spcBef>
              <a:spcAft>
                <a:spcPts val="0"/>
              </a:spcAft>
              <a:defRPr/>
            </a:pPr>
            <a:endParaRPr kumimoji="0" lang="zh-TW" altLang="en-US">
              <a:solidFill>
                <a:prstClr val="black"/>
              </a:solidFill>
              <a:latin typeface="Calibri"/>
              <a:ea typeface="新細明體"/>
            </a:endParaRPr>
          </a:p>
        </p:txBody>
      </p:sp>
      <p:sp>
        <p:nvSpPr>
          <p:cNvPr id="17414" name="Oval 6"/>
          <p:cNvSpPr>
            <a:spLocks noChangeArrowheads="1"/>
          </p:cNvSpPr>
          <p:nvPr/>
        </p:nvSpPr>
        <p:spPr bwMode="auto">
          <a:xfrm>
            <a:off x="1601788" y="838200"/>
            <a:ext cx="1439862" cy="1081088"/>
          </a:xfrm>
          <a:prstGeom prst="ellipse">
            <a:avLst/>
          </a:prstGeom>
          <a:solidFill>
            <a:srgbClr val="00B0F0"/>
          </a:solidFill>
          <a:ln w="9525">
            <a:solidFill>
              <a:schemeClr val="tx1"/>
            </a:solidFill>
            <a:miter lim="800000"/>
            <a:headEnd/>
            <a:tailEnd/>
          </a:ln>
          <a:scene3d>
            <a:camera prst="orthographicFront"/>
            <a:lightRig rig="threePt" dir="t"/>
          </a:scene3d>
          <a:sp3d>
            <a:bevelT/>
          </a:sp3d>
        </p:spPr>
        <p:txBody>
          <a:bodyPr wrap="none" anchor="ctr"/>
          <a:lstStyle/>
          <a:p>
            <a:pPr eaLnBrk="0" fontAlgn="auto" hangingPunct="0">
              <a:spcBef>
                <a:spcPts val="0"/>
              </a:spcBef>
              <a:spcAft>
                <a:spcPts val="0"/>
              </a:spcAft>
              <a:defRPr/>
            </a:pPr>
            <a:endParaRPr kumimoji="0" lang="zh-TW" altLang="en-US">
              <a:solidFill>
                <a:prstClr val="black"/>
              </a:solidFill>
              <a:latin typeface="Calibri"/>
              <a:ea typeface="新細明體"/>
            </a:endParaRPr>
          </a:p>
        </p:txBody>
      </p:sp>
      <p:sp>
        <p:nvSpPr>
          <p:cNvPr id="98320" name="Text Box 7"/>
          <p:cNvSpPr txBox="1">
            <a:spLocks noChangeArrowheads="1"/>
          </p:cNvSpPr>
          <p:nvPr/>
        </p:nvSpPr>
        <p:spPr bwMode="auto">
          <a:xfrm>
            <a:off x="1676400" y="1219200"/>
            <a:ext cx="14398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pitchFamily="34" charset="0"/>
                <a:ea typeface="新細明體" pitchFamily="18" charset="-120"/>
              </a:defRPr>
            </a:lvl1pPr>
            <a:lvl2pPr marL="742950" indent="-285750" eaLnBrk="0" hangingPunct="0">
              <a:defRPr kumimoji="1">
                <a:solidFill>
                  <a:schemeClr val="tx1"/>
                </a:solidFill>
                <a:latin typeface="Arial" pitchFamily="34" charset="0"/>
                <a:ea typeface="新細明體" pitchFamily="18" charset="-120"/>
              </a:defRPr>
            </a:lvl2pPr>
            <a:lvl3pPr marL="1143000" indent="-228600" eaLnBrk="0" hangingPunct="0">
              <a:defRPr kumimoji="1">
                <a:solidFill>
                  <a:schemeClr val="tx1"/>
                </a:solidFill>
                <a:latin typeface="Arial" pitchFamily="34" charset="0"/>
                <a:ea typeface="新細明體" pitchFamily="18" charset="-120"/>
              </a:defRPr>
            </a:lvl3pPr>
            <a:lvl4pPr marL="1600200" indent="-228600" eaLnBrk="0" hangingPunct="0">
              <a:defRPr kumimoji="1">
                <a:solidFill>
                  <a:schemeClr val="tx1"/>
                </a:solidFill>
                <a:latin typeface="Arial" pitchFamily="34" charset="0"/>
                <a:ea typeface="新細明體" pitchFamily="18" charset="-120"/>
              </a:defRPr>
            </a:lvl4pPr>
            <a:lvl5pPr marL="2057400" indent="-228600" eaLnBrk="0" hangingPunct="0">
              <a:defRPr kumimoji="1">
                <a:solidFill>
                  <a:schemeClr val="tx1"/>
                </a:solidFill>
                <a:latin typeface="Arial"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Arial"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Arial"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Arial"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Arial" pitchFamily="34" charset="0"/>
                <a:ea typeface="新細明體" pitchFamily="18" charset="-120"/>
              </a:defRPr>
            </a:lvl9pPr>
          </a:lstStyle>
          <a:p>
            <a:pPr eaLnBrk="1" hangingPunct="1">
              <a:spcBef>
                <a:spcPct val="50000"/>
              </a:spcBef>
            </a:pPr>
            <a:r>
              <a:rPr kumimoji="0" lang="zh-TW" altLang="en-US" b="1" dirty="0">
                <a:solidFill>
                  <a:srgbClr val="000000"/>
                </a:solidFill>
                <a:latin typeface="Calibri" pitchFamily="34" charset="0"/>
              </a:rPr>
              <a:t>無線電視台</a:t>
            </a:r>
          </a:p>
        </p:txBody>
      </p:sp>
      <p:sp>
        <p:nvSpPr>
          <p:cNvPr id="98321" name="Text Box 8"/>
          <p:cNvSpPr txBox="1">
            <a:spLocks noChangeArrowheads="1"/>
          </p:cNvSpPr>
          <p:nvPr/>
        </p:nvSpPr>
        <p:spPr bwMode="auto">
          <a:xfrm>
            <a:off x="2897188" y="2565400"/>
            <a:ext cx="15113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pitchFamily="34" charset="0"/>
                <a:ea typeface="新細明體" pitchFamily="18" charset="-120"/>
              </a:defRPr>
            </a:lvl1pPr>
            <a:lvl2pPr marL="742950" indent="-285750" eaLnBrk="0" hangingPunct="0">
              <a:defRPr kumimoji="1">
                <a:solidFill>
                  <a:schemeClr val="tx1"/>
                </a:solidFill>
                <a:latin typeface="Arial" pitchFamily="34" charset="0"/>
                <a:ea typeface="新細明體" pitchFamily="18" charset="-120"/>
              </a:defRPr>
            </a:lvl2pPr>
            <a:lvl3pPr marL="1143000" indent="-228600" eaLnBrk="0" hangingPunct="0">
              <a:defRPr kumimoji="1">
                <a:solidFill>
                  <a:schemeClr val="tx1"/>
                </a:solidFill>
                <a:latin typeface="Arial" pitchFamily="34" charset="0"/>
                <a:ea typeface="新細明體" pitchFamily="18" charset="-120"/>
              </a:defRPr>
            </a:lvl3pPr>
            <a:lvl4pPr marL="1600200" indent="-228600" eaLnBrk="0" hangingPunct="0">
              <a:defRPr kumimoji="1">
                <a:solidFill>
                  <a:schemeClr val="tx1"/>
                </a:solidFill>
                <a:latin typeface="Arial" pitchFamily="34" charset="0"/>
                <a:ea typeface="新細明體" pitchFamily="18" charset="-120"/>
              </a:defRPr>
            </a:lvl4pPr>
            <a:lvl5pPr marL="2057400" indent="-228600" eaLnBrk="0" hangingPunct="0">
              <a:defRPr kumimoji="1">
                <a:solidFill>
                  <a:schemeClr val="tx1"/>
                </a:solidFill>
                <a:latin typeface="Arial"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Arial"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Arial"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Arial"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Arial" pitchFamily="34" charset="0"/>
                <a:ea typeface="新細明體" pitchFamily="18" charset="-120"/>
              </a:defRPr>
            </a:lvl9pPr>
          </a:lstStyle>
          <a:p>
            <a:pPr eaLnBrk="1" hangingPunct="1">
              <a:spcBef>
                <a:spcPct val="50000"/>
              </a:spcBef>
            </a:pPr>
            <a:r>
              <a:rPr kumimoji="0" lang="zh-TW" altLang="en-US" sz="2400" b="1" dirty="0">
                <a:solidFill>
                  <a:srgbClr val="000000"/>
                </a:solidFill>
                <a:latin typeface="Calibri" pitchFamily="34" charset="0"/>
              </a:rPr>
              <a:t>系統業者</a:t>
            </a:r>
          </a:p>
        </p:txBody>
      </p:sp>
      <p:sp>
        <p:nvSpPr>
          <p:cNvPr id="17417" name="Oval 9"/>
          <p:cNvSpPr>
            <a:spLocks noChangeArrowheads="1"/>
          </p:cNvSpPr>
          <p:nvPr/>
        </p:nvSpPr>
        <p:spPr bwMode="auto">
          <a:xfrm>
            <a:off x="2714612" y="3786190"/>
            <a:ext cx="1643074" cy="1214446"/>
          </a:xfrm>
          <a:prstGeom prst="ellipse">
            <a:avLst/>
          </a:prstGeom>
          <a:solidFill>
            <a:srgbClr val="EDBFAB"/>
          </a:solidFill>
          <a:ln w="9525">
            <a:solidFill>
              <a:schemeClr val="tx1"/>
            </a:solidFill>
            <a:miter lim="800000"/>
            <a:headEnd/>
            <a:tailEnd/>
          </a:ln>
          <a:scene3d>
            <a:camera prst="orthographicFront"/>
            <a:lightRig rig="threePt" dir="t"/>
          </a:scene3d>
          <a:sp3d>
            <a:bevelT/>
          </a:sp3d>
        </p:spPr>
        <p:txBody>
          <a:bodyPr wrap="none" anchor="ctr"/>
          <a:lstStyle/>
          <a:p>
            <a:pPr eaLnBrk="0" fontAlgn="auto" hangingPunct="0">
              <a:spcBef>
                <a:spcPts val="0"/>
              </a:spcBef>
              <a:spcAft>
                <a:spcPts val="0"/>
              </a:spcAft>
              <a:defRPr/>
            </a:pPr>
            <a:endParaRPr kumimoji="0" lang="zh-TW" altLang="en-US">
              <a:solidFill>
                <a:prstClr val="black"/>
              </a:solidFill>
              <a:latin typeface="Calibri"/>
              <a:ea typeface="新細明體"/>
            </a:endParaRPr>
          </a:p>
        </p:txBody>
      </p:sp>
      <p:sp>
        <p:nvSpPr>
          <p:cNvPr id="98325" name="Text Box 10"/>
          <p:cNvSpPr txBox="1">
            <a:spLocks noChangeArrowheads="1"/>
          </p:cNvSpPr>
          <p:nvPr/>
        </p:nvSpPr>
        <p:spPr bwMode="auto">
          <a:xfrm>
            <a:off x="2857500" y="3929063"/>
            <a:ext cx="1439863"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pitchFamily="34" charset="0"/>
                <a:ea typeface="新細明體" pitchFamily="18" charset="-120"/>
              </a:defRPr>
            </a:lvl1pPr>
            <a:lvl2pPr marL="742950" indent="-285750" eaLnBrk="0" hangingPunct="0">
              <a:defRPr kumimoji="1">
                <a:solidFill>
                  <a:schemeClr val="tx1"/>
                </a:solidFill>
                <a:latin typeface="Arial" pitchFamily="34" charset="0"/>
                <a:ea typeface="新細明體" pitchFamily="18" charset="-120"/>
              </a:defRPr>
            </a:lvl2pPr>
            <a:lvl3pPr marL="1143000" indent="-228600" eaLnBrk="0" hangingPunct="0">
              <a:defRPr kumimoji="1">
                <a:solidFill>
                  <a:schemeClr val="tx1"/>
                </a:solidFill>
                <a:latin typeface="Arial" pitchFamily="34" charset="0"/>
                <a:ea typeface="新細明體" pitchFamily="18" charset="-120"/>
              </a:defRPr>
            </a:lvl3pPr>
            <a:lvl4pPr marL="1600200" indent="-228600" eaLnBrk="0" hangingPunct="0">
              <a:defRPr kumimoji="1">
                <a:solidFill>
                  <a:schemeClr val="tx1"/>
                </a:solidFill>
                <a:latin typeface="Arial" pitchFamily="34" charset="0"/>
                <a:ea typeface="新細明體" pitchFamily="18" charset="-120"/>
              </a:defRPr>
            </a:lvl4pPr>
            <a:lvl5pPr marL="2057400" indent="-228600" eaLnBrk="0" hangingPunct="0">
              <a:defRPr kumimoji="1">
                <a:solidFill>
                  <a:schemeClr val="tx1"/>
                </a:solidFill>
                <a:latin typeface="Arial"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Arial"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Arial"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Arial"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Arial" pitchFamily="34" charset="0"/>
                <a:ea typeface="新細明體" pitchFamily="18" charset="-120"/>
              </a:defRPr>
            </a:lvl9pPr>
          </a:lstStyle>
          <a:p>
            <a:pPr eaLnBrk="1" hangingPunct="1">
              <a:spcBef>
                <a:spcPct val="50000"/>
              </a:spcBef>
            </a:pPr>
            <a:r>
              <a:rPr kumimoji="0" lang="zh-TW" altLang="en-US" sz="2400" b="1" dirty="0">
                <a:solidFill>
                  <a:srgbClr val="000000"/>
                </a:solidFill>
                <a:latin typeface="Calibri" pitchFamily="34" charset="0"/>
              </a:rPr>
              <a:t>直播衛星</a:t>
            </a:r>
          </a:p>
          <a:p>
            <a:pPr eaLnBrk="1" hangingPunct="1">
              <a:spcBef>
                <a:spcPct val="50000"/>
              </a:spcBef>
            </a:pPr>
            <a:r>
              <a:rPr kumimoji="0" lang="en-US" altLang="zh-TW" sz="1200" b="1" dirty="0">
                <a:solidFill>
                  <a:srgbClr val="000000"/>
                </a:solidFill>
                <a:latin typeface="Calibri" pitchFamily="34" charset="0"/>
              </a:rPr>
              <a:t>(</a:t>
            </a:r>
            <a:r>
              <a:rPr kumimoji="0" lang="zh-TW" altLang="en-US" sz="1200" b="1" dirty="0">
                <a:solidFill>
                  <a:srgbClr val="000000"/>
                </a:solidFill>
                <a:latin typeface="Calibri" pitchFamily="34" charset="0"/>
              </a:rPr>
              <a:t>直播衛星廣播電視服務經營者</a:t>
            </a:r>
            <a:r>
              <a:rPr kumimoji="0" lang="en-US" altLang="zh-TW" sz="1200" b="1" dirty="0">
                <a:solidFill>
                  <a:srgbClr val="000000"/>
                </a:solidFill>
                <a:latin typeface="Calibri" pitchFamily="34" charset="0"/>
              </a:rPr>
              <a:t>)</a:t>
            </a:r>
          </a:p>
        </p:txBody>
      </p:sp>
      <p:sp>
        <p:nvSpPr>
          <p:cNvPr id="98326" name="Line 11"/>
          <p:cNvSpPr>
            <a:spLocks noChangeShapeType="1"/>
          </p:cNvSpPr>
          <p:nvPr/>
        </p:nvSpPr>
        <p:spPr bwMode="auto">
          <a:xfrm>
            <a:off x="1649413" y="2836863"/>
            <a:ext cx="1219200" cy="0"/>
          </a:xfrm>
          <a:prstGeom prst="line">
            <a:avLst/>
          </a:prstGeom>
          <a:noFill/>
          <a:ln w="57150">
            <a:solidFill>
              <a:schemeClr val="tx1"/>
            </a:solidFill>
            <a:miter lim="800000"/>
            <a:headEnd/>
            <a:tailEnd type="triangle" w="med" len="med"/>
          </a:ln>
          <a:extLst>
            <a:ext uri="{909E8E84-426E-40DD-AFC4-6F175D3DCCD1}">
              <a14:hiddenFill xmlns:a14="http://schemas.microsoft.com/office/drawing/2010/main">
                <a:noFill/>
              </a14:hiddenFill>
            </a:ext>
          </a:extLst>
        </p:spPr>
        <p:txBody>
          <a:bodyPr wrap="none"/>
          <a:lstStyle/>
          <a:p>
            <a:endParaRPr lang="zh-TW" altLang="en-US"/>
          </a:p>
        </p:txBody>
      </p:sp>
      <p:sp>
        <p:nvSpPr>
          <p:cNvPr id="17424" name="Rectangle 16"/>
          <p:cNvSpPr>
            <a:spLocks noChangeArrowheads="1"/>
          </p:cNvSpPr>
          <p:nvPr/>
        </p:nvSpPr>
        <p:spPr bwMode="auto">
          <a:xfrm>
            <a:off x="5839583" y="1904999"/>
            <a:ext cx="1066800" cy="1740695"/>
          </a:xfrm>
          <a:prstGeom prst="rect">
            <a:avLst/>
          </a:prstGeom>
          <a:solidFill>
            <a:srgbClr val="66FF99"/>
          </a:solidFill>
          <a:ln w="9525">
            <a:solidFill>
              <a:schemeClr val="tx1"/>
            </a:solidFill>
            <a:miter lim="800000"/>
            <a:headEnd/>
            <a:tailEnd/>
          </a:ln>
          <a:effectLst>
            <a:outerShdw blurRad="50800" dist="38100" dir="16200000" rotWithShape="0">
              <a:prstClr val="black">
                <a:alpha val="40000"/>
              </a:prstClr>
            </a:outerShdw>
          </a:effectLst>
        </p:spPr>
        <p:txBody>
          <a:bodyPr wrap="none" anchor="ctr"/>
          <a:lstStyle/>
          <a:p>
            <a:pPr eaLnBrk="0" fontAlgn="auto" hangingPunct="0">
              <a:spcBef>
                <a:spcPts val="0"/>
              </a:spcBef>
              <a:spcAft>
                <a:spcPts val="0"/>
              </a:spcAft>
              <a:defRPr/>
            </a:pPr>
            <a:endParaRPr kumimoji="0" lang="zh-TW" altLang="en-US">
              <a:solidFill>
                <a:prstClr val="black"/>
              </a:solidFill>
              <a:latin typeface="Calibri"/>
              <a:ea typeface="新細明體"/>
            </a:endParaRPr>
          </a:p>
        </p:txBody>
      </p:sp>
      <p:sp>
        <p:nvSpPr>
          <p:cNvPr id="98332" name="Text Box 17"/>
          <p:cNvSpPr txBox="1">
            <a:spLocks noChangeArrowheads="1"/>
          </p:cNvSpPr>
          <p:nvPr/>
        </p:nvSpPr>
        <p:spPr bwMode="auto">
          <a:xfrm>
            <a:off x="5915285" y="2345532"/>
            <a:ext cx="847725"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pitchFamily="34" charset="0"/>
                <a:ea typeface="新細明體" pitchFamily="18" charset="-120"/>
              </a:defRPr>
            </a:lvl1pPr>
            <a:lvl2pPr marL="742950" indent="-285750" eaLnBrk="0" hangingPunct="0">
              <a:defRPr kumimoji="1">
                <a:solidFill>
                  <a:schemeClr val="tx1"/>
                </a:solidFill>
                <a:latin typeface="Arial" pitchFamily="34" charset="0"/>
                <a:ea typeface="新細明體" pitchFamily="18" charset="-120"/>
              </a:defRPr>
            </a:lvl2pPr>
            <a:lvl3pPr marL="1143000" indent="-228600" eaLnBrk="0" hangingPunct="0">
              <a:defRPr kumimoji="1">
                <a:solidFill>
                  <a:schemeClr val="tx1"/>
                </a:solidFill>
                <a:latin typeface="Arial" pitchFamily="34" charset="0"/>
                <a:ea typeface="新細明體" pitchFamily="18" charset="-120"/>
              </a:defRPr>
            </a:lvl3pPr>
            <a:lvl4pPr marL="1600200" indent="-228600" eaLnBrk="0" hangingPunct="0">
              <a:defRPr kumimoji="1">
                <a:solidFill>
                  <a:schemeClr val="tx1"/>
                </a:solidFill>
                <a:latin typeface="Arial" pitchFamily="34" charset="0"/>
                <a:ea typeface="新細明體" pitchFamily="18" charset="-120"/>
              </a:defRPr>
            </a:lvl4pPr>
            <a:lvl5pPr marL="2057400" indent="-228600" eaLnBrk="0" hangingPunct="0">
              <a:defRPr kumimoji="1">
                <a:solidFill>
                  <a:schemeClr val="tx1"/>
                </a:solidFill>
                <a:latin typeface="Arial"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Arial"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Arial"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Arial"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Arial" pitchFamily="34" charset="0"/>
                <a:ea typeface="新細明體" pitchFamily="18" charset="-120"/>
              </a:defRPr>
            </a:lvl9pPr>
          </a:lstStyle>
          <a:p>
            <a:pPr eaLnBrk="1" hangingPunct="1">
              <a:spcBef>
                <a:spcPct val="50000"/>
              </a:spcBef>
            </a:pPr>
            <a:r>
              <a:rPr kumimoji="0" lang="zh-TW" altLang="en-US" sz="2400" b="1" dirty="0">
                <a:solidFill>
                  <a:srgbClr val="000099"/>
                </a:solidFill>
                <a:latin typeface="Calibri" pitchFamily="34" charset="0"/>
              </a:rPr>
              <a:t>公眾場所</a:t>
            </a:r>
          </a:p>
        </p:txBody>
      </p:sp>
      <p:sp>
        <p:nvSpPr>
          <p:cNvPr id="98333" name="Rectangle 18"/>
          <p:cNvSpPr>
            <a:spLocks noChangeArrowheads="1"/>
          </p:cNvSpPr>
          <p:nvPr/>
        </p:nvSpPr>
        <p:spPr bwMode="auto">
          <a:xfrm>
            <a:off x="5867400" y="3962400"/>
            <a:ext cx="990600" cy="609600"/>
          </a:xfrm>
          <a:prstGeom prst="rect">
            <a:avLst/>
          </a:prstGeom>
          <a:solidFill>
            <a:srgbClr val="FFC000"/>
          </a:solidFill>
          <a:ln w="9525">
            <a:solidFill>
              <a:schemeClr val="tx1"/>
            </a:solidFill>
            <a:miter lim="800000"/>
            <a:headEnd/>
            <a:tailEnd/>
          </a:ln>
        </p:spPr>
        <p:txBody>
          <a:bodyPr wrap="none" anchor="ctr"/>
          <a:lstStyle/>
          <a:p>
            <a:pPr eaLnBrk="0" hangingPunct="0"/>
            <a:endParaRPr kumimoji="0" lang="zh-TW" altLang="en-US">
              <a:solidFill>
                <a:srgbClr val="000000"/>
              </a:solidFill>
              <a:latin typeface="Calibri" pitchFamily="34" charset="0"/>
            </a:endParaRPr>
          </a:p>
        </p:txBody>
      </p:sp>
      <p:sp>
        <p:nvSpPr>
          <p:cNvPr id="98334" name="Text Box 19"/>
          <p:cNvSpPr txBox="1">
            <a:spLocks noChangeArrowheads="1"/>
          </p:cNvSpPr>
          <p:nvPr/>
        </p:nvSpPr>
        <p:spPr bwMode="auto">
          <a:xfrm>
            <a:off x="5867400" y="3962400"/>
            <a:ext cx="1295400" cy="671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pitchFamily="34" charset="0"/>
                <a:ea typeface="新細明體" pitchFamily="18" charset="-120"/>
              </a:defRPr>
            </a:lvl1pPr>
            <a:lvl2pPr marL="742950" indent="-285750" eaLnBrk="0" hangingPunct="0">
              <a:defRPr kumimoji="1">
                <a:solidFill>
                  <a:schemeClr val="tx1"/>
                </a:solidFill>
                <a:latin typeface="Arial" pitchFamily="34" charset="0"/>
                <a:ea typeface="新細明體" pitchFamily="18" charset="-120"/>
              </a:defRPr>
            </a:lvl2pPr>
            <a:lvl3pPr marL="1143000" indent="-228600" eaLnBrk="0" hangingPunct="0">
              <a:defRPr kumimoji="1">
                <a:solidFill>
                  <a:schemeClr val="tx1"/>
                </a:solidFill>
                <a:latin typeface="Arial" pitchFamily="34" charset="0"/>
                <a:ea typeface="新細明體" pitchFamily="18" charset="-120"/>
              </a:defRPr>
            </a:lvl3pPr>
            <a:lvl4pPr marL="1600200" indent="-228600" eaLnBrk="0" hangingPunct="0">
              <a:defRPr kumimoji="1">
                <a:solidFill>
                  <a:schemeClr val="tx1"/>
                </a:solidFill>
                <a:latin typeface="Arial" pitchFamily="34" charset="0"/>
                <a:ea typeface="新細明體" pitchFamily="18" charset="-120"/>
              </a:defRPr>
            </a:lvl4pPr>
            <a:lvl5pPr marL="2057400" indent="-228600" eaLnBrk="0" hangingPunct="0">
              <a:defRPr kumimoji="1">
                <a:solidFill>
                  <a:schemeClr val="tx1"/>
                </a:solidFill>
                <a:latin typeface="Arial"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Arial"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Arial"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Arial"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Arial" pitchFamily="34" charset="0"/>
                <a:ea typeface="新細明體" pitchFamily="18" charset="-120"/>
              </a:defRPr>
            </a:lvl9pPr>
          </a:lstStyle>
          <a:p>
            <a:pPr eaLnBrk="1" hangingPunct="1"/>
            <a:r>
              <a:rPr kumimoji="0" lang="zh-TW" altLang="en-US" sz="2000" dirty="0">
                <a:solidFill>
                  <a:srgbClr val="000000"/>
                </a:solidFill>
                <a:latin typeface="Calibri" pitchFamily="34" charset="0"/>
              </a:rPr>
              <a:t>旅館</a:t>
            </a:r>
          </a:p>
          <a:p>
            <a:pPr eaLnBrk="1" hangingPunct="1"/>
            <a:r>
              <a:rPr kumimoji="0" lang="en-US" altLang="zh-TW" dirty="0">
                <a:solidFill>
                  <a:srgbClr val="000000"/>
                </a:solidFill>
                <a:latin typeface="Calibri" pitchFamily="34" charset="0"/>
              </a:rPr>
              <a:t>(</a:t>
            </a:r>
            <a:r>
              <a:rPr kumimoji="0" lang="zh-TW" altLang="en-US" dirty="0">
                <a:solidFill>
                  <a:srgbClr val="000000"/>
                </a:solidFill>
                <a:latin typeface="Calibri" pitchFamily="34" charset="0"/>
              </a:rPr>
              <a:t>接收器</a:t>
            </a:r>
            <a:r>
              <a:rPr kumimoji="0" lang="en-US" altLang="zh-TW" dirty="0">
                <a:solidFill>
                  <a:srgbClr val="000000"/>
                </a:solidFill>
                <a:latin typeface="Calibri" pitchFamily="34" charset="0"/>
              </a:rPr>
              <a:t>)</a:t>
            </a:r>
          </a:p>
        </p:txBody>
      </p:sp>
      <p:sp>
        <p:nvSpPr>
          <p:cNvPr id="98335" name="Rectangle 20"/>
          <p:cNvSpPr>
            <a:spLocks noChangeArrowheads="1"/>
          </p:cNvSpPr>
          <p:nvPr/>
        </p:nvSpPr>
        <p:spPr bwMode="auto">
          <a:xfrm>
            <a:off x="7467600" y="3429000"/>
            <a:ext cx="696913" cy="433388"/>
          </a:xfrm>
          <a:prstGeom prst="rect">
            <a:avLst/>
          </a:prstGeom>
          <a:solidFill>
            <a:srgbClr val="FFC000"/>
          </a:solidFill>
          <a:ln w="9525">
            <a:solidFill>
              <a:schemeClr val="tx1"/>
            </a:solidFill>
            <a:miter lim="800000"/>
            <a:headEnd/>
            <a:tailEnd/>
          </a:ln>
        </p:spPr>
        <p:txBody>
          <a:bodyPr wrap="none" anchor="ctr"/>
          <a:lstStyle/>
          <a:p>
            <a:pPr eaLnBrk="0" hangingPunct="0"/>
            <a:endParaRPr kumimoji="0" lang="zh-TW" altLang="en-US">
              <a:solidFill>
                <a:srgbClr val="000000"/>
              </a:solidFill>
              <a:latin typeface="Calibri" pitchFamily="34" charset="0"/>
            </a:endParaRPr>
          </a:p>
        </p:txBody>
      </p:sp>
      <p:sp>
        <p:nvSpPr>
          <p:cNvPr id="98336" name="Text Box 21"/>
          <p:cNvSpPr txBox="1">
            <a:spLocks noChangeArrowheads="1"/>
          </p:cNvSpPr>
          <p:nvPr/>
        </p:nvSpPr>
        <p:spPr bwMode="auto">
          <a:xfrm>
            <a:off x="7467600" y="3505200"/>
            <a:ext cx="115093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pitchFamily="34" charset="0"/>
                <a:ea typeface="新細明體" pitchFamily="18" charset="-120"/>
              </a:defRPr>
            </a:lvl1pPr>
            <a:lvl2pPr marL="742950" indent="-285750" eaLnBrk="0" hangingPunct="0">
              <a:defRPr kumimoji="1">
                <a:solidFill>
                  <a:schemeClr val="tx1"/>
                </a:solidFill>
                <a:latin typeface="Arial" pitchFamily="34" charset="0"/>
                <a:ea typeface="新細明體" pitchFamily="18" charset="-120"/>
              </a:defRPr>
            </a:lvl2pPr>
            <a:lvl3pPr marL="1143000" indent="-228600" eaLnBrk="0" hangingPunct="0">
              <a:defRPr kumimoji="1">
                <a:solidFill>
                  <a:schemeClr val="tx1"/>
                </a:solidFill>
                <a:latin typeface="Arial" pitchFamily="34" charset="0"/>
                <a:ea typeface="新細明體" pitchFamily="18" charset="-120"/>
              </a:defRPr>
            </a:lvl3pPr>
            <a:lvl4pPr marL="1600200" indent="-228600" eaLnBrk="0" hangingPunct="0">
              <a:defRPr kumimoji="1">
                <a:solidFill>
                  <a:schemeClr val="tx1"/>
                </a:solidFill>
                <a:latin typeface="Arial" pitchFamily="34" charset="0"/>
                <a:ea typeface="新細明體" pitchFamily="18" charset="-120"/>
              </a:defRPr>
            </a:lvl4pPr>
            <a:lvl5pPr marL="2057400" indent="-228600" eaLnBrk="0" hangingPunct="0">
              <a:defRPr kumimoji="1">
                <a:solidFill>
                  <a:schemeClr val="tx1"/>
                </a:solidFill>
                <a:latin typeface="Arial"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Arial"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Arial"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Arial"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Arial" pitchFamily="34" charset="0"/>
                <a:ea typeface="新細明體" pitchFamily="18" charset="-120"/>
              </a:defRPr>
            </a:lvl9pPr>
          </a:lstStyle>
          <a:p>
            <a:pPr eaLnBrk="1" hangingPunct="1">
              <a:spcBef>
                <a:spcPct val="50000"/>
              </a:spcBef>
            </a:pPr>
            <a:r>
              <a:rPr kumimoji="0" lang="zh-TW" altLang="en-US">
                <a:solidFill>
                  <a:srgbClr val="000000"/>
                </a:solidFill>
                <a:latin typeface="Calibri" pitchFamily="34" charset="0"/>
              </a:rPr>
              <a:t>房間</a:t>
            </a:r>
          </a:p>
        </p:txBody>
      </p:sp>
      <p:sp>
        <p:nvSpPr>
          <p:cNvPr id="98337" name="Rectangle 22"/>
          <p:cNvSpPr>
            <a:spLocks noChangeArrowheads="1"/>
          </p:cNvSpPr>
          <p:nvPr/>
        </p:nvSpPr>
        <p:spPr bwMode="auto">
          <a:xfrm>
            <a:off x="7467600" y="4038600"/>
            <a:ext cx="696913" cy="433388"/>
          </a:xfrm>
          <a:prstGeom prst="rect">
            <a:avLst/>
          </a:prstGeom>
          <a:solidFill>
            <a:srgbClr val="FFC000"/>
          </a:solidFill>
          <a:ln w="9525">
            <a:solidFill>
              <a:schemeClr val="tx1"/>
            </a:solidFill>
            <a:miter lim="800000"/>
            <a:headEnd/>
            <a:tailEnd/>
          </a:ln>
        </p:spPr>
        <p:txBody>
          <a:bodyPr wrap="none" anchor="ctr"/>
          <a:lstStyle/>
          <a:p>
            <a:pPr eaLnBrk="0" hangingPunct="0"/>
            <a:endParaRPr kumimoji="0" lang="zh-TW" altLang="en-US">
              <a:solidFill>
                <a:srgbClr val="000000"/>
              </a:solidFill>
              <a:latin typeface="Calibri" pitchFamily="34" charset="0"/>
            </a:endParaRPr>
          </a:p>
        </p:txBody>
      </p:sp>
      <p:sp>
        <p:nvSpPr>
          <p:cNvPr id="98338" name="Rectangle 23"/>
          <p:cNvSpPr>
            <a:spLocks noChangeArrowheads="1"/>
          </p:cNvSpPr>
          <p:nvPr/>
        </p:nvSpPr>
        <p:spPr bwMode="auto">
          <a:xfrm>
            <a:off x="7467600" y="4572000"/>
            <a:ext cx="696913" cy="433388"/>
          </a:xfrm>
          <a:prstGeom prst="rect">
            <a:avLst/>
          </a:prstGeom>
          <a:solidFill>
            <a:srgbClr val="FFC000"/>
          </a:solidFill>
          <a:ln w="9525">
            <a:solidFill>
              <a:schemeClr val="tx1"/>
            </a:solidFill>
            <a:miter lim="800000"/>
            <a:headEnd/>
            <a:tailEnd/>
          </a:ln>
        </p:spPr>
        <p:txBody>
          <a:bodyPr wrap="none" anchor="ctr"/>
          <a:lstStyle/>
          <a:p>
            <a:pPr eaLnBrk="0" hangingPunct="0"/>
            <a:endParaRPr kumimoji="0" lang="zh-TW" altLang="en-US">
              <a:solidFill>
                <a:srgbClr val="000000"/>
              </a:solidFill>
              <a:latin typeface="Calibri" pitchFamily="34" charset="0"/>
            </a:endParaRPr>
          </a:p>
        </p:txBody>
      </p:sp>
      <p:sp>
        <p:nvSpPr>
          <p:cNvPr id="98339" name="Text Box 24"/>
          <p:cNvSpPr txBox="1">
            <a:spLocks noChangeArrowheads="1"/>
          </p:cNvSpPr>
          <p:nvPr/>
        </p:nvSpPr>
        <p:spPr bwMode="auto">
          <a:xfrm>
            <a:off x="7467600" y="4114800"/>
            <a:ext cx="12239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pitchFamily="34" charset="0"/>
                <a:ea typeface="新細明體" pitchFamily="18" charset="-120"/>
              </a:defRPr>
            </a:lvl1pPr>
            <a:lvl2pPr marL="742950" indent="-285750" eaLnBrk="0" hangingPunct="0">
              <a:defRPr kumimoji="1">
                <a:solidFill>
                  <a:schemeClr val="tx1"/>
                </a:solidFill>
                <a:latin typeface="Arial" pitchFamily="34" charset="0"/>
                <a:ea typeface="新細明體" pitchFamily="18" charset="-120"/>
              </a:defRPr>
            </a:lvl2pPr>
            <a:lvl3pPr marL="1143000" indent="-228600" eaLnBrk="0" hangingPunct="0">
              <a:defRPr kumimoji="1">
                <a:solidFill>
                  <a:schemeClr val="tx1"/>
                </a:solidFill>
                <a:latin typeface="Arial" pitchFamily="34" charset="0"/>
                <a:ea typeface="新細明體" pitchFamily="18" charset="-120"/>
              </a:defRPr>
            </a:lvl3pPr>
            <a:lvl4pPr marL="1600200" indent="-228600" eaLnBrk="0" hangingPunct="0">
              <a:defRPr kumimoji="1">
                <a:solidFill>
                  <a:schemeClr val="tx1"/>
                </a:solidFill>
                <a:latin typeface="Arial" pitchFamily="34" charset="0"/>
                <a:ea typeface="新細明體" pitchFamily="18" charset="-120"/>
              </a:defRPr>
            </a:lvl4pPr>
            <a:lvl5pPr marL="2057400" indent="-228600" eaLnBrk="0" hangingPunct="0">
              <a:defRPr kumimoji="1">
                <a:solidFill>
                  <a:schemeClr val="tx1"/>
                </a:solidFill>
                <a:latin typeface="Arial"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Arial"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Arial"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Arial"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Arial" pitchFamily="34" charset="0"/>
                <a:ea typeface="新細明體" pitchFamily="18" charset="-120"/>
              </a:defRPr>
            </a:lvl9pPr>
          </a:lstStyle>
          <a:p>
            <a:pPr eaLnBrk="1" hangingPunct="1">
              <a:spcBef>
                <a:spcPct val="50000"/>
              </a:spcBef>
            </a:pPr>
            <a:r>
              <a:rPr kumimoji="0" lang="zh-TW" altLang="en-US">
                <a:solidFill>
                  <a:srgbClr val="000000"/>
                </a:solidFill>
                <a:latin typeface="Calibri" pitchFamily="34" charset="0"/>
              </a:rPr>
              <a:t>房間</a:t>
            </a:r>
          </a:p>
        </p:txBody>
      </p:sp>
      <p:sp>
        <p:nvSpPr>
          <p:cNvPr id="98340" name="Text Box 25"/>
          <p:cNvSpPr txBox="1">
            <a:spLocks noChangeArrowheads="1"/>
          </p:cNvSpPr>
          <p:nvPr/>
        </p:nvSpPr>
        <p:spPr bwMode="auto">
          <a:xfrm>
            <a:off x="7467600" y="4648200"/>
            <a:ext cx="12239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pitchFamily="34" charset="0"/>
                <a:ea typeface="新細明體" pitchFamily="18" charset="-120"/>
              </a:defRPr>
            </a:lvl1pPr>
            <a:lvl2pPr marL="742950" indent="-285750" eaLnBrk="0" hangingPunct="0">
              <a:defRPr kumimoji="1">
                <a:solidFill>
                  <a:schemeClr val="tx1"/>
                </a:solidFill>
                <a:latin typeface="Arial" pitchFamily="34" charset="0"/>
                <a:ea typeface="新細明體" pitchFamily="18" charset="-120"/>
              </a:defRPr>
            </a:lvl2pPr>
            <a:lvl3pPr marL="1143000" indent="-228600" eaLnBrk="0" hangingPunct="0">
              <a:defRPr kumimoji="1">
                <a:solidFill>
                  <a:schemeClr val="tx1"/>
                </a:solidFill>
                <a:latin typeface="Arial" pitchFamily="34" charset="0"/>
                <a:ea typeface="新細明體" pitchFamily="18" charset="-120"/>
              </a:defRPr>
            </a:lvl3pPr>
            <a:lvl4pPr marL="1600200" indent="-228600" eaLnBrk="0" hangingPunct="0">
              <a:defRPr kumimoji="1">
                <a:solidFill>
                  <a:schemeClr val="tx1"/>
                </a:solidFill>
                <a:latin typeface="Arial" pitchFamily="34" charset="0"/>
                <a:ea typeface="新細明體" pitchFamily="18" charset="-120"/>
              </a:defRPr>
            </a:lvl4pPr>
            <a:lvl5pPr marL="2057400" indent="-228600" eaLnBrk="0" hangingPunct="0">
              <a:defRPr kumimoji="1">
                <a:solidFill>
                  <a:schemeClr val="tx1"/>
                </a:solidFill>
                <a:latin typeface="Arial"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Arial"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Arial"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Arial"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Arial" pitchFamily="34" charset="0"/>
                <a:ea typeface="新細明體" pitchFamily="18" charset="-120"/>
              </a:defRPr>
            </a:lvl9pPr>
          </a:lstStyle>
          <a:p>
            <a:pPr eaLnBrk="1" hangingPunct="1">
              <a:spcBef>
                <a:spcPct val="50000"/>
              </a:spcBef>
            </a:pPr>
            <a:r>
              <a:rPr kumimoji="0" lang="zh-TW" altLang="en-US" dirty="0">
                <a:solidFill>
                  <a:srgbClr val="000000"/>
                </a:solidFill>
                <a:latin typeface="Calibri" pitchFamily="34" charset="0"/>
              </a:rPr>
              <a:t>房間</a:t>
            </a:r>
          </a:p>
        </p:txBody>
      </p:sp>
      <p:sp>
        <p:nvSpPr>
          <p:cNvPr id="98341" name="AutoShape 27"/>
          <p:cNvSpPr>
            <a:spLocks noChangeArrowheads="1"/>
          </p:cNvSpPr>
          <p:nvPr/>
        </p:nvSpPr>
        <p:spPr bwMode="auto">
          <a:xfrm>
            <a:off x="7162800" y="2133600"/>
            <a:ext cx="1676400" cy="969963"/>
          </a:xfrm>
          <a:prstGeom prst="wedgeRoundRectCallout">
            <a:avLst>
              <a:gd name="adj1" fmla="val -64394"/>
              <a:gd name="adj2" fmla="val 85352"/>
              <a:gd name="adj3" fmla="val 16667"/>
            </a:avLst>
          </a:prstGeom>
          <a:solidFill>
            <a:srgbClr val="FFFF66"/>
          </a:solidFill>
          <a:ln w="9525">
            <a:solidFill>
              <a:schemeClr val="tx1"/>
            </a:solidFill>
            <a:miter lim="800000"/>
            <a:headEnd/>
            <a:tailEnd/>
          </a:ln>
        </p:spPr>
        <p:txBody>
          <a:bodyPr/>
          <a:lstStyle/>
          <a:p>
            <a:pPr algn="ctr"/>
            <a:endParaRPr kumimoji="0" lang="zh-TW" altLang="zh-TW">
              <a:solidFill>
                <a:srgbClr val="000000"/>
              </a:solidFill>
              <a:latin typeface="Calibri" pitchFamily="34" charset="0"/>
            </a:endParaRPr>
          </a:p>
        </p:txBody>
      </p:sp>
      <p:sp>
        <p:nvSpPr>
          <p:cNvPr id="98342" name="Text Box 28"/>
          <p:cNvSpPr txBox="1">
            <a:spLocks noChangeArrowheads="1"/>
          </p:cNvSpPr>
          <p:nvPr/>
        </p:nvSpPr>
        <p:spPr bwMode="auto">
          <a:xfrm>
            <a:off x="7235825" y="2209800"/>
            <a:ext cx="1527175"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pitchFamily="34" charset="0"/>
                <a:ea typeface="新細明體" pitchFamily="18" charset="-120"/>
              </a:defRPr>
            </a:lvl1pPr>
            <a:lvl2pPr marL="742950" indent="-285750" eaLnBrk="0" hangingPunct="0">
              <a:defRPr kumimoji="1">
                <a:solidFill>
                  <a:schemeClr val="tx1"/>
                </a:solidFill>
                <a:latin typeface="Arial" pitchFamily="34" charset="0"/>
                <a:ea typeface="新細明體" pitchFamily="18" charset="-120"/>
              </a:defRPr>
            </a:lvl2pPr>
            <a:lvl3pPr marL="1143000" indent="-228600" eaLnBrk="0" hangingPunct="0">
              <a:defRPr kumimoji="1">
                <a:solidFill>
                  <a:schemeClr val="tx1"/>
                </a:solidFill>
                <a:latin typeface="Arial" pitchFamily="34" charset="0"/>
                <a:ea typeface="新細明體" pitchFamily="18" charset="-120"/>
              </a:defRPr>
            </a:lvl3pPr>
            <a:lvl4pPr marL="1600200" indent="-228600" eaLnBrk="0" hangingPunct="0">
              <a:defRPr kumimoji="1">
                <a:solidFill>
                  <a:schemeClr val="tx1"/>
                </a:solidFill>
                <a:latin typeface="Arial" pitchFamily="34" charset="0"/>
                <a:ea typeface="新細明體" pitchFamily="18" charset="-120"/>
              </a:defRPr>
            </a:lvl4pPr>
            <a:lvl5pPr marL="2057400" indent="-228600" eaLnBrk="0" hangingPunct="0">
              <a:defRPr kumimoji="1">
                <a:solidFill>
                  <a:schemeClr val="tx1"/>
                </a:solidFill>
                <a:latin typeface="Arial"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Arial"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Arial"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Arial"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Arial" pitchFamily="34" charset="0"/>
                <a:ea typeface="新細明體" pitchFamily="18" charset="-120"/>
              </a:defRPr>
            </a:lvl9pPr>
          </a:lstStyle>
          <a:p>
            <a:pPr eaLnBrk="1" hangingPunct="1">
              <a:spcBef>
                <a:spcPct val="50000"/>
              </a:spcBef>
            </a:pPr>
            <a:r>
              <a:rPr kumimoji="0" lang="zh-TW" altLang="en-US" sz="1600" b="1" dirty="0">
                <a:solidFill>
                  <a:srgbClr val="002060"/>
                </a:solidFill>
                <a:latin typeface="微軟正黑體" pitchFamily="34" charset="-120"/>
                <a:ea typeface="微軟正黑體" pitchFamily="34" charset="-120"/>
              </a:rPr>
              <a:t>單純開機，無公開播送</a:t>
            </a:r>
            <a:r>
              <a:rPr kumimoji="0" lang="en-US" altLang="zh-TW" sz="1600" b="1" dirty="0">
                <a:solidFill>
                  <a:srgbClr val="002060"/>
                </a:solidFill>
                <a:latin typeface="微軟正黑體" pitchFamily="34" charset="-120"/>
                <a:ea typeface="微軟正黑體" pitchFamily="34" charset="-120"/>
              </a:rPr>
              <a:t>/</a:t>
            </a:r>
            <a:r>
              <a:rPr kumimoji="0" lang="zh-TW" altLang="en-US" sz="1600" b="1" dirty="0">
                <a:solidFill>
                  <a:srgbClr val="002060"/>
                </a:solidFill>
                <a:latin typeface="微軟正黑體" pitchFamily="34" charset="-120"/>
                <a:ea typeface="微軟正黑體" pitchFamily="34" charset="-120"/>
              </a:rPr>
              <a:t>公開演出行為</a:t>
            </a:r>
          </a:p>
        </p:txBody>
      </p:sp>
      <p:sp>
        <p:nvSpPr>
          <p:cNvPr id="98344" name="Line 30"/>
          <p:cNvSpPr>
            <a:spLocks noChangeShapeType="1"/>
          </p:cNvSpPr>
          <p:nvPr/>
        </p:nvSpPr>
        <p:spPr bwMode="auto">
          <a:xfrm flipH="1">
            <a:off x="1787525" y="4465638"/>
            <a:ext cx="1588" cy="539750"/>
          </a:xfrm>
          <a:prstGeom prst="line">
            <a:avLst/>
          </a:prstGeom>
          <a:noFill/>
          <a:ln w="28575">
            <a:solidFill>
              <a:schemeClr val="tx1"/>
            </a:solidFill>
            <a:miter lim="800000"/>
            <a:headEnd/>
            <a:tailEnd type="triangle" w="med" len="med"/>
          </a:ln>
          <a:extLst>
            <a:ext uri="{909E8E84-426E-40DD-AFC4-6F175D3DCCD1}">
              <a14:hiddenFill xmlns:a14="http://schemas.microsoft.com/office/drawing/2010/main">
                <a:noFill/>
              </a14:hiddenFill>
            </a:ext>
          </a:extLst>
        </p:spPr>
        <p:txBody>
          <a:bodyPr wrap="none"/>
          <a:lstStyle/>
          <a:p>
            <a:endParaRPr lang="zh-TW" altLang="en-US"/>
          </a:p>
        </p:txBody>
      </p:sp>
      <p:sp>
        <p:nvSpPr>
          <p:cNvPr id="98345" name="Line 31"/>
          <p:cNvSpPr>
            <a:spLocks noChangeShapeType="1"/>
          </p:cNvSpPr>
          <p:nvPr/>
        </p:nvSpPr>
        <p:spPr bwMode="auto">
          <a:xfrm>
            <a:off x="6429375" y="4572000"/>
            <a:ext cx="0" cy="533400"/>
          </a:xfrm>
          <a:prstGeom prst="line">
            <a:avLst/>
          </a:prstGeom>
          <a:noFill/>
          <a:ln w="28575">
            <a:solidFill>
              <a:schemeClr val="tx1"/>
            </a:solidFill>
            <a:miter lim="800000"/>
            <a:headEnd/>
            <a:tailEnd type="triangle" w="med" len="med"/>
          </a:ln>
          <a:extLst>
            <a:ext uri="{909E8E84-426E-40DD-AFC4-6F175D3DCCD1}">
              <a14:hiddenFill xmlns:a14="http://schemas.microsoft.com/office/drawing/2010/main">
                <a:noFill/>
              </a14:hiddenFill>
            </a:ext>
          </a:extLst>
        </p:spPr>
        <p:txBody>
          <a:bodyPr wrap="none"/>
          <a:lstStyle/>
          <a:p>
            <a:endParaRPr lang="zh-TW" altLang="en-US"/>
          </a:p>
        </p:txBody>
      </p:sp>
      <p:sp>
        <p:nvSpPr>
          <p:cNvPr id="98346" name="Text Box 32"/>
          <p:cNvSpPr txBox="1">
            <a:spLocks noChangeArrowheads="1"/>
          </p:cNvSpPr>
          <p:nvPr/>
        </p:nvSpPr>
        <p:spPr bwMode="auto">
          <a:xfrm>
            <a:off x="1257300" y="5076825"/>
            <a:ext cx="1439863"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pitchFamily="34" charset="0"/>
                <a:ea typeface="新細明體" pitchFamily="18" charset="-120"/>
              </a:defRPr>
            </a:lvl1pPr>
            <a:lvl2pPr marL="742950" indent="-285750" eaLnBrk="0" hangingPunct="0">
              <a:defRPr kumimoji="1">
                <a:solidFill>
                  <a:schemeClr val="tx1"/>
                </a:solidFill>
                <a:latin typeface="Arial" pitchFamily="34" charset="0"/>
                <a:ea typeface="新細明體" pitchFamily="18" charset="-120"/>
              </a:defRPr>
            </a:lvl2pPr>
            <a:lvl3pPr marL="1143000" indent="-228600" eaLnBrk="0" hangingPunct="0">
              <a:defRPr kumimoji="1">
                <a:solidFill>
                  <a:schemeClr val="tx1"/>
                </a:solidFill>
                <a:latin typeface="Arial" pitchFamily="34" charset="0"/>
                <a:ea typeface="新細明體" pitchFamily="18" charset="-120"/>
              </a:defRPr>
            </a:lvl3pPr>
            <a:lvl4pPr marL="1600200" indent="-228600" eaLnBrk="0" hangingPunct="0">
              <a:defRPr kumimoji="1">
                <a:solidFill>
                  <a:schemeClr val="tx1"/>
                </a:solidFill>
                <a:latin typeface="Arial" pitchFamily="34" charset="0"/>
                <a:ea typeface="新細明體" pitchFamily="18" charset="-120"/>
              </a:defRPr>
            </a:lvl4pPr>
            <a:lvl5pPr marL="2057400" indent="-228600" eaLnBrk="0" hangingPunct="0">
              <a:defRPr kumimoji="1">
                <a:solidFill>
                  <a:schemeClr val="tx1"/>
                </a:solidFill>
                <a:latin typeface="Arial"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Arial"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Arial"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Arial"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Arial" pitchFamily="34" charset="0"/>
                <a:ea typeface="新細明體" pitchFamily="18" charset="-120"/>
              </a:defRPr>
            </a:lvl9pPr>
          </a:lstStyle>
          <a:p>
            <a:pPr eaLnBrk="1" hangingPunct="1"/>
            <a:r>
              <a:rPr kumimoji="0" lang="zh-TW" altLang="en-US" b="1" dirty="0">
                <a:solidFill>
                  <a:srgbClr val="000000"/>
                </a:solidFill>
                <a:latin typeface="Calibri" pitchFamily="34" charset="0"/>
              </a:rPr>
              <a:t>第一階段</a:t>
            </a:r>
            <a:endParaRPr kumimoji="0" lang="en-US" altLang="zh-TW" b="1" dirty="0">
              <a:solidFill>
                <a:srgbClr val="000000"/>
              </a:solidFill>
              <a:latin typeface="Calibri" pitchFamily="34" charset="0"/>
            </a:endParaRPr>
          </a:p>
          <a:p>
            <a:pPr eaLnBrk="1" hangingPunct="1"/>
            <a:r>
              <a:rPr kumimoji="0" lang="en-US" altLang="zh-TW" b="1" dirty="0">
                <a:solidFill>
                  <a:srgbClr val="C00000"/>
                </a:solidFill>
                <a:latin typeface="Calibri" pitchFamily="34" charset="0"/>
              </a:rPr>
              <a:t>(</a:t>
            </a:r>
            <a:r>
              <a:rPr kumimoji="0" lang="zh-TW" altLang="en-US" b="1" dirty="0">
                <a:solidFill>
                  <a:srgbClr val="C00000"/>
                </a:solidFill>
                <a:latin typeface="Calibri" pitchFamily="34" charset="0"/>
              </a:rPr>
              <a:t>原播送</a:t>
            </a:r>
            <a:r>
              <a:rPr kumimoji="0" lang="en-US" altLang="zh-TW" b="1" dirty="0">
                <a:solidFill>
                  <a:srgbClr val="C00000"/>
                </a:solidFill>
                <a:latin typeface="Calibri" pitchFamily="34" charset="0"/>
              </a:rPr>
              <a:t>)</a:t>
            </a:r>
            <a:endParaRPr kumimoji="0" lang="zh-TW" altLang="en-US" b="1" dirty="0">
              <a:solidFill>
                <a:srgbClr val="C00000"/>
              </a:solidFill>
              <a:latin typeface="Calibri" pitchFamily="34" charset="0"/>
            </a:endParaRPr>
          </a:p>
        </p:txBody>
      </p:sp>
      <p:sp>
        <p:nvSpPr>
          <p:cNvPr id="98347" name="Text Box 33"/>
          <p:cNvSpPr txBox="1">
            <a:spLocks noChangeArrowheads="1"/>
          </p:cNvSpPr>
          <p:nvPr/>
        </p:nvSpPr>
        <p:spPr bwMode="auto">
          <a:xfrm>
            <a:off x="4211638" y="5100638"/>
            <a:ext cx="1296987"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pitchFamily="34" charset="0"/>
                <a:ea typeface="新細明體" pitchFamily="18" charset="-120"/>
              </a:defRPr>
            </a:lvl1pPr>
            <a:lvl2pPr marL="742950" indent="-285750" eaLnBrk="0" hangingPunct="0">
              <a:defRPr kumimoji="1">
                <a:solidFill>
                  <a:schemeClr val="tx1"/>
                </a:solidFill>
                <a:latin typeface="Arial" pitchFamily="34" charset="0"/>
                <a:ea typeface="新細明體" pitchFamily="18" charset="-120"/>
              </a:defRPr>
            </a:lvl2pPr>
            <a:lvl3pPr marL="1143000" indent="-228600" eaLnBrk="0" hangingPunct="0">
              <a:defRPr kumimoji="1">
                <a:solidFill>
                  <a:schemeClr val="tx1"/>
                </a:solidFill>
                <a:latin typeface="Arial" pitchFamily="34" charset="0"/>
                <a:ea typeface="新細明體" pitchFamily="18" charset="-120"/>
              </a:defRPr>
            </a:lvl3pPr>
            <a:lvl4pPr marL="1600200" indent="-228600" eaLnBrk="0" hangingPunct="0">
              <a:defRPr kumimoji="1">
                <a:solidFill>
                  <a:schemeClr val="tx1"/>
                </a:solidFill>
                <a:latin typeface="Arial" pitchFamily="34" charset="0"/>
                <a:ea typeface="新細明體" pitchFamily="18" charset="-120"/>
              </a:defRPr>
            </a:lvl4pPr>
            <a:lvl5pPr marL="2057400" indent="-228600" eaLnBrk="0" hangingPunct="0">
              <a:defRPr kumimoji="1">
                <a:solidFill>
                  <a:schemeClr val="tx1"/>
                </a:solidFill>
                <a:latin typeface="Arial"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Arial"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Arial"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Arial"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Arial" pitchFamily="34" charset="0"/>
                <a:ea typeface="新細明體" pitchFamily="18" charset="-120"/>
              </a:defRPr>
            </a:lvl9pPr>
          </a:lstStyle>
          <a:p>
            <a:pPr eaLnBrk="1" hangingPunct="1"/>
            <a:r>
              <a:rPr kumimoji="0" lang="zh-TW" altLang="en-US" b="1">
                <a:solidFill>
                  <a:srgbClr val="000000"/>
                </a:solidFill>
                <a:latin typeface="Calibri" pitchFamily="34" charset="0"/>
              </a:rPr>
              <a:t>第二階段</a:t>
            </a:r>
            <a:endParaRPr kumimoji="0" lang="en-US" altLang="zh-TW" b="1">
              <a:solidFill>
                <a:srgbClr val="000000"/>
              </a:solidFill>
              <a:latin typeface="Calibri" pitchFamily="34" charset="0"/>
            </a:endParaRPr>
          </a:p>
          <a:p>
            <a:pPr eaLnBrk="1" hangingPunct="1"/>
            <a:r>
              <a:rPr kumimoji="0" lang="en-US" altLang="zh-TW" b="1">
                <a:solidFill>
                  <a:srgbClr val="C00000"/>
                </a:solidFill>
                <a:latin typeface="Calibri" pitchFamily="34" charset="0"/>
              </a:rPr>
              <a:t>(</a:t>
            </a:r>
            <a:r>
              <a:rPr kumimoji="0" lang="zh-TW" altLang="en-US" b="1">
                <a:solidFill>
                  <a:srgbClr val="C00000"/>
                </a:solidFill>
                <a:latin typeface="Calibri" pitchFamily="34" charset="0"/>
              </a:rPr>
              <a:t>再播送</a:t>
            </a:r>
            <a:r>
              <a:rPr kumimoji="0" lang="en-US" altLang="zh-TW" b="1">
                <a:solidFill>
                  <a:srgbClr val="C00000"/>
                </a:solidFill>
                <a:latin typeface="Calibri" pitchFamily="34" charset="0"/>
              </a:rPr>
              <a:t>)</a:t>
            </a:r>
            <a:endParaRPr kumimoji="0" lang="zh-TW" altLang="en-US" b="1">
              <a:solidFill>
                <a:srgbClr val="C00000"/>
              </a:solidFill>
              <a:latin typeface="Calibri" pitchFamily="34" charset="0"/>
            </a:endParaRPr>
          </a:p>
        </p:txBody>
      </p:sp>
      <p:sp>
        <p:nvSpPr>
          <p:cNvPr id="98348" name="Text Box 34"/>
          <p:cNvSpPr txBox="1">
            <a:spLocks noChangeArrowheads="1"/>
          </p:cNvSpPr>
          <p:nvPr/>
        </p:nvSpPr>
        <p:spPr bwMode="auto">
          <a:xfrm>
            <a:off x="5929313" y="5143500"/>
            <a:ext cx="1371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pitchFamily="34" charset="0"/>
                <a:ea typeface="新細明體" pitchFamily="18" charset="-120"/>
              </a:defRPr>
            </a:lvl1pPr>
            <a:lvl2pPr marL="742950" indent="-285750" eaLnBrk="0" hangingPunct="0">
              <a:defRPr kumimoji="1">
                <a:solidFill>
                  <a:schemeClr val="tx1"/>
                </a:solidFill>
                <a:latin typeface="Arial" pitchFamily="34" charset="0"/>
                <a:ea typeface="新細明體" pitchFamily="18" charset="-120"/>
              </a:defRPr>
            </a:lvl2pPr>
            <a:lvl3pPr marL="1143000" indent="-228600" eaLnBrk="0" hangingPunct="0">
              <a:defRPr kumimoji="1">
                <a:solidFill>
                  <a:schemeClr val="tx1"/>
                </a:solidFill>
                <a:latin typeface="Arial" pitchFamily="34" charset="0"/>
                <a:ea typeface="新細明體" pitchFamily="18" charset="-120"/>
              </a:defRPr>
            </a:lvl3pPr>
            <a:lvl4pPr marL="1600200" indent="-228600" eaLnBrk="0" hangingPunct="0">
              <a:defRPr kumimoji="1">
                <a:solidFill>
                  <a:schemeClr val="tx1"/>
                </a:solidFill>
                <a:latin typeface="Arial" pitchFamily="34" charset="0"/>
                <a:ea typeface="新細明體" pitchFamily="18" charset="-120"/>
              </a:defRPr>
            </a:lvl4pPr>
            <a:lvl5pPr marL="2057400" indent="-228600" eaLnBrk="0" hangingPunct="0">
              <a:defRPr kumimoji="1">
                <a:solidFill>
                  <a:schemeClr val="tx1"/>
                </a:solidFill>
                <a:latin typeface="Arial"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Arial"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Arial"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Arial"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Arial" pitchFamily="34" charset="0"/>
                <a:ea typeface="新細明體" pitchFamily="18" charset="-120"/>
              </a:defRPr>
            </a:lvl9pPr>
          </a:lstStyle>
          <a:p>
            <a:pPr eaLnBrk="1" hangingPunct="1">
              <a:spcBef>
                <a:spcPct val="50000"/>
              </a:spcBef>
            </a:pPr>
            <a:r>
              <a:rPr kumimoji="0" lang="zh-TW" altLang="en-US" b="1">
                <a:solidFill>
                  <a:srgbClr val="000000"/>
                </a:solidFill>
                <a:latin typeface="Calibri" pitchFamily="34" charset="0"/>
              </a:rPr>
              <a:t>第三階段</a:t>
            </a:r>
            <a:endParaRPr kumimoji="0" lang="zh-TW" altLang="en-US" sz="1200" b="1">
              <a:solidFill>
                <a:srgbClr val="FF9900"/>
              </a:solidFill>
              <a:latin typeface="Calibri" pitchFamily="34" charset="0"/>
            </a:endParaRPr>
          </a:p>
        </p:txBody>
      </p:sp>
      <p:sp>
        <p:nvSpPr>
          <p:cNvPr id="98349" name="Line 35"/>
          <p:cNvSpPr>
            <a:spLocks noChangeShapeType="1"/>
          </p:cNvSpPr>
          <p:nvPr/>
        </p:nvSpPr>
        <p:spPr bwMode="auto">
          <a:xfrm>
            <a:off x="2716213" y="1846263"/>
            <a:ext cx="498475" cy="439737"/>
          </a:xfrm>
          <a:prstGeom prst="line">
            <a:avLst/>
          </a:prstGeom>
          <a:noFill/>
          <a:ln w="28575">
            <a:solidFill>
              <a:schemeClr val="tx1"/>
            </a:solidFill>
            <a:miter lim="800000"/>
            <a:headEnd/>
            <a:tailEnd type="triangle" w="med" len="med"/>
          </a:ln>
          <a:extLst>
            <a:ext uri="{909E8E84-426E-40DD-AFC4-6F175D3DCCD1}">
              <a14:hiddenFill xmlns:a14="http://schemas.microsoft.com/office/drawing/2010/main">
                <a:noFill/>
              </a14:hiddenFill>
            </a:ext>
          </a:extLst>
        </p:spPr>
        <p:txBody>
          <a:bodyPr wrap="none"/>
          <a:lstStyle/>
          <a:p>
            <a:endParaRPr lang="zh-TW" altLang="en-US"/>
          </a:p>
        </p:txBody>
      </p:sp>
      <p:sp>
        <p:nvSpPr>
          <p:cNvPr id="98350" name="Line 36"/>
          <p:cNvSpPr>
            <a:spLocks noChangeShapeType="1"/>
          </p:cNvSpPr>
          <p:nvPr/>
        </p:nvSpPr>
        <p:spPr bwMode="auto">
          <a:xfrm>
            <a:off x="1357313" y="3429000"/>
            <a:ext cx="1339850" cy="774700"/>
          </a:xfrm>
          <a:prstGeom prst="line">
            <a:avLst/>
          </a:prstGeom>
          <a:noFill/>
          <a:ln w="28575">
            <a:solidFill>
              <a:schemeClr val="tx1"/>
            </a:solidFill>
            <a:miter lim="800000"/>
            <a:headEnd/>
            <a:tailEnd type="triangle" w="med" len="med"/>
          </a:ln>
          <a:extLst>
            <a:ext uri="{909E8E84-426E-40DD-AFC4-6F175D3DCCD1}">
              <a14:hiddenFill xmlns:a14="http://schemas.microsoft.com/office/drawing/2010/main">
                <a:noFill/>
              </a14:hiddenFill>
            </a:ext>
          </a:extLst>
        </p:spPr>
        <p:txBody>
          <a:bodyPr wrap="none"/>
          <a:lstStyle/>
          <a:p>
            <a:endParaRPr lang="zh-TW" altLang="en-US"/>
          </a:p>
        </p:txBody>
      </p:sp>
      <p:sp>
        <p:nvSpPr>
          <p:cNvPr id="98354" name="Line 40"/>
          <p:cNvSpPr>
            <a:spLocks noChangeShapeType="1"/>
          </p:cNvSpPr>
          <p:nvPr/>
        </p:nvSpPr>
        <p:spPr bwMode="auto">
          <a:xfrm flipV="1">
            <a:off x="4357687" y="2760663"/>
            <a:ext cx="1481895" cy="0"/>
          </a:xfrm>
          <a:prstGeom prst="line">
            <a:avLst/>
          </a:prstGeom>
          <a:noFill/>
          <a:ln w="38100">
            <a:solidFill>
              <a:schemeClr val="tx1"/>
            </a:solidFill>
            <a:miter lim="800000"/>
            <a:headEnd/>
            <a:tailEnd type="triangle" w="med" len="med"/>
          </a:ln>
          <a:extLst>
            <a:ext uri="{909E8E84-426E-40DD-AFC4-6F175D3DCCD1}">
              <a14:hiddenFill xmlns:a14="http://schemas.microsoft.com/office/drawing/2010/main">
                <a:noFill/>
              </a14:hiddenFill>
            </a:ext>
          </a:extLst>
        </p:spPr>
        <p:txBody>
          <a:bodyPr wrap="none"/>
          <a:lstStyle/>
          <a:p>
            <a:endParaRPr lang="zh-TW" altLang="en-US"/>
          </a:p>
        </p:txBody>
      </p:sp>
      <p:sp>
        <p:nvSpPr>
          <p:cNvPr id="98355" name="Line 41"/>
          <p:cNvSpPr>
            <a:spLocks noChangeShapeType="1"/>
          </p:cNvSpPr>
          <p:nvPr/>
        </p:nvSpPr>
        <p:spPr bwMode="auto">
          <a:xfrm flipV="1">
            <a:off x="4286249" y="3175793"/>
            <a:ext cx="1553333" cy="967581"/>
          </a:xfrm>
          <a:prstGeom prst="line">
            <a:avLst/>
          </a:prstGeom>
          <a:noFill/>
          <a:ln w="28575">
            <a:solidFill>
              <a:schemeClr val="tx1"/>
            </a:solidFill>
            <a:miter lim="800000"/>
            <a:headEnd/>
            <a:tailEnd type="triangle" w="med" len="med"/>
          </a:ln>
          <a:extLst>
            <a:ext uri="{909E8E84-426E-40DD-AFC4-6F175D3DCCD1}">
              <a14:hiddenFill xmlns:a14="http://schemas.microsoft.com/office/drawing/2010/main">
                <a:noFill/>
              </a14:hiddenFill>
            </a:ext>
          </a:extLst>
        </p:spPr>
        <p:txBody>
          <a:bodyPr wrap="none"/>
          <a:lstStyle/>
          <a:p>
            <a:endParaRPr lang="zh-TW" altLang="en-US"/>
          </a:p>
        </p:txBody>
      </p:sp>
      <p:sp>
        <p:nvSpPr>
          <p:cNvPr id="98356" name="Line 42"/>
          <p:cNvSpPr>
            <a:spLocks noChangeShapeType="1"/>
          </p:cNvSpPr>
          <p:nvPr/>
        </p:nvSpPr>
        <p:spPr bwMode="auto">
          <a:xfrm>
            <a:off x="4795838" y="4500563"/>
            <a:ext cx="0" cy="576262"/>
          </a:xfrm>
          <a:prstGeom prst="line">
            <a:avLst/>
          </a:prstGeom>
          <a:noFill/>
          <a:ln w="28575">
            <a:solidFill>
              <a:schemeClr val="tx1"/>
            </a:solidFill>
            <a:miter lim="800000"/>
            <a:headEnd/>
            <a:tailEnd type="triangle" w="med" len="med"/>
          </a:ln>
          <a:extLst>
            <a:ext uri="{909E8E84-426E-40DD-AFC4-6F175D3DCCD1}">
              <a14:hiddenFill xmlns:a14="http://schemas.microsoft.com/office/drawing/2010/main">
                <a:noFill/>
              </a14:hiddenFill>
            </a:ext>
          </a:extLst>
        </p:spPr>
        <p:txBody>
          <a:bodyPr wrap="none"/>
          <a:lstStyle/>
          <a:p>
            <a:endParaRPr lang="zh-TW" altLang="en-US"/>
          </a:p>
        </p:txBody>
      </p:sp>
      <p:sp>
        <p:nvSpPr>
          <p:cNvPr id="98357" name="Line 43"/>
          <p:cNvSpPr>
            <a:spLocks noChangeShapeType="1"/>
          </p:cNvSpPr>
          <p:nvPr/>
        </p:nvSpPr>
        <p:spPr bwMode="auto">
          <a:xfrm flipV="1">
            <a:off x="3505200" y="3352800"/>
            <a:ext cx="0" cy="381000"/>
          </a:xfrm>
          <a:prstGeom prst="line">
            <a:avLst/>
          </a:prstGeom>
          <a:noFill/>
          <a:ln w="28575">
            <a:solidFill>
              <a:schemeClr val="tx1"/>
            </a:solidFill>
            <a:miter lim="800000"/>
            <a:headEnd/>
            <a:tailEnd type="triangle" w="med" len="med"/>
          </a:ln>
          <a:extLst>
            <a:ext uri="{909E8E84-426E-40DD-AFC4-6F175D3DCCD1}">
              <a14:hiddenFill xmlns:a14="http://schemas.microsoft.com/office/drawing/2010/main">
                <a:noFill/>
              </a14:hiddenFill>
            </a:ext>
          </a:extLst>
        </p:spPr>
        <p:txBody>
          <a:bodyPr wrap="none"/>
          <a:lstStyle/>
          <a:p>
            <a:endParaRPr lang="zh-TW" altLang="en-US"/>
          </a:p>
        </p:txBody>
      </p:sp>
      <p:sp>
        <p:nvSpPr>
          <p:cNvPr id="98359" name="Line 45"/>
          <p:cNvSpPr>
            <a:spLocks noChangeShapeType="1"/>
          </p:cNvSpPr>
          <p:nvPr/>
        </p:nvSpPr>
        <p:spPr bwMode="auto">
          <a:xfrm flipV="1">
            <a:off x="6858000" y="3714750"/>
            <a:ext cx="571500" cy="571500"/>
          </a:xfrm>
          <a:prstGeom prst="line">
            <a:avLst/>
          </a:prstGeom>
          <a:noFill/>
          <a:ln w="28575">
            <a:solidFill>
              <a:schemeClr val="tx1"/>
            </a:solidFill>
            <a:prstDash val="sysDash"/>
            <a:miter lim="800000"/>
            <a:headEnd/>
            <a:tailEnd type="triangle" w="med" len="med"/>
          </a:ln>
          <a:extLst>
            <a:ext uri="{909E8E84-426E-40DD-AFC4-6F175D3DCCD1}">
              <a14:hiddenFill xmlns:a14="http://schemas.microsoft.com/office/drawing/2010/main">
                <a:noFill/>
              </a14:hiddenFill>
            </a:ext>
          </a:extLst>
        </p:spPr>
        <p:txBody>
          <a:bodyPr wrap="none"/>
          <a:lstStyle/>
          <a:p>
            <a:endParaRPr lang="zh-TW" altLang="en-US"/>
          </a:p>
        </p:txBody>
      </p:sp>
      <p:sp>
        <p:nvSpPr>
          <p:cNvPr id="98360" name="Line 46"/>
          <p:cNvSpPr>
            <a:spLocks noChangeShapeType="1"/>
          </p:cNvSpPr>
          <p:nvPr/>
        </p:nvSpPr>
        <p:spPr bwMode="auto">
          <a:xfrm flipV="1">
            <a:off x="6858000" y="4286250"/>
            <a:ext cx="571500" cy="46038"/>
          </a:xfrm>
          <a:prstGeom prst="line">
            <a:avLst/>
          </a:prstGeom>
          <a:noFill/>
          <a:ln w="28575">
            <a:solidFill>
              <a:schemeClr val="tx1"/>
            </a:solidFill>
            <a:prstDash val="sysDash"/>
            <a:miter lim="800000"/>
            <a:headEnd/>
            <a:tailEnd type="triangle" w="med" len="med"/>
          </a:ln>
          <a:extLst>
            <a:ext uri="{909E8E84-426E-40DD-AFC4-6F175D3DCCD1}">
              <a14:hiddenFill xmlns:a14="http://schemas.microsoft.com/office/drawing/2010/main">
                <a:noFill/>
              </a14:hiddenFill>
            </a:ext>
          </a:extLst>
        </p:spPr>
        <p:txBody>
          <a:bodyPr wrap="none"/>
          <a:lstStyle/>
          <a:p>
            <a:endParaRPr lang="zh-TW" altLang="en-US"/>
          </a:p>
        </p:txBody>
      </p:sp>
      <p:sp>
        <p:nvSpPr>
          <p:cNvPr id="98361" name="Line 47"/>
          <p:cNvSpPr>
            <a:spLocks noChangeShapeType="1"/>
          </p:cNvSpPr>
          <p:nvPr/>
        </p:nvSpPr>
        <p:spPr bwMode="auto">
          <a:xfrm>
            <a:off x="6858000" y="4357688"/>
            <a:ext cx="571500" cy="571500"/>
          </a:xfrm>
          <a:prstGeom prst="line">
            <a:avLst/>
          </a:prstGeom>
          <a:noFill/>
          <a:ln w="28575">
            <a:solidFill>
              <a:schemeClr val="tx1"/>
            </a:solidFill>
            <a:prstDash val="sysDash"/>
            <a:miter lim="800000"/>
            <a:headEnd/>
            <a:tailEnd type="triangle" w="med" len="med"/>
          </a:ln>
          <a:extLst>
            <a:ext uri="{909E8E84-426E-40DD-AFC4-6F175D3DCCD1}">
              <a14:hiddenFill xmlns:a14="http://schemas.microsoft.com/office/drawing/2010/main">
                <a:noFill/>
              </a14:hiddenFill>
            </a:ext>
          </a:extLst>
        </p:spPr>
        <p:txBody>
          <a:bodyPr wrap="none"/>
          <a:lstStyle/>
          <a:p>
            <a:endParaRPr lang="zh-TW" altLang="en-US"/>
          </a:p>
        </p:txBody>
      </p:sp>
      <p:sp>
        <p:nvSpPr>
          <p:cNvPr id="98362" name="Text Box 48"/>
          <p:cNvSpPr txBox="1">
            <a:spLocks noChangeArrowheads="1"/>
          </p:cNvSpPr>
          <p:nvPr/>
        </p:nvSpPr>
        <p:spPr bwMode="auto">
          <a:xfrm>
            <a:off x="7000875" y="5286375"/>
            <a:ext cx="1905000"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pitchFamily="34" charset="0"/>
                <a:ea typeface="新細明體" pitchFamily="18" charset="-120"/>
              </a:defRPr>
            </a:lvl1pPr>
            <a:lvl2pPr marL="742950" indent="-285750" eaLnBrk="0" hangingPunct="0">
              <a:defRPr kumimoji="1">
                <a:solidFill>
                  <a:schemeClr val="tx1"/>
                </a:solidFill>
                <a:latin typeface="Arial" pitchFamily="34" charset="0"/>
                <a:ea typeface="新細明體" pitchFamily="18" charset="-120"/>
              </a:defRPr>
            </a:lvl2pPr>
            <a:lvl3pPr marL="1143000" indent="-228600" eaLnBrk="0" hangingPunct="0">
              <a:defRPr kumimoji="1">
                <a:solidFill>
                  <a:schemeClr val="tx1"/>
                </a:solidFill>
                <a:latin typeface="Arial" pitchFamily="34" charset="0"/>
                <a:ea typeface="新細明體" pitchFamily="18" charset="-120"/>
              </a:defRPr>
            </a:lvl3pPr>
            <a:lvl4pPr marL="1600200" indent="-228600" eaLnBrk="0" hangingPunct="0">
              <a:defRPr kumimoji="1">
                <a:solidFill>
                  <a:schemeClr val="tx1"/>
                </a:solidFill>
                <a:latin typeface="Arial" pitchFamily="34" charset="0"/>
                <a:ea typeface="新細明體" pitchFamily="18" charset="-120"/>
              </a:defRPr>
            </a:lvl4pPr>
            <a:lvl5pPr marL="2057400" indent="-228600" eaLnBrk="0" hangingPunct="0">
              <a:defRPr kumimoji="1">
                <a:solidFill>
                  <a:schemeClr val="tx1"/>
                </a:solidFill>
                <a:latin typeface="Arial"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Arial"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Arial"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Arial"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Arial" pitchFamily="34" charset="0"/>
                <a:ea typeface="新細明體" pitchFamily="18" charset="-120"/>
              </a:defRPr>
            </a:lvl9pPr>
          </a:lstStyle>
          <a:p>
            <a:pPr eaLnBrk="1" hangingPunct="1">
              <a:spcBef>
                <a:spcPct val="50000"/>
              </a:spcBef>
            </a:pPr>
            <a:r>
              <a:rPr kumimoji="0" lang="en-US" altLang="zh-TW" sz="1000" b="1" dirty="0">
                <a:solidFill>
                  <a:srgbClr val="604A7B"/>
                </a:solidFill>
                <a:latin typeface="Calibri" pitchFamily="34" charset="0"/>
              </a:rPr>
              <a:t>(</a:t>
            </a:r>
            <a:r>
              <a:rPr kumimoji="0" lang="zh-TW" altLang="en-US" sz="1200" b="1" dirty="0">
                <a:solidFill>
                  <a:srgbClr val="604A7B"/>
                </a:solidFill>
                <a:latin typeface="Calibri" pitchFamily="34" charset="0"/>
              </a:rPr>
              <a:t>在此階段業者亦有可能另使用其他擴音或視聽設備放送音樂、影音內容而涉有公開演出或公開上映著作之行為</a:t>
            </a:r>
            <a:r>
              <a:rPr kumimoji="0" lang="en-US" altLang="zh-TW" sz="1200" b="1" dirty="0">
                <a:solidFill>
                  <a:srgbClr val="604A7B"/>
                </a:solidFill>
                <a:latin typeface="Calibri" pitchFamily="34" charset="0"/>
              </a:rPr>
              <a:t>)</a:t>
            </a:r>
          </a:p>
        </p:txBody>
      </p:sp>
      <p:sp>
        <p:nvSpPr>
          <p:cNvPr id="98363" name="Line 49"/>
          <p:cNvSpPr>
            <a:spLocks noChangeShapeType="1"/>
          </p:cNvSpPr>
          <p:nvPr/>
        </p:nvSpPr>
        <p:spPr bwMode="auto">
          <a:xfrm>
            <a:off x="7848600" y="5029200"/>
            <a:ext cx="0" cy="304800"/>
          </a:xfrm>
          <a:prstGeom prst="line">
            <a:avLst/>
          </a:prstGeom>
          <a:noFill/>
          <a:ln w="28575">
            <a:solidFill>
              <a:schemeClr val="tx1"/>
            </a:solidFill>
            <a:miter lim="800000"/>
            <a:headEnd/>
            <a:tailEnd type="triangle" w="med" len="med"/>
          </a:ln>
          <a:extLst>
            <a:ext uri="{909E8E84-426E-40DD-AFC4-6F175D3DCCD1}">
              <a14:hiddenFill xmlns:a14="http://schemas.microsoft.com/office/drawing/2010/main">
                <a:noFill/>
              </a14:hiddenFill>
            </a:ext>
          </a:extLst>
        </p:spPr>
        <p:txBody>
          <a:bodyPr wrap="none"/>
          <a:lstStyle/>
          <a:p>
            <a:endParaRPr lang="zh-TW" altLang="en-US"/>
          </a:p>
        </p:txBody>
      </p:sp>
      <p:sp>
        <p:nvSpPr>
          <p:cNvPr id="98364" name="Line 50"/>
          <p:cNvSpPr>
            <a:spLocks noChangeShapeType="1"/>
          </p:cNvSpPr>
          <p:nvPr/>
        </p:nvSpPr>
        <p:spPr bwMode="auto">
          <a:xfrm>
            <a:off x="3047999" y="1371599"/>
            <a:ext cx="2791584" cy="1066801"/>
          </a:xfrm>
          <a:prstGeom prst="line">
            <a:avLst/>
          </a:prstGeom>
          <a:noFill/>
          <a:ln w="28575">
            <a:solidFill>
              <a:schemeClr val="tx1"/>
            </a:solidFill>
            <a:miter lim="800000"/>
            <a:headEnd/>
            <a:tailEnd type="triangle" w="med" len="med"/>
          </a:ln>
          <a:extLst>
            <a:ext uri="{909E8E84-426E-40DD-AFC4-6F175D3DCCD1}">
              <a14:hiddenFill xmlns:a14="http://schemas.microsoft.com/office/drawing/2010/main">
                <a:noFill/>
              </a14:hiddenFill>
            </a:ext>
          </a:extLst>
        </p:spPr>
        <p:txBody>
          <a:bodyPr wrap="none"/>
          <a:lstStyle/>
          <a:p>
            <a:endParaRPr lang="zh-TW" altLang="en-US"/>
          </a:p>
        </p:txBody>
      </p:sp>
      <p:sp>
        <p:nvSpPr>
          <p:cNvPr id="51" name="投影片編號版面配置區 3"/>
          <p:cNvSpPr txBox="1">
            <a:spLocks noGrp="1"/>
          </p:cNvSpPr>
          <p:nvPr/>
        </p:nvSpPr>
        <p:spPr>
          <a:xfrm>
            <a:off x="357188" y="6000750"/>
            <a:ext cx="533400" cy="244475"/>
          </a:xfrm>
          <a:prstGeom prst="rect">
            <a:avLst/>
          </a:prstGeom>
          <a:noFill/>
        </p:spPr>
        <p:txBody>
          <a:bodyPr anchor="ctr">
            <a:normAutofit fontScale="92500" lnSpcReduction="10000"/>
          </a:bodyPr>
          <a:lstStyle/>
          <a:p>
            <a:pPr algn="r">
              <a:defRPr/>
            </a:pPr>
            <a:fld id="{4EA76E52-79E9-41D8-AE19-23AEEA383404}" type="slidenum">
              <a:rPr lang="en-US" altLang="zh-TW" sz="1200">
                <a:solidFill>
                  <a:prstClr val="black">
                    <a:tint val="75000"/>
                  </a:prstClr>
                </a:solidFill>
                <a:latin typeface="Arial" charset="0"/>
                <a:ea typeface="新細明體" charset="-120"/>
              </a:rPr>
              <a:pPr algn="r">
                <a:defRPr/>
              </a:pPr>
              <a:t>12</a:t>
            </a:fld>
            <a:endParaRPr lang="en-US" altLang="zh-TW" sz="1200" dirty="0">
              <a:solidFill>
                <a:prstClr val="black">
                  <a:tint val="75000"/>
                </a:prstClr>
              </a:solidFill>
              <a:latin typeface="Arial" charset="0"/>
              <a:ea typeface="新細明體" charset="-120"/>
            </a:endParaRPr>
          </a:p>
        </p:txBody>
      </p:sp>
      <p:cxnSp>
        <p:nvCxnSpPr>
          <p:cNvPr id="55" name="直線單箭頭接點 54"/>
          <p:cNvCxnSpPr>
            <a:stCxn id="17424" idx="2"/>
          </p:cNvCxnSpPr>
          <p:nvPr/>
        </p:nvCxnSpPr>
        <p:spPr>
          <a:xfrm>
            <a:off x="6372983" y="3645694"/>
            <a:ext cx="0" cy="316706"/>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 name="左-右雙向箭號圖說文字 1"/>
          <p:cNvSpPr/>
          <p:nvPr/>
        </p:nvSpPr>
        <p:spPr>
          <a:xfrm>
            <a:off x="4992687" y="5143500"/>
            <a:ext cx="1292225" cy="1658937"/>
          </a:xfrm>
          <a:prstGeom prst="leftRightArrowCallou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zh-TW" altLang="en-US" dirty="0">
                <a:ln w="18415" cmpd="sng">
                  <a:solidFill>
                    <a:srgbClr val="FFFFFF"/>
                  </a:solidFill>
                  <a:prstDash val="solid"/>
                </a:ln>
                <a:noFill/>
                <a:latin typeface="Calibri" pitchFamily="34" charset="0"/>
              </a:rPr>
              <a:t>統稱再</a:t>
            </a:r>
            <a:r>
              <a:rPr lang="zh-TW" altLang="en-US" dirty="0" smtClean="0">
                <a:ln w="18415" cmpd="sng">
                  <a:solidFill>
                    <a:srgbClr val="FFFFFF"/>
                  </a:solidFill>
                  <a:prstDash val="solid"/>
                </a:ln>
                <a:noFill/>
                <a:latin typeface="Calibri" pitchFamily="34" charset="0"/>
              </a:rPr>
              <a:t>播送</a:t>
            </a:r>
            <a:endParaRPr lang="zh-TW" altLang="en-US" dirty="0">
              <a:ln w="18415" cmpd="sng">
                <a:solidFill>
                  <a:srgbClr val="FFFFFF"/>
                </a:solidFill>
                <a:prstDash val="solid"/>
              </a:ln>
              <a:noFill/>
            </a:endParaRPr>
          </a:p>
        </p:txBody>
      </p:sp>
      <p:sp>
        <p:nvSpPr>
          <p:cNvPr id="45" name="Text Box 32"/>
          <p:cNvSpPr txBox="1">
            <a:spLocks noChangeArrowheads="1"/>
          </p:cNvSpPr>
          <p:nvPr/>
        </p:nvSpPr>
        <p:spPr bwMode="auto">
          <a:xfrm>
            <a:off x="1947069" y="2214554"/>
            <a:ext cx="143986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pitchFamily="34" charset="0"/>
                <a:ea typeface="新細明體" pitchFamily="18" charset="-120"/>
              </a:defRPr>
            </a:lvl1pPr>
            <a:lvl2pPr marL="742950" indent="-285750" eaLnBrk="0" hangingPunct="0">
              <a:defRPr kumimoji="1">
                <a:solidFill>
                  <a:schemeClr val="tx1"/>
                </a:solidFill>
                <a:latin typeface="Arial" pitchFamily="34" charset="0"/>
                <a:ea typeface="新細明體" pitchFamily="18" charset="-120"/>
              </a:defRPr>
            </a:lvl2pPr>
            <a:lvl3pPr marL="1143000" indent="-228600" eaLnBrk="0" hangingPunct="0">
              <a:defRPr kumimoji="1">
                <a:solidFill>
                  <a:schemeClr val="tx1"/>
                </a:solidFill>
                <a:latin typeface="Arial" pitchFamily="34" charset="0"/>
                <a:ea typeface="新細明體" pitchFamily="18" charset="-120"/>
              </a:defRPr>
            </a:lvl3pPr>
            <a:lvl4pPr marL="1600200" indent="-228600" eaLnBrk="0" hangingPunct="0">
              <a:defRPr kumimoji="1">
                <a:solidFill>
                  <a:schemeClr val="tx1"/>
                </a:solidFill>
                <a:latin typeface="Arial" pitchFamily="34" charset="0"/>
                <a:ea typeface="新細明體" pitchFamily="18" charset="-120"/>
              </a:defRPr>
            </a:lvl4pPr>
            <a:lvl5pPr marL="2057400" indent="-228600" eaLnBrk="0" hangingPunct="0">
              <a:defRPr kumimoji="1">
                <a:solidFill>
                  <a:schemeClr val="tx1"/>
                </a:solidFill>
                <a:latin typeface="Arial"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Arial"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Arial"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Arial"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Arial" pitchFamily="34" charset="0"/>
                <a:ea typeface="新細明體" pitchFamily="18" charset="-120"/>
              </a:defRPr>
            </a:lvl9pPr>
          </a:lstStyle>
          <a:p>
            <a:pPr eaLnBrk="1" hangingPunct="1"/>
            <a:r>
              <a:rPr kumimoji="0" lang="zh-TW" altLang="en-US" b="1" dirty="0" smtClean="0">
                <a:solidFill>
                  <a:srgbClr val="C00000"/>
                </a:solidFill>
                <a:latin typeface="Calibri" pitchFamily="34" charset="0"/>
              </a:rPr>
              <a:t>原播送</a:t>
            </a:r>
            <a:endParaRPr kumimoji="0" lang="zh-TW" altLang="en-US" b="1" dirty="0">
              <a:solidFill>
                <a:srgbClr val="C00000"/>
              </a:solidFill>
              <a:latin typeface="Calibri" pitchFamily="34" charset="0"/>
            </a:endParaRPr>
          </a:p>
        </p:txBody>
      </p:sp>
      <p:sp>
        <p:nvSpPr>
          <p:cNvPr id="46" name="Text Box 32"/>
          <p:cNvSpPr txBox="1">
            <a:spLocks noChangeArrowheads="1"/>
          </p:cNvSpPr>
          <p:nvPr/>
        </p:nvSpPr>
        <p:spPr bwMode="auto">
          <a:xfrm>
            <a:off x="3723859" y="1273175"/>
            <a:ext cx="143986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pitchFamily="34" charset="0"/>
                <a:ea typeface="新細明體" pitchFamily="18" charset="-120"/>
              </a:defRPr>
            </a:lvl1pPr>
            <a:lvl2pPr marL="742950" indent="-285750" eaLnBrk="0" hangingPunct="0">
              <a:defRPr kumimoji="1">
                <a:solidFill>
                  <a:schemeClr val="tx1"/>
                </a:solidFill>
                <a:latin typeface="Arial" pitchFamily="34" charset="0"/>
                <a:ea typeface="新細明體" pitchFamily="18" charset="-120"/>
              </a:defRPr>
            </a:lvl2pPr>
            <a:lvl3pPr marL="1143000" indent="-228600" eaLnBrk="0" hangingPunct="0">
              <a:defRPr kumimoji="1">
                <a:solidFill>
                  <a:schemeClr val="tx1"/>
                </a:solidFill>
                <a:latin typeface="Arial" pitchFamily="34" charset="0"/>
                <a:ea typeface="新細明體" pitchFamily="18" charset="-120"/>
              </a:defRPr>
            </a:lvl3pPr>
            <a:lvl4pPr marL="1600200" indent="-228600" eaLnBrk="0" hangingPunct="0">
              <a:defRPr kumimoji="1">
                <a:solidFill>
                  <a:schemeClr val="tx1"/>
                </a:solidFill>
                <a:latin typeface="Arial" pitchFamily="34" charset="0"/>
                <a:ea typeface="新細明體" pitchFamily="18" charset="-120"/>
              </a:defRPr>
            </a:lvl4pPr>
            <a:lvl5pPr marL="2057400" indent="-228600" eaLnBrk="0" hangingPunct="0">
              <a:defRPr kumimoji="1">
                <a:solidFill>
                  <a:schemeClr val="tx1"/>
                </a:solidFill>
                <a:latin typeface="Arial"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Arial"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Arial"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Arial"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Arial" pitchFamily="34" charset="0"/>
                <a:ea typeface="新細明體" pitchFamily="18" charset="-120"/>
              </a:defRPr>
            </a:lvl9pPr>
          </a:lstStyle>
          <a:p>
            <a:pPr eaLnBrk="1" hangingPunct="1"/>
            <a:r>
              <a:rPr kumimoji="0" lang="zh-TW" altLang="en-US" b="1" dirty="0" smtClean="0">
                <a:solidFill>
                  <a:srgbClr val="C00000"/>
                </a:solidFill>
                <a:latin typeface="Calibri" pitchFamily="34" charset="0"/>
              </a:rPr>
              <a:t>原播送</a:t>
            </a:r>
            <a:endParaRPr kumimoji="0" lang="zh-TW" altLang="en-US" b="1" dirty="0">
              <a:solidFill>
                <a:srgbClr val="C00000"/>
              </a:solidFill>
              <a:latin typeface="Calibri" pitchFamily="34" charset="0"/>
            </a:endParaRPr>
          </a:p>
        </p:txBody>
      </p:sp>
    </p:spTree>
    <p:extLst>
      <p:ext uri="{BB962C8B-B14F-4D97-AF65-F5344CB8AC3E}">
        <p14:creationId xmlns:p14="http://schemas.microsoft.com/office/powerpoint/2010/main" val="1117883361"/>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bwMode="auto">
          <a:xfrm>
            <a:off x="1371600" y="188640"/>
            <a:ext cx="7772400" cy="936104"/>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r>
              <a:rPr lang="zh-TW" altLang="en-US" sz="4000" b="1" dirty="0" smtClean="0">
                <a:solidFill>
                  <a:srgbClr val="002060"/>
                </a:solidFill>
                <a:latin typeface="微軟正黑體" pitchFamily="34" charset="-120"/>
                <a:ea typeface="微軟正黑體" pitchFamily="34" charset="-120"/>
              </a:rPr>
              <a:t>音樂之公開演出</a:t>
            </a:r>
            <a:r>
              <a:rPr lang="en-US" altLang="zh-TW" sz="2800" dirty="0">
                <a:solidFill>
                  <a:srgbClr val="002060"/>
                </a:solidFill>
              </a:rPr>
              <a:t>-§3</a:t>
            </a:r>
            <a:r>
              <a:rPr lang="zh-TW" altLang="en-US" sz="2800" dirty="0">
                <a:solidFill>
                  <a:srgbClr val="002060"/>
                </a:solidFill>
              </a:rPr>
              <a:t>第</a:t>
            </a:r>
            <a:r>
              <a:rPr lang="en-US" altLang="zh-TW" sz="2800" dirty="0">
                <a:solidFill>
                  <a:srgbClr val="002060"/>
                </a:solidFill>
              </a:rPr>
              <a:t>1</a:t>
            </a:r>
            <a:r>
              <a:rPr lang="zh-TW" altLang="en-US" sz="2800" dirty="0">
                <a:solidFill>
                  <a:srgbClr val="002060"/>
                </a:solidFill>
              </a:rPr>
              <a:t>項</a:t>
            </a:r>
            <a:r>
              <a:rPr lang="zh-TW" altLang="en-US" sz="2800" dirty="0" smtClean="0">
                <a:solidFill>
                  <a:srgbClr val="002060"/>
                </a:solidFill>
              </a:rPr>
              <a:t>第</a:t>
            </a:r>
            <a:r>
              <a:rPr lang="en-US" altLang="zh-TW" sz="2800" dirty="0" smtClean="0">
                <a:solidFill>
                  <a:srgbClr val="002060"/>
                </a:solidFill>
              </a:rPr>
              <a:t>9</a:t>
            </a:r>
            <a:r>
              <a:rPr lang="zh-TW" altLang="en-US" sz="2800" dirty="0" smtClean="0">
                <a:solidFill>
                  <a:srgbClr val="002060"/>
                </a:solidFill>
              </a:rPr>
              <a:t>款</a:t>
            </a:r>
            <a:endParaRPr lang="zh-TW" altLang="en-US" sz="2800" b="1" dirty="0" smtClean="0">
              <a:solidFill>
                <a:srgbClr val="002060"/>
              </a:solidFill>
            </a:endParaRPr>
          </a:p>
        </p:txBody>
      </p:sp>
      <p:graphicFrame>
        <p:nvGraphicFramePr>
          <p:cNvPr id="3" name="內容版面配置區 2"/>
          <p:cNvGraphicFramePr>
            <a:graphicFrameLocks noGrp="1"/>
          </p:cNvGraphicFramePr>
          <p:nvPr>
            <p:ph idx="1"/>
            <p:extLst>
              <p:ext uri="{D42A27DB-BD31-4B8C-83A1-F6EECF244321}">
                <p14:modId xmlns:p14="http://schemas.microsoft.com/office/powerpoint/2010/main" val="1119537657"/>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242666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706488" y="0"/>
            <a:ext cx="7437512" cy="1143000"/>
          </a:xfrm>
        </p:spPr>
        <p:txBody>
          <a:bodyPr>
            <a:normAutofit/>
          </a:bodyPr>
          <a:lstStyle/>
          <a:p>
            <a:r>
              <a:rPr lang="zh-TW" altLang="en-US" sz="3200" dirty="0" smtClean="0">
                <a:cs typeface="微軟正黑體"/>
              </a:rPr>
              <a:t>如何判斷公開播送、公開演出</a:t>
            </a:r>
            <a:r>
              <a:rPr lang="zh-TW" altLang="en-US" sz="3200" dirty="0" smtClean="0"/>
              <a:t>是否須取得授權</a:t>
            </a:r>
            <a:endParaRPr lang="zh-TW" altLang="en-US" sz="3200" dirty="0"/>
          </a:p>
        </p:txBody>
      </p:sp>
      <p:graphicFrame>
        <p:nvGraphicFramePr>
          <p:cNvPr id="5" name="內容版面配置區 4"/>
          <p:cNvGraphicFramePr>
            <a:graphicFrameLocks noGrp="1"/>
          </p:cNvGraphicFramePr>
          <p:nvPr>
            <p:ph idx="1"/>
            <p:extLst>
              <p:ext uri="{D42A27DB-BD31-4B8C-83A1-F6EECF244321}">
                <p14:modId xmlns:p14="http://schemas.microsoft.com/office/powerpoint/2010/main" val="2036981953"/>
              </p:ext>
            </p:extLst>
          </p:nvPr>
        </p:nvGraphicFramePr>
        <p:xfrm>
          <a:off x="457200" y="1196752"/>
          <a:ext cx="8229600" cy="54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投影片編號版面配置區 3"/>
          <p:cNvSpPr>
            <a:spLocks noGrp="1"/>
          </p:cNvSpPr>
          <p:nvPr>
            <p:ph type="sldNum" sz="quarter" idx="12"/>
          </p:nvPr>
        </p:nvSpPr>
        <p:spPr/>
        <p:txBody>
          <a:bodyPr/>
          <a:lstStyle/>
          <a:p>
            <a:fld id="{61C39087-AD98-480C-8CE7-A7A1C25B5140}" type="slidenum">
              <a:rPr lang="zh-TW" altLang="en-US" smtClean="0"/>
              <a:t>14</a:t>
            </a:fld>
            <a:endParaRPr lang="zh-TW" altLang="en-US"/>
          </a:p>
        </p:txBody>
      </p:sp>
    </p:spTree>
    <p:extLst>
      <p:ext uri="{BB962C8B-B14F-4D97-AF65-F5344CB8AC3E}">
        <p14:creationId xmlns:p14="http://schemas.microsoft.com/office/powerpoint/2010/main" val="148416525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051720" y="188640"/>
            <a:ext cx="6789440" cy="936104"/>
          </a:xfrm>
        </p:spPr>
        <p:txBody>
          <a:bodyPr>
            <a:normAutofit/>
          </a:bodyPr>
          <a:lstStyle/>
          <a:p>
            <a:endParaRPr lang="zh-TW" altLang="en-US" sz="3600" dirty="0">
              <a:solidFill>
                <a:schemeClr val="bg1"/>
              </a:solidFill>
              <a:latin typeface="微軟正黑體" pitchFamily="34" charset="-120"/>
              <a:ea typeface="微軟正黑體" pitchFamily="34" charset="-120"/>
            </a:endParaRPr>
          </a:p>
        </p:txBody>
      </p:sp>
      <p:sp>
        <p:nvSpPr>
          <p:cNvPr id="3" name="內容版面配置區 2"/>
          <p:cNvSpPr>
            <a:spLocks noGrp="1"/>
          </p:cNvSpPr>
          <p:nvPr>
            <p:ph idx="1"/>
          </p:nvPr>
        </p:nvSpPr>
        <p:spPr>
          <a:xfrm>
            <a:off x="1364841" y="1628800"/>
            <a:ext cx="6768752" cy="820688"/>
          </a:xfrm>
        </p:spPr>
        <p:txBody>
          <a:bodyPr>
            <a:noAutofit/>
          </a:bodyPr>
          <a:lstStyle/>
          <a:p>
            <a:pPr marL="0" indent="0" algn="ctr">
              <a:buNone/>
            </a:pPr>
            <a:r>
              <a:rPr lang="zh-TW" altLang="en-US" sz="4000" b="1" dirty="0" smtClean="0">
                <a:solidFill>
                  <a:schemeClr val="tx2">
                    <a:lumMod val="75000"/>
                  </a:schemeClr>
                </a:solidFill>
                <a:latin typeface="微軟正黑體" pitchFamily="34" charset="-120"/>
                <a:ea typeface="微軟正黑體" pitchFamily="34" charset="-120"/>
              </a:rPr>
              <a:t>電腦伴唱機涉及著作權問題</a:t>
            </a:r>
            <a:endParaRPr lang="zh-TW" altLang="en-US" sz="4000" dirty="0">
              <a:latin typeface="微軟正黑體" pitchFamily="34" charset="-120"/>
              <a:ea typeface="微軟正黑體" pitchFamily="34" charset="-120"/>
            </a:endParaRPr>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pPr/>
              <a:t>15</a:t>
            </a:fld>
            <a:endParaRPr lang="zh-TW" altLang="en-US"/>
          </a:p>
        </p:txBody>
      </p:sp>
      <p:pic>
        <p:nvPicPr>
          <p:cNvPr id="2050" name="Picture 2" descr="C:\Users\User\AppData\Local\Microsoft\Windows\Temporary Internet Files\Content.IE5\9115U9A0\MC900421204[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771800" y="3356992"/>
            <a:ext cx="2946722" cy="23042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8956323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475656" y="116632"/>
            <a:ext cx="7056784" cy="735991"/>
          </a:xfrm>
        </p:spPr>
        <p:txBody>
          <a:bodyPr>
            <a:noAutofit/>
          </a:bodyPr>
          <a:lstStyle/>
          <a:p>
            <a:pPr algn="ctr"/>
            <a:r>
              <a:rPr lang="zh-TW" altLang="en-US" sz="3600" b="1" dirty="0" smtClean="0">
                <a:latin typeface="標楷體" panose="03000509000000000000" pitchFamily="65" charset="-120"/>
                <a:ea typeface="標楷體" panose="03000509000000000000" pitchFamily="65" charset="-120"/>
              </a:rPr>
              <a:t>我國卡拉</a:t>
            </a:r>
            <a:r>
              <a:rPr lang="en-US" altLang="zh-TW" sz="3600" b="1" dirty="0" smtClean="0">
                <a:latin typeface="標楷體" panose="03000509000000000000" pitchFamily="65" charset="-120"/>
                <a:ea typeface="標楷體" panose="03000509000000000000" pitchFamily="65" charset="-120"/>
              </a:rPr>
              <a:t>OK</a:t>
            </a:r>
            <a:r>
              <a:rPr lang="zh-TW" altLang="en-US" sz="3600" b="1" dirty="0" smtClean="0">
                <a:latin typeface="標楷體" panose="03000509000000000000" pitchFamily="65" charset="-120"/>
                <a:ea typeface="標楷體" panose="03000509000000000000" pitchFamily="65" charset="-120"/>
              </a:rPr>
              <a:t>市場簡介</a:t>
            </a:r>
            <a:endParaRPr lang="zh-TW" altLang="en-US" sz="3600" b="1" dirty="0">
              <a:latin typeface="標楷體" panose="03000509000000000000" pitchFamily="65" charset="-120"/>
              <a:ea typeface="標楷體" panose="03000509000000000000" pitchFamily="65" charset="-120"/>
            </a:endParaRPr>
          </a:p>
        </p:txBody>
      </p:sp>
      <p:graphicFrame>
        <p:nvGraphicFramePr>
          <p:cNvPr id="4" name="內容版面配置區 3"/>
          <p:cNvGraphicFramePr>
            <a:graphicFrameLocks noGrp="1"/>
          </p:cNvGraphicFramePr>
          <p:nvPr>
            <p:ph idx="1"/>
            <p:extLst>
              <p:ext uri="{D42A27DB-BD31-4B8C-83A1-F6EECF244321}">
                <p14:modId xmlns:p14="http://schemas.microsoft.com/office/powerpoint/2010/main" val="3729342963"/>
              </p:ext>
            </p:extLst>
          </p:nvPr>
        </p:nvGraphicFramePr>
        <p:xfrm>
          <a:off x="107504" y="1268760"/>
          <a:ext cx="8856984" cy="54726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投影片編號版面配置區 2"/>
          <p:cNvSpPr>
            <a:spLocks noGrp="1"/>
          </p:cNvSpPr>
          <p:nvPr>
            <p:ph type="sldNum" sz="quarter" idx="12"/>
          </p:nvPr>
        </p:nvSpPr>
        <p:spPr>
          <a:xfrm>
            <a:off x="8028384" y="332656"/>
            <a:ext cx="608287" cy="365125"/>
          </a:xfrm>
        </p:spPr>
        <p:txBody>
          <a:bodyPr/>
          <a:lstStyle/>
          <a:p>
            <a:fld id="{D67D2FCB-74AC-47B7-9F74-EE9300447E96}" type="slidenum">
              <a:rPr lang="zh-TW" altLang="en-US" smtClean="0"/>
              <a:t>16</a:t>
            </a:fld>
            <a:endParaRPr lang="zh-TW" altLang="en-US" dirty="0"/>
          </a:p>
        </p:txBody>
      </p:sp>
      <p:sp>
        <p:nvSpPr>
          <p:cNvPr id="7" name="橢圓形圖說文字 6"/>
          <p:cNvSpPr/>
          <p:nvPr/>
        </p:nvSpPr>
        <p:spPr>
          <a:xfrm>
            <a:off x="3419872" y="1196752"/>
            <a:ext cx="2759833" cy="2222917"/>
          </a:xfrm>
          <a:prstGeom prst="wedgeEllipseCallout">
            <a:avLst>
              <a:gd name="adj1" fmla="val 53101"/>
              <a:gd name="adj2" fmla="val -46380"/>
            </a:avLst>
          </a:prstGeom>
          <a:noFill/>
          <a:ln>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Clr>
                <a:srgbClr val="C00000"/>
              </a:buClr>
              <a:buFont typeface="Wingdings" panose="05000000000000000000" pitchFamily="2" charset="2"/>
              <a:buChar char="ü"/>
            </a:pPr>
            <a:r>
              <a:rPr lang="zh-TW" altLang="en-US" sz="2000" b="1" dirty="0" smtClean="0">
                <a:solidFill>
                  <a:schemeClr val="tx1"/>
                </a:solidFill>
                <a:latin typeface="標楷體" panose="03000509000000000000" pitchFamily="65" charset="-120"/>
                <a:ea typeface="標楷體" panose="03000509000000000000" pitchFamily="65" charset="-120"/>
              </a:rPr>
              <a:t>在</a:t>
            </a:r>
            <a:r>
              <a:rPr lang="zh-TW" altLang="en-US" sz="2000" b="1" dirty="0">
                <a:solidFill>
                  <a:schemeClr val="tx1"/>
                </a:solidFill>
                <a:latin typeface="標楷體" panose="03000509000000000000" pitchFamily="65" charset="-120"/>
                <a:ea typeface="標楷體" panose="03000509000000000000" pitchFamily="65" charset="-120"/>
              </a:rPr>
              <a:t>機房設置播歌主機</a:t>
            </a:r>
          </a:p>
          <a:p>
            <a:pPr marL="285750" indent="-285750">
              <a:buClr>
                <a:srgbClr val="C00000"/>
              </a:buClr>
              <a:buFont typeface="Wingdings" panose="05000000000000000000" pitchFamily="2" charset="2"/>
              <a:buChar char="ü"/>
            </a:pPr>
            <a:r>
              <a:rPr lang="zh-TW" altLang="en-US" sz="2000" b="1" dirty="0">
                <a:solidFill>
                  <a:schemeClr val="tx1"/>
                </a:solidFill>
                <a:latin typeface="標楷體" panose="03000509000000000000" pitchFamily="65" charset="-120"/>
                <a:ea typeface="標楷體" panose="03000509000000000000" pitchFamily="65" charset="-120"/>
              </a:rPr>
              <a:t>消費者</a:t>
            </a:r>
            <a:r>
              <a:rPr lang="zh-TW" altLang="en-US" sz="2000" b="1" dirty="0" smtClean="0">
                <a:solidFill>
                  <a:schemeClr val="tx1"/>
                </a:solidFill>
                <a:latin typeface="標楷體" panose="03000509000000000000" pitchFamily="65" charset="-120"/>
                <a:ea typeface="標楷體" panose="03000509000000000000" pitchFamily="65" charset="-120"/>
              </a:rPr>
              <a:t>可</a:t>
            </a:r>
            <a:r>
              <a:rPr lang="zh-TW" altLang="en-US" sz="2000" b="1" dirty="0">
                <a:solidFill>
                  <a:schemeClr val="tx1"/>
                </a:solidFill>
                <a:latin typeface="標楷體" panose="03000509000000000000" pitchFamily="65" charset="-120"/>
                <a:ea typeface="標楷體" panose="03000509000000000000" pitchFamily="65" charset="-120"/>
              </a:rPr>
              <a:t>於包廂內直接</a:t>
            </a:r>
            <a:r>
              <a:rPr lang="zh-TW" altLang="en-US" sz="2000" b="1" dirty="0" smtClean="0">
                <a:solidFill>
                  <a:schemeClr val="tx1"/>
                </a:solidFill>
                <a:latin typeface="標楷體" panose="03000509000000000000" pitchFamily="65" charset="-120"/>
                <a:ea typeface="標楷體" panose="03000509000000000000" pitchFamily="65" charset="-120"/>
              </a:rPr>
              <a:t>點播</a:t>
            </a:r>
            <a:endParaRPr lang="en-US" altLang="zh-TW" sz="2000" b="1" dirty="0">
              <a:solidFill>
                <a:schemeClr val="tx1"/>
              </a:solidFill>
              <a:latin typeface="標楷體" panose="03000509000000000000" pitchFamily="65" charset="-120"/>
              <a:ea typeface="標楷體" panose="03000509000000000000" pitchFamily="65" charset="-120"/>
            </a:endParaRPr>
          </a:p>
        </p:txBody>
      </p:sp>
      <p:pic>
        <p:nvPicPr>
          <p:cNvPr id="9" name="圖片 8" descr="C:\Users\00615\Desktop\唱歌跳舞彩色版(夢涵用)1.tif"/>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535347" y="3933056"/>
            <a:ext cx="2332797" cy="2226940"/>
          </a:xfrm>
          <a:prstGeom prst="rect">
            <a:avLst/>
          </a:prstGeom>
          <a:noFill/>
          <a:ln>
            <a:noFill/>
          </a:ln>
        </p:spPr>
      </p:pic>
    </p:spTree>
    <p:extLst>
      <p:ext uri="{BB962C8B-B14F-4D97-AF65-F5344CB8AC3E}">
        <p14:creationId xmlns:p14="http://schemas.microsoft.com/office/powerpoint/2010/main" val="12509925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483768" y="332656"/>
            <a:ext cx="6552728" cy="648072"/>
          </a:xfrm>
        </p:spPr>
        <p:txBody>
          <a:bodyPr>
            <a:noAutofit/>
          </a:bodyPr>
          <a:lstStyle/>
          <a:p>
            <a:pPr algn="l"/>
            <a:r>
              <a:rPr lang="zh-TW" altLang="en-US" sz="3600" b="1" dirty="0" smtClean="0">
                <a:solidFill>
                  <a:srgbClr val="002060"/>
                </a:solidFill>
                <a:latin typeface="微軟正黑體" pitchFamily="34" charset="-120"/>
                <a:ea typeface="微軟正黑體" pitchFamily="34" charset="-120"/>
              </a:rPr>
              <a:t>國內電腦伴唱機廠牌</a:t>
            </a:r>
            <a:endParaRPr lang="zh-TW" altLang="en-US" sz="3600" b="1" dirty="0">
              <a:solidFill>
                <a:srgbClr val="002060"/>
              </a:solidFill>
              <a:latin typeface="微軟正黑體" pitchFamily="34" charset="-120"/>
              <a:ea typeface="微軟正黑體" pitchFamily="34" charset="-120"/>
            </a:endParaRPr>
          </a:p>
        </p:txBody>
      </p:sp>
      <p:sp>
        <p:nvSpPr>
          <p:cNvPr id="5" name="投影片編號版面配置區 4"/>
          <p:cNvSpPr>
            <a:spLocks noGrp="1"/>
          </p:cNvSpPr>
          <p:nvPr>
            <p:ph type="sldNum" sz="quarter" idx="12"/>
          </p:nvPr>
        </p:nvSpPr>
        <p:spPr/>
        <p:txBody>
          <a:bodyPr/>
          <a:lstStyle/>
          <a:p>
            <a:pPr>
              <a:defRPr/>
            </a:pPr>
            <a:fld id="{7C0C9F52-C163-4588-B1B2-740FA908C433}" type="slidenum">
              <a:rPr lang="zh-TW" altLang="en-US" smtClean="0"/>
              <a:pPr>
                <a:defRPr/>
              </a:pPr>
              <a:t>17</a:t>
            </a:fld>
            <a:endParaRPr lang="zh-TW" altLang="en-US" dirty="0"/>
          </a:p>
        </p:txBody>
      </p:sp>
      <p:graphicFrame>
        <p:nvGraphicFramePr>
          <p:cNvPr id="3" name="表格 2"/>
          <p:cNvGraphicFramePr>
            <a:graphicFrameLocks noGrp="1"/>
          </p:cNvGraphicFramePr>
          <p:nvPr>
            <p:extLst>
              <p:ext uri="{D42A27DB-BD31-4B8C-83A1-F6EECF244321}">
                <p14:modId xmlns:p14="http://schemas.microsoft.com/office/powerpoint/2010/main" val="3246316670"/>
              </p:ext>
            </p:extLst>
          </p:nvPr>
        </p:nvGraphicFramePr>
        <p:xfrm>
          <a:off x="457200" y="1600200"/>
          <a:ext cx="4546848" cy="3810000"/>
        </p:xfrm>
        <a:graphic>
          <a:graphicData uri="http://schemas.openxmlformats.org/drawingml/2006/table">
            <a:tbl>
              <a:tblPr firstRow="1" bandRow="1">
                <a:tableStyleId>{5C22544A-7EE6-4342-B048-85BDC9FD1C3A}</a:tableStyleId>
              </a:tblPr>
              <a:tblGrid>
                <a:gridCol w="2273424"/>
                <a:gridCol w="2273424"/>
              </a:tblGrid>
              <a:tr h="61058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altLang="zh-TW" sz="4400" b="0" dirty="0" smtClean="0">
                        <a:solidFill>
                          <a:schemeClr val="tx1"/>
                        </a:solidFill>
                        <a:latin typeface="微軟正黑體" pitchFamily="34" charset="-120"/>
                        <a:ea typeface="微軟正黑體" pitchFamily="34" charset="-120"/>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altLang="zh-TW" sz="4400" b="0" dirty="0" smtClean="0">
                        <a:solidFill>
                          <a:schemeClr val="tx1"/>
                        </a:solidFill>
                        <a:latin typeface="微軟正黑體" pitchFamily="34" charset="-120"/>
                        <a:ea typeface="微軟正黑體" pitchFamily="34" charset="-120"/>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r>
              <a:tr h="61058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altLang="zh-TW" sz="4400" dirty="0" smtClean="0">
                        <a:solidFill>
                          <a:schemeClr val="tx1"/>
                        </a:solidFill>
                        <a:latin typeface="微軟正黑體" pitchFamily="34" charset="-120"/>
                        <a:ea typeface="微軟正黑體" pitchFamily="34" charset="-120"/>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altLang="zh-TW" sz="4400" dirty="0" smtClean="0">
                        <a:solidFill>
                          <a:schemeClr val="tx1"/>
                        </a:solidFill>
                        <a:latin typeface="微軟正黑體" pitchFamily="34" charset="-120"/>
                        <a:ea typeface="微軟正黑體" pitchFamily="34" charset="-120"/>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r>
              <a:tr h="61058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altLang="zh-TW" sz="4400" dirty="0" smtClean="0">
                        <a:solidFill>
                          <a:schemeClr val="tx1"/>
                        </a:solidFill>
                        <a:latin typeface="微軟正黑體" pitchFamily="34" charset="-120"/>
                        <a:ea typeface="微軟正黑體" pitchFamily="34" charset="-12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altLang="zh-TW" sz="4400" dirty="0" smtClean="0">
                        <a:solidFill>
                          <a:schemeClr val="tx1"/>
                        </a:solidFill>
                        <a:latin typeface="微軟正黑體" pitchFamily="34" charset="-120"/>
                        <a:ea typeface="微軟正黑體" pitchFamily="34" charset="-12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61058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altLang="zh-TW" sz="4400" dirty="0" smtClean="0">
                        <a:solidFill>
                          <a:schemeClr val="tx1"/>
                        </a:solidFill>
                        <a:latin typeface="微軟正黑體" pitchFamily="34" charset="-120"/>
                        <a:ea typeface="微軟正黑體" pitchFamily="34" charset="-120"/>
                        <a:cs typeface="Times New Roman"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altLang="zh-TW" sz="4400" dirty="0" smtClean="0">
                        <a:solidFill>
                          <a:schemeClr val="tx1"/>
                        </a:solidFill>
                        <a:latin typeface="微軟正黑體" pitchFamily="34" charset="-120"/>
                        <a:ea typeface="微軟正黑體" pitchFamily="34" charset="-12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61058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altLang="zh-TW" sz="4400" dirty="0" smtClean="0">
                        <a:solidFill>
                          <a:schemeClr val="tx1"/>
                        </a:solidFill>
                        <a:latin typeface="微軟正黑體" pitchFamily="34" charset="-120"/>
                        <a:ea typeface="微軟正黑體" pitchFamily="34" charset="-12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zh-TW" altLang="en-US" sz="4400" dirty="0" smtClean="0">
                        <a:solidFill>
                          <a:schemeClr val="tx1"/>
                        </a:solidFill>
                        <a:latin typeface="微軟正黑體" pitchFamily="34" charset="-120"/>
                        <a:ea typeface="微軟正黑體" pitchFamily="34" charset="-12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bl>
          </a:graphicData>
        </a:graphic>
      </p:graphicFrame>
      <p:graphicFrame>
        <p:nvGraphicFramePr>
          <p:cNvPr id="7" name="資料庫圖表 6"/>
          <p:cNvGraphicFramePr/>
          <p:nvPr>
            <p:extLst>
              <p:ext uri="{D42A27DB-BD31-4B8C-83A1-F6EECF244321}">
                <p14:modId xmlns:p14="http://schemas.microsoft.com/office/powerpoint/2010/main" val="3451795318"/>
              </p:ext>
            </p:extLst>
          </p:nvPr>
        </p:nvGraphicFramePr>
        <p:xfrm>
          <a:off x="1187624" y="1268760"/>
          <a:ext cx="6984776" cy="489654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66505265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768969" y="332656"/>
            <a:ext cx="6902203" cy="924475"/>
          </a:xfrm>
        </p:spPr>
        <p:txBody>
          <a:bodyPr>
            <a:normAutofit fontScale="90000"/>
          </a:bodyPr>
          <a:lstStyle/>
          <a:p>
            <a:r>
              <a:rPr lang="zh-TW" altLang="en-US" sz="2800" b="1" dirty="0">
                <a:latin typeface="標楷體" panose="03000509000000000000" pitchFamily="65" charset="-120"/>
                <a:ea typeface="標楷體" panose="03000509000000000000" pitchFamily="65" charset="-120"/>
              </a:rPr>
              <a:t>灌歌</a:t>
            </a:r>
            <a:r>
              <a:rPr lang="en-US" altLang="zh-TW" sz="2800" b="1" dirty="0">
                <a:latin typeface="標楷體" panose="03000509000000000000" pitchFamily="65" charset="-120"/>
                <a:ea typeface="標楷體" panose="03000509000000000000" pitchFamily="65" charset="-120"/>
              </a:rPr>
              <a:t>(</a:t>
            </a:r>
            <a:r>
              <a:rPr lang="zh-TW" altLang="en-US" sz="2800" b="1" dirty="0">
                <a:latin typeface="標楷體" panose="03000509000000000000" pitchFamily="65" charset="-120"/>
                <a:ea typeface="標楷體" panose="03000509000000000000" pitchFamily="65" charset="-120"/>
              </a:rPr>
              <a:t>重</a:t>
            </a:r>
            <a:r>
              <a:rPr lang="zh-TW" altLang="en-US" sz="2800" b="1" dirty="0" smtClean="0">
                <a:latin typeface="標楷體" panose="03000509000000000000" pitchFamily="65" charset="-120"/>
                <a:ea typeface="標楷體" panose="03000509000000000000" pitchFamily="65" charset="-120"/>
              </a:rPr>
              <a:t>製</a:t>
            </a:r>
            <a:r>
              <a:rPr lang="en-US" altLang="zh-TW" sz="2800" b="1" dirty="0" smtClean="0">
                <a:latin typeface="標楷體" panose="03000509000000000000" pitchFamily="65" charset="-120"/>
                <a:ea typeface="標楷體" panose="03000509000000000000" pitchFamily="65" charset="-120"/>
              </a:rPr>
              <a:t>)</a:t>
            </a:r>
            <a:r>
              <a:rPr lang="zh-TW" altLang="en-US" sz="2800" b="1" dirty="0" smtClean="0">
                <a:latin typeface="標楷體" panose="03000509000000000000" pitchFamily="65" charset="-120"/>
                <a:ea typeface="標楷體" panose="03000509000000000000" pitchFamily="65" charset="-120"/>
              </a:rPr>
              <a:t>可能</a:t>
            </a:r>
            <a:r>
              <a:rPr lang="zh-TW" altLang="en-US" sz="2800" b="1" dirty="0">
                <a:latin typeface="標楷體" panose="03000509000000000000" pitchFamily="65" charset="-120"/>
                <a:ea typeface="標楷體" panose="03000509000000000000" pitchFamily="65" charset="-120"/>
              </a:rPr>
              <a:t>涉及</a:t>
            </a:r>
            <a:r>
              <a:rPr lang="zh-TW" altLang="en-US" sz="2800" b="1" dirty="0" smtClean="0">
                <a:latin typeface="標楷體" panose="03000509000000000000" pitchFamily="65" charset="-120"/>
                <a:ea typeface="標楷體" panose="03000509000000000000" pitchFamily="65" charset="-120"/>
              </a:rPr>
              <a:t>對著作</a:t>
            </a:r>
            <a:r>
              <a:rPr lang="zh-TW" altLang="en-US" sz="2800" b="1" dirty="0">
                <a:latin typeface="標楷體" panose="03000509000000000000" pitchFamily="65" charset="-120"/>
                <a:ea typeface="標楷體" panose="03000509000000000000" pitchFamily="65" charset="-120"/>
              </a:rPr>
              <a:t>之</a:t>
            </a:r>
            <a:r>
              <a:rPr lang="zh-TW" altLang="en-US" sz="2800" b="1" dirty="0" smtClean="0">
                <a:latin typeface="標楷體" panose="03000509000000000000" pitchFamily="65" charset="-120"/>
                <a:ea typeface="標楷體" panose="03000509000000000000" pitchFamily="65" charset="-120"/>
              </a:rPr>
              <a:t>利用</a:t>
            </a:r>
            <a:r>
              <a:rPr lang="en-US" altLang="zh-TW" b="1" dirty="0">
                <a:latin typeface="標楷體" panose="03000509000000000000" pitchFamily="65" charset="-120"/>
                <a:ea typeface="標楷體" panose="03000509000000000000" pitchFamily="65" charset="-120"/>
              </a:rPr>
              <a:t/>
            </a:r>
            <a:br>
              <a:rPr lang="en-US" altLang="zh-TW" b="1" dirty="0">
                <a:latin typeface="標楷體" panose="03000509000000000000" pitchFamily="65" charset="-120"/>
                <a:ea typeface="標楷體" panose="03000509000000000000" pitchFamily="65" charset="-120"/>
              </a:rPr>
            </a:br>
            <a:endParaRPr lang="zh-TW" altLang="en-US" b="1" dirty="0">
              <a:latin typeface="標楷體" panose="03000509000000000000" pitchFamily="65" charset="-120"/>
              <a:ea typeface="標楷體" panose="03000509000000000000" pitchFamily="65" charset="-120"/>
            </a:endParaRPr>
          </a:p>
        </p:txBody>
      </p:sp>
      <p:graphicFrame>
        <p:nvGraphicFramePr>
          <p:cNvPr id="5" name="內容版面配置區 4"/>
          <p:cNvGraphicFramePr>
            <a:graphicFrameLocks noGrp="1"/>
          </p:cNvGraphicFramePr>
          <p:nvPr>
            <p:ph idx="1"/>
            <p:extLst>
              <p:ext uri="{D42A27DB-BD31-4B8C-83A1-F6EECF244321}">
                <p14:modId xmlns:p14="http://schemas.microsoft.com/office/powerpoint/2010/main" val="3303976801"/>
              </p:ext>
            </p:extLst>
          </p:nvPr>
        </p:nvGraphicFramePr>
        <p:xfrm>
          <a:off x="107504" y="908720"/>
          <a:ext cx="8928992" cy="583264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投影片編號版面配置區 3"/>
          <p:cNvSpPr>
            <a:spLocks noGrp="1"/>
          </p:cNvSpPr>
          <p:nvPr>
            <p:ph type="sldNum" sz="quarter" idx="12"/>
          </p:nvPr>
        </p:nvSpPr>
        <p:spPr>
          <a:xfrm>
            <a:off x="8316416" y="188640"/>
            <a:ext cx="608287" cy="365125"/>
          </a:xfrm>
        </p:spPr>
        <p:txBody>
          <a:bodyPr/>
          <a:lstStyle/>
          <a:p>
            <a:fld id="{43BF6F63-FCC7-4B76-8AD2-563749831186}" type="slidenum">
              <a:rPr lang="zh-TW" altLang="en-US" smtClean="0"/>
              <a:t>18</a:t>
            </a:fld>
            <a:endParaRPr lang="zh-TW" altLang="en-US" dirty="0"/>
          </a:p>
        </p:txBody>
      </p:sp>
      <p:pic>
        <p:nvPicPr>
          <p:cNvPr id="2050" name="Picture 2" descr="C:\Program Files\Microsoft Office\MEDIA\CAGCAT10\j0196400.wmf"/>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043608" y="2705597"/>
            <a:ext cx="1695298" cy="1812341"/>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C:\Program Files\Microsoft Office\MEDIA\CAGCAT10\j0205582.wmf"/>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043608" y="908720"/>
            <a:ext cx="1776679" cy="1630375"/>
          </a:xfrm>
          <a:prstGeom prst="rect">
            <a:avLst/>
          </a:prstGeom>
          <a:noFill/>
          <a:extLst>
            <a:ext uri="{909E8E84-426E-40DD-AFC4-6F175D3DCCD1}">
              <a14:hiddenFill xmlns:a14="http://schemas.microsoft.com/office/drawing/2010/main">
                <a:solidFill>
                  <a:srgbClr val="FFFFFF"/>
                </a:solidFill>
              </a14:hiddenFill>
            </a:ext>
          </a:extLst>
        </p:spPr>
      </p:pic>
      <p:sp>
        <p:nvSpPr>
          <p:cNvPr id="9" name="向右箭號 8"/>
          <p:cNvSpPr/>
          <p:nvPr/>
        </p:nvSpPr>
        <p:spPr>
          <a:xfrm rot="20789734">
            <a:off x="5297125" y="3284748"/>
            <a:ext cx="670311" cy="739288"/>
          </a:xfrm>
          <a:prstGeom prst="rightArrow">
            <a:avLst>
              <a:gd name="adj1" fmla="val 50000"/>
              <a:gd name="adj2" fmla="val 31376"/>
            </a:avLst>
          </a:prstGeom>
          <a:solidFill>
            <a:schemeClr val="accent1">
              <a:lumMod val="40000"/>
              <a:lumOff val="60000"/>
            </a:schemeClr>
          </a:solidFill>
          <a:scene3d>
            <a:camera prst="orthographicFront"/>
            <a:lightRig rig="threePt" dir="t"/>
          </a:scene3d>
          <a:sp3d>
            <a:bevelT w="139700" prst="cross"/>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sz="1400" b="1" dirty="0">
                <a:solidFill>
                  <a:srgbClr val="FF0000"/>
                </a:solidFill>
                <a:latin typeface="標楷體" panose="03000509000000000000" pitchFamily="65" charset="-120"/>
                <a:ea typeface="標楷體" panose="03000509000000000000" pitchFamily="65" charset="-120"/>
              </a:rPr>
              <a:t>原聲原影</a:t>
            </a:r>
          </a:p>
        </p:txBody>
      </p:sp>
      <p:sp>
        <p:nvSpPr>
          <p:cNvPr id="10" name="向右箭號 9"/>
          <p:cNvSpPr/>
          <p:nvPr/>
        </p:nvSpPr>
        <p:spPr>
          <a:xfrm rot="850620">
            <a:off x="5299481" y="4174588"/>
            <a:ext cx="730348" cy="739288"/>
          </a:xfrm>
          <a:prstGeom prst="rightArrow">
            <a:avLst>
              <a:gd name="adj1" fmla="val 50000"/>
              <a:gd name="adj2" fmla="val 31376"/>
            </a:avLst>
          </a:prstGeom>
          <a:solidFill>
            <a:schemeClr val="accent1">
              <a:lumMod val="40000"/>
              <a:lumOff val="60000"/>
            </a:schemeClr>
          </a:solidFill>
          <a:scene3d>
            <a:camera prst="orthographicFront"/>
            <a:lightRig rig="threePt" dir="t"/>
          </a:scene3d>
          <a:sp3d>
            <a:bevelT w="139700" prst="cross"/>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TW" sz="1400" b="1" dirty="0" smtClean="0">
                <a:solidFill>
                  <a:srgbClr val="FF0000"/>
                </a:solidFill>
                <a:latin typeface="微軟正黑體" pitchFamily="34" charset="-120"/>
                <a:ea typeface="微軟正黑體" pitchFamily="34" charset="-120"/>
              </a:rPr>
              <a:t>MIDI</a:t>
            </a:r>
            <a:endParaRPr lang="zh-TW" altLang="en-US" sz="1400" b="1" dirty="0">
              <a:solidFill>
                <a:srgbClr val="FF0000"/>
              </a:solidFill>
              <a:latin typeface="微軟正黑體" pitchFamily="34" charset="-120"/>
              <a:ea typeface="微軟正黑體" pitchFamily="34" charset="-120"/>
            </a:endParaRPr>
          </a:p>
        </p:txBody>
      </p:sp>
      <p:graphicFrame>
        <p:nvGraphicFramePr>
          <p:cNvPr id="3" name="表格 2"/>
          <p:cNvGraphicFramePr>
            <a:graphicFrameLocks noGrp="1"/>
          </p:cNvGraphicFramePr>
          <p:nvPr>
            <p:extLst>
              <p:ext uri="{D42A27DB-BD31-4B8C-83A1-F6EECF244321}">
                <p14:modId xmlns:p14="http://schemas.microsoft.com/office/powerpoint/2010/main" val="4051079215"/>
              </p:ext>
            </p:extLst>
          </p:nvPr>
        </p:nvGraphicFramePr>
        <p:xfrm>
          <a:off x="251520" y="5085184"/>
          <a:ext cx="8712968" cy="1368152"/>
        </p:xfrm>
        <a:graphic>
          <a:graphicData uri="http://schemas.openxmlformats.org/drawingml/2006/table">
            <a:tbl>
              <a:tblPr firstRow="1" bandRow="1">
                <a:tableStyleId>{22838BEF-8BB2-4498-84A7-C5851F593DF1}</a:tableStyleId>
              </a:tblPr>
              <a:tblGrid>
                <a:gridCol w="8712968"/>
              </a:tblGrid>
              <a:tr h="1368152">
                <a:tc>
                  <a:txBody>
                    <a:bodyPr/>
                    <a:lstStyle/>
                    <a:p>
                      <a:r>
                        <a:rPr lang="zh-TW" altLang="en-US" dirty="0" smtClean="0">
                          <a:solidFill>
                            <a:srgbClr val="FF0000"/>
                          </a:solidFill>
                        </a:rPr>
                        <a:t>什麼是</a:t>
                      </a:r>
                      <a:r>
                        <a:rPr lang="en-US" altLang="zh-TW" dirty="0" smtClean="0">
                          <a:solidFill>
                            <a:srgbClr val="FF0000"/>
                          </a:solidFill>
                        </a:rPr>
                        <a:t>MIDI</a:t>
                      </a:r>
                      <a:r>
                        <a:rPr lang="zh-TW" altLang="en-US" dirty="0" smtClean="0">
                          <a:solidFill>
                            <a:srgbClr val="FF0000"/>
                          </a:solidFill>
                        </a:rPr>
                        <a:t>？</a:t>
                      </a:r>
                      <a:endParaRPr lang="en-US" altLang="zh-TW" dirty="0" smtClean="0">
                        <a:solidFill>
                          <a:srgbClr val="FF0000"/>
                        </a:solidFill>
                      </a:endParaRPr>
                    </a:p>
                    <a:p>
                      <a:pPr marL="342900" indent="-342900">
                        <a:buAutoNum type="arabicPeriod"/>
                      </a:pPr>
                      <a:r>
                        <a:rPr lang="en-US" altLang="zh-TW" sz="1600" b="0" dirty="0" smtClean="0">
                          <a:latin typeface="標楷體" panose="03000509000000000000" pitchFamily="65" charset="-120"/>
                          <a:ea typeface="標楷體" panose="03000509000000000000" pitchFamily="65" charset="-120"/>
                        </a:rPr>
                        <a:t>MIDI</a:t>
                      </a:r>
                      <a:r>
                        <a:rPr lang="zh-TW" altLang="en-US" sz="1600" b="0" dirty="0" smtClean="0">
                          <a:latin typeface="標楷體" panose="03000509000000000000" pitchFamily="65" charset="-120"/>
                          <a:ea typeface="標楷體" panose="03000509000000000000" pitchFamily="65" charset="-120"/>
                        </a:rPr>
                        <a:t>係「</a:t>
                      </a:r>
                      <a:r>
                        <a:rPr lang="en-US" altLang="zh-TW" sz="1600" b="0" dirty="0" smtClean="0">
                          <a:latin typeface="標楷體" panose="03000509000000000000" pitchFamily="65" charset="-120"/>
                          <a:ea typeface="標楷體" panose="03000509000000000000" pitchFamily="65" charset="-120"/>
                        </a:rPr>
                        <a:t>Musical Instrument Digital Interface</a:t>
                      </a:r>
                      <a:r>
                        <a:rPr lang="zh-TW" altLang="en-US" sz="1600" b="0" dirty="0" smtClean="0">
                          <a:latin typeface="標楷體" panose="03000509000000000000" pitchFamily="65" charset="-120"/>
                          <a:ea typeface="標楷體" panose="03000509000000000000" pitchFamily="65" charset="-120"/>
                        </a:rPr>
                        <a:t>」，指「音樂設備數位介面」，「</a:t>
                      </a:r>
                      <a:r>
                        <a:rPr lang="en-US" altLang="zh-TW" sz="1600" b="0" dirty="0" smtClean="0">
                          <a:latin typeface="標楷體" panose="03000509000000000000" pitchFamily="65" charset="-120"/>
                          <a:ea typeface="標楷體" panose="03000509000000000000" pitchFamily="65" charset="-120"/>
                        </a:rPr>
                        <a:t>MIDI</a:t>
                      </a:r>
                      <a:r>
                        <a:rPr lang="zh-TW" altLang="en-US" sz="1600" b="0" dirty="0" smtClean="0">
                          <a:latin typeface="標楷體" panose="03000509000000000000" pitchFamily="65" charset="-120"/>
                          <a:ea typeface="標楷體" panose="03000509000000000000" pitchFamily="65" charset="-120"/>
                        </a:rPr>
                        <a:t>音樂」係利用</a:t>
                      </a:r>
                      <a:r>
                        <a:rPr lang="en-US" altLang="zh-TW" sz="1600" b="0" dirty="0" smtClean="0">
                          <a:latin typeface="標楷體" panose="03000509000000000000" pitchFamily="65" charset="-120"/>
                          <a:ea typeface="標楷體" panose="03000509000000000000" pitchFamily="65" charset="-120"/>
                        </a:rPr>
                        <a:t>MIDI</a:t>
                      </a:r>
                      <a:r>
                        <a:rPr lang="zh-TW" altLang="en-US" sz="1600" b="0" dirty="0" smtClean="0">
                          <a:latin typeface="標楷體" panose="03000509000000000000" pitchFamily="65" charset="-120"/>
                          <a:ea typeface="標楷體" panose="03000509000000000000" pitchFamily="65" charset="-120"/>
                        </a:rPr>
                        <a:t>製作完成之音樂</a:t>
                      </a:r>
                      <a:endParaRPr lang="en-US" altLang="zh-TW" sz="1600" b="0" dirty="0" smtClean="0">
                        <a:latin typeface="標楷體" panose="03000509000000000000" pitchFamily="65" charset="-120"/>
                        <a:ea typeface="標楷體" panose="03000509000000000000" pitchFamily="65" charset="-120"/>
                      </a:endParaRPr>
                    </a:p>
                    <a:p>
                      <a:pPr marL="342900" indent="-342900">
                        <a:buAutoNum type="arabicPeriod"/>
                      </a:pPr>
                      <a:r>
                        <a:rPr lang="zh-TW" altLang="en-US" sz="1600" b="0" dirty="0" smtClean="0">
                          <a:latin typeface="標楷體" panose="03000509000000000000" pitchFamily="65" charset="-120"/>
                          <a:ea typeface="標楷體" panose="03000509000000000000" pitchFamily="65" charset="-120"/>
                        </a:rPr>
                        <a:t>以</a:t>
                      </a:r>
                      <a:r>
                        <a:rPr lang="en-US" altLang="zh-TW" sz="1600" b="0" dirty="0" smtClean="0">
                          <a:latin typeface="標楷體" panose="03000509000000000000" pitchFamily="65" charset="-120"/>
                          <a:ea typeface="標楷體" panose="03000509000000000000" pitchFamily="65" charset="-120"/>
                        </a:rPr>
                        <a:t>MIDI</a:t>
                      </a:r>
                      <a:r>
                        <a:rPr lang="zh-TW" altLang="en-US" sz="1600" b="0" dirty="0" smtClean="0">
                          <a:latin typeface="標楷體" panose="03000509000000000000" pitchFamily="65" charset="-120"/>
                          <a:ea typeface="標楷體" panose="03000509000000000000" pitchFamily="65" charset="-120"/>
                        </a:rPr>
                        <a:t>方式製作之音樂檔案是否有原創性？應依具體個案事實認定之：如已達</a:t>
                      </a:r>
                      <a:r>
                        <a:rPr lang="zh-TW" altLang="en-US" sz="1600" b="1" dirty="0" smtClean="0">
                          <a:latin typeface="標楷體" panose="03000509000000000000" pitchFamily="65" charset="-120"/>
                          <a:ea typeface="標楷體" panose="03000509000000000000" pitchFamily="65" charset="-120"/>
                        </a:rPr>
                        <a:t>錄音著作</a:t>
                      </a:r>
                      <a:r>
                        <a:rPr lang="zh-TW" altLang="en-US" sz="1600" b="0" dirty="0" smtClean="0">
                          <a:latin typeface="標楷體" panose="03000509000000000000" pitchFamily="65" charset="-120"/>
                          <a:ea typeface="標楷體" panose="03000509000000000000" pitchFamily="65" charset="-120"/>
                        </a:rPr>
                        <a:t>之原創性者，為「錄音著作」</a:t>
                      </a:r>
                      <a:endParaRPr lang="zh-TW" altLang="en-US" sz="1600" b="0" dirty="0">
                        <a:latin typeface="標楷體" panose="03000509000000000000" pitchFamily="65" charset="-120"/>
                        <a:ea typeface="標楷體" panose="03000509000000000000" pitchFamily="65" charset="-120"/>
                      </a:endParaRPr>
                    </a:p>
                  </a:txBody>
                  <a:tcPr/>
                </a:tc>
              </a:tr>
            </a:tbl>
          </a:graphicData>
        </a:graphic>
      </p:graphicFrame>
    </p:spTree>
    <p:extLst>
      <p:ext uri="{BB962C8B-B14F-4D97-AF65-F5344CB8AC3E}">
        <p14:creationId xmlns:p14="http://schemas.microsoft.com/office/powerpoint/2010/main" val="192072110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圓角矩形 27"/>
          <p:cNvSpPr/>
          <p:nvPr/>
        </p:nvSpPr>
        <p:spPr>
          <a:xfrm>
            <a:off x="7920496" y="1609500"/>
            <a:ext cx="1116000" cy="2632510"/>
          </a:xfrm>
          <a:prstGeom prst="roundRect">
            <a:avLst/>
          </a:prstGeom>
          <a:ln/>
        </p:spPr>
        <p:style>
          <a:lnRef idx="1">
            <a:schemeClr val="accent2"/>
          </a:lnRef>
          <a:fillRef idx="2">
            <a:schemeClr val="accent2"/>
          </a:fillRef>
          <a:effectRef idx="1">
            <a:schemeClr val="accent2"/>
          </a:effectRef>
          <a:fontRef idx="minor">
            <a:schemeClr val="dk1"/>
          </a:fontRef>
        </p:style>
        <p:txBody>
          <a:bodyPr rtlCol="0" anchor="ctr"/>
          <a:lstStyle/>
          <a:p>
            <a:pPr algn="ctr" defTabSz="711200">
              <a:lnSpc>
                <a:spcPct val="90000"/>
              </a:lnSpc>
              <a:spcBef>
                <a:spcPct val="0"/>
              </a:spcBef>
              <a:spcAft>
                <a:spcPct val="35000"/>
              </a:spcAft>
            </a:pPr>
            <a:r>
              <a:rPr lang="zh-TW" altLang="en-US" sz="1600" b="1" dirty="0">
                <a:solidFill>
                  <a:schemeClr val="tx1"/>
                </a:solidFill>
                <a:latin typeface="微軟正黑體" pitchFamily="34" charset="-120"/>
                <a:ea typeface="微軟正黑體" pitchFamily="34" charset="-120"/>
              </a:rPr>
              <a:t>卡拉</a:t>
            </a:r>
            <a:r>
              <a:rPr lang="en-US" altLang="en-US" sz="1600" b="1" dirty="0">
                <a:solidFill>
                  <a:schemeClr val="tx1"/>
                </a:solidFill>
                <a:latin typeface="微軟正黑體" pitchFamily="34" charset="-120"/>
                <a:ea typeface="微軟正黑體" pitchFamily="34" charset="-120"/>
              </a:rPr>
              <a:t>OK</a:t>
            </a:r>
            <a:r>
              <a:rPr lang="zh-TW" altLang="en-US" sz="1600" b="1" dirty="0">
                <a:solidFill>
                  <a:schemeClr val="tx1"/>
                </a:solidFill>
                <a:latin typeface="微軟正黑體" pitchFamily="34" charset="-120"/>
                <a:ea typeface="微軟正黑體" pitchFamily="34" charset="-120"/>
              </a:rPr>
              <a:t>店家</a:t>
            </a:r>
          </a:p>
        </p:txBody>
      </p:sp>
      <p:sp>
        <p:nvSpPr>
          <p:cNvPr id="53" name="向右箭號 52"/>
          <p:cNvSpPr/>
          <p:nvPr/>
        </p:nvSpPr>
        <p:spPr>
          <a:xfrm>
            <a:off x="3990718" y="1976449"/>
            <a:ext cx="1385361" cy="739288"/>
          </a:xfrm>
          <a:prstGeom prst="rightArrow">
            <a:avLst>
              <a:gd name="adj1" fmla="val 50000"/>
              <a:gd name="adj2" fmla="val 31376"/>
            </a:avLst>
          </a:prstGeom>
          <a:solidFill>
            <a:schemeClr val="accent1">
              <a:lumMod val="40000"/>
              <a:lumOff val="60000"/>
            </a:schemeClr>
          </a:solidFill>
          <a:scene3d>
            <a:camera prst="orthographicFront"/>
            <a:lightRig rig="threePt" dir="t"/>
          </a:scene3d>
          <a:sp3d>
            <a:bevelT w="139700" prst="cross"/>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sz="1400" b="1" dirty="0" smtClean="0">
                <a:solidFill>
                  <a:srgbClr val="002060"/>
                </a:solidFill>
                <a:latin typeface="微軟正黑體" pitchFamily="34" charset="-120"/>
                <a:ea typeface="微軟正黑體" pitchFamily="34" charset="-120"/>
              </a:rPr>
              <a:t>重製授權</a:t>
            </a:r>
            <a:endParaRPr lang="zh-TW" altLang="en-US" sz="1400" b="1" dirty="0">
              <a:solidFill>
                <a:srgbClr val="002060"/>
              </a:solidFill>
              <a:latin typeface="微軟正黑體" pitchFamily="34" charset="-120"/>
              <a:ea typeface="微軟正黑體" pitchFamily="34" charset="-120"/>
            </a:endParaRPr>
          </a:p>
        </p:txBody>
      </p:sp>
      <p:sp>
        <p:nvSpPr>
          <p:cNvPr id="2" name="標題 1"/>
          <p:cNvSpPr>
            <a:spLocks noGrp="1"/>
          </p:cNvSpPr>
          <p:nvPr>
            <p:ph type="title"/>
          </p:nvPr>
        </p:nvSpPr>
        <p:spPr>
          <a:xfrm>
            <a:off x="1883195" y="344285"/>
            <a:ext cx="7081293" cy="924475"/>
          </a:xfrm>
        </p:spPr>
        <p:txBody>
          <a:bodyPr>
            <a:normAutofit/>
          </a:bodyPr>
          <a:lstStyle/>
          <a:p>
            <a:pPr algn="ctr"/>
            <a:r>
              <a:rPr lang="zh-TW" altLang="en-US" sz="3600" dirty="0">
                <a:latin typeface="標楷體" panose="03000509000000000000" pitchFamily="65" charset="-120"/>
                <a:ea typeface="標楷體" panose="03000509000000000000" pitchFamily="65" charset="-120"/>
              </a:rPr>
              <a:t>我國電腦</a:t>
            </a:r>
            <a:r>
              <a:rPr lang="zh-TW" altLang="en-US" sz="3600" dirty="0" smtClean="0">
                <a:latin typeface="標楷體" panose="03000509000000000000" pitchFamily="65" charset="-120"/>
                <a:ea typeface="標楷體" panose="03000509000000000000" pitchFamily="65" charset="-120"/>
              </a:rPr>
              <a:t>伴唱機</a:t>
            </a:r>
            <a:r>
              <a:rPr lang="zh-TW" altLang="en-US" sz="3600" b="1" dirty="0" smtClean="0">
                <a:latin typeface="標楷體" panose="03000509000000000000" pitchFamily="65" charset="-120"/>
                <a:ea typeface="標楷體" panose="03000509000000000000" pitchFamily="65" charset="-120"/>
              </a:rPr>
              <a:t>重製</a:t>
            </a:r>
            <a:r>
              <a:rPr lang="zh-TW" altLang="en-US" sz="3600" dirty="0" smtClean="0">
                <a:latin typeface="標楷體" panose="03000509000000000000" pitchFamily="65" charset="-120"/>
                <a:ea typeface="標楷體" panose="03000509000000000000" pitchFamily="65" charset="-120"/>
              </a:rPr>
              <a:t>授權市場圖</a:t>
            </a:r>
            <a:endParaRPr lang="zh-TW" altLang="en-US" sz="3600" dirty="0">
              <a:latin typeface="標楷體" panose="03000509000000000000" pitchFamily="65" charset="-120"/>
              <a:ea typeface="標楷體" panose="03000509000000000000" pitchFamily="65" charset="-120"/>
            </a:endParaRPr>
          </a:p>
        </p:txBody>
      </p:sp>
      <p:sp>
        <p:nvSpPr>
          <p:cNvPr id="3" name="投影片編號版面配置區 2"/>
          <p:cNvSpPr>
            <a:spLocks noGrp="1"/>
          </p:cNvSpPr>
          <p:nvPr>
            <p:ph type="sldNum" sz="quarter" idx="12"/>
          </p:nvPr>
        </p:nvSpPr>
        <p:spPr>
          <a:xfrm>
            <a:off x="7947542" y="6021288"/>
            <a:ext cx="608287" cy="365125"/>
          </a:xfrm>
        </p:spPr>
        <p:txBody>
          <a:bodyPr/>
          <a:lstStyle/>
          <a:p>
            <a:fld id="{43BF6F63-FCC7-4B76-8AD2-563749831186}" type="slidenum">
              <a:rPr lang="zh-TW" altLang="en-US" smtClean="0"/>
              <a:t>19</a:t>
            </a:fld>
            <a:endParaRPr lang="zh-TW" altLang="en-US" dirty="0"/>
          </a:p>
        </p:txBody>
      </p:sp>
      <p:sp>
        <p:nvSpPr>
          <p:cNvPr id="39" name="圓角矩形 38"/>
          <p:cNvSpPr/>
          <p:nvPr/>
        </p:nvSpPr>
        <p:spPr>
          <a:xfrm>
            <a:off x="5316042" y="1609500"/>
            <a:ext cx="1161027" cy="2742576"/>
          </a:xfrm>
          <a:prstGeom prst="roundRect">
            <a:avLst/>
          </a:prstGeom>
          <a:ln/>
          <a:scene3d>
            <a:camera prst="orthographicFront"/>
            <a:lightRig rig="threePt" dir="t"/>
          </a:scene3d>
          <a:sp3d>
            <a:bevelT prst="relaxedInset"/>
          </a:sp3d>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lvl="0" algn="ctr" defTabSz="711200">
              <a:lnSpc>
                <a:spcPct val="90000"/>
              </a:lnSpc>
              <a:spcBef>
                <a:spcPct val="0"/>
              </a:spcBef>
              <a:spcAft>
                <a:spcPct val="35000"/>
              </a:spcAft>
            </a:pPr>
            <a:r>
              <a:rPr lang="zh-TW" altLang="en-US" sz="1600" b="1" dirty="0" smtClean="0">
                <a:solidFill>
                  <a:schemeClr val="tx1"/>
                </a:solidFill>
                <a:latin typeface="微軟正黑體" pitchFamily="34" charset="-120"/>
                <a:ea typeface="微軟正黑體" pitchFamily="34" charset="-120"/>
              </a:rPr>
              <a:t>伴唱機</a:t>
            </a:r>
            <a:endParaRPr lang="en-US" altLang="zh-TW" sz="1600" b="1" dirty="0" smtClean="0">
              <a:solidFill>
                <a:schemeClr val="tx1"/>
              </a:solidFill>
              <a:latin typeface="微軟正黑體" pitchFamily="34" charset="-120"/>
              <a:ea typeface="微軟正黑體" pitchFamily="34" charset="-120"/>
            </a:endParaRPr>
          </a:p>
          <a:p>
            <a:pPr lvl="0" algn="ctr" defTabSz="711200">
              <a:lnSpc>
                <a:spcPct val="90000"/>
              </a:lnSpc>
              <a:spcBef>
                <a:spcPct val="0"/>
              </a:spcBef>
              <a:spcAft>
                <a:spcPct val="35000"/>
              </a:spcAft>
            </a:pPr>
            <a:r>
              <a:rPr lang="zh-TW" altLang="en-US" sz="1600" b="1" dirty="0" smtClean="0">
                <a:solidFill>
                  <a:schemeClr val="tx1"/>
                </a:solidFill>
                <a:latin typeface="微軟正黑體" pitchFamily="34" charset="-120"/>
                <a:ea typeface="微軟正黑體" pitchFamily="34" charset="-120"/>
              </a:rPr>
              <a:t>經銷商</a:t>
            </a:r>
            <a:endParaRPr lang="en-US" altLang="zh-TW" sz="1600" b="1" dirty="0" smtClean="0">
              <a:solidFill>
                <a:schemeClr val="tx1"/>
              </a:solidFill>
              <a:latin typeface="微軟正黑體" pitchFamily="34" charset="-120"/>
              <a:ea typeface="微軟正黑體" pitchFamily="34" charset="-120"/>
            </a:endParaRPr>
          </a:p>
          <a:p>
            <a:pPr lvl="0" algn="ctr" defTabSz="711200">
              <a:lnSpc>
                <a:spcPct val="90000"/>
              </a:lnSpc>
              <a:spcBef>
                <a:spcPct val="0"/>
              </a:spcBef>
              <a:spcAft>
                <a:spcPct val="35000"/>
              </a:spcAft>
            </a:pPr>
            <a:r>
              <a:rPr lang="en-US" altLang="zh-TW" sz="1600" b="1" dirty="0" smtClean="0">
                <a:solidFill>
                  <a:schemeClr val="tx1"/>
                </a:solidFill>
                <a:latin typeface="微軟正黑體" pitchFamily="34" charset="-120"/>
                <a:ea typeface="微軟正黑體" pitchFamily="34" charset="-120"/>
              </a:rPr>
              <a:t>(</a:t>
            </a:r>
            <a:r>
              <a:rPr lang="zh-TW" altLang="en-US" sz="1600" b="1" dirty="0">
                <a:solidFill>
                  <a:schemeClr val="tx1"/>
                </a:solidFill>
                <a:latin typeface="微軟正黑體" pitchFamily="34" charset="-120"/>
                <a:ea typeface="微軟正黑體" pitchFamily="34" charset="-120"/>
              </a:rPr>
              <a:t>放臺主</a:t>
            </a:r>
            <a:r>
              <a:rPr lang="en-US" altLang="zh-TW" sz="1600" b="1" dirty="0">
                <a:solidFill>
                  <a:schemeClr val="tx1"/>
                </a:solidFill>
                <a:latin typeface="微軟正黑體" pitchFamily="34" charset="-120"/>
                <a:ea typeface="微軟正黑體" pitchFamily="34" charset="-120"/>
              </a:rPr>
              <a:t>)</a:t>
            </a:r>
            <a:endParaRPr lang="zh-TW" altLang="en-US" sz="1600" b="1" dirty="0">
              <a:solidFill>
                <a:schemeClr val="tx1"/>
              </a:solidFill>
              <a:latin typeface="微軟正黑體" pitchFamily="34" charset="-120"/>
              <a:ea typeface="微軟正黑體" pitchFamily="34" charset="-120"/>
            </a:endParaRPr>
          </a:p>
        </p:txBody>
      </p:sp>
      <p:sp>
        <p:nvSpPr>
          <p:cNvPr id="41" name="圓角矩形 40"/>
          <p:cNvSpPr/>
          <p:nvPr/>
        </p:nvSpPr>
        <p:spPr>
          <a:xfrm>
            <a:off x="2920081" y="1609500"/>
            <a:ext cx="1042856" cy="2788748"/>
          </a:xfrm>
          <a:prstGeom prst="roundRect">
            <a:avLst/>
          </a:prstGeom>
          <a:ln/>
          <a:scene3d>
            <a:camera prst="orthographicFront"/>
            <a:lightRig rig="threePt" dir="t"/>
          </a:scene3d>
          <a:sp3d>
            <a:bevelT prst="relaxedInset"/>
          </a:sp3d>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lvl="0" algn="ctr" defTabSz="711200">
              <a:lnSpc>
                <a:spcPct val="90000"/>
              </a:lnSpc>
              <a:spcBef>
                <a:spcPct val="0"/>
              </a:spcBef>
              <a:spcAft>
                <a:spcPct val="35000"/>
              </a:spcAft>
            </a:pPr>
            <a:r>
              <a:rPr lang="zh-TW" altLang="en-US" sz="1600" b="1" dirty="0" smtClean="0">
                <a:solidFill>
                  <a:schemeClr val="tx1"/>
                </a:solidFill>
                <a:latin typeface="微軟正黑體" pitchFamily="34" charset="-120"/>
                <a:ea typeface="微軟正黑體" pitchFamily="34" charset="-120"/>
              </a:rPr>
              <a:t>伴唱機</a:t>
            </a:r>
            <a:endParaRPr lang="en-US" altLang="zh-TW" sz="1600" b="1" dirty="0" smtClean="0">
              <a:solidFill>
                <a:schemeClr val="tx1"/>
              </a:solidFill>
              <a:latin typeface="微軟正黑體" pitchFamily="34" charset="-120"/>
              <a:ea typeface="微軟正黑體" pitchFamily="34" charset="-120"/>
            </a:endParaRPr>
          </a:p>
          <a:p>
            <a:pPr lvl="0" algn="ctr" defTabSz="711200">
              <a:lnSpc>
                <a:spcPct val="90000"/>
              </a:lnSpc>
              <a:spcBef>
                <a:spcPct val="0"/>
              </a:spcBef>
              <a:spcAft>
                <a:spcPct val="35000"/>
              </a:spcAft>
            </a:pPr>
            <a:r>
              <a:rPr lang="zh-TW" altLang="en-US" sz="1600" b="1" dirty="0" smtClean="0">
                <a:solidFill>
                  <a:schemeClr val="tx1"/>
                </a:solidFill>
                <a:latin typeface="微軟正黑體" pitchFamily="34" charset="-120"/>
                <a:ea typeface="微軟正黑體" pitchFamily="34" charset="-120"/>
              </a:rPr>
              <a:t>製造商</a:t>
            </a:r>
            <a:endParaRPr lang="zh-TW" altLang="en-US" sz="1600" b="1" dirty="0">
              <a:solidFill>
                <a:schemeClr val="tx1"/>
              </a:solidFill>
              <a:latin typeface="微軟正黑體" pitchFamily="34" charset="-120"/>
              <a:ea typeface="微軟正黑體" pitchFamily="34" charset="-120"/>
            </a:endParaRPr>
          </a:p>
        </p:txBody>
      </p:sp>
      <p:sp>
        <p:nvSpPr>
          <p:cNvPr id="46" name="矩形 45"/>
          <p:cNvSpPr/>
          <p:nvPr/>
        </p:nvSpPr>
        <p:spPr>
          <a:xfrm>
            <a:off x="3958669" y="2715737"/>
            <a:ext cx="1455017" cy="2031325"/>
          </a:xfrm>
          <a:prstGeom prst="rect">
            <a:avLst/>
          </a:prstGeom>
        </p:spPr>
        <p:txBody>
          <a:bodyPr wrap="square">
            <a:spAutoFit/>
          </a:bodyPr>
          <a:lstStyle/>
          <a:p>
            <a:r>
              <a:rPr lang="en-US" altLang="zh-TW" sz="1400" b="1" dirty="0" smtClean="0">
                <a:solidFill>
                  <a:srgbClr val="002060"/>
                </a:solidFill>
                <a:latin typeface="微軟正黑體" pitchFamily="34" charset="-120"/>
                <a:ea typeface="微軟正黑體" pitchFamily="34" charset="-120"/>
              </a:rPr>
              <a:t>(</a:t>
            </a:r>
            <a:r>
              <a:rPr lang="zh-TW" altLang="en-US" sz="1400" b="1" dirty="0" smtClean="0">
                <a:solidFill>
                  <a:srgbClr val="002060"/>
                </a:solidFill>
                <a:latin typeface="微軟正黑體" pitchFamily="34" charset="-120"/>
                <a:ea typeface="微軟正黑體" pitchFamily="34" charset="-120"/>
              </a:rPr>
              <a:t>放</a:t>
            </a:r>
            <a:r>
              <a:rPr lang="zh-TW" altLang="en-US" sz="1400" b="1" dirty="0">
                <a:solidFill>
                  <a:srgbClr val="002060"/>
                </a:solidFill>
                <a:latin typeface="微軟正黑體" pitchFamily="34" charset="-120"/>
                <a:ea typeface="微軟正黑體" pitchFamily="34" charset="-120"/>
              </a:rPr>
              <a:t>台主</a:t>
            </a:r>
            <a:r>
              <a:rPr lang="zh-TW" altLang="en-US" sz="1400" b="1" dirty="0" smtClean="0">
                <a:solidFill>
                  <a:srgbClr val="002060"/>
                </a:solidFill>
                <a:latin typeface="微軟正黑體" pitchFamily="34" charset="-120"/>
                <a:ea typeface="微軟正黑體" pitchFamily="34" charset="-120"/>
              </a:rPr>
              <a:t>為伴唱機製造商各地之經銷商</a:t>
            </a:r>
            <a:r>
              <a:rPr lang="en-US" altLang="zh-TW" sz="1400" b="1" dirty="0" smtClean="0">
                <a:solidFill>
                  <a:srgbClr val="002060"/>
                </a:solidFill>
                <a:latin typeface="微軟正黑體" pitchFamily="34" charset="-120"/>
                <a:ea typeface="微軟正黑體" pitchFamily="34" charset="-120"/>
              </a:rPr>
              <a:t>)</a:t>
            </a:r>
          </a:p>
          <a:p>
            <a:endParaRPr lang="en-US" altLang="zh-TW" sz="1400" b="1" dirty="0" smtClean="0">
              <a:solidFill>
                <a:srgbClr val="002060"/>
              </a:solidFill>
              <a:latin typeface="微軟正黑體" pitchFamily="34" charset="-120"/>
              <a:ea typeface="微軟正黑體" pitchFamily="34" charset="-120"/>
            </a:endParaRPr>
          </a:p>
          <a:p>
            <a:r>
              <a:rPr lang="zh-TW" altLang="en-US" sz="1400" b="1" dirty="0" smtClean="0">
                <a:solidFill>
                  <a:srgbClr val="002060"/>
                </a:solidFill>
                <a:latin typeface="微軟正黑體" pitchFamily="34" charset="-120"/>
                <a:ea typeface="微軟正黑體" pitchFamily="34" charset="-120"/>
              </a:rPr>
              <a:t>製造商提供下游放台主</a:t>
            </a:r>
            <a:r>
              <a:rPr lang="en-US" altLang="zh-TW" sz="1400" b="1" dirty="0" smtClean="0">
                <a:solidFill>
                  <a:srgbClr val="002060"/>
                </a:solidFill>
                <a:latin typeface="微軟正黑體" pitchFamily="34" charset="-120"/>
                <a:ea typeface="微軟正黑體" pitchFamily="34" charset="-120"/>
              </a:rPr>
              <a:t>,</a:t>
            </a:r>
            <a:r>
              <a:rPr lang="zh-TW" altLang="en-US" sz="1400" b="1" dirty="0" smtClean="0">
                <a:solidFill>
                  <a:srgbClr val="002060"/>
                </a:solidFill>
                <a:latin typeface="微軟正黑體" pitchFamily="34" charset="-120"/>
                <a:ea typeface="微軟正黑體" pitchFamily="34" charset="-120"/>
              </a:rPr>
              <a:t>不定期為店家灌</a:t>
            </a:r>
            <a:r>
              <a:rPr lang="zh-TW" altLang="en-US" sz="1400" b="1" dirty="0">
                <a:solidFill>
                  <a:srgbClr val="002060"/>
                </a:solidFill>
                <a:latin typeface="微軟正黑體" pitchFamily="34" charset="-120"/>
                <a:ea typeface="微軟正黑體" pitchFamily="34" charset="-120"/>
              </a:rPr>
              <a:t>錄</a:t>
            </a:r>
            <a:r>
              <a:rPr lang="zh-TW" altLang="en-US" sz="1400" b="1" dirty="0">
                <a:solidFill>
                  <a:srgbClr val="FF0000"/>
                </a:solidFill>
                <a:latin typeface="微軟正黑體" pitchFamily="34" charset="-120"/>
                <a:ea typeface="微軟正黑體" pitchFamily="34" charset="-120"/>
              </a:rPr>
              <a:t>新歌</a:t>
            </a:r>
            <a:r>
              <a:rPr lang="zh-TW" altLang="en-US" sz="1400" b="1" dirty="0">
                <a:solidFill>
                  <a:srgbClr val="002060"/>
                </a:solidFill>
                <a:latin typeface="微軟正黑體" pitchFamily="34" charset="-120"/>
                <a:ea typeface="微軟正黑體" pitchFamily="34" charset="-120"/>
              </a:rPr>
              <a:t>之重製</a:t>
            </a:r>
            <a:r>
              <a:rPr lang="zh-TW" altLang="en-US" sz="1400" b="1" dirty="0" smtClean="0">
                <a:solidFill>
                  <a:srgbClr val="002060"/>
                </a:solidFill>
                <a:latin typeface="微軟正黑體" pitchFamily="34" charset="-120"/>
                <a:ea typeface="微軟正黑體" pitchFamily="34" charset="-120"/>
              </a:rPr>
              <a:t>授權</a:t>
            </a:r>
            <a:endParaRPr lang="en-US" altLang="zh-TW" sz="1400" b="1" dirty="0" smtClean="0">
              <a:solidFill>
                <a:srgbClr val="002060"/>
              </a:solidFill>
              <a:latin typeface="微軟正黑體" pitchFamily="34" charset="-120"/>
              <a:ea typeface="微軟正黑體" pitchFamily="34" charset="-120"/>
            </a:endParaRPr>
          </a:p>
          <a:p>
            <a:endParaRPr lang="en-US" altLang="zh-TW" sz="1400" b="1" dirty="0" smtClean="0">
              <a:solidFill>
                <a:srgbClr val="002060"/>
              </a:solidFill>
              <a:latin typeface="微軟正黑體" pitchFamily="34" charset="-120"/>
              <a:ea typeface="微軟正黑體" pitchFamily="34" charset="-120"/>
            </a:endParaRPr>
          </a:p>
        </p:txBody>
      </p:sp>
      <p:sp>
        <p:nvSpPr>
          <p:cNvPr id="47" name="向右箭號 46"/>
          <p:cNvSpPr/>
          <p:nvPr/>
        </p:nvSpPr>
        <p:spPr>
          <a:xfrm>
            <a:off x="6507382" y="2015652"/>
            <a:ext cx="1440160" cy="660881"/>
          </a:xfrm>
          <a:prstGeom prst="rightArrow">
            <a:avLst/>
          </a:prstGeom>
          <a:solidFill>
            <a:schemeClr val="accent1">
              <a:lumMod val="40000"/>
              <a:lumOff val="60000"/>
            </a:schemeClr>
          </a:solidFill>
          <a:scene3d>
            <a:camera prst="orthographicFront"/>
            <a:lightRig rig="threePt" dir="t"/>
          </a:scene3d>
          <a:sp3d>
            <a:bevelT w="139700" prst="cross"/>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sz="1200" b="1" dirty="0">
              <a:solidFill>
                <a:schemeClr val="tx2">
                  <a:lumMod val="75000"/>
                </a:schemeClr>
              </a:solidFill>
              <a:latin typeface="微軟正黑體" pitchFamily="34" charset="-120"/>
              <a:ea typeface="微軟正黑體" pitchFamily="34" charset="-120"/>
            </a:endParaRPr>
          </a:p>
        </p:txBody>
      </p:sp>
      <p:sp>
        <p:nvSpPr>
          <p:cNvPr id="52" name="向右箭號 51"/>
          <p:cNvSpPr/>
          <p:nvPr/>
        </p:nvSpPr>
        <p:spPr>
          <a:xfrm>
            <a:off x="1398857" y="1976449"/>
            <a:ext cx="1521224" cy="739288"/>
          </a:xfrm>
          <a:prstGeom prst="rightArrow">
            <a:avLst>
              <a:gd name="adj1" fmla="val 50000"/>
              <a:gd name="adj2" fmla="val 31376"/>
            </a:avLst>
          </a:prstGeom>
          <a:solidFill>
            <a:schemeClr val="accent1">
              <a:lumMod val="40000"/>
              <a:lumOff val="60000"/>
            </a:schemeClr>
          </a:solidFill>
          <a:scene3d>
            <a:camera prst="orthographicFront"/>
            <a:lightRig rig="threePt" dir="t"/>
          </a:scene3d>
          <a:sp3d>
            <a:bevelT w="139700" prst="cross"/>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sz="1400" b="1" dirty="0" smtClean="0">
                <a:solidFill>
                  <a:srgbClr val="002060"/>
                </a:solidFill>
                <a:latin typeface="微軟正黑體" pitchFamily="34" charset="-120"/>
                <a:ea typeface="微軟正黑體" pitchFamily="34" charset="-120"/>
              </a:rPr>
              <a:t>重製授權</a:t>
            </a:r>
            <a:endParaRPr lang="zh-TW" altLang="en-US" sz="1400" b="1" dirty="0">
              <a:solidFill>
                <a:srgbClr val="002060"/>
              </a:solidFill>
              <a:latin typeface="微軟正黑體" pitchFamily="34" charset="-120"/>
              <a:ea typeface="微軟正黑體" pitchFamily="34" charset="-120"/>
            </a:endParaRPr>
          </a:p>
        </p:txBody>
      </p:sp>
      <p:sp>
        <p:nvSpPr>
          <p:cNvPr id="50" name="矩形 49"/>
          <p:cNvSpPr/>
          <p:nvPr/>
        </p:nvSpPr>
        <p:spPr>
          <a:xfrm>
            <a:off x="6507382" y="2715737"/>
            <a:ext cx="1404280" cy="1384995"/>
          </a:xfrm>
          <a:prstGeom prst="rect">
            <a:avLst/>
          </a:prstGeom>
        </p:spPr>
        <p:txBody>
          <a:bodyPr wrap="square">
            <a:spAutoFit/>
          </a:bodyPr>
          <a:lstStyle/>
          <a:p>
            <a:r>
              <a:rPr lang="en-US" altLang="zh-TW" sz="1400" b="1" dirty="0">
                <a:latin typeface="微軟正黑體" pitchFamily="34" charset="-120"/>
                <a:ea typeface="微軟正黑體" pitchFamily="34" charset="-120"/>
              </a:rPr>
              <a:t>1.</a:t>
            </a:r>
            <a:r>
              <a:rPr lang="zh-TW" altLang="en-US" sz="1400" b="1" dirty="0">
                <a:latin typeface="微軟正黑體" pitchFamily="34" charset="-120"/>
                <a:ea typeface="微軟正黑體" pitchFamily="34" charset="-120"/>
              </a:rPr>
              <a:t>出租</a:t>
            </a:r>
            <a:r>
              <a:rPr lang="zh-TW" altLang="en-US" sz="1400" b="1" dirty="0" smtClean="0">
                <a:latin typeface="微軟正黑體" pitchFamily="34" charset="-120"/>
                <a:ea typeface="微軟正黑體" pitchFamily="34" charset="-120"/>
              </a:rPr>
              <a:t>伴唱設備給店家</a:t>
            </a:r>
            <a:endParaRPr lang="en-US" altLang="zh-TW" sz="1400" b="1" dirty="0">
              <a:latin typeface="微軟正黑體" pitchFamily="34" charset="-120"/>
              <a:ea typeface="微軟正黑體" pitchFamily="34" charset="-120"/>
            </a:endParaRPr>
          </a:p>
          <a:p>
            <a:endParaRPr lang="en-US" altLang="zh-TW" sz="1400" b="1" dirty="0" smtClean="0">
              <a:latin typeface="微軟正黑體" pitchFamily="34" charset="-120"/>
              <a:ea typeface="微軟正黑體" pitchFamily="34" charset="-120"/>
            </a:endParaRPr>
          </a:p>
          <a:p>
            <a:endParaRPr lang="en-US" altLang="zh-TW" sz="1400" b="1" dirty="0">
              <a:latin typeface="微軟正黑體" pitchFamily="34" charset="-120"/>
              <a:ea typeface="微軟正黑體" pitchFamily="34" charset="-120"/>
            </a:endParaRPr>
          </a:p>
          <a:p>
            <a:r>
              <a:rPr lang="en-US" altLang="zh-TW" sz="1400" b="1" dirty="0" smtClean="0">
                <a:latin typeface="微軟正黑體" pitchFamily="34" charset="-120"/>
                <a:ea typeface="微軟正黑體" pitchFamily="34" charset="-120"/>
              </a:rPr>
              <a:t>2.</a:t>
            </a:r>
            <a:r>
              <a:rPr lang="zh-TW" altLang="en-US" sz="1400" b="1" dirty="0">
                <a:solidFill>
                  <a:srgbClr val="002060"/>
                </a:solidFill>
                <a:latin typeface="微軟正黑體" pitchFamily="34" charset="-120"/>
                <a:ea typeface="微軟正黑體" pitchFamily="34" charset="-120"/>
              </a:rPr>
              <a:t>不</a:t>
            </a:r>
            <a:r>
              <a:rPr lang="zh-TW" altLang="en-US" sz="1400" b="1" dirty="0" smtClean="0">
                <a:solidFill>
                  <a:srgbClr val="002060"/>
                </a:solidFill>
                <a:latin typeface="微軟正黑體" pitchFamily="34" charset="-120"/>
                <a:ea typeface="微軟正黑體" pitchFamily="34" charset="-120"/>
              </a:rPr>
              <a:t>定期為店家灌</a:t>
            </a:r>
            <a:r>
              <a:rPr lang="zh-TW" altLang="en-US" sz="1400" b="1" dirty="0">
                <a:solidFill>
                  <a:srgbClr val="002060"/>
                </a:solidFill>
                <a:latin typeface="微軟正黑體" pitchFamily="34" charset="-120"/>
                <a:ea typeface="微軟正黑體" pitchFamily="34" charset="-120"/>
              </a:rPr>
              <a:t>錄</a:t>
            </a:r>
            <a:r>
              <a:rPr lang="zh-TW" altLang="en-US" sz="1400" b="1" dirty="0">
                <a:solidFill>
                  <a:srgbClr val="FF0000"/>
                </a:solidFill>
                <a:latin typeface="微軟正黑體" pitchFamily="34" charset="-120"/>
                <a:ea typeface="微軟正黑體" pitchFamily="34" charset="-120"/>
              </a:rPr>
              <a:t>新歌</a:t>
            </a:r>
            <a:endParaRPr lang="en-US" altLang="zh-TW" sz="1400" b="1" dirty="0">
              <a:solidFill>
                <a:srgbClr val="002060"/>
              </a:solidFill>
              <a:latin typeface="微軟正黑體" pitchFamily="34" charset="-120"/>
              <a:ea typeface="微軟正黑體" pitchFamily="34" charset="-120"/>
            </a:endParaRPr>
          </a:p>
        </p:txBody>
      </p:sp>
      <p:sp>
        <p:nvSpPr>
          <p:cNvPr id="27" name="矩形 26"/>
          <p:cNvSpPr/>
          <p:nvPr/>
        </p:nvSpPr>
        <p:spPr>
          <a:xfrm>
            <a:off x="1278552" y="2715737"/>
            <a:ext cx="1637264" cy="1384995"/>
          </a:xfrm>
          <a:prstGeom prst="rect">
            <a:avLst/>
          </a:prstGeom>
        </p:spPr>
        <p:txBody>
          <a:bodyPr wrap="square">
            <a:spAutoFit/>
          </a:bodyPr>
          <a:lstStyle/>
          <a:p>
            <a:r>
              <a:rPr lang="en-US" altLang="zh-TW" sz="1400" b="1" dirty="0">
                <a:solidFill>
                  <a:srgbClr val="002060"/>
                </a:solidFill>
                <a:latin typeface="微軟正黑體" pitchFamily="34" charset="-120"/>
                <a:ea typeface="微軟正黑體" pitchFamily="34" charset="-120"/>
              </a:rPr>
              <a:t>1</a:t>
            </a:r>
            <a:r>
              <a:rPr lang="en-US" altLang="zh-TW" sz="1400" b="1" dirty="0" smtClean="0">
                <a:solidFill>
                  <a:srgbClr val="002060"/>
                </a:solidFill>
                <a:latin typeface="微軟正黑體" pitchFamily="34" charset="-120"/>
                <a:ea typeface="微軟正黑體" pitchFamily="34" charset="-120"/>
              </a:rPr>
              <a:t>.</a:t>
            </a:r>
            <a:r>
              <a:rPr lang="zh-TW" altLang="en-US" sz="1400" b="1" dirty="0" smtClean="0">
                <a:solidFill>
                  <a:srgbClr val="002060"/>
                </a:solidFill>
                <a:latin typeface="微軟正黑體" pitchFamily="34" charset="-120"/>
                <a:ea typeface="微軟正黑體" pitchFamily="34" charset="-120"/>
              </a:rPr>
              <a:t>製造伴唱機時灌錄歌曲</a:t>
            </a:r>
            <a:r>
              <a:rPr lang="en-US" altLang="zh-TW" sz="1400" b="1" dirty="0" smtClean="0">
                <a:solidFill>
                  <a:srgbClr val="002060"/>
                </a:solidFill>
                <a:latin typeface="微軟正黑體" pitchFamily="34" charset="-120"/>
                <a:ea typeface="微軟正黑體" pitchFamily="34" charset="-120"/>
              </a:rPr>
              <a:t>(</a:t>
            </a:r>
            <a:r>
              <a:rPr lang="zh-TW" altLang="en-US" sz="1400" b="1" dirty="0" smtClean="0">
                <a:solidFill>
                  <a:srgbClr val="FF0000"/>
                </a:solidFill>
                <a:latin typeface="微軟正黑體" pitchFamily="34" charset="-120"/>
                <a:ea typeface="微軟正黑體" pitchFamily="34" charset="-120"/>
              </a:rPr>
              <a:t>菜底歌</a:t>
            </a:r>
            <a:r>
              <a:rPr lang="en-US" altLang="zh-TW" sz="1400" b="1" dirty="0" smtClean="0">
                <a:solidFill>
                  <a:srgbClr val="002060"/>
                </a:solidFill>
                <a:latin typeface="微軟正黑體" pitchFamily="34" charset="-120"/>
                <a:ea typeface="微軟正黑體" pitchFamily="34" charset="-120"/>
              </a:rPr>
              <a:t>)</a:t>
            </a:r>
            <a:r>
              <a:rPr lang="zh-TW" altLang="en-US" sz="1400" b="1" dirty="0" smtClean="0">
                <a:solidFill>
                  <a:srgbClr val="002060"/>
                </a:solidFill>
                <a:latin typeface="微軟正黑體" pitchFamily="34" charset="-120"/>
                <a:ea typeface="微軟正黑體" pitchFamily="34" charset="-120"/>
              </a:rPr>
              <a:t>之重製授權</a:t>
            </a:r>
            <a:endParaRPr lang="en-US" altLang="zh-TW" sz="1400" b="1" dirty="0" smtClean="0">
              <a:solidFill>
                <a:srgbClr val="002060"/>
              </a:solidFill>
              <a:latin typeface="微軟正黑體" pitchFamily="34" charset="-120"/>
              <a:ea typeface="微軟正黑體" pitchFamily="34" charset="-120"/>
            </a:endParaRPr>
          </a:p>
          <a:p>
            <a:endParaRPr lang="en-US" altLang="zh-TW" sz="1400" b="1" dirty="0">
              <a:solidFill>
                <a:srgbClr val="002060"/>
              </a:solidFill>
              <a:latin typeface="微軟正黑體" pitchFamily="34" charset="-120"/>
              <a:ea typeface="微軟正黑體" pitchFamily="34" charset="-120"/>
            </a:endParaRPr>
          </a:p>
          <a:p>
            <a:r>
              <a:rPr lang="en-US" altLang="zh-TW" sz="1400" b="1" dirty="0">
                <a:solidFill>
                  <a:srgbClr val="002060"/>
                </a:solidFill>
                <a:latin typeface="微軟正黑體" pitchFamily="34" charset="-120"/>
                <a:ea typeface="微軟正黑體" pitchFamily="34" charset="-120"/>
              </a:rPr>
              <a:t>2</a:t>
            </a:r>
            <a:r>
              <a:rPr lang="en-US" altLang="zh-TW" sz="1400" b="1" dirty="0" smtClean="0">
                <a:solidFill>
                  <a:srgbClr val="002060"/>
                </a:solidFill>
                <a:latin typeface="微軟正黑體" pitchFamily="34" charset="-120"/>
                <a:ea typeface="微軟正黑體" pitchFamily="34" charset="-120"/>
              </a:rPr>
              <a:t>.</a:t>
            </a:r>
            <a:r>
              <a:rPr lang="zh-TW" altLang="en-US" sz="1400" b="1" dirty="0" smtClean="0">
                <a:solidFill>
                  <a:srgbClr val="002060"/>
                </a:solidFill>
                <a:latin typeface="微軟正黑體" pitchFamily="34" charset="-120"/>
                <a:ea typeface="微軟正黑體" pitchFamily="34" charset="-120"/>
              </a:rPr>
              <a:t> 不</a:t>
            </a:r>
            <a:r>
              <a:rPr lang="zh-TW" altLang="en-US" sz="1400" b="1" dirty="0" smtClean="0">
                <a:solidFill>
                  <a:schemeClr val="tx2"/>
                </a:solidFill>
                <a:latin typeface="微軟正黑體" pitchFamily="34" charset="-120"/>
                <a:ea typeface="微軟正黑體" pitchFamily="34" charset="-120"/>
              </a:rPr>
              <a:t>定期灌</a:t>
            </a:r>
            <a:r>
              <a:rPr lang="zh-TW" altLang="en-US" sz="1400" b="1" dirty="0">
                <a:solidFill>
                  <a:schemeClr val="tx2"/>
                </a:solidFill>
                <a:latin typeface="微軟正黑體" pitchFamily="34" charset="-120"/>
                <a:ea typeface="微軟正黑體" pitchFamily="34" charset="-120"/>
              </a:rPr>
              <a:t>錄</a:t>
            </a:r>
            <a:r>
              <a:rPr lang="zh-TW" altLang="en-US" sz="1400" b="1" dirty="0">
                <a:solidFill>
                  <a:srgbClr val="FF0000"/>
                </a:solidFill>
                <a:latin typeface="微軟正黑體" pitchFamily="34" charset="-120"/>
                <a:ea typeface="微軟正黑體" pitchFamily="34" charset="-120"/>
              </a:rPr>
              <a:t>新歌</a:t>
            </a:r>
            <a:r>
              <a:rPr lang="zh-TW" altLang="en-US" sz="1400" b="1" dirty="0" smtClean="0">
                <a:solidFill>
                  <a:srgbClr val="002060"/>
                </a:solidFill>
                <a:latin typeface="微軟正黑體" pitchFamily="34" charset="-120"/>
                <a:ea typeface="微軟正黑體" pitchFamily="34" charset="-120"/>
              </a:rPr>
              <a:t>之重製授權</a:t>
            </a:r>
            <a:endParaRPr lang="zh-TW" altLang="en-US" sz="1400" b="1" dirty="0">
              <a:solidFill>
                <a:srgbClr val="002060"/>
              </a:solidFill>
              <a:latin typeface="微軟正黑體" pitchFamily="34" charset="-120"/>
              <a:ea typeface="微軟正黑體" pitchFamily="34" charset="-120"/>
            </a:endParaRPr>
          </a:p>
        </p:txBody>
      </p:sp>
      <p:sp>
        <p:nvSpPr>
          <p:cNvPr id="17" name="圓角矩形 16"/>
          <p:cNvSpPr/>
          <p:nvPr/>
        </p:nvSpPr>
        <p:spPr>
          <a:xfrm>
            <a:off x="197304" y="1609500"/>
            <a:ext cx="1116000" cy="2742576"/>
          </a:xfrm>
          <a:prstGeom prst="roundRect">
            <a:avLst/>
          </a:prstGeom>
          <a:ln/>
        </p:spPr>
        <p:style>
          <a:lnRef idx="1">
            <a:schemeClr val="accent5"/>
          </a:lnRef>
          <a:fillRef idx="2">
            <a:schemeClr val="accent5"/>
          </a:fillRef>
          <a:effectRef idx="1">
            <a:schemeClr val="accent5"/>
          </a:effectRef>
          <a:fontRef idx="minor">
            <a:schemeClr val="dk1"/>
          </a:fontRef>
        </p:style>
        <p:txBody>
          <a:bodyPr rtlCol="0" anchor="ctr"/>
          <a:lstStyle/>
          <a:p>
            <a:pPr lvl="0" algn="ctr" defTabSz="711200">
              <a:lnSpc>
                <a:spcPct val="150000"/>
              </a:lnSpc>
              <a:spcBef>
                <a:spcPct val="0"/>
              </a:spcBef>
              <a:spcAft>
                <a:spcPct val="35000"/>
              </a:spcAft>
            </a:pPr>
            <a:r>
              <a:rPr lang="zh-TW" altLang="en-US" sz="1600" b="1" dirty="0" smtClean="0">
                <a:solidFill>
                  <a:schemeClr val="tx1"/>
                </a:solidFill>
                <a:latin typeface="微軟正黑體" pitchFamily="34" charset="-120"/>
                <a:ea typeface="微軟正黑體" pitchFamily="34" charset="-120"/>
              </a:rPr>
              <a:t>版權公司</a:t>
            </a:r>
            <a:endParaRPr lang="en-US" altLang="zh-TW" sz="1600" b="1" dirty="0" smtClean="0">
              <a:solidFill>
                <a:schemeClr val="tx1"/>
              </a:solidFill>
              <a:latin typeface="微軟正黑體" pitchFamily="34" charset="-120"/>
              <a:ea typeface="微軟正黑體" pitchFamily="34" charset="-120"/>
            </a:endParaRPr>
          </a:p>
        </p:txBody>
      </p:sp>
      <p:graphicFrame>
        <p:nvGraphicFramePr>
          <p:cNvPr id="5" name="表格 4"/>
          <p:cNvGraphicFramePr>
            <a:graphicFrameLocks noGrp="1"/>
          </p:cNvGraphicFramePr>
          <p:nvPr>
            <p:extLst>
              <p:ext uri="{D42A27DB-BD31-4B8C-83A1-F6EECF244321}">
                <p14:modId xmlns:p14="http://schemas.microsoft.com/office/powerpoint/2010/main" val="4047878917"/>
              </p:ext>
            </p:extLst>
          </p:nvPr>
        </p:nvGraphicFramePr>
        <p:xfrm>
          <a:off x="368991" y="4581129"/>
          <a:ext cx="3589677" cy="1368152"/>
        </p:xfrm>
        <a:graphic>
          <a:graphicData uri="http://schemas.openxmlformats.org/drawingml/2006/table">
            <a:tbl>
              <a:tblPr firstRow="1" bandRow="1">
                <a:tableStyleId>{22838BEF-8BB2-4498-84A7-C5851F593DF1}</a:tableStyleId>
              </a:tblPr>
              <a:tblGrid>
                <a:gridCol w="3589677"/>
              </a:tblGrid>
              <a:tr h="1368152">
                <a:tc>
                  <a:txBody>
                    <a:bodyPr/>
                    <a:lstStyle/>
                    <a:p>
                      <a:r>
                        <a:rPr lang="en-US" altLang="zh-TW" sz="1600" b="1" dirty="0" smtClean="0">
                          <a:latin typeface="標楷體" panose="03000509000000000000" pitchFamily="65" charset="-120"/>
                          <a:ea typeface="標楷體" panose="03000509000000000000" pitchFamily="65" charset="-120"/>
                        </a:rPr>
                        <a:t>PS.</a:t>
                      </a:r>
                      <a:r>
                        <a:rPr lang="zh-TW" altLang="en-US" sz="1600" b="0" dirty="0" smtClean="0">
                          <a:latin typeface="標楷體" panose="03000509000000000000" pitchFamily="65" charset="-120"/>
                          <a:ea typeface="標楷體" panose="03000509000000000000" pitchFamily="65" charset="-120"/>
                        </a:rPr>
                        <a:t>據瞭解</a:t>
                      </a:r>
                      <a:r>
                        <a:rPr lang="zh-TW" altLang="en-US" sz="1600" b="0" dirty="0" smtClean="0">
                          <a:solidFill>
                            <a:srgbClr val="FF0000"/>
                          </a:solidFill>
                          <a:latin typeface="標楷體" panose="03000509000000000000" pitchFamily="65" charset="-120"/>
                          <a:ea typeface="標楷體" panose="03000509000000000000" pitchFamily="65" charset="-120"/>
                        </a:rPr>
                        <a:t>台語</a:t>
                      </a:r>
                      <a:r>
                        <a:rPr lang="zh-TW" altLang="en-US" sz="1600" b="0" dirty="0" smtClean="0">
                          <a:latin typeface="標楷體" panose="03000509000000000000" pitchFamily="65" charset="-120"/>
                          <a:ea typeface="標楷體" panose="03000509000000000000" pitchFamily="65" charset="-120"/>
                        </a:rPr>
                        <a:t>部分，目前無版權公司處理相關</a:t>
                      </a:r>
                      <a:r>
                        <a:rPr lang="en-US" altLang="zh-TW" sz="1600" b="0" dirty="0" smtClean="0">
                          <a:latin typeface="標楷體" panose="03000509000000000000" pitchFamily="65" charset="-120"/>
                          <a:ea typeface="標楷體" panose="03000509000000000000" pitchFamily="65" charset="-120"/>
                        </a:rPr>
                        <a:t>(</a:t>
                      </a:r>
                      <a:r>
                        <a:rPr lang="zh-TW" altLang="en-US" sz="1600" b="0" dirty="0" smtClean="0">
                          <a:latin typeface="標楷體" panose="03000509000000000000" pitchFamily="65" charset="-120"/>
                          <a:ea typeface="標楷體" panose="03000509000000000000" pitchFamily="65" charset="-120"/>
                        </a:rPr>
                        <a:t>重製等</a:t>
                      </a:r>
                      <a:r>
                        <a:rPr lang="en-US" altLang="zh-TW" sz="1600" b="0" dirty="0" smtClean="0">
                          <a:latin typeface="標楷體" panose="03000509000000000000" pitchFamily="65" charset="-120"/>
                          <a:ea typeface="標楷體" panose="03000509000000000000" pitchFamily="65" charset="-120"/>
                        </a:rPr>
                        <a:t>)</a:t>
                      </a:r>
                      <a:r>
                        <a:rPr lang="zh-TW" altLang="en-US" sz="1600" b="0" dirty="0" smtClean="0">
                          <a:latin typeface="標楷體" panose="03000509000000000000" pitchFamily="65" charset="-120"/>
                          <a:ea typeface="標楷體" panose="03000509000000000000" pitchFamily="65" charset="-120"/>
                        </a:rPr>
                        <a:t>授權事宜，伴唱機製造業者仍須洽</a:t>
                      </a:r>
                      <a:r>
                        <a:rPr lang="zh-TW" altLang="en-US" sz="1600" b="0" u="sng" dirty="0" smtClean="0">
                          <a:latin typeface="標楷體" panose="03000509000000000000" pitchFamily="65" charset="-120"/>
                          <a:ea typeface="標楷體" panose="03000509000000000000" pitchFamily="65" charset="-120"/>
                        </a:rPr>
                        <a:t>個別唱片公司或權利人</a:t>
                      </a:r>
                      <a:r>
                        <a:rPr lang="zh-TW" altLang="en-US" sz="1600" b="0" dirty="0" smtClean="0">
                          <a:latin typeface="標楷體" panose="03000509000000000000" pitchFamily="65" charset="-120"/>
                          <a:ea typeface="標楷體" panose="03000509000000000000" pitchFamily="65" charset="-120"/>
                        </a:rPr>
                        <a:t>洽商授權，以致台語市場更為複雜，如有授權爭議，仍須由個案具體認定</a:t>
                      </a:r>
                      <a:endParaRPr lang="zh-TW" altLang="en-US" sz="1600" b="0" dirty="0">
                        <a:latin typeface="標楷體" panose="03000509000000000000" pitchFamily="65" charset="-120"/>
                        <a:ea typeface="標楷體" panose="03000509000000000000" pitchFamily="65" charset="-120"/>
                      </a:endParaRPr>
                    </a:p>
                  </a:txBody>
                  <a:tcPr/>
                </a:tc>
              </a:tr>
            </a:tbl>
          </a:graphicData>
        </a:graphic>
      </p:graphicFrame>
    </p:spTree>
    <p:extLst>
      <p:ext uri="{BB962C8B-B14F-4D97-AF65-F5344CB8AC3E}">
        <p14:creationId xmlns:p14="http://schemas.microsoft.com/office/powerpoint/2010/main" val="3444466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611560" y="188640"/>
            <a:ext cx="8229600" cy="1143000"/>
          </a:xfrm>
        </p:spPr>
        <p:txBody>
          <a:bodyPr/>
          <a:lstStyle/>
          <a:p>
            <a:pPr eaLnBrk="1" hangingPunct="1"/>
            <a:r>
              <a:rPr lang="zh-TW" altLang="en-US" b="1" dirty="0" smtClean="0">
                <a:solidFill>
                  <a:srgbClr val="002060"/>
                </a:solidFill>
                <a:latin typeface="微軟正黑體" pitchFamily="34" charset="-120"/>
                <a:ea typeface="微軟正黑體" pitchFamily="34" charset="-120"/>
              </a:rPr>
              <a:t>報告大綱</a:t>
            </a:r>
          </a:p>
        </p:txBody>
      </p:sp>
      <p:sp>
        <p:nvSpPr>
          <p:cNvPr id="6148" name="投影片編號版面配置區 3"/>
          <p:cNvSpPr>
            <a:spLocks noGrp="1"/>
          </p:cNvSpPr>
          <p:nvPr>
            <p:ph type="sldNum" sz="quarter" idx="12"/>
          </p:nvPr>
        </p:nvSpPr>
        <p:spPr>
          <a:noFill/>
        </p:spPr>
        <p:txBody>
          <a:bodyPr/>
          <a:lstStyle/>
          <a:p>
            <a:fld id="{3C9775AC-29E5-4A49-AE1D-405D99DA11B2}" type="slidenum">
              <a:rPr lang="en-US" altLang="zh-TW" smtClean="0">
                <a:ea typeface="新細明體" charset="-120"/>
              </a:rPr>
              <a:pPr/>
              <a:t>2</a:t>
            </a:fld>
            <a:endParaRPr lang="en-US" altLang="zh-TW" smtClean="0">
              <a:ea typeface="新細明體" charset="-120"/>
            </a:endParaRPr>
          </a:p>
        </p:txBody>
      </p:sp>
      <p:graphicFrame>
        <p:nvGraphicFramePr>
          <p:cNvPr id="12" name="資料庫圖表 11"/>
          <p:cNvGraphicFramePr/>
          <p:nvPr>
            <p:extLst>
              <p:ext uri="{D42A27DB-BD31-4B8C-83A1-F6EECF244321}">
                <p14:modId xmlns:p14="http://schemas.microsoft.com/office/powerpoint/2010/main" val="2098355435"/>
              </p:ext>
            </p:extLst>
          </p:nvPr>
        </p:nvGraphicFramePr>
        <p:xfrm>
          <a:off x="714348" y="1500174"/>
          <a:ext cx="8034116" cy="435771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12645026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編號版面配置區 1"/>
          <p:cNvSpPr>
            <a:spLocks noGrp="1"/>
          </p:cNvSpPr>
          <p:nvPr>
            <p:ph type="sldNum" sz="quarter" idx="12"/>
          </p:nvPr>
        </p:nvSpPr>
        <p:spPr/>
        <p:txBody>
          <a:bodyPr>
            <a:normAutofit/>
          </a:bodyPr>
          <a:lstStyle/>
          <a:p>
            <a:pPr>
              <a:defRPr/>
            </a:pPr>
            <a:fld id="{43DB916D-45E7-4300-A8B6-684CB09834CE}" type="slidenum">
              <a:rPr lang="zh-TW" altLang="en-US" smtClean="0"/>
              <a:pPr>
                <a:defRPr/>
              </a:pPr>
              <a:t>20</a:t>
            </a:fld>
            <a:endParaRPr lang="zh-TW" altLang="en-US" dirty="0"/>
          </a:p>
        </p:txBody>
      </p:sp>
      <p:sp>
        <p:nvSpPr>
          <p:cNvPr id="3" name="投影片編號版面配置區 1"/>
          <p:cNvSpPr txBox="1">
            <a:spLocks/>
          </p:cNvSpPr>
          <p:nvPr/>
        </p:nvSpPr>
        <p:spPr>
          <a:xfrm>
            <a:off x="0" y="1268413"/>
            <a:ext cx="533400" cy="244475"/>
          </a:xfrm>
          <a:prstGeom prst="rect">
            <a:avLst/>
          </a:prstGeom>
        </p:spPr>
        <p:txBody>
          <a:bodyPr anchor="ctr">
            <a:normAutofit fontScale="85000" lnSpcReduction="20000"/>
          </a:bodyPr>
          <a:lstStyle>
            <a:defPPr>
              <a:defRPr lang="zh-TW"/>
            </a:defPPr>
            <a:lvl1pPr algn="ctr" rtl="0" eaLnBrk="1" fontAlgn="auto" latinLnBrk="0" hangingPunct="1">
              <a:spcBef>
                <a:spcPts val="0"/>
              </a:spcBef>
              <a:spcAft>
                <a:spcPts val="0"/>
              </a:spcAft>
              <a:defRPr kumimoji="0" sz="1400" b="1" kern="1200">
                <a:solidFill>
                  <a:srgbClr val="FFFFFF"/>
                </a:solidFill>
                <a:latin typeface="+mn-lt"/>
                <a:ea typeface="+mn-ea"/>
                <a:cs typeface="+mn-cs"/>
              </a:defRPr>
            </a:lvl1pPr>
            <a:lvl2pPr marL="457200" algn="l" rtl="0" fontAlgn="base">
              <a:spcBef>
                <a:spcPct val="0"/>
              </a:spcBef>
              <a:spcAft>
                <a:spcPct val="0"/>
              </a:spcAft>
              <a:defRPr kumimoji="1" kern="1200">
                <a:solidFill>
                  <a:schemeClr val="tx1"/>
                </a:solidFill>
                <a:latin typeface="Arial" charset="0"/>
                <a:ea typeface="新細明體" charset="-120"/>
                <a:cs typeface="+mn-cs"/>
              </a:defRPr>
            </a:lvl2pPr>
            <a:lvl3pPr marL="914400" algn="l" rtl="0" fontAlgn="base">
              <a:spcBef>
                <a:spcPct val="0"/>
              </a:spcBef>
              <a:spcAft>
                <a:spcPct val="0"/>
              </a:spcAft>
              <a:defRPr kumimoji="1" kern="1200">
                <a:solidFill>
                  <a:schemeClr val="tx1"/>
                </a:solidFill>
                <a:latin typeface="Arial" charset="0"/>
                <a:ea typeface="新細明體" charset="-120"/>
                <a:cs typeface="+mn-cs"/>
              </a:defRPr>
            </a:lvl3pPr>
            <a:lvl4pPr marL="1371600" algn="l" rtl="0" fontAlgn="base">
              <a:spcBef>
                <a:spcPct val="0"/>
              </a:spcBef>
              <a:spcAft>
                <a:spcPct val="0"/>
              </a:spcAft>
              <a:defRPr kumimoji="1" kern="1200">
                <a:solidFill>
                  <a:schemeClr val="tx1"/>
                </a:solidFill>
                <a:latin typeface="Arial" charset="0"/>
                <a:ea typeface="新細明體" charset="-120"/>
                <a:cs typeface="+mn-cs"/>
              </a:defRPr>
            </a:lvl4pPr>
            <a:lvl5pPr marL="1828800" algn="l" rtl="0" fontAlgn="base">
              <a:spcBef>
                <a:spcPct val="0"/>
              </a:spcBef>
              <a:spcAft>
                <a:spcPct val="0"/>
              </a:spcAft>
              <a:defRPr kumimoji="1" kern="1200">
                <a:solidFill>
                  <a:schemeClr val="tx1"/>
                </a:solidFill>
                <a:latin typeface="Arial" charset="0"/>
                <a:ea typeface="新細明體" charset="-120"/>
                <a:cs typeface="+mn-cs"/>
              </a:defRPr>
            </a:lvl5pPr>
            <a:lvl6pPr marL="2286000" algn="l" defTabSz="914400" rtl="0" eaLnBrk="1" latinLnBrk="0" hangingPunct="1">
              <a:defRPr kumimoji="1" kern="1200">
                <a:solidFill>
                  <a:schemeClr val="tx1"/>
                </a:solidFill>
                <a:latin typeface="Arial" charset="0"/>
                <a:ea typeface="新細明體" charset="-120"/>
                <a:cs typeface="+mn-cs"/>
              </a:defRPr>
            </a:lvl6pPr>
            <a:lvl7pPr marL="2743200" algn="l" defTabSz="914400" rtl="0" eaLnBrk="1" latinLnBrk="0" hangingPunct="1">
              <a:defRPr kumimoji="1" kern="1200">
                <a:solidFill>
                  <a:schemeClr val="tx1"/>
                </a:solidFill>
                <a:latin typeface="Arial" charset="0"/>
                <a:ea typeface="新細明體" charset="-120"/>
                <a:cs typeface="+mn-cs"/>
              </a:defRPr>
            </a:lvl7pPr>
            <a:lvl8pPr marL="3200400" algn="l" defTabSz="914400" rtl="0" eaLnBrk="1" latinLnBrk="0" hangingPunct="1">
              <a:defRPr kumimoji="1" kern="1200">
                <a:solidFill>
                  <a:schemeClr val="tx1"/>
                </a:solidFill>
                <a:latin typeface="Arial" charset="0"/>
                <a:ea typeface="新細明體" charset="-120"/>
                <a:cs typeface="+mn-cs"/>
              </a:defRPr>
            </a:lvl8pPr>
            <a:lvl9pPr marL="3657600" algn="l" defTabSz="914400" rtl="0" eaLnBrk="1" latinLnBrk="0" hangingPunct="1">
              <a:defRPr kumimoji="1" kern="1200">
                <a:solidFill>
                  <a:schemeClr val="tx1"/>
                </a:solidFill>
                <a:latin typeface="Arial" charset="0"/>
                <a:ea typeface="新細明體" charset="-120"/>
                <a:cs typeface="+mn-cs"/>
              </a:defRPr>
            </a:lvl9pPr>
          </a:lstStyle>
          <a:p>
            <a:pPr>
              <a:defRPr/>
            </a:pPr>
            <a:fld id="{9C982F4E-987E-4484-83EE-FFD0DC7A13EB}" type="slidenum">
              <a:rPr lang="zh-TW" altLang="en-US" smtClean="0"/>
              <a:pPr>
                <a:defRPr/>
              </a:pPr>
              <a:t>20</a:t>
            </a:fld>
            <a:endParaRPr lang="zh-TW" altLang="en-US"/>
          </a:p>
        </p:txBody>
      </p:sp>
      <p:sp>
        <p:nvSpPr>
          <p:cNvPr id="66565" name="文字方塊 5"/>
          <p:cNvSpPr txBox="1">
            <a:spLocks noChangeArrowheads="1"/>
          </p:cNvSpPr>
          <p:nvPr/>
        </p:nvSpPr>
        <p:spPr bwMode="auto">
          <a:xfrm>
            <a:off x="2306386" y="218601"/>
            <a:ext cx="576126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ts val="700"/>
              </a:spcBef>
              <a:buClr>
                <a:schemeClr val="accent2"/>
              </a:buClr>
              <a:buSzPct val="60000"/>
              <a:buFont typeface="Wingdings" pitchFamily="2" charset="2"/>
              <a:buChar char=""/>
              <a:defRPr sz="2900">
                <a:solidFill>
                  <a:schemeClr val="tx1"/>
                </a:solidFill>
                <a:latin typeface="Calibri" pitchFamily="34" charset="0"/>
                <a:ea typeface="新細明體" charset="-120"/>
                <a:cs typeface="微軟正黑體" pitchFamily="34" charset="-120"/>
              </a:defRPr>
            </a:lvl1pPr>
            <a:lvl2pPr marL="742950" indent="-285750" eaLnBrk="0" hangingPunct="0">
              <a:spcBef>
                <a:spcPts val="550"/>
              </a:spcBef>
              <a:buClr>
                <a:schemeClr val="accent1"/>
              </a:buClr>
              <a:buSzPct val="70000"/>
              <a:buFont typeface="Wingdings 2" pitchFamily="18" charset="2"/>
              <a:buChar char=""/>
              <a:defRPr sz="2600">
                <a:solidFill>
                  <a:schemeClr val="tx1"/>
                </a:solidFill>
                <a:latin typeface="Calibri" pitchFamily="34" charset="0"/>
                <a:ea typeface="新細明體" charset="-120"/>
                <a:cs typeface="微軟正黑體" pitchFamily="34" charset="-120"/>
              </a:defRPr>
            </a:lvl2pPr>
            <a:lvl3pPr marL="1143000" indent="-228600" eaLnBrk="0" hangingPunct="0">
              <a:spcBef>
                <a:spcPts val="500"/>
              </a:spcBef>
              <a:buClr>
                <a:schemeClr val="accent2"/>
              </a:buClr>
              <a:buSzPct val="75000"/>
              <a:buFont typeface="Wingdings" pitchFamily="2" charset="2"/>
              <a:buChar char=""/>
              <a:defRPr sz="2300">
                <a:solidFill>
                  <a:schemeClr val="tx1"/>
                </a:solidFill>
                <a:latin typeface="Calibri" pitchFamily="34" charset="0"/>
                <a:ea typeface="新細明體" charset="-120"/>
                <a:cs typeface="微軟正黑體" pitchFamily="34" charset="-120"/>
              </a:defRPr>
            </a:lvl3pPr>
            <a:lvl4pPr marL="1600200" indent="-228600" eaLnBrk="0" hangingPunct="0">
              <a:spcBef>
                <a:spcPts val="400"/>
              </a:spcBef>
              <a:buClr>
                <a:srgbClr val="9BBB59"/>
              </a:buClr>
              <a:buSzPct val="75000"/>
              <a:buFont typeface="Wingdings" pitchFamily="2" charset="2"/>
              <a:buChar char=""/>
              <a:defRPr sz="2000">
                <a:solidFill>
                  <a:schemeClr val="tx1"/>
                </a:solidFill>
                <a:latin typeface="Calibri" pitchFamily="34" charset="0"/>
                <a:ea typeface="新細明體" charset="-120"/>
                <a:cs typeface="微軟正黑體" pitchFamily="34" charset="-120"/>
              </a:defRPr>
            </a:lvl4pPr>
            <a:lvl5pPr marL="2057400" indent="-228600" eaLnBrk="0" hangingPunct="0">
              <a:spcBef>
                <a:spcPts val="400"/>
              </a:spcBef>
              <a:buClr>
                <a:srgbClr val="8064A2"/>
              </a:buClr>
              <a:buSzPct val="65000"/>
              <a:buFont typeface="Wingdings" pitchFamily="2" charset="2"/>
              <a:buChar char=""/>
              <a:defRPr sz="2000">
                <a:solidFill>
                  <a:schemeClr val="tx1"/>
                </a:solidFill>
                <a:latin typeface="Calibri" pitchFamily="34" charset="0"/>
                <a:ea typeface="新細明體" charset="-120"/>
                <a:cs typeface="微軟正黑體" pitchFamily="34" charset="-120"/>
              </a:defRPr>
            </a:lvl5pPr>
            <a:lvl6pPr marL="2514600" indent="-228600" eaLnBrk="0" fontAlgn="base" hangingPunct="0">
              <a:spcBef>
                <a:spcPts val="400"/>
              </a:spcBef>
              <a:spcAft>
                <a:spcPct val="0"/>
              </a:spcAft>
              <a:buClr>
                <a:srgbClr val="8064A2"/>
              </a:buClr>
              <a:buSzPct val="65000"/>
              <a:buFont typeface="Wingdings" pitchFamily="2" charset="2"/>
              <a:buChar char=""/>
              <a:defRPr sz="2000">
                <a:solidFill>
                  <a:schemeClr val="tx1"/>
                </a:solidFill>
                <a:latin typeface="Calibri" pitchFamily="34" charset="0"/>
                <a:ea typeface="新細明體" charset="-120"/>
                <a:cs typeface="微軟正黑體" pitchFamily="34" charset="-120"/>
              </a:defRPr>
            </a:lvl6pPr>
            <a:lvl7pPr marL="2971800" indent="-228600" eaLnBrk="0" fontAlgn="base" hangingPunct="0">
              <a:spcBef>
                <a:spcPts val="400"/>
              </a:spcBef>
              <a:spcAft>
                <a:spcPct val="0"/>
              </a:spcAft>
              <a:buClr>
                <a:srgbClr val="8064A2"/>
              </a:buClr>
              <a:buSzPct val="65000"/>
              <a:buFont typeface="Wingdings" pitchFamily="2" charset="2"/>
              <a:buChar char=""/>
              <a:defRPr sz="2000">
                <a:solidFill>
                  <a:schemeClr val="tx1"/>
                </a:solidFill>
                <a:latin typeface="Calibri" pitchFamily="34" charset="0"/>
                <a:ea typeface="新細明體" charset="-120"/>
                <a:cs typeface="微軟正黑體" pitchFamily="34" charset="-120"/>
              </a:defRPr>
            </a:lvl7pPr>
            <a:lvl8pPr marL="3429000" indent="-228600" eaLnBrk="0" fontAlgn="base" hangingPunct="0">
              <a:spcBef>
                <a:spcPts val="400"/>
              </a:spcBef>
              <a:spcAft>
                <a:spcPct val="0"/>
              </a:spcAft>
              <a:buClr>
                <a:srgbClr val="8064A2"/>
              </a:buClr>
              <a:buSzPct val="65000"/>
              <a:buFont typeface="Wingdings" pitchFamily="2" charset="2"/>
              <a:buChar char=""/>
              <a:defRPr sz="2000">
                <a:solidFill>
                  <a:schemeClr val="tx1"/>
                </a:solidFill>
                <a:latin typeface="Calibri" pitchFamily="34" charset="0"/>
                <a:ea typeface="新細明體" charset="-120"/>
                <a:cs typeface="微軟正黑體" pitchFamily="34" charset="-120"/>
              </a:defRPr>
            </a:lvl8pPr>
            <a:lvl9pPr marL="3886200" indent="-228600" eaLnBrk="0" fontAlgn="base" hangingPunct="0">
              <a:spcBef>
                <a:spcPts val="400"/>
              </a:spcBef>
              <a:spcAft>
                <a:spcPct val="0"/>
              </a:spcAft>
              <a:buClr>
                <a:srgbClr val="8064A2"/>
              </a:buClr>
              <a:buSzPct val="65000"/>
              <a:buFont typeface="Wingdings" pitchFamily="2" charset="2"/>
              <a:buChar char=""/>
              <a:defRPr sz="2000">
                <a:solidFill>
                  <a:schemeClr val="tx1"/>
                </a:solidFill>
                <a:latin typeface="Calibri" pitchFamily="34" charset="0"/>
                <a:ea typeface="新細明體" charset="-120"/>
                <a:cs typeface="微軟正黑體" pitchFamily="34" charset="-120"/>
              </a:defRPr>
            </a:lvl9pPr>
          </a:lstStyle>
          <a:p>
            <a:pPr eaLnBrk="1" hangingPunct="1">
              <a:spcBef>
                <a:spcPct val="0"/>
              </a:spcBef>
              <a:buClrTx/>
              <a:buSzTx/>
              <a:buFontTx/>
              <a:buNone/>
            </a:pPr>
            <a:r>
              <a:rPr lang="zh-TW" altLang="en-US" sz="2800" b="1" dirty="0" smtClean="0">
                <a:latin typeface="標楷體" panose="03000509000000000000" pitchFamily="65" charset="-120"/>
                <a:ea typeface="標楷體" panose="03000509000000000000" pitchFamily="65" charset="-120"/>
              </a:rPr>
              <a:t>伴唱機製造業者取得重製權利</a:t>
            </a:r>
            <a:endParaRPr lang="zh-TW" altLang="en-US" sz="2800" b="1" dirty="0">
              <a:latin typeface="標楷體" panose="03000509000000000000" pitchFamily="65" charset="-120"/>
              <a:ea typeface="標楷體" panose="03000509000000000000" pitchFamily="65" charset="-120"/>
            </a:endParaRPr>
          </a:p>
        </p:txBody>
      </p:sp>
      <p:graphicFrame>
        <p:nvGraphicFramePr>
          <p:cNvPr id="4" name="資料庫圖表 3"/>
          <p:cNvGraphicFramePr/>
          <p:nvPr>
            <p:extLst>
              <p:ext uri="{D42A27DB-BD31-4B8C-83A1-F6EECF244321}">
                <p14:modId xmlns:p14="http://schemas.microsoft.com/office/powerpoint/2010/main" val="205239833"/>
              </p:ext>
            </p:extLst>
          </p:nvPr>
        </p:nvGraphicFramePr>
        <p:xfrm>
          <a:off x="533400" y="908720"/>
          <a:ext cx="7855024" cy="576064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49257306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編號版面配置區 1"/>
          <p:cNvSpPr>
            <a:spLocks noGrp="1"/>
          </p:cNvSpPr>
          <p:nvPr>
            <p:ph type="sldNum" sz="quarter" idx="12"/>
          </p:nvPr>
        </p:nvSpPr>
        <p:spPr>
          <a:xfrm>
            <a:off x="8316416" y="346735"/>
            <a:ext cx="608287" cy="365125"/>
          </a:xfrm>
        </p:spPr>
        <p:txBody>
          <a:bodyPr>
            <a:normAutofit/>
          </a:bodyPr>
          <a:lstStyle/>
          <a:p>
            <a:pPr>
              <a:defRPr/>
            </a:pPr>
            <a:fld id="{43DB916D-45E7-4300-A8B6-684CB09834CE}" type="slidenum">
              <a:rPr lang="zh-TW" altLang="en-US" smtClean="0"/>
              <a:pPr>
                <a:defRPr/>
              </a:pPr>
              <a:t>21</a:t>
            </a:fld>
            <a:endParaRPr lang="zh-TW" altLang="en-US"/>
          </a:p>
        </p:txBody>
      </p:sp>
      <p:sp>
        <p:nvSpPr>
          <p:cNvPr id="3" name="投影片編號版面配置區 1"/>
          <p:cNvSpPr txBox="1">
            <a:spLocks/>
          </p:cNvSpPr>
          <p:nvPr/>
        </p:nvSpPr>
        <p:spPr>
          <a:xfrm>
            <a:off x="0" y="1268413"/>
            <a:ext cx="533400" cy="244475"/>
          </a:xfrm>
          <a:prstGeom prst="rect">
            <a:avLst/>
          </a:prstGeom>
        </p:spPr>
        <p:txBody>
          <a:bodyPr anchor="ctr">
            <a:normAutofit fontScale="85000" lnSpcReduction="20000"/>
          </a:bodyPr>
          <a:lstStyle>
            <a:defPPr>
              <a:defRPr lang="zh-TW"/>
            </a:defPPr>
            <a:lvl1pPr algn="ctr" rtl="0" eaLnBrk="1" fontAlgn="auto" latinLnBrk="0" hangingPunct="1">
              <a:spcBef>
                <a:spcPts val="0"/>
              </a:spcBef>
              <a:spcAft>
                <a:spcPts val="0"/>
              </a:spcAft>
              <a:defRPr kumimoji="0" sz="1400" b="1" kern="1200">
                <a:solidFill>
                  <a:srgbClr val="FFFFFF"/>
                </a:solidFill>
                <a:latin typeface="+mn-lt"/>
                <a:ea typeface="+mn-ea"/>
                <a:cs typeface="+mn-cs"/>
              </a:defRPr>
            </a:lvl1pPr>
            <a:lvl2pPr marL="457200" algn="l" rtl="0" fontAlgn="base">
              <a:spcBef>
                <a:spcPct val="0"/>
              </a:spcBef>
              <a:spcAft>
                <a:spcPct val="0"/>
              </a:spcAft>
              <a:defRPr kumimoji="1" kern="1200">
                <a:solidFill>
                  <a:schemeClr val="tx1"/>
                </a:solidFill>
                <a:latin typeface="Arial" charset="0"/>
                <a:ea typeface="新細明體" charset="-120"/>
                <a:cs typeface="+mn-cs"/>
              </a:defRPr>
            </a:lvl2pPr>
            <a:lvl3pPr marL="914400" algn="l" rtl="0" fontAlgn="base">
              <a:spcBef>
                <a:spcPct val="0"/>
              </a:spcBef>
              <a:spcAft>
                <a:spcPct val="0"/>
              </a:spcAft>
              <a:defRPr kumimoji="1" kern="1200">
                <a:solidFill>
                  <a:schemeClr val="tx1"/>
                </a:solidFill>
                <a:latin typeface="Arial" charset="0"/>
                <a:ea typeface="新細明體" charset="-120"/>
                <a:cs typeface="+mn-cs"/>
              </a:defRPr>
            </a:lvl3pPr>
            <a:lvl4pPr marL="1371600" algn="l" rtl="0" fontAlgn="base">
              <a:spcBef>
                <a:spcPct val="0"/>
              </a:spcBef>
              <a:spcAft>
                <a:spcPct val="0"/>
              </a:spcAft>
              <a:defRPr kumimoji="1" kern="1200">
                <a:solidFill>
                  <a:schemeClr val="tx1"/>
                </a:solidFill>
                <a:latin typeface="Arial" charset="0"/>
                <a:ea typeface="新細明體" charset="-120"/>
                <a:cs typeface="+mn-cs"/>
              </a:defRPr>
            </a:lvl4pPr>
            <a:lvl5pPr marL="1828800" algn="l" rtl="0" fontAlgn="base">
              <a:spcBef>
                <a:spcPct val="0"/>
              </a:spcBef>
              <a:spcAft>
                <a:spcPct val="0"/>
              </a:spcAft>
              <a:defRPr kumimoji="1" kern="1200">
                <a:solidFill>
                  <a:schemeClr val="tx1"/>
                </a:solidFill>
                <a:latin typeface="Arial" charset="0"/>
                <a:ea typeface="新細明體" charset="-120"/>
                <a:cs typeface="+mn-cs"/>
              </a:defRPr>
            </a:lvl5pPr>
            <a:lvl6pPr marL="2286000" algn="l" defTabSz="914400" rtl="0" eaLnBrk="1" latinLnBrk="0" hangingPunct="1">
              <a:defRPr kumimoji="1" kern="1200">
                <a:solidFill>
                  <a:schemeClr val="tx1"/>
                </a:solidFill>
                <a:latin typeface="Arial" charset="0"/>
                <a:ea typeface="新細明體" charset="-120"/>
                <a:cs typeface="+mn-cs"/>
              </a:defRPr>
            </a:lvl6pPr>
            <a:lvl7pPr marL="2743200" algn="l" defTabSz="914400" rtl="0" eaLnBrk="1" latinLnBrk="0" hangingPunct="1">
              <a:defRPr kumimoji="1" kern="1200">
                <a:solidFill>
                  <a:schemeClr val="tx1"/>
                </a:solidFill>
                <a:latin typeface="Arial" charset="0"/>
                <a:ea typeface="新細明體" charset="-120"/>
                <a:cs typeface="+mn-cs"/>
              </a:defRPr>
            </a:lvl7pPr>
            <a:lvl8pPr marL="3200400" algn="l" defTabSz="914400" rtl="0" eaLnBrk="1" latinLnBrk="0" hangingPunct="1">
              <a:defRPr kumimoji="1" kern="1200">
                <a:solidFill>
                  <a:schemeClr val="tx1"/>
                </a:solidFill>
                <a:latin typeface="Arial" charset="0"/>
                <a:ea typeface="新細明體" charset="-120"/>
                <a:cs typeface="+mn-cs"/>
              </a:defRPr>
            </a:lvl8pPr>
            <a:lvl9pPr marL="3657600" algn="l" defTabSz="914400" rtl="0" eaLnBrk="1" latinLnBrk="0" hangingPunct="1">
              <a:defRPr kumimoji="1" kern="1200">
                <a:solidFill>
                  <a:schemeClr val="tx1"/>
                </a:solidFill>
                <a:latin typeface="Arial" charset="0"/>
                <a:ea typeface="新細明體" charset="-120"/>
                <a:cs typeface="+mn-cs"/>
              </a:defRPr>
            </a:lvl9pPr>
          </a:lstStyle>
          <a:p>
            <a:pPr>
              <a:defRPr/>
            </a:pPr>
            <a:fld id="{9C982F4E-987E-4484-83EE-FFD0DC7A13EB}" type="slidenum">
              <a:rPr lang="zh-TW" altLang="en-US" smtClean="0"/>
              <a:pPr>
                <a:defRPr/>
              </a:pPr>
              <a:t>21</a:t>
            </a:fld>
            <a:endParaRPr lang="zh-TW" altLang="en-US"/>
          </a:p>
        </p:txBody>
      </p:sp>
      <p:sp>
        <p:nvSpPr>
          <p:cNvPr id="66565" name="文字方塊 5"/>
          <p:cNvSpPr txBox="1">
            <a:spLocks noChangeArrowheads="1"/>
          </p:cNvSpPr>
          <p:nvPr/>
        </p:nvSpPr>
        <p:spPr bwMode="auto">
          <a:xfrm>
            <a:off x="2326184" y="188640"/>
            <a:ext cx="576126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ts val="700"/>
              </a:spcBef>
              <a:buClr>
                <a:schemeClr val="accent2"/>
              </a:buClr>
              <a:buSzPct val="60000"/>
              <a:buFont typeface="Wingdings" pitchFamily="2" charset="2"/>
              <a:buChar char=""/>
              <a:defRPr sz="2900">
                <a:solidFill>
                  <a:schemeClr val="tx1"/>
                </a:solidFill>
                <a:latin typeface="Calibri" pitchFamily="34" charset="0"/>
                <a:ea typeface="新細明體" charset="-120"/>
                <a:cs typeface="微軟正黑體" pitchFamily="34" charset="-120"/>
              </a:defRPr>
            </a:lvl1pPr>
            <a:lvl2pPr marL="742950" indent="-285750" eaLnBrk="0" hangingPunct="0">
              <a:spcBef>
                <a:spcPts val="550"/>
              </a:spcBef>
              <a:buClr>
                <a:schemeClr val="accent1"/>
              </a:buClr>
              <a:buSzPct val="70000"/>
              <a:buFont typeface="Wingdings 2" pitchFamily="18" charset="2"/>
              <a:buChar char=""/>
              <a:defRPr sz="2600">
                <a:solidFill>
                  <a:schemeClr val="tx1"/>
                </a:solidFill>
                <a:latin typeface="Calibri" pitchFamily="34" charset="0"/>
                <a:ea typeface="新細明體" charset="-120"/>
                <a:cs typeface="微軟正黑體" pitchFamily="34" charset="-120"/>
              </a:defRPr>
            </a:lvl2pPr>
            <a:lvl3pPr marL="1143000" indent="-228600" eaLnBrk="0" hangingPunct="0">
              <a:spcBef>
                <a:spcPts val="500"/>
              </a:spcBef>
              <a:buClr>
                <a:schemeClr val="accent2"/>
              </a:buClr>
              <a:buSzPct val="75000"/>
              <a:buFont typeface="Wingdings" pitchFamily="2" charset="2"/>
              <a:buChar char=""/>
              <a:defRPr sz="2300">
                <a:solidFill>
                  <a:schemeClr val="tx1"/>
                </a:solidFill>
                <a:latin typeface="Calibri" pitchFamily="34" charset="0"/>
                <a:ea typeface="新細明體" charset="-120"/>
                <a:cs typeface="微軟正黑體" pitchFamily="34" charset="-120"/>
              </a:defRPr>
            </a:lvl3pPr>
            <a:lvl4pPr marL="1600200" indent="-228600" eaLnBrk="0" hangingPunct="0">
              <a:spcBef>
                <a:spcPts val="400"/>
              </a:spcBef>
              <a:buClr>
                <a:srgbClr val="9BBB59"/>
              </a:buClr>
              <a:buSzPct val="75000"/>
              <a:buFont typeface="Wingdings" pitchFamily="2" charset="2"/>
              <a:buChar char=""/>
              <a:defRPr sz="2000">
                <a:solidFill>
                  <a:schemeClr val="tx1"/>
                </a:solidFill>
                <a:latin typeface="Calibri" pitchFamily="34" charset="0"/>
                <a:ea typeface="新細明體" charset="-120"/>
                <a:cs typeface="微軟正黑體" pitchFamily="34" charset="-120"/>
              </a:defRPr>
            </a:lvl4pPr>
            <a:lvl5pPr marL="2057400" indent="-228600" eaLnBrk="0" hangingPunct="0">
              <a:spcBef>
                <a:spcPts val="400"/>
              </a:spcBef>
              <a:buClr>
                <a:srgbClr val="8064A2"/>
              </a:buClr>
              <a:buSzPct val="65000"/>
              <a:buFont typeface="Wingdings" pitchFamily="2" charset="2"/>
              <a:buChar char=""/>
              <a:defRPr sz="2000">
                <a:solidFill>
                  <a:schemeClr val="tx1"/>
                </a:solidFill>
                <a:latin typeface="Calibri" pitchFamily="34" charset="0"/>
                <a:ea typeface="新細明體" charset="-120"/>
                <a:cs typeface="微軟正黑體" pitchFamily="34" charset="-120"/>
              </a:defRPr>
            </a:lvl5pPr>
            <a:lvl6pPr marL="2514600" indent="-228600" eaLnBrk="0" fontAlgn="base" hangingPunct="0">
              <a:spcBef>
                <a:spcPts val="400"/>
              </a:spcBef>
              <a:spcAft>
                <a:spcPct val="0"/>
              </a:spcAft>
              <a:buClr>
                <a:srgbClr val="8064A2"/>
              </a:buClr>
              <a:buSzPct val="65000"/>
              <a:buFont typeface="Wingdings" pitchFamily="2" charset="2"/>
              <a:buChar char=""/>
              <a:defRPr sz="2000">
                <a:solidFill>
                  <a:schemeClr val="tx1"/>
                </a:solidFill>
                <a:latin typeface="Calibri" pitchFamily="34" charset="0"/>
                <a:ea typeface="新細明體" charset="-120"/>
                <a:cs typeface="微軟正黑體" pitchFamily="34" charset="-120"/>
              </a:defRPr>
            </a:lvl6pPr>
            <a:lvl7pPr marL="2971800" indent="-228600" eaLnBrk="0" fontAlgn="base" hangingPunct="0">
              <a:spcBef>
                <a:spcPts val="400"/>
              </a:spcBef>
              <a:spcAft>
                <a:spcPct val="0"/>
              </a:spcAft>
              <a:buClr>
                <a:srgbClr val="8064A2"/>
              </a:buClr>
              <a:buSzPct val="65000"/>
              <a:buFont typeface="Wingdings" pitchFamily="2" charset="2"/>
              <a:buChar char=""/>
              <a:defRPr sz="2000">
                <a:solidFill>
                  <a:schemeClr val="tx1"/>
                </a:solidFill>
                <a:latin typeface="Calibri" pitchFamily="34" charset="0"/>
                <a:ea typeface="新細明體" charset="-120"/>
                <a:cs typeface="微軟正黑體" pitchFamily="34" charset="-120"/>
              </a:defRPr>
            </a:lvl7pPr>
            <a:lvl8pPr marL="3429000" indent="-228600" eaLnBrk="0" fontAlgn="base" hangingPunct="0">
              <a:spcBef>
                <a:spcPts val="400"/>
              </a:spcBef>
              <a:spcAft>
                <a:spcPct val="0"/>
              </a:spcAft>
              <a:buClr>
                <a:srgbClr val="8064A2"/>
              </a:buClr>
              <a:buSzPct val="65000"/>
              <a:buFont typeface="Wingdings" pitchFamily="2" charset="2"/>
              <a:buChar char=""/>
              <a:defRPr sz="2000">
                <a:solidFill>
                  <a:schemeClr val="tx1"/>
                </a:solidFill>
                <a:latin typeface="Calibri" pitchFamily="34" charset="0"/>
                <a:ea typeface="新細明體" charset="-120"/>
                <a:cs typeface="微軟正黑體" pitchFamily="34" charset="-120"/>
              </a:defRPr>
            </a:lvl8pPr>
            <a:lvl9pPr marL="3886200" indent="-228600" eaLnBrk="0" fontAlgn="base" hangingPunct="0">
              <a:spcBef>
                <a:spcPts val="400"/>
              </a:spcBef>
              <a:spcAft>
                <a:spcPct val="0"/>
              </a:spcAft>
              <a:buClr>
                <a:srgbClr val="8064A2"/>
              </a:buClr>
              <a:buSzPct val="65000"/>
              <a:buFont typeface="Wingdings" pitchFamily="2" charset="2"/>
              <a:buChar char=""/>
              <a:defRPr sz="2000">
                <a:solidFill>
                  <a:schemeClr val="tx1"/>
                </a:solidFill>
                <a:latin typeface="Calibri" pitchFamily="34" charset="0"/>
                <a:ea typeface="新細明體" charset="-120"/>
                <a:cs typeface="微軟正黑體" pitchFamily="34" charset="-120"/>
              </a:defRPr>
            </a:lvl9pPr>
          </a:lstStyle>
          <a:p>
            <a:pPr lvl="0" eaLnBrk="1" hangingPunct="1">
              <a:spcBef>
                <a:spcPct val="0"/>
              </a:spcBef>
              <a:buClrTx/>
              <a:buSzTx/>
              <a:buNone/>
            </a:pPr>
            <a:r>
              <a:rPr lang="zh-TW" altLang="en-US" sz="2800" b="1" dirty="0" smtClean="0">
                <a:solidFill>
                  <a:srgbClr val="0070C0"/>
                </a:solidFill>
                <a:latin typeface="標楷體" panose="03000509000000000000" pitchFamily="65" charset="-120"/>
                <a:ea typeface="標楷體" panose="03000509000000000000" pitchFamily="65" charset="-120"/>
              </a:rPr>
              <a:t>提供下游店家之商業模式</a:t>
            </a:r>
            <a:r>
              <a:rPr lang="en-US" altLang="zh-TW" sz="2800" b="1" dirty="0" smtClean="0">
                <a:solidFill>
                  <a:srgbClr val="0070C0"/>
                </a:solidFill>
                <a:latin typeface="標楷體" panose="03000509000000000000" pitchFamily="65" charset="-120"/>
                <a:ea typeface="標楷體" panose="03000509000000000000" pitchFamily="65" charset="-120"/>
              </a:rPr>
              <a:t>(</a:t>
            </a:r>
            <a:r>
              <a:rPr lang="zh-TW" altLang="en-US" sz="2800" b="1" dirty="0" smtClean="0">
                <a:solidFill>
                  <a:srgbClr val="0070C0"/>
                </a:solidFill>
                <a:latin typeface="標楷體" panose="03000509000000000000" pitchFamily="65" charset="-120"/>
                <a:ea typeface="標楷體" panose="03000509000000000000" pitchFamily="65" charset="-120"/>
              </a:rPr>
              <a:t>含灌歌</a:t>
            </a:r>
            <a:r>
              <a:rPr lang="en-US" altLang="zh-TW" sz="2800" b="1" dirty="0" smtClean="0">
                <a:solidFill>
                  <a:srgbClr val="0070C0"/>
                </a:solidFill>
                <a:latin typeface="標楷體" panose="03000509000000000000" pitchFamily="65" charset="-120"/>
                <a:ea typeface="標楷體" panose="03000509000000000000" pitchFamily="65" charset="-120"/>
              </a:rPr>
              <a:t>)</a:t>
            </a:r>
            <a:endParaRPr lang="zh-TW" altLang="en-US" sz="2800" b="1" dirty="0">
              <a:solidFill>
                <a:srgbClr val="0070C0"/>
              </a:solidFill>
              <a:latin typeface="標楷體" panose="03000509000000000000" pitchFamily="65" charset="-120"/>
              <a:ea typeface="標楷體" panose="03000509000000000000" pitchFamily="65" charset="-120"/>
            </a:endParaRPr>
          </a:p>
        </p:txBody>
      </p:sp>
      <p:graphicFrame>
        <p:nvGraphicFramePr>
          <p:cNvPr id="4" name="資料庫圖表 3"/>
          <p:cNvGraphicFramePr/>
          <p:nvPr>
            <p:extLst>
              <p:ext uri="{D42A27DB-BD31-4B8C-83A1-F6EECF244321}">
                <p14:modId xmlns:p14="http://schemas.microsoft.com/office/powerpoint/2010/main" val="1714250628"/>
              </p:ext>
            </p:extLst>
          </p:nvPr>
        </p:nvGraphicFramePr>
        <p:xfrm>
          <a:off x="533400" y="1397000"/>
          <a:ext cx="7855024" cy="47683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4020443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547664" y="332656"/>
            <a:ext cx="7416824" cy="924475"/>
          </a:xfrm>
        </p:spPr>
        <p:txBody>
          <a:bodyPr>
            <a:normAutofit fontScale="90000"/>
          </a:bodyPr>
          <a:lstStyle/>
          <a:p>
            <a:r>
              <a:rPr lang="zh-TW" altLang="en-US" sz="2400" b="1" dirty="0">
                <a:latin typeface="標楷體" panose="03000509000000000000" pitchFamily="65" charset="-120"/>
                <a:ea typeface="標楷體" panose="03000509000000000000" pitchFamily="65" charset="-120"/>
              </a:rPr>
              <a:t>唱歌</a:t>
            </a:r>
            <a:r>
              <a:rPr lang="en-US" altLang="zh-TW" sz="2400" b="1" dirty="0">
                <a:latin typeface="標楷體" panose="03000509000000000000" pitchFamily="65" charset="-120"/>
                <a:ea typeface="標楷體" panose="03000509000000000000" pitchFamily="65" charset="-120"/>
              </a:rPr>
              <a:t>(</a:t>
            </a:r>
            <a:r>
              <a:rPr lang="zh-TW" altLang="en-US" sz="2400" b="1" dirty="0">
                <a:latin typeface="標楷體" panose="03000509000000000000" pitchFamily="65" charset="-120"/>
                <a:ea typeface="標楷體" panose="03000509000000000000" pitchFamily="65" charset="-120"/>
              </a:rPr>
              <a:t>公開演出、公開上映</a:t>
            </a:r>
            <a:r>
              <a:rPr lang="en-US" altLang="zh-TW" sz="2400" b="1" dirty="0">
                <a:latin typeface="標楷體" panose="03000509000000000000" pitchFamily="65" charset="-120"/>
                <a:ea typeface="標楷體" panose="03000509000000000000" pitchFamily="65" charset="-120"/>
              </a:rPr>
              <a:t>)</a:t>
            </a:r>
            <a:r>
              <a:rPr lang="zh-TW" altLang="en-US" sz="2400" b="1" dirty="0" smtClean="0">
                <a:latin typeface="標楷體" panose="03000509000000000000" pitchFamily="65" charset="-120"/>
                <a:ea typeface="標楷體" panose="03000509000000000000" pitchFamily="65" charset="-120"/>
              </a:rPr>
              <a:t>可能</a:t>
            </a:r>
            <a:r>
              <a:rPr lang="zh-TW" altLang="en-US" sz="2400" b="1" dirty="0">
                <a:latin typeface="標楷體" panose="03000509000000000000" pitchFamily="65" charset="-120"/>
                <a:ea typeface="標楷體" panose="03000509000000000000" pitchFamily="65" charset="-120"/>
              </a:rPr>
              <a:t>涉及</a:t>
            </a:r>
            <a:r>
              <a:rPr lang="zh-TW" altLang="en-US" sz="2400" b="1" dirty="0" smtClean="0">
                <a:latin typeface="標楷體" panose="03000509000000000000" pitchFamily="65" charset="-120"/>
                <a:ea typeface="標楷體" panose="03000509000000000000" pitchFamily="65" charset="-120"/>
              </a:rPr>
              <a:t>對著作之利用</a:t>
            </a:r>
            <a:r>
              <a:rPr lang="zh-TW" altLang="en-US" b="1" dirty="0">
                <a:latin typeface="標楷體" panose="03000509000000000000" pitchFamily="65" charset="-120"/>
                <a:ea typeface="標楷體" panose="03000509000000000000" pitchFamily="65" charset="-120"/>
              </a:rPr>
              <a:t/>
            </a:r>
            <a:br>
              <a:rPr lang="zh-TW" altLang="en-US" b="1" dirty="0">
                <a:latin typeface="標楷體" panose="03000509000000000000" pitchFamily="65" charset="-120"/>
                <a:ea typeface="標楷體" panose="03000509000000000000" pitchFamily="65" charset="-120"/>
              </a:rPr>
            </a:br>
            <a:endParaRPr lang="zh-TW" altLang="en-US" b="1" dirty="0">
              <a:latin typeface="標楷體" panose="03000509000000000000" pitchFamily="65" charset="-120"/>
              <a:ea typeface="標楷體" panose="03000509000000000000" pitchFamily="65" charset="-120"/>
            </a:endParaRPr>
          </a:p>
        </p:txBody>
      </p:sp>
      <p:graphicFrame>
        <p:nvGraphicFramePr>
          <p:cNvPr id="6" name="內容版面配置區 5"/>
          <p:cNvGraphicFramePr>
            <a:graphicFrameLocks noGrp="1"/>
          </p:cNvGraphicFramePr>
          <p:nvPr>
            <p:ph idx="1"/>
            <p:extLst>
              <p:ext uri="{D42A27DB-BD31-4B8C-83A1-F6EECF244321}">
                <p14:modId xmlns:p14="http://schemas.microsoft.com/office/powerpoint/2010/main" val="2541369330"/>
              </p:ext>
            </p:extLst>
          </p:nvPr>
        </p:nvGraphicFramePr>
        <p:xfrm>
          <a:off x="107504" y="836712"/>
          <a:ext cx="8928992" cy="540059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投影片編號版面配置區 3"/>
          <p:cNvSpPr>
            <a:spLocks noGrp="1"/>
          </p:cNvSpPr>
          <p:nvPr>
            <p:ph type="sldNum" sz="quarter" idx="12"/>
          </p:nvPr>
        </p:nvSpPr>
        <p:spPr>
          <a:xfrm>
            <a:off x="8388424" y="1052736"/>
            <a:ext cx="608287" cy="365125"/>
          </a:xfrm>
        </p:spPr>
        <p:txBody>
          <a:bodyPr/>
          <a:lstStyle/>
          <a:p>
            <a:fld id="{43BF6F63-FCC7-4B76-8AD2-563749831186}" type="slidenum">
              <a:rPr lang="zh-TW" altLang="en-US" smtClean="0">
                <a:solidFill>
                  <a:prstClr val="black">
                    <a:lumMod val="75000"/>
                    <a:lumOff val="25000"/>
                  </a:prstClr>
                </a:solidFill>
              </a:rPr>
              <a:pPr/>
              <a:t>22</a:t>
            </a:fld>
            <a:endParaRPr lang="zh-TW" altLang="en-US" dirty="0">
              <a:solidFill>
                <a:prstClr val="black">
                  <a:lumMod val="75000"/>
                  <a:lumOff val="25000"/>
                </a:prstClr>
              </a:solidFill>
            </a:endParaRPr>
          </a:p>
        </p:txBody>
      </p:sp>
      <p:sp>
        <p:nvSpPr>
          <p:cNvPr id="8" name="Sound"/>
          <p:cNvSpPr>
            <a:spLocks noEditPoints="1" noChangeArrowheads="1"/>
          </p:cNvSpPr>
          <p:nvPr/>
        </p:nvSpPr>
        <p:spPr bwMode="auto">
          <a:xfrm>
            <a:off x="755577" y="1617221"/>
            <a:ext cx="576064" cy="587643"/>
          </a:xfrm>
          <a:custGeom>
            <a:avLst/>
            <a:gdLst>
              <a:gd name="T0" fmla="*/ 11164 w 21600"/>
              <a:gd name="T1" fmla="*/ 21159 h 21600"/>
              <a:gd name="T2" fmla="*/ 11164 w 21600"/>
              <a:gd name="T3" fmla="*/ 0 h 21600"/>
              <a:gd name="T4" fmla="*/ 0 w 21600"/>
              <a:gd name="T5" fmla="*/ 10800 h 21600"/>
              <a:gd name="T6" fmla="*/ 21600 w 21600"/>
              <a:gd name="T7" fmla="*/ 10800 h 21600"/>
              <a:gd name="T8" fmla="*/ 761 w 21600"/>
              <a:gd name="T9" fmla="*/ 22454 h 21600"/>
              <a:gd name="T10" fmla="*/ 21069 w 21600"/>
              <a:gd name="T11" fmla="*/ 28282 h 21600"/>
            </a:gdLst>
            <a:ahLst/>
            <a:cxnLst>
              <a:cxn ang="0">
                <a:pos x="T0" y="T1"/>
              </a:cxn>
              <a:cxn ang="0">
                <a:pos x="T2" y="T3"/>
              </a:cxn>
              <a:cxn ang="0">
                <a:pos x="T4" y="T5"/>
              </a:cxn>
              <a:cxn ang="0">
                <a:pos x="T6" y="T7"/>
              </a:cxn>
            </a:cxnLst>
            <a:rect l="T8" t="T9" r="T10" b="T11"/>
            <a:pathLst>
              <a:path w="21600" h="21600">
                <a:moveTo>
                  <a:pt x="0" y="7273"/>
                </a:moveTo>
                <a:lnTo>
                  <a:pt x="5824" y="7273"/>
                </a:lnTo>
                <a:lnTo>
                  <a:pt x="11164" y="0"/>
                </a:lnTo>
                <a:lnTo>
                  <a:pt x="11164" y="21159"/>
                </a:lnTo>
                <a:lnTo>
                  <a:pt x="5824" y="13885"/>
                </a:lnTo>
                <a:lnTo>
                  <a:pt x="0" y="13885"/>
                </a:lnTo>
                <a:lnTo>
                  <a:pt x="0" y="7273"/>
                </a:lnTo>
                <a:close/>
              </a:path>
              <a:path w="21600" h="21600">
                <a:moveTo>
                  <a:pt x="13024" y="7273"/>
                </a:moveTo>
                <a:lnTo>
                  <a:pt x="13591" y="6722"/>
                </a:lnTo>
                <a:lnTo>
                  <a:pt x="13833" y="7548"/>
                </a:lnTo>
                <a:lnTo>
                  <a:pt x="14076" y="8485"/>
                </a:lnTo>
                <a:lnTo>
                  <a:pt x="14157" y="9367"/>
                </a:lnTo>
                <a:lnTo>
                  <a:pt x="14197" y="10524"/>
                </a:lnTo>
                <a:lnTo>
                  <a:pt x="14197" y="11406"/>
                </a:lnTo>
                <a:lnTo>
                  <a:pt x="14116" y="12012"/>
                </a:lnTo>
                <a:lnTo>
                  <a:pt x="13995" y="12728"/>
                </a:lnTo>
                <a:lnTo>
                  <a:pt x="13833" y="13444"/>
                </a:lnTo>
                <a:lnTo>
                  <a:pt x="13712" y="14106"/>
                </a:lnTo>
                <a:lnTo>
                  <a:pt x="13591" y="14546"/>
                </a:lnTo>
                <a:lnTo>
                  <a:pt x="13065" y="13885"/>
                </a:lnTo>
                <a:lnTo>
                  <a:pt x="13307" y="12893"/>
                </a:lnTo>
                <a:lnTo>
                  <a:pt x="13469" y="11791"/>
                </a:lnTo>
                <a:lnTo>
                  <a:pt x="13550" y="10910"/>
                </a:lnTo>
                <a:lnTo>
                  <a:pt x="13591" y="10138"/>
                </a:lnTo>
                <a:lnTo>
                  <a:pt x="13469" y="9367"/>
                </a:lnTo>
                <a:lnTo>
                  <a:pt x="13388" y="8595"/>
                </a:lnTo>
                <a:lnTo>
                  <a:pt x="13267" y="7934"/>
                </a:lnTo>
                <a:lnTo>
                  <a:pt x="13024" y="7273"/>
                </a:lnTo>
                <a:close/>
              </a:path>
              <a:path w="21600" h="21600">
                <a:moveTo>
                  <a:pt x="16382" y="3967"/>
                </a:moveTo>
                <a:lnTo>
                  <a:pt x="16786" y="5179"/>
                </a:lnTo>
                <a:lnTo>
                  <a:pt x="17150" y="6612"/>
                </a:lnTo>
                <a:lnTo>
                  <a:pt x="17474" y="8651"/>
                </a:lnTo>
                <a:lnTo>
                  <a:pt x="17595" y="9753"/>
                </a:lnTo>
                <a:lnTo>
                  <a:pt x="17635" y="12012"/>
                </a:lnTo>
                <a:lnTo>
                  <a:pt x="17393" y="13665"/>
                </a:lnTo>
                <a:lnTo>
                  <a:pt x="17150" y="15208"/>
                </a:lnTo>
                <a:lnTo>
                  <a:pt x="16786" y="16310"/>
                </a:lnTo>
                <a:lnTo>
                  <a:pt x="16341" y="17687"/>
                </a:lnTo>
                <a:lnTo>
                  <a:pt x="15815" y="17081"/>
                </a:lnTo>
                <a:lnTo>
                  <a:pt x="16503" y="14602"/>
                </a:lnTo>
                <a:lnTo>
                  <a:pt x="16786" y="13169"/>
                </a:lnTo>
                <a:lnTo>
                  <a:pt x="16867" y="12012"/>
                </a:lnTo>
                <a:lnTo>
                  <a:pt x="16867" y="9642"/>
                </a:lnTo>
                <a:lnTo>
                  <a:pt x="16705" y="7989"/>
                </a:lnTo>
                <a:lnTo>
                  <a:pt x="16422" y="6612"/>
                </a:lnTo>
                <a:lnTo>
                  <a:pt x="16220" y="5675"/>
                </a:lnTo>
                <a:lnTo>
                  <a:pt x="15856" y="4518"/>
                </a:lnTo>
                <a:lnTo>
                  <a:pt x="16382" y="3967"/>
                </a:lnTo>
                <a:close/>
              </a:path>
              <a:path w="21600" h="21600">
                <a:moveTo>
                  <a:pt x="18889" y="1377"/>
                </a:moveTo>
                <a:lnTo>
                  <a:pt x="19415" y="826"/>
                </a:lnTo>
                <a:lnTo>
                  <a:pt x="20194" y="2576"/>
                </a:lnTo>
                <a:lnTo>
                  <a:pt x="20831" y="4683"/>
                </a:lnTo>
                <a:lnTo>
                  <a:pt x="21357" y="7204"/>
                </a:lnTo>
                <a:lnTo>
                  <a:pt x="21650" y="9450"/>
                </a:lnTo>
                <a:lnTo>
                  <a:pt x="21600" y="12301"/>
                </a:lnTo>
                <a:lnTo>
                  <a:pt x="21215" y="15938"/>
                </a:lnTo>
                <a:lnTo>
                  <a:pt x="20629" y="18348"/>
                </a:lnTo>
                <a:lnTo>
                  <a:pt x="19415" y="21655"/>
                </a:lnTo>
                <a:lnTo>
                  <a:pt x="18889" y="21159"/>
                </a:lnTo>
                <a:lnTo>
                  <a:pt x="19901" y="18404"/>
                </a:lnTo>
                <a:lnTo>
                  <a:pt x="20467" y="15593"/>
                </a:lnTo>
                <a:lnTo>
                  <a:pt x="20791" y="12342"/>
                </a:lnTo>
                <a:lnTo>
                  <a:pt x="20871" y="9532"/>
                </a:lnTo>
                <a:lnTo>
                  <a:pt x="20629" y="7411"/>
                </a:lnTo>
                <a:lnTo>
                  <a:pt x="20062" y="4628"/>
                </a:lnTo>
                <a:lnTo>
                  <a:pt x="19415" y="2810"/>
                </a:lnTo>
                <a:lnTo>
                  <a:pt x="18889" y="1377"/>
                </a:lnTo>
                <a:close/>
              </a:path>
            </a:pathLst>
          </a:custGeom>
          <a:solidFill>
            <a:srgbClr val="FFBE7D"/>
          </a:solidFill>
          <a:ln w="9525">
            <a:solidFill>
              <a:srgbClr val="000000"/>
            </a:solidFill>
            <a:miter lim="800000"/>
            <a:headEnd/>
            <a:tailEnd/>
          </a:ln>
          <a:effectLst>
            <a:outerShdw dist="107763" dir="2700000" algn="ctr" rotWithShape="0">
              <a:srgbClr val="808080"/>
            </a:outerShdw>
          </a:effectLst>
        </p:spPr>
        <p:txBody>
          <a:bodyPr vert="horz" wrap="square" lIns="91440" tIns="45720" rIns="91440" bIns="45720" numCol="1" anchor="t" anchorCtr="0" compatLnSpc="1">
            <a:prstTxWarp prst="textNoShape">
              <a:avLst/>
            </a:prstTxWarp>
          </a:bodyPr>
          <a:lstStyle/>
          <a:p>
            <a:endParaRPr lang="zh-TW" altLang="en-US">
              <a:solidFill>
                <a:prstClr val="black"/>
              </a:solidFill>
            </a:endParaRPr>
          </a:p>
        </p:txBody>
      </p:sp>
      <p:sp>
        <p:nvSpPr>
          <p:cNvPr id="9" name="Music"/>
          <p:cNvSpPr>
            <a:spLocks noEditPoints="1" noChangeArrowheads="1"/>
          </p:cNvSpPr>
          <p:nvPr/>
        </p:nvSpPr>
        <p:spPr bwMode="auto">
          <a:xfrm rot="1602491">
            <a:off x="1635088" y="4773239"/>
            <a:ext cx="377565" cy="337171"/>
          </a:xfrm>
          <a:custGeom>
            <a:avLst/>
            <a:gdLst>
              <a:gd name="T0" fmla="*/ 7352 w 21600"/>
              <a:gd name="T1" fmla="*/ 46 h 21600"/>
              <a:gd name="T2" fmla="*/ 7373 w 21600"/>
              <a:gd name="T3" fmla="*/ 9900 h 21600"/>
              <a:gd name="T4" fmla="*/ 21683 w 21600"/>
              <a:gd name="T5" fmla="*/ 10061 h 21600"/>
              <a:gd name="T6" fmla="*/ 7352 w 21600"/>
              <a:gd name="T7" fmla="*/ 46 h 21600"/>
              <a:gd name="T8" fmla="*/ 21600 w 21600"/>
              <a:gd name="T9" fmla="*/ 0 h 21600"/>
              <a:gd name="T10" fmla="*/ 7975 w 21600"/>
              <a:gd name="T11" fmla="*/ 923 h 21600"/>
              <a:gd name="T12" fmla="*/ 20935 w 21600"/>
              <a:gd name="T13" fmla="*/ 5354 h 21600"/>
            </a:gdLst>
            <a:ahLst/>
            <a:cxnLst>
              <a:cxn ang="0">
                <a:pos x="T0" y="T1"/>
              </a:cxn>
              <a:cxn ang="0">
                <a:pos x="T2" y="T3"/>
              </a:cxn>
              <a:cxn ang="0">
                <a:pos x="T4" y="T5"/>
              </a:cxn>
              <a:cxn ang="0">
                <a:pos x="T6" y="T7"/>
              </a:cxn>
              <a:cxn ang="0">
                <a:pos x="T8" y="T9"/>
              </a:cxn>
            </a:cxnLst>
            <a:rect l="T10" t="T11" r="T12" b="T13"/>
            <a:pathLst>
              <a:path w="21600" h="21600">
                <a:moveTo>
                  <a:pt x="7352" y="46"/>
                </a:moveTo>
                <a:lnTo>
                  <a:pt x="7373" y="9900"/>
                </a:lnTo>
                <a:lnTo>
                  <a:pt x="7352" y="16107"/>
                </a:lnTo>
                <a:lnTo>
                  <a:pt x="7103" y="15969"/>
                </a:lnTo>
                <a:lnTo>
                  <a:pt x="6729" y="15692"/>
                </a:lnTo>
                <a:lnTo>
                  <a:pt x="6355" y="15553"/>
                </a:lnTo>
                <a:lnTo>
                  <a:pt x="5981" y="15415"/>
                </a:lnTo>
                <a:lnTo>
                  <a:pt x="5607" y="15276"/>
                </a:lnTo>
                <a:lnTo>
                  <a:pt x="5109" y="15138"/>
                </a:lnTo>
                <a:lnTo>
                  <a:pt x="4735" y="15138"/>
                </a:lnTo>
                <a:lnTo>
                  <a:pt x="4236" y="15138"/>
                </a:lnTo>
                <a:lnTo>
                  <a:pt x="3364" y="15138"/>
                </a:lnTo>
                <a:lnTo>
                  <a:pt x="2616" y="15276"/>
                </a:lnTo>
                <a:lnTo>
                  <a:pt x="1869" y="15692"/>
                </a:lnTo>
                <a:lnTo>
                  <a:pt x="1246" y="15969"/>
                </a:lnTo>
                <a:lnTo>
                  <a:pt x="747" y="16523"/>
                </a:lnTo>
                <a:lnTo>
                  <a:pt x="373" y="17076"/>
                </a:lnTo>
                <a:lnTo>
                  <a:pt x="124" y="17630"/>
                </a:lnTo>
                <a:lnTo>
                  <a:pt x="0" y="18323"/>
                </a:lnTo>
                <a:lnTo>
                  <a:pt x="124" y="19015"/>
                </a:lnTo>
                <a:lnTo>
                  <a:pt x="373" y="19569"/>
                </a:lnTo>
                <a:lnTo>
                  <a:pt x="747" y="20123"/>
                </a:lnTo>
                <a:lnTo>
                  <a:pt x="1246" y="20676"/>
                </a:lnTo>
                <a:lnTo>
                  <a:pt x="1869" y="21092"/>
                </a:lnTo>
                <a:lnTo>
                  <a:pt x="2616" y="21369"/>
                </a:lnTo>
                <a:lnTo>
                  <a:pt x="3364" y="21507"/>
                </a:lnTo>
                <a:lnTo>
                  <a:pt x="4236" y="21646"/>
                </a:lnTo>
                <a:lnTo>
                  <a:pt x="5109" y="21507"/>
                </a:lnTo>
                <a:lnTo>
                  <a:pt x="5856" y="21369"/>
                </a:lnTo>
                <a:lnTo>
                  <a:pt x="6604" y="21092"/>
                </a:lnTo>
                <a:lnTo>
                  <a:pt x="7227" y="20676"/>
                </a:lnTo>
                <a:lnTo>
                  <a:pt x="7726" y="20123"/>
                </a:lnTo>
                <a:lnTo>
                  <a:pt x="8100" y="19569"/>
                </a:lnTo>
                <a:lnTo>
                  <a:pt x="8349" y="19015"/>
                </a:lnTo>
                <a:lnTo>
                  <a:pt x="8473" y="18323"/>
                </a:lnTo>
                <a:lnTo>
                  <a:pt x="8473" y="6276"/>
                </a:lnTo>
                <a:lnTo>
                  <a:pt x="20561" y="6276"/>
                </a:lnTo>
                <a:lnTo>
                  <a:pt x="20561" y="16107"/>
                </a:lnTo>
                <a:lnTo>
                  <a:pt x="20187" y="15830"/>
                </a:lnTo>
                <a:lnTo>
                  <a:pt x="19938" y="15692"/>
                </a:lnTo>
                <a:lnTo>
                  <a:pt x="19564" y="15553"/>
                </a:lnTo>
                <a:lnTo>
                  <a:pt x="19190" y="15415"/>
                </a:lnTo>
                <a:lnTo>
                  <a:pt x="18692" y="15276"/>
                </a:lnTo>
                <a:lnTo>
                  <a:pt x="18318" y="15138"/>
                </a:lnTo>
                <a:lnTo>
                  <a:pt x="17944" y="15138"/>
                </a:lnTo>
                <a:lnTo>
                  <a:pt x="17446" y="15138"/>
                </a:lnTo>
                <a:lnTo>
                  <a:pt x="16573" y="15138"/>
                </a:lnTo>
                <a:lnTo>
                  <a:pt x="15826" y="15276"/>
                </a:lnTo>
                <a:lnTo>
                  <a:pt x="15078" y="15692"/>
                </a:lnTo>
                <a:lnTo>
                  <a:pt x="14455" y="15969"/>
                </a:lnTo>
                <a:lnTo>
                  <a:pt x="13956" y="16523"/>
                </a:lnTo>
                <a:lnTo>
                  <a:pt x="13583" y="17076"/>
                </a:lnTo>
                <a:lnTo>
                  <a:pt x="13333" y="17630"/>
                </a:lnTo>
                <a:lnTo>
                  <a:pt x="13209" y="18323"/>
                </a:lnTo>
                <a:lnTo>
                  <a:pt x="13333" y="19015"/>
                </a:lnTo>
                <a:lnTo>
                  <a:pt x="13583" y="19569"/>
                </a:lnTo>
                <a:lnTo>
                  <a:pt x="13956" y="20123"/>
                </a:lnTo>
                <a:lnTo>
                  <a:pt x="14455" y="20676"/>
                </a:lnTo>
                <a:lnTo>
                  <a:pt x="15078" y="21092"/>
                </a:lnTo>
                <a:lnTo>
                  <a:pt x="15826" y="21369"/>
                </a:lnTo>
                <a:lnTo>
                  <a:pt x="16573" y="21507"/>
                </a:lnTo>
                <a:lnTo>
                  <a:pt x="17446" y="21646"/>
                </a:lnTo>
                <a:lnTo>
                  <a:pt x="18318" y="21507"/>
                </a:lnTo>
                <a:lnTo>
                  <a:pt x="19066" y="21369"/>
                </a:lnTo>
                <a:lnTo>
                  <a:pt x="19813" y="21092"/>
                </a:lnTo>
                <a:lnTo>
                  <a:pt x="20436" y="20676"/>
                </a:lnTo>
                <a:lnTo>
                  <a:pt x="20935" y="20123"/>
                </a:lnTo>
                <a:lnTo>
                  <a:pt x="21309" y="19569"/>
                </a:lnTo>
                <a:lnTo>
                  <a:pt x="21558" y="19015"/>
                </a:lnTo>
                <a:lnTo>
                  <a:pt x="21683" y="18323"/>
                </a:lnTo>
                <a:lnTo>
                  <a:pt x="21683" y="10061"/>
                </a:lnTo>
                <a:lnTo>
                  <a:pt x="21683" y="46"/>
                </a:lnTo>
                <a:lnTo>
                  <a:pt x="7352" y="46"/>
                </a:lnTo>
                <a:close/>
              </a:path>
            </a:pathLst>
          </a:custGeom>
          <a:solidFill>
            <a:srgbClr val="FFBE7D"/>
          </a:solidFill>
          <a:ln w="9525">
            <a:solidFill>
              <a:srgbClr val="000000"/>
            </a:solidFill>
            <a:miter lim="800000"/>
            <a:headEnd/>
            <a:tailEnd/>
          </a:ln>
          <a:effectLst>
            <a:outerShdw dist="107763" dir="2700000" algn="ctr" rotWithShape="0">
              <a:srgbClr val="808080"/>
            </a:outerShdw>
          </a:effectLst>
        </p:spPr>
        <p:txBody>
          <a:bodyPr vert="horz" wrap="square" lIns="91440" tIns="45720" rIns="91440" bIns="45720" numCol="1" anchor="t" anchorCtr="0" compatLnSpc="1">
            <a:prstTxWarp prst="textNoShape">
              <a:avLst/>
            </a:prstTxWarp>
          </a:bodyPr>
          <a:lstStyle/>
          <a:p>
            <a:endParaRPr lang="zh-TW" altLang="en-US">
              <a:solidFill>
                <a:prstClr val="black"/>
              </a:solidFill>
            </a:endParaRPr>
          </a:p>
        </p:txBody>
      </p:sp>
      <p:graphicFrame>
        <p:nvGraphicFramePr>
          <p:cNvPr id="3" name="表格 2"/>
          <p:cNvGraphicFramePr>
            <a:graphicFrameLocks noGrp="1"/>
          </p:cNvGraphicFramePr>
          <p:nvPr>
            <p:extLst>
              <p:ext uri="{D42A27DB-BD31-4B8C-83A1-F6EECF244321}">
                <p14:modId xmlns:p14="http://schemas.microsoft.com/office/powerpoint/2010/main" val="2393427764"/>
              </p:ext>
            </p:extLst>
          </p:nvPr>
        </p:nvGraphicFramePr>
        <p:xfrm>
          <a:off x="5364088" y="2348880"/>
          <a:ext cx="3456384" cy="1346448"/>
        </p:xfrm>
        <a:graphic>
          <a:graphicData uri="http://schemas.openxmlformats.org/drawingml/2006/table">
            <a:tbl>
              <a:tblPr firstRow="1" bandRow="1">
                <a:tableStyleId>{0505E3EF-67EA-436B-97B2-0124C06EBD24}</a:tableStyleId>
              </a:tblPr>
              <a:tblGrid>
                <a:gridCol w="3456384"/>
              </a:tblGrid>
              <a:tr h="1346448">
                <a:tc>
                  <a:txBody>
                    <a:bodyPr/>
                    <a:lstStyle/>
                    <a:p>
                      <a:r>
                        <a:rPr lang="zh-TW" altLang="en-US" sz="1600" dirty="0" smtClean="0">
                          <a:solidFill>
                            <a:schemeClr val="accent5">
                              <a:lumMod val="50000"/>
                            </a:schemeClr>
                          </a:solidFill>
                          <a:latin typeface="標楷體" panose="03000509000000000000" pitchFamily="65" charset="-120"/>
                          <a:ea typeface="標楷體" panose="03000509000000000000" pitchFamily="65" charset="-120"/>
                        </a:rPr>
                        <a:t>另按：</a:t>
                      </a:r>
                      <a:endParaRPr lang="en-US" altLang="zh-TW" sz="1600" dirty="0" smtClean="0">
                        <a:solidFill>
                          <a:schemeClr val="accent5">
                            <a:lumMod val="50000"/>
                          </a:schemeClr>
                        </a:solidFill>
                        <a:latin typeface="標楷體" panose="03000509000000000000" pitchFamily="65" charset="-120"/>
                        <a:ea typeface="標楷體" panose="03000509000000000000" pitchFamily="65" charset="-120"/>
                      </a:endParaRPr>
                    </a:p>
                    <a:p>
                      <a:r>
                        <a:rPr lang="zh-TW" altLang="en-US" sz="1600" dirty="0" smtClean="0">
                          <a:solidFill>
                            <a:srgbClr val="002060"/>
                          </a:solidFill>
                          <a:latin typeface="標楷體" panose="03000509000000000000" pitchFamily="65" charset="-120"/>
                          <a:ea typeface="標楷體" panose="03000509000000000000" pitchFamily="65" charset="-120"/>
                        </a:rPr>
                        <a:t>原聲原影之</a:t>
                      </a:r>
                      <a:r>
                        <a:rPr lang="zh-TW" altLang="en-US" sz="1600" dirty="0" smtClean="0">
                          <a:solidFill>
                            <a:srgbClr val="C00000"/>
                          </a:solidFill>
                          <a:latin typeface="標楷體" panose="03000509000000000000" pitchFamily="65" charset="-120"/>
                          <a:ea typeface="標楷體" panose="03000509000000000000" pitchFamily="65" charset="-120"/>
                        </a:rPr>
                        <a:t>公開上映</a:t>
                      </a:r>
                      <a:r>
                        <a:rPr lang="zh-TW" altLang="en-US" sz="1600" dirty="0" smtClean="0">
                          <a:solidFill>
                            <a:srgbClr val="002060"/>
                          </a:solidFill>
                          <a:latin typeface="標楷體" panose="03000509000000000000" pitchFamily="65" charset="-120"/>
                          <a:ea typeface="標楷體" panose="03000509000000000000" pitchFamily="65" charset="-120"/>
                        </a:rPr>
                        <a:t>授權，由伴唱機製造商向版權公司、唱片公司取得</a:t>
                      </a:r>
                      <a:r>
                        <a:rPr lang="zh-TW" altLang="en-US" sz="1600" dirty="0" smtClean="0">
                          <a:solidFill>
                            <a:srgbClr val="C00000"/>
                          </a:solidFill>
                          <a:latin typeface="標楷體" panose="03000509000000000000" pitchFamily="65" charset="-120"/>
                          <a:ea typeface="標楷體" panose="03000509000000000000" pitchFamily="65" charset="-120"/>
                        </a:rPr>
                        <a:t>重製</a:t>
                      </a:r>
                      <a:r>
                        <a:rPr lang="zh-TW" altLang="en-US" sz="1600" dirty="0" smtClean="0">
                          <a:solidFill>
                            <a:srgbClr val="002060"/>
                          </a:solidFill>
                          <a:latin typeface="標楷體" panose="03000509000000000000" pitchFamily="65" charset="-120"/>
                          <a:ea typeface="標楷體" panose="03000509000000000000" pitchFamily="65" charset="-120"/>
                        </a:rPr>
                        <a:t>授權時，</a:t>
                      </a:r>
                      <a:r>
                        <a:rPr lang="zh-TW" altLang="en-US" sz="1600" u="sng" dirty="0" smtClean="0">
                          <a:solidFill>
                            <a:srgbClr val="002060"/>
                          </a:solidFill>
                          <a:latin typeface="標楷體" panose="03000509000000000000" pitchFamily="65" charset="-120"/>
                          <a:ea typeface="標楷體" panose="03000509000000000000" pitchFamily="65" charset="-120"/>
                        </a:rPr>
                        <a:t>一併</a:t>
                      </a:r>
                      <a:r>
                        <a:rPr lang="zh-TW" altLang="en-US" sz="1600" dirty="0" smtClean="0">
                          <a:solidFill>
                            <a:srgbClr val="002060"/>
                          </a:solidFill>
                          <a:latin typeface="標楷體" panose="03000509000000000000" pitchFamily="65" charset="-120"/>
                          <a:ea typeface="標楷體" panose="03000509000000000000" pitchFamily="65" charset="-120"/>
                        </a:rPr>
                        <a:t>取得授權</a:t>
                      </a:r>
                      <a:r>
                        <a:rPr lang="en-US" altLang="zh-TW" sz="1600" b="0" dirty="0" smtClean="0">
                          <a:solidFill>
                            <a:srgbClr val="002060"/>
                          </a:solidFill>
                          <a:latin typeface="標楷體" panose="03000509000000000000" pitchFamily="65" charset="-120"/>
                          <a:ea typeface="標楷體" panose="03000509000000000000" pitchFamily="65" charset="-120"/>
                        </a:rPr>
                        <a:t>(</a:t>
                      </a:r>
                      <a:r>
                        <a:rPr lang="zh-TW" altLang="en-US" sz="1600" b="0" dirty="0" smtClean="0">
                          <a:solidFill>
                            <a:srgbClr val="002060"/>
                          </a:solidFill>
                          <a:latin typeface="標楷體" panose="03000509000000000000" pitchFamily="65" charset="-120"/>
                          <a:ea typeface="標楷體" panose="03000509000000000000" pitchFamily="65" charset="-120"/>
                        </a:rPr>
                        <a:t>非向</a:t>
                      </a:r>
                      <a:r>
                        <a:rPr lang="en-US" altLang="zh-TW" sz="1600" b="0" dirty="0" smtClean="0">
                          <a:solidFill>
                            <a:srgbClr val="002060"/>
                          </a:solidFill>
                          <a:latin typeface="標楷體" panose="03000509000000000000" pitchFamily="65" charset="-120"/>
                          <a:ea typeface="標楷體" panose="03000509000000000000" pitchFamily="65" charset="-120"/>
                        </a:rPr>
                        <a:t>ARCO</a:t>
                      </a:r>
                      <a:r>
                        <a:rPr lang="zh-TW" altLang="en-US" sz="1600" b="0" dirty="0" smtClean="0">
                          <a:solidFill>
                            <a:srgbClr val="002060"/>
                          </a:solidFill>
                          <a:latin typeface="標楷體" panose="03000509000000000000" pitchFamily="65" charset="-120"/>
                          <a:ea typeface="標楷體" panose="03000509000000000000" pitchFamily="65" charset="-120"/>
                        </a:rPr>
                        <a:t>取得授權</a:t>
                      </a:r>
                      <a:r>
                        <a:rPr lang="en-US" altLang="zh-TW" sz="1600" b="0" dirty="0" smtClean="0">
                          <a:solidFill>
                            <a:srgbClr val="002060"/>
                          </a:solidFill>
                          <a:latin typeface="標楷體" panose="03000509000000000000" pitchFamily="65" charset="-120"/>
                          <a:ea typeface="標楷體" panose="03000509000000000000" pitchFamily="65" charset="-120"/>
                        </a:rPr>
                        <a:t>)</a:t>
                      </a:r>
                      <a:endParaRPr lang="zh-TW" altLang="en-US" sz="1600" b="0" dirty="0" smtClean="0">
                        <a:solidFill>
                          <a:srgbClr val="002060"/>
                        </a:solidFill>
                        <a:latin typeface="標楷體" panose="03000509000000000000" pitchFamily="65" charset="-120"/>
                        <a:ea typeface="標楷體" panose="03000509000000000000" pitchFamily="65" charset="-120"/>
                      </a:endParaRPr>
                    </a:p>
                  </a:txBody>
                  <a:tcPr/>
                </a:tc>
              </a:tr>
            </a:tbl>
          </a:graphicData>
        </a:graphic>
      </p:graphicFrame>
      <p:sp>
        <p:nvSpPr>
          <p:cNvPr id="10" name="橢圓形圖說文字 9"/>
          <p:cNvSpPr/>
          <p:nvPr/>
        </p:nvSpPr>
        <p:spPr>
          <a:xfrm>
            <a:off x="4644008" y="5183357"/>
            <a:ext cx="3960440" cy="1630019"/>
          </a:xfrm>
          <a:prstGeom prst="wedgeEllipseCallout">
            <a:avLst>
              <a:gd name="adj1" fmla="val -20807"/>
              <a:gd name="adj2" fmla="val -63342"/>
            </a:avLst>
          </a:prstGeom>
          <a:noFill/>
          <a:ln>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Clr>
                <a:srgbClr val="C00000"/>
              </a:buClr>
              <a:buFont typeface="Wingdings" panose="05000000000000000000" pitchFamily="2" charset="2"/>
              <a:buChar char="ü"/>
            </a:pPr>
            <a:r>
              <a:rPr lang="zh-TW" altLang="en-US" sz="1600" b="1" dirty="0">
                <a:solidFill>
                  <a:srgbClr val="002060"/>
                </a:solidFill>
                <a:latin typeface="標楷體" panose="03000509000000000000" pitchFamily="65" charset="-120"/>
                <a:ea typeface="標楷體" panose="03000509000000000000" pitchFamily="65" charset="-120"/>
              </a:rPr>
              <a:t>由於錄音著作</a:t>
            </a:r>
            <a:r>
              <a:rPr lang="en-US" altLang="zh-TW" sz="1600" b="1" dirty="0">
                <a:solidFill>
                  <a:srgbClr val="002060"/>
                </a:solidFill>
                <a:latin typeface="標楷體" panose="03000509000000000000" pitchFamily="65" charset="-120"/>
                <a:ea typeface="標楷體" panose="03000509000000000000" pitchFamily="65" charset="-120"/>
              </a:rPr>
              <a:t>(MIDI)</a:t>
            </a:r>
            <a:r>
              <a:rPr lang="zh-TW" altLang="en-US" sz="1600" b="1" dirty="0">
                <a:solidFill>
                  <a:srgbClr val="002060"/>
                </a:solidFill>
                <a:latin typeface="標楷體" panose="03000509000000000000" pitchFamily="65" charset="-120"/>
                <a:ea typeface="標楷體" panose="03000509000000000000" pitchFamily="65" charset="-120"/>
              </a:rPr>
              <a:t>、視聽著作</a:t>
            </a:r>
            <a:r>
              <a:rPr lang="en-US" altLang="zh-TW" sz="1600" b="1" dirty="0">
                <a:solidFill>
                  <a:srgbClr val="002060"/>
                </a:solidFill>
                <a:latin typeface="標楷體" panose="03000509000000000000" pitchFamily="65" charset="-120"/>
                <a:ea typeface="標楷體" panose="03000509000000000000" pitchFamily="65" charset="-120"/>
              </a:rPr>
              <a:t>(</a:t>
            </a:r>
            <a:r>
              <a:rPr lang="zh-TW" altLang="en-US" sz="1600" b="1" dirty="0">
                <a:solidFill>
                  <a:srgbClr val="002060"/>
                </a:solidFill>
                <a:latin typeface="標楷體" panose="03000509000000000000" pitchFamily="65" charset="-120"/>
                <a:ea typeface="標楷體" panose="03000509000000000000" pitchFamily="65" charset="-120"/>
              </a:rPr>
              <a:t>如風景畫面</a:t>
            </a:r>
            <a:r>
              <a:rPr lang="en-US" altLang="zh-TW" sz="1600" b="1" dirty="0">
                <a:solidFill>
                  <a:srgbClr val="002060"/>
                </a:solidFill>
                <a:latin typeface="標楷體" panose="03000509000000000000" pitchFamily="65" charset="-120"/>
                <a:ea typeface="標楷體" panose="03000509000000000000" pitchFamily="65" charset="-120"/>
              </a:rPr>
              <a:t>…)</a:t>
            </a:r>
            <a:r>
              <a:rPr lang="zh-TW" altLang="en-US" sz="1600" b="1" dirty="0">
                <a:solidFill>
                  <a:srgbClr val="002060"/>
                </a:solidFill>
                <a:latin typeface="標楷體" panose="03000509000000000000" pitchFamily="65" charset="-120"/>
                <a:ea typeface="標楷體" panose="03000509000000000000" pitchFamily="65" charset="-120"/>
              </a:rPr>
              <a:t>之權利，</a:t>
            </a:r>
            <a:r>
              <a:rPr lang="zh-TW" altLang="en-US" sz="1600" b="1" u="sng" dirty="0">
                <a:solidFill>
                  <a:srgbClr val="7030A0"/>
                </a:solidFill>
                <a:latin typeface="標楷體" panose="03000509000000000000" pitchFamily="65" charset="-120"/>
                <a:ea typeface="標楷體" panose="03000509000000000000" pitchFamily="65" charset="-120"/>
              </a:rPr>
              <a:t>多由伴唱機製造業者享有或取得授權</a:t>
            </a:r>
            <a:r>
              <a:rPr lang="zh-TW" altLang="en-US" sz="1600" b="1" dirty="0">
                <a:solidFill>
                  <a:srgbClr val="002060"/>
                </a:solidFill>
                <a:latin typeface="標楷體" panose="03000509000000000000" pitchFamily="65" charset="-120"/>
                <a:ea typeface="標楷體" panose="03000509000000000000" pitchFamily="65" charset="-120"/>
              </a:rPr>
              <a:t>，實務上利用人無須另取得授權</a:t>
            </a:r>
            <a:endParaRPr lang="zh-TW" altLang="en-US" sz="1600" b="1" dirty="0">
              <a:solidFill>
                <a:prstClr val="black"/>
              </a:solidFill>
              <a:latin typeface="標楷體" panose="03000509000000000000" pitchFamily="65" charset="-120"/>
              <a:ea typeface="標楷體" panose="03000509000000000000" pitchFamily="65" charset="-120"/>
            </a:endParaRPr>
          </a:p>
        </p:txBody>
      </p:sp>
      <p:graphicFrame>
        <p:nvGraphicFramePr>
          <p:cNvPr id="5" name="表格 4"/>
          <p:cNvGraphicFramePr>
            <a:graphicFrameLocks noGrp="1"/>
          </p:cNvGraphicFramePr>
          <p:nvPr>
            <p:extLst>
              <p:ext uri="{D42A27DB-BD31-4B8C-83A1-F6EECF244321}">
                <p14:modId xmlns:p14="http://schemas.microsoft.com/office/powerpoint/2010/main" val="3016597002"/>
              </p:ext>
            </p:extLst>
          </p:nvPr>
        </p:nvGraphicFramePr>
        <p:xfrm>
          <a:off x="5316252" y="4221089"/>
          <a:ext cx="3504220" cy="720735"/>
        </p:xfrm>
        <a:graphic>
          <a:graphicData uri="http://schemas.openxmlformats.org/drawingml/2006/table">
            <a:tbl>
              <a:tblPr firstRow="1" bandRow="1">
                <a:tableStyleId>{22838BEF-8BB2-4498-84A7-C5851F593DF1}</a:tableStyleId>
              </a:tblPr>
              <a:tblGrid>
                <a:gridCol w="3504220"/>
              </a:tblGrid>
              <a:tr h="720735">
                <a:tc>
                  <a:txBody>
                    <a:bodyPr/>
                    <a:lstStyle/>
                    <a:p>
                      <a:pPr lvl="0"/>
                      <a:r>
                        <a:rPr lang="zh-TW" altLang="en-US" sz="1800" b="1" dirty="0" smtClean="0">
                          <a:latin typeface="標楷體" panose="03000509000000000000" pitchFamily="65" charset="-120"/>
                          <a:ea typeface="標楷體" panose="03000509000000000000" pitchFamily="65" charset="-120"/>
                        </a:rPr>
                        <a:t>錄音著作</a:t>
                      </a:r>
                      <a:r>
                        <a:rPr lang="zh-TW" altLang="en-US" sz="1800" b="0" dirty="0" smtClean="0">
                          <a:latin typeface="標楷體" panose="03000509000000000000" pitchFamily="65" charset="-120"/>
                          <a:ea typeface="標楷體" panose="03000509000000000000" pitchFamily="65" charset="-120"/>
                        </a:rPr>
                        <a:t>公開演出報酬請求權</a:t>
                      </a:r>
                    </a:p>
                    <a:p>
                      <a:pPr lvl="0"/>
                      <a:r>
                        <a:rPr lang="zh-TW" altLang="en-US" sz="1800" b="1" dirty="0" smtClean="0">
                          <a:latin typeface="標楷體" panose="03000509000000000000" pitchFamily="65" charset="-120"/>
                          <a:ea typeface="標楷體" panose="03000509000000000000" pitchFamily="65" charset="-120"/>
                        </a:rPr>
                        <a:t>視聽著作</a:t>
                      </a:r>
                      <a:r>
                        <a:rPr lang="zh-TW" altLang="en-US" sz="1800" b="0" dirty="0" smtClean="0">
                          <a:latin typeface="標楷體" panose="03000509000000000000" pitchFamily="65" charset="-120"/>
                          <a:ea typeface="標楷體" panose="03000509000000000000" pitchFamily="65" charset="-120"/>
                        </a:rPr>
                        <a:t>公開上映</a:t>
                      </a:r>
                    </a:p>
                  </a:txBody>
                  <a:tcPr/>
                </a:tc>
              </a:tr>
            </a:tbl>
          </a:graphicData>
        </a:graphic>
      </p:graphicFrame>
    </p:spTree>
    <p:extLst>
      <p:ext uri="{BB962C8B-B14F-4D97-AF65-F5344CB8AC3E}">
        <p14:creationId xmlns:p14="http://schemas.microsoft.com/office/powerpoint/2010/main" val="299446646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圓角矩形 27"/>
          <p:cNvSpPr/>
          <p:nvPr/>
        </p:nvSpPr>
        <p:spPr>
          <a:xfrm>
            <a:off x="8310814" y="1749536"/>
            <a:ext cx="725682" cy="3676916"/>
          </a:xfrm>
          <a:prstGeom prst="roundRect">
            <a:avLst/>
          </a:prstGeom>
          <a:ln/>
        </p:spPr>
        <p:style>
          <a:lnRef idx="1">
            <a:schemeClr val="accent2"/>
          </a:lnRef>
          <a:fillRef idx="2">
            <a:schemeClr val="accent2"/>
          </a:fillRef>
          <a:effectRef idx="1">
            <a:schemeClr val="accent2"/>
          </a:effectRef>
          <a:fontRef idx="minor">
            <a:schemeClr val="dk1"/>
          </a:fontRef>
        </p:style>
        <p:txBody>
          <a:bodyPr rtlCol="0" anchor="ctr"/>
          <a:lstStyle/>
          <a:p>
            <a:pPr algn="ctr" defTabSz="711200">
              <a:lnSpc>
                <a:spcPct val="90000"/>
              </a:lnSpc>
              <a:spcBef>
                <a:spcPct val="0"/>
              </a:spcBef>
              <a:spcAft>
                <a:spcPct val="35000"/>
              </a:spcAft>
            </a:pPr>
            <a:r>
              <a:rPr lang="zh-TW" altLang="en-US" sz="1600" b="1" dirty="0">
                <a:solidFill>
                  <a:schemeClr val="tx1"/>
                </a:solidFill>
                <a:latin typeface="微軟正黑體" pitchFamily="34" charset="-120"/>
                <a:ea typeface="微軟正黑體" pitchFamily="34" charset="-120"/>
              </a:rPr>
              <a:t>卡拉</a:t>
            </a:r>
            <a:r>
              <a:rPr lang="en-US" altLang="en-US" sz="1600" b="1" dirty="0">
                <a:solidFill>
                  <a:schemeClr val="tx1"/>
                </a:solidFill>
                <a:latin typeface="微軟正黑體" pitchFamily="34" charset="-120"/>
                <a:ea typeface="微軟正黑體" pitchFamily="34" charset="-120"/>
              </a:rPr>
              <a:t>OK</a:t>
            </a:r>
            <a:r>
              <a:rPr lang="zh-TW" altLang="en-US" sz="1600" b="1" dirty="0">
                <a:solidFill>
                  <a:schemeClr val="tx1"/>
                </a:solidFill>
                <a:latin typeface="微軟正黑體" pitchFamily="34" charset="-120"/>
                <a:ea typeface="微軟正黑體" pitchFamily="34" charset="-120"/>
              </a:rPr>
              <a:t>店家</a:t>
            </a:r>
          </a:p>
        </p:txBody>
      </p:sp>
      <p:sp>
        <p:nvSpPr>
          <p:cNvPr id="26" name="向右箭號 25"/>
          <p:cNvSpPr/>
          <p:nvPr/>
        </p:nvSpPr>
        <p:spPr>
          <a:xfrm>
            <a:off x="1278552" y="2379950"/>
            <a:ext cx="1616148" cy="1054826"/>
          </a:xfrm>
          <a:prstGeom prst="rightArrow">
            <a:avLst>
              <a:gd name="adj1" fmla="val 50000"/>
              <a:gd name="adj2" fmla="val 31376"/>
            </a:avLst>
          </a:prstGeom>
          <a:solidFill>
            <a:schemeClr val="accent1">
              <a:lumMod val="40000"/>
              <a:lumOff val="60000"/>
            </a:schemeClr>
          </a:solidFill>
          <a:scene3d>
            <a:camera prst="orthographicFront"/>
            <a:lightRig rig="threePt" dir="t"/>
          </a:scene3d>
          <a:sp3d>
            <a:bevelT w="139700" prst="cross"/>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sz="1400" b="1" dirty="0" smtClean="0">
                <a:solidFill>
                  <a:srgbClr val="C00000"/>
                </a:solidFill>
                <a:latin typeface="微軟正黑體" pitchFamily="34" charset="-120"/>
                <a:ea typeface="微軟正黑體" pitchFamily="34" charset="-120"/>
              </a:rPr>
              <a:t>公開演出授權</a:t>
            </a:r>
            <a:r>
              <a:rPr lang="en-US" altLang="zh-TW" sz="1400" b="1" dirty="0" smtClean="0">
                <a:solidFill>
                  <a:srgbClr val="C00000"/>
                </a:solidFill>
                <a:latin typeface="微軟正黑體" pitchFamily="34" charset="-120"/>
                <a:ea typeface="微軟正黑體" pitchFamily="34" charset="-120"/>
              </a:rPr>
              <a:t>(</a:t>
            </a:r>
            <a:r>
              <a:rPr lang="zh-TW" altLang="en-US" sz="1400" b="1" dirty="0" smtClean="0">
                <a:solidFill>
                  <a:srgbClr val="C00000"/>
                </a:solidFill>
                <a:latin typeface="微軟正黑體" pitchFamily="34" charset="-120"/>
                <a:ea typeface="微軟正黑體" pitchFamily="34" charset="-120"/>
              </a:rPr>
              <a:t>專屬授權</a:t>
            </a:r>
            <a:r>
              <a:rPr lang="en-US" altLang="zh-TW" sz="1400" b="1" dirty="0" smtClean="0">
                <a:solidFill>
                  <a:srgbClr val="C00000"/>
                </a:solidFill>
                <a:latin typeface="微軟正黑體" pitchFamily="34" charset="-120"/>
                <a:ea typeface="微軟正黑體" pitchFamily="34" charset="-120"/>
              </a:rPr>
              <a:t>)</a:t>
            </a:r>
            <a:endParaRPr lang="zh-TW" altLang="en-US" sz="1400" b="1" dirty="0">
              <a:solidFill>
                <a:srgbClr val="C00000"/>
              </a:solidFill>
              <a:latin typeface="微軟正黑體" pitchFamily="34" charset="-120"/>
              <a:ea typeface="微軟正黑體" pitchFamily="34" charset="-120"/>
            </a:endParaRPr>
          </a:p>
        </p:txBody>
      </p:sp>
      <p:sp>
        <p:nvSpPr>
          <p:cNvPr id="2" name="標題 1"/>
          <p:cNvSpPr>
            <a:spLocks noGrp="1"/>
          </p:cNvSpPr>
          <p:nvPr>
            <p:ph type="title"/>
          </p:nvPr>
        </p:nvSpPr>
        <p:spPr>
          <a:xfrm>
            <a:off x="2086626" y="260837"/>
            <a:ext cx="6953092" cy="924475"/>
          </a:xfrm>
        </p:spPr>
        <p:txBody>
          <a:bodyPr>
            <a:noAutofit/>
          </a:bodyPr>
          <a:lstStyle/>
          <a:p>
            <a:pPr algn="ctr"/>
            <a:r>
              <a:rPr lang="zh-TW" altLang="en-US" sz="3200" dirty="0">
                <a:latin typeface="標楷體" panose="03000509000000000000" pitchFamily="65" charset="-120"/>
                <a:ea typeface="標楷體" panose="03000509000000000000" pitchFamily="65" charset="-120"/>
              </a:rPr>
              <a:t>我國電腦</a:t>
            </a:r>
            <a:r>
              <a:rPr lang="zh-TW" altLang="en-US" sz="3200" dirty="0" smtClean="0">
                <a:latin typeface="標楷體" panose="03000509000000000000" pitchFamily="65" charset="-120"/>
                <a:ea typeface="標楷體" panose="03000509000000000000" pitchFamily="65" charset="-120"/>
              </a:rPr>
              <a:t>伴唱機</a:t>
            </a:r>
            <a:r>
              <a:rPr lang="zh-TW" altLang="en-US" sz="3200" b="1" dirty="0" smtClean="0">
                <a:latin typeface="標楷體" panose="03000509000000000000" pitchFamily="65" charset="-120"/>
                <a:ea typeface="標楷體" panose="03000509000000000000" pitchFamily="65" charset="-120"/>
              </a:rPr>
              <a:t>公開演出</a:t>
            </a:r>
            <a:r>
              <a:rPr lang="zh-TW" altLang="en-US" sz="3200" dirty="0" smtClean="0">
                <a:latin typeface="標楷體" panose="03000509000000000000" pitchFamily="65" charset="-120"/>
                <a:ea typeface="標楷體" panose="03000509000000000000" pitchFamily="65" charset="-120"/>
              </a:rPr>
              <a:t>授權市場圖</a:t>
            </a:r>
            <a:endParaRPr lang="zh-TW" altLang="en-US" sz="3200" dirty="0">
              <a:latin typeface="標楷體" panose="03000509000000000000" pitchFamily="65" charset="-120"/>
              <a:ea typeface="標楷體" panose="03000509000000000000" pitchFamily="65" charset="-120"/>
            </a:endParaRPr>
          </a:p>
        </p:txBody>
      </p:sp>
      <p:sp>
        <p:nvSpPr>
          <p:cNvPr id="3" name="投影片編號版面配置區 2"/>
          <p:cNvSpPr>
            <a:spLocks noGrp="1"/>
          </p:cNvSpPr>
          <p:nvPr>
            <p:ph type="sldNum" sz="quarter" idx="12"/>
          </p:nvPr>
        </p:nvSpPr>
        <p:spPr/>
        <p:txBody>
          <a:bodyPr/>
          <a:lstStyle/>
          <a:p>
            <a:fld id="{43BF6F63-FCC7-4B76-8AD2-563749831186}" type="slidenum">
              <a:rPr lang="zh-TW" altLang="en-US" smtClean="0"/>
              <a:t>23</a:t>
            </a:fld>
            <a:endParaRPr lang="zh-TW" altLang="en-US"/>
          </a:p>
        </p:txBody>
      </p:sp>
      <p:sp>
        <p:nvSpPr>
          <p:cNvPr id="22" name="圓角矩形 21"/>
          <p:cNvSpPr/>
          <p:nvPr/>
        </p:nvSpPr>
        <p:spPr>
          <a:xfrm>
            <a:off x="143632" y="1722722"/>
            <a:ext cx="1116000" cy="3676916"/>
          </a:xfrm>
          <a:prstGeom prst="roundRect">
            <a:avLst/>
          </a:prstGeom>
          <a:ln/>
        </p:spPr>
        <p:style>
          <a:lnRef idx="1">
            <a:schemeClr val="accent5"/>
          </a:lnRef>
          <a:fillRef idx="2">
            <a:schemeClr val="accent5"/>
          </a:fillRef>
          <a:effectRef idx="1">
            <a:schemeClr val="accent5"/>
          </a:effectRef>
          <a:fontRef idx="minor">
            <a:schemeClr val="dk1"/>
          </a:fontRef>
        </p:style>
        <p:txBody>
          <a:bodyPr rtlCol="0" anchor="ctr"/>
          <a:lstStyle/>
          <a:p>
            <a:pPr lvl="0" algn="ctr" defTabSz="711200">
              <a:lnSpc>
                <a:spcPct val="150000"/>
              </a:lnSpc>
              <a:spcBef>
                <a:spcPct val="0"/>
              </a:spcBef>
              <a:spcAft>
                <a:spcPct val="35000"/>
              </a:spcAft>
            </a:pPr>
            <a:r>
              <a:rPr lang="zh-TW" altLang="en-US" sz="1600" b="1" dirty="0" smtClean="0">
                <a:solidFill>
                  <a:schemeClr val="tx1"/>
                </a:solidFill>
                <a:latin typeface="微軟正黑體" pitchFamily="34" charset="-120"/>
                <a:ea typeface="微軟正黑體" pitchFamily="34" charset="-120"/>
              </a:rPr>
              <a:t>版權公司、</a:t>
            </a:r>
            <a:endParaRPr lang="en-US" altLang="zh-TW" sz="1600" b="1" dirty="0" smtClean="0">
              <a:solidFill>
                <a:schemeClr val="tx1"/>
              </a:solidFill>
              <a:latin typeface="微軟正黑體" pitchFamily="34" charset="-120"/>
              <a:ea typeface="微軟正黑體" pitchFamily="34" charset="-120"/>
            </a:endParaRPr>
          </a:p>
          <a:p>
            <a:pPr lvl="0" defTabSz="711200">
              <a:lnSpc>
                <a:spcPct val="150000"/>
              </a:lnSpc>
              <a:spcBef>
                <a:spcPct val="0"/>
              </a:spcBef>
              <a:spcAft>
                <a:spcPct val="35000"/>
              </a:spcAft>
            </a:pPr>
            <a:r>
              <a:rPr lang="zh-TW" altLang="en-US" sz="1600" b="1" dirty="0" smtClean="0">
                <a:solidFill>
                  <a:schemeClr val="tx1"/>
                </a:solidFill>
                <a:latin typeface="微軟正黑體" pitchFamily="34" charset="-120"/>
                <a:ea typeface="微軟正黑體" pitchFamily="34" charset="-120"/>
              </a:rPr>
              <a:t>著作財產權人</a:t>
            </a:r>
            <a:endParaRPr lang="zh-TW" altLang="en-US" sz="1600" b="1" dirty="0">
              <a:solidFill>
                <a:schemeClr val="tx1"/>
              </a:solidFill>
              <a:latin typeface="微軟正黑體" pitchFamily="34" charset="-120"/>
              <a:ea typeface="微軟正黑體" pitchFamily="34" charset="-120"/>
            </a:endParaRPr>
          </a:p>
        </p:txBody>
      </p:sp>
      <p:sp>
        <p:nvSpPr>
          <p:cNvPr id="39" name="圓角矩形 38"/>
          <p:cNvSpPr/>
          <p:nvPr/>
        </p:nvSpPr>
        <p:spPr>
          <a:xfrm>
            <a:off x="5108480" y="3434776"/>
            <a:ext cx="1161027" cy="1417244"/>
          </a:xfrm>
          <a:prstGeom prst="roundRect">
            <a:avLst/>
          </a:prstGeom>
          <a:ln/>
          <a:scene3d>
            <a:camera prst="orthographicFront"/>
            <a:lightRig rig="threePt" dir="t"/>
          </a:scene3d>
          <a:sp3d>
            <a:bevelT prst="relaxedInset"/>
          </a:sp3d>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lvl="0" algn="ctr" defTabSz="711200">
              <a:lnSpc>
                <a:spcPct val="90000"/>
              </a:lnSpc>
              <a:spcBef>
                <a:spcPct val="0"/>
              </a:spcBef>
              <a:spcAft>
                <a:spcPct val="35000"/>
              </a:spcAft>
            </a:pPr>
            <a:r>
              <a:rPr lang="zh-TW" altLang="en-US" sz="1600" b="1" dirty="0" smtClean="0">
                <a:solidFill>
                  <a:schemeClr val="tx1"/>
                </a:solidFill>
                <a:latin typeface="微軟正黑體" pitchFamily="34" charset="-120"/>
                <a:ea typeface="微軟正黑體" pitchFamily="34" charset="-120"/>
              </a:rPr>
              <a:t>伴唱機</a:t>
            </a:r>
            <a:endParaRPr lang="en-US" altLang="zh-TW" sz="1600" b="1" dirty="0" smtClean="0">
              <a:solidFill>
                <a:schemeClr val="tx1"/>
              </a:solidFill>
              <a:latin typeface="微軟正黑體" pitchFamily="34" charset="-120"/>
              <a:ea typeface="微軟正黑體" pitchFamily="34" charset="-120"/>
            </a:endParaRPr>
          </a:p>
          <a:p>
            <a:pPr lvl="0" algn="ctr" defTabSz="711200">
              <a:lnSpc>
                <a:spcPct val="90000"/>
              </a:lnSpc>
              <a:spcBef>
                <a:spcPct val="0"/>
              </a:spcBef>
              <a:spcAft>
                <a:spcPct val="35000"/>
              </a:spcAft>
            </a:pPr>
            <a:r>
              <a:rPr lang="zh-TW" altLang="en-US" sz="1600" b="1" dirty="0" smtClean="0">
                <a:solidFill>
                  <a:schemeClr val="tx1"/>
                </a:solidFill>
                <a:latin typeface="微軟正黑體" pitchFamily="34" charset="-120"/>
                <a:ea typeface="微軟正黑體" pitchFamily="34" charset="-120"/>
              </a:rPr>
              <a:t>經銷商</a:t>
            </a:r>
            <a:endParaRPr lang="en-US" altLang="zh-TW" sz="1600" b="1" dirty="0" smtClean="0">
              <a:solidFill>
                <a:schemeClr val="tx1"/>
              </a:solidFill>
              <a:latin typeface="微軟正黑體" pitchFamily="34" charset="-120"/>
              <a:ea typeface="微軟正黑體" pitchFamily="34" charset="-120"/>
            </a:endParaRPr>
          </a:p>
          <a:p>
            <a:pPr lvl="0" algn="ctr" defTabSz="711200">
              <a:lnSpc>
                <a:spcPct val="90000"/>
              </a:lnSpc>
              <a:spcBef>
                <a:spcPct val="0"/>
              </a:spcBef>
              <a:spcAft>
                <a:spcPct val="35000"/>
              </a:spcAft>
            </a:pPr>
            <a:r>
              <a:rPr lang="en-US" altLang="zh-TW" sz="1600" b="1" dirty="0" smtClean="0">
                <a:solidFill>
                  <a:schemeClr val="tx1"/>
                </a:solidFill>
                <a:latin typeface="微軟正黑體" pitchFamily="34" charset="-120"/>
                <a:ea typeface="微軟正黑體" pitchFamily="34" charset="-120"/>
              </a:rPr>
              <a:t>(</a:t>
            </a:r>
            <a:r>
              <a:rPr lang="zh-TW" altLang="en-US" sz="1600" b="1" dirty="0">
                <a:solidFill>
                  <a:schemeClr val="tx1"/>
                </a:solidFill>
                <a:latin typeface="微軟正黑體" pitchFamily="34" charset="-120"/>
                <a:ea typeface="微軟正黑體" pitchFamily="34" charset="-120"/>
              </a:rPr>
              <a:t>放臺主</a:t>
            </a:r>
            <a:r>
              <a:rPr lang="en-US" altLang="zh-TW" sz="1600" b="1" dirty="0">
                <a:solidFill>
                  <a:schemeClr val="tx1"/>
                </a:solidFill>
                <a:latin typeface="微軟正黑體" pitchFamily="34" charset="-120"/>
                <a:ea typeface="微軟正黑體" pitchFamily="34" charset="-120"/>
              </a:rPr>
              <a:t>)</a:t>
            </a:r>
            <a:endParaRPr lang="zh-TW" altLang="en-US" sz="1600" b="1" dirty="0">
              <a:solidFill>
                <a:schemeClr val="tx1"/>
              </a:solidFill>
              <a:latin typeface="微軟正黑體" pitchFamily="34" charset="-120"/>
              <a:ea typeface="微軟正黑體" pitchFamily="34" charset="-120"/>
            </a:endParaRPr>
          </a:p>
        </p:txBody>
      </p:sp>
      <p:sp>
        <p:nvSpPr>
          <p:cNvPr id="40" name="向右箭號 39"/>
          <p:cNvSpPr/>
          <p:nvPr/>
        </p:nvSpPr>
        <p:spPr>
          <a:xfrm>
            <a:off x="3851920" y="2348880"/>
            <a:ext cx="4435162" cy="1085896"/>
          </a:xfrm>
          <a:prstGeom prst="rightArrow">
            <a:avLst/>
          </a:prstGeom>
          <a:solidFill>
            <a:schemeClr val="accent1">
              <a:lumMod val="40000"/>
              <a:lumOff val="60000"/>
            </a:schemeClr>
          </a:solidFill>
          <a:scene3d>
            <a:camera prst="orthographicFront"/>
            <a:lightRig rig="threePt" dir="t"/>
          </a:scene3d>
          <a:sp3d>
            <a:bevelT w="139700" prst="cross"/>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sz="1400" b="1" dirty="0" smtClean="0">
                <a:solidFill>
                  <a:srgbClr val="C00000"/>
                </a:solidFill>
                <a:latin typeface="微軟正黑體" pitchFamily="34" charset="-120"/>
                <a:ea typeface="微軟正黑體" pitchFamily="34" charset="-120"/>
              </a:rPr>
              <a:t>公開演出授權</a:t>
            </a:r>
            <a:endParaRPr lang="en-US" altLang="zh-TW" sz="1400" b="1" dirty="0" smtClean="0">
              <a:solidFill>
                <a:srgbClr val="C00000"/>
              </a:solidFill>
              <a:latin typeface="微軟正黑體" pitchFamily="34" charset="-120"/>
              <a:ea typeface="微軟正黑體" pitchFamily="34" charset="-120"/>
            </a:endParaRPr>
          </a:p>
          <a:p>
            <a:pPr algn="ctr"/>
            <a:r>
              <a:rPr lang="en-US" altLang="zh-TW" sz="1400" b="1" dirty="0" smtClean="0">
                <a:solidFill>
                  <a:srgbClr val="C00000"/>
                </a:solidFill>
                <a:latin typeface="微軟正黑體" pitchFamily="34" charset="-120"/>
                <a:ea typeface="微軟正黑體" pitchFamily="34" charset="-120"/>
              </a:rPr>
              <a:t>(</a:t>
            </a:r>
            <a:r>
              <a:rPr lang="zh-TW" altLang="en-US" sz="1400" b="1" dirty="0" smtClean="0">
                <a:solidFill>
                  <a:srgbClr val="C00000"/>
                </a:solidFill>
                <a:latin typeface="微軟正黑體" pitchFamily="34" charset="-120"/>
                <a:ea typeface="微軟正黑體" pitchFamily="34" charset="-120"/>
              </a:rPr>
              <a:t>非專屬授權</a:t>
            </a:r>
            <a:r>
              <a:rPr lang="en-US" altLang="zh-TW" sz="1400" b="1" dirty="0" smtClean="0">
                <a:solidFill>
                  <a:srgbClr val="C00000"/>
                </a:solidFill>
                <a:latin typeface="微軟正黑體" pitchFamily="34" charset="-120"/>
                <a:ea typeface="微軟正黑體" pitchFamily="34" charset="-120"/>
              </a:rPr>
              <a:t>)</a:t>
            </a:r>
            <a:endParaRPr lang="zh-TW" altLang="en-US" sz="1400" b="1" dirty="0">
              <a:solidFill>
                <a:srgbClr val="C00000"/>
              </a:solidFill>
              <a:latin typeface="微軟正黑體" pitchFamily="34" charset="-120"/>
              <a:ea typeface="微軟正黑體" pitchFamily="34" charset="-120"/>
            </a:endParaRPr>
          </a:p>
        </p:txBody>
      </p:sp>
      <p:sp>
        <p:nvSpPr>
          <p:cNvPr id="42" name="圓角矩形 41"/>
          <p:cNvSpPr/>
          <p:nvPr/>
        </p:nvSpPr>
        <p:spPr>
          <a:xfrm>
            <a:off x="2894700" y="1749536"/>
            <a:ext cx="899975" cy="3676916"/>
          </a:xfrm>
          <a:prstGeom prst="roundRect">
            <a:avLst/>
          </a:prstGeom>
          <a:ln/>
        </p:spPr>
        <p:style>
          <a:lnRef idx="1">
            <a:schemeClr val="accent3"/>
          </a:lnRef>
          <a:fillRef idx="3">
            <a:schemeClr val="accent3"/>
          </a:fillRef>
          <a:effectRef idx="2">
            <a:schemeClr val="accent3"/>
          </a:effectRef>
          <a:fontRef idx="minor">
            <a:schemeClr val="lt1"/>
          </a:fontRef>
        </p:style>
        <p:txBody>
          <a:bodyPr rtlCol="0" anchor="ctr"/>
          <a:lstStyle/>
          <a:p>
            <a:pPr lvl="0" algn="ctr" defTabSz="711200">
              <a:lnSpc>
                <a:spcPct val="90000"/>
              </a:lnSpc>
              <a:spcBef>
                <a:spcPct val="0"/>
              </a:spcBef>
              <a:spcAft>
                <a:spcPct val="35000"/>
              </a:spcAft>
            </a:pPr>
            <a:r>
              <a:rPr lang="zh-TW" altLang="en-US" sz="1600" b="1" dirty="0" smtClean="0">
                <a:solidFill>
                  <a:schemeClr val="tx1"/>
                </a:solidFill>
                <a:latin typeface="微軟正黑體" pitchFamily="34" charset="-120"/>
                <a:ea typeface="微軟正黑體" pitchFamily="34" charset="-120"/>
              </a:rPr>
              <a:t>加入</a:t>
            </a:r>
            <a:endParaRPr lang="en-US" altLang="zh-TW" sz="1600" b="1" dirty="0" smtClean="0">
              <a:solidFill>
                <a:schemeClr val="tx1"/>
              </a:solidFill>
              <a:latin typeface="微軟正黑體" pitchFamily="34" charset="-120"/>
              <a:ea typeface="微軟正黑體" pitchFamily="34" charset="-120"/>
            </a:endParaRPr>
          </a:p>
          <a:p>
            <a:pPr lvl="0" algn="ctr" defTabSz="711200">
              <a:lnSpc>
                <a:spcPct val="90000"/>
              </a:lnSpc>
              <a:spcBef>
                <a:spcPct val="0"/>
              </a:spcBef>
              <a:spcAft>
                <a:spcPct val="35000"/>
              </a:spcAft>
            </a:pPr>
            <a:r>
              <a:rPr lang="zh-TW" altLang="en-US" sz="1600" b="1" dirty="0" smtClean="0">
                <a:solidFill>
                  <a:schemeClr val="tx1"/>
                </a:solidFill>
                <a:latin typeface="微軟正黑體" pitchFamily="34" charset="-120"/>
                <a:ea typeface="微軟正黑體" pitchFamily="34" charset="-120"/>
              </a:rPr>
              <a:t>集管</a:t>
            </a:r>
            <a:endParaRPr lang="en-US" altLang="zh-TW" sz="1600" b="1" dirty="0" smtClean="0">
              <a:solidFill>
                <a:schemeClr val="tx1"/>
              </a:solidFill>
              <a:latin typeface="微軟正黑體" pitchFamily="34" charset="-120"/>
              <a:ea typeface="微軟正黑體" pitchFamily="34" charset="-120"/>
            </a:endParaRPr>
          </a:p>
          <a:p>
            <a:pPr lvl="0" algn="ctr" defTabSz="711200">
              <a:lnSpc>
                <a:spcPct val="90000"/>
              </a:lnSpc>
              <a:spcBef>
                <a:spcPct val="0"/>
              </a:spcBef>
              <a:spcAft>
                <a:spcPct val="35000"/>
              </a:spcAft>
            </a:pPr>
            <a:r>
              <a:rPr lang="zh-TW" altLang="en-US" sz="1600" b="1" dirty="0" smtClean="0">
                <a:solidFill>
                  <a:schemeClr val="tx1"/>
                </a:solidFill>
                <a:latin typeface="微軟正黑體" pitchFamily="34" charset="-120"/>
                <a:ea typeface="微軟正黑體" pitchFamily="34" charset="-120"/>
              </a:rPr>
              <a:t>團體</a:t>
            </a:r>
            <a:endParaRPr lang="en-US" altLang="zh-TW" sz="1600" b="1" dirty="0" smtClean="0">
              <a:solidFill>
                <a:schemeClr val="tx1"/>
              </a:solidFill>
              <a:latin typeface="微軟正黑體" pitchFamily="34" charset="-120"/>
              <a:ea typeface="微軟正黑體" pitchFamily="34" charset="-120"/>
            </a:endParaRPr>
          </a:p>
          <a:p>
            <a:pPr lvl="0" algn="ctr" defTabSz="711200">
              <a:lnSpc>
                <a:spcPct val="90000"/>
              </a:lnSpc>
              <a:spcBef>
                <a:spcPct val="0"/>
              </a:spcBef>
              <a:spcAft>
                <a:spcPct val="35000"/>
              </a:spcAft>
            </a:pPr>
            <a:r>
              <a:rPr lang="en-US" altLang="zh-TW" sz="1600" b="1" dirty="0" smtClean="0">
                <a:solidFill>
                  <a:schemeClr val="tx1"/>
                </a:solidFill>
                <a:latin typeface="微軟正黑體" pitchFamily="34" charset="-120"/>
                <a:ea typeface="微軟正黑體" pitchFamily="34" charset="-120"/>
              </a:rPr>
              <a:t>MUST</a:t>
            </a:r>
          </a:p>
          <a:p>
            <a:pPr lvl="0" algn="ctr" defTabSz="711200">
              <a:lnSpc>
                <a:spcPct val="90000"/>
              </a:lnSpc>
              <a:spcBef>
                <a:spcPct val="0"/>
              </a:spcBef>
              <a:spcAft>
                <a:spcPct val="35000"/>
              </a:spcAft>
            </a:pPr>
            <a:r>
              <a:rPr lang="en-US" altLang="zh-TW" sz="1600" b="1" dirty="0" smtClean="0">
                <a:solidFill>
                  <a:schemeClr val="tx1"/>
                </a:solidFill>
                <a:latin typeface="微軟正黑體" pitchFamily="34" charset="-120"/>
                <a:ea typeface="微軟正黑體" pitchFamily="34" charset="-120"/>
              </a:rPr>
              <a:t>MCAT</a:t>
            </a:r>
          </a:p>
          <a:p>
            <a:pPr lvl="0" algn="ctr" defTabSz="711200">
              <a:lnSpc>
                <a:spcPct val="90000"/>
              </a:lnSpc>
              <a:spcBef>
                <a:spcPct val="0"/>
              </a:spcBef>
              <a:spcAft>
                <a:spcPct val="35000"/>
              </a:spcAft>
            </a:pPr>
            <a:r>
              <a:rPr lang="en-US" altLang="zh-TW" sz="1600" b="1" dirty="0" smtClean="0">
                <a:solidFill>
                  <a:schemeClr val="tx1"/>
                </a:solidFill>
                <a:latin typeface="微軟正黑體" pitchFamily="34" charset="-120"/>
                <a:ea typeface="微軟正黑體" pitchFamily="34" charset="-120"/>
              </a:rPr>
              <a:t>TMCS</a:t>
            </a:r>
            <a:endParaRPr lang="zh-TW" altLang="en-US" sz="1600" b="1" dirty="0">
              <a:solidFill>
                <a:schemeClr val="tx1"/>
              </a:solidFill>
              <a:latin typeface="微軟正黑體" pitchFamily="34" charset="-120"/>
              <a:ea typeface="微軟正黑體" pitchFamily="34" charset="-120"/>
            </a:endParaRPr>
          </a:p>
        </p:txBody>
      </p:sp>
      <p:sp>
        <p:nvSpPr>
          <p:cNvPr id="44" name="矩形 43"/>
          <p:cNvSpPr/>
          <p:nvPr/>
        </p:nvSpPr>
        <p:spPr>
          <a:xfrm>
            <a:off x="4005903" y="2194991"/>
            <a:ext cx="3892412" cy="307777"/>
          </a:xfrm>
          <a:prstGeom prst="rect">
            <a:avLst/>
          </a:prstGeom>
        </p:spPr>
        <p:txBody>
          <a:bodyPr wrap="square">
            <a:spAutoFit/>
          </a:bodyPr>
          <a:lstStyle/>
          <a:p>
            <a:pPr algn="ctr"/>
            <a:r>
              <a:rPr lang="zh-TW" altLang="en-US" sz="1400" b="1" dirty="0" smtClean="0">
                <a:solidFill>
                  <a:srgbClr val="FF0000"/>
                </a:solidFill>
                <a:latin typeface="微軟正黑體" pitchFamily="34" charset="-120"/>
                <a:ea typeface="微軟正黑體" pitchFamily="34" charset="-120"/>
              </a:rPr>
              <a:t>向</a:t>
            </a:r>
            <a:r>
              <a:rPr lang="en-US" altLang="zh-TW" sz="1400" b="1" dirty="0" smtClean="0">
                <a:solidFill>
                  <a:srgbClr val="FF0000"/>
                </a:solidFill>
                <a:latin typeface="微軟正黑體" pitchFamily="34" charset="-120"/>
                <a:ea typeface="微軟正黑體" pitchFamily="34" charset="-120"/>
              </a:rPr>
              <a:t>3</a:t>
            </a:r>
            <a:r>
              <a:rPr lang="zh-TW" altLang="en-US" sz="1400" b="1" dirty="0" smtClean="0">
                <a:solidFill>
                  <a:srgbClr val="FF0000"/>
                </a:solidFill>
                <a:latin typeface="微軟正黑體" pitchFamily="34" charset="-120"/>
                <a:ea typeface="微軟正黑體" pitchFamily="34" charset="-120"/>
              </a:rPr>
              <a:t>家集管團體取得</a:t>
            </a:r>
            <a:r>
              <a:rPr lang="zh-TW" altLang="en-US" sz="1400" b="1" dirty="0">
                <a:solidFill>
                  <a:srgbClr val="FF0000"/>
                </a:solidFill>
                <a:latin typeface="微軟正黑體" pitchFamily="34" charset="-120"/>
                <a:ea typeface="微軟正黑體" pitchFamily="34" charset="-120"/>
              </a:rPr>
              <a:t>公開演出</a:t>
            </a:r>
            <a:r>
              <a:rPr lang="zh-TW" altLang="en-US" sz="1400" b="1" dirty="0" smtClean="0">
                <a:solidFill>
                  <a:srgbClr val="FF0000"/>
                </a:solidFill>
                <a:latin typeface="微軟正黑體" pitchFamily="34" charset="-120"/>
                <a:ea typeface="微軟正黑體" pitchFamily="34" charset="-120"/>
              </a:rPr>
              <a:t>授權</a:t>
            </a:r>
            <a:endParaRPr lang="zh-TW" altLang="en-US" sz="1400" b="1" dirty="0">
              <a:solidFill>
                <a:srgbClr val="FF0000"/>
              </a:solidFill>
              <a:latin typeface="微軟正黑體" pitchFamily="34" charset="-120"/>
              <a:ea typeface="微軟正黑體" pitchFamily="34" charset="-120"/>
            </a:endParaRPr>
          </a:p>
        </p:txBody>
      </p:sp>
      <p:sp>
        <p:nvSpPr>
          <p:cNvPr id="47" name="向右箭號 46"/>
          <p:cNvSpPr/>
          <p:nvPr/>
        </p:nvSpPr>
        <p:spPr>
          <a:xfrm>
            <a:off x="6336665" y="3561180"/>
            <a:ext cx="2002344" cy="660881"/>
          </a:xfrm>
          <a:prstGeom prst="rightArrow">
            <a:avLst/>
          </a:prstGeom>
          <a:solidFill>
            <a:schemeClr val="accent1">
              <a:lumMod val="40000"/>
              <a:lumOff val="60000"/>
            </a:schemeClr>
          </a:solidFill>
          <a:scene3d>
            <a:camera prst="orthographicFront"/>
            <a:lightRig rig="threePt" dir="t"/>
          </a:scene3d>
          <a:sp3d>
            <a:bevelT w="139700" prst="cross"/>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sz="1200" b="1" dirty="0">
              <a:solidFill>
                <a:schemeClr val="tx2">
                  <a:lumMod val="75000"/>
                </a:schemeClr>
              </a:solidFill>
              <a:latin typeface="微軟正黑體" pitchFamily="34" charset="-120"/>
              <a:ea typeface="微軟正黑體" pitchFamily="34" charset="-120"/>
            </a:endParaRPr>
          </a:p>
        </p:txBody>
      </p:sp>
      <p:sp>
        <p:nvSpPr>
          <p:cNvPr id="50" name="矩形 49"/>
          <p:cNvSpPr/>
          <p:nvPr/>
        </p:nvSpPr>
        <p:spPr>
          <a:xfrm>
            <a:off x="6269507" y="4358739"/>
            <a:ext cx="1969525" cy="738664"/>
          </a:xfrm>
          <a:prstGeom prst="rect">
            <a:avLst/>
          </a:prstGeom>
        </p:spPr>
        <p:txBody>
          <a:bodyPr wrap="square">
            <a:spAutoFit/>
          </a:bodyPr>
          <a:lstStyle/>
          <a:p>
            <a:r>
              <a:rPr lang="en-US" altLang="zh-TW" sz="1400" b="1" dirty="0">
                <a:latin typeface="微軟正黑體" pitchFamily="34" charset="-120"/>
                <a:ea typeface="微軟正黑體" pitchFamily="34" charset="-120"/>
              </a:rPr>
              <a:t>1</a:t>
            </a:r>
            <a:r>
              <a:rPr lang="en-US" altLang="zh-TW" sz="1400" b="1" dirty="0" smtClean="0">
                <a:latin typeface="微軟正黑體" pitchFamily="34" charset="-120"/>
                <a:ea typeface="微軟正黑體" pitchFamily="34" charset="-120"/>
              </a:rPr>
              <a:t>.</a:t>
            </a:r>
            <a:r>
              <a:rPr lang="zh-TW" altLang="en-US" sz="1400" b="1" dirty="0" smtClean="0">
                <a:latin typeface="微軟正黑體" pitchFamily="34" charset="-120"/>
                <a:ea typeface="微軟正黑體" pitchFamily="34" charset="-120"/>
              </a:rPr>
              <a:t>處理出租伴唱機業務</a:t>
            </a:r>
            <a:endParaRPr lang="en-US" altLang="zh-TW" sz="1400" b="1" dirty="0">
              <a:latin typeface="微軟正黑體" pitchFamily="34" charset="-120"/>
              <a:ea typeface="微軟正黑體" pitchFamily="34" charset="-120"/>
            </a:endParaRPr>
          </a:p>
          <a:p>
            <a:r>
              <a:rPr lang="en-US" altLang="zh-TW" sz="1400" b="1" dirty="0">
                <a:latin typeface="微軟正黑體" pitchFamily="34" charset="-120"/>
                <a:ea typeface="微軟正黑體" pitchFamily="34" charset="-120"/>
              </a:rPr>
              <a:t>2</a:t>
            </a:r>
            <a:r>
              <a:rPr lang="en-US" altLang="zh-TW" sz="1400" b="1" dirty="0" smtClean="0">
                <a:latin typeface="微軟正黑體" pitchFamily="34" charset="-120"/>
                <a:ea typeface="微軟正黑體" pitchFamily="34" charset="-120"/>
              </a:rPr>
              <a:t>.</a:t>
            </a:r>
            <a:r>
              <a:rPr lang="zh-TW" altLang="en-US" sz="1400" b="1" dirty="0" smtClean="0">
                <a:latin typeface="微軟正黑體" pitchFamily="34" charset="-120"/>
                <a:ea typeface="微軟正黑體" pitchFamily="34" charset="-120"/>
              </a:rPr>
              <a:t>通常放台主會代</a:t>
            </a:r>
            <a:r>
              <a:rPr lang="zh-TW" altLang="en-US" sz="1400" b="1" dirty="0">
                <a:latin typeface="微軟正黑體" pitchFamily="34" charset="-120"/>
                <a:ea typeface="微軟正黑體" pitchFamily="34" charset="-120"/>
              </a:rPr>
              <a:t>店家</a:t>
            </a:r>
            <a:r>
              <a:rPr lang="zh-TW" altLang="en-US" sz="1400" b="1" dirty="0" smtClean="0">
                <a:latin typeface="微軟正黑體" pitchFamily="34" charset="-120"/>
                <a:ea typeface="微軟正黑體" pitchFamily="34" charset="-120"/>
              </a:rPr>
              <a:t>取得</a:t>
            </a:r>
            <a:r>
              <a:rPr lang="zh-TW" altLang="en-US" sz="1400" b="1" dirty="0">
                <a:latin typeface="微軟正黑體" pitchFamily="34" charset="-120"/>
                <a:ea typeface="微軟正黑體" pitchFamily="34" charset="-120"/>
              </a:rPr>
              <a:t>公演</a:t>
            </a:r>
            <a:r>
              <a:rPr lang="zh-TW" altLang="en-US" sz="1400" b="1" dirty="0" smtClean="0">
                <a:latin typeface="微軟正黑體" pitchFamily="34" charset="-120"/>
                <a:ea typeface="微軟正黑體" pitchFamily="34" charset="-120"/>
              </a:rPr>
              <a:t>授權</a:t>
            </a:r>
            <a:endParaRPr lang="zh-TW" altLang="en-US" sz="1400" b="1" dirty="0">
              <a:latin typeface="微軟正黑體" pitchFamily="34" charset="-120"/>
              <a:ea typeface="微軟正黑體" pitchFamily="34" charset="-120"/>
            </a:endParaRPr>
          </a:p>
        </p:txBody>
      </p:sp>
    </p:spTree>
    <p:extLst>
      <p:ext uri="{BB962C8B-B14F-4D97-AF65-F5344CB8AC3E}">
        <p14:creationId xmlns:p14="http://schemas.microsoft.com/office/powerpoint/2010/main" val="428326467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724644" y="188640"/>
            <a:ext cx="5673725" cy="882352"/>
          </a:xfrm>
        </p:spPr>
        <p:txBody>
          <a:bodyPr>
            <a:noAutofit/>
          </a:bodyPr>
          <a:lstStyle/>
          <a:p>
            <a:pPr algn="l"/>
            <a:r>
              <a:rPr lang="zh-TW" altLang="en-US" sz="3600" dirty="0">
                <a:latin typeface="標楷體" panose="03000509000000000000" pitchFamily="65" charset="-120"/>
                <a:ea typeface="標楷體" panose="03000509000000000000" pitchFamily="65" charset="-120"/>
              </a:rPr>
              <a:t>卡拉</a:t>
            </a:r>
            <a:r>
              <a:rPr lang="en-US" altLang="zh-TW" sz="3600" dirty="0">
                <a:latin typeface="標楷體" panose="03000509000000000000" pitchFamily="65" charset="-120"/>
                <a:ea typeface="標楷體" panose="03000509000000000000" pitchFamily="65" charset="-120"/>
              </a:rPr>
              <a:t>OK</a:t>
            </a:r>
            <a:r>
              <a:rPr lang="zh-TW" altLang="en-US" sz="3600" dirty="0">
                <a:latin typeface="標楷體" panose="03000509000000000000" pitchFamily="65" charset="-120"/>
                <a:ea typeface="標楷體" panose="03000509000000000000" pitchFamily="65" charset="-120"/>
              </a:rPr>
              <a:t>授權制度介紹</a:t>
            </a:r>
          </a:p>
        </p:txBody>
      </p:sp>
      <p:graphicFrame>
        <p:nvGraphicFramePr>
          <p:cNvPr id="19" name="內容版面配置區 18"/>
          <p:cNvGraphicFramePr>
            <a:graphicFrameLocks noGrp="1"/>
          </p:cNvGraphicFramePr>
          <p:nvPr>
            <p:ph sz="half" idx="1"/>
            <p:extLst>
              <p:ext uri="{D42A27DB-BD31-4B8C-83A1-F6EECF244321}">
                <p14:modId xmlns:p14="http://schemas.microsoft.com/office/powerpoint/2010/main" val="3855639968"/>
              </p:ext>
            </p:extLst>
          </p:nvPr>
        </p:nvGraphicFramePr>
        <p:xfrm>
          <a:off x="467544" y="1721757"/>
          <a:ext cx="3600400" cy="429953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投影片編號版面配置區 4"/>
          <p:cNvSpPr>
            <a:spLocks noGrp="1"/>
          </p:cNvSpPr>
          <p:nvPr>
            <p:ph type="sldNum" sz="quarter" idx="12"/>
          </p:nvPr>
        </p:nvSpPr>
        <p:spPr/>
        <p:txBody>
          <a:bodyPr/>
          <a:lstStyle/>
          <a:p>
            <a:pPr>
              <a:defRPr/>
            </a:pPr>
            <a:fld id="{7C0C9F52-C163-4588-B1B2-740FA908C433}" type="slidenum">
              <a:rPr lang="zh-TW" altLang="en-US" smtClean="0"/>
              <a:pPr>
                <a:defRPr/>
              </a:pPr>
              <a:t>24</a:t>
            </a:fld>
            <a:endParaRPr lang="zh-TW" altLang="en-US" dirty="0"/>
          </a:p>
        </p:txBody>
      </p:sp>
      <p:sp>
        <p:nvSpPr>
          <p:cNvPr id="3" name="文字方塊 2"/>
          <p:cNvSpPr txBox="1"/>
          <p:nvPr/>
        </p:nvSpPr>
        <p:spPr>
          <a:xfrm>
            <a:off x="755576" y="1288625"/>
            <a:ext cx="3312368" cy="400110"/>
          </a:xfrm>
          <a:prstGeom prst="rect">
            <a:avLst/>
          </a:prstGeom>
          <a:noFill/>
        </p:spPr>
        <p:txBody>
          <a:bodyPr wrap="square" rtlCol="0">
            <a:spAutoFit/>
          </a:bodyPr>
          <a:lstStyle/>
          <a:p>
            <a:r>
              <a:rPr lang="zh-TW" altLang="en-US" sz="2000" b="1" u="sng" dirty="0" smtClean="0">
                <a:solidFill>
                  <a:srgbClr val="C00000"/>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Ａ：各別</a:t>
            </a:r>
            <a:r>
              <a:rPr lang="zh-TW" altLang="en-US" sz="2000" b="1" u="sng" dirty="0">
                <a:solidFill>
                  <a:srgbClr val="C00000"/>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洽詢三家集管</a:t>
            </a:r>
            <a:r>
              <a:rPr lang="zh-TW" altLang="en-US" sz="2000" b="1" u="sng" dirty="0" smtClean="0">
                <a:solidFill>
                  <a:srgbClr val="C00000"/>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團體</a:t>
            </a:r>
            <a:endParaRPr lang="zh-TW" altLang="en-US" sz="2000" b="1" u="sng" dirty="0">
              <a:solidFill>
                <a:srgbClr val="C00000"/>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endParaRPr>
          </a:p>
        </p:txBody>
      </p:sp>
      <p:sp>
        <p:nvSpPr>
          <p:cNvPr id="7" name="文字方塊 6"/>
          <p:cNvSpPr txBox="1"/>
          <p:nvPr/>
        </p:nvSpPr>
        <p:spPr>
          <a:xfrm>
            <a:off x="5682022" y="1138509"/>
            <a:ext cx="2309622" cy="677108"/>
          </a:xfrm>
          <a:prstGeom prst="rect">
            <a:avLst/>
          </a:prstGeom>
          <a:noFill/>
        </p:spPr>
        <p:txBody>
          <a:bodyPr wrap="square" rtlCol="0">
            <a:spAutoFit/>
          </a:bodyPr>
          <a:lstStyle/>
          <a:p>
            <a:pPr algn="ctr"/>
            <a:r>
              <a:rPr lang="zh-TW" altLang="en-US" sz="2000" b="1" u="sng" dirty="0" smtClean="0">
                <a:solidFill>
                  <a:srgbClr val="C00000"/>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Ｂ：單一窗口 </a:t>
            </a:r>
            <a:r>
              <a:rPr lang="en-US" altLang="zh-TW" b="1" dirty="0" smtClean="0">
                <a:solidFill>
                  <a:srgbClr val="C00000"/>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(2015.1.1</a:t>
            </a:r>
            <a:r>
              <a:rPr lang="zh-TW" altLang="en-US" b="1" dirty="0" smtClean="0">
                <a:solidFill>
                  <a:srgbClr val="C00000"/>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實行）</a:t>
            </a:r>
            <a:endParaRPr lang="en-US" altLang="zh-TW" b="1" dirty="0" smtClean="0">
              <a:solidFill>
                <a:srgbClr val="C00000"/>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endParaRPr>
          </a:p>
        </p:txBody>
      </p:sp>
      <p:grpSp>
        <p:nvGrpSpPr>
          <p:cNvPr id="39" name="群組 38"/>
          <p:cNvGrpSpPr/>
          <p:nvPr/>
        </p:nvGrpSpPr>
        <p:grpSpPr>
          <a:xfrm>
            <a:off x="4644008" y="2060846"/>
            <a:ext cx="4211732" cy="3824584"/>
            <a:chOff x="4644008" y="2223624"/>
            <a:chExt cx="4211732" cy="2992028"/>
          </a:xfrm>
        </p:grpSpPr>
        <p:sp>
          <p:nvSpPr>
            <p:cNvPr id="10" name="橢圓 9"/>
            <p:cNvSpPr/>
            <p:nvPr/>
          </p:nvSpPr>
          <p:spPr>
            <a:xfrm>
              <a:off x="4644008" y="2223624"/>
              <a:ext cx="578091" cy="2534982"/>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zh-TW" altLang="en-US" sz="2000" b="1" dirty="0" smtClean="0">
                  <a:latin typeface="微軟正黑體" panose="020B0604030504040204" pitchFamily="34" charset="-120"/>
                  <a:ea typeface="微軟正黑體" panose="020B0604030504040204" pitchFamily="34" charset="-120"/>
                </a:rPr>
                <a:t>利用人</a:t>
              </a:r>
              <a:endParaRPr lang="zh-TW" altLang="en-US" sz="2000" b="1" dirty="0">
                <a:latin typeface="微軟正黑體" panose="020B0604030504040204" pitchFamily="34" charset="-120"/>
                <a:ea typeface="微軟正黑體" panose="020B0604030504040204" pitchFamily="34" charset="-120"/>
              </a:endParaRPr>
            </a:p>
          </p:txBody>
        </p:sp>
        <p:grpSp>
          <p:nvGrpSpPr>
            <p:cNvPr id="35" name="群組 34"/>
            <p:cNvGrpSpPr/>
            <p:nvPr/>
          </p:nvGrpSpPr>
          <p:grpSpPr>
            <a:xfrm>
              <a:off x="5215732" y="2223624"/>
              <a:ext cx="1228476" cy="2992028"/>
              <a:chOff x="1818284" y="3328968"/>
              <a:chExt cx="1219352" cy="2583261"/>
            </a:xfrm>
          </p:grpSpPr>
          <p:cxnSp>
            <p:nvCxnSpPr>
              <p:cNvPr id="12" name="直線單箭頭接點 11"/>
              <p:cNvCxnSpPr/>
              <p:nvPr/>
            </p:nvCxnSpPr>
            <p:spPr>
              <a:xfrm>
                <a:off x="1818284" y="4375776"/>
                <a:ext cx="931505" cy="0"/>
              </a:xfrm>
              <a:prstGeom prst="straightConnector1">
                <a:avLst/>
              </a:prstGeom>
              <a:ln w="22225">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14" name="直線單箭頭接點 13"/>
              <p:cNvCxnSpPr/>
              <p:nvPr/>
            </p:nvCxnSpPr>
            <p:spPr>
              <a:xfrm flipH="1">
                <a:off x="1824604" y="4725144"/>
                <a:ext cx="855664" cy="0"/>
              </a:xfrm>
              <a:prstGeom prst="straightConnector1">
                <a:avLst/>
              </a:prstGeom>
              <a:ln w="19050">
                <a:solidFill>
                  <a:srgbClr val="00B050"/>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22" name="文字方塊 21"/>
              <p:cNvSpPr txBox="1"/>
              <p:nvPr/>
            </p:nvSpPr>
            <p:spPr>
              <a:xfrm>
                <a:off x="1818284" y="3328968"/>
                <a:ext cx="1219352" cy="696409"/>
              </a:xfrm>
              <a:prstGeom prst="rect">
                <a:avLst/>
              </a:prstGeom>
              <a:noFill/>
            </p:spPr>
            <p:txBody>
              <a:bodyPr wrap="square" rtlCol="0">
                <a:spAutoFit/>
              </a:bodyPr>
              <a:lstStyle/>
              <a:p>
                <a:r>
                  <a:rPr lang="zh-TW" altLang="en-US" sz="1500" b="1" dirty="0" smtClean="0">
                    <a:latin typeface="微軟正黑體" panose="020B0604030504040204" pitchFamily="34" charset="-120"/>
                    <a:ea typeface="微軟正黑體" panose="020B0604030504040204" pitchFamily="34" charset="-120"/>
                  </a:rPr>
                  <a:t>支付一筆使用報酬</a:t>
                </a:r>
                <a:r>
                  <a:rPr lang="en-US" altLang="zh-TW" sz="1500" b="1" dirty="0" smtClean="0">
                    <a:latin typeface="微軟正黑體" panose="020B0604030504040204" pitchFamily="34" charset="-120"/>
                    <a:ea typeface="微軟正黑體" panose="020B0604030504040204" pitchFamily="34" charset="-120"/>
                  </a:rPr>
                  <a:t>(</a:t>
                </a:r>
                <a:r>
                  <a:rPr lang="en-US" altLang="zh-TW" sz="1500" b="1" dirty="0" smtClean="0">
                    <a:solidFill>
                      <a:srgbClr val="C00000"/>
                    </a:solidFill>
                    <a:latin typeface="微軟正黑體" panose="020B0604030504040204" pitchFamily="34" charset="-120"/>
                    <a:ea typeface="微軟正黑體" panose="020B0604030504040204" pitchFamily="34" charset="-120"/>
                  </a:rPr>
                  <a:t>NTD.9,000</a:t>
                </a:r>
                <a:r>
                  <a:rPr lang="en-US" altLang="zh-TW" sz="1500" b="1" dirty="0" smtClean="0">
                    <a:latin typeface="微軟正黑體" panose="020B0604030504040204" pitchFamily="34" charset="-120"/>
                    <a:ea typeface="微軟正黑體" panose="020B0604030504040204" pitchFamily="34" charset="-120"/>
                  </a:rPr>
                  <a:t>/</a:t>
                </a:r>
                <a:r>
                  <a:rPr lang="zh-TW" altLang="en-US" sz="1500" b="1" dirty="0" smtClean="0">
                    <a:latin typeface="微軟正黑體" panose="020B0604030504040204" pitchFamily="34" charset="-120"/>
                    <a:ea typeface="微軟正黑體" panose="020B0604030504040204" pitchFamily="34" charset="-120"/>
                  </a:rPr>
                  <a:t>年</a:t>
                </a:r>
                <a:r>
                  <a:rPr lang="en-US" altLang="zh-TW" sz="1500" b="1" dirty="0" smtClean="0">
                    <a:latin typeface="微軟正黑體" panose="020B0604030504040204" pitchFamily="34" charset="-120"/>
                    <a:ea typeface="微軟正黑體" panose="020B0604030504040204" pitchFamily="34" charset="-120"/>
                  </a:rPr>
                  <a:t>/</a:t>
                </a:r>
                <a:r>
                  <a:rPr lang="zh-TW" altLang="en-US" sz="1500" b="1" dirty="0" smtClean="0">
                    <a:latin typeface="微軟正黑體" panose="020B0604030504040204" pitchFamily="34" charset="-120"/>
                    <a:ea typeface="微軟正黑體" panose="020B0604030504040204" pitchFamily="34" charset="-120"/>
                  </a:rPr>
                  <a:t>台</a:t>
                </a:r>
                <a:r>
                  <a:rPr lang="en-US" altLang="zh-TW" sz="1600" b="1" dirty="0" smtClean="0">
                    <a:latin typeface="微軟正黑體" panose="020B0604030504040204" pitchFamily="34" charset="-120"/>
                    <a:ea typeface="微軟正黑體" panose="020B0604030504040204" pitchFamily="34" charset="-120"/>
                  </a:rPr>
                  <a:t>)</a:t>
                </a:r>
                <a:endParaRPr lang="zh-TW" altLang="en-US" sz="1600" b="1" dirty="0">
                  <a:latin typeface="微軟正黑體" panose="020B0604030504040204" pitchFamily="34" charset="-120"/>
                  <a:ea typeface="微軟正黑體" panose="020B0604030504040204" pitchFamily="34" charset="-120"/>
                </a:endParaRPr>
              </a:p>
            </p:txBody>
          </p:sp>
          <p:sp>
            <p:nvSpPr>
              <p:cNvPr id="31" name="矩形 30"/>
              <p:cNvSpPr/>
              <p:nvPr/>
            </p:nvSpPr>
            <p:spPr>
              <a:xfrm>
                <a:off x="1853651" y="4992592"/>
                <a:ext cx="826619" cy="91963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rtlCol="0" anchor="ctr"/>
              <a:lstStyle/>
              <a:p>
                <a:pPr algn="just"/>
                <a:r>
                  <a:rPr lang="zh-TW" altLang="en-US" sz="1600" b="1" dirty="0" smtClean="0">
                    <a:solidFill>
                      <a:srgbClr val="0070C0"/>
                    </a:solidFill>
                    <a:latin typeface="微軟正黑體" panose="020B0604030504040204" pitchFamily="34" charset="-120"/>
                    <a:ea typeface="微軟正黑體" panose="020B0604030504040204" pitchFamily="34" charset="-120"/>
                  </a:rPr>
                  <a:t>一次取得</a:t>
                </a:r>
                <a:r>
                  <a:rPr lang="en-US" altLang="zh-TW" sz="1600" b="1" dirty="0" smtClean="0">
                    <a:solidFill>
                      <a:srgbClr val="0070C0"/>
                    </a:solidFill>
                    <a:latin typeface="微軟正黑體" panose="020B0604030504040204" pitchFamily="34" charset="-120"/>
                    <a:ea typeface="微軟正黑體" panose="020B0604030504040204" pitchFamily="34" charset="-120"/>
                  </a:rPr>
                  <a:t>3</a:t>
                </a:r>
                <a:r>
                  <a:rPr lang="zh-TW" altLang="en-US" sz="1600" b="1" dirty="0" smtClean="0">
                    <a:solidFill>
                      <a:srgbClr val="0070C0"/>
                    </a:solidFill>
                    <a:latin typeface="微軟正黑體" panose="020B0604030504040204" pitchFamily="34" charset="-120"/>
                    <a:ea typeface="微軟正黑體" panose="020B0604030504040204" pitchFamily="34" charset="-120"/>
                  </a:rPr>
                  <a:t>家團體</a:t>
                </a:r>
                <a:r>
                  <a:rPr lang="zh-TW" altLang="en-US" sz="1600" b="1" dirty="0">
                    <a:solidFill>
                      <a:srgbClr val="0070C0"/>
                    </a:solidFill>
                    <a:latin typeface="微軟正黑體" panose="020B0604030504040204" pitchFamily="34" charset="-120"/>
                    <a:ea typeface="微軟正黑體" panose="020B0604030504040204" pitchFamily="34" charset="-120"/>
                  </a:rPr>
                  <a:t>的</a:t>
                </a:r>
                <a:r>
                  <a:rPr lang="zh-TW" altLang="en-US" sz="1600" b="1" dirty="0" smtClean="0">
                    <a:solidFill>
                      <a:srgbClr val="0070C0"/>
                    </a:solidFill>
                    <a:latin typeface="微軟正黑體" panose="020B0604030504040204" pitchFamily="34" charset="-120"/>
                    <a:ea typeface="微軟正黑體" panose="020B0604030504040204" pitchFamily="34" charset="-120"/>
                  </a:rPr>
                  <a:t>授權</a:t>
                </a:r>
                <a:endParaRPr lang="zh-TW" altLang="en-US" sz="1600" b="1" dirty="0">
                  <a:solidFill>
                    <a:srgbClr val="0070C0"/>
                  </a:solidFill>
                  <a:latin typeface="微軟正黑體" panose="020B0604030504040204" pitchFamily="34" charset="-120"/>
                  <a:ea typeface="微軟正黑體" panose="020B0604030504040204" pitchFamily="34" charset="-120"/>
                </a:endParaRPr>
              </a:p>
            </p:txBody>
          </p:sp>
        </p:grpSp>
        <p:sp>
          <p:nvSpPr>
            <p:cNvPr id="16" name="文字方塊 15"/>
            <p:cNvSpPr txBox="1"/>
            <p:nvPr/>
          </p:nvSpPr>
          <p:spPr>
            <a:xfrm>
              <a:off x="6154207" y="3227166"/>
              <a:ext cx="891161" cy="923330"/>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r>
                <a:rPr lang="en-US" altLang="zh-TW" b="1" dirty="0" smtClean="0">
                  <a:latin typeface="微軟正黑體" panose="020B0604030504040204" pitchFamily="34" charset="-120"/>
                  <a:ea typeface="微軟正黑體" panose="020B0604030504040204" pitchFamily="34" charset="-120"/>
                </a:rPr>
                <a:t>MUST(</a:t>
              </a:r>
              <a:r>
                <a:rPr lang="zh-TW" altLang="en-US" b="1" dirty="0" smtClean="0">
                  <a:latin typeface="微軟正黑體" panose="020B0604030504040204" pitchFamily="34" charset="-120"/>
                  <a:ea typeface="微軟正黑體" panose="020B0604030504040204" pitchFamily="34" charset="-120"/>
                </a:rPr>
                <a:t>單一窗口</a:t>
              </a:r>
              <a:r>
                <a:rPr lang="en-US" altLang="zh-TW" dirty="0" smtClean="0"/>
                <a:t>)</a:t>
              </a:r>
              <a:endParaRPr lang="zh-TW" altLang="en-US" dirty="0"/>
            </a:p>
          </p:txBody>
        </p:sp>
        <p:sp>
          <p:nvSpPr>
            <p:cNvPr id="23" name="文字方塊 22"/>
            <p:cNvSpPr txBox="1"/>
            <p:nvPr/>
          </p:nvSpPr>
          <p:spPr>
            <a:xfrm>
              <a:off x="7941000" y="2545762"/>
              <a:ext cx="914740" cy="369332"/>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r>
                <a:rPr lang="en-US" altLang="zh-TW" b="1" dirty="0" smtClean="0">
                  <a:latin typeface="微軟正黑體" panose="020B0604030504040204" pitchFamily="34" charset="-120"/>
                  <a:ea typeface="微軟正黑體" panose="020B0604030504040204" pitchFamily="34" charset="-120"/>
                </a:rPr>
                <a:t>MCAT</a:t>
              </a:r>
              <a:endParaRPr lang="zh-TW" altLang="en-US" b="1" dirty="0">
                <a:latin typeface="微軟正黑體" panose="020B0604030504040204" pitchFamily="34" charset="-120"/>
                <a:ea typeface="微軟正黑體" panose="020B0604030504040204" pitchFamily="34" charset="-120"/>
              </a:endParaRPr>
            </a:p>
          </p:txBody>
        </p:sp>
        <p:sp>
          <p:nvSpPr>
            <p:cNvPr id="25" name="文字方塊 24"/>
            <p:cNvSpPr txBox="1"/>
            <p:nvPr/>
          </p:nvSpPr>
          <p:spPr>
            <a:xfrm>
              <a:off x="7966322" y="3381810"/>
              <a:ext cx="880118" cy="369332"/>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r>
                <a:rPr lang="en-US" altLang="zh-TW" b="1" dirty="0" smtClean="0">
                  <a:latin typeface="微軟正黑體" panose="020B0604030504040204" pitchFamily="34" charset="-120"/>
                  <a:ea typeface="微軟正黑體" panose="020B0604030504040204" pitchFamily="34" charset="-120"/>
                </a:rPr>
                <a:t>MUST</a:t>
              </a:r>
              <a:endParaRPr lang="zh-TW" altLang="en-US" b="1" dirty="0">
                <a:latin typeface="微軟正黑體" panose="020B0604030504040204" pitchFamily="34" charset="-120"/>
                <a:ea typeface="微軟正黑體" panose="020B0604030504040204" pitchFamily="34" charset="-120"/>
              </a:endParaRPr>
            </a:p>
          </p:txBody>
        </p:sp>
        <p:sp>
          <p:nvSpPr>
            <p:cNvPr id="18" name="文字方塊 17"/>
            <p:cNvSpPr txBox="1"/>
            <p:nvPr/>
          </p:nvSpPr>
          <p:spPr>
            <a:xfrm>
              <a:off x="7991644" y="4196239"/>
              <a:ext cx="864096" cy="369332"/>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r>
                <a:rPr lang="en-US" altLang="zh-TW" b="1" dirty="0" smtClean="0">
                  <a:latin typeface="微軟正黑體" panose="020B0604030504040204" pitchFamily="34" charset="-120"/>
                  <a:ea typeface="微軟正黑體" panose="020B0604030504040204" pitchFamily="34" charset="-120"/>
                </a:rPr>
                <a:t>TMCS</a:t>
              </a:r>
              <a:endParaRPr lang="zh-TW" altLang="en-US" b="1" dirty="0">
                <a:latin typeface="微軟正黑體" panose="020B0604030504040204" pitchFamily="34" charset="-120"/>
                <a:ea typeface="微軟正黑體" panose="020B0604030504040204" pitchFamily="34" charset="-120"/>
              </a:endParaRPr>
            </a:p>
          </p:txBody>
        </p:sp>
        <p:cxnSp>
          <p:nvCxnSpPr>
            <p:cNvPr id="27" name="直線接點 26"/>
            <p:cNvCxnSpPr/>
            <p:nvPr/>
          </p:nvCxnSpPr>
          <p:spPr>
            <a:xfrm flipV="1">
              <a:off x="7080567" y="2824388"/>
              <a:ext cx="860433" cy="773736"/>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30" name="直線接點 29"/>
            <p:cNvCxnSpPr/>
            <p:nvPr/>
          </p:nvCxnSpPr>
          <p:spPr>
            <a:xfrm>
              <a:off x="7045486" y="3631782"/>
              <a:ext cx="895514" cy="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38" name="直線接點 37"/>
            <p:cNvCxnSpPr>
              <a:stCxn id="16" idx="3"/>
              <a:endCxn id="18" idx="1"/>
            </p:cNvCxnSpPr>
            <p:nvPr/>
          </p:nvCxnSpPr>
          <p:spPr>
            <a:xfrm>
              <a:off x="7045368" y="3688831"/>
              <a:ext cx="946276" cy="692074"/>
            </a:xfrm>
            <a:prstGeom prst="line">
              <a:avLst/>
            </a:prstGeom>
            <a:ln w="22225"/>
          </p:spPr>
          <p:style>
            <a:lnRef idx="1">
              <a:schemeClr val="accent1"/>
            </a:lnRef>
            <a:fillRef idx="0">
              <a:schemeClr val="accent1"/>
            </a:fillRef>
            <a:effectRef idx="0">
              <a:schemeClr val="accent1"/>
            </a:effectRef>
            <a:fontRef idx="minor">
              <a:schemeClr val="tx1"/>
            </a:fontRef>
          </p:style>
        </p:cxnSp>
      </p:grpSp>
      <p:pic>
        <p:nvPicPr>
          <p:cNvPr id="56" name="Picture 2">
            <a:hlinkClick r:id="rId8"/>
          </p:cNvPr>
          <p:cNvPicPr>
            <a:picLocks noChangeAspect="1" noChangeArrowheads="1"/>
          </p:cNvPicPr>
          <p:nvPr/>
        </p:nvPicPr>
        <p:blipFill>
          <a:blip r:embed="rId9"/>
          <a:srcRect/>
          <a:stretch>
            <a:fillRect/>
          </a:stretch>
        </p:blipFill>
        <p:spPr bwMode="auto">
          <a:xfrm rot="973507">
            <a:off x="1205376" y="1851884"/>
            <a:ext cx="952077" cy="952077"/>
          </a:xfrm>
          <a:prstGeom prst="rect">
            <a:avLst/>
          </a:prstGeom>
          <a:ln>
            <a:noFill/>
          </a:ln>
          <a:effectLst>
            <a:outerShdw blurRad="292100" dist="139700" dir="2700000" algn="tl" rotWithShape="0">
              <a:srgbClr val="333333">
                <a:alpha val="65000"/>
              </a:srgbClr>
            </a:outerShdw>
          </a:effectLst>
          <a:scene3d>
            <a:camera prst="perspectiveHeroicExtremeLeftFacing"/>
            <a:lightRig rig="threePt" dir="t"/>
          </a:scene3d>
        </p:spPr>
      </p:pic>
      <p:pic>
        <p:nvPicPr>
          <p:cNvPr id="24" name="圖片 23" descr="C:\Users\00615\Desktop\唱歌跳舞彩色版(夢涵用)1.tif"/>
          <p:cNvPicPr/>
          <p:nvPr/>
        </p:nvPicPr>
        <p:blipFill>
          <a:blip r:embed="rId10" cstate="print">
            <a:extLst>
              <a:ext uri="{28A0092B-C50C-407E-A947-70E740481C1C}">
                <a14:useLocalDpi xmlns:a14="http://schemas.microsoft.com/office/drawing/2010/main" val="0"/>
              </a:ext>
            </a:extLst>
          </a:blip>
          <a:srcRect/>
          <a:stretch>
            <a:fillRect/>
          </a:stretch>
        </p:blipFill>
        <p:spPr bwMode="auto">
          <a:xfrm rot="519923">
            <a:off x="6422344" y="2186263"/>
            <a:ext cx="1128233" cy="984223"/>
          </a:xfrm>
          <a:prstGeom prst="rect">
            <a:avLst/>
          </a:prstGeom>
          <a:noFill/>
          <a:ln>
            <a:noFill/>
          </a:ln>
          <a:scene3d>
            <a:camera prst="isometricOffAxis2Left"/>
            <a:lightRig rig="threePt" dir="t"/>
          </a:scene3d>
        </p:spPr>
      </p:pic>
      <p:sp>
        <p:nvSpPr>
          <p:cNvPr id="8" name="雲朵形圖說文字 7"/>
          <p:cNvSpPr/>
          <p:nvPr/>
        </p:nvSpPr>
        <p:spPr>
          <a:xfrm>
            <a:off x="1681415" y="4856887"/>
            <a:ext cx="1882473" cy="888639"/>
          </a:xfrm>
          <a:prstGeom prst="cloudCallout">
            <a:avLst>
              <a:gd name="adj1" fmla="val 43569"/>
              <a:gd name="adj2" fmla="val -68892"/>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zh-TW" altLang="en-US" sz="1400" b="1" dirty="0" smtClean="0">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合計</a:t>
            </a:r>
            <a:r>
              <a:rPr lang="en-US" altLang="zh-TW" sz="1400" b="1" dirty="0" smtClean="0">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NTD.10,000</a:t>
            </a:r>
            <a:r>
              <a:rPr lang="zh-TW" altLang="en-US" sz="1400" b="1" dirty="0" smtClean="0">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元</a:t>
            </a:r>
            <a:r>
              <a:rPr lang="en-US" altLang="zh-TW" sz="1400" b="1" dirty="0" smtClean="0">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a:t>
            </a:r>
            <a:r>
              <a:rPr lang="zh-TW" altLang="en-US" sz="1400" b="1" dirty="0" smtClean="0">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年</a:t>
            </a:r>
            <a:r>
              <a:rPr lang="en-US" altLang="zh-TW" sz="1400" b="1" dirty="0" smtClean="0">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a:t>
            </a:r>
            <a:r>
              <a:rPr lang="zh-TW" altLang="en-US" sz="1400" b="1" dirty="0" smtClean="0">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台</a:t>
            </a:r>
            <a:endParaRPr lang="zh-TW" altLang="en-US" sz="1400" b="1" dirty="0">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endParaRPr>
          </a:p>
        </p:txBody>
      </p:sp>
      <p:sp>
        <p:nvSpPr>
          <p:cNvPr id="4" name="文字方塊 3"/>
          <p:cNvSpPr txBox="1"/>
          <p:nvPr/>
        </p:nvSpPr>
        <p:spPr>
          <a:xfrm>
            <a:off x="467544" y="5934670"/>
            <a:ext cx="3816424" cy="923330"/>
          </a:xfrm>
          <a:prstGeom prst="rect">
            <a:avLst/>
          </a:prstGeom>
          <a:noFill/>
        </p:spPr>
        <p:txBody>
          <a:bodyPr wrap="square" rtlCol="0">
            <a:spAutoFit/>
          </a:bodyPr>
          <a:lstStyle/>
          <a:p>
            <a:r>
              <a:rPr lang="en-US" altLang="zh-TW" dirty="0" smtClean="0">
                <a:latin typeface="微軟正黑體"/>
                <a:ea typeface="微軟正黑體"/>
              </a:rPr>
              <a:t>※</a:t>
            </a:r>
            <a:r>
              <a:rPr lang="zh-TW" altLang="en-US" dirty="0" smtClean="0">
                <a:latin typeface="微軟正黑體"/>
                <a:ea typeface="微軟正黑體"/>
              </a:rPr>
              <a:t>如僅取得</a:t>
            </a:r>
            <a:r>
              <a:rPr lang="en-US" altLang="zh-TW" dirty="0" smtClean="0">
                <a:latin typeface="微軟正黑體"/>
                <a:ea typeface="微軟正黑體"/>
              </a:rPr>
              <a:t>1</a:t>
            </a:r>
            <a:r>
              <a:rPr lang="zh-TW" altLang="en-US" dirty="0" smtClean="0">
                <a:latin typeface="微軟正黑體"/>
                <a:ea typeface="微軟正黑體"/>
              </a:rPr>
              <a:t>或</a:t>
            </a:r>
            <a:r>
              <a:rPr lang="en-US" altLang="zh-TW" dirty="0" smtClean="0">
                <a:latin typeface="微軟正黑體"/>
                <a:ea typeface="微軟正黑體"/>
              </a:rPr>
              <a:t>2</a:t>
            </a:r>
            <a:r>
              <a:rPr lang="zh-TW" altLang="en-US" dirty="0" smtClean="0">
                <a:latin typeface="微軟正黑體"/>
                <a:ea typeface="微軟正黑體"/>
              </a:rPr>
              <a:t>家</a:t>
            </a:r>
            <a:r>
              <a:rPr lang="zh-TW" altLang="en-US" dirty="0" smtClean="0">
                <a:latin typeface="微軟正黑體"/>
              </a:rPr>
              <a:t>集管團體之授權，仍會有侵權之疑慮</a:t>
            </a:r>
            <a:endParaRPr lang="zh-TW" altLang="en-US" dirty="0"/>
          </a:p>
          <a:p>
            <a:endParaRPr lang="zh-TW" altLang="en-US" dirty="0"/>
          </a:p>
        </p:txBody>
      </p:sp>
      <p:sp>
        <p:nvSpPr>
          <p:cNvPr id="26" name="文字方塊 25"/>
          <p:cNvSpPr txBox="1"/>
          <p:nvPr/>
        </p:nvSpPr>
        <p:spPr>
          <a:xfrm>
            <a:off x="4797835" y="5885430"/>
            <a:ext cx="3878486" cy="646331"/>
          </a:xfrm>
          <a:prstGeom prst="rect">
            <a:avLst/>
          </a:prstGeom>
          <a:noFill/>
        </p:spPr>
        <p:txBody>
          <a:bodyPr wrap="square" rtlCol="0">
            <a:spAutoFit/>
          </a:bodyPr>
          <a:lstStyle/>
          <a:p>
            <a:r>
              <a:rPr lang="en-US" altLang="zh-TW" dirty="0" smtClean="0">
                <a:latin typeface="微軟正黑體"/>
                <a:ea typeface="微軟正黑體"/>
              </a:rPr>
              <a:t>※</a:t>
            </a:r>
            <a:r>
              <a:rPr lang="zh-TW" altLang="en-US" dirty="0" smtClean="0">
                <a:latin typeface="微軟正黑體"/>
                <a:ea typeface="微軟正黑體"/>
              </a:rPr>
              <a:t>一次性付費，即可同時取得三家集管團體之完整授權</a:t>
            </a:r>
            <a:endParaRPr lang="zh-TW" altLang="en-US" dirty="0"/>
          </a:p>
        </p:txBody>
      </p:sp>
    </p:spTree>
    <p:extLst>
      <p:ext uri="{BB962C8B-B14F-4D97-AF65-F5344CB8AC3E}">
        <p14:creationId xmlns:p14="http://schemas.microsoft.com/office/powerpoint/2010/main" val="34979623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331640" y="0"/>
            <a:ext cx="8229600" cy="1143000"/>
          </a:xfrm>
        </p:spPr>
        <p:txBody>
          <a:bodyPr>
            <a:normAutofit/>
          </a:bodyPr>
          <a:lstStyle/>
          <a:p>
            <a:r>
              <a:rPr lang="zh-TW" altLang="en-US" sz="4000" b="1" dirty="0">
                <a:solidFill>
                  <a:srgbClr val="002060"/>
                </a:solidFill>
                <a:latin typeface="微軟正黑體" pitchFamily="34" charset="-120"/>
                <a:ea typeface="微軟正黑體" pitchFamily="34" charset="-120"/>
              </a:rPr>
              <a:t>提供電腦伴唱機供顧客演唱</a:t>
            </a:r>
            <a:endParaRPr lang="zh-TW" altLang="en-US" sz="4000" dirty="0">
              <a:latin typeface="微軟正黑體" pitchFamily="34" charset="-120"/>
              <a:ea typeface="微軟正黑體" pitchFamily="34" charset="-120"/>
            </a:endParaRPr>
          </a:p>
        </p:txBody>
      </p:sp>
      <p:sp>
        <p:nvSpPr>
          <p:cNvPr id="4" name="投影片編號版面配置區 3"/>
          <p:cNvSpPr>
            <a:spLocks noGrp="1"/>
          </p:cNvSpPr>
          <p:nvPr>
            <p:ph type="sldNum" sz="quarter" idx="12"/>
          </p:nvPr>
        </p:nvSpPr>
        <p:spPr/>
        <p:txBody>
          <a:bodyPr/>
          <a:lstStyle/>
          <a:p>
            <a:fld id="{61C39087-AD98-480C-8CE7-A7A1C25B5140}" type="slidenum">
              <a:rPr lang="zh-TW" altLang="en-US" smtClean="0"/>
              <a:t>25</a:t>
            </a:fld>
            <a:endParaRPr lang="zh-TW" altLang="en-US"/>
          </a:p>
        </p:txBody>
      </p:sp>
      <p:graphicFrame>
        <p:nvGraphicFramePr>
          <p:cNvPr id="6" name="內容版面配置區 4"/>
          <p:cNvGraphicFramePr>
            <a:graphicFrameLocks noGrp="1"/>
          </p:cNvGraphicFramePr>
          <p:nvPr>
            <p:ph idx="1"/>
            <p:extLst>
              <p:ext uri="{D42A27DB-BD31-4B8C-83A1-F6EECF244321}">
                <p14:modId xmlns:p14="http://schemas.microsoft.com/office/powerpoint/2010/main" val="4281637363"/>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0323126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ctrTitle"/>
          </p:nvPr>
        </p:nvSpPr>
        <p:spPr>
          <a:xfrm>
            <a:off x="683568" y="1340768"/>
            <a:ext cx="7772400" cy="1761027"/>
          </a:xfrm>
        </p:spPr>
        <p:txBody>
          <a:bodyPr/>
          <a:lstStyle/>
          <a:p>
            <a:pPr lvl="0"/>
            <a:r>
              <a:rPr lang="zh-TW" altLang="en-US" b="1" dirty="0" smtClean="0">
                <a:solidFill>
                  <a:srgbClr val="002060"/>
                </a:solidFill>
              </a:rPr>
              <a:t>集管團體制度簡介</a:t>
            </a:r>
            <a:endParaRPr lang="zh-TW" altLang="en-US" dirty="0"/>
          </a:p>
        </p:txBody>
      </p:sp>
      <p:sp>
        <p:nvSpPr>
          <p:cNvPr id="3" name="投影片編號版面配置區 2"/>
          <p:cNvSpPr>
            <a:spLocks noGrp="1"/>
          </p:cNvSpPr>
          <p:nvPr>
            <p:ph type="sldNum" sz="quarter" idx="12"/>
          </p:nvPr>
        </p:nvSpPr>
        <p:spPr/>
        <p:txBody>
          <a:bodyPr/>
          <a:lstStyle/>
          <a:p>
            <a:fld id="{51D2D507-09EA-4C6F-96ED-053C801F8797}" type="slidenum">
              <a:rPr lang="zh-TW" altLang="en-US" smtClean="0"/>
              <a:t>26</a:t>
            </a:fld>
            <a:endParaRPr lang="zh-TW" altLang="en-US"/>
          </a:p>
        </p:txBody>
      </p:sp>
      <p:pic>
        <p:nvPicPr>
          <p:cNvPr id="1027" name="Picture 3" descr="C:\Users\User\AppData\Local\Microsoft\Windows\Temporary Internet Files\Content.IE5\XU7DYDH0\MC900217198[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75656" y="3068960"/>
            <a:ext cx="5904656" cy="24482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2855267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pPr eaLnBrk="1" hangingPunct="1"/>
            <a:r>
              <a:rPr lang="zh-TW" altLang="en-US" sz="4000" dirty="0" smtClean="0">
                <a:solidFill>
                  <a:schemeClr val="tx1"/>
                </a:solidFill>
                <a:latin typeface="標楷體" panose="03000509000000000000" pitchFamily="65" charset="-120"/>
                <a:ea typeface="標楷體" panose="03000509000000000000" pitchFamily="65" charset="-120"/>
                <a:cs typeface="微軟正黑體" pitchFamily="34" charset="-120"/>
              </a:rPr>
              <a:t>著作財產權行使</a:t>
            </a:r>
          </a:p>
        </p:txBody>
      </p:sp>
      <p:sp>
        <p:nvSpPr>
          <p:cNvPr id="59396" name="投影片編號版面配置區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eaLnBrk="0" hangingPunct="0">
              <a:defRPr kumimoji="1" sz="2000">
                <a:solidFill>
                  <a:schemeClr val="tx1"/>
                </a:solidFill>
                <a:latin typeface="Arial" charset="0"/>
                <a:ea typeface="新細明體" charset="-120"/>
              </a:defRPr>
            </a:lvl1pPr>
            <a:lvl2pPr marL="742950" indent="-285750" eaLnBrk="0" hangingPunct="0">
              <a:defRPr kumimoji="1" sz="2000">
                <a:solidFill>
                  <a:schemeClr val="tx1"/>
                </a:solidFill>
                <a:latin typeface="Arial" charset="0"/>
                <a:ea typeface="新細明體" charset="-120"/>
              </a:defRPr>
            </a:lvl2pPr>
            <a:lvl3pPr marL="1143000" indent="-228600" eaLnBrk="0" hangingPunct="0">
              <a:defRPr kumimoji="1" sz="2000">
                <a:solidFill>
                  <a:schemeClr val="tx1"/>
                </a:solidFill>
                <a:latin typeface="Arial" charset="0"/>
                <a:ea typeface="新細明體" charset="-120"/>
              </a:defRPr>
            </a:lvl3pPr>
            <a:lvl4pPr marL="1600200" indent="-228600" eaLnBrk="0" hangingPunct="0">
              <a:defRPr kumimoji="1" sz="2000">
                <a:solidFill>
                  <a:schemeClr val="tx1"/>
                </a:solidFill>
                <a:latin typeface="Arial" charset="0"/>
                <a:ea typeface="新細明體" charset="-120"/>
              </a:defRPr>
            </a:lvl4pPr>
            <a:lvl5pPr marL="2057400" indent="-228600" eaLnBrk="0" hangingPunct="0">
              <a:defRPr kumimoji="1" sz="2000">
                <a:solidFill>
                  <a:schemeClr val="tx1"/>
                </a:solidFill>
                <a:latin typeface="Arial" charset="0"/>
                <a:ea typeface="新細明體" charset="-120"/>
              </a:defRPr>
            </a:lvl5pPr>
            <a:lvl6pPr marL="2514600" indent="-228600" eaLnBrk="0" fontAlgn="base" hangingPunct="0">
              <a:spcBef>
                <a:spcPct val="0"/>
              </a:spcBef>
              <a:spcAft>
                <a:spcPct val="0"/>
              </a:spcAft>
              <a:defRPr kumimoji="1" sz="2000">
                <a:solidFill>
                  <a:schemeClr val="tx1"/>
                </a:solidFill>
                <a:latin typeface="Arial" charset="0"/>
                <a:ea typeface="新細明體" charset="-120"/>
              </a:defRPr>
            </a:lvl6pPr>
            <a:lvl7pPr marL="2971800" indent="-228600" eaLnBrk="0" fontAlgn="base" hangingPunct="0">
              <a:spcBef>
                <a:spcPct val="0"/>
              </a:spcBef>
              <a:spcAft>
                <a:spcPct val="0"/>
              </a:spcAft>
              <a:defRPr kumimoji="1" sz="2000">
                <a:solidFill>
                  <a:schemeClr val="tx1"/>
                </a:solidFill>
                <a:latin typeface="Arial" charset="0"/>
                <a:ea typeface="新細明體" charset="-120"/>
              </a:defRPr>
            </a:lvl7pPr>
            <a:lvl8pPr marL="3429000" indent="-228600" eaLnBrk="0" fontAlgn="base" hangingPunct="0">
              <a:spcBef>
                <a:spcPct val="0"/>
              </a:spcBef>
              <a:spcAft>
                <a:spcPct val="0"/>
              </a:spcAft>
              <a:defRPr kumimoji="1" sz="2000">
                <a:solidFill>
                  <a:schemeClr val="tx1"/>
                </a:solidFill>
                <a:latin typeface="Arial" charset="0"/>
                <a:ea typeface="新細明體" charset="-120"/>
              </a:defRPr>
            </a:lvl8pPr>
            <a:lvl9pPr marL="3886200" indent="-228600" eaLnBrk="0" fontAlgn="base" hangingPunct="0">
              <a:spcBef>
                <a:spcPct val="0"/>
              </a:spcBef>
              <a:spcAft>
                <a:spcPct val="0"/>
              </a:spcAft>
              <a:defRPr kumimoji="1" sz="2000">
                <a:solidFill>
                  <a:schemeClr val="tx1"/>
                </a:solidFill>
                <a:latin typeface="Arial" charset="0"/>
                <a:ea typeface="新細明體" charset="-120"/>
              </a:defRPr>
            </a:lvl9pPr>
          </a:lstStyle>
          <a:p>
            <a:pPr eaLnBrk="1" fontAlgn="base" hangingPunct="1">
              <a:spcBef>
                <a:spcPct val="0"/>
              </a:spcBef>
              <a:spcAft>
                <a:spcPct val="0"/>
              </a:spcAft>
            </a:pPr>
            <a:fld id="{27B8DB03-F093-400F-934A-45E66F250B5F}" type="slidenum">
              <a:rPr kumimoji="0" lang="en-US" altLang="zh-TW" sz="1000" smtClean="0"/>
              <a:pPr eaLnBrk="1" fontAlgn="base" hangingPunct="1">
                <a:spcBef>
                  <a:spcPct val="0"/>
                </a:spcBef>
                <a:spcAft>
                  <a:spcPct val="0"/>
                </a:spcAft>
              </a:pPr>
              <a:t>27</a:t>
            </a:fld>
            <a:endParaRPr kumimoji="0" lang="en-US" altLang="zh-TW" sz="1000" smtClean="0"/>
          </a:p>
        </p:txBody>
      </p:sp>
      <p:graphicFrame>
        <p:nvGraphicFramePr>
          <p:cNvPr id="2" name="資料庫圖表 1"/>
          <p:cNvGraphicFramePr/>
          <p:nvPr>
            <p:extLst>
              <p:ext uri="{D42A27DB-BD31-4B8C-83A1-F6EECF244321}">
                <p14:modId xmlns:p14="http://schemas.microsoft.com/office/powerpoint/2010/main" val="1552021788"/>
              </p:ext>
            </p:extLst>
          </p:nvPr>
        </p:nvGraphicFramePr>
        <p:xfrm>
          <a:off x="395536" y="1268760"/>
          <a:ext cx="8424936" cy="50405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51453487"/>
      </p:ext>
    </p:extLst>
  </p:cSld>
  <p:clrMapOvr>
    <a:masterClrMapping/>
  </p:clrMapOvr>
  <p:transition spd="slow"/>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投影片編號版面配置區 2"/>
          <p:cNvSpPr>
            <a:spLocks noGrp="1"/>
          </p:cNvSpPr>
          <p:nvPr>
            <p:ph type="sldNum" sz="quarter" idx="12"/>
          </p:nvPr>
        </p:nvSpPr>
        <p:spPr/>
        <p:txBody>
          <a:bodyPr/>
          <a:lstStyle/>
          <a:p>
            <a:fld id="{43BF6F63-FCC7-4B76-8AD2-563749831186}" type="slidenum">
              <a:rPr lang="zh-TW" altLang="en-US" smtClean="0"/>
              <a:pPr/>
              <a:t>28</a:t>
            </a:fld>
            <a:endParaRPr lang="zh-TW" altLang="en-US"/>
          </a:p>
        </p:txBody>
      </p:sp>
      <p:sp>
        <p:nvSpPr>
          <p:cNvPr id="4" name="標題 1"/>
          <p:cNvSpPr>
            <a:spLocks noGrp="1"/>
          </p:cNvSpPr>
          <p:nvPr>
            <p:ph type="title"/>
          </p:nvPr>
        </p:nvSpPr>
        <p:spPr>
          <a:xfrm>
            <a:off x="899592" y="332656"/>
            <a:ext cx="7632848" cy="924475"/>
          </a:xfrm>
        </p:spPr>
        <p:txBody>
          <a:bodyPr>
            <a:normAutofit/>
          </a:bodyPr>
          <a:lstStyle/>
          <a:p>
            <a:pPr algn="ctr"/>
            <a:r>
              <a:rPr lang="zh-TW" altLang="en-US" dirty="0">
                <a:solidFill>
                  <a:schemeClr val="tx1"/>
                </a:solidFill>
                <a:latin typeface="標楷體" panose="03000509000000000000" pitchFamily="65" charset="-120"/>
                <a:ea typeface="標楷體" panose="03000509000000000000" pitchFamily="65" charset="-120"/>
              </a:rPr>
              <a:t>著作權集</a:t>
            </a:r>
            <a:r>
              <a:rPr lang="zh-TW" altLang="en-US" dirty="0" smtClean="0">
                <a:solidFill>
                  <a:schemeClr val="tx1"/>
                </a:solidFill>
                <a:latin typeface="標楷體" panose="03000509000000000000" pitchFamily="65" charset="-120"/>
                <a:ea typeface="標楷體" panose="03000509000000000000" pitchFamily="65" charset="-120"/>
              </a:rPr>
              <a:t>管</a:t>
            </a:r>
            <a:r>
              <a:rPr lang="zh-TW" altLang="en-US" dirty="0">
                <a:solidFill>
                  <a:schemeClr val="tx1"/>
                </a:solidFill>
                <a:latin typeface="標楷體" panose="03000509000000000000" pitchFamily="65" charset="-120"/>
                <a:ea typeface="標楷體" panose="03000509000000000000" pitchFamily="65" charset="-120"/>
              </a:rPr>
              <a:t>組織</a:t>
            </a:r>
            <a:r>
              <a:rPr lang="zh-TW" altLang="en-US" dirty="0" smtClean="0">
                <a:solidFill>
                  <a:schemeClr val="tx1"/>
                </a:solidFill>
                <a:latin typeface="標楷體" panose="03000509000000000000" pitchFamily="65" charset="-120"/>
                <a:ea typeface="標楷體" panose="03000509000000000000" pitchFamily="65" charset="-120"/>
              </a:rPr>
              <a:t>簡介</a:t>
            </a:r>
            <a:r>
              <a:rPr lang="en-US" altLang="zh-TW" dirty="0" smtClean="0">
                <a:solidFill>
                  <a:schemeClr val="tx1"/>
                </a:solidFill>
                <a:latin typeface="標楷體" panose="03000509000000000000" pitchFamily="65" charset="-120"/>
                <a:ea typeface="標楷體" panose="03000509000000000000" pitchFamily="65" charset="-120"/>
              </a:rPr>
              <a:t>(</a:t>
            </a:r>
            <a:r>
              <a:rPr lang="zh-TW" altLang="en-US" dirty="0">
                <a:solidFill>
                  <a:schemeClr val="tx1"/>
                </a:solidFill>
                <a:latin typeface="標楷體" panose="03000509000000000000" pitchFamily="65" charset="-120"/>
                <a:ea typeface="標楷體" panose="03000509000000000000" pitchFamily="65" charset="-120"/>
              </a:rPr>
              <a:t>一</a:t>
            </a:r>
            <a:r>
              <a:rPr lang="en-US" altLang="zh-TW" dirty="0" smtClean="0">
                <a:solidFill>
                  <a:schemeClr val="tx1"/>
                </a:solidFill>
                <a:latin typeface="標楷體" panose="03000509000000000000" pitchFamily="65" charset="-120"/>
                <a:ea typeface="標楷體" panose="03000509000000000000" pitchFamily="65" charset="-120"/>
              </a:rPr>
              <a:t>)</a:t>
            </a:r>
            <a:endParaRPr lang="zh-TW" altLang="en-US" dirty="0">
              <a:solidFill>
                <a:schemeClr val="tx1"/>
              </a:solidFill>
              <a:latin typeface="標楷體" panose="03000509000000000000" pitchFamily="65" charset="-120"/>
              <a:ea typeface="標楷體" panose="03000509000000000000" pitchFamily="65" charset="-120"/>
            </a:endParaRPr>
          </a:p>
        </p:txBody>
      </p:sp>
      <p:pic>
        <p:nvPicPr>
          <p:cNvPr id="5" name="圖片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 y="2713820"/>
            <a:ext cx="2345231" cy="1656184"/>
          </a:xfrm>
          <a:prstGeom prst="rect">
            <a:avLst/>
          </a:prstGeom>
        </p:spPr>
      </p:pic>
      <p:sp>
        <p:nvSpPr>
          <p:cNvPr id="6" name="圓角化同側角落矩形 4"/>
          <p:cNvSpPr/>
          <p:nvPr/>
        </p:nvSpPr>
        <p:spPr>
          <a:xfrm>
            <a:off x="395536" y="4198426"/>
            <a:ext cx="1643695" cy="792088"/>
          </a:xfrm>
          <a:prstGeom prst="rect">
            <a:avLst/>
          </a:prstGeom>
          <a:scene3d>
            <a:camera prst="orthographicFront"/>
            <a:lightRig rig="threePt" dir="t"/>
          </a:scene3d>
          <a:sp3d>
            <a:bevelT w="114300" prst="hardEdge"/>
          </a:sp3d>
        </p:spPr>
        <p:style>
          <a:lnRef idx="0">
            <a:scrgbClr r="0" g="0" b="0"/>
          </a:lnRef>
          <a:fillRef idx="0">
            <a:scrgbClr r="0" g="0" b="0"/>
          </a:fillRef>
          <a:effectRef idx="0">
            <a:scrgbClr r="0" g="0" b="0"/>
          </a:effectRef>
          <a:fontRef idx="minor">
            <a:schemeClr val="lt1">
              <a:hueOff val="0"/>
              <a:satOff val="0"/>
              <a:lumOff val="0"/>
              <a:alphaOff val="0"/>
            </a:schemeClr>
          </a:fontRef>
        </p:style>
        <p:txBody>
          <a:bodyPr spcFirstLastPara="0" vert="horz" wrap="square" lIns="121920" tIns="203200" rIns="182880" bIns="203200" numCol="1" spcCol="1270" anchor="ctr" anchorCtr="0">
            <a:noAutofit/>
          </a:bodyPr>
          <a:lstStyle/>
          <a:p>
            <a:pPr lvl="0" algn="ctr" defTabSz="1422400">
              <a:lnSpc>
                <a:spcPct val="90000"/>
              </a:lnSpc>
              <a:spcBef>
                <a:spcPct val="0"/>
              </a:spcBef>
              <a:spcAft>
                <a:spcPct val="35000"/>
              </a:spcAft>
            </a:pPr>
            <a:r>
              <a:rPr lang="zh-TW" altLang="en-US" sz="2400" b="1" kern="1200" baseline="0" dirty="0" smtClean="0">
                <a:solidFill>
                  <a:schemeClr val="tx1"/>
                </a:solidFill>
                <a:latin typeface="Gill Sans MT" pitchFamily="34" charset="0"/>
                <a:ea typeface="標楷體" pitchFamily="65" charset="-120"/>
              </a:rPr>
              <a:t>著作財產權</a:t>
            </a:r>
            <a:r>
              <a:rPr lang="zh-TW" altLang="en-US" sz="2400" b="1" kern="1200" baseline="0" dirty="0" smtClean="0">
                <a:solidFill>
                  <a:schemeClr val="tx1"/>
                </a:solidFill>
                <a:latin typeface="Gill Sans MT" pitchFamily="34" charset="0"/>
                <a:ea typeface="標楷體" pitchFamily="65" charset="-120"/>
              </a:rPr>
              <a:t>人</a:t>
            </a:r>
            <a:endParaRPr lang="zh-TW" altLang="en-US" sz="2400" b="1" kern="1200" baseline="0" dirty="0">
              <a:solidFill>
                <a:schemeClr val="tx1"/>
              </a:solidFill>
              <a:latin typeface="Gill Sans MT" pitchFamily="34" charset="0"/>
              <a:ea typeface="標楷體" pitchFamily="65" charset="-120"/>
            </a:endParaRPr>
          </a:p>
        </p:txBody>
      </p:sp>
      <p:pic>
        <p:nvPicPr>
          <p:cNvPr id="8" name="圖片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43174" y="2643182"/>
            <a:ext cx="663058" cy="855463"/>
          </a:xfrm>
          <a:prstGeom prst="rect">
            <a:avLst/>
          </a:prstGeom>
        </p:spPr>
      </p:pic>
      <p:sp>
        <p:nvSpPr>
          <p:cNvPr id="7" name="左-右雙向箭號圖說文字 6"/>
          <p:cNvSpPr/>
          <p:nvPr/>
        </p:nvSpPr>
        <p:spPr>
          <a:xfrm>
            <a:off x="2155936" y="3429000"/>
            <a:ext cx="1692000" cy="561458"/>
          </a:xfrm>
          <a:prstGeom prst="leftRightArrowCallout">
            <a:avLst>
              <a:gd name="adj1" fmla="val 33326"/>
              <a:gd name="adj2" fmla="val 25000"/>
              <a:gd name="adj3" fmla="val 16872"/>
              <a:gd name="adj4" fmla="val 7653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sz="2100" b="1" dirty="0" smtClean="0">
                <a:solidFill>
                  <a:schemeClr val="tx1"/>
                </a:solidFill>
                <a:latin typeface="Gill Sans MT" pitchFamily="34" charset="0"/>
                <a:ea typeface="標楷體" pitchFamily="65" charset="-120"/>
              </a:rPr>
              <a:t>管理契約</a:t>
            </a:r>
            <a:endParaRPr lang="zh-TW" altLang="en-US" sz="2100" b="1" dirty="0">
              <a:solidFill>
                <a:schemeClr val="tx1"/>
              </a:solidFill>
              <a:latin typeface="Gill Sans MT" pitchFamily="34" charset="0"/>
              <a:ea typeface="標楷體" pitchFamily="65" charset="-120"/>
            </a:endParaRPr>
          </a:p>
        </p:txBody>
      </p:sp>
      <p:sp>
        <p:nvSpPr>
          <p:cNvPr id="9" name="橢圓 8"/>
          <p:cNvSpPr/>
          <p:nvPr/>
        </p:nvSpPr>
        <p:spPr>
          <a:xfrm>
            <a:off x="3847936" y="2097752"/>
            <a:ext cx="1800200" cy="3148507"/>
          </a:xfrm>
          <a:prstGeom prst="ellipse">
            <a:avLst/>
          </a:prstGeom>
          <a:solidFill>
            <a:srgbClr val="CAD2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pic>
        <p:nvPicPr>
          <p:cNvPr id="11" name="圖片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012160" y="2619486"/>
            <a:ext cx="666478" cy="859875"/>
          </a:xfrm>
          <a:prstGeom prst="rect">
            <a:avLst/>
          </a:prstGeom>
        </p:spPr>
      </p:pic>
      <p:pic>
        <p:nvPicPr>
          <p:cNvPr id="12" name="圖片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957894" y="2276872"/>
            <a:ext cx="2164467" cy="1381500"/>
          </a:xfrm>
          <a:prstGeom prst="rect">
            <a:avLst/>
          </a:prstGeom>
        </p:spPr>
      </p:pic>
      <p:sp>
        <p:nvSpPr>
          <p:cNvPr id="10" name="左-右雙向箭號圖說文字 9"/>
          <p:cNvSpPr/>
          <p:nvPr/>
        </p:nvSpPr>
        <p:spPr>
          <a:xfrm>
            <a:off x="5661727" y="3461758"/>
            <a:ext cx="1692000" cy="561458"/>
          </a:xfrm>
          <a:prstGeom prst="leftRightArrowCallout">
            <a:avLst>
              <a:gd name="adj1" fmla="val 33326"/>
              <a:gd name="adj2" fmla="val 25000"/>
              <a:gd name="adj3" fmla="val 16872"/>
              <a:gd name="adj4" fmla="val 7653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sz="2100" b="1" dirty="0">
                <a:solidFill>
                  <a:schemeClr val="tx1"/>
                </a:solidFill>
                <a:latin typeface="Gill Sans MT" pitchFamily="34" charset="0"/>
                <a:ea typeface="標楷體" pitchFamily="65" charset="-120"/>
              </a:rPr>
              <a:t>授權契約</a:t>
            </a:r>
          </a:p>
        </p:txBody>
      </p:sp>
      <p:sp>
        <p:nvSpPr>
          <p:cNvPr id="13" name="圓角化同側角落矩形 6"/>
          <p:cNvSpPr/>
          <p:nvPr/>
        </p:nvSpPr>
        <p:spPr>
          <a:xfrm>
            <a:off x="7429140" y="3526122"/>
            <a:ext cx="1522350" cy="1331638"/>
          </a:xfrm>
          <a:prstGeom prst="rect">
            <a:avLst/>
          </a:prstGeom>
          <a:scene3d>
            <a:camera prst="orthographicFront"/>
            <a:lightRig rig="threePt" dir="t"/>
          </a:scene3d>
          <a:sp3d>
            <a:bevelT w="114300" prst="hardEdge"/>
          </a:sp3d>
        </p:spPr>
        <p:style>
          <a:lnRef idx="0">
            <a:scrgbClr r="0" g="0" b="0"/>
          </a:lnRef>
          <a:fillRef idx="0">
            <a:scrgbClr r="0" g="0" b="0"/>
          </a:fillRef>
          <a:effectRef idx="0">
            <a:scrgbClr r="0" g="0" b="0"/>
          </a:effectRef>
          <a:fontRef idx="minor">
            <a:schemeClr val="lt1">
              <a:hueOff val="0"/>
              <a:satOff val="0"/>
              <a:lumOff val="0"/>
              <a:alphaOff val="0"/>
            </a:schemeClr>
          </a:fontRef>
        </p:style>
        <p:txBody>
          <a:bodyPr spcFirstLastPara="0" vert="horz" wrap="square" lIns="182880" tIns="203200" rIns="121920" bIns="203200" numCol="1" spcCol="1270" anchor="ctr" anchorCtr="0">
            <a:noAutofit/>
          </a:bodyPr>
          <a:lstStyle/>
          <a:p>
            <a:pPr lvl="0" algn="ctr" defTabSz="1422400">
              <a:lnSpc>
                <a:spcPct val="90000"/>
              </a:lnSpc>
              <a:spcBef>
                <a:spcPct val="0"/>
              </a:spcBef>
              <a:spcAft>
                <a:spcPct val="35000"/>
              </a:spcAft>
            </a:pPr>
            <a:r>
              <a:rPr lang="zh-TW" altLang="en-US" sz="2400" b="1" kern="1200" baseline="0" dirty="0" smtClean="0">
                <a:solidFill>
                  <a:schemeClr val="tx1"/>
                </a:solidFill>
                <a:latin typeface="Gill Sans MT" pitchFamily="34" charset="0"/>
                <a:ea typeface="標楷體" pitchFamily="65" charset="-120"/>
              </a:rPr>
              <a:t>著作</a:t>
            </a:r>
            <a:r>
              <a:rPr lang="en-US" altLang="zh-TW" sz="2400" b="1" kern="1200" baseline="0" dirty="0" smtClean="0">
                <a:solidFill>
                  <a:schemeClr val="tx1"/>
                </a:solidFill>
                <a:latin typeface="Gill Sans MT" pitchFamily="34" charset="0"/>
                <a:ea typeface="標楷體" pitchFamily="65" charset="-120"/>
              </a:rPr>
              <a:t/>
            </a:r>
            <a:br>
              <a:rPr lang="en-US" altLang="zh-TW" sz="2400" b="1" kern="1200" baseline="0" dirty="0" smtClean="0">
                <a:solidFill>
                  <a:schemeClr val="tx1"/>
                </a:solidFill>
                <a:latin typeface="Gill Sans MT" pitchFamily="34" charset="0"/>
                <a:ea typeface="標楷體" pitchFamily="65" charset="-120"/>
              </a:rPr>
            </a:br>
            <a:r>
              <a:rPr lang="zh-TW" altLang="en-US" sz="2400" b="1" kern="1200" baseline="0" dirty="0" smtClean="0">
                <a:solidFill>
                  <a:schemeClr val="tx1"/>
                </a:solidFill>
                <a:latin typeface="Gill Sans MT" pitchFamily="34" charset="0"/>
                <a:ea typeface="標楷體" pitchFamily="65" charset="-120"/>
              </a:rPr>
              <a:t>利用人</a:t>
            </a:r>
            <a:endParaRPr lang="en-US" altLang="zh-TW" sz="2400" b="1" kern="1200" baseline="0" dirty="0" smtClean="0">
              <a:solidFill>
                <a:schemeClr val="tx1"/>
              </a:solidFill>
              <a:latin typeface="Gill Sans MT" pitchFamily="34" charset="0"/>
              <a:ea typeface="標楷體" pitchFamily="65" charset="-120"/>
            </a:endParaRPr>
          </a:p>
        </p:txBody>
      </p:sp>
      <p:sp>
        <p:nvSpPr>
          <p:cNvPr id="14" name="文字方塊 13"/>
          <p:cNvSpPr txBox="1"/>
          <p:nvPr/>
        </p:nvSpPr>
        <p:spPr>
          <a:xfrm>
            <a:off x="3995936" y="3049421"/>
            <a:ext cx="1440160" cy="830997"/>
          </a:xfrm>
          <a:prstGeom prst="rect">
            <a:avLst/>
          </a:prstGeom>
          <a:noFill/>
        </p:spPr>
        <p:txBody>
          <a:bodyPr wrap="square" rtlCol="0">
            <a:spAutoFit/>
          </a:bodyPr>
          <a:lstStyle/>
          <a:p>
            <a:pPr algn="ctr"/>
            <a:r>
              <a:rPr lang="zh-TW" altLang="en-US" sz="2400" b="1" dirty="0" smtClean="0">
                <a:latin typeface="標楷體" panose="03000509000000000000" pitchFamily="65" charset="-120"/>
                <a:ea typeface="標楷體" panose="03000509000000000000" pitchFamily="65" charset="-120"/>
              </a:rPr>
              <a:t>著作權</a:t>
            </a:r>
            <a:endParaRPr lang="en-US" altLang="zh-TW" sz="2400" b="1" dirty="0" smtClean="0">
              <a:latin typeface="標楷體" panose="03000509000000000000" pitchFamily="65" charset="-120"/>
              <a:ea typeface="標楷體" panose="03000509000000000000" pitchFamily="65" charset="-120"/>
            </a:endParaRPr>
          </a:p>
          <a:p>
            <a:pPr algn="ctr"/>
            <a:r>
              <a:rPr lang="zh-TW" altLang="en-US" sz="2400" b="1" dirty="0" smtClean="0">
                <a:latin typeface="標楷體" panose="03000509000000000000" pitchFamily="65" charset="-120"/>
                <a:ea typeface="標楷體" panose="03000509000000000000" pitchFamily="65" charset="-120"/>
              </a:rPr>
              <a:t>集管團體</a:t>
            </a:r>
            <a:endParaRPr lang="zh-TW" altLang="en-US" sz="2400" b="1" dirty="0">
              <a:latin typeface="標楷體" panose="03000509000000000000" pitchFamily="65" charset="-120"/>
              <a:ea typeface="標楷體" panose="03000509000000000000" pitchFamily="65" charset="-120"/>
            </a:endParaRPr>
          </a:p>
        </p:txBody>
      </p:sp>
      <p:sp>
        <p:nvSpPr>
          <p:cNvPr id="16" name="圓形箭號 15"/>
          <p:cNvSpPr/>
          <p:nvPr/>
        </p:nvSpPr>
        <p:spPr>
          <a:xfrm>
            <a:off x="1785918" y="1928802"/>
            <a:ext cx="2214578" cy="1587591"/>
          </a:xfrm>
          <a:prstGeom prst="circularArrow">
            <a:avLst>
              <a:gd name="adj1" fmla="val 12500"/>
              <a:gd name="adj2" fmla="val 838482"/>
              <a:gd name="adj3" fmla="val 20457678"/>
              <a:gd name="adj4" fmla="val 10831280"/>
              <a:gd name="adj5" fmla="val 14119"/>
            </a:avLst>
          </a:prstGeom>
          <a:solidFill>
            <a:schemeClr val="accent6"/>
          </a:solidFill>
          <a:ln>
            <a:noFill/>
          </a:ln>
        </p:spPr>
        <p:style>
          <a:lnRef idx="3">
            <a:schemeClr val="lt1"/>
          </a:lnRef>
          <a:fillRef idx="1">
            <a:schemeClr val="accent2"/>
          </a:fillRef>
          <a:effectRef idx="1">
            <a:schemeClr val="accent2"/>
          </a:effectRef>
          <a:fontRef idx="minor">
            <a:schemeClr val="lt1"/>
          </a:fontRef>
        </p:style>
      </p:sp>
      <p:sp>
        <p:nvSpPr>
          <p:cNvPr id="17" name="圓形箭號 16"/>
          <p:cNvSpPr/>
          <p:nvPr/>
        </p:nvSpPr>
        <p:spPr>
          <a:xfrm>
            <a:off x="5214942" y="1857364"/>
            <a:ext cx="2214578" cy="1587591"/>
          </a:xfrm>
          <a:prstGeom prst="circularArrow">
            <a:avLst>
              <a:gd name="adj1" fmla="val 12500"/>
              <a:gd name="adj2" fmla="val 838482"/>
              <a:gd name="adj3" fmla="val 20457678"/>
              <a:gd name="adj4" fmla="val 11455694"/>
              <a:gd name="adj5" fmla="val 14119"/>
            </a:avLst>
          </a:prstGeom>
          <a:solidFill>
            <a:schemeClr val="accent6"/>
          </a:solidFill>
          <a:ln>
            <a:noFill/>
          </a:ln>
        </p:spPr>
        <p:style>
          <a:lnRef idx="3">
            <a:schemeClr val="lt1"/>
          </a:lnRef>
          <a:fillRef idx="1">
            <a:schemeClr val="accent2"/>
          </a:fillRef>
          <a:effectRef idx="1">
            <a:schemeClr val="accent2"/>
          </a:effectRef>
          <a:fontRef idx="minor">
            <a:schemeClr val="lt1"/>
          </a:fontRef>
        </p:style>
      </p:sp>
      <p:sp>
        <p:nvSpPr>
          <p:cNvPr id="18" name="圓形箭號 17"/>
          <p:cNvSpPr/>
          <p:nvPr/>
        </p:nvSpPr>
        <p:spPr>
          <a:xfrm rot="10800000">
            <a:off x="5429256" y="3714752"/>
            <a:ext cx="2071702" cy="1587591"/>
          </a:xfrm>
          <a:prstGeom prst="circularArrow">
            <a:avLst>
              <a:gd name="adj1" fmla="val 12500"/>
              <a:gd name="adj2" fmla="val 1142322"/>
              <a:gd name="adj3" fmla="val 20457678"/>
              <a:gd name="adj4" fmla="val 10800000"/>
              <a:gd name="adj5" fmla="val 12500"/>
            </a:avLst>
          </a:prstGeom>
          <a:ln>
            <a:noFill/>
          </a:ln>
        </p:spPr>
        <p:style>
          <a:lnRef idx="3">
            <a:schemeClr val="lt1"/>
          </a:lnRef>
          <a:fillRef idx="1">
            <a:schemeClr val="accent3"/>
          </a:fillRef>
          <a:effectRef idx="1">
            <a:schemeClr val="accent3"/>
          </a:effectRef>
          <a:fontRef idx="minor">
            <a:schemeClr val="lt1"/>
          </a:fontRef>
        </p:style>
      </p:sp>
      <p:sp>
        <p:nvSpPr>
          <p:cNvPr id="19" name="圓形箭號 18"/>
          <p:cNvSpPr/>
          <p:nvPr/>
        </p:nvSpPr>
        <p:spPr>
          <a:xfrm rot="10800000">
            <a:off x="1857356" y="3643314"/>
            <a:ext cx="2095288" cy="1587591"/>
          </a:xfrm>
          <a:prstGeom prst="circularArrow">
            <a:avLst>
              <a:gd name="adj1" fmla="val 12500"/>
              <a:gd name="adj2" fmla="val 1142322"/>
              <a:gd name="adj3" fmla="val 20457678"/>
              <a:gd name="adj4" fmla="val 10800000"/>
              <a:gd name="adj5" fmla="val 12500"/>
            </a:avLst>
          </a:prstGeom>
          <a:ln>
            <a:noFill/>
          </a:ln>
        </p:spPr>
        <p:style>
          <a:lnRef idx="3">
            <a:schemeClr val="lt1"/>
          </a:lnRef>
          <a:fillRef idx="1">
            <a:schemeClr val="accent3"/>
          </a:fillRef>
          <a:effectRef idx="1">
            <a:schemeClr val="accent3"/>
          </a:effectRef>
          <a:fontRef idx="minor">
            <a:schemeClr val="lt1"/>
          </a:fontRef>
        </p:style>
      </p:sp>
      <p:sp>
        <p:nvSpPr>
          <p:cNvPr id="20" name="矩形 19"/>
          <p:cNvSpPr/>
          <p:nvPr/>
        </p:nvSpPr>
        <p:spPr>
          <a:xfrm>
            <a:off x="2071670" y="1643050"/>
            <a:ext cx="1785950" cy="1015663"/>
          </a:xfrm>
          <a:prstGeom prst="rect">
            <a:avLst/>
          </a:prstGeom>
        </p:spPr>
        <p:txBody>
          <a:bodyPr wrap="square">
            <a:spAutoFit/>
          </a:bodyPr>
          <a:lstStyle/>
          <a:p>
            <a:pPr algn="ctr"/>
            <a:r>
              <a:rPr lang="zh-TW" altLang="en-US" sz="2000" b="1" dirty="0" smtClean="0">
                <a:latin typeface="標楷體" pitchFamily="65" charset="-120"/>
                <a:ea typeface="標楷體" pitchFamily="65" charset="-120"/>
              </a:rPr>
              <a:t>權利人將著作</a:t>
            </a:r>
            <a:r>
              <a:rPr lang="zh-TW" altLang="en-US" sz="2000" b="1" dirty="0" smtClean="0">
                <a:latin typeface="標楷體" pitchFamily="65" charset="-120"/>
                <a:ea typeface="標楷體" pitchFamily="65" charset="-120"/>
              </a:rPr>
              <a:t>財產權交予集管組織管理</a:t>
            </a:r>
            <a:endParaRPr lang="zh-TW" altLang="en-US" sz="2000" b="1" dirty="0"/>
          </a:p>
        </p:txBody>
      </p:sp>
      <p:sp>
        <p:nvSpPr>
          <p:cNvPr id="21" name="文字方塊 20"/>
          <p:cNvSpPr txBox="1"/>
          <p:nvPr/>
        </p:nvSpPr>
        <p:spPr>
          <a:xfrm>
            <a:off x="5929322" y="1571612"/>
            <a:ext cx="844425" cy="400110"/>
          </a:xfrm>
          <a:prstGeom prst="rect">
            <a:avLst/>
          </a:prstGeom>
        </p:spPr>
        <p:txBody>
          <a:bodyPr wrap="square" rtlCol="0">
            <a:spAutoFit/>
          </a:bodyPr>
          <a:lstStyle/>
          <a:p>
            <a:r>
              <a:rPr lang="zh-TW" altLang="en-US" sz="2000" b="1" dirty="0">
                <a:latin typeface="Gill Sans MT" pitchFamily="34" charset="0"/>
                <a:ea typeface="標楷體" pitchFamily="65" charset="-120"/>
              </a:rPr>
              <a:t>授權</a:t>
            </a:r>
          </a:p>
        </p:txBody>
      </p:sp>
      <p:sp>
        <p:nvSpPr>
          <p:cNvPr id="22" name="矩形 21"/>
          <p:cNvSpPr/>
          <p:nvPr/>
        </p:nvSpPr>
        <p:spPr>
          <a:xfrm>
            <a:off x="2143108" y="5143512"/>
            <a:ext cx="1723549" cy="400110"/>
          </a:xfrm>
          <a:prstGeom prst="rect">
            <a:avLst/>
          </a:prstGeom>
        </p:spPr>
        <p:txBody>
          <a:bodyPr wrap="none">
            <a:spAutoFit/>
          </a:bodyPr>
          <a:lstStyle/>
          <a:p>
            <a:r>
              <a:rPr lang="zh-TW" altLang="en-US" sz="2000" b="1" dirty="0">
                <a:latin typeface="標楷體" pitchFamily="65" charset="-120"/>
                <a:ea typeface="標楷體" pitchFamily="65" charset="-120"/>
              </a:rPr>
              <a:t>分配使用報酬</a:t>
            </a:r>
          </a:p>
        </p:txBody>
      </p:sp>
      <p:sp>
        <p:nvSpPr>
          <p:cNvPr id="23" name="文字方塊 22"/>
          <p:cNvSpPr txBox="1"/>
          <p:nvPr/>
        </p:nvSpPr>
        <p:spPr>
          <a:xfrm>
            <a:off x="5643570" y="5214950"/>
            <a:ext cx="1723549" cy="400110"/>
          </a:xfrm>
          <a:prstGeom prst="rect">
            <a:avLst/>
          </a:prstGeom>
        </p:spPr>
        <p:txBody>
          <a:bodyPr wrap="none" rtlCol="0">
            <a:spAutoFit/>
          </a:bodyPr>
          <a:lstStyle>
            <a:defPPr>
              <a:defRPr lang="zh-TW"/>
            </a:defPPr>
            <a:lvl1pPr>
              <a:defRPr sz="3200">
                <a:latin typeface="Gill Sans MT" pitchFamily="34" charset="0"/>
                <a:ea typeface="標楷體" pitchFamily="65" charset="-120"/>
              </a:defRPr>
            </a:lvl1pPr>
          </a:lstStyle>
          <a:p>
            <a:r>
              <a:rPr lang="zh-TW" altLang="en-US" sz="2000" b="1" dirty="0"/>
              <a:t>支付使用報酬</a:t>
            </a:r>
          </a:p>
        </p:txBody>
      </p:sp>
      <p:sp>
        <p:nvSpPr>
          <p:cNvPr id="15" name="文字方塊 14"/>
          <p:cNvSpPr txBox="1"/>
          <p:nvPr/>
        </p:nvSpPr>
        <p:spPr>
          <a:xfrm>
            <a:off x="2714612" y="4643446"/>
            <a:ext cx="561984" cy="523220"/>
          </a:xfrm>
          <a:prstGeom prst="rect">
            <a:avLst/>
          </a:prstGeom>
          <a:noFill/>
        </p:spPr>
        <p:txBody>
          <a:bodyPr wrap="square" rtlCol="0">
            <a:spAutoFit/>
          </a:bodyPr>
          <a:lstStyle/>
          <a:p>
            <a:r>
              <a:rPr lang="en-US" altLang="zh-TW" sz="2800" dirty="0" smtClean="0"/>
              <a:t>$</a:t>
            </a:r>
            <a:endParaRPr lang="zh-TW" altLang="en-US" sz="2800" dirty="0"/>
          </a:p>
        </p:txBody>
      </p:sp>
      <p:sp>
        <p:nvSpPr>
          <p:cNvPr id="24" name="文字方塊 23"/>
          <p:cNvSpPr txBox="1"/>
          <p:nvPr/>
        </p:nvSpPr>
        <p:spPr>
          <a:xfrm>
            <a:off x="6286512" y="4714884"/>
            <a:ext cx="561984" cy="523220"/>
          </a:xfrm>
          <a:prstGeom prst="rect">
            <a:avLst/>
          </a:prstGeom>
          <a:noFill/>
        </p:spPr>
        <p:txBody>
          <a:bodyPr wrap="square" rtlCol="0">
            <a:spAutoFit/>
          </a:bodyPr>
          <a:lstStyle/>
          <a:p>
            <a:r>
              <a:rPr lang="en-US" altLang="zh-TW" sz="2800" dirty="0" smtClean="0"/>
              <a:t>$</a:t>
            </a:r>
            <a:endParaRPr lang="zh-TW" altLang="en-US" sz="2800" dirty="0"/>
          </a:p>
        </p:txBody>
      </p:sp>
      <p:sp>
        <p:nvSpPr>
          <p:cNvPr id="25" name="文字方塊 24"/>
          <p:cNvSpPr txBox="1"/>
          <p:nvPr/>
        </p:nvSpPr>
        <p:spPr>
          <a:xfrm>
            <a:off x="7429488" y="1171502"/>
            <a:ext cx="1714512" cy="1200329"/>
          </a:xfrm>
          <a:prstGeom prst="rect">
            <a:avLst/>
          </a:prstGeom>
          <a:noFill/>
        </p:spPr>
        <p:txBody>
          <a:bodyPr wrap="square" rtlCol="0">
            <a:spAutoFit/>
          </a:bodyPr>
          <a:lstStyle/>
          <a:p>
            <a:r>
              <a:rPr lang="zh-TW" altLang="en-US" dirty="0" smtClean="0"/>
              <a:t>廣播、電視、餐廳、公司行號、</a:t>
            </a:r>
            <a:r>
              <a:rPr lang="en-US" altLang="zh-TW" dirty="0" smtClean="0"/>
              <a:t>KTV</a:t>
            </a:r>
            <a:r>
              <a:rPr lang="zh-TW" altLang="en-US" dirty="0" smtClean="0"/>
              <a:t>、個別利用人等</a:t>
            </a:r>
            <a:endParaRPr lang="zh-TW" altLang="en-US" dirty="0"/>
          </a:p>
        </p:txBody>
      </p:sp>
      <p:pic>
        <p:nvPicPr>
          <p:cNvPr id="1026" name="Picture 2" descr="C:\Program Files\Microsoft Office\MEDIA\CAGCAT10\j0183328.wm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370371" y="3148889"/>
            <a:ext cx="590905" cy="593598"/>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Program Files\Microsoft Office\MEDIA\CAGCAT10\j0297749.wmf"/>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040127" y="2404683"/>
            <a:ext cx="451454" cy="429606"/>
          </a:xfrm>
          <a:prstGeom prst="rect">
            <a:avLst/>
          </a:prstGeom>
          <a:noFill/>
          <a:extLst>
            <a:ext uri="{909E8E84-426E-40DD-AFC4-6F175D3DCCD1}">
              <a14:hiddenFill xmlns:a14="http://schemas.microsoft.com/office/drawing/2010/main">
                <a:solidFill>
                  <a:srgbClr val="FFFFFF"/>
                </a:solidFill>
              </a14:hiddenFill>
            </a:ext>
          </a:extLst>
        </p:spPr>
      </p:pic>
      <p:pic>
        <p:nvPicPr>
          <p:cNvPr id="33" name="圖片 32"/>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429520" y="2938560"/>
            <a:ext cx="310832" cy="272443"/>
          </a:xfrm>
          <a:prstGeom prst="rect">
            <a:avLst/>
          </a:prstGeom>
        </p:spPr>
      </p:pic>
    </p:spTree>
    <p:extLst>
      <p:ext uri="{BB962C8B-B14F-4D97-AF65-F5344CB8AC3E}">
        <p14:creationId xmlns:p14="http://schemas.microsoft.com/office/powerpoint/2010/main" val="374148498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a:solidFill>
                  <a:schemeClr val="tx1"/>
                </a:solidFill>
                <a:latin typeface="標楷體" panose="03000509000000000000" pitchFamily="65" charset="-120"/>
                <a:ea typeface="標楷體" panose="03000509000000000000" pitchFamily="65" charset="-120"/>
              </a:rPr>
              <a:t>著作權集</a:t>
            </a:r>
            <a:r>
              <a:rPr lang="zh-TW" altLang="en-US" dirty="0" smtClean="0">
                <a:solidFill>
                  <a:schemeClr val="tx1"/>
                </a:solidFill>
                <a:latin typeface="標楷體" panose="03000509000000000000" pitchFamily="65" charset="-120"/>
                <a:ea typeface="標楷體" panose="03000509000000000000" pitchFamily="65" charset="-120"/>
              </a:rPr>
              <a:t>管</a:t>
            </a:r>
            <a:r>
              <a:rPr lang="zh-TW" altLang="en-US" dirty="0">
                <a:solidFill>
                  <a:schemeClr val="tx1"/>
                </a:solidFill>
                <a:latin typeface="標楷體" panose="03000509000000000000" pitchFamily="65" charset="-120"/>
                <a:ea typeface="標楷體" panose="03000509000000000000" pitchFamily="65" charset="-120"/>
              </a:rPr>
              <a:t>組織</a:t>
            </a:r>
            <a:r>
              <a:rPr lang="zh-TW" altLang="en-US" dirty="0" smtClean="0">
                <a:solidFill>
                  <a:schemeClr val="tx1"/>
                </a:solidFill>
                <a:latin typeface="標楷體" panose="03000509000000000000" pitchFamily="65" charset="-120"/>
                <a:ea typeface="標楷體" panose="03000509000000000000" pitchFamily="65" charset="-120"/>
              </a:rPr>
              <a:t>簡介</a:t>
            </a:r>
            <a:r>
              <a:rPr lang="en-US" altLang="zh-TW" dirty="0">
                <a:solidFill>
                  <a:schemeClr val="tx1"/>
                </a:solidFill>
                <a:latin typeface="標楷體" panose="03000509000000000000" pitchFamily="65" charset="-120"/>
                <a:ea typeface="標楷體" panose="03000509000000000000" pitchFamily="65" charset="-120"/>
              </a:rPr>
              <a:t>(</a:t>
            </a:r>
            <a:r>
              <a:rPr lang="zh-TW" altLang="en-US" dirty="0">
                <a:solidFill>
                  <a:schemeClr val="tx1"/>
                </a:solidFill>
                <a:latin typeface="標楷體" panose="03000509000000000000" pitchFamily="65" charset="-120"/>
                <a:ea typeface="標楷體" panose="03000509000000000000" pitchFamily="65" charset="-120"/>
              </a:rPr>
              <a:t>二</a:t>
            </a:r>
            <a:r>
              <a:rPr lang="en-US" altLang="zh-TW" dirty="0">
                <a:solidFill>
                  <a:schemeClr val="tx1"/>
                </a:solidFill>
                <a:latin typeface="標楷體" panose="03000509000000000000" pitchFamily="65" charset="-120"/>
                <a:ea typeface="標楷體" panose="03000509000000000000" pitchFamily="65" charset="-120"/>
              </a:rPr>
              <a:t>)</a:t>
            </a:r>
            <a:endParaRPr lang="zh-TW" altLang="en-US" dirty="0">
              <a:solidFill>
                <a:schemeClr val="tx1"/>
              </a:solidFill>
              <a:latin typeface="標楷體" panose="03000509000000000000" pitchFamily="65" charset="-120"/>
              <a:ea typeface="標楷體" panose="03000509000000000000" pitchFamily="65" charset="-120"/>
            </a:endParaRPr>
          </a:p>
        </p:txBody>
      </p:sp>
      <p:sp>
        <p:nvSpPr>
          <p:cNvPr id="3" name="投影片編號版面配置區 2"/>
          <p:cNvSpPr>
            <a:spLocks noGrp="1"/>
          </p:cNvSpPr>
          <p:nvPr>
            <p:ph type="sldNum" sz="quarter" idx="12"/>
          </p:nvPr>
        </p:nvSpPr>
        <p:spPr/>
        <p:txBody>
          <a:bodyPr/>
          <a:lstStyle/>
          <a:p>
            <a:fld id="{43BF6F63-FCC7-4B76-8AD2-563749831186}" type="slidenum">
              <a:rPr lang="zh-TW" altLang="en-US" smtClean="0"/>
              <a:t>29</a:t>
            </a:fld>
            <a:endParaRPr lang="zh-TW" altLang="en-US"/>
          </a:p>
        </p:txBody>
      </p:sp>
      <p:graphicFrame>
        <p:nvGraphicFramePr>
          <p:cNvPr id="4" name="資料庫圖表 3"/>
          <p:cNvGraphicFramePr/>
          <p:nvPr>
            <p:extLst>
              <p:ext uri="{D42A27DB-BD31-4B8C-83A1-F6EECF244321}">
                <p14:modId xmlns:p14="http://schemas.microsoft.com/office/powerpoint/2010/main" val="80233038"/>
              </p:ext>
            </p:extLst>
          </p:nvPr>
        </p:nvGraphicFramePr>
        <p:xfrm>
          <a:off x="107504" y="1397000"/>
          <a:ext cx="8784976"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050" name="Picture 2" descr="C:\Program Files\Microsoft Office\MEDIA\CAGCAT10\j0283209.gif"/>
          <p:cNvPicPr>
            <a:picLocks noChangeAspect="1" noChangeArrowheads="1" noCrop="1"/>
          </p:cNvPicPr>
          <p:nvPr/>
        </p:nvPicPr>
        <p:blipFill>
          <a:blip r:embed="rId7">
            <a:extLst>
              <a:ext uri="{28A0092B-C50C-407E-A947-70E740481C1C}">
                <a14:useLocalDpi xmlns:a14="http://schemas.microsoft.com/office/drawing/2010/main" val="0"/>
              </a:ext>
            </a:extLst>
          </a:blip>
          <a:srcRect/>
          <a:stretch>
            <a:fillRect/>
          </a:stretch>
        </p:blipFill>
        <p:spPr bwMode="auto">
          <a:xfrm>
            <a:off x="1043608" y="4076700"/>
            <a:ext cx="1323975" cy="1295400"/>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C:\Program Files\Microsoft Office\MEDIA\CAGCAT10\j0195812.wmf"/>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120662" y="4221088"/>
            <a:ext cx="584933" cy="6018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9408754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ctrTitle"/>
          </p:nvPr>
        </p:nvSpPr>
        <p:spPr>
          <a:xfrm>
            <a:off x="1151619" y="1916832"/>
            <a:ext cx="6840760" cy="1080120"/>
          </a:xfrm>
        </p:spPr>
        <p:txBody>
          <a:bodyPr>
            <a:normAutofit/>
          </a:bodyPr>
          <a:lstStyle/>
          <a:p>
            <a:pPr lvl="0"/>
            <a:r>
              <a:rPr lang="zh-TW" altLang="en-US" b="1" dirty="0" smtClean="0">
                <a:solidFill>
                  <a:srgbClr val="002060"/>
                </a:solidFill>
                <a:latin typeface="微軟正黑體" pitchFamily="34" charset="-120"/>
                <a:ea typeface="微軟正黑體" pitchFamily="34" charset="-120"/>
              </a:rPr>
              <a:t>一、</a:t>
            </a:r>
            <a:r>
              <a:rPr lang="zh-TW" altLang="en-US" b="1" dirty="0">
                <a:solidFill>
                  <a:srgbClr val="002060"/>
                </a:solidFill>
                <a:latin typeface="微軟正黑體" pitchFamily="34" charset="-120"/>
                <a:ea typeface="微軟正黑體" pitchFamily="34" charset="-120"/>
              </a:rPr>
              <a:t>著作權基本概念</a:t>
            </a:r>
          </a:p>
        </p:txBody>
      </p:sp>
      <p:sp>
        <p:nvSpPr>
          <p:cNvPr id="4" name="投影片編號版面配置區 3"/>
          <p:cNvSpPr>
            <a:spLocks noGrp="1"/>
          </p:cNvSpPr>
          <p:nvPr>
            <p:ph type="sldNum" sz="quarter" idx="12"/>
          </p:nvPr>
        </p:nvSpPr>
        <p:spPr/>
        <p:txBody>
          <a:bodyPr/>
          <a:lstStyle/>
          <a:p>
            <a:fld id="{1EE65344-270C-4BA9-A1B8-556F926445B7}" type="slidenum">
              <a:rPr lang="en-US" smtClean="0"/>
              <a:pPr/>
              <a:t>3</a:t>
            </a:fld>
            <a:endParaRPr lang="en-US" dirty="0"/>
          </a:p>
        </p:txBody>
      </p:sp>
      <p:pic>
        <p:nvPicPr>
          <p:cNvPr id="5122" name="Picture 2" descr="C:\Users\User\AppData\Local\Microsoft\Windows\Temporary Internet Files\Content.IE5\XU7DYDH0\MC900370486[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59832" y="2924944"/>
            <a:ext cx="3816423" cy="23928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8846542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標題 7"/>
          <p:cNvSpPr>
            <a:spLocks noGrp="1"/>
          </p:cNvSpPr>
          <p:nvPr>
            <p:ph type="title"/>
          </p:nvPr>
        </p:nvSpPr>
        <p:spPr/>
        <p:txBody>
          <a:bodyPr/>
          <a:lstStyle/>
          <a:p>
            <a:r>
              <a:rPr lang="zh-TW" altLang="en-US" dirty="0">
                <a:latin typeface="標楷體" panose="03000509000000000000" pitchFamily="65" charset="-120"/>
                <a:ea typeface="標楷體" panose="03000509000000000000" pitchFamily="65" charset="-120"/>
              </a:rPr>
              <a:t>著作權集</a:t>
            </a:r>
            <a:r>
              <a:rPr lang="zh-TW" altLang="en-US" dirty="0" smtClean="0">
                <a:latin typeface="標楷體" panose="03000509000000000000" pitchFamily="65" charset="-120"/>
                <a:ea typeface="標楷體" panose="03000509000000000000" pitchFamily="65" charset="-120"/>
              </a:rPr>
              <a:t>管</a:t>
            </a:r>
            <a:r>
              <a:rPr lang="zh-TW" altLang="en-US" dirty="0">
                <a:latin typeface="標楷體" panose="03000509000000000000" pitchFamily="65" charset="-120"/>
                <a:ea typeface="標楷體" panose="03000509000000000000" pitchFamily="65" charset="-120"/>
              </a:rPr>
              <a:t>組織</a:t>
            </a:r>
            <a:r>
              <a:rPr lang="zh-TW" altLang="en-US" dirty="0" smtClean="0">
                <a:latin typeface="標楷體" panose="03000509000000000000" pitchFamily="65" charset="-120"/>
                <a:ea typeface="標楷體" panose="03000509000000000000" pitchFamily="65" charset="-120"/>
              </a:rPr>
              <a:t>之</a:t>
            </a:r>
            <a:r>
              <a:rPr lang="zh-TW" altLang="en-US" dirty="0">
                <a:latin typeface="標楷體" panose="03000509000000000000" pitchFamily="65" charset="-120"/>
                <a:ea typeface="標楷體" panose="03000509000000000000" pitchFamily="65" charset="-120"/>
              </a:rPr>
              <a:t>功能</a:t>
            </a:r>
            <a:r>
              <a:rPr lang="en-US" altLang="zh-TW" dirty="0">
                <a:latin typeface="標楷體" panose="03000509000000000000" pitchFamily="65" charset="-120"/>
                <a:ea typeface="標楷體" panose="03000509000000000000" pitchFamily="65" charset="-120"/>
              </a:rPr>
              <a:t>(</a:t>
            </a:r>
            <a:r>
              <a:rPr lang="zh-TW" altLang="en-US" dirty="0">
                <a:latin typeface="標楷體" panose="03000509000000000000" pitchFamily="65" charset="-120"/>
                <a:ea typeface="標楷體" panose="03000509000000000000" pitchFamily="65" charset="-120"/>
              </a:rPr>
              <a:t>一</a:t>
            </a:r>
            <a:r>
              <a:rPr lang="en-US" altLang="zh-TW" dirty="0">
                <a:latin typeface="標楷體" panose="03000509000000000000" pitchFamily="65" charset="-120"/>
                <a:ea typeface="標楷體" panose="03000509000000000000" pitchFamily="65" charset="-120"/>
              </a:rPr>
              <a:t>)</a:t>
            </a:r>
            <a:endParaRPr lang="zh-TW" altLang="en-US" dirty="0">
              <a:latin typeface="標楷體" panose="03000509000000000000" pitchFamily="65" charset="-120"/>
              <a:ea typeface="標楷體" panose="03000509000000000000" pitchFamily="65" charset="-120"/>
            </a:endParaRPr>
          </a:p>
        </p:txBody>
      </p:sp>
      <p:sp>
        <p:nvSpPr>
          <p:cNvPr id="3" name="投影片編號版面配置區 2"/>
          <p:cNvSpPr>
            <a:spLocks noGrp="1"/>
          </p:cNvSpPr>
          <p:nvPr>
            <p:ph type="sldNum" sz="quarter" idx="12"/>
          </p:nvPr>
        </p:nvSpPr>
        <p:spPr/>
        <p:txBody>
          <a:bodyPr/>
          <a:lstStyle/>
          <a:p>
            <a:fld id="{43BF6F63-FCC7-4B76-8AD2-563749831186}" type="slidenum">
              <a:rPr lang="zh-TW" altLang="en-US" smtClean="0"/>
              <a:t>30</a:t>
            </a:fld>
            <a:endParaRPr lang="zh-TW" altLang="en-US"/>
          </a:p>
        </p:txBody>
      </p:sp>
      <p:graphicFrame>
        <p:nvGraphicFramePr>
          <p:cNvPr id="10" name="資料庫圖表 9"/>
          <p:cNvGraphicFramePr/>
          <p:nvPr>
            <p:extLst>
              <p:ext uri="{D42A27DB-BD31-4B8C-83A1-F6EECF244321}">
                <p14:modId xmlns:p14="http://schemas.microsoft.com/office/powerpoint/2010/main" val="2759072617"/>
              </p:ext>
            </p:extLst>
          </p:nvPr>
        </p:nvGraphicFramePr>
        <p:xfrm>
          <a:off x="971600" y="1196752"/>
          <a:ext cx="7560840" cy="46400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禁止標誌 1"/>
          <p:cNvSpPr/>
          <p:nvPr/>
        </p:nvSpPr>
        <p:spPr>
          <a:xfrm>
            <a:off x="1547664" y="2176395"/>
            <a:ext cx="343502" cy="332831"/>
          </a:xfrm>
          <a:prstGeom prst="noSmoking">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solidFill>
                <a:schemeClr val="tx1"/>
              </a:solidFill>
            </a:endParaRPr>
          </a:p>
        </p:txBody>
      </p:sp>
      <p:pic>
        <p:nvPicPr>
          <p:cNvPr id="6" name="圖片 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1202569">
            <a:off x="6393150" y="4506555"/>
            <a:ext cx="2405583" cy="1807985"/>
          </a:xfrm>
          <a:prstGeom prst="rect">
            <a:avLst/>
          </a:prstGeom>
        </p:spPr>
      </p:pic>
    </p:spTree>
    <p:extLst>
      <p:ext uri="{BB962C8B-B14F-4D97-AF65-F5344CB8AC3E}">
        <p14:creationId xmlns:p14="http://schemas.microsoft.com/office/powerpoint/2010/main" val="245276350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投影片編號版面配置區 2"/>
          <p:cNvSpPr>
            <a:spLocks noGrp="1"/>
          </p:cNvSpPr>
          <p:nvPr>
            <p:ph type="sldNum" sz="quarter" idx="12"/>
          </p:nvPr>
        </p:nvSpPr>
        <p:spPr>
          <a:xfrm>
            <a:off x="8316416" y="362273"/>
            <a:ext cx="608287" cy="365125"/>
          </a:xfrm>
        </p:spPr>
        <p:txBody>
          <a:bodyPr/>
          <a:lstStyle/>
          <a:p>
            <a:fld id="{43BF6F63-FCC7-4B76-8AD2-563749831186}" type="slidenum">
              <a:rPr lang="zh-TW" altLang="en-US" smtClean="0"/>
              <a:t>31</a:t>
            </a:fld>
            <a:endParaRPr lang="zh-TW" altLang="en-US" dirty="0"/>
          </a:p>
        </p:txBody>
      </p:sp>
      <p:sp>
        <p:nvSpPr>
          <p:cNvPr id="4" name="標題 1"/>
          <p:cNvSpPr>
            <a:spLocks noGrp="1"/>
          </p:cNvSpPr>
          <p:nvPr>
            <p:ph type="title"/>
          </p:nvPr>
        </p:nvSpPr>
        <p:spPr>
          <a:xfrm>
            <a:off x="1907704" y="176705"/>
            <a:ext cx="6254131" cy="607236"/>
          </a:xfrm>
        </p:spPr>
        <p:txBody>
          <a:bodyPr/>
          <a:lstStyle/>
          <a:p>
            <a:r>
              <a:rPr lang="zh-TW" altLang="en-US" sz="2800" b="1" dirty="0">
                <a:latin typeface="標楷體" panose="03000509000000000000" pitchFamily="65" charset="-120"/>
                <a:ea typeface="標楷體" panose="03000509000000000000" pitchFamily="65" charset="-120"/>
              </a:rPr>
              <a:t>集</a:t>
            </a:r>
            <a:r>
              <a:rPr lang="zh-TW" altLang="en-US" sz="2800" b="1" dirty="0" smtClean="0">
                <a:latin typeface="標楷體" panose="03000509000000000000" pitchFamily="65" charset="-120"/>
                <a:ea typeface="標楷體" panose="03000509000000000000" pitchFamily="65" charset="-120"/>
              </a:rPr>
              <a:t>管</a:t>
            </a:r>
            <a:r>
              <a:rPr lang="zh-TW" altLang="en-US" sz="2800" b="1" dirty="0">
                <a:latin typeface="標楷體" panose="03000509000000000000" pitchFamily="65" charset="-120"/>
                <a:ea typeface="標楷體" panose="03000509000000000000" pitchFamily="65" charset="-120"/>
              </a:rPr>
              <a:t>組織</a:t>
            </a:r>
            <a:r>
              <a:rPr lang="zh-TW" altLang="en-US" sz="2800" b="1" dirty="0" smtClean="0">
                <a:latin typeface="標楷體" panose="03000509000000000000" pitchFamily="65" charset="-120"/>
                <a:ea typeface="標楷體" panose="03000509000000000000" pitchFamily="65" charset="-120"/>
              </a:rPr>
              <a:t>授權方式─</a:t>
            </a:r>
            <a:r>
              <a:rPr lang="zh-TW" altLang="en-US" sz="2800" b="1" dirty="0" smtClean="0">
                <a:solidFill>
                  <a:srgbClr val="FF0000"/>
                </a:solidFill>
                <a:latin typeface="標楷體" panose="03000509000000000000" pitchFamily="65" charset="-120"/>
                <a:ea typeface="標楷體" panose="03000509000000000000" pitchFamily="65" charset="-120"/>
              </a:rPr>
              <a:t>概括授權</a:t>
            </a:r>
            <a:endParaRPr lang="zh-TW" altLang="en-US" sz="2800" b="1" dirty="0">
              <a:solidFill>
                <a:srgbClr val="FF0000"/>
              </a:solidFill>
              <a:latin typeface="標楷體" panose="03000509000000000000" pitchFamily="65" charset="-120"/>
              <a:ea typeface="標楷體" panose="03000509000000000000" pitchFamily="65" charset="-120"/>
            </a:endParaRPr>
          </a:p>
        </p:txBody>
      </p:sp>
      <p:grpSp>
        <p:nvGrpSpPr>
          <p:cNvPr id="5" name="群組 4"/>
          <p:cNvGrpSpPr/>
          <p:nvPr/>
        </p:nvGrpSpPr>
        <p:grpSpPr>
          <a:xfrm>
            <a:off x="143508" y="4797152"/>
            <a:ext cx="8856984" cy="1950302"/>
            <a:chOff x="0" y="4176785"/>
            <a:chExt cx="8856984" cy="1950302"/>
          </a:xfrm>
        </p:grpSpPr>
        <p:sp>
          <p:nvSpPr>
            <p:cNvPr id="6" name="矩形 5"/>
            <p:cNvSpPr/>
            <p:nvPr/>
          </p:nvSpPr>
          <p:spPr>
            <a:xfrm>
              <a:off x="0" y="4176785"/>
              <a:ext cx="8856984" cy="1944216"/>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7" name="矩形 6"/>
            <p:cNvSpPr/>
            <p:nvPr/>
          </p:nvSpPr>
          <p:spPr>
            <a:xfrm>
              <a:off x="0" y="4824857"/>
              <a:ext cx="8856984" cy="1302230"/>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zh-TW" altLang="en-US" sz="2400" b="1" kern="1200" dirty="0" smtClean="0">
                  <a:latin typeface="標楷體" panose="03000509000000000000" pitchFamily="65" charset="-120"/>
                  <a:ea typeface="標楷體" panose="03000509000000000000" pitchFamily="65" charset="-120"/>
                </a:rPr>
                <a:t>概括授權</a:t>
              </a:r>
              <a:endParaRPr lang="en-US" altLang="zh-TW" sz="2400" b="1" dirty="0">
                <a:latin typeface="標楷體" panose="03000509000000000000" pitchFamily="65" charset="-120"/>
                <a:ea typeface="標楷體" panose="03000509000000000000" pitchFamily="65" charset="-120"/>
              </a:endParaRPr>
            </a:p>
            <a:p>
              <a:pPr lvl="0" algn="ctr" defTabSz="1066800">
                <a:lnSpc>
                  <a:spcPct val="90000"/>
                </a:lnSpc>
                <a:spcBef>
                  <a:spcPct val="0"/>
                </a:spcBef>
                <a:spcAft>
                  <a:spcPct val="35000"/>
                </a:spcAft>
              </a:pPr>
              <a:r>
                <a:rPr lang="zh-TW" altLang="zh-TW" sz="2000" kern="1200" dirty="0" smtClean="0">
                  <a:latin typeface="標楷體" panose="03000509000000000000" pitchFamily="65" charset="-120"/>
                  <a:ea typeface="標楷體" panose="03000509000000000000" pitchFamily="65" charset="-120"/>
                </a:rPr>
                <a:t>集管</a:t>
              </a:r>
              <a:r>
                <a:rPr lang="zh-TW" altLang="en-US" sz="2000" dirty="0">
                  <a:latin typeface="標楷體" panose="03000509000000000000" pitchFamily="65" charset="-120"/>
                  <a:ea typeface="標楷體" panose="03000509000000000000" pitchFamily="65" charset="-120"/>
                </a:rPr>
                <a:t>組織</a:t>
              </a:r>
              <a:r>
                <a:rPr lang="zh-TW" altLang="zh-TW" sz="2000" kern="1200" dirty="0" smtClean="0">
                  <a:latin typeface="標楷體" panose="03000509000000000000" pitchFamily="65" charset="-120"/>
                  <a:ea typeface="標楷體" panose="03000509000000000000" pitchFamily="65" charset="-120"/>
                </a:rPr>
                <a:t>將其管理之</a:t>
              </a:r>
              <a:r>
                <a:rPr lang="zh-TW" altLang="zh-TW" sz="2000" b="1" kern="1200" dirty="0" smtClean="0">
                  <a:solidFill>
                    <a:srgbClr val="002060"/>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全部著作財產權</a:t>
              </a:r>
              <a:r>
                <a:rPr lang="zh-TW" altLang="zh-TW" sz="2000" kern="1200" dirty="0" smtClean="0">
                  <a:latin typeface="標楷體" panose="03000509000000000000" pitchFamily="65" charset="-120"/>
                  <a:ea typeface="標楷體" panose="03000509000000000000" pitchFamily="65" charset="-120"/>
                </a:rPr>
                <a:t>授權利用人</a:t>
              </a:r>
              <a:r>
                <a:rPr lang="zh-TW" altLang="zh-TW" sz="2000" u="sng" kern="1200" dirty="0" smtClean="0">
                  <a:solidFill>
                    <a:srgbClr val="C00000"/>
                  </a:solidFill>
                  <a:latin typeface="標楷體" panose="03000509000000000000" pitchFamily="65" charset="-120"/>
                  <a:ea typeface="標楷體" panose="03000509000000000000" pitchFamily="65" charset="-120"/>
                </a:rPr>
                <a:t>一定期間內</a:t>
              </a:r>
              <a:r>
                <a:rPr lang="zh-TW" altLang="en-US" sz="2000" u="sng" kern="1200" dirty="0" smtClean="0">
                  <a:solidFill>
                    <a:srgbClr val="C00000"/>
                  </a:solidFill>
                  <a:latin typeface="標楷體" panose="03000509000000000000" pitchFamily="65" charset="-120"/>
                  <a:ea typeface="標楷體" panose="03000509000000000000" pitchFamily="65" charset="-120"/>
                </a:rPr>
                <a:t>、</a:t>
              </a:r>
              <a:r>
                <a:rPr lang="zh-TW" altLang="zh-TW" sz="2000" u="sng" kern="1200" dirty="0" smtClean="0">
                  <a:solidFill>
                    <a:srgbClr val="C00000"/>
                  </a:solidFill>
                  <a:latin typeface="標楷體" panose="03000509000000000000" pitchFamily="65" charset="-120"/>
                  <a:ea typeface="標楷體" panose="03000509000000000000" pitchFamily="65" charset="-120"/>
                </a:rPr>
                <a:t>不限次數利用</a:t>
              </a:r>
              <a:endParaRPr lang="en-US" altLang="zh-TW" sz="2000" u="sng" kern="1200" dirty="0" smtClean="0">
                <a:solidFill>
                  <a:srgbClr val="C00000"/>
                </a:solidFill>
                <a:latin typeface="標楷體" panose="03000509000000000000" pitchFamily="65" charset="-120"/>
                <a:ea typeface="標楷體" panose="03000509000000000000" pitchFamily="65" charset="-120"/>
              </a:endParaRPr>
            </a:p>
          </p:txBody>
        </p:sp>
      </p:grpSp>
      <p:pic>
        <p:nvPicPr>
          <p:cNvPr id="8" name="圖片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51720" y="751535"/>
            <a:ext cx="5040560" cy="4796934"/>
          </a:xfrm>
          <a:prstGeom prst="rect">
            <a:avLst/>
          </a:prstGeom>
        </p:spPr>
      </p:pic>
      <p:sp>
        <p:nvSpPr>
          <p:cNvPr id="9" name="文字方塊 8"/>
          <p:cNvSpPr txBox="1"/>
          <p:nvPr/>
        </p:nvSpPr>
        <p:spPr>
          <a:xfrm>
            <a:off x="4174486" y="2779655"/>
            <a:ext cx="900100" cy="830997"/>
          </a:xfrm>
          <a:prstGeom prst="rect">
            <a:avLst/>
          </a:prstGeom>
          <a:noFill/>
        </p:spPr>
        <p:txBody>
          <a:bodyPr wrap="square" rtlCol="0">
            <a:spAutoFit/>
          </a:bodyPr>
          <a:lstStyle/>
          <a:p>
            <a:r>
              <a:rPr lang="zh-TW" altLang="en-US" sz="2400" b="1" dirty="0" smtClean="0">
                <a:latin typeface="標楷體" panose="03000509000000000000" pitchFamily="65" charset="-120"/>
                <a:ea typeface="標楷體" panose="03000509000000000000" pitchFamily="65" charset="-120"/>
              </a:rPr>
              <a:t>概括</a:t>
            </a:r>
            <a:endParaRPr lang="en-US" altLang="zh-TW" sz="2400" b="1" dirty="0" smtClean="0">
              <a:latin typeface="標楷體" panose="03000509000000000000" pitchFamily="65" charset="-120"/>
              <a:ea typeface="標楷體" panose="03000509000000000000" pitchFamily="65" charset="-120"/>
            </a:endParaRPr>
          </a:p>
          <a:p>
            <a:r>
              <a:rPr lang="zh-TW" altLang="en-US" sz="2400" b="1" dirty="0" smtClean="0">
                <a:latin typeface="標楷體" panose="03000509000000000000" pitchFamily="65" charset="-120"/>
                <a:ea typeface="標楷體" panose="03000509000000000000" pitchFamily="65" charset="-120"/>
              </a:rPr>
              <a:t>授權</a:t>
            </a:r>
            <a:endParaRPr lang="zh-TW" altLang="en-US" sz="2400" b="1" dirty="0">
              <a:latin typeface="標楷體" panose="03000509000000000000" pitchFamily="65" charset="-120"/>
              <a:ea typeface="標楷體" panose="03000509000000000000" pitchFamily="65" charset="-120"/>
            </a:endParaRPr>
          </a:p>
        </p:txBody>
      </p:sp>
      <p:pic>
        <p:nvPicPr>
          <p:cNvPr id="15" name="圖片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940152" y="770399"/>
            <a:ext cx="984559" cy="862960"/>
          </a:xfrm>
          <a:prstGeom prst="rect">
            <a:avLst/>
          </a:prstGeom>
        </p:spPr>
      </p:pic>
      <p:sp>
        <p:nvSpPr>
          <p:cNvPr id="11" name="文字方塊 10"/>
          <p:cNvSpPr txBox="1"/>
          <p:nvPr/>
        </p:nvSpPr>
        <p:spPr>
          <a:xfrm>
            <a:off x="3461910" y="1772816"/>
            <a:ext cx="2160240" cy="923330"/>
          </a:xfrm>
          <a:prstGeom prst="rect">
            <a:avLst/>
          </a:prstGeom>
          <a:noFill/>
        </p:spPr>
        <p:txBody>
          <a:bodyPr wrap="square" rtlCol="0">
            <a:spAutoFit/>
          </a:bodyPr>
          <a:lstStyle/>
          <a:p>
            <a:pPr lvl="0"/>
            <a:r>
              <a:rPr lang="zh-TW" altLang="en-US" b="1" dirty="0">
                <a:latin typeface="標楷體" panose="03000509000000000000" pitchFamily="65" charset="-120"/>
                <a:ea typeface="標楷體" panose="03000509000000000000" pitchFamily="65" charset="-120"/>
              </a:rPr>
              <a:t>廣播、</a:t>
            </a:r>
            <a:r>
              <a:rPr lang="zh-TW" altLang="en-US" b="1" dirty="0" smtClean="0">
                <a:latin typeface="標楷體" panose="03000509000000000000" pitchFamily="65" charset="-120"/>
                <a:ea typeface="標楷體" panose="03000509000000000000" pitchFamily="65" charset="-120"/>
              </a:rPr>
              <a:t>電視、</a:t>
            </a:r>
            <a:r>
              <a:rPr lang="zh-TW" altLang="en-US" b="1" dirty="0">
                <a:latin typeface="標楷體" panose="03000509000000000000" pitchFamily="65" charset="-120"/>
                <a:ea typeface="標楷體" panose="03000509000000000000" pitchFamily="65" charset="-120"/>
              </a:rPr>
              <a:t>旅館、醫療院所</a:t>
            </a:r>
            <a:r>
              <a:rPr lang="en-US" altLang="zh-TW" b="1" dirty="0">
                <a:latin typeface="標楷體" panose="03000509000000000000" pitchFamily="65" charset="-120"/>
                <a:ea typeface="標楷體" panose="03000509000000000000" pitchFamily="65" charset="-120"/>
              </a:rPr>
              <a:t>…</a:t>
            </a:r>
            <a:endParaRPr lang="zh-TW" altLang="en-US" b="1" dirty="0">
              <a:latin typeface="標楷體" panose="03000509000000000000" pitchFamily="65" charset="-120"/>
              <a:ea typeface="標楷體" panose="03000509000000000000" pitchFamily="65" charset="-120"/>
            </a:endParaRPr>
          </a:p>
          <a:p>
            <a:endParaRPr lang="zh-TW" altLang="en-US" dirty="0"/>
          </a:p>
        </p:txBody>
      </p:sp>
      <p:sp>
        <p:nvSpPr>
          <p:cNvPr id="12" name="文字方塊 11"/>
          <p:cNvSpPr txBox="1"/>
          <p:nvPr/>
        </p:nvSpPr>
        <p:spPr>
          <a:xfrm>
            <a:off x="2651820" y="3068960"/>
            <a:ext cx="1440160" cy="1477328"/>
          </a:xfrm>
          <a:prstGeom prst="rect">
            <a:avLst/>
          </a:prstGeom>
          <a:noFill/>
        </p:spPr>
        <p:txBody>
          <a:bodyPr wrap="square" rtlCol="0">
            <a:spAutoFit/>
          </a:bodyPr>
          <a:lstStyle/>
          <a:p>
            <a:pPr lvl="0"/>
            <a:r>
              <a:rPr lang="en-US" altLang="zh-TW" b="1" dirty="0">
                <a:latin typeface="Times New Roman" panose="02020603050405020304" pitchFamily="18" charset="0"/>
                <a:ea typeface="標楷體" panose="03000509000000000000" pitchFamily="65" charset="-120"/>
                <a:cs typeface="Times New Roman" panose="02020603050405020304" pitchFamily="18" charset="0"/>
              </a:rPr>
              <a:t>KTV</a:t>
            </a:r>
            <a:r>
              <a:rPr lang="zh-TW" altLang="en-US" b="1" dirty="0">
                <a:latin typeface="Times New Roman" panose="02020603050405020304" pitchFamily="18" charset="0"/>
                <a:ea typeface="標楷體" panose="03000509000000000000" pitchFamily="65" charset="-120"/>
                <a:cs typeface="Times New Roman" panose="02020603050405020304" pitchFamily="18" charset="0"/>
              </a:rPr>
              <a:t>、伴唱機、土雞城、酒店門市、美容院</a:t>
            </a:r>
            <a:r>
              <a:rPr lang="en-US" altLang="zh-TW" b="1" dirty="0">
                <a:latin typeface="Times New Roman" panose="02020603050405020304" pitchFamily="18" charset="0"/>
                <a:ea typeface="標楷體" panose="03000509000000000000" pitchFamily="65" charset="-120"/>
                <a:cs typeface="Times New Roman" panose="02020603050405020304" pitchFamily="18" charset="0"/>
              </a:rPr>
              <a:t>…</a:t>
            </a:r>
            <a:endParaRPr lang="zh-TW" altLang="en-US" b="1" dirty="0">
              <a:latin typeface="Times New Roman" panose="02020603050405020304" pitchFamily="18" charset="0"/>
              <a:ea typeface="標楷體" panose="03000509000000000000" pitchFamily="65" charset="-120"/>
              <a:cs typeface="Times New Roman" panose="02020603050405020304" pitchFamily="18" charset="0"/>
            </a:endParaRPr>
          </a:p>
          <a:p>
            <a:endParaRPr lang="zh-TW" altLang="en-US" dirty="0"/>
          </a:p>
        </p:txBody>
      </p:sp>
      <p:sp>
        <p:nvSpPr>
          <p:cNvPr id="13" name="文字方塊 12"/>
          <p:cNvSpPr txBox="1"/>
          <p:nvPr/>
        </p:nvSpPr>
        <p:spPr>
          <a:xfrm>
            <a:off x="4860032" y="3610652"/>
            <a:ext cx="1368152" cy="1477328"/>
          </a:xfrm>
          <a:prstGeom prst="rect">
            <a:avLst/>
          </a:prstGeom>
          <a:noFill/>
        </p:spPr>
        <p:txBody>
          <a:bodyPr wrap="square" rtlCol="0">
            <a:spAutoFit/>
          </a:bodyPr>
          <a:lstStyle/>
          <a:p>
            <a:pPr lvl="0"/>
            <a:r>
              <a:rPr lang="zh-TW" altLang="en-US" b="1" dirty="0">
                <a:latin typeface="標楷體" panose="03000509000000000000" pitchFamily="65" charset="-120"/>
                <a:ea typeface="標楷體" panose="03000509000000000000" pitchFamily="65" charset="-120"/>
              </a:rPr>
              <a:t>網路音樂下載、網路廣播、手機鈴聲下載</a:t>
            </a:r>
            <a:r>
              <a:rPr lang="en-US" altLang="zh-TW" b="1" dirty="0">
                <a:latin typeface="標楷體" panose="03000509000000000000" pitchFamily="65" charset="-120"/>
                <a:ea typeface="標楷體" panose="03000509000000000000" pitchFamily="65" charset="-120"/>
              </a:rPr>
              <a:t>…</a:t>
            </a:r>
            <a:endParaRPr lang="zh-TW" altLang="en-US" b="1" dirty="0">
              <a:latin typeface="標楷體" panose="03000509000000000000" pitchFamily="65" charset="-120"/>
              <a:ea typeface="標楷體" panose="03000509000000000000" pitchFamily="65" charset="-120"/>
            </a:endParaRPr>
          </a:p>
          <a:p>
            <a:endParaRPr lang="zh-TW" altLang="en-US" dirty="0"/>
          </a:p>
        </p:txBody>
      </p:sp>
      <p:pic>
        <p:nvPicPr>
          <p:cNvPr id="14" name="圖片 1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83568" y="3610652"/>
            <a:ext cx="1652421" cy="1457270"/>
          </a:xfrm>
          <a:prstGeom prst="rect">
            <a:avLst/>
          </a:prstGeom>
        </p:spPr>
      </p:pic>
      <p:pic>
        <p:nvPicPr>
          <p:cNvPr id="16" name="圖片 1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588224" y="3879328"/>
            <a:ext cx="1293876" cy="1115568"/>
          </a:xfrm>
          <a:prstGeom prst="rect">
            <a:avLst/>
          </a:prstGeom>
        </p:spPr>
      </p:pic>
      <p:sp>
        <p:nvSpPr>
          <p:cNvPr id="17" name="太陽 16"/>
          <p:cNvSpPr/>
          <p:nvPr/>
        </p:nvSpPr>
        <p:spPr>
          <a:xfrm>
            <a:off x="0" y="6096339"/>
            <a:ext cx="360040" cy="360040"/>
          </a:xfrm>
          <a:prstGeom prst="su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zh-TW" altLang="en-US"/>
          </a:p>
        </p:txBody>
      </p:sp>
    </p:spTree>
    <p:extLst>
      <p:ext uri="{BB962C8B-B14F-4D97-AF65-F5344CB8AC3E}">
        <p14:creationId xmlns:p14="http://schemas.microsoft.com/office/powerpoint/2010/main" val="248984278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b="1" dirty="0">
                <a:latin typeface="標楷體" panose="03000509000000000000" pitchFamily="65" charset="-120"/>
                <a:ea typeface="標楷體" panose="03000509000000000000" pitchFamily="65" charset="-120"/>
              </a:rPr>
              <a:t>集管團體授權方式─</a:t>
            </a:r>
            <a:r>
              <a:rPr lang="zh-TW" altLang="en-US" b="1" dirty="0" smtClean="0">
                <a:solidFill>
                  <a:srgbClr val="FF0000"/>
                </a:solidFill>
                <a:latin typeface="標楷體" panose="03000509000000000000" pitchFamily="65" charset="-120"/>
                <a:ea typeface="標楷體" panose="03000509000000000000" pitchFamily="65" charset="-120"/>
              </a:rPr>
              <a:t>個別授權</a:t>
            </a:r>
            <a:endParaRPr lang="zh-TW" altLang="en-US" b="1" dirty="0">
              <a:solidFill>
                <a:srgbClr val="FF0000"/>
              </a:solidFill>
              <a:latin typeface="標楷體" panose="03000509000000000000" pitchFamily="65" charset="-120"/>
              <a:ea typeface="標楷體" panose="03000509000000000000" pitchFamily="65" charset="-120"/>
            </a:endParaRPr>
          </a:p>
        </p:txBody>
      </p:sp>
      <p:sp>
        <p:nvSpPr>
          <p:cNvPr id="3" name="投影片編號版面配置區 2"/>
          <p:cNvSpPr>
            <a:spLocks noGrp="1"/>
          </p:cNvSpPr>
          <p:nvPr>
            <p:ph type="sldNum" sz="quarter" idx="12"/>
          </p:nvPr>
        </p:nvSpPr>
        <p:spPr/>
        <p:txBody>
          <a:bodyPr/>
          <a:lstStyle/>
          <a:p>
            <a:fld id="{43BF6F63-FCC7-4B76-8AD2-563749831186}" type="slidenum">
              <a:rPr lang="zh-TW" altLang="en-US" smtClean="0"/>
              <a:t>32</a:t>
            </a:fld>
            <a:endParaRPr lang="zh-TW" altLang="en-US"/>
          </a:p>
        </p:txBody>
      </p:sp>
      <p:graphicFrame>
        <p:nvGraphicFramePr>
          <p:cNvPr id="4" name="資料庫圖表 3"/>
          <p:cNvGraphicFramePr/>
          <p:nvPr>
            <p:extLst>
              <p:ext uri="{D42A27DB-BD31-4B8C-83A1-F6EECF244321}">
                <p14:modId xmlns:p14="http://schemas.microsoft.com/office/powerpoint/2010/main" val="960358252"/>
              </p:ext>
            </p:extLst>
          </p:nvPr>
        </p:nvGraphicFramePr>
        <p:xfrm>
          <a:off x="0" y="1397000"/>
          <a:ext cx="8964488"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全向箭號 4"/>
          <p:cNvSpPr/>
          <p:nvPr/>
        </p:nvSpPr>
        <p:spPr>
          <a:xfrm>
            <a:off x="5316218" y="3923774"/>
            <a:ext cx="288032" cy="288032"/>
          </a:xfrm>
          <a:prstGeom prst="quad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6" name="全向箭號 5"/>
          <p:cNvSpPr/>
          <p:nvPr/>
        </p:nvSpPr>
        <p:spPr>
          <a:xfrm>
            <a:off x="5347861" y="4947677"/>
            <a:ext cx="288032" cy="288032"/>
          </a:xfrm>
          <a:prstGeom prst="quad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pic>
        <p:nvPicPr>
          <p:cNvPr id="7" name="圖片 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259632" y="3861048"/>
            <a:ext cx="1595901" cy="1952632"/>
          </a:xfrm>
          <a:prstGeom prst="rect">
            <a:avLst/>
          </a:prstGeom>
        </p:spPr>
      </p:pic>
      <p:pic>
        <p:nvPicPr>
          <p:cNvPr id="8" name="圖片 7"/>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rot="959173">
            <a:off x="2921887" y="4287142"/>
            <a:ext cx="649483" cy="729215"/>
          </a:xfrm>
          <a:prstGeom prst="rect">
            <a:avLst/>
          </a:prstGeom>
        </p:spPr>
      </p:pic>
      <p:pic>
        <p:nvPicPr>
          <p:cNvPr id="9" name="圖片 8"/>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rot="19888079">
            <a:off x="507891" y="4651749"/>
            <a:ext cx="616411" cy="541785"/>
          </a:xfrm>
          <a:prstGeom prst="rect">
            <a:avLst/>
          </a:prstGeom>
        </p:spPr>
      </p:pic>
    </p:spTree>
    <p:extLst>
      <p:ext uri="{BB962C8B-B14F-4D97-AF65-F5344CB8AC3E}">
        <p14:creationId xmlns:p14="http://schemas.microsoft.com/office/powerpoint/2010/main" val="341970164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標題 2"/>
          <p:cNvSpPr>
            <a:spLocks noGrp="1"/>
          </p:cNvSpPr>
          <p:nvPr>
            <p:ph type="title"/>
          </p:nvPr>
        </p:nvSpPr>
        <p:spPr>
          <a:xfrm>
            <a:off x="1835696" y="116632"/>
            <a:ext cx="6902203" cy="996483"/>
          </a:xfrm>
        </p:spPr>
        <p:txBody>
          <a:bodyPr/>
          <a:lstStyle/>
          <a:p>
            <a:r>
              <a:rPr lang="zh-TW" altLang="en-US" sz="2400" dirty="0">
                <a:latin typeface="標楷體" panose="03000509000000000000" pitchFamily="65" charset="-120"/>
                <a:ea typeface="標楷體" panose="03000509000000000000" pitchFamily="65" charset="-120"/>
              </a:rPr>
              <a:t>著作權集管團體之功能</a:t>
            </a:r>
            <a:r>
              <a:rPr lang="en-US" altLang="zh-TW" sz="2400" dirty="0">
                <a:latin typeface="標楷體" panose="03000509000000000000" pitchFamily="65" charset="-120"/>
                <a:ea typeface="標楷體" panose="03000509000000000000" pitchFamily="65" charset="-120"/>
              </a:rPr>
              <a:t>(</a:t>
            </a:r>
            <a:r>
              <a:rPr lang="zh-TW" altLang="en-US" sz="2400" dirty="0">
                <a:latin typeface="標楷體" panose="03000509000000000000" pitchFamily="65" charset="-120"/>
                <a:ea typeface="標楷體" panose="03000509000000000000" pitchFamily="65" charset="-120"/>
              </a:rPr>
              <a:t>二</a:t>
            </a:r>
            <a:r>
              <a:rPr lang="en-US" altLang="zh-TW" sz="2400" dirty="0">
                <a:latin typeface="標楷體" panose="03000509000000000000" pitchFamily="65" charset="-120"/>
                <a:ea typeface="標楷體" panose="03000509000000000000" pitchFamily="65" charset="-120"/>
              </a:rPr>
              <a:t>)</a:t>
            </a:r>
            <a:r>
              <a:rPr lang="en-US" altLang="zh-TW" sz="2400" b="1" dirty="0">
                <a:latin typeface="標楷體" panose="03000509000000000000" pitchFamily="65" charset="-120"/>
                <a:ea typeface="標楷體" panose="03000509000000000000" pitchFamily="65" charset="-120"/>
              </a:rPr>
              <a:t/>
            </a:r>
            <a:br>
              <a:rPr lang="en-US" altLang="zh-TW" sz="2400" b="1" dirty="0">
                <a:latin typeface="標楷體" panose="03000509000000000000" pitchFamily="65" charset="-120"/>
                <a:ea typeface="標楷體" panose="03000509000000000000" pitchFamily="65" charset="-120"/>
              </a:rPr>
            </a:br>
            <a:r>
              <a:rPr lang="zh-TW" altLang="en-US" sz="2400" b="1" dirty="0">
                <a:latin typeface="標楷體" panose="03000509000000000000" pitchFamily="65" charset="-120"/>
                <a:ea typeface="標楷體" panose="03000509000000000000" pitchFamily="65" charset="-120"/>
              </a:rPr>
              <a:t>─國際合作</a:t>
            </a:r>
            <a:endParaRPr lang="zh-TW" altLang="en-US" sz="2400" b="1" dirty="0"/>
          </a:p>
        </p:txBody>
      </p:sp>
      <p:sp>
        <p:nvSpPr>
          <p:cNvPr id="2" name="投影片編號版面配置區 1"/>
          <p:cNvSpPr>
            <a:spLocks noGrp="1"/>
          </p:cNvSpPr>
          <p:nvPr>
            <p:ph type="sldNum" sz="quarter" idx="12"/>
          </p:nvPr>
        </p:nvSpPr>
        <p:spPr>
          <a:xfrm>
            <a:off x="8316416" y="332656"/>
            <a:ext cx="608287" cy="365125"/>
          </a:xfrm>
        </p:spPr>
        <p:txBody>
          <a:bodyPr/>
          <a:lstStyle/>
          <a:p>
            <a:fld id="{43BF6F63-FCC7-4B76-8AD2-563749831186}" type="slidenum">
              <a:rPr lang="zh-TW" altLang="en-US" smtClean="0"/>
              <a:t>33</a:t>
            </a:fld>
            <a:endParaRPr lang="zh-TW" altLang="en-US" dirty="0"/>
          </a:p>
        </p:txBody>
      </p:sp>
      <p:graphicFrame>
        <p:nvGraphicFramePr>
          <p:cNvPr id="4" name="資料庫圖表 3"/>
          <p:cNvGraphicFramePr/>
          <p:nvPr>
            <p:extLst>
              <p:ext uri="{D42A27DB-BD31-4B8C-83A1-F6EECF244321}">
                <p14:modId xmlns:p14="http://schemas.microsoft.com/office/powerpoint/2010/main" val="233794301"/>
              </p:ext>
            </p:extLst>
          </p:nvPr>
        </p:nvGraphicFramePr>
        <p:xfrm>
          <a:off x="-180528" y="1700808"/>
          <a:ext cx="4608512" cy="38884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12" name="內容版面配置區 11"/>
          <p:cNvGraphicFramePr>
            <a:graphicFrameLocks noGrp="1"/>
          </p:cNvGraphicFramePr>
          <p:nvPr>
            <p:ph idx="1"/>
            <p:extLst>
              <p:ext uri="{D42A27DB-BD31-4B8C-83A1-F6EECF244321}">
                <p14:modId xmlns:p14="http://schemas.microsoft.com/office/powerpoint/2010/main" val="1658366324"/>
              </p:ext>
            </p:extLst>
          </p:nvPr>
        </p:nvGraphicFramePr>
        <p:xfrm>
          <a:off x="179512" y="1052736"/>
          <a:ext cx="8784976" cy="5688632"/>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5" name="橢圓 4"/>
          <p:cNvSpPr/>
          <p:nvPr/>
        </p:nvSpPr>
        <p:spPr>
          <a:xfrm>
            <a:off x="2915816" y="4365104"/>
            <a:ext cx="228600" cy="228600"/>
          </a:xfrm>
          <a:prstGeom prst="ellipse">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lang="zh-TW" altLang="en-US"/>
          </a:p>
        </p:txBody>
      </p:sp>
      <p:sp>
        <p:nvSpPr>
          <p:cNvPr id="6" name="橢圓 5"/>
          <p:cNvSpPr/>
          <p:nvPr/>
        </p:nvSpPr>
        <p:spPr>
          <a:xfrm>
            <a:off x="3203848" y="4449688"/>
            <a:ext cx="144016" cy="144016"/>
          </a:xfrm>
          <a:prstGeom prst="ellipse">
            <a:avLst/>
          </a:prstGeom>
        </p:spPr>
        <p:style>
          <a:lnRef idx="2">
            <a:schemeClr val="accent3"/>
          </a:lnRef>
          <a:fillRef idx="1">
            <a:schemeClr val="lt1"/>
          </a:fillRef>
          <a:effectRef idx="0">
            <a:schemeClr val="accent3"/>
          </a:effectRef>
          <a:fontRef idx="minor">
            <a:schemeClr val="dk1"/>
          </a:fontRef>
        </p:style>
        <p:txBody>
          <a:bodyPr rtlCol="0" anchor="ctr"/>
          <a:lstStyle/>
          <a:p>
            <a:pPr algn="ctr"/>
            <a:endParaRPr lang="zh-TW" altLang="en-US"/>
          </a:p>
        </p:txBody>
      </p:sp>
      <p:sp>
        <p:nvSpPr>
          <p:cNvPr id="7" name="橢圓 6"/>
          <p:cNvSpPr/>
          <p:nvPr/>
        </p:nvSpPr>
        <p:spPr>
          <a:xfrm>
            <a:off x="2015716" y="4869160"/>
            <a:ext cx="216024" cy="216024"/>
          </a:xfrm>
          <a:prstGeom prst="ellipse">
            <a:avLst/>
          </a:prstGeom>
        </p:spPr>
        <p:style>
          <a:lnRef idx="2">
            <a:schemeClr val="accent3"/>
          </a:lnRef>
          <a:fillRef idx="1">
            <a:schemeClr val="lt1"/>
          </a:fillRef>
          <a:effectRef idx="0">
            <a:schemeClr val="accent3"/>
          </a:effectRef>
          <a:fontRef idx="minor">
            <a:schemeClr val="dk1"/>
          </a:fontRef>
        </p:style>
        <p:txBody>
          <a:bodyPr rtlCol="0" anchor="ctr"/>
          <a:lstStyle/>
          <a:p>
            <a:pPr algn="ctr"/>
            <a:endParaRPr lang="zh-TW" altLang="en-US"/>
          </a:p>
        </p:txBody>
      </p:sp>
      <p:sp>
        <p:nvSpPr>
          <p:cNvPr id="8" name="橢圓 7"/>
          <p:cNvSpPr/>
          <p:nvPr/>
        </p:nvSpPr>
        <p:spPr>
          <a:xfrm>
            <a:off x="1115616" y="4360642"/>
            <a:ext cx="144016" cy="144016"/>
          </a:xfrm>
          <a:prstGeom prst="ellipse">
            <a:avLst/>
          </a:prstGeom>
        </p:spPr>
        <p:style>
          <a:lnRef idx="2">
            <a:schemeClr val="accent3"/>
          </a:lnRef>
          <a:fillRef idx="1">
            <a:schemeClr val="lt1"/>
          </a:fillRef>
          <a:effectRef idx="0">
            <a:schemeClr val="accent3"/>
          </a:effectRef>
          <a:fontRef idx="minor">
            <a:schemeClr val="dk1"/>
          </a:fontRef>
        </p:style>
        <p:txBody>
          <a:bodyPr rtlCol="0" anchor="ctr"/>
          <a:lstStyle/>
          <a:p>
            <a:pPr algn="ctr"/>
            <a:endParaRPr lang="zh-TW" altLang="en-US"/>
          </a:p>
        </p:txBody>
      </p:sp>
      <p:sp>
        <p:nvSpPr>
          <p:cNvPr id="9" name="橢圓 8"/>
          <p:cNvSpPr/>
          <p:nvPr/>
        </p:nvSpPr>
        <p:spPr>
          <a:xfrm>
            <a:off x="908415" y="3373118"/>
            <a:ext cx="216024" cy="216024"/>
          </a:xfrm>
          <a:prstGeom prst="ellipse">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zh-TW" altLang="en-US"/>
          </a:p>
        </p:txBody>
      </p:sp>
      <p:sp>
        <p:nvSpPr>
          <p:cNvPr id="10" name="橢圓 9"/>
          <p:cNvSpPr/>
          <p:nvPr/>
        </p:nvSpPr>
        <p:spPr>
          <a:xfrm>
            <a:off x="2411760" y="2492896"/>
            <a:ext cx="288032" cy="288032"/>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zh-TW" altLang="en-US"/>
          </a:p>
        </p:txBody>
      </p:sp>
      <p:sp>
        <p:nvSpPr>
          <p:cNvPr id="11" name="橢圓 10"/>
          <p:cNvSpPr/>
          <p:nvPr/>
        </p:nvSpPr>
        <p:spPr>
          <a:xfrm>
            <a:off x="2688027" y="2420888"/>
            <a:ext cx="144016" cy="144016"/>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zh-TW" altLang="en-US"/>
          </a:p>
        </p:txBody>
      </p:sp>
      <p:sp>
        <p:nvSpPr>
          <p:cNvPr id="13" name="橢圓 12"/>
          <p:cNvSpPr/>
          <p:nvPr/>
        </p:nvSpPr>
        <p:spPr>
          <a:xfrm>
            <a:off x="683568" y="3337114"/>
            <a:ext cx="144016" cy="144016"/>
          </a:xfrm>
          <a:prstGeom prst="ellipse">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zh-TW" altLang="en-US"/>
          </a:p>
        </p:txBody>
      </p:sp>
      <p:sp>
        <p:nvSpPr>
          <p:cNvPr id="14" name="橢圓 13"/>
          <p:cNvSpPr/>
          <p:nvPr/>
        </p:nvSpPr>
        <p:spPr>
          <a:xfrm>
            <a:off x="1331640" y="2564904"/>
            <a:ext cx="288032" cy="288032"/>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zh-TW" altLang="en-US"/>
          </a:p>
        </p:txBody>
      </p:sp>
      <p:sp>
        <p:nvSpPr>
          <p:cNvPr id="15" name="橢圓 14"/>
          <p:cNvSpPr/>
          <p:nvPr/>
        </p:nvSpPr>
        <p:spPr>
          <a:xfrm>
            <a:off x="1266224" y="2340868"/>
            <a:ext cx="216024" cy="216024"/>
          </a:xfrm>
          <a:prstGeom prst="ellipse">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lang="zh-TW" altLang="en-US"/>
          </a:p>
        </p:txBody>
      </p:sp>
      <p:sp>
        <p:nvSpPr>
          <p:cNvPr id="16" name="橢圓 15"/>
          <p:cNvSpPr/>
          <p:nvPr/>
        </p:nvSpPr>
        <p:spPr>
          <a:xfrm>
            <a:off x="1338232" y="2132856"/>
            <a:ext cx="144016" cy="144016"/>
          </a:xfrm>
          <a:prstGeom prst="ellipse">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lang="zh-TW" altLang="en-US"/>
          </a:p>
        </p:txBody>
      </p:sp>
      <p:sp>
        <p:nvSpPr>
          <p:cNvPr id="17" name="橢圓 16"/>
          <p:cNvSpPr/>
          <p:nvPr/>
        </p:nvSpPr>
        <p:spPr>
          <a:xfrm>
            <a:off x="3194517" y="3409122"/>
            <a:ext cx="144016" cy="144016"/>
          </a:xfrm>
          <a:prstGeom prst="ellipse">
            <a:avLst/>
          </a:prstGeom>
        </p:spPr>
        <p:style>
          <a:lnRef idx="2">
            <a:schemeClr val="accent3"/>
          </a:lnRef>
          <a:fillRef idx="1">
            <a:schemeClr val="lt1"/>
          </a:fillRef>
          <a:effectRef idx="0">
            <a:schemeClr val="accent3"/>
          </a:effectRef>
          <a:fontRef idx="minor">
            <a:schemeClr val="dk1"/>
          </a:fontRef>
        </p:style>
        <p:txBody>
          <a:bodyPr rtlCol="0" anchor="ctr"/>
          <a:lstStyle/>
          <a:p>
            <a:pPr algn="ctr"/>
            <a:endParaRPr lang="zh-TW" altLang="en-US"/>
          </a:p>
        </p:txBody>
      </p:sp>
      <p:graphicFrame>
        <p:nvGraphicFramePr>
          <p:cNvPr id="18" name="表格 17"/>
          <p:cNvGraphicFramePr>
            <a:graphicFrameLocks noGrp="1"/>
          </p:cNvGraphicFramePr>
          <p:nvPr>
            <p:extLst>
              <p:ext uri="{D42A27DB-BD31-4B8C-83A1-F6EECF244321}">
                <p14:modId xmlns:p14="http://schemas.microsoft.com/office/powerpoint/2010/main" val="472883931"/>
              </p:ext>
            </p:extLst>
          </p:nvPr>
        </p:nvGraphicFramePr>
        <p:xfrm>
          <a:off x="4067944" y="1397000"/>
          <a:ext cx="2232248" cy="4768304"/>
        </p:xfrm>
        <a:graphic>
          <a:graphicData uri="http://schemas.openxmlformats.org/drawingml/2006/table">
            <a:tbl>
              <a:tblPr firstRow="1" bandRow="1">
                <a:tableStyleId>{8A107856-5554-42FB-B03E-39F5DBC370BA}</a:tableStyleId>
              </a:tblPr>
              <a:tblGrid>
                <a:gridCol w="2232248"/>
              </a:tblGrid>
              <a:tr h="4768304">
                <a:tc>
                  <a:txBody>
                    <a:bodyPr/>
                    <a:lstStyle/>
                    <a:p>
                      <a:pPr lvl="0"/>
                      <a:endParaRPr lang="en-US" altLang="en-US" sz="1800" b="1" dirty="0" smtClean="0">
                        <a:solidFill>
                          <a:srgbClr val="FF0000"/>
                        </a:solidFill>
                        <a:latin typeface="標楷體" panose="03000509000000000000" pitchFamily="65" charset="-120"/>
                        <a:ea typeface="標楷體" panose="03000509000000000000" pitchFamily="65" charset="-120"/>
                      </a:endParaRPr>
                    </a:p>
                    <a:p>
                      <a:pPr lvl="0"/>
                      <a:r>
                        <a:rPr lang="en-US" altLang="en-US" sz="1800" b="1" dirty="0" smtClean="0">
                          <a:solidFill>
                            <a:srgbClr val="FF0000"/>
                          </a:solidFill>
                          <a:latin typeface="標楷體" panose="03000509000000000000" pitchFamily="65" charset="-120"/>
                          <a:ea typeface="標楷體" panose="03000509000000000000" pitchFamily="65" charset="-120"/>
                        </a:rPr>
                        <a:t>CISAC</a:t>
                      </a:r>
                      <a:r>
                        <a:rPr lang="zh-TW" altLang="en-US" sz="1800" b="1" dirty="0" smtClean="0">
                          <a:solidFill>
                            <a:srgbClr val="FF0000"/>
                          </a:solidFill>
                          <a:latin typeface="標楷體" panose="03000509000000000000" pitchFamily="65" charset="-120"/>
                          <a:ea typeface="標楷體" panose="03000509000000000000" pitchFamily="65" charset="-120"/>
                        </a:rPr>
                        <a:t> </a:t>
                      </a:r>
                      <a:r>
                        <a:rPr lang="zh-TW" altLang="en-US" sz="1800" dirty="0" smtClean="0">
                          <a:latin typeface="標楷體" panose="03000509000000000000" pitchFamily="65" charset="-120"/>
                          <a:ea typeface="標楷體" panose="03000509000000000000" pitchFamily="65" charset="-120"/>
                        </a:rPr>
                        <a:t>為聯合國教科文組織</a:t>
                      </a:r>
                      <a:r>
                        <a:rPr lang="en-US" altLang="en-US" sz="1800" b="1" dirty="0" smtClean="0">
                          <a:latin typeface="標楷體" panose="03000509000000000000" pitchFamily="65" charset="-120"/>
                          <a:ea typeface="標楷體" panose="03000509000000000000" pitchFamily="65" charset="-120"/>
                        </a:rPr>
                        <a:t>UNESCO</a:t>
                      </a:r>
                      <a:r>
                        <a:rPr lang="zh-TW" altLang="en-US" sz="1800" dirty="0" smtClean="0">
                          <a:latin typeface="標楷體" panose="03000509000000000000" pitchFamily="65" charset="-120"/>
                          <a:ea typeface="標楷體" panose="03000509000000000000" pitchFamily="65" charset="-120"/>
                        </a:rPr>
                        <a:t>及世界智慧財產組織</a:t>
                      </a:r>
                      <a:r>
                        <a:rPr lang="en-US" altLang="en-US" sz="1800" b="1" dirty="0" smtClean="0">
                          <a:latin typeface="標楷體" panose="03000509000000000000" pitchFamily="65" charset="-120"/>
                          <a:ea typeface="標楷體" panose="03000509000000000000" pitchFamily="65" charset="-120"/>
                        </a:rPr>
                        <a:t>WIPO</a:t>
                      </a:r>
                      <a:r>
                        <a:rPr lang="zh-TW" altLang="en-US" sz="1800" dirty="0" smtClean="0">
                          <a:latin typeface="標楷體" panose="03000509000000000000" pitchFamily="65" charset="-120"/>
                          <a:ea typeface="標楷體" panose="03000509000000000000" pitchFamily="65" charset="-120"/>
                        </a:rPr>
                        <a:t>相關組織</a:t>
                      </a:r>
                      <a:endParaRPr lang="en-US" altLang="zh-TW" sz="1800" dirty="0" smtClean="0">
                        <a:latin typeface="標楷體" panose="03000509000000000000" pitchFamily="65" charset="-120"/>
                        <a:ea typeface="標楷體" panose="03000509000000000000" pitchFamily="65" charset="-120"/>
                      </a:endParaRPr>
                    </a:p>
                    <a:p>
                      <a:pPr lvl="0"/>
                      <a:endParaRPr lang="en-US" altLang="zh-TW" sz="1800" dirty="0" smtClean="0">
                        <a:latin typeface="標楷體" panose="03000509000000000000" pitchFamily="65" charset="-120"/>
                        <a:ea typeface="標楷體" panose="03000509000000000000" pitchFamily="65" charset="-120"/>
                      </a:endParaRPr>
                    </a:p>
                    <a:p>
                      <a:pPr lvl="0"/>
                      <a:r>
                        <a:rPr lang="zh-TW" altLang="en-US" sz="1800" dirty="0" smtClean="0">
                          <a:latin typeface="標楷體" panose="03000509000000000000" pitchFamily="65" charset="-120"/>
                          <a:ea typeface="標楷體" panose="03000509000000000000" pitchFamily="65" charset="-120"/>
                        </a:rPr>
                        <a:t>會員數為</a:t>
                      </a:r>
                      <a:r>
                        <a:rPr lang="en-US" altLang="en-US" sz="1800" b="1" dirty="0" smtClean="0">
                          <a:latin typeface="標楷體" panose="03000509000000000000" pitchFamily="65" charset="-120"/>
                          <a:ea typeface="標楷體" panose="03000509000000000000" pitchFamily="65" charset="-120"/>
                        </a:rPr>
                        <a:t>227</a:t>
                      </a:r>
                      <a:r>
                        <a:rPr lang="zh-TW" altLang="en-US" sz="1800" dirty="0" smtClean="0">
                          <a:latin typeface="標楷體" panose="03000509000000000000" pitchFamily="65" charset="-120"/>
                          <a:ea typeface="標楷體" panose="03000509000000000000" pitchFamily="65" charset="-120"/>
                        </a:rPr>
                        <a:t>個、涵蓋全球</a:t>
                      </a:r>
                      <a:r>
                        <a:rPr lang="en-US" altLang="en-US" sz="1800" b="1" dirty="0" smtClean="0">
                          <a:latin typeface="標楷體" panose="03000509000000000000" pitchFamily="65" charset="-120"/>
                          <a:ea typeface="標楷體" panose="03000509000000000000" pitchFamily="65" charset="-120"/>
                        </a:rPr>
                        <a:t>120</a:t>
                      </a:r>
                      <a:r>
                        <a:rPr lang="zh-TW" altLang="en-US" sz="1800" dirty="0" smtClean="0">
                          <a:latin typeface="標楷體" panose="03000509000000000000" pitchFamily="65" charset="-120"/>
                          <a:ea typeface="標楷體" panose="03000509000000000000" pitchFamily="65" charset="-120"/>
                        </a:rPr>
                        <a:t>個國家</a:t>
                      </a:r>
                      <a:endParaRPr lang="en-US" altLang="zh-TW" sz="1800" dirty="0" smtClean="0">
                        <a:latin typeface="標楷體" panose="03000509000000000000" pitchFamily="65" charset="-120"/>
                        <a:ea typeface="標楷體" panose="03000509000000000000" pitchFamily="65" charset="-120"/>
                      </a:endParaRPr>
                    </a:p>
                    <a:p>
                      <a:pPr lvl="0"/>
                      <a:endParaRPr lang="en-US" altLang="zh-TW" sz="1800" dirty="0" smtClean="0">
                        <a:latin typeface="標楷體" panose="03000509000000000000" pitchFamily="65" charset="-120"/>
                        <a:ea typeface="標楷體" panose="03000509000000000000" pitchFamily="65" charset="-120"/>
                      </a:endParaRPr>
                    </a:p>
                    <a:p>
                      <a:pPr lvl="0"/>
                      <a:r>
                        <a:rPr lang="zh-TW" altLang="en-US" sz="1800" b="0" dirty="0" smtClean="0">
                          <a:solidFill>
                            <a:srgbClr val="FF0000"/>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透過</a:t>
                      </a:r>
                      <a:r>
                        <a:rPr lang="zh-TW" altLang="en-US" sz="1800" b="1" dirty="0" smtClean="0">
                          <a:solidFill>
                            <a:srgbClr val="FF0000"/>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會員間</a:t>
                      </a:r>
                      <a:r>
                        <a:rPr lang="zh-TW" altLang="en-US" sz="1800" b="0" dirty="0" smtClean="0">
                          <a:solidFill>
                            <a:srgbClr val="FF0000"/>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簽訂互惠合約</a:t>
                      </a:r>
                      <a:r>
                        <a:rPr lang="zh-TW" altLang="en-US" sz="1800" b="0" dirty="0" smtClean="0">
                          <a:latin typeface="標楷體" panose="03000509000000000000" pitchFamily="65" charset="-120"/>
                          <a:ea typeface="標楷體" panose="03000509000000000000" pitchFamily="65" charset="-120"/>
                        </a:rPr>
                        <a:t>，</a:t>
                      </a:r>
                      <a:r>
                        <a:rPr lang="zh-TW" altLang="en-US" sz="1800" b="1" dirty="0" smtClean="0">
                          <a:latin typeface="標楷體" panose="03000509000000000000" pitchFamily="65" charset="-120"/>
                          <a:ea typeface="標楷體" panose="03000509000000000000" pitchFamily="65" charset="-120"/>
                        </a:rPr>
                        <a:t>可以跨國界促進著作之交流與利用</a:t>
                      </a:r>
                      <a:endParaRPr lang="en-US" altLang="zh-TW" sz="1800" b="1" dirty="0" smtClean="0">
                        <a:latin typeface="標楷體" panose="03000509000000000000" pitchFamily="65" charset="-120"/>
                        <a:ea typeface="標楷體" panose="03000509000000000000" pitchFamily="65" charset="-120"/>
                      </a:endParaRPr>
                    </a:p>
                    <a:p>
                      <a:pPr lvl="0"/>
                      <a:endParaRPr lang="en-US" altLang="zh-TW" sz="1800" b="1" dirty="0" smtClean="0">
                        <a:latin typeface="標楷體" panose="03000509000000000000" pitchFamily="65" charset="-120"/>
                        <a:ea typeface="標楷體" panose="03000509000000000000" pitchFamily="65" charset="-120"/>
                      </a:endParaRPr>
                    </a:p>
                    <a:p>
                      <a:pPr lvl="0"/>
                      <a:r>
                        <a:rPr lang="zh-TW" altLang="en-US" sz="1800" dirty="0" smtClean="0">
                          <a:latin typeface="標楷體" panose="03000509000000000000" pitchFamily="65" charset="-120"/>
                          <a:ea typeface="標楷體" panose="03000509000000000000" pitchFamily="65" charset="-120"/>
                        </a:rPr>
                        <a:t>國內目前僅</a:t>
                      </a:r>
                      <a:r>
                        <a:rPr lang="en-US" altLang="zh-TW" sz="1800" b="1" dirty="0" smtClean="0">
                          <a:solidFill>
                            <a:srgbClr val="FF0000"/>
                          </a:solidFill>
                          <a:latin typeface="標楷體" panose="03000509000000000000" pitchFamily="65" charset="-120"/>
                          <a:ea typeface="標楷體" panose="03000509000000000000" pitchFamily="65" charset="-120"/>
                        </a:rPr>
                        <a:t>MUST</a:t>
                      </a:r>
                      <a:r>
                        <a:rPr lang="zh-TW" altLang="en-US" sz="1800" dirty="0" smtClean="0">
                          <a:latin typeface="標楷體" panose="03000509000000000000" pitchFamily="65" charset="-120"/>
                          <a:ea typeface="標楷體" panose="03000509000000000000" pitchFamily="65" charset="-120"/>
                        </a:rPr>
                        <a:t>加入</a:t>
                      </a:r>
                      <a:r>
                        <a:rPr lang="en-US" altLang="zh-TW" sz="1800" dirty="0" smtClean="0">
                          <a:latin typeface="標楷體" panose="03000509000000000000" pitchFamily="65" charset="-120"/>
                          <a:ea typeface="標楷體" panose="03000509000000000000" pitchFamily="65" charset="-120"/>
                        </a:rPr>
                        <a:t>CISAC</a:t>
                      </a:r>
                      <a:endParaRPr lang="zh-TW" altLang="en-US" sz="1800" dirty="0" smtClean="0">
                        <a:latin typeface="標楷體" panose="03000509000000000000" pitchFamily="65" charset="-120"/>
                        <a:ea typeface="標楷體" panose="03000509000000000000" pitchFamily="65" charset="-120"/>
                      </a:endParaRPr>
                    </a:p>
                    <a:p>
                      <a:endParaRPr lang="zh-TW" altLang="en-US" dirty="0"/>
                    </a:p>
                  </a:txBody>
                  <a:tcPr/>
                </a:tc>
              </a:tr>
            </a:tbl>
          </a:graphicData>
        </a:graphic>
      </p:graphicFrame>
      <p:sp>
        <p:nvSpPr>
          <p:cNvPr id="19" name="弧形箭號 (左彎) 18"/>
          <p:cNvSpPr/>
          <p:nvPr/>
        </p:nvSpPr>
        <p:spPr>
          <a:xfrm rot="17542461">
            <a:off x="7010805" y="710289"/>
            <a:ext cx="731520" cy="1909710"/>
          </a:xfrm>
          <a:prstGeom prst="curvedLeftArrow">
            <a:avLst>
              <a:gd name="adj1" fmla="val 25000"/>
              <a:gd name="adj2" fmla="val 50000"/>
              <a:gd name="adj3" fmla="val 3100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solidFill>
                <a:schemeClr val="tx1"/>
              </a:solidFill>
            </a:endParaRPr>
          </a:p>
        </p:txBody>
      </p:sp>
      <p:sp>
        <p:nvSpPr>
          <p:cNvPr id="20" name="弧形箭號 (左彎) 19"/>
          <p:cNvSpPr/>
          <p:nvPr/>
        </p:nvSpPr>
        <p:spPr>
          <a:xfrm rot="5210901">
            <a:off x="6428211" y="5447349"/>
            <a:ext cx="731520" cy="1735289"/>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solidFill>
                <a:schemeClr val="tx1"/>
              </a:solidFill>
            </a:endParaRPr>
          </a:p>
        </p:txBody>
      </p:sp>
    </p:spTree>
    <p:extLst>
      <p:ext uri="{BB962C8B-B14F-4D97-AF65-F5344CB8AC3E}">
        <p14:creationId xmlns:p14="http://schemas.microsoft.com/office/powerpoint/2010/main" val="351548391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403648" y="332656"/>
            <a:ext cx="7467600" cy="634082"/>
          </a:xfrm>
        </p:spPr>
        <p:txBody>
          <a:bodyPr/>
          <a:lstStyle/>
          <a:p>
            <a:pPr algn="ctr"/>
            <a:r>
              <a:rPr lang="zh-TW" altLang="en-US" sz="3200" b="1" dirty="0" smtClean="0">
                <a:latin typeface="微軟正黑體" pitchFamily="34" charset="-120"/>
                <a:ea typeface="微軟正黑體" pitchFamily="34" charset="-120"/>
              </a:rPr>
              <a:t>我國現有著作權</a:t>
            </a:r>
            <a:r>
              <a:rPr lang="zh-TW" altLang="en-US" sz="3200" b="1" dirty="0">
                <a:latin typeface="微軟正黑體" pitchFamily="34" charset="-120"/>
                <a:ea typeface="微軟正黑體" pitchFamily="34" charset="-120"/>
              </a:rPr>
              <a:t>集體管理</a:t>
            </a:r>
            <a:r>
              <a:rPr lang="zh-TW" altLang="en-US" sz="3200" b="1" dirty="0" smtClean="0">
                <a:latin typeface="微軟正黑體" pitchFamily="34" charset="-120"/>
                <a:ea typeface="微軟正黑體" pitchFamily="34" charset="-120"/>
              </a:rPr>
              <a:t>團體</a:t>
            </a:r>
            <a:endParaRPr lang="zh-TW" altLang="en-US" dirty="0">
              <a:latin typeface="微軟正黑體" pitchFamily="34" charset="-120"/>
              <a:ea typeface="微軟正黑體" pitchFamily="34" charset="-120"/>
            </a:endParaRPr>
          </a:p>
        </p:txBody>
      </p:sp>
      <p:graphicFrame>
        <p:nvGraphicFramePr>
          <p:cNvPr id="5" name="內容版面配置區 4"/>
          <p:cNvGraphicFramePr>
            <a:graphicFrameLocks noGrp="1"/>
          </p:cNvGraphicFramePr>
          <p:nvPr>
            <p:ph sz="quarter" idx="1"/>
            <p:extLst>
              <p:ext uri="{D42A27DB-BD31-4B8C-83A1-F6EECF244321}">
                <p14:modId xmlns:p14="http://schemas.microsoft.com/office/powerpoint/2010/main" val="3366513062"/>
              </p:ext>
            </p:extLst>
          </p:nvPr>
        </p:nvGraphicFramePr>
        <p:xfrm>
          <a:off x="386989" y="1238618"/>
          <a:ext cx="8352927" cy="5064760"/>
        </p:xfrm>
        <a:graphic>
          <a:graphicData uri="http://schemas.openxmlformats.org/drawingml/2006/table">
            <a:tbl>
              <a:tblPr firstRow="1" bandRow="1">
                <a:solidFill>
                  <a:schemeClr val="accent1">
                    <a:lumMod val="40000"/>
                    <a:lumOff val="60000"/>
                  </a:schemeClr>
                </a:solidFill>
                <a:tableStyleId>{69CF1AB2-1976-4502-BF36-3FF5EA218861}</a:tableStyleId>
              </a:tblPr>
              <a:tblGrid>
                <a:gridCol w="251041"/>
                <a:gridCol w="2322642"/>
                <a:gridCol w="1138216"/>
                <a:gridCol w="971795"/>
                <a:gridCol w="1116531"/>
                <a:gridCol w="2552702"/>
              </a:tblGrid>
              <a:tr h="370840">
                <a:tc>
                  <a:txBody>
                    <a:bodyPr/>
                    <a:lstStyle/>
                    <a:p>
                      <a:pPr algn="ctr"/>
                      <a:endParaRPr lang="zh-TW" altLang="en-US" b="1" dirty="0">
                        <a:latin typeface="標楷體" pitchFamily="65" charset="-120"/>
                        <a:ea typeface="標楷體" pitchFamily="65" charset="-120"/>
                      </a:endParaRPr>
                    </a:p>
                  </a:txBody>
                  <a:tcPr/>
                </a:tc>
                <a:tc>
                  <a:txBody>
                    <a:bodyPr/>
                    <a:lstStyle/>
                    <a:p>
                      <a:pPr algn="ctr"/>
                      <a:r>
                        <a:rPr lang="zh-TW" altLang="en-US" b="1" dirty="0" smtClean="0">
                          <a:latin typeface="微軟正黑體" pitchFamily="34" charset="-120"/>
                          <a:ea typeface="微軟正黑體" pitchFamily="34" charset="-120"/>
                        </a:rPr>
                        <a:t>團體名稱</a:t>
                      </a:r>
                      <a:endParaRPr lang="zh-TW" altLang="en-US" b="1" dirty="0">
                        <a:latin typeface="微軟正黑體" pitchFamily="34" charset="-120"/>
                        <a:ea typeface="微軟正黑體" pitchFamily="34" charset="-120"/>
                      </a:endParaRPr>
                    </a:p>
                  </a:txBody>
                  <a:tcPr/>
                </a:tc>
                <a:tc>
                  <a:txBody>
                    <a:bodyPr/>
                    <a:lstStyle/>
                    <a:p>
                      <a:pPr algn="ctr"/>
                      <a:r>
                        <a:rPr lang="zh-TW" altLang="en-US" b="1" dirty="0" smtClean="0">
                          <a:latin typeface="微軟正黑體" pitchFamily="34" charset="-120"/>
                          <a:ea typeface="微軟正黑體" pitchFamily="34" charset="-120"/>
                        </a:rPr>
                        <a:t>英文簡稱</a:t>
                      </a:r>
                      <a:endParaRPr lang="zh-TW" altLang="en-US" b="1" dirty="0">
                        <a:latin typeface="微軟正黑體" pitchFamily="34" charset="-120"/>
                        <a:ea typeface="微軟正黑體" pitchFamily="34" charset="-120"/>
                      </a:endParaRPr>
                    </a:p>
                  </a:txBody>
                  <a:tcPr/>
                </a:tc>
                <a:tc>
                  <a:txBody>
                    <a:bodyPr/>
                    <a:lstStyle/>
                    <a:p>
                      <a:pPr algn="ctr"/>
                      <a:r>
                        <a:rPr lang="zh-TW" altLang="en-US" b="1" dirty="0" smtClean="0">
                          <a:latin typeface="微軟正黑體" pitchFamily="34" charset="-120"/>
                          <a:ea typeface="微軟正黑體" pitchFamily="34" charset="-120"/>
                        </a:rPr>
                        <a:t>標誌</a:t>
                      </a:r>
                      <a:endParaRPr lang="zh-TW" altLang="en-US" b="1" dirty="0">
                        <a:latin typeface="微軟正黑體" pitchFamily="34" charset="-120"/>
                        <a:ea typeface="微軟正黑體" pitchFamily="34" charset="-120"/>
                      </a:endParaRPr>
                    </a:p>
                  </a:txBody>
                  <a:tcPr/>
                </a:tc>
                <a:tc gridSpan="2">
                  <a:txBody>
                    <a:bodyPr/>
                    <a:lstStyle/>
                    <a:p>
                      <a:pPr algn="ctr"/>
                      <a:r>
                        <a:rPr lang="zh-TW" altLang="en-US" b="1" dirty="0" smtClean="0">
                          <a:latin typeface="微軟正黑體" pitchFamily="34" charset="-120"/>
                          <a:ea typeface="微軟正黑體" pitchFamily="34" charset="-120"/>
                        </a:rPr>
                        <a:t>管理著作類別及權利種類</a:t>
                      </a:r>
                      <a:endParaRPr lang="zh-TW" altLang="en-US" b="1" dirty="0">
                        <a:latin typeface="微軟正黑體" pitchFamily="34" charset="-120"/>
                        <a:ea typeface="微軟正黑體" pitchFamily="34" charset="-120"/>
                      </a:endParaRPr>
                    </a:p>
                  </a:txBody>
                  <a:tcPr/>
                </a:tc>
                <a:tc hMerge="1">
                  <a:txBody>
                    <a:bodyPr/>
                    <a:lstStyle/>
                    <a:p>
                      <a:endParaRPr lang="zh-TW" altLang="en-US" b="0" dirty="0"/>
                    </a:p>
                  </a:txBody>
                  <a:tcPr/>
                </a:tc>
              </a:tr>
              <a:tr h="370840">
                <a:tc>
                  <a:txBody>
                    <a:bodyPr/>
                    <a:lstStyle/>
                    <a:p>
                      <a:pPr algn="ctr"/>
                      <a:r>
                        <a:rPr lang="en-US" altLang="zh-TW" dirty="0" smtClean="0">
                          <a:latin typeface="標楷體" pitchFamily="65" charset="-120"/>
                          <a:ea typeface="標楷體" pitchFamily="65" charset="-120"/>
                        </a:rPr>
                        <a:t>1</a:t>
                      </a:r>
                      <a:endParaRPr lang="zh-TW" altLang="en-US" dirty="0">
                        <a:latin typeface="標楷體" pitchFamily="65" charset="-120"/>
                        <a:ea typeface="標楷體" pitchFamily="65" charset="-120"/>
                      </a:endParaRPr>
                    </a:p>
                  </a:txBody>
                  <a:tcPr anchor="ctr"/>
                </a:tc>
                <a:tc>
                  <a:txBody>
                    <a:bodyPr/>
                    <a:lstStyle/>
                    <a:p>
                      <a:pPr algn="l"/>
                      <a:r>
                        <a:rPr lang="zh-TW" altLang="en-US" dirty="0" smtClean="0">
                          <a:latin typeface="微軟正黑體" pitchFamily="34" charset="-120"/>
                          <a:ea typeface="微軟正黑體" pitchFamily="34" charset="-120"/>
                        </a:rPr>
                        <a:t>社團法人台灣音樂著作權人聯合總會</a:t>
                      </a:r>
                      <a:endParaRPr lang="zh-TW" altLang="en-US" dirty="0">
                        <a:latin typeface="微軟正黑體" pitchFamily="34" charset="-120"/>
                        <a:ea typeface="微軟正黑體" pitchFamily="34" charset="-120"/>
                      </a:endParaRPr>
                    </a:p>
                  </a:txBody>
                  <a:tcPr anchor="ctr"/>
                </a:tc>
                <a:tc>
                  <a:txBody>
                    <a:bodyPr/>
                    <a:lstStyle/>
                    <a:p>
                      <a:pPr algn="ctr"/>
                      <a:r>
                        <a:rPr lang="en-US" altLang="zh-TW" dirty="0" smtClean="0">
                          <a:latin typeface="微軟正黑體" pitchFamily="34" charset="-120"/>
                          <a:ea typeface="微軟正黑體" pitchFamily="34" charset="-120"/>
                        </a:rPr>
                        <a:t>MCAT</a:t>
                      </a:r>
                      <a:endParaRPr lang="zh-TW" altLang="en-US" dirty="0">
                        <a:latin typeface="微軟正黑體" pitchFamily="34" charset="-120"/>
                        <a:ea typeface="微軟正黑體" pitchFamily="34" charset="-120"/>
                      </a:endParaRPr>
                    </a:p>
                  </a:txBody>
                  <a:tcPr anchor="ctr"/>
                </a:tc>
                <a:tc>
                  <a:txBody>
                    <a:bodyPr/>
                    <a:lstStyle/>
                    <a:p>
                      <a:endParaRPr lang="zh-TW" altLang="en-US" dirty="0">
                        <a:latin typeface="微軟正黑體" pitchFamily="34" charset="-120"/>
                        <a:ea typeface="微軟正黑體" pitchFamily="34" charset="-120"/>
                      </a:endParaRPr>
                    </a:p>
                  </a:txBody>
                  <a:tcPr/>
                </a:tc>
                <a:tc rowSpan="3">
                  <a:txBody>
                    <a:bodyPr/>
                    <a:lstStyle/>
                    <a:p>
                      <a:pPr algn="ctr"/>
                      <a:r>
                        <a:rPr lang="zh-TW" altLang="en-US" dirty="0" smtClean="0">
                          <a:latin typeface="微軟正黑體" pitchFamily="34" charset="-120"/>
                          <a:ea typeface="微軟正黑體" pitchFamily="34" charset="-120"/>
                        </a:rPr>
                        <a:t>音樂著作</a:t>
                      </a:r>
                      <a:endParaRPr lang="zh-TW" altLang="en-US" dirty="0">
                        <a:latin typeface="微軟正黑體" pitchFamily="34" charset="-120"/>
                        <a:ea typeface="微軟正黑體" pitchFamily="34" charset="-120"/>
                      </a:endParaRPr>
                    </a:p>
                  </a:txBody>
                  <a:tcPr anchor="ctr"/>
                </a:tc>
                <a:tc rowSpan="3">
                  <a:txBody>
                    <a:bodyPr/>
                    <a:lstStyle/>
                    <a:p>
                      <a:r>
                        <a:rPr lang="zh-TW" altLang="en-US" dirty="0" smtClean="0">
                          <a:latin typeface="微軟正黑體" pitchFamily="34" charset="-120"/>
                          <a:ea typeface="微軟正黑體" pitchFamily="34" charset="-120"/>
                        </a:rPr>
                        <a:t>公開播送權、</a:t>
                      </a:r>
                      <a:endParaRPr lang="en-US" altLang="zh-TW" dirty="0" smtClean="0">
                        <a:latin typeface="微軟正黑體" pitchFamily="34" charset="-120"/>
                        <a:ea typeface="微軟正黑體" pitchFamily="34" charset="-120"/>
                      </a:endParaRPr>
                    </a:p>
                    <a:p>
                      <a:r>
                        <a:rPr lang="zh-TW" altLang="en-US" dirty="0" smtClean="0">
                          <a:latin typeface="微軟正黑體" pitchFamily="34" charset="-120"/>
                          <a:ea typeface="微軟正黑體" pitchFamily="34" charset="-120"/>
                        </a:rPr>
                        <a:t>公開演出權、</a:t>
                      </a:r>
                      <a:endParaRPr lang="en-US" altLang="zh-TW" dirty="0" smtClean="0">
                        <a:latin typeface="微軟正黑體" pitchFamily="34" charset="-120"/>
                        <a:ea typeface="微軟正黑體" pitchFamily="34" charset="-120"/>
                      </a:endParaRPr>
                    </a:p>
                    <a:p>
                      <a:r>
                        <a:rPr lang="zh-TW" altLang="en-US" dirty="0" smtClean="0">
                          <a:latin typeface="微軟正黑體" pitchFamily="34" charset="-120"/>
                          <a:ea typeface="微軟正黑體" pitchFamily="34" charset="-120"/>
                        </a:rPr>
                        <a:t>公開傳輸權</a:t>
                      </a:r>
                      <a:endParaRPr lang="zh-TW" altLang="en-US" dirty="0">
                        <a:latin typeface="微軟正黑體" pitchFamily="34" charset="-120"/>
                        <a:ea typeface="微軟正黑體" pitchFamily="34" charset="-120"/>
                      </a:endParaRPr>
                    </a:p>
                  </a:txBody>
                  <a:tcPr anchor="ctr"/>
                </a:tc>
              </a:tr>
              <a:tr h="370840">
                <a:tc>
                  <a:txBody>
                    <a:bodyPr/>
                    <a:lstStyle/>
                    <a:p>
                      <a:pPr algn="ctr"/>
                      <a:r>
                        <a:rPr lang="en-US" altLang="zh-TW" dirty="0" smtClean="0">
                          <a:latin typeface="標楷體" pitchFamily="65" charset="-120"/>
                          <a:ea typeface="標楷體" pitchFamily="65" charset="-120"/>
                        </a:rPr>
                        <a:t>2</a:t>
                      </a:r>
                      <a:endParaRPr lang="zh-TW" altLang="en-US" dirty="0">
                        <a:latin typeface="標楷體" pitchFamily="65" charset="-120"/>
                        <a:ea typeface="標楷體" pitchFamily="65" charset="-120"/>
                      </a:endParaRPr>
                    </a:p>
                  </a:txBody>
                  <a:tcPr anchor="ctr"/>
                </a:tc>
                <a:tc>
                  <a:txBody>
                    <a:bodyPr/>
                    <a:lstStyle/>
                    <a:p>
                      <a:pPr algn="l"/>
                      <a:r>
                        <a:rPr lang="zh-TW" altLang="en-US" dirty="0" smtClean="0">
                          <a:latin typeface="微軟正黑體" pitchFamily="34" charset="-120"/>
                          <a:ea typeface="微軟正黑體" pitchFamily="34" charset="-120"/>
                        </a:rPr>
                        <a:t>社團法人中華音樂著作權協會</a:t>
                      </a:r>
                      <a:endParaRPr lang="zh-TW" altLang="en-US" dirty="0">
                        <a:latin typeface="微軟正黑體" pitchFamily="34" charset="-120"/>
                        <a:ea typeface="微軟正黑體" pitchFamily="34" charset="-120"/>
                      </a:endParaRPr>
                    </a:p>
                  </a:txBody>
                  <a:tcPr anchor="ctr"/>
                </a:tc>
                <a:tc>
                  <a:txBody>
                    <a:bodyPr/>
                    <a:lstStyle/>
                    <a:p>
                      <a:pPr algn="ctr"/>
                      <a:r>
                        <a:rPr lang="en-US" altLang="zh-TW" dirty="0" smtClean="0">
                          <a:latin typeface="微軟正黑體" pitchFamily="34" charset="-120"/>
                          <a:ea typeface="微軟正黑體" pitchFamily="34" charset="-120"/>
                        </a:rPr>
                        <a:t>MUST</a:t>
                      </a:r>
                      <a:endParaRPr lang="zh-TW" altLang="en-US" dirty="0">
                        <a:latin typeface="微軟正黑體" pitchFamily="34" charset="-120"/>
                        <a:ea typeface="微軟正黑體" pitchFamily="34" charset="-120"/>
                      </a:endParaRPr>
                    </a:p>
                  </a:txBody>
                  <a:tcPr anchor="ctr"/>
                </a:tc>
                <a:tc>
                  <a:txBody>
                    <a:bodyPr/>
                    <a:lstStyle/>
                    <a:p>
                      <a:endParaRPr lang="zh-TW" altLang="en-US" dirty="0">
                        <a:latin typeface="微軟正黑體" pitchFamily="34" charset="-120"/>
                        <a:ea typeface="微軟正黑體" pitchFamily="34" charset="-120"/>
                      </a:endParaRPr>
                    </a:p>
                  </a:txBody>
                  <a:tcPr/>
                </a:tc>
                <a:tc vMerge="1">
                  <a:txBody>
                    <a:bodyPr/>
                    <a:lstStyle/>
                    <a:p>
                      <a:pPr algn="ctr"/>
                      <a:endParaRPr lang="zh-TW" altLang="en-US" dirty="0">
                        <a:latin typeface="標楷體" pitchFamily="65" charset="-120"/>
                        <a:ea typeface="標楷體" pitchFamily="65" charset="-120"/>
                      </a:endParaRPr>
                    </a:p>
                  </a:txBody>
                  <a:tcPr anchor="ctr"/>
                </a:tc>
                <a:tc vMerge="1">
                  <a:txBody>
                    <a:bodyPr/>
                    <a:lstStyle/>
                    <a:p>
                      <a:endParaRPr lang="zh-TW" altLang="en-US" dirty="0"/>
                    </a:p>
                  </a:txBody>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TW" dirty="0" smtClean="0">
                          <a:latin typeface="標楷體" pitchFamily="65" charset="-120"/>
                          <a:ea typeface="標楷體" pitchFamily="65" charset="-120"/>
                        </a:rPr>
                        <a:t>3</a:t>
                      </a:r>
                      <a:endParaRPr lang="zh-TW" altLang="en-US" dirty="0">
                        <a:latin typeface="標楷體" pitchFamily="65" charset="-120"/>
                        <a:ea typeface="標楷體" pitchFamily="65" charset="-12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dirty="0" smtClean="0">
                          <a:latin typeface="微軟正黑體" pitchFamily="34" charset="-120"/>
                          <a:ea typeface="微軟正黑體" pitchFamily="34" charset="-120"/>
                        </a:rPr>
                        <a:t>社團法人台灣音樂著作權協會</a:t>
                      </a:r>
                      <a:endParaRPr lang="zh-TW" altLang="en-US" dirty="0">
                        <a:latin typeface="微軟正黑體" pitchFamily="34" charset="-120"/>
                        <a:ea typeface="微軟正黑體" pitchFamily="34" charset="-120"/>
                      </a:endParaRPr>
                    </a:p>
                  </a:txBody>
                  <a:tcPr anchor="ctr"/>
                </a:tc>
                <a:tc>
                  <a:txBody>
                    <a:bodyPr/>
                    <a:lstStyle/>
                    <a:p>
                      <a:pPr algn="ctr"/>
                      <a:r>
                        <a:rPr lang="en-US" altLang="zh-TW" dirty="0" smtClean="0">
                          <a:latin typeface="微軟正黑體" pitchFamily="34" charset="-120"/>
                          <a:ea typeface="微軟正黑體" pitchFamily="34" charset="-120"/>
                        </a:rPr>
                        <a:t>TMCS</a:t>
                      </a:r>
                      <a:endParaRPr lang="zh-TW" altLang="en-US" dirty="0">
                        <a:latin typeface="微軟正黑體" pitchFamily="34" charset="-120"/>
                        <a:ea typeface="微軟正黑體" pitchFamily="34" charset="-120"/>
                      </a:endParaRPr>
                    </a:p>
                  </a:txBody>
                  <a:tcPr anchor="ctr"/>
                </a:tc>
                <a:tc>
                  <a:txBody>
                    <a:bodyPr/>
                    <a:lstStyle/>
                    <a:p>
                      <a:endParaRPr lang="zh-TW" altLang="en-US" dirty="0">
                        <a:latin typeface="微軟正黑體" pitchFamily="34" charset="-120"/>
                        <a:ea typeface="微軟正黑體" pitchFamily="34" charset="-120"/>
                      </a:endParaRPr>
                    </a:p>
                  </a:txBody>
                  <a:tcPr/>
                </a:tc>
                <a:tc vMerge="1">
                  <a:txBody>
                    <a:bodyPr/>
                    <a:lstStyle/>
                    <a:p>
                      <a:pPr algn="ctr"/>
                      <a:endParaRPr lang="zh-TW" altLang="en-US" dirty="0">
                        <a:latin typeface="標楷體" pitchFamily="65" charset="-120"/>
                        <a:ea typeface="標楷體" pitchFamily="65" charset="-120"/>
                      </a:endParaRPr>
                    </a:p>
                  </a:txBody>
                  <a:tcPr anchor="ctr"/>
                </a:tc>
                <a:tc vMerge="1">
                  <a:txBody>
                    <a:bodyPr/>
                    <a:lstStyle/>
                    <a:p>
                      <a:endParaRPr lang="zh-TW" altLang="en-US" dirty="0"/>
                    </a:p>
                  </a:txBody>
                  <a:tcPr/>
                </a:tc>
              </a:tr>
              <a:tr h="370840">
                <a:tc row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TW" dirty="0" smtClean="0">
                          <a:latin typeface="標楷體" pitchFamily="65" charset="-120"/>
                          <a:ea typeface="標楷體" pitchFamily="65" charset="-120"/>
                        </a:rPr>
                        <a:t>4</a:t>
                      </a:r>
                      <a:endParaRPr lang="zh-TW" altLang="en-US" dirty="0">
                        <a:latin typeface="標楷體" pitchFamily="65" charset="-120"/>
                        <a:ea typeface="標楷體" pitchFamily="65" charset="-120"/>
                      </a:endParaRPr>
                    </a:p>
                  </a:txBody>
                  <a:tcPr anchor="ct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dirty="0" smtClean="0">
                          <a:latin typeface="微軟正黑體" pitchFamily="34" charset="-120"/>
                          <a:ea typeface="微軟正黑體" pitchFamily="34" charset="-120"/>
                        </a:rPr>
                        <a:t>社團法人中華民國錄音著作權人協會</a:t>
                      </a:r>
                      <a:endParaRPr lang="en-US" altLang="zh-TW" dirty="0" smtClean="0">
                        <a:latin typeface="微軟正黑體" pitchFamily="34" charset="-120"/>
                        <a:ea typeface="微軟正黑體" pitchFamily="34" charset="-120"/>
                      </a:endParaRPr>
                    </a:p>
                    <a:p>
                      <a:pPr marL="0" marR="0" indent="0" algn="l" defTabSz="914400" rtl="0" eaLnBrk="1" fontAlgn="auto" latinLnBrk="0" hangingPunct="1">
                        <a:lnSpc>
                          <a:spcPct val="100000"/>
                        </a:lnSpc>
                        <a:spcBef>
                          <a:spcPts val="0"/>
                        </a:spcBef>
                        <a:spcAft>
                          <a:spcPts val="0"/>
                        </a:spcAft>
                        <a:buClrTx/>
                        <a:buSzTx/>
                        <a:buFontTx/>
                        <a:buNone/>
                        <a:tabLst/>
                        <a:defRPr/>
                      </a:pPr>
                      <a:r>
                        <a:rPr lang="zh-TW" altLang="en-US" dirty="0" smtClean="0">
                          <a:latin typeface="微軟正黑體" pitchFamily="34" charset="-120"/>
                          <a:ea typeface="微軟正黑體" pitchFamily="34" charset="-120"/>
                        </a:rPr>
                        <a:t>（</a:t>
                      </a:r>
                      <a:r>
                        <a:rPr lang="en-US" altLang="zh-TW" dirty="0" smtClean="0">
                          <a:latin typeface="微軟正黑體" pitchFamily="34" charset="-120"/>
                          <a:ea typeface="微軟正黑體" pitchFamily="34" charset="-120"/>
                        </a:rPr>
                        <a:t>99.12.24</a:t>
                      </a:r>
                      <a:r>
                        <a:rPr lang="zh-TW" altLang="en-US" dirty="0" smtClean="0">
                          <a:latin typeface="微軟正黑體" pitchFamily="34" charset="-120"/>
                          <a:ea typeface="微軟正黑體" pitchFamily="34" charset="-120"/>
                        </a:rPr>
                        <a:t>許可併入社團法人中華音樂視聽著作仲介協會</a:t>
                      </a:r>
                      <a:r>
                        <a:rPr lang="en-US" altLang="zh-TW" dirty="0" smtClean="0">
                          <a:latin typeface="微軟正黑體" pitchFamily="34" charset="-120"/>
                          <a:ea typeface="微軟正黑體" pitchFamily="34" charset="-120"/>
                        </a:rPr>
                        <a:t>AMCO</a:t>
                      </a:r>
                      <a:r>
                        <a:rPr lang="zh-TW" altLang="en-US" dirty="0" smtClean="0">
                          <a:latin typeface="微軟正黑體" pitchFamily="34" charset="-120"/>
                          <a:ea typeface="微軟正黑體" pitchFamily="34" charset="-120"/>
                        </a:rPr>
                        <a:t>）</a:t>
                      </a:r>
                      <a:endParaRPr lang="zh-TW" altLang="en-US" dirty="0">
                        <a:latin typeface="微軟正黑體" pitchFamily="34" charset="-120"/>
                        <a:ea typeface="微軟正黑體" pitchFamily="34" charset="-120"/>
                      </a:endParaRPr>
                    </a:p>
                  </a:txBody>
                  <a:tcPr anchor="ctr"/>
                </a:tc>
                <a:tc rowSpan="2">
                  <a:txBody>
                    <a:bodyPr/>
                    <a:lstStyle/>
                    <a:p>
                      <a:pPr algn="ctr"/>
                      <a:r>
                        <a:rPr lang="en-US" altLang="zh-TW" dirty="0" smtClean="0">
                          <a:latin typeface="微軟正黑體" pitchFamily="34" charset="-120"/>
                          <a:ea typeface="微軟正黑體" pitchFamily="34" charset="-120"/>
                        </a:rPr>
                        <a:t>ARCO</a:t>
                      </a:r>
                      <a:endParaRPr lang="zh-TW" altLang="en-US" dirty="0">
                        <a:latin typeface="微軟正黑體" pitchFamily="34" charset="-120"/>
                        <a:ea typeface="微軟正黑體" pitchFamily="34" charset="-120"/>
                      </a:endParaRPr>
                    </a:p>
                  </a:txBody>
                  <a:tcPr anchor="ctr"/>
                </a:tc>
                <a:tc rowSpan="2">
                  <a:txBody>
                    <a:bodyPr/>
                    <a:lstStyle/>
                    <a:p>
                      <a:endParaRPr lang="zh-TW" altLang="en-US" dirty="0">
                        <a:latin typeface="微軟正黑體" pitchFamily="34" charset="-120"/>
                        <a:ea typeface="微軟正黑體" pitchFamily="34" charset="-120"/>
                      </a:endParaRPr>
                    </a:p>
                  </a:txBody>
                  <a:tcPr/>
                </a:tc>
                <a:tc>
                  <a:txBody>
                    <a:bodyPr/>
                    <a:lstStyle/>
                    <a:p>
                      <a:pPr algn="ctr"/>
                      <a:r>
                        <a:rPr lang="zh-TW" altLang="en-US" dirty="0" smtClean="0">
                          <a:latin typeface="微軟正黑體" pitchFamily="34" charset="-120"/>
                          <a:ea typeface="微軟正黑體" pitchFamily="34" charset="-120"/>
                        </a:rPr>
                        <a:t>視聽著作</a:t>
                      </a:r>
                      <a:endParaRPr lang="zh-TW" altLang="en-US" dirty="0">
                        <a:latin typeface="微軟正黑體" pitchFamily="34" charset="-120"/>
                        <a:ea typeface="微軟正黑體" pitchFamily="34" charset="-12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dirty="0" smtClean="0">
                          <a:latin typeface="微軟正黑體" pitchFamily="34" charset="-120"/>
                          <a:ea typeface="微軟正黑體" pitchFamily="34" charset="-120"/>
                        </a:rPr>
                        <a:t>公開播送權、公開上映權、公開傳輸權及為公開傳輸之必要重製權</a:t>
                      </a:r>
                    </a:p>
                  </a:txBody>
                  <a:tcPr/>
                </a:tc>
              </a:tr>
              <a:tr h="694393">
                <a:tc vMerge="1">
                  <a:txBody>
                    <a:bodyPr/>
                    <a:lstStyle/>
                    <a:p>
                      <a:endParaRPr lang="zh-TW" altLang="en-US"/>
                    </a:p>
                  </a:txBody>
                  <a:tcPr/>
                </a:tc>
                <a:tc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zh-TW" altLang="en-US" dirty="0" smtClean="0">
                        <a:latin typeface="標楷體" pitchFamily="65" charset="-120"/>
                        <a:ea typeface="標楷體" pitchFamily="65" charset="-120"/>
                      </a:endParaRPr>
                    </a:p>
                  </a:txBody>
                  <a:tcPr/>
                </a:tc>
                <a:tc vMerge="1">
                  <a:txBody>
                    <a:bodyPr/>
                    <a:lstStyle/>
                    <a:p>
                      <a:pPr algn="ctr"/>
                      <a:endParaRPr lang="zh-TW" altLang="en-US" dirty="0">
                        <a:latin typeface="標楷體" pitchFamily="65" charset="-120"/>
                        <a:ea typeface="標楷體" pitchFamily="65" charset="-120"/>
                      </a:endParaRPr>
                    </a:p>
                  </a:txBody>
                  <a:tcPr anchor="ctr"/>
                </a:tc>
                <a:tc vMerge="1">
                  <a:txBody>
                    <a:bodyPr/>
                    <a:lstStyle/>
                    <a:p>
                      <a:endParaRPr lang="zh-TW" altLang="en-US"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TW" altLang="en-US" dirty="0" smtClean="0">
                          <a:latin typeface="微軟正黑體" pitchFamily="34" charset="-120"/>
                          <a:ea typeface="微軟正黑體" pitchFamily="34" charset="-120"/>
                        </a:rPr>
                        <a:t>錄音著作</a:t>
                      </a:r>
                    </a:p>
                  </a:txBody>
                  <a:tcPr anchor="ctr">
                    <a:solidFill>
                      <a:schemeClr val="accent3">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1400" dirty="0" smtClean="0">
                          <a:latin typeface="微軟正黑體" pitchFamily="34" charset="-120"/>
                          <a:ea typeface="微軟正黑體" pitchFamily="34" charset="-120"/>
                        </a:rPr>
                        <a:t>公開播送權、公開演出報酬請求權、為公開演出目的之必要重製權、公開傳輸權及為公開傳輸之必要重製權</a:t>
                      </a:r>
                    </a:p>
                  </a:txBody>
                  <a:tcPr>
                    <a:solidFill>
                      <a:schemeClr val="accent3">
                        <a:lumMod val="20000"/>
                        <a:lumOff val="80000"/>
                      </a:schemeClr>
                    </a:solidFill>
                  </a:tcPr>
                </a:tc>
              </a:tr>
              <a:tr h="86868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TW" dirty="0" smtClean="0">
                          <a:latin typeface="標楷體" pitchFamily="65" charset="-120"/>
                          <a:ea typeface="標楷體" pitchFamily="65" charset="-120"/>
                        </a:rPr>
                        <a:t>5</a:t>
                      </a:r>
                      <a:endParaRPr lang="zh-TW" altLang="en-US" dirty="0">
                        <a:latin typeface="標楷體" pitchFamily="65" charset="-120"/>
                        <a:ea typeface="標楷體" pitchFamily="65" charset="-120"/>
                      </a:endParaRPr>
                    </a:p>
                  </a:txBody>
                  <a:tcPr anchor="ctr">
                    <a:solidFill>
                      <a:schemeClr val="accent1">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dirty="0" smtClean="0">
                          <a:latin typeface="微軟正黑體" pitchFamily="34" charset="-120"/>
                          <a:ea typeface="微軟正黑體" pitchFamily="34" charset="-120"/>
                        </a:rPr>
                        <a:t>社團法人中華有聲出版錄音著作權管理協會</a:t>
                      </a:r>
                      <a:endParaRPr lang="zh-TW" altLang="en-US" dirty="0">
                        <a:latin typeface="微軟正黑體" pitchFamily="34" charset="-120"/>
                        <a:ea typeface="微軟正黑體" pitchFamily="34" charset="-120"/>
                      </a:endParaRPr>
                    </a:p>
                  </a:txBody>
                  <a:tcPr anchor="ctr">
                    <a:solidFill>
                      <a:schemeClr val="accent1">
                        <a:lumMod val="40000"/>
                        <a:lumOff val="60000"/>
                      </a:schemeClr>
                    </a:solidFill>
                  </a:tcPr>
                </a:tc>
                <a:tc>
                  <a:txBody>
                    <a:bodyPr/>
                    <a:lstStyle/>
                    <a:p>
                      <a:pPr algn="ctr"/>
                      <a:r>
                        <a:rPr lang="en-US" altLang="zh-TW" dirty="0" smtClean="0">
                          <a:latin typeface="微軟正黑體" pitchFamily="34" charset="-120"/>
                          <a:ea typeface="微軟正黑體" pitchFamily="34" charset="-120"/>
                        </a:rPr>
                        <a:t>RPAT</a:t>
                      </a:r>
                      <a:endParaRPr lang="zh-TW" altLang="en-US" dirty="0">
                        <a:latin typeface="微軟正黑體" pitchFamily="34" charset="-120"/>
                        <a:ea typeface="微軟正黑體" pitchFamily="34" charset="-120"/>
                      </a:endParaRPr>
                    </a:p>
                  </a:txBody>
                  <a:tcPr anchor="ctr">
                    <a:solidFill>
                      <a:schemeClr val="accent1">
                        <a:lumMod val="40000"/>
                        <a:lumOff val="60000"/>
                      </a:schemeClr>
                    </a:solidFill>
                  </a:tcPr>
                </a:tc>
                <a:tc>
                  <a:txBody>
                    <a:bodyPr/>
                    <a:lstStyle/>
                    <a:p>
                      <a:endParaRPr lang="zh-TW" altLang="en-US"/>
                    </a:p>
                  </a:txBody>
                  <a:tcPr>
                    <a:solidFill>
                      <a:schemeClr val="accent1">
                        <a:lumMod val="40000"/>
                        <a:lumOff val="6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TW" altLang="en-US" dirty="0" smtClean="0">
                          <a:latin typeface="微軟正黑體" pitchFamily="34" charset="-120"/>
                          <a:ea typeface="微軟正黑體" pitchFamily="34" charset="-120"/>
                        </a:rPr>
                        <a:t>錄音著作</a:t>
                      </a:r>
                    </a:p>
                    <a:p>
                      <a:pPr marL="0" marR="0" indent="0" algn="ctr" defTabSz="914400" rtl="0" eaLnBrk="1" fontAlgn="auto" latinLnBrk="0" hangingPunct="1">
                        <a:lnSpc>
                          <a:spcPct val="100000"/>
                        </a:lnSpc>
                        <a:spcBef>
                          <a:spcPts val="0"/>
                        </a:spcBef>
                        <a:spcAft>
                          <a:spcPts val="0"/>
                        </a:spcAft>
                        <a:buClrTx/>
                        <a:buSzTx/>
                        <a:buFontTx/>
                        <a:buNone/>
                        <a:tabLst/>
                        <a:defRPr/>
                      </a:pPr>
                      <a:endParaRPr lang="zh-TW" altLang="en-US" dirty="0" smtClean="0">
                        <a:latin typeface="微軟正黑體" pitchFamily="34" charset="-120"/>
                        <a:ea typeface="微軟正黑體" pitchFamily="34" charset="-120"/>
                      </a:endParaRPr>
                    </a:p>
                  </a:txBody>
                  <a:tcPr anchor="ctr">
                    <a:solidFill>
                      <a:schemeClr val="accent1">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1800" b="0" i="0" kern="1200" dirty="0" smtClean="0">
                          <a:solidFill>
                            <a:schemeClr val="dk1"/>
                          </a:solidFill>
                          <a:effectLst/>
                          <a:latin typeface="微軟正黑體" pitchFamily="34" charset="-120"/>
                          <a:ea typeface="微軟正黑體" pitchFamily="34" charset="-120"/>
                          <a:cs typeface="+mn-cs"/>
                        </a:rPr>
                        <a:t>公開播送權 、公開演出報酬請求權</a:t>
                      </a:r>
                      <a:endParaRPr lang="zh-TW" altLang="en-US" dirty="0" smtClean="0">
                        <a:latin typeface="微軟正黑體" pitchFamily="34" charset="-120"/>
                        <a:ea typeface="微軟正黑體" pitchFamily="34" charset="-120"/>
                      </a:endParaRPr>
                    </a:p>
                  </a:txBody>
                  <a:tcPr>
                    <a:solidFill>
                      <a:schemeClr val="accent1">
                        <a:lumMod val="40000"/>
                        <a:lumOff val="60000"/>
                      </a:schemeClr>
                    </a:solidFill>
                  </a:tcPr>
                </a:tc>
              </a:tr>
            </a:tbl>
          </a:graphicData>
        </a:graphic>
      </p:graphicFrame>
      <p:sp>
        <p:nvSpPr>
          <p:cNvPr id="3" name="投影片編號版面配置區 2"/>
          <p:cNvSpPr>
            <a:spLocks noGrp="1"/>
          </p:cNvSpPr>
          <p:nvPr>
            <p:ph type="sldNum" sz="quarter" idx="4294967295"/>
          </p:nvPr>
        </p:nvSpPr>
        <p:spPr>
          <a:xfrm>
            <a:off x="6876256" y="6389622"/>
            <a:ext cx="2133600" cy="365125"/>
          </a:xfrm>
          <a:prstGeom prst="rect">
            <a:avLst/>
          </a:prstGeom>
        </p:spPr>
        <p:txBody>
          <a:bodyPr/>
          <a:lstStyle/>
          <a:p>
            <a:fld id="{1EE65344-270C-4BA9-A1B8-556F926445B7}" type="slidenum">
              <a:rPr lang="en-US" smtClean="0"/>
              <a:pPr/>
              <a:t>34</a:t>
            </a:fld>
            <a:endParaRPr lang="en-US" dirty="0"/>
          </a:p>
        </p:txBody>
      </p:sp>
      <p:pic>
        <p:nvPicPr>
          <p:cNvPr id="6" name="圖片 5" descr="畫面剪輯"/>
          <p:cNvPicPr>
            <a:picLocks noChangeAspect="1"/>
          </p:cNvPicPr>
          <p:nvPr/>
        </p:nvPicPr>
        <p:blipFill>
          <a:blip r:embed="rId2">
            <a:extLst>
              <a:ext uri="{BEBA8EAE-BF5A-486C-A8C5-ECC9F3942E4B}">
                <a14:imgProps xmlns:a14="http://schemas.microsoft.com/office/drawing/2010/main">
                  <a14:imgLayer r:embed="rId3">
                    <a14:imgEffect>
                      <a14:backgroundRemoval t="0" b="97403" l="730" r="97810"/>
                    </a14:imgEffect>
                  </a14:imgLayer>
                </a14:imgProps>
              </a:ext>
              <a:ext uri="{28A0092B-C50C-407E-A947-70E740481C1C}">
                <a14:useLocalDpi xmlns:a14="http://schemas.microsoft.com/office/drawing/2010/main" val="0"/>
              </a:ext>
            </a:extLst>
          </a:blip>
          <a:stretch>
            <a:fillRect/>
          </a:stretch>
        </p:blipFill>
        <p:spPr>
          <a:xfrm>
            <a:off x="4189025" y="1539498"/>
            <a:ext cx="690648" cy="776349"/>
          </a:xfrm>
          <a:prstGeom prst="rect">
            <a:avLst/>
          </a:prstGeom>
        </p:spPr>
      </p:pic>
      <p:pic>
        <p:nvPicPr>
          <p:cNvPr id="7" name="圖片 6" descr="畫面剪輯"/>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189848" y="2308599"/>
            <a:ext cx="794497" cy="512727"/>
          </a:xfrm>
          <a:prstGeom prst="rect">
            <a:avLst/>
          </a:prstGeom>
        </p:spPr>
      </p:pic>
      <p:pic>
        <p:nvPicPr>
          <p:cNvPr id="9" name="圖片 8" descr="畫面剪輯"/>
          <p:cNvPicPr>
            <a:picLocks noChangeAspect="1"/>
          </p:cNvPicPr>
          <p:nvPr/>
        </p:nvPicPr>
        <p:blipFill>
          <a:blip r:embed="rId5">
            <a:extLst>
              <a:ext uri="{BEBA8EAE-BF5A-486C-A8C5-ECC9F3942E4B}">
                <a14:imgProps xmlns:a14="http://schemas.microsoft.com/office/drawing/2010/main">
                  <a14:imgLayer r:embed="rId6">
                    <a14:imgEffect>
                      <a14:backgroundRemoval t="9023" b="89474" l="2674" r="100000">
                        <a14:foregroundMark x1="12299" y1="18045" x2="91979" y2="18045"/>
                        <a14:foregroundMark x1="90909" y1="18045" x2="89840" y2="81955"/>
                        <a14:foregroundMark x1="12299" y1="79699" x2="90374" y2="78947"/>
                        <a14:foregroundMark x1="12299" y1="23308" x2="11230" y2="78947"/>
                        <a14:foregroundMark x1="16578" y1="33835" x2="32086" y2="31579"/>
                        <a14:foregroundMark x1="17647" y1="43609" x2="29412" y2="75188"/>
                        <a14:foregroundMark x1="36898" y1="47368" x2="39037" y2="72180"/>
                        <a14:foregroundMark x1="45989" y1="41353" x2="45455" y2="57143"/>
                        <a14:foregroundMark x1="38503" y1="30827" x2="45989" y2="30827"/>
                        <a14:foregroundMark x1="60428" y1="41353" x2="65775" y2="70677"/>
                        <a14:foregroundMark x1="77005" y1="37594" x2="78610" y2="69173"/>
                        <a14:foregroundMark x1="86631" y1="41353" x2="87166" y2="75188"/>
                        <a14:backgroundMark x1="96791" y1="18797" x2="95187" y2="70677"/>
                      </a14:backgroundRemoval>
                    </a14:imgEffect>
                  </a14:imgLayer>
                </a14:imgProps>
              </a:ext>
              <a:ext uri="{28A0092B-C50C-407E-A947-70E740481C1C}">
                <a14:useLocalDpi xmlns:a14="http://schemas.microsoft.com/office/drawing/2010/main" val="0"/>
              </a:ext>
            </a:extLst>
          </a:blip>
          <a:stretch>
            <a:fillRect/>
          </a:stretch>
        </p:blipFill>
        <p:spPr>
          <a:xfrm>
            <a:off x="4074668" y="4077072"/>
            <a:ext cx="953850" cy="678406"/>
          </a:xfrm>
          <a:prstGeom prst="rect">
            <a:avLst/>
          </a:prstGeom>
        </p:spPr>
      </p:pic>
      <p:pic>
        <p:nvPicPr>
          <p:cNvPr id="12" name="圖片 11" descr="畫面剪輯"/>
          <p:cNvPicPr>
            <a:picLocks noChangeAspect="1"/>
          </p:cNvPicPr>
          <p:nvPr/>
        </p:nvPicPr>
        <p:blipFill>
          <a:blip r:embed="rId7">
            <a:clrChange>
              <a:clrFrom>
                <a:srgbClr val="DBE8DE"/>
              </a:clrFrom>
              <a:clrTo>
                <a:srgbClr val="DBE8DE">
                  <a:alpha val="0"/>
                </a:srgbClr>
              </a:clrTo>
            </a:clrChange>
            <a:extLst>
              <a:ext uri="{BEBA8EAE-BF5A-486C-A8C5-ECC9F3942E4B}">
                <a14:imgProps xmlns:a14="http://schemas.microsoft.com/office/drawing/2010/main">
                  <a14:imgLayer r:embed="rId8">
                    <a14:imgEffect>
                      <a14:backgroundRemoval t="4478" b="97015" l="1471" r="97059"/>
                    </a14:imgEffect>
                  </a14:imgLayer>
                </a14:imgProps>
              </a:ext>
              <a:ext uri="{28A0092B-C50C-407E-A947-70E740481C1C}">
                <a14:useLocalDpi xmlns:a14="http://schemas.microsoft.com/office/drawing/2010/main" val="0"/>
              </a:ext>
            </a:extLst>
          </a:blip>
          <a:stretch>
            <a:fillRect/>
          </a:stretch>
        </p:blipFill>
        <p:spPr>
          <a:xfrm>
            <a:off x="4218520" y="5517232"/>
            <a:ext cx="718373" cy="707808"/>
          </a:xfrm>
          <a:prstGeom prst="rect">
            <a:avLst/>
          </a:prstGeom>
        </p:spPr>
      </p:pic>
      <p:pic>
        <p:nvPicPr>
          <p:cNvPr id="15" name="圖片 14" descr="畫面剪輯"/>
          <p:cNvPicPr>
            <a:picLocks noChangeAspect="1"/>
          </p:cNvPicPr>
          <p:nvPr/>
        </p:nvPicPr>
        <p:blipFill>
          <a:blip r:embed="rId9">
            <a:extLst>
              <a:ext uri="{BEBA8EAE-BF5A-486C-A8C5-ECC9F3942E4B}">
                <a14:imgProps xmlns:a14="http://schemas.microsoft.com/office/drawing/2010/main">
                  <a14:imgLayer r:embed="rId10">
                    <a14:imgEffect>
                      <a14:backgroundRemoval t="5303" b="95455" l="0" r="100000">
                        <a14:foregroundMark x1="18321" y1="43182" x2="41221" y2="40152"/>
                        <a14:foregroundMark x1="8397" y1="78788" x2="8397" y2="55303"/>
                      </a14:backgroundRemoval>
                    </a14:imgEffect>
                  </a14:imgLayer>
                </a14:imgProps>
              </a:ext>
              <a:ext uri="{28A0092B-C50C-407E-A947-70E740481C1C}">
                <a14:useLocalDpi xmlns:a14="http://schemas.microsoft.com/office/drawing/2010/main" val="0"/>
              </a:ext>
            </a:extLst>
          </a:blip>
          <a:stretch>
            <a:fillRect/>
          </a:stretch>
        </p:blipFill>
        <p:spPr>
          <a:xfrm>
            <a:off x="4247269" y="2861707"/>
            <a:ext cx="660876" cy="665920"/>
          </a:xfrm>
          <a:prstGeom prst="rect">
            <a:avLst/>
          </a:prstGeom>
        </p:spPr>
      </p:pic>
    </p:spTree>
    <p:extLst>
      <p:ext uri="{BB962C8B-B14F-4D97-AF65-F5344CB8AC3E}">
        <p14:creationId xmlns:p14="http://schemas.microsoft.com/office/powerpoint/2010/main" val="54380503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idx="4294967295"/>
          </p:nvPr>
        </p:nvSpPr>
        <p:spPr>
          <a:xfrm>
            <a:off x="1475656" y="369888"/>
            <a:ext cx="6455494" cy="857250"/>
          </a:xfrm>
        </p:spPr>
        <p:txBody>
          <a:bodyPr>
            <a:normAutofit fontScale="90000"/>
          </a:bodyPr>
          <a:lstStyle/>
          <a:p>
            <a:pPr algn="ctr"/>
            <a:r>
              <a:rPr lang="zh-TW" altLang="en-US" sz="2800" b="1" dirty="0">
                <a:latin typeface="標楷體" panose="03000509000000000000" pitchFamily="65" charset="-120"/>
                <a:ea typeface="標楷體" panose="03000509000000000000" pitchFamily="65" charset="-120"/>
                <a:cs typeface="微軟正黑體" panose="020B0604030504040204" pitchFamily="34" charset="-120"/>
              </a:rPr>
              <a:t>我國集管團體介紹</a:t>
            </a:r>
            <a:r>
              <a:rPr lang="en-US" altLang="zh-TW" sz="2800" b="1" dirty="0">
                <a:latin typeface="標楷體" panose="03000509000000000000" pitchFamily="65" charset="-120"/>
                <a:ea typeface="標楷體" panose="03000509000000000000" pitchFamily="65" charset="-120"/>
                <a:cs typeface="微軟正黑體" panose="020B0604030504040204" pitchFamily="34" charset="-120"/>
              </a:rPr>
              <a:t>(</a:t>
            </a:r>
            <a:r>
              <a:rPr lang="zh-TW" altLang="en-US" sz="2800" b="1" dirty="0">
                <a:latin typeface="標楷體" panose="03000509000000000000" pitchFamily="65" charset="-120"/>
                <a:ea typeface="標楷體" panose="03000509000000000000" pitchFamily="65" charset="-120"/>
                <a:cs typeface="微軟正黑體" panose="020B0604030504040204" pitchFamily="34" charset="-120"/>
              </a:rPr>
              <a:t>二</a:t>
            </a:r>
            <a:r>
              <a:rPr lang="en-US" altLang="zh-TW" sz="2800" b="1" dirty="0" smtClean="0">
                <a:latin typeface="標楷體" panose="03000509000000000000" pitchFamily="65" charset="-120"/>
                <a:ea typeface="標楷體" panose="03000509000000000000" pitchFamily="65" charset="-120"/>
                <a:cs typeface="微軟正黑體" panose="020B0604030504040204" pitchFamily="34" charset="-120"/>
              </a:rPr>
              <a:t>)</a:t>
            </a:r>
            <a:br>
              <a:rPr lang="en-US" altLang="zh-TW" sz="2800" b="1" dirty="0" smtClean="0">
                <a:latin typeface="標楷體" panose="03000509000000000000" pitchFamily="65" charset="-120"/>
                <a:ea typeface="標楷體" panose="03000509000000000000" pitchFamily="65" charset="-120"/>
                <a:cs typeface="微軟正黑體" panose="020B0604030504040204" pitchFamily="34" charset="-120"/>
              </a:rPr>
            </a:br>
            <a:r>
              <a:rPr lang="en-US" altLang="zh-TW" sz="2800" b="1" dirty="0" smtClean="0">
                <a:latin typeface="標楷體" panose="03000509000000000000" pitchFamily="65" charset="-120"/>
                <a:ea typeface="標楷體" panose="03000509000000000000" pitchFamily="65" charset="-120"/>
                <a:cs typeface="微軟正黑體" panose="020B0604030504040204" pitchFamily="34" charset="-120"/>
              </a:rPr>
              <a:t>─</a:t>
            </a:r>
            <a:r>
              <a:rPr lang="zh-TW" altLang="en-US" sz="2800" b="1" dirty="0">
                <a:latin typeface="標楷體" panose="03000509000000000000" pitchFamily="65" charset="-120"/>
                <a:ea typeface="標楷體" panose="03000509000000000000" pitchFamily="65" charset="-120"/>
                <a:cs typeface="微軟正黑體" panose="020B0604030504040204" pitchFamily="34" charset="-120"/>
              </a:rPr>
              <a:t>管理著作資訊</a:t>
            </a:r>
            <a:endParaRPr lang="zh-TW" altLang="en-US" sz="2800" b="1" dirty="0" smtClean="0">
              <a:latin typeface="標楷體" panose="03000509000000000000" pitchFamily="65" charset="-120"/>
              <a:ea typeface="標楷體" panose="03000509000000000000" pitchFamily="65" charset="-120"/>
              <a:cs typeface="微軟正黑體" panose="020B0604030504040204" pitchFamily="34" charset="-120"/>
            </a:endParaRPr>
          </a:p>
        </p:txBody>
      </p:sp>
      <p:graphicFrame>
        <p:nvGraphicFramePr>
          <p:cNvPr id="8266" name="Group 74"/>
          <p:cNvGraphicFramePr>
            <a:graphicFrameLocks noGrp="1"/>
          </p:cNvGraphicFramePr>
          <p:nvPr>
            <p:ph type="tbl" idx="4294967295"/>
            <p:extLst>
              <p:ext uri="{D42A27DB-BD31-4B8C-83A1-F6EECF244321}">
                <p14:modId xmlns:p14="http://schemas.microsoft.com/office/powerpoint/2010/main" val="3599521592"/>
              </p:ext>
            </p:extLst>
          </p:nvPr>
        </p:nvGraphicFramePr>
        <p:xfrm>
          <a:off x="437356" y="1208392"/>
          <a:ext cx="8391525" cy="3109911"/>
        </p:xfrm>
        <a:graphic>
          <a:graphicData uri="http://schemas.openxmlformats.org/drawingml/2006/table">
            <a:tbl>
              <a:tblPr>
                <a:tableStyleId>{69CF1AB2-1976-4502-BF36-3FF5EA218861}</a:tableStyleId>
              </a:tblPr>
              <a:tblGrid>
                <a:gridCol w="688933"/>
                <a:gridCol w="1209127"/>
                <a:gridCol w="1861569"/>
                <a:gridCol w="929377"/>
                <a:gridCol w="2428373"/>
                <a:gridCol w="1274146"/>
              </a:tblGrid>
              <a:tr h="438582">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1" lang="zh-TW" altLang="zh-TW" sz="1900" b="0" i="0" u="none" strike="noStrike" cap="none" normalizeH="0" baseline="0" dirty="0" smtClean="0">
                        <a:ln>
                          <a:noFill/>
                        </a:ln>
                        <a:solidFill>
                          <a:schemeClr val="tx1"/>
                        </a:solidFill>
                        <a:effectLst/>
                        <a:latin typeface="標楷體" pitchFamily="65" charset="-120"/>
                        <a:ea typeface="標楷體" pitchFamily="65" charset="-120"/>
                      </a:endParaRPr>
                    </a:p>
                  </a:txBody>
                  <a:tcPr marL="91445" marR="91445" marT="45715" marB="45715"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zh-TW" altLang="en-US" sz="1900" u="none" strike="noStrike" cap="none" normalizeH="0" baseline="0" dirty="0" smtClean="0">
                          <a:ln>
                            <a:noFill/>
                          </a:ln>
                          <a:effectLst/>
                          <a:latin typeface="標楷體" panose="03000509000000000000" pitchFamily="65" charset="-120"/>
                          <a:ea typeface="標楷體" panose="03000509000000000000" pitchFamily="65" charset="-120"/>
                        </a:rPr>
                        <a:t>團體名稱</a:t>
                      </a:r>
                      <a:endParaRPr kumimoji="1" lang="zh-TW" altLang="en-US" sz="1900" b="1" i="0" u="none" strike="noStrike" cap="none" normalizeH="0" baseline="0" dirty="0" smtClean="0">
                        <a:ln>
                          <a:noFill/>
                        </a:ln>
                        <a:solidFill>
                          <a:schemeClr val="tx1"/>
                        </a:solidFill>
                        <a:effectLst/>
                        <a:latin typeface="標楷體" pitchFamily="65" charset="-120"/>
                        <a:ea typeface="標楷體" pitchFamily="65" charset="-120"/>
                      </a:endParaRPr>
                    </a:p>
                  </a:txBody>
                  <a:tcPr marL="91445" marR="91445" marT="45715" marB="45715"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zh-TW" altLang="en-US" sz="1900" u="none" strike="noStrike" cap="none" normalizeH="0" baseline="0" dirty="0" smtClean="0">
                          <a:ln>
                            <a:noFill/>
                          </a:ln>
                          <a:effectLst/>
                          <a:latin typeface="標楷體" panose="03000509000000000000" pitchFamily="65" charset="-120"/>
                          <a:ea typeface="標楷體" panose="03000509000000000000" pitchFamily="65" charset="-120"/>
                        </a:rPr>
                        <a:t>管理總數</a:t>
                      </a:r>
                      <a:endParaRPr kumimoji="1" lang="zh-TW" altLang="en-US" sz="1900" b="1" i="0" u="none" strike="noStrike" cap="none" normalizeH="0" baseline="0" dirty="0" smtClean="0">
                        <a:ln>
                          <a:noFill/>
                        </a:ln>
                        <a:solidFill>
                          <a:schemeClr val="tx1"/>
                        </a:solidFill>
                        <a:effectLst/>
                        <a:latin typeface="標楷體" pitchFamily="65" charset="-120"/>
                        <a:ea typeface="標楷體" pitchFamily="65" charset="-120"/>
                      </a:endParaRPr>
                    </a:p>
                  </a:txBody>
                  <a:tcPr marL="91445" marR="91445" marT="45715" marB="45715"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zh-TW" altLang="en-US" sz="1900" u="none" strike="noStrike" cap="none" normalizeH="0" baseline="0" dirty="0" smtClean="0">
                          <a:ln>
                            <a:noFill/>
                          </a:ln>
                          <a:effectLst/>
                          <a:latin typeface="標楷體" panose="03000509000000000000" pitchFamily="65" charset="-120"/>
                          <a:ea typeface="標楷體" panose="03000509000000000000" pitchFamily="65" charset="-120"/>
                        </a:rPr>
                        <a:t>會員數</a:t>
                      </a:r>
                      <a:endParaRPr kumimoji="1" lang="zh-TW" altLang="en-US" sz="1900" b="0" i="0" u="none" strike="noStrike" cap="none" normalizeH="0" baseline="0" dirty="0" smtClean="0">
                        <a:ln>
                          <a:noFill/>
                        </a:ln>
                        <a:solidFill>
                          <a:schemeClr val="tx1"/>
                        </a:solidFill>
                        <a:effectLst/>
                        <a:latin typeface="標楷體" pitchFamily="65" charset="-120"/>
                        <a:ea typeface="標楷體" pitchFamily="65" charset="-120"/>
                      </a:endParaRPr>
                    </a:p>
                  </a:txBody>
                  <a:tcPr marL="91445" marR="91445" marT="45715" marB="45715"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zh-TW" altLang="en-US" sz="1900" u="none" strike="noStrike" cap="none" normalizeH="0" baseline="0" dirty="0" smtClean="0">
                          <a:ln>
                            <a:noFill/>
                          </a:ln>
                          <a:effectLst/>
                          <a:latin typeface="標楷體" panose="03000509000000000000" pitchFamily="65" charset="-120"/>
                          <a:ea typeface="標楷體" panose="03000509000000000000" pitchFamily="65" charset="-120"/>
                        </a:rPr>
                        <a:t>知名會員</a:t>
                      </a:r>
                      <a:endParaRPr kumimoji="1" lang="zh-TW" altLang="en-US" sz="1900" b="0" i="0" u="none" strike="noStrike" cap="none" normalizeH="0" baseline="0" dirty="0" smtClean="0">
                        <a:ln>
                          <a:noFill/>
                        </a:ln>
                        <a:solidFill>
                          <a:schemeClr val="tx1"/>
                        </a:solidFill>
                        <a:effectLst/>
                        <a:latin typeface="標楷體" pitchFamily="65" charset="-120"/>
                        <a:ea typeface="標楷體" pitchFamily="65" charset="-120"/>
                      </a:endParaRPr>
                    </a:p>
                  </a:txBody>
                  <a:tcPr marL="91445" marR="91445" marT="45715" marB="45715"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zh-TW" altLang="en-US" sz="1900" u="none" strike="noStrike" cap="none" normalizeH="0" baseline="0" dirty="0" smtClean="0">
                          <a:ln>
                            <a:noFill/>
                          </a:ln>
                          <a:effectLst/>
                          <a:latin typeface="標楷體" panose="03000509000000000000" pitchFamily="65" charset="-120"/>
                          <a:ea typeface="標楷體" panose="03000509000000000000" pitchFamily="65" charset="-120"/>
                        </a:rPr>
                        <a:t>備註</a:t>
                      </a:r>
                      <a:endParaRPr kumimoji="1" lang="zh-TW" altLang="en-US" sz="1900" b="1" i="0" u="none" strike="noStrike" cap="none" normalizeH="0" baseline="0" dirty="0" smtClean="0">
                        <a:ln>
                          <a:noFill/>
                        </a:ln>
                        <a:solidFill>
                          <a:schemeClr val="tx1"/>
                        </a:solidFill>
                        <a:effectLst/>
                        <a:latin typeface="標楷體" pitchFamily="65" charset="-120"/>
                        <a:ea typeface="標楷體" pitchFamily="65" charset="-120"/>
                      </a:endParaRPr>
                    </a:p>
                  </a:txBody>
                  <a:tcPr marL="91445" marR="91445" marT="45715" marB="45715" horzOverflow="overflow"/>
                </a:tc>
              </a:tr>
              <a:tr h="438582">
                <a:tc rowSpan="3">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zh-TW" altLang="en-US" sz="1900" u="none" strike="noStrike" cap="none" normalizeH="0" baseline="0" dirty="0" smtClean="0">
                          <a:ln>
                            <a:noFill/>
                          </a:ln>
                          <a:effectLst/>
                          <a:latin typeface="標楷體" panose="03000509000000000000" pitchFamily="65" charset="-120"/>
                          <a:ea typeface="標楷體" panose="03000509000000000000" pitchFamily="65" charset="-120"/>
                        </a:rPr>
                        <a:t>音樂</a:t>
                      </a:r>
                      <a:endParaRPr kumimoji="1" lang="zh-TW" altLang="en-US" sz="1900" b="1" i="0" u="none" strike="noStrike" cap="none" normalizeH="0" baseline="0" dirty="0" smtClean="0">
                        <a:ln>
                          <a:noFill/>
                        </a:ln>
                        <a:solidFill>
                          <a:schemeClr val="tx1"/>
                        </a:solidFill>
                        <a:effectLst/>
                        <a:latin typeface="標楷體" pitchFamily="65" charset="-120"/>
                        <a:ea typeface="標楷體" pitchFamily="65" charset="-120"/>
                      </a:endParaRPr>
                    </a:p>
                  </a:txBody>
                  <a:tcPr marL="91445" marR="91445" marT="45715" marB="45715" anchor="ctr" horzOverflow="overflow"/>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en-US" altLang="zh-TW" sz="1900" u="none" strike="noStrike" cap="none" normalizeH="0" baseline="0" dirty="0" smtClean="0">
                          <a:ln>
                            <a:noFill/>
                          </a:ln>
                          <a:effectLst/>
                          <a:latin typeface="標楷體" panose="03000509000000000000" pitchFamily="65" charset="-120"/>
                          <a:ea typeface="標楷體" panose="03000509000000000000" pitchFamily="65" charset="-120"/>
                        </a:rPr>
                        <a:t>MCAT</a:t>
                      </a:r>
                      <a:endParaRPr kumimoji="1" lang="en-US" altLang="zh-TW" sz="1900" b="1" i="0" u="none" strike="noStrike" cap="none" normalizeH="0" baseline="0" dirty="0" smtClean="0">
                        <a:ln>
                          <a:noFill/>
                        </a:ln>
                        <a:solidFill>
                          <a:schemeClr val="tx1"/>
                        </a:solidFill>
                        <a:effectLst/>
                        <a:latin typeface="標楷體" pitchFamily="65" charset="-120"/>
                        <a:ea typeface="標楷體" pitchFamily="65" charset="-120"/>
                      </a:endParaRPr>
                    </a:p>
                  </a:txBody>
                  <a:tcPr marL="91445" marR="91445" marT="45715" marB="45715" horzOverflow="overflow"/>
                </a:tc>
                <a:tc>
                  <a:txBody>
                    <a:bodyPr/>
                    <a:lstStyle/>
                    <a:p>
                      <a:pPr marL="0" marR="0" lvl="0" indent="0" algn="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en-US" altLang="zh-TW" sz="1900" u="none" strike="noStrike" cap="none" normalizeH="0" baseline="0" dirty="0" smtClean="0">
                          <a:ln>
                            <a:noFill/>
                          </a:ln>
                          <a:solidFill>
                            <a:srgbClr val="002060"/>
                          </a:solidFill>
                          <a:effectLst/>
                          <a:latin typeface="標楷體" panose="03000509000000000000" pitchFamily="65" charset="-120"/>
                          <a:ea typeface="標楷體" panose="03000509000000000000" pitchFamily="65" charset="-120"/>
                        </a:rPr>
                        <a:t>36,103</a:t>
                      </a:r>
                      <a:r>
                        <a:rPr kumimoji="1" lang="zh-TW" altLang="en-US" sz="1900" u="none" strike="noStrike" cap="none" normalizeH="0" baseline="0" dirty="0" smtClean="0">
                          <a:ln>
                            <a:noFill/>
                          </a:ln>
                          <a:solidFill>
                            <a:srgbClr val="002060"/>
                          </a:solidFill>
                          <a:effectLst/>
                          <a:latin typeface="標楷體" panose="03000509000000000000" pitchFamily="65" charset="-120"/>
                          <a:ea typeface="標楷體" panose="03000509000000000000" pitchFamily="65" charset="-120"/>
                        </a:rPr>
                        <a:t>首</a:t>
                      </a:r>
                      <a:endParaRPr kumimoji="1" lang="zh-TW" altLang="en-US" sz="1900" b="1" i="0" u="none" strike="noStrike" cap="none" normalizeH="0" baseline="0" dirty="0" smtClean="0">
                        <a:ln>
                          <a:noFill/>
                        </a:ln>
                        <a:solidFill>
                          <a:srgbClr val="002060"/>
                        </a:solidFill>
                        <a:effectLst/>
                        <a:latin typeface="標楷體" pitchFamily="65" charset="-120"/>
                        <a:ea typeface="標楷體" pitchFamily="65" charset="-120"/>
                      </a:endParaRPr>
                    </a:p>
                  </a:txBody>
                  <a:tcPr marL="91445" marR="91445" marT="45715" marB="45715" horzOverflow="overflow"/>
                </a:tc>
                <a:tc>
                  <a:txBody>
                    <a:bodyPr/>
                    <a:lstStyle/>
                    <a:p>
                      <a:pPr marL="0" marR="0" lvl="0" indent="0" algn="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en-US" altLang="zh-TW" sz="1900" u="none" strike="noStrike" cap="none" normalizeH="0" baseline="0" dirty="0" smtClean="0">
                          <a:ln>
                            <a:noFill/>
                          </a:ln>
                          <a:solidFill>
                            <a:srgbClr val="002060"/>
                          </a:solidFill>
                          <a:effectLst/>
                          <a:latin typeface="標楷體" panose="03000509000000000000" pitchFamily="65" charset="-120"/>
                          <a:ea typeface="標楷體" panose="03000509000000000000" pitchFamily="65" charset="-120"/>
                        </a:rPr>
                        <a:t>247</a:t>
                      </a:r>
                      <a:endParaRPr kumimoji="1" lang="zh-TW" altLang="en-US" sz="1900" b="0" i="0" u="none" strike="noStrike" cap="none" normalizeH="0" baseline="0" dirty="0" smtClean="0">
                        <a:ln>
                          <a:noFill/>
                        </a:ln>
                        <a:solidFill>
                          <a:srgbClr val="002060"/>
                        </a:solidFill>
                        <a:effectLst/>
                        <a:latin typeface="標楷體" pitchFamily="65" charset="-120"/>
                        <a:ea typeface="標楷體" pitchFamily="65" charset="-120"/>
                      </a:endParaRPr>
                    </a:p>
                  </a:txBody>
                  <a:tcPr marL="91445" marR="91445" marT="45715" marB="45715"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zh-TW" altLang="en-US" sz="1900" u="none" strike="noStrike" cap="none" normalizeH="0" baseline="0" dirty="0" smtClean="0">
                          <a:ln>
                            <a:noFill/>
                          </a:ln>
                          <a:effectLst/>
                          <a:latin typeface="標楷體" panose="03000509000000000000" pitchFamily="65" charset="-120"/>
                          <a:ea typeface="標楷體" panose="03000509000000000000" pitchFamily="65" charset="-120"/>
                        </a:rPr>
                        <a:t>沈文程</a:t>
                      </a:r>
                      <a:r>
                        <a:rPr kumimoji="1" lang="en-US" altLang="zh-TW" sz="1900" u="none" strike="noStrike" cap="none" normalizeH="0" baseline="0" dirty="0" smtClean="0">
                          <a:ln>
                            <a:noFill/>
                          </a:ln>
                          <a:effectLst/>
                          <a:latin typeface="標楷體" panose="03000509000000000000" pitchFamily="65" charset="-120"/>
                          <a:ea typeface="標楷體" panose="03000509000000000000" pitchFamily="65" charset="-120"/>
                        </a:rPr>
                        <a:t>,</a:t>
                      </a:r>
                      <a:r>
                        <a:rPr kumimoji="1" lang="zh-TW" altLang="en-US" sz="1900" u="none" strike="noStrike" cap="none" normalizeH="0" baseline="0" dirty="0" smtClean="0">
                          <a:ln>
                            <a:noFill/>
                          </a:ln>
                          <a:effectLst/>
                          <a:latin typeface="標楷體" panose="03000509000000000000" pitchFamily="65" charset="-120"/>
                          <a:ea typeface="標楷體" panose="03000509000000000000" pitchFamily="65" charset="-120"/>
                        </a:rPr>
                        <a:t>簡上仁</a:t>
                      </a:r>
                      <a:endParaRPr kumimoji="1" lang="zh-TW" altLang="en-US" sz="1900" b="1" i="0" u="none" strike="noStrike" cap="none" normalizeH="0" baseline="0" dirty="0" smtClean="0">
                        <a:ln>
                          <a:noFill/>
                        </a:ln>
                        <a:solidFill>
                          <a:schemeClr val="tx2"/>
                        </a:solidFill>
                        <a:effectLst/>
                        <a:latin typeface="標楷體" pitchFamily="65" charset="-120"/>
                        <a:ea typeface="標楷體" pitchFamily="65" charset="-120"/>
                      </a:endParaRPr>
                    </a:p>
                  </a:txBody>
                  <a:tcPr marL="91445" marR="91445" marT="45715" marB="45715"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1" lang="zh-TW" altLang="zh-TW" sz="1900" b="0" i="0" u="none" strike="noStrike" cap="none" normalizeH="0" baseline="0" dirty="0" smtClean="0">
                        <a:ln>
                          <a:noFill/>
                        </a:ln>
                        <a:solidFill>
                          <a:schemeClr val="tx1"/>
                        </a:solidFill>
                        <a:effectLst/>
                        <a:latin typeface="標楷體" pitchFamily="65" charset="-120"/>
                        <a:ea typeface="標楷體" pitchFamily="65" charset="-120"/>
                      </a:endParaRPr>
                    </a:p>
                  </a:txBody>
                  <a:tcPr marL="91445" marR="91445" marT="45715" marB="45715" horzOverflow="overflow"/>
                </a:tc>
              </a:tr>
              <a:tr h="486778">
                <a:tc vMerge="1">
                  <a:txBody>
                    <a:bodyPr/>
                    <a:lstStyle/>
                    <a:p>
                      <a:endParaRPr lang="zh-TW" altLang="en-US"/>
                    </a:p>
                  </a:txBody>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en-US" altLang="zh-TW" sz="1900" u="none" strike="noStrike" cap="none" normalizeH="0" baseline="0" dirty="0" smtClean="0">
                          <a:ln>
                            <a:noFill/>
                          </a:ln>
                          <a:effectLst/>
                          <a:latin typeface="標楷體" panose="03000509000000000000" pitchFamily="65" charset="-120"/>
                          <a:ea typeface="標楷體" panose="03000509000000000000" pitchFamily="65" charset="-120"/>
                        </a:rPr>
                        <a:t>MÜST </a:t>
                      </a:r>
                      <a:r>
                        <a:rPr kumimoji="1" lang="en-US" altLang="zh-TW" sz="1900" u="none" strike="noStrike" cap="none" normalizeH="0" baseline="30000" dirty="0" smtClean="0">
                          <a:ln>
                            <a:noFill/>
                          </a:ln>
                          <a:effectLst/>
                          <a:latin typeface="標楷體" panose="03000509000000000000" pitchFamily="65" charset="-120"/>
                          <a:ea typeface="標楷體" panose="03000509000000000000" pitchFamily="65" charset="-120"/>
                        </a:rPr>
                        <a:t>*</a:t>
                      </a:r>
                      <a:r>
                        <a:rPr kumimoji="1" lang="en-US" altLang="zh-TW" sz="1900" u="none" strike="noStrike" cap="none" normalizeH="0" baseline="0" dirty="0" smtClean="0">
                          <a:ln>
                            <a:noFill/>
                          </a:ln>
                          <a:effectLst/>
                          <a:latin typeface="標楷體" panose="03000509000000000000" pitchFamily="65" charset="-120"/>
                          <a:ea typeface="標楷體" panose="03000509000000000000" pitchFamily="65" charset="-120"/>
                        </a:rPr>
                        <a:t> </a:t>
                      </a:r>
                      <a:endParaRPr kumimoji="1" lang="en-US" altLang="zh-TW" sz="1900" b="1" i="0" u="none" strike="noStrike" cap="none" normalizeH="0" baseline="0" dirty="0" smtClean="0">
                        <a:ln>
                          <a:noFill/>
                        </a:ln>
                        <a:solidFill>
                          <a:schemeClr val="tx1"/>
                        </a:solidFill>
                        <a:effectLst/>
                        <a:latin typeface="標楷體" pitchFamily="65" charset="-120"/>
                        <a:ea typeface="標楷體" pitchFamily="65" charset="-120"/>
                      </a:endParaRPr>
                    </a:p>
                  </a:txBody>
                  <a:tcPr marL="91445" marR="91445" marT="45715" marB="45715" horzOverflow="overflow"/>
                </a:tc>
                <a:tc>
                  <a:txBody>
                    <a:bodyPr/>
                    <a:lstStyle/>
                    <a:p>
                      <a:pPr marL="0" marR="0" lvl="0" indent="0" algn="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en-US" altLang="zh-TW" sz="1900" u="none" strike="noStrike" cap="none" normalizeH="0" baseline="0" dirty="0" smtClean="0">
                          <a:ln>
                            <a:noFill/>
                          </a:ln>
                          <a:solidFill>
                            <a:srgbClr val="002060"/>
                          </a:solidFill>
                          <a:effectLst/>
                          <a:latin typeface="標楷體" panose="03000509000000000000" pitchFamily="65" charset="-120"/>
                          <a:ea typeface="標楷體" panose="03000509000000000000" pitchFamily="65" charset="-120"/>
                        </a:rPr>
                        <a:t>66,761</a:t>
                      </a:r>
                      <a:r>
                        <a:rPr kumimoji="1" lang="zh-TW" altLang="en-US" sz="1900" u="none" strike="noStrike" cap="none" normalizeH="0" baseline="0" dirty="0" smtClean="0">
                          <a:ln>
                            <a:noFill/>
                          </a:ln>
                          <a:solidFill>
                            <a:srgbClr val="002060"/>
                          </a:solidFill>
                          <a:effectLst/>
                          <a:latin typeface="標楷體" panose="03000509000000000000" pitchFamily="65" charset="-120"/>
                          <a:ea typeface="標楷體" panose="03000509000000000000" pitchFamily="65" charset="-120"/>
                        </a:rPr>
                        <a:t>首</a:t>
                      </a:r>
                      <a:endParaRPr kumimoji="1" lang="zh-TW" altLang="en-US" sz="1900" b="1" i="0" u="none" strike="noStrike" cap="none" normalizeH="0" baseline="0" dirty="0" smtClean="0">
                        <a:ln>
                          <a:noFill/>
                        </a:ln>
                        <a:solidFill>
                          <a:srgbClr val="002060"/>
                        </a:solidFill>
                        <a:effectLst/>
                        <a:latin typeface="標楷體" pitchFamily="65" charset="-120"/>
                        <a:ea typeface="標楷體" pitchFamily="65" charset="-120"/>
                      </a:endParaRPr>
                    </a:p>
                  </a:txBody>
                  <a:tcPr marL="91445" marR="91445" marT="45715" marB="45715" horzOverflow="overflow"/>
                </a:tc>
                <a:tc>
                  <a:txBody>
                    <a:bodyPr/>
                    <a:lstStyle/>
                    <a:p>
                      <a:pPr marL="0" marR="0" lvl="0" indent="0" algn="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en-US" altLang="zh-TW" sz="1900" b="0" i="0" u="none" strike="noStrike" cap="none" normalizeH="0" baseline="0" dirty="0" smtClean="0">
                          <a:ln>
                            <a:noFill/>
                          </a:ln>
                          <a:solidFill>
                            <a:srgbClr val="002060"/>
                          </a:solidFill>
                          <a:effectLst/>
                          <a:latin typeface="標楷體" panose="03000509000000000000" pitchFamily="65" charset="-120"/>
                          <a:ea typeface="標楷體" panose="03000509000000000000" pitchFamily="65" charset="-120"/>
                        </a:rPr>
                        <a:t>1195</a:t>
                      </a:r>
                      <a:endParaRPr kumimoji="1" lang="zh-TW" altLang="en-US" sz="1900" b="0" i="0" u="none" strike="noStrike" cap="none" normalizeH="0" baseline="0" dirty="0" smtClean="0">
                        <a:ln>
                          <a:noFill/>
                        </a:ln>
                        <a:solidFill>
                          <a:srgbClr val="002060"/>
                        </a:solidFill>
                        <a:effectLst/>
                        <a:latin typeface="標楷體" pitchFamily="65" charset="-120"/>
                        <a:ea typeface="標楷體" pitchFamily="65" charset="-120"/>
                      </a:endParaRPr>
                    </a:p>
                  </a:txBody>
                  <a:tcPr marL="91445" marR="91445" marT="45715" marB="45715"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zh-TW" altLang="en-US" sz="1900" u="none" strike="noStrike" cap="none" normalizeH="0" baseline="0" dirty="0" smtClean="0">
                          <a:ln>
                            <a:noFill/>
                          </a:ln>
                          <a:effectLst/>
                          <a:latin typeface="標楷體" panose="03000509000000000000" pitchFamily="65" charset="-120"/>
                          <a:ea typeface="標楷體" panose="03000509000000000000" pitchFamily="65" charset="-120"/>
                        </a:rPr>
                        <a:t>王力宏</a:t>
                      </a:r>
                      <a:r>
                        <a:rPr kumimoji="1" lang="en-US" altLang="zh-TW" sz="1900" u="none" strike="noStrike" cap="none" normalizeH="0" baseline="0" dirty="0" smtClean="0">
                          <a:ln>
                            <a:noFill/>
                          </a:ln>
                          <a:effectLst/>
                          <a:latin typeface="標楷體" panose="03000509000000000000" pitchFamily="65" charset="-120"/>
                          <a:ea typeface="標楷體" panose="03000509000000000000" pitchFamily="65" charset="-120"/>
                        </a:rPr>
                        <a:t>,</a:t>
                      </a:r>
                      <a:r>
                        <a:rPr kumimoji="1" lang="zh-TW" altLang="en-US" sz="1900" u="none" strike="noStrike" cap="none" normalizeH="0" baseline="0" dirty="0" smtClean="0">
                          <a:ln>
                            <a:noFill/>
                          </a:ln>
                          <a:effectLst/>
                          <a:latin typeface="標楷體" panose="03000509000000000000" pitchFamily="65" charset="-120"/>
                          <a:ea typeface="標楷體" panose="03000509000000000000" pitchFamily="65" charset="-120"/>
                        </a:rPr>
                        <a:t>伍佰</a:t>
                      </a:r>
                      <a:endParaRPr kumimoji="1" lang="zh-TW" altLang="en-US" sz="1900" b="1" i="0" u="none" strike="noStrike" cap="none" normalizeH="0" baseline="0" dirty="0" smtClean="0">
                        <a:ln>
                          <a:noFill/>
                        </a:ln>
                        <a:solidFill>
                          <a:schemeClr val="tx2"/>
                        </a:solidFill>
                        <a:effectLst/>
                        <a:latin typeface="標楷體" pitchFamily="65" charset="-120"/>
                        <a:ea typeface="標楷體" pitchFamily="65" charset="-120"/>
                      </a:endParaRPr>
                    </a:p>
                  </a:txBody>
                  <a:tcPr marL="91445" marR="91445" marT="45715" marB="45715"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en-US" altLang="zh-TW" sz="1900" u="none" strike="noStrike" cap="none" normalizeH="0" baseline="0" dirty="0" smtClean="0">
                          <a:ln>
                            <a:noFill/>
                          </a:ln>
                          <a:effectLst/>
                          <a:latin typeface="標楷體" panose="03000509000000000000" pitchFamily="65" charset="-120"/>
                          <a:ea typeface="標楷體" panose="03000509000000000000" pitchFamily="65" charset="-120"/>
                        </a:rPr>
                        <a:t>CISAC</a:t>
                      </a:r>
                      <a:r>
                        <a:rPr kumimoji="1" lang="zh-TW" altLang="en-US" sz="1900" u="none" strike="noStrike" cap="none" normalizeH="0" baseline="0" dirty="0" smtClean="0">
                          <a:ln>
                            <a:noFill/>
                          </a:ln>
                          <a:effectLst/>
                          <a:latin typeface="標楷體" panose="03000509000000000000" pitchFamily="65" charset="-120"/>
                          <a:ea typeface="標楷體" panose="03000509000000000000" pitchFamily="65" charset="-120"/>
                        </a:rPr>
                        <a:t>會員</a:t>
                      </a:r>
                      <a:endParaRPr kumimoji="1" lang="zh-TW" altLang="en-US" sz="1900" b="0" i="0" u="none" strike="noStrike" cap="none" normalizeH="0" baseline="0" dirty="0" smtClean="0">
                        <a:ln>
                          <a:noFill/>
                        </a:ln>
                        <a:solidFill>
                          <a:schemeClr val="tx1"/>
                        </a:solidFill>
                        <a:effectLst/>
                        <a:latin typeface="標楷體" pitchFamily="65" charset="-120"/>
                        <a:ea typeface="標楷體" pitchFamily="65" charset="-120"/>
                      </a:endParaRPr>
                    </a:p>
                  </a:txBody>
                  <a:tcPr marL="91445" marR="91445" marT="45715" marB="45715" horzOverflow="overflow"/>
                </a:tc>
              </a:tr>
              <a:tr h="438582">
                <a:tc vMerge="1">
                  <a:txBody>
                    <a:bodyPr/>
                    <a:lstStyle/>
                    <a:p>
                      <a:endParaRPr lang="zh-TW" altLang="en-US"/>
                    </a:p>
                  </a:txBody>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en-US" altLang="zh-TW" sz="1900" u="none" strike="noStrike" cap="none" normalizeH="0" baseline="0" dirty="0" smtClean="0">
                          <a:ln>
                            <a:noFill/>
                          </a:ln>
                          <a:effectLst/>
                          <a:latin typeface="標楷體" panose="03000509000000000000" pitchFamily="65" charset="-120"/>
                          <a:ea typeface="標楷體" panose="03000509000000000000" pitchFamily="65" charset="-120"/>
                        </a:rPr>
                        <a:t>TMCS</a:t>
                      </a:r>
                      <a:endParaRPr kumimoji="1" lang="en-US" altLang="zh-TW" sz="1900" b="1" i="0" u="none" strike="noStrike" cap="none" normalizeH="0" baseline="0" dirty="0" smtClean="0">
                        <a:ln>
                          <a:noFill/>
                        </a:ln>
                        <a:solidFill>
                          <a:schemeClr val="tx1"/>
                        </a:solidFill>
                        <a:effectLst/>
                        <a:latin typeface="標楷體" pitchFamily="65" charset="-120"/>
                        <a:ea typeface="標楷體" pitchFamily="65" charset="-120"/>
                      </a:endParaRPr>
                    </a:p>
                  </a:txBody>
                  <a:tcPr marL="91445" marR="91445" marT="45715" marB="45715" horzOverflow="overflow"/>
                </a:tc>
                <a:tc>
                  <a:txBody>
                    <a:bodyPr/>
                    <a:lstStyle/>
                    <a:p>
                      <a:pPr marL="0" marR="0" lvl="0" indent="0" algn="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en-US" altLang="zh-TW" sz="1900" u="none" strike="noStrike" cap="none" normalizeH="0" baseline="0" dirty="0" smtClean="0">
                          <a:ln>
                            <a:noFill/>
                          </a:ln>
                          <a:solidFill>
                            <a:srgbClr val="002060"/>
                          </a:solidFill>
                          <a:effectLst/>
                          <a:latin typeface="標楷體" panose="03000509000000000000" pitchFamily="65" charset="-120"/>
                          <a:ea typeface="標楷體" panose="03000509000000000000" pitchFamily="65" charset="-120"/>
                        </a:rPr>
                        <a:t>36,418</a:t>
                      </a:r>
                      <a:r>
                        <a:rPr kumimoji="1" lang="zh-TW" altLang="en-US" sz="1900" u="none" strike="noStrike" cap="none" normalizeH="0" baseline="0" dirty="0" smtClean="0">
                          <a:ln>
                            <a:noFill/>
                          </a:ln>
                          <a:solidFill>
                            <a:srgbClr val="002060"/>
                          </a:solidFill>
                          <a:effectLst/>
                          <a:latin typeface="標楷體" panose="03000509000000000000" pitchFamily="65" charset="-120"/>
                          <a:ea typeface="標楷體" panose="03000509000000000000" pitchFamily="65" charset="-120"/>
                        </a:rPr>
                        <a:t>首</a:t>
                      </a:r>
                      <a:endParaRPr kumimoji="1" lang="zh-TW" altLang="en-US" sz="1900" b="1" i="0" u="none" strike="noStrike" cap="none" normalizeH="0" baseline="0" dirty="0" smtClean="0">
                        <a:ln>
                          <a:noFill/>
                        </a:ln>
                        <a:solidFill>
                          <a:srgbClr val="002060"/>
                        </a:solidFill>
                        <a:effectLst/>
                        <a:latin typeface="標楷體" pitchFamily="65" charset="-120"/>
                        <a:ea typeface="標楷體" pitchFamily="65" charset="-120"/>
                      </a:endParaRPr>
                    </a:p>
                  </a:txBody>
                  <a:tcPr marL="91445" marR="91445" marT="45715" marB="45715" horzOverflow="overflow"/>
                </a:tc>
                <a:tc>
                  <a:txBody>
                    <a:bodyPr/>
                    <a:lstStyle/>
                    <a:p>
                      <a:pPr marL="0" marR="0" lvl="0" indent="0" algn="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en-US" altLang="zh-TW" sz="1900" u="none" strike="noStrike" cap="none" normalizeH="0" baseline="0" dirty="0" smtClean="0">
                          <a:ln>
                            <a:noFill/>
                          </a:ln>
                          <a:solidFill>
                            <a:srgbClr val="002060"/>
                          </a:solidFill>
                          <a:effectLst/>
                          <a:latin typeface="標楷體" panose="03000509000000000000" pitchFamily="65" charset="-120"/>
                          <a:ea typeface="標楷體" panose="03000509000000000000" pitchFamily="65" charset="-120"/>
                        </a:rPr>
                        <a:t>111</a:t>
                      </a:r>
                      <a:endParaRPr kumimoji="1" lang="zh-TW" altLang="en-US" sz="1900" b="0" i="0" u="none" strike="noStrike" cap="none" normalizeH="0" baseline="0" dirty="0" smtClean="0">
                        <a:ln>
                          <a:noFill/>
                        </a:ln>
                        <a:solidFill>
                          <a:srgbClr val="002060"/>
                        </a:solidFill>
                        <a:effectLst/>
                        <a:latin typeface="標楷體" pitchFamily="65" charset="-120"/>
                        <a:ea typeface="標楷體" pitchFamily="65" charset="-120"/>
                      </a:endParaRPr>
                    </a:p>
                  </a:txBody>
                  <a:tcPr marL="91445" marR="91445" marT="45715" marB="45715"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defRPr/>
                      </a:pPr>
                      <a:r>
                        <a:rPr kumimoji="1" lang="zh-TW" altLang="en-US" sz="1900" b="0" i="0" u="none" strike="noStrike" cap="none" normalizeH="0" baseline="0" dirty="0" smtClean="0">
                          <a:ln>
                            <a:noFill/>
                          </a:ln>
                          <a:solidFill>
                            <a:schemeClr val="tx1"/>
                          </a:solidFill>
                          <a:effectLst/>
                          <a:latin typeface="標楷體" pitchFamily="65" charset="-120"/>
                          <a:ea typeface="標楷體" pitchFamily="65" charset="-120"/>
                        </a:rPr>
                        <a:t>董家銘</a:t>
                      </a:r>
                    </a:p>
                  </a:txBody>
                  <a:tcPr marL="91445" marR="91445" marT="45715" marB="45715"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1" lang="zh-TW" altLang="zh-TW" sz="1900" b="0" i="0" u="none" strike="noStrike" cap="none" normalizeH="0" baseline="0" dirty="0" smtClean="0">
                        <a:ln>
                          <a:noFill/>
                        </a:ln>
                        <a:solidFill>
                          <a:schemeClr val="tx1"/>
                        </a:solidFill>
                        <a:effectLst/>
                        <a:latin typeface="標楷體" pitchFamily="65" charset="-120"/>
                        <a:ea typeface="標楷體" pitchFamily="65" charset="-120"/>
                      </a:endParaRPr>
                    </a:p>
                  </a:txBody>
                  <a:tcPr marL="91445" marR="91445" marT="45715" marB="45715" horzOverflow="overflow"/>
                </a:tc>
              </a:tr>
              <a:tr h="438582">
                <a:tc rowSpan="2">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zh-TW" altLang="en-US" sz="1900" u="none" strike="noStrike" cap="none" normalizeH="0" baseline="0" dirty="0" smtClean="0">
                          <a:ln>
                            <a:noFill/>
                          </a:ln>
                          <a:effectLst/>
                          <a:latin typeface="標楷體" panose="03000509000000000000" pitchFamily="65" charset="-120"/>
                          <a:ea typeface="標楷體" panose="03000509000000000000" pitchFamily="65" charset="-120"/>
                        </a:rPr>
                        <a:t>錄音</a:t>
                      </a:r>
                      <a:endParaRPr kumimoji="1" lang="zh-TW" altLang="en-US" sz="1900" b="1" i="0" u="none" strike="noStrike" cap="none" normalizeH="0" baseline="0" dirty="0" smtClean="0">
                        <a:ln>
                          <a:noFill/>
                        </a:ln>
                        <a:solidFill>
                          <a:schemeClr val="tx1"/>
                        </a:solidFill>
                        <a:effectLst/>
                        <a:latin typeface="標楷體" pitchFamily="65" charset="-120"/>
                        <a:ea typeface="標楷體" pitchFamily="65" charset="-120"/>
                      </a:endParaRPr>
                    </a:p>
                  </a:txBody>
                  <a:tcPr marL="91445" marR="91445" marT="45715" marB="45715" anchor="ctr" horzOverflow="overflow"/>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en-US" altLang="zh-TW" sz="1900" u="none" strike="noStrike" cap="none" normalizeH="0" baseline="0" dirty="0" smtClean="0">
                          <a:ln>
                            <a:noFill/>
                          </a:ln>
                          <a:effectLst/>
                          <a:latin typeface="標楷體" panose="03000509000000000000" pitchFamily="65" charset="-120"/>
                          <a:ea typeface="標楷體" panose="03000509000000000000" pitchFamily="65" charset="-120"/>
                        </a:rPr>
                        <a:t>RPAT</a:t>
                      </a:r>
                      <a:endParaRPr kumimoji="1" lang="en-US" altLang="zh-TW" sz="1900" b="1" i="0" u="none" strike="noStrike" cap="none" normalizeH="0" baseline="0" dirty="0" smtClean="0">
                        <a:ln>
                          <a:noFill/>
                        </a:ln>
                        <a:solidFill>
                          <a:schemeClr val="tx1"/>
                        </a:solidFill>
                        <a:effectLst/>
                        <a:latin typeface="標楷體" pitchFamily="65" charset="-120"/>
                        <a:ea typeface="標楷體" pitchFamily="65" charset="-120"/>
                      </a:endParaRPr>
                    </a:p>
                  </a:txBody>
                  <a:tcPr marL="91445" marR="91445" marT="45715" marB="45715" horzOverflow="overflow"/>
                </a:tc>
                <a:tc>
                  <a:txBody>
                    <a:bodyPr/>
                    <a:lstStyle/>
                    <a:p>
                      <a:pPr marL="0" marR="0" lvl="0" indent="0" algn="r" defTabSz="914400" rtl="0" eaLnBrk="1" fontAlgn="base" latinLnBrk="0" hangingPunct="1">
                        <a:lnSpc>
                          <a:spcPct val="100000"/>
                        </a:lnSpc>
                        <a:spcBef>
                          <a:spcPct val="20000"/>
                        </a:spcBef>
                        <a:spcAft>
                          <a:spcPct val="0"/>
                        </a:spcAft>
                        <a:buClr>
                          <a:schemeClr val="accent2"/>
                        </a:buClr>
                        <a:buSzTx/>
                        <a:buFont typeface="Wingdings" pitchFamily="2" charset="2"/>
                        <a:buNone/>
                        <a:tabLst/>
                        <a:defRPr/>
                      </a:pPr>
                      <a:r>
                        <a:rPr kumimoji="1" lang="zh-TW" altLang="en-US" sz="1900" u="none" strike="noStrike" cap="none" normalizeH="0" baseline="0" dirty="0" smtClean="0">
                          <a:ln>
                            <a:noFill/>
                          </a:ln>
                          <a:solidFill>
                            <a:srgbClr val="002060"/>
                          </a:solidFill>
                          <a:effectLst/>
                          <a:latin typeface="標楷體" panose="03000509000000000000" pitchFamily="65" charset="-120"/>
                          <a:ea typeface="標楷體" panose="03000509000000000000" pitchFamily="65" charset="-120"/>
                        </a:rPr>
                        <a:t>約</a:t>
                      </a:r>
                      <a:r>
                        <a:rPr kumimoji="1" lang="en-US" altLang="zh-TW" sz="1900" u="none" strike="noStrike" cap="none" normalizeH="0" baseline="0" dirty="0" smtClean="0">
                          <a:ln>
                            <a:noFill/>
                          </a:ln>
                          <a:solidFill>
                            <a:srgbClr val="002060"/>
                          </a:solidFill>
                          <a:effectLst/>
                          <a:latin typeface="標楷體" panose="03000509000000000000" pitchFamily="65" charset="-120"/>
                          <a:ea typeface="標楷體" panose="03000509000000000000" pitchFamily="65" charset="-120"/>
                        </a:rPr>
                        <a:t>45,000</a:t>
                      </a:r>
                      <a:r>
                        <a:rPr kumimoji="1" lang="zh-TW" altLang="en-US" sz="1900" u="none" strike="noStrike" cap="none" normalizeH="0" baseline="0" dirty="0" smtClean="0">
                          <a:ln>
                            <a:noFill/>
                          </a:ln>
                          <a:solidFill>
                            <a:srgbClr val="002060"/>
                          </a:solidFill>
                          <a:effectLst/>
                          <a:latin typeface="標楷體" panose="03000509000000000000" pitchFamily="65" charset="-120"/>
                          <a:ea typeface="標楷體" panose="03000509000000000000" pitchFamily="65" charset="-120"/>
                        </a:rPr>
                        <a:t>首</a:t>
                      </a:r>
                      <a:endParaRPr kumimoji="1" lang="en-US" altLang="zh-TW" sz="1900" b="1" i="0" u="none" strike="noStrike" cap="none" normalizeH="0" baseline="0" dirty="0" smtClean="0">
                        <a:ln>
                          <a:noFill/>
                        </a:ln>
                        <a:solidFill>
                          <a:srgbClr val="002060"/>
                        </a:solidFill>
                        <a:effectLst/>
                        <a:latin typeface="標楷體" pitchFamily="65" charset="-120"/>
                        <a:ea typeface="標楷體" pitchFamily="65" charset="-120"/>
                      </a:endParaRPr>
                    </a:p>
                  </a:txBody>
                  <a:tcPr marL="91445" marR="91445" marT="45715" marB="45715" horzOverflow="overflow"/>
                </a:tc>
                <a:tc>
                  <a:txBody>
                    <a:bodyPr/>
                    <a:lstStyle/>
                    <a:p>
                      <a:pPr marL="0" marR="0" lvl="0" indent="0" algn="r" defTabSz="914400" rtl="0" eaLnBrk="1" fontAlgn="base" latinLnBrk="0" hangingPunct="1">
                        <a:lnSpc>
                          <a:spcPct val="100000"/>
                        </a:lnSpc>
                        <a:spcBef>
                          <a:spcPct val="20000"/>
                        </a:spcBef>
                        <a:spcAft>
                          <a:spcPct val="0"/>
                        </a:spcAft>
                        <a:buClr>
                          <a:schemeClr val="accent2"/>
                        </a:buClr>
                        <a:buSzTx/>
                        <a:buFont typeface="Wingdings" pitchFamily="2" charset="2"/>
                        <a:buNone/>
                        <a:tabLst/>
                        <a:defRPr/>
                      </a:pPr>
                      <a:r>
                        <a:rPr kumimoji="1" lang="en-US" altLang="zh-TW" sz="1900" b="0" i="0" u="none" strike="noStrike" cap="none" normalizeH="0" baseline="0" dirty="0" smtClean="0">
                          <a:ln>
                            <a:noFill/>
                          </a:ln>
                          <a:solidFill>
                            <a:srgbClr val="002060"/>
                          </a:solidFill>
                          <a:effectLst/>
                          <a:latin typeface="標楷體" pitchFamily="65" charset="-120"/>
                          <a:ea typeface="標楷體" pitchFamily="65" charset="-120"/>
                        </a:rPr>
                        <a:t>48</a:t>
                      </a:r>
                    </a:p>
                  </a:txBody>
                  <a:tcPr marL="91445" marR="91445" marT="45715" marB="45715"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defRPr/>
                      </a:pPr>
                      <a:r>
                        <a:rPr kumimoji="1" lang="zh-TW" altLang="en-US" sz="1900" u="none" strike="noStrike" cap="none" normalizeH="0" baseline="0" dirty="0" smtClean="0">
                          <a:ln>
                            <a:noFill/>
                          </a:ln>
                          <a:effectLst/>
                          <a:latin typeface="標楷體" panose="03000509000000000000" pitchFamily="65" charset="-120"/>
                          <a:ea typeface="標楷體" panose="03000509000000000000" pitchFamily="65" charset="-120"/>
                        </a:rPr>
                        <a:t>本土唱片公司</a:t>
                      </a:r>
                      <a:endParaRPr kumimoji="1" lang="zh-TW" altLang="en-US" sz="1900" b="1" i="0" u="none" strike="noStrike" cap="none" normalizeH="0" baseline="0" dirty="0" smtClean="0">
                        <a:ln>
                          <a:noFill/>
                        </a:ln>
                        <a:solidFill>
                          <a:schemeClr val="tx2"/>
                        </a:solidFill>
                        <a:effectLst/>
                        <a:latin typeface="標楷體" pitchFamily="65" charset="-120"/>
                        <a:ea typeface="標楷體" pitchFamily="65" charset="-120"/>
                      </a:endParaRPr>
                    </a:p>
                  </a:txBody>
                  <a:tcPr marL="91445" marR="91445" marT="45715" marB="45715"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1" lang="zh-TW" altLang="en-US" sz="1900" b="0" i="0" u="none" strike="noStrike" cap="none" normalizeH="0" baseline="0" dirty="0" smtClean="0">
                        <a:ln>
                          <a:noFill/>
                        </a:ln>
                        <a:solidFill>
                          <a:schemeClr val="tx1"/>
                        </a:solidFill>
                        <a:effectLst/>
                        <a:latin typeface="標楷體" pitchFamily="65" charset="-120"/>
                        <a:ea typeface="標楷體" pitchFamily="65" charset="-120"/>
                      </a:endParaRPr>
                    </a:p>
                  </a:txBody>
                  <a:tcPr marL="91445" marR="91445" marT="45715" marB="45715" horzOverflow="overflow"/>
                </a:tc>
              </a:tr>
              <a:tr h="438582">
                <a:tc vMerge="1">
                  <a:txBody>
                    <a:bodyPr/>
                    <a:lstStyle/>
                    <a:p>
                      <a:endParaRPr lang="zh-TW" altLang="en-US"/>
                    </a:p>
                  </a:txBody>
                  <a:tcPr/>
                </a:tc>
                <a:tc rowSpan="2">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defRPr/>
                      </a:pPr>
                      <a:r>
                        <a:rPr kumimoji="1" lang="en-US" altLang="zh-TW" sz="1900" u="none" strike="noStrike" cap="none" normalizeH="0" baseline="0" dirty="0" smtClean="0">
                          <a:ln>
                            <a:noFill/>
                          </a:ln>
                          <a:effectLst/>
                          <a:latin typeface="標楷體" panose="03000509000000000000" pitchFamily="65" charset="-120"/>
                          <a:ea typeface="標楷體" panose="03000509000000000000" pitchFamily="65" charset="-120"/>
                        </a:rPr>
                        <a:t>ARCO</a:t>
                      </a:r>
                    </a:p>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en-US" altLang="zh-TW" sz="1600" u="none" strike="noStrike" cap="none" normalizeH="0" baseline="30000" dirty="0" smtClean="0">
                          <a:ln>
                            <a:noFill/>
                          </a:ln>
                          <a:effectLst/>
                          <a:latin typeface="標楷體" panose="03000509000000000000" pitchFamily="65" charset="-120"/>
                          <a:ea typeface="標楷體" panose="03000509000000000000" pitchFamily="65" charset="-120"/>
                        </a:rPr>
                        <a:t> </a:t>
                      </a:r>
                      <a:endParaRPr kumimoji="1" lang="en-US" altLang="zh-TW" sz="1200" b="1" i="0" u="none" strike="noStrike" cap="none" normalizeH="0" baseline="30000" dirty="0" smtClean="0">
                        <a:ln>
                          <a:noFill/>
                        </a:ln>
                        <a:solidFill>
                          <a:schemeClr val="hlink"/>
                        </a:solidFill>
                        <a:effectLst/>
                        <a:latin typeface="標楷體" pitchFamily="65" charset="-120"/>
                        <a:ea typeface="標楷體" pitchFamily="65" charset="-120"/>
                      </a:endParaRPr>
                    </a:p>
                  </a:txBody>
                  <a:tcPr marL="91445" marR="91445" marT="45715" marB="45715" horzOverflow="overflow">
                    <a:solidFill>
                      <a:srgbClr val="A2CFF8"/>
                    </a:solidFill>
                  </a:tcPr>
                </a:tc>
                <a:tc>
                  <a:txBody>
                    <a:bodyPr/>
                    <a:lstStyle/>
                    <a:p>
                      <a:pPr marL="0" marR="0" lvl="0" indent="0" algn="r" defTabSz="914400" rtl="0" eaLnBrk="1" fontAlgn="base" latinLnBrk="0" hangingPunct="1">
                        <a:lnSpc>
                          <a:spcPct val="100000"/>
                        </a:lnSpc>
                        <a:spcBef>
                          <a:spcPct val="20000"/>
                        </a:spcBef>
                        <a:spcAft>
                          <a:spcPct val="0"/>
                        </a:spcAft>
                        <a:buClr>
                          <a:schemeClr val="accent2"/>
                        </a:buClr>
                        <a:buSzTx/>
                        <a:buFont typeface="Wingdings" pitchFamily="2" charset="2"/>
                        <a:buNone/>
                        <a:tabLst/>
                        <a:defRPr/>
                      </a:pPr>
                      <a:r>
                        <a:rPr kumimoji="1" lang="en-US" altLang="zh-TW" sz="1900" u="none" strike="noStrike" cap="none" normalizeH="0" baseline="0" smtClean="0">
                          <a:ln>
                            <a:noFill/>
                          </a:ln>
                          <a:solidFill>
                            <a:srgbClr val="002060"/>
                          </a:solidFill>
                          <a:effectLst/>
                          <a:latin typeface="標楷體" panose="03000509000000000000" pitchFamily="65" charset="-120"/>
                          <a:ea typeface="標楷體" panose="03000509000000000000" pitchFamily="65" charset="-120"/>
                        </a:rPr>
                        <a:t>2134(label</a:t>
                      </a:r>
                      <a:r>
                        <a:rPr kumimoji="1" lang="en-US" altLang="zh-TW" sz="1900" u="none" strike="noStrike" cap="none" normalizeH="0" baseline="0" dirty="0" smtClean="0">
                          <a:ln>
                            <a:noFill/>
                          </a:ln>
                          <a:solidFill>
                            <a:srgbClr val="002060"/>
                          </a:solidFill>
                          <a:effectLst/>
                          <a:latin typeface="標楷體" panose="03000509000000000000" pitchFamily="65" charset="-120"/>
                          <a:ea typeface="標楷體" panose="03000509000000000000" pitchFamily="65" charset="-120"/>
                        </a:rPr>
                        <a:t>)</a:t>
                      </a:r>
                      <a:endParaRPr kumimoji="1" lang="en-US" altLang="zh-TW" sz="1900" b="1" i="0" u="none" strike="noStrike" cap="none" normalizeH="0" baseline="0" dirty="0" smtClean="0">
                        <a:ln>
                          <a:noFill/>
                        </a:ln>
                        <a:solidFill>
                          <a:srgbClr val="002060"/>
                        </a:solidFill>
                        <a:effectLst/>
                        <a:latin typeface="標楷體" pitchFamily="65" charset="-120"/>
                        <a:ea typeface="標楷體" pitchFamily="65" charset="-120"/>
                      </a:endParaRPr>
                    </a:p>
                  </a:txBody>
                  <a:tcPr marL="91445" marR="91445" marT="45715" marB="45715" horzOverflow="overflow">
                    <a:solidFill>
                      <a:srgbClr val="A2CFF8"/>
                    </a:solidFill>
                  </a:tcPr>
                </a:tc>
                <a:tc>
                  <a:txBody>
                    <a:bodyPr/>
                    <a:lstStyle/>
                    <a:p>
                      <a:pPr marL="0" marR="0" lvl="0" indent="0" algn="r" defTabSz="914400" rtl="0" eaLnBrk="1" fontAlgn="base" latinLnBrk="0" hangingPunct="1">
                        <a:lnSpc>
                          <a:spcPct val="100000"/>
                        </a:lnSpc>
                        <a:spcBef>
                          <a:spcPct val="20000"/>
                        </a:spcBef>
                        <a:spcAft>
                          <a:spcPct val="0"/>
                        </a:spcAft>
                        <a:buClr>
                          <a:schemeClr val="accent2"/>
                        </a:buClr>
                        <a:buSzTx/>
                        <a:buFont typeface="Wingdings" pitchFamily="2" charset="2"/>
                        <a:buNone/>
                        <a:tabLst/>
                        <a:defRPr/>
                      </a:pPr>
                      <a:r>
                        <a:rPr kumimoji="1" lang="en-US" altLang="zh-TW" sz="1900" b="0" i="0" u="none" strike="noStrike" cap="none" normalizeH="0" baseline="0" dirty="0" smtClean="0">
                          <a:ln>
                            <a:noFill/>
                          </a:ln>
                          <a:solidFill>
                            <a:srgbClr val="002060"/>
                          </a:solidFill>
                          <a:effectLst/>
                          <a:latin typeface="標楷體" pitchFamily="65" charset="-120"/>
                          <a:ea typeface="標楷體" pitchFamily="65" charset="-120"/>
                        </a:rPr>
                        <a:t>43</a:t>
                      </a:r>
                    </a:p>
                  </a:txBody>
                  <a:tcPr marL="91445" marR="91445" marT="45715" marB="45715" horzOverflow="overflow">
                    <a:solidFill>
                      <a:srgbClr val="A2CFF8"/>
                    </a:solidFill>
                  </a:tcPr>
                </a:tc>
                <a:tc rowSpan="2">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defRPr/>
                      </a:pPr>
                      <a:r>
                        <a:rPr kumimoji="1" lang="zh-TW" altLang="en-US" sz="1900" u="none" strike="noStrike" cap="none" normalizeH="0" baseline="0" dirty="0" smtClean="0">
                          <a:ln>
                            <a:noFill/>
                          </a:ln>
                          <a:effectLst/>
                          <a:latin typeface="標楷體" panose="03000509000000000000" pitchFamily="65" charset="-120"/>
                          <a:ea typeface="標楷體" panose="03000509000000000000" pitchFamily="65" charset="-120"/>
                        </a:rPr>
                        <a:t>華納</a:t>
                      </a:r>
                      <a:r>
                        <a:rPr kumimoji="1" lang="en-US" altLang="zh-TW" sz="1900" u="none" strike="noStrike" cap="none" normalizeH="0" baseline="0" dirty="0" smtClean="0">
                          <a:ln>
                            <a:noFill/>
                          </a:ln>
                          <a:effectLst/>
                          <a:latin typeface="標楷體" panose="03000509000000000000" pitchFamily="65" charset="-120"/>
                          <a:ea typeface="標楷體" panose="03000509000000000000" pitchFamily="65" charset="-120"/>
                        </a:rPr>
                        <a:t>,</a:t>
                      </a:r>
                      <a:r>
                        <a:rPr kumimoji="1" lang="zh-TW" altLang="en-US" sz="1900" u="none" strike="noStrike" cap="none" normalizeH="0" baseline="0" dirty="0" smtClean="0">
                          <a:ln>
                            <a:noFill/>
                          </a:ln>
                          <a:effectLst/>
                          <a:latin typeface="標楷體" panose="03000509000000000000" pitchFamily="65" charset="-120"/>
                          <a:ea typeface="標楷體" panose="03000509000000000000" pitchFamily="65" charset="-120"/>
                        </a:rPr>
                        <a:t>環球</a:t>
                      </a:r>
                      <a:r>
                        <a:rPr kumimoji="1" lang="en-US" altLang="zh-TW" sz="1900" u="none" strike="noStrike" cap="none" normalizeH="0" baseline="0" dirty="0" smtClean="0">
                          <a:ln>
                            <a:noFill/>
                          </a:ln>
                          <a:effectLst/>
                          <a:latin typeface="標楷體" panose="03000509000000000000" pitchFamily="65" charset="-120"/>
                          <a:ea typeface="標楷體" panose="03000509000000000000" pitchFamily="65" charset="-120"/>
                        </a:rPr>
                        <a:t>,EMI(</a:t>
                      </a:r>
                      <a:r>
                        <a:rPr kumimoji="1" lang="zh-TW" altLang="en-US" sz="1900" u="none" strike="noStrike" cap="none" normalizeH="0" baseline="0" dirty="0" smtClean="0">
                          <a:ln>
                            <a:noFill/>
                          </a:ln>
                          <a:effectLst/>
                          <a:latin typeface="標楷體" panose="03000509000000000000" pitchFamily="65" charset="-120"/>
                          <a:ea typeface="標楷體" panose="03000509000000000000" pitchFamily="65" charset="-120"/>
                        </a:rPr>
                        <a:t>兩類會員大多相同</a:t>
                      </a:r>
                      <a:r>
                        <a:rPr kumimoji="1" lang="en-US" altLang="zh-TW" sz="1900" u="none" strike="noStrike" cap="none" normalizeH="0" baseline="0" dirty="0" smtClean="0">
                          <a:ln>
                            <a:noFill/>
                          </a:ln>
                          <a:effectLst/>
                          <a:latin typeface="標楷體" panose="03000509000000000000" pitchFamily="65" charset="-120"/>
                          <a:ea typeface="標楷體" panose="03000509000000000000" pitchFamily="65" charset="-120"/>
                        </a:rPr>
                        <a:t>)</a:t>
                      </a:r>
                      <a:endParaRPr kumimoji="1" lang="en-US" altLang="zh-TW" sz="1900" b="1" i="0" u="none" strike="noStrike" cap="none" normalizeH="0" baseline="0" dirty="0" smtClean="0">
                        <a:ln>
                          <a:noFill/>
                        </a:ln>
                        <a:solidFill>
                          <a:schemeClr val="tx2"/>
                        </a:solidFill>
                        <a:effectLst/>
                        <a:latin typeface="標楷體" pitchFamily="65" charset="-120"/>
                        <a:ea typeface="標楷體" pitchFamily="65" charset="-120"/>
                      </a:endParaRPr>
                    </a:p>
                  </a:txBody>
                  <a:tcPr marL="91445" marR="91445" marT="45715" marB="45715" anchor="ctr" horzOverflow="overflow">
                    <a:solidFill>
                      <a:srgbClr val="A2CFF8"/>
                    </a:solidFill>
                  </a:tcPr>
                </a:tc>
                <a:tc rowSpan="2">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defRPr/>
                      </a:pPr>
                      <a:r>
                        <a:rPr kumimoji="1" lang="en-US" altLang="zh-TW" sz="1900" u="none" strike="noStrike" cap="none" normalizeH="0" baseline="0" dirty="0" smtClean="0">
                          <a:ln>
                            <a:noFill/>
                          </a:ln>
                          <a:effectLst/>
                          <a:latin typeface="標楷體" panose="03000509000000000000" pitchFamily="65" charset="-120"/>
                          <a:ea typeface="標楷體" panose="03000509000000000000" pitchFamily="65" charset="-120"/>
                        </a:rPr>
                        <a:t>IFPI</a:t>
                      </a:r>
                      <a:r>
                        <a:rPr kumimoji="1" lang="zh-TW" altLang="en-US" sz="1900" u="none" strike="noStrike" cap="none" normalizeH="0" baseline="0" dirty="0" smtClean="0">
                          <a:ln>
                            <a:noFill/>
                          </a:ln>
                          <a:effectLst/>
                          <a:latin typeface="標楷體" panose="03000509000000000000" pitchFamily="65" charset="-120"/>
                          <a:ea typeface="標楷體" panose="03000509000000000000" pitchFamily="65" charset="-120"/>
                        </a:rPr>
                        <a:t>相關</a:t>
                      </a:r>
                      <a:endParaRPr kumimoji="1" lang="zh-TW" altLang="en-US" sz="1900" b="0" i="0" u="none" strike="noStrike" cap="none" normalizeH="0" baseline="0" dirty="0" smtClean="0">
                        <a:ln>
                          <a:noFill/>
                        </a:ln>
                        <a:solidFill>
                          <a:schemeClr val="tx1"/>
                        </a:solidFill>
                        <a:effectLst/>
                        <a:latin typeface="標楷體" pitchFamily="65" charset="-120"/>
                        <a:ea typeface="標楷體" pitchFamily="65" charset="-120"/>
                      </a:endParaRPr>
                    </a:p>
                  </a:txBody>
                  <a:tcPr marL="91445" marR="91445" marT="45715" marB="45715" anchor="ctr" horzOverflow="overflow">
                    <a:solidFill>
                      <a:srgbClr val="A2CFF8"/>
                    </a:solidFill>
                  </a:tcPr>
                </a:tc>
              </a:tr>
              <a:tr h="430223">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zh-TW" altLang="en-US" sz="1900" u="none" strike="noStrike" cap="none" normalizeH="0" baseline="0" dirty="0" smtClean="0">
                          <a:ln>
                            <a:noFill/>
                          </a:ln>
                          <a:effectLst/>
                          <a:latin typeface="標楷體" panose="03000509000000000000" pitchFamily="65" charset="-120"/>
                          <a:ea typeface="標楷體" panose="03000509000000000000" pitchFamily="65" charset="-120"/>
                        </a:rPr>
                        <a:t>視聽</a:t>
                      </a:r>
                      <a:endParaRPr kumimoji="1" lang="zh-TW" altLang="en-US" sz="1900" b="1" i="0" u="none" strike="noStrike" cap="none" normalizeH="0" baseline="0" dirty="0" smtClean="0">
                        <a:ln>
                          <a:noFill/>
                        </a:ln>
                        <a:solidFill>
                          <a:schemeClr val="tx1"/>
                        </a:solidFill>
                        <a:effectLst/>
                        <a:latin typeface="標楷體" pitchFamily="65" charset="-120"/>
                        <a:ea typeface="標楷體" pitchFamily="65" charset="-120"/>
                      </a:endParaRPr>
                    </a:p>
                  </a:txBody>
                  <a:tcPr marL="91445" marR="91445" marT="45715" marB="45715" horzOverflow="overflow"/>
                </a:tc>
                <a:tc vMerge="1">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1" lang="en-US" altLang="zh-TW" sz="1900" b="1" i="0" u="none" strike="noStrike" cap="none" normalizeH="0" baseline="30000" dirty="0" smtClean="0">
                        <a:ln>
                          <a:noFill/>
                        </a:ln>
                        <a:solidFill>
                          <a:schemeClr val="hlink"/>
                        </a:solidFill>
                        <a:effectLst/>
                        <a:latin typeface="標楷體" pitchFamily="65" charset="-120"/>
                        <a:ea typeface="標楷體" pitchFamily="65" charset="-120"/>
                      </a:endParaRPr>
                    </a:p>
                  </a:txBody>
                  <a:tcPr marL="91446" marR="91446" horzOverflow="overflow"/>
                </a:tc>
                <a:tc>
                  <a:txBody>
                    <a:bodyPr/>
                    <a:lstStyle/>
                    <a:p>
                      <a:pPr marL="0" marR="0" lvl="0" indent="0" algn="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en-US" altLang="zh-TW" sz="1900" u="none" strike="noStrike" cap="none" normalizeH="0" baseline="0" dirty="0" smtClean="0">
                          <a:ln>
                            <a:noFill/>
                          </a:ln>
                          <a:solidFill>
                            <a:srgbClr val="002060"/>
                          </a:solidFill>
                          <a:effectLst/>
                          <a:latin typeface="標楷體" panose="03000509000000000000" pitchFamily="65" charset="-120"/>
                          <a:ea typeface="標楷體" panose="03000509000000000000" pitchFamily="65" charset="-120"/>
                        </a:rPr>
                        <a:t>706(label)</a:t>
                      </a:r>
                      <a:endParaRPr kumimoji="1" lang="en-US" altLang="zh-TW" sz="1900" b="1" i="0" u="none" strike="noStrike" cap="none" normalizeH="0" baseline="0" dirty="0" smtClean="0">
                        <a:ln>
                          <a:noFill/>
                        </a:ln>
                        <a:solidFill>
                          <a:srgbClr val="002060"/>
                        </a:solidFill>
                        <a:effectLst/>
                        <a:latin typeface="標楷體" pitchFamily="65" charset="-120"/>
                        <a:ea typeface="標楷體" pitchFamily="65" charset="-120"/>
                      </a:endParaRPr>
                    </a:p>
                  </a:txBody>
                  <a:tcPr marL="91445" marR="91445" marT="45715" marB="45715" horzOverflow="overflow">
                    <a:solidFill>
                      <a:srgbClr val="A2CFF8"/>
                    </a:solidFill>
                  </a:tcPr>
                </a:tc>
                <a:tc>
                  <a:txBody>
                    <a:bodyPr/>
                    <a:lstStyle/>
                    <a:p>
                      <a:pPr marL="0" marR="0" lvl="0" indent="0" algn="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en-US" altLang="zh-TW" sz="1900" b="0" i="0" u="none" strike="noStrike" cap="none" normalizeH="0" baseline="0" dirty="0" smtClean="0">
                          <a:ln>
                            <a:noFill/>
                          </a:ln>
                          <a:solidFill>
                            <a:srgbClr val="002060"/>
                          </a:solidFill>
                          <a:effectLst/>
                          <a:latin typeface="標楷體" panose="03000509000000000000" pitchFamily="65" charset="-120"/>
                          <a:ea typeface="標楷體" panose="03000509000000000000" pitchFamily="65" charset="-120"/>
                        </a:rPr>
                        <a:t>30</a:t>
                      </a:r>
                    </a:p>
                  </a:txBody>
                  <a:tcPr marL="91445" marR="91445" marT="45715" marB="45715" horzOverflow="overflow">
                    <a:solidFill>
                      <a:srgbClr val="A2CFF8"/>
                    </a:solidFill>
                  </a:tcPr>
                </a:tc>
                <a:tc vMerge="1">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1" lang="en-US" altLang="zh-TW" sz="1900" b="1" i="0" u="none" strike="noStrike" cap="none" normalizeH="0" baseline="0" dirty="0" smtClean="0">
                        <a:ln>
                          <a:noFill/>
                        </a:ln>
                        <a:solidFill>
                          <a:schemeClr val="tx2"/>
                        </a:solidFill>
                        <a:effectLst/>
                        <a:latin typeface="標楷體" pitchFamily="65" charset="-120"/>
                        <a:ea typeface="標楷體" pitchFamily="65" charset="-120"/>
                      </a:endParaRPr>
                    </a:p>
                  </a:txBody>
                  <a:tcPr marL="91446" marR="91446" horzOverflow="overflow">
                    <a:solidFill>
                      <a:schemeClr val="bg2">
                        <a:lumMod val="90000"/>
                      </a:schemeClr>
                    </a:solidFill>
                  </a:tcPr>
                </a:tc>
                <a:tc vMerge="1">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1" lang="zh-TW" altLang="en-US" sz="1900" b="0" i="0" u="none" strike="noStrike" cap="none" normalizeH="0" baseline="0" dirty="0" smtClean="0">
                        <a:ln>
                          <a:noFill/>
                        </a:ln>
                        <a:solidFill>
                          <a:schemeClr val="tx1"/>
                        </a:solidFill>
                        <a:effectLst/>
                        <a:latin typeface="標楷體" pitchFamily="65" charset="-120"/>
                        <a:ea typeface="標楷體" pitchFamily="65" charset="-120"/>
                      </a:endParaRPr>
                    </a:p>
                  </a:txBody>
                  <a:tcPr marL="91446" marR="91446" horzOverflow="overflow">
                    <a:solidFill>
                      <a:schemeClr val="bg2">
                        <a:lumMod val="90000"/>
                      </a:schemeClr>
                    </a:solidFill>
                  </a:tcPr>
                </a:tc>
              </a:tr>
            </a:tbl>
          </a:graphicData>
        </a:graphic>
      </p:graphicFrame>
      <p:sp>
        <p:nvSpPr>
          <p:cNvPr id="65592" name="Text Box 101"/>
          <p:cNvSpPr txBox="1">
            <a:spLocks noChangeArrowheads="1"/>
          </p:cNvSpPr>
          <p:nvPr/>
        </p:nvSpPr>
        <p:spPr bwMode="auto">
          <a:xfrm>
            <a:off x="7524328" y="785813"/>
            <a:ext cx="15113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700"/>
              </a:spcBef>
              <a:buClr>
                <a:schemeClr val="accent2"/>
              </a:buClr>
              <a:buSzPct val="60000"/>
              <a:buFont typeface="Wingdings" pitchFamily="2" charset="2"/>
              <a:buChar char=""/>
              <a:defRPr sz="2900">
                <a:solidFill>
                  <a:schemeClr val="tx1"/>
                </a:solidFill>
                <a:latin typeface="Calibri" pitchFamily="34" charset="0"/>
                <a:ea typeface="新細明體" charset="-120"/>
                <a:cs typeface="微軟正黑體" pitchFamily="34" charset="-120"/>
              </a:defRPr>
            </a:lvl1pPr>
            <a:lvl2pPr marL="742950" indent="-285750" eaLnBrk="0" hangingPunct="0">
              <a:spcBef>
                <a:spcPts val="550"/>
              </a:spcBef>
              <a:buClr>
                <a:schemeClr val="accent1"/>
              </a:buClr>
              <a:buSzPct val="70000"/>
              <a:buFont typeface="Wingdings 2" pitchFamily="18" charset="2"/>
              <a:buChar char=""/>
              <a:defRPr sz="2600">
                <a:solidFill>
                  <a:schemeClr val="tx1"/>
                </a:solidFill>
                <a:latin typeface="Calibri" pitchFamily="34" charset="0"/>
                <a:ea typeface="新細明體" charset="-120"/>
                <a:cs typeface="微軟正黑體" pitchFamily="34" charset="-120"/>
              </a:defRPr>
            </a:lvl2pPr>
            <a:lvl3pPr marL="1143000" indent="-228600" eaLnBrk="0" hangingPunct="0">
              <a:spcBef>
                <a:spcPts val="500"/>
              </a:spcBef>
              <a:buClr>
                <a:schemeClr val="accent2"/>
              </a:buClr>
              <a:buSzPct val="75000"/>
              <a:buFont typeface="Wingdings" pitchFamily="2" charset="2"/>
              <a:buChar char=""/>
              <a:defRPr sz="2300">
                <a:solidFill>
                  <a:schemeClr val="tx1"/>
                </a:solidFill>
                <a:latin typeface="Calibri" pitchFamily="34" charset="0"/>
                <a:ea typeface="新細明體" charset="-120"/>
                <a:cs typeface="微軟正黑體" pitchFamily="34" charset="-120"/>
              </a:defRPr>
            </a:lvl3pPr>
            <a:lvl4pPr marL="1600200" indent="-228600" eaLnBrk="0" hangingPunct="0">
              <a:spcBef>
                <a:spcPts val="400"/>
              </a:spcBef>
              <a:buClr>
                <a:srgbClr val="9BBB59"/>
              </a:buClr>
              <a:buSzPct val="75000"/>
              <a:buFont typeface="Wingdings" pitchFamily="2" charset="2"/>
              <a:buChar char=""/>
              <a:defRPr sz="2000">
                <a:solidFill>
                  <a:schemeClr val="tx1"/>
                </a:solidFill>
                <a:latin typeface="Calibri" pitchFamily="34" charset="0"/>
                <a:ea typeface="新細明體" charset="-120"/>
                <a:cs typeface="微軟正黑體" pitchFamily="34" charset="-120"/>
              </a:defRPr>
            </a:lvl4pPr>
            <a:lvl5pPr marL="2057400" indent="-228600" eaLnBrk="0" hangingPunct="0">
              <a:spcBef>
                <a:spcPts val="400"/>
              </a:spcBef>
              <a:buClr>
                <a:srgbClr val="8064A2"/>
              </a:buClr>
              <a:buSzPct val="65000"/>
              <a:buFont typeface="Wingdings" pitchFamily="2" charset="2"/>
              <a:buChar char=""/>
              <a:defRPr sz="2000">
                <a:solidFill>
                  <a:schemeClr val="tx1"/>
                </a:solidFill>
                <a:latin typeface="Calibri" pitchFamily="34" charset="0"/>
                <a:ea typeface="新細明體" charset="-120"/>
                <a:cs typeface="微軟正黑體" pitchFamily="34" charset="-120"/>
              </a:defRPr>
            </a:lvl5pPr>
            <a:lvl6pPr marL="2514600" indent="-228600" eaLnBrk="0" fontAlgn="base" hangingPunct="0">
              <a:spcBef>
                <a:spcPts val="400"/>
              </a:spcBef>
              <a:spcAft>
                <a:spcPct val="0"/>
              </a:spcAft>
              <a:buClr>
                <a:srgbClr val="8064A2"/>
              </a:buClr>
              <a:buSzPct val="65000"/>
              <a:buFont typeface="Wingdings" pitchFamily="2" charset="2"/>
              <a:buChar char=""/>
              <a:defRPr sz="2000">
                <a:solidFill>
                  <a:schemeClr val="tx1"/>
                </a:solidFill>
                <a:latin typeface="Calibri" pitchFamily="34" charset="0"/>
                <a:ea typeface="新細明體" charset="-120"/>
                <a:cs typeface="微軟正黑體" pitchFamily="34" charset="-120"/>
              </a:defRPr>
            </a:lvl6pPr>
            <a:lvl7pPr marL="2971800" indent="-228600" eaLnBrk="0" fontAlgn="base" hangingPunct="0">
              <a:spcBef>
                <a:spcPts val="400"/>
              </a:spcBef>
              <a:spcAft>
                <a:spcPct val="0"/>
              </a:spcAft>
              <a:buClr>
                <a:srgbClr val="8064A2"/>
              </a:buClr>
              <a:buSzPct val="65000"/>
              <a:buFont typeface="Wingdings" pitchFamily="2" charset="2"/>
              <a:buChar char=""/>
              <a:defRPr sz="2000">
                <a:solidFill>
                  <a:schemeClr val="tx1"/>
                </a:solidFill>
                <a:latin typeface="Calibri" pitchFamily="34" charset="0"/>
                <a:ea typeface="新細明體" charset="-120"/>
                <a:cs typeface="微軟正黑體" pitchFamily="34" charset="-120"/>
              </a:defRPr>
            </a:lvl7pPr>
            <a:lvl8pPr marL="3429000" indent="-228600" eaLnBrk="0" fontAlgn="base" hangingPunct="0">
              <a:spcBef>
                <a:spcPts val="400"/>
              </a:spcBef>
              <a:spcAft>
                <a:spcPct val="0"/>
              </a:spcAft>
              <a:buClr>
                <a:srgbClr val="8064A2"/>
              </a:buClr>
              <a:buSzPct val="65000"/>
              <a:buFont typeface="Wingdings" pitchFamily="2" charset="2"/>
              <a:buChar char=""/>
              <a:defRPr sz="2000">
                <a:solidFill>
                  <a:schemeClr val="tx1"/>
                </a:solidFill>
                <a:latin typeface="Calibri" pitchFamily="34" charset="0"/>
                <a:ea typeface="新細明體" charset="-120"/>
                <a:cs typeface="微軟正黑體" pitchFamily="34" charset="-120"/>
              </a:defRPr>
            </a:lvl8pPr>
            <a:lvl9pPr marL="3886200" indent="-228600" eaLnBrk="0" fontAlgn="base" hangingPunct="0">
              <a:spcBef>
                <a:spcPts val="400"/>
              </a:spcBef>
              <a:spcAft>
                <a:spcPct val="0"/>
              </a:spcAft>
              <a:buClr>
                <a:srgbClr val="8064A2"/>
              </a:buClr>
              <a:buSzPct val="65000"/>
              <a:buFont typeface="Wingdings" pitchFamily="2" charset="2"/>
              <a:buChar char=""/>
              <a:defRPr sz="2000">
                <a:solidFill>
                  <a:schemeClr val="tx1"/>
                </a:solidFill>
                <a:latin typeface="Calibri" pitchFamily="34" charset="0"/>
                <a:ea typeface="新細明體" charset="-120"/>
                <a:cs typeface="微軟正黑體" pitchFamily="34" charset="-120"/>
              </a:defRPr>
            </a:lvl9pPr>
          </a:lstStyle>
          <a:p>
            <a:pPr eaLnBrk="1" hangingPunct="1">
              <a:spcBef>
                <a:spcPct val="50000"/>
              </a:spcBef>
              <a:buClrTx/>
              <a:buSzTx/>
              <a:buFontTx/>
              <a:buNone/>
            </a:pPr>
            <a:r>
              <a:rPr lang="en-US" altLang="zh-TW" sz="2000" b="1" dirty="0" smtClean="0">
                <a:latin typeface="Times New Roman" pitchFamily="18" charset="0"/>
              </a:rPr>
              <a:t>104.02.13</a:t>
            </a:r>
            <a:endParaRPr kumimoji="0" lang="en-US" altLang="zh-TW" sz="2000" b="1" dirty="0">
              <a:latin typeface="Times New Roman" pitchFamily="18" charset="0"/>
            </a:endParaRPr>
          </a:p>
        </p:txBody>
      </p:sp>
      <p:sp>
        <p:nvSpPr>
          <p:cNvPr id="53305" name="Text Box 112"/>
          <p:cNvSpPr txBox="1">
            <a:spLocks noChangeArrowheads="1"/>
          </p:cNvSpPr>
          <p:nvPr/>
        </p:nvSpPr>
        <p:spPr bwMode="auto">
          <a:xfrm>
            <a:off x="683568" y="4869160"/>
            <a:ext cx="8186738" cy="1631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000">
                <a:solidFill>
                  <a:schemeClr val="tx1"/>
                </a:solidFill>
                <a:latin typeface="Arial" charset="0"/>
                <a:ea typeface="新細明體" pitchFamily="18" charset="-120"/>
              </a:defRPr>
            </a:lvl1pPr>
            <a:lvl2pPr marL="742950" indent="-285750" eaLnBrk="0" hangingPunct="0">
              <a:defRPr kumimoji="1" sz="2000">
                <a:solidFill>
                  <a:schemeClr val="tx1"/>
                </a:solidFill>
                <a:latin typeface="Arial" charset="0"/>
                <a:ea typeface="新細明體" pitchFamily="18" charset="-120"/>
              </a:defRPr>
            </a:lvl2pPr>
            <a:lvl3pPr marL="1143000" indent="-228600" eaLnBrk="0" hangingPunct="0">
              <a:defRPr kumimoji="1" sz="2000">
                <a:solidFill>
                  <a:schemeClr val="tx1"/>
                </a:solidFill>
                <a:latin typeface="Arial" charset="0"/>
                <a:ea typeface="新細明體" pitchFamily="18" charset="-120"/>
              </a:defRPr>
            </a:lvl3pPr>
            <a:lvl4pPr marL="1600200" indent="-228600" eaLnBrk="0" hangingPunct="0">
              <a:defRPr kumimoji="1" sz="2000">
                <a:solidFill>
                  <a:schemeClr val="tx1"/>
                </a:solidFill>
                <a:latin typeface="Arial" charset="0"/>
                <a:ea typeface="新細明體" pitchFamily="18" charset="-120"/>
              </a:defRPr>
            </a:lvl4pPr>
            <a:lvl5pPr marL="2057400" indent="-228600" eaLnBrk="0" hangingPunct="0">
              <a:defRPr kumimoji="1" sz="2000">
                <a:solidFill>
                  <a:schemeClr val="tx1"/>
                </a:solidFill>
                <a:latin typeface="Arial" charset="0"/>
                <a:ea typeface="新細明體" pitchFamily="18" charset="-120"/>
              </a:defRPr>
            </a:lvl5pPr>
            <a:lvl6pPr marL="2514600" indent="-228600" eaLnBrk="0" fontAlgn="base" hangingPunct="0">
              <a:spcBef>
                <a:spcPct val="0"/>
              </a:spcBef>
              <a:spcAft>
                <a:spcPct val="0"/>
              </a:spcAft>
              <a:defRPr kumimoji="1" sz="2000">
                <a:solidFill>
                  <a:schemeClr val="tx1"/>
                </a:solidFill>
                <a:latin typeface="Arial" charset="0"/>
                <a:ea typeface="新細明體" pitchFamily="18" charset="-120"/>
              </a:defRPr>
            </a:lvl6pPr>
            <a:lvl7pPr marL="2971800" indent="-228600" eaLnBrk="0" fontAlgn="base" hangingPunct="0">
              <a:spcBef>
                <a:spcPct val="0"/>
              </a:spcBef>
              <a:spcAft>
                <a:spcPct val="0"/>
              </a:spcAft>
              <a:defRPr kumimoji="1" sz="2000">
                <a:solidFill>
                  <a:schemeClr val="tx1"/>
                </a:solidFill>
                <a:latin typeface="Arial" charset="0"/>
                <a:ea typeface="新細明體" pitchFamily="18" charset="-120"/>
              </a:defRPr>
            </a:lvl7pPr>
            <a:lvl8pPr marL="3429000" indent="-228600" eaLnBrk="0" fontAlgn="base" hangingPunct="0">
              <a:spcBef>
                <a:spcPct val="0"/>
              </a:spcBef>
              <a:spcAft>
                <a:spcPct val="0"/>
              </a:spcAft>
              <a:defRPr kumimoji="1" sz="2000">
                <a:solidFill>
                  <a:schemeClr val="tx1"/>
                </a:solidFill>
                <a:latin typeface="Arial" charset="0"/>
                <a:ea typeface="新細明體" pitchFamily="18" charset="-120"/>
              </a:defRPr>
            </a:lvl8pPr>
            <a:lvl9pPr marL="3886200" indent="-228600" eaLnBrk="0" fontAlgn="base" hangingPunct="0">
              <a:spcBef>
                <a:spcPct val="0"/>
              </a:spcBef>
              <a:spcAft>
                <a:spcPct val="0"/>
              </a:spcAft>
              <a:defRPr kumimoji="1" sz="2000">
                <a:solidFill>
                  <a:schemeClr val="tx1"/>
                </a:solidFill>
                <a:latin typeface="Arial" charset="0"/>
                <a:ea typeface="新細明體" pitchFamily="18" charset="-120"/>
              </a:defRPr>
            </a:lvl9pPr>
          </a:lstStyle>
          <a:p>
            <a:pPr marL="360363" indent="-360363" eaLnBrk="1" hangingPunct="1">
              <a:defRPr/>
            </a:pPr>
            <a:r>
              <a:rPr kumimoji="0" lang="en-US" altLang="zh-TW" dirty="0" smtClean="0">
                <a:solidFill>
                  <a:schemeClr val="hlink"/>
                </a:solidFill>
                <a:latin typeface="Times New Roman" pitchFamily="18" charset="0"/>
                <a:ea typeface="標楷體" pitchFamily="65" charset="-120"/>
              </a:rPr>
              <a:t>*  </a:t>
            </a:r>
            <a:r>
              <a:rPr kumimoji="0" lang="en-US" altLang="zh-TW" dirty="0" smtClean="0">
                <a:latin typeface="Times New Roman" pitchFamily="18" charset="0"/>
                <a:ea typeface="標楷體" pitchFamily="65" charset="-120"/>
              </a:rPr>
              <a:t>MÜST</a:t>
            </a:r>
            <a:r>
              <a:rPr kumimoji="0" lang="zh-TW" altLang="en-US" dirty="0" smtClean="0">
                <a:latin typeface="Times New Roman" pitchFamily="18" charset="0"/>
                <a:ea typeface="標楷體" pitchFamily="65" charset="-120"/>
              </a:rPr>
              <a:t>為</a:t>
            </a:r>
            <a:r>
              <a:rPr kumimoji="0" lang="en-US" altLang="zh-TW" dirty="0" smtClean="0">
                <a:latin typeface="Times New Roman" pitchFamily="18" charset="0"/>
                <a:ea typeface="標楷體" pitchFamily="65" charset="-120"/>
              </a:rPr>
              <a:t>CISAC</a:t>
            </a:r>
            <a:r>
              <a:rPr kumimoji="0" lang="zh-TW" altLang="en-US" dirty="0" smtClean="0">
                <a:latin typeface="Times New Roman" pitchFamily="18" charset="0"/>
                <a:ea typeface="標楷體" pitchFamily="65" charset="-120"/>
              </a:rPr>
              <a:t>會員並與海外</a:t>
            </a:r>
            <a:r>
              <a:rPr kumimoji="0" lang="en-US" altLang="zh-TW" dirty="0" smtClean="0">
                <a:latin typeface="Times New Roman" pitchFamily="18" charset="0"/>
                <a:ea typeface="標楷體" pitchFamily="65" charset="-120"/>
              </a:rPr>
              <a:t>131</a:t>
            </a:r>
            <a:r>
              <a:rPr kumimoji="0" lang="zh-TW" altLang="en-US" dirty="0" smtClean="0">
                <a:latin typeface="Times New Roman" pitchFamily="18" charset="0"/>
                <a:ea typeface="標楷體" pitchFamily="65" charset="-120"/>
              </a:rPr>
              <a:t>國</a:t>
            </a:r>
            <a:r>
              <a:rPr kumimoji="0" lang="en-US" altLang="zh-TW" dirty="0">
                <a:latin typeface="Times New Roman" pitchFamily="18" charset="0"/>
                <a:ea typeface="標楷體" pitchFamily="65" charset="-120"/>
              </a:rPr>
              <a:t>(</a:t>
            </a:r>
            <a:r>
              <a:rPr kumimoji="0" lang="zh-TW" altLang="en-US" dirty="0" smtClean="0">
                <a:latin typeface="Times New Roman" pitchFamily="18" charset="0"/>
                <a:ea typeface="標楷體" pitchFamily="65" charset="-120"/>
              </a:rPr>
              <a:t>地區</a:t>
            </a:r>
            <a:r>
              <a:rPr kumimoji="0" lang="en-US" altLang="zh-TW" dirty="0" smtClean="0">
                <a:latin typeface="Times New Roman" pitchFamily="18" charset="0"/>
                <a:ea typeface="標楷體" pitchFamily="65" charset="-120"/>
              </a:rPr>
              <a:t>)</a:t>
            </a:r>
            <a:r>
              <a:rPr kumimoji="0" lang="zh-TW" altLang="en-US" dirty="0" smtClean="0">
                <a:latin typeface="Times New Roman" pitchFamily="18" charset="0"/>
                <a:ea typeface="標楷體" pitchFamily="65" charset="-120"/>
              </a:rPr>
              <a:t>姊妹協會簽訂互惠協議，代管海外音樂作品，計</a:t>
            </a:r>
            <a:r>
              <a:rPr kumimoji="0" lang="en-US" altLang="zh-TW" dirty="0" smtClean="0">
                <a:latin typeface="Times New Roman" pitchFamily="18" charset="0"/>
                <a:ea typeface="標楷體" pitchFamily="65" charset="-120"/>
              </a:rPr>
              <a:t>1700</a:t>
            </a:r>
            <a:r>
              <a:rPr kumimoji="0" lang="zh-TW" altLang="en-US" dirty="0">
                <a:latin typeface="Times New Roman" pitchFamily="18" charset="0"/>
                <a:ea typeface="標楷體" pitchFamily="65" charset="-120"/>
              </a:rPr>
              <a:t>萬首</a:t>
            </a:r>
            <a:r>
              <a:rPr kumimoji="0" lang="zh-TW" altLang="en-US" dirty="0" smtClean="0">
                <a:latin typeface="Times New Roman" pitchFamily="18" charset="0"/>
                <a:ea typeface="標楷體" pitchFamily="65" charset="-120"/>
              </a:rPr>
              <a:t>左右</a:t>
            </a:r>
            <a:endParaRPr kumimoji="0" lang="en-US" altLang="zh-TW" dirty="0" smtClean="0">
              <a:latin typeface="Times New Roman" pitchFamily="18" charset="0"/>
              <a:ea typeface="標楷體" pitchFamily="65" charset="-120"/>
            </a:endParaRPr>
          </a:p>
          <a:p>
            <a:pPr marL="360363" indent="-360363" eaLnBrk="1" hangingPunct="1">
              <a:defRPr/>
            </a:pPr>
            <a:r>
              <a:rPr kumimoji="0" lang="zh-TW" altLang="en-US" dirty="0" smtClean="0">
                <a:solidFill>
                  <a:srgbClr val="0070C0"/>
                </a:solidFill>
                <a:latin typeface="Times New Roman" pitchFamily="18" charset="0"/>
                <a:ea typeface="標楷體" pitchFamily="65" charset="-120"/>
              </a:rPr>
              <a:t>*</a:t>
            </a:r>
            <a:r>
              <a:rPr kumimoji="0" lang="en-US" altLang="zh-TW" dirty="0" smtClean="0">
                <a:latin typeface="Times New Roman" pitchFamily="18" charset="0"/>
                <a:ea typeface="標楷體" pitchFamily="65" charset="-120"/>
              </a:rPr>
              <a:t>MUST</a:t>
            </a:r>
            <a:r>
              <a:rPr kumimoji="0" lang="zh-TW" altLang="en-US" dirty="0" smtClean="0">
                <a:latin typeface="Times New Roman" pitchFamily="18" charset="0"/>
                <a:ea typeface="標楷體" pitchFamily="65" charset="-120"/>
              </a:rPr>
              <a:t>與香港</a:t>
            </a:r>
            <a:r>
              <a:rPr kumimoji="0" lang="en-US" altLang="zh-TW" dirty="0" smtClean="0">
                <a:latin typeface="Times New Roman" pitchFamily="18" charset="0"/>
                <a:ea typeface="標楷體" pitchFamily="65" charset="-120"/>
              </a:rPr>
              <a:t>CASH</a:t>
            </a:r>
            <a:r>
              <a:rPr kumimoji="0" lang="zh-TW" altLang="en-US" dirty="0" smtClean="0">
                <a:latin typeface="Times New Roman" pitchFamily="18" charset="0"/>
                <a:ea typeface="標楷體" pitchFamily="65" charset="-120"/>
              </a:rPr>
              <a:t>及中國大陸</a:t>
            </a:r>
            <a:r>
              <a:rPr kumimoji="0" lang="en-US" altLang="zh-TW" dirty="0" smtClean="0">
                <a:latin typeface="Times New Roman" pitchFamily="18" charset="0"/>
                <a:ea typeface="標楷體" pitchFamily="65" charset="-120"/>
              </a:rPr>
              <a:t>MCSC</a:t>
            </a:r>
            <a:r>
              <a:rPr kumimoji="0" lang="zh-TW" altLang="en-US" dirty="0" smtClean="0">
                <a:latin typeface="Times New Roman" pitchFamily="18" charset="0"/>
                <a:ea typeface="標楷體" pitchFamily="65" charset="-120"/>
              </a:rPr>
              <a:t>共用資料庫</a:t>
            </a:r>
            <a:r>
              <a:rPr kumimoji="0" lang="zh-TW" altLang="en-US" dirty="0">
                <a:latin typeface="Times New Roman" pitchFamily="18" charset="0"/>
                <a:ea typeface="標楷體" pitchFamily="65" charset="-120"/>
              </a:rPr>
              <a:t>、所管理之華語歌曲約為</a:t>
            </a:r>
            <a:r>
              <a:rPr kumimoji="0" lang="en-US" altLang="zh-TW" dirty="0">
                <a:latin typeface="Times New Roman" pitchFamily="18" charset="0"/>
                <a:ea typeface="標楷體" pitchFamily="65" charset="-120"/>
              </a:rPr>
              <a:t>185,000</a:t>
            </a:r>
            <a:r>
              <a:rPr kumimoji="0" lang="zh-TW" altLang="en-US" dirty="0" smtClean="0">
                <a:latin typeface="Times New Roman" pitchFamily="18" charset="0"/>
                <a:ea typeface="標楷體" pitchFamily="65" charset="-120"/>
              </a:rPr>
              <a:t>首</a:t>
            </a:r>
            <a:endParaRPr kumimoji="0" lang="en-US" altLang="zh-TW" dirty="0" smtClean="0">
              <a:latin typeface="Times New Roman" pitchFamily="18" charset="0"/>
              <a:ea typeface="標楷體" pitchFamily="65" charset="-120"/>
            </a:endParaRPr>
          </a:p>
          <a:p>
            <a:pPr marL="360363" indent="-360363" eaLnBrk="1" hangingPunct="1">
              <a:defRPr/>
            </a:pPr>
            <a:r>
              <a:rPr kumimoji="0" lang="zh-TW" altLang="en-US" dirty="0" smtClean="0">
                <a:solidFill>
                  <a:schemeClr val="hlink"/>
                </a:solidFill>
                <a:latin typeface="Times New Roman" pitchFamily="18" charset="0"/>
                <a:ea typeface="標楷體" pitchFamily="65" charset="-120"/>
              </a:rPr>
              <a:t>* </a:t>
            </a:r>
            <a:r>
              <a:rPr kumimoji="0" lang="en-US" altLang="zh-TW" dirty="0" smtClean="0">
                <a:latin typeface="Times New Roman" pitchFamily="18" charset="0"/>
                <a:ea typeface="標楷體" pitchFamily="65" charset="-120"/>
              </a:rPr>
              <a:t>ARCO</a:t>
            </a:r>
            <a:r>
              <a:rPr kumimoji="0" lang="zh-TW" altLang="en-US" dirty="0" smtClean="0">
                <a:latin typeface="Times New Roman" pitchFamily="18" charset="0"/>
                <a:ea typeface="標楷體" pitchFamily="65" charset="-120"/>
              </a:rPr>
              <a:t>所管理之視聽著作係音樂性之</a:t>
            </a:r>
            <a:r>
              <a:rPr kumimoji="0" lang="en-US" altLang="zh-TW" dirty="0" smtClean="0">
                <a:latin typeface="Times New Roman" pitchFamily="18" charset="0"/>
                <a:ea typeface="標楷體" pitchFamily="65" charset="-120"/>
              </a:rPr>
              <a:t>MV</a:t>
            </a:r>
            <a:endParaRPr kumimoji="0" lang="zh-TW" altLang="en-US" dirty="0" smtClean="0">
              <a:latin typeface="標楷體" pitchFamily="65" charset="-120"/>
              <a:ea typeface="標楷體" pitchFamily="65" charset="-120"/>
            </a:endParaRPr>
          </a:p>
        </p:txBody>
      </p:sp>
      <p:sp>
        <p:nvSpPr>
          <p:cNvPr id="3" name="投影片編號版面配置區 2"/>
          <p:cNvSpPr>
            <a:spLocks noGrp="1"/>
          </p:cNvSpPr>
          <p:nvPr>
            <p:ph type="sldNum" sz="quarter" idx="12"/>
          </p:nvPr>
        </p:nvSpPr>
        <p:spPr>
          <a:xfrm>
            <a:off x="8427341" y="6423879"/>
            <a:ext cx="608287" cy="365125"/>
          </a:xfrm>
        </p:spPr>
        <p:txBody>
          <a:bodyPr/>
          <a:lstStyle/>
          <a:p>
            <a:pPr>
              <a:defRPr/>
            </a:pPr>
            <a:fld id="{CB393F7C-7675-4D47-BE66-DB195E822148}" type="slidenum">
              <a:rPr lang="en-US" smtClean="0">
                <a:solidFill>
                  <a:schemeClr val="tx2"/>
                </a:solidFill>
              </a:rPr>
              <a:pPr>
                <a:defRPr/>
              </a:pPr>
              <a:t>35</a:t>
            </a:fld>
            <a:endParaRPr lang="en-US" dirty="0">
              <a:solidFill>
                <a:schemeClr val="tx2"/>
              </a:solidFill>
            </a:endParaRPr>
          </a:p>
        </p:txBody>
      </p:sp>
    </p:spTree>
    <p:extLst>
      <p:ext uri="{BB962C8B-B14F-4D97-AF65-F5344CB8AC3E}">
        <p14:creationId xmlns:p14="http://schemas.microsoft.com/office/powerpoint/2010/main" val="414548480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ctrTitle"/>
          </p:nvPr>
        </p:nvSpPr>
        <p:spPr>
          <a:xfrm>
            <a:off x="827584" y="2132856"/>
            <a:ext cx="7772400" cy="1761027"/>
          </a:xfrm>
        </p:spPr>
        <p:txBody>
          <a:bodyPr/>
          <a:lstStyle/>
          <a:p>
            <a:r>
              <a:rPr lang="zh-TW" altLang="en-US" dirty="0" smtClean="0"/>
              <a:t>費率審議制度介紹</a:t>
            </a:r>
            <a:endParaRPr lang="zh-TW" altLang="en-US" dirty="0"/>
          </a:p>
        </p:txBody>
      </p:sp>
      <p:sp>
        <p:nvSpPr>
          <p:cNvPr id="3" name="投影片編號版面配置區 2"/>
          <p:cNvSpPr>
            <a:spLocks noGrp="1"/>
          </p:cNvSpPr>
          <p:nvPr>
            <p:ph type="sldNum" sz="quarter" idx="12"/>
          </p:nvPr>
        </p:nvSpPr>
        <p:spPr/>
        <p:txBody>
          <a:bodyPr/>
          <a:lstStyle/>
          <a:p>
            <a:fld id="{61C39087-AD98-480C-8CE7-A7A1C25B5140}" type="slidenum">
              <a:rPr lang="zh-TW" altLang="en-US" smtClean="0"/>
              <a:t>36</a:t>
            </a:fld>
            <a:endParaRPr lang="zh-TW" altLang="en-US"/>
          </a:p>
        </p:txBody>
      </p:sp>
    </p:spTree>
    <p:extLst>
      <p:ext uri="{BB962C8B-B14F-4D97-AF65-F5344CB8AC3E}">
        <p14:creationId xmlns:p14="http://schemas.microsoft.com/office/powerpoint/2010/main" val="251977547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835696" y="116632"/>
            <a:ext cx="6902203" cy="924475"/>
          </a:xfrm>
        </p:spPr>
        <p:txBody>
          <a:bodyPr/>
          <a:lstStyle/>
          <a:p>
            <a:pPr algn="ctr"/>
            <a:r>
              <a:rPr lang="zh-TW" altLang="en-US" b="1" dirty="0" smtClean="0">
                <a:solidFill>
                  <a:schemeClr val="tx1"/>
                </a:solidFill>
                <a:latin typeface="標楷體" pitchFamily="65" charset="-120"/>
                <a:ea typeface="標楷體" pitchFamily="65" charset="-120"/>
              </a:rPr>
              <a:t>我國費率審議制度介紹</a:t>
            </a:r>
            <a:endParaRPr lang="zh-TW" altLang="en-US" b="1" dirty="0">
              <a:solidFill>
                <a:schemeClr val="tx1"/>
              </a:solidFill>
              <a:latin typeface="標楷體" pitchFamily="65" charset="-120"/>
              <a:ea typeface="標楷體" pitchFamily="65" charset="-120"/>
            </a:endParaRPr>
          </a:p>
        </p:txBody>
      </p:sp>
      <p:graphicFrame>
        <p:nvGraphicFramePr>
          <p:cNvPr id="4" name="內容版面配置區 3"/>
          <p:cNvGraphicFramePr>
            <a:graphicFrameLocks noGrp="1"/>
          </p:cNvGraphicFramePr>
          <p:nvPr>
            <p:ph idx="1"/>
            <p:extLst>
              <p:ext uri="{D42A27DB-BD31-4B8C-83A1-F6EECF244321}">
                <p14:modId xmlns:p14="http://schemas.microsoft.com/office/powerpoint/2010/main" val="3737277341"/>
              </p:ext>
            </p:extLst>
          </p:nvPr>
        </p:nvGraphicFramePr>
        <p:xfrm>
          <a:off x="827584" y="1340768"/>
          <a:ext cx="8136904" cy="504055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投影片編號版面配置區 2"/>
          <p:cNvSpPr>
            <a:spLocks noGrp="1"/>
          </p:cNvSpPr>
          <p:nvPr>
            <p:ph type="sldNum" sz="quarter" idx="12"/>
          </p:nvPr>
        </p:nvSpPr>
        <p:spPr/>
        <p:txBody>
          <a:bodyPr/>
          <a:lstStyle/>
          <a:p>
            <a:fld id="{43BF6F63-FCC7-4B76-8AD2-563749831186}" type="slidenum">
              <a:rPr lang="zh-TW" altLang="en-US" smtClean="0"/>
              <a:t>37</a:t>
            </a:fld>
            <a:endParaRPr lang="zh-TW" altLang="en-US"/>
          </a:p>
        </p:txBody>
      </p:sp>
    </p:spTree>
    <p:extLst>
      <p:ext uri="{BB962C8B-B14F-4D97-AF65-F5344CB8AC3E}">
        <p14:creationId xmlns:p14="http://schemas.microsoft.com/office/powerpoint/2010/main" val="425168689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b="1" dirty="0">
                <a:latin typeface="標楷體" panose="03000509000000000000" pitchFamily="65" charset="-120"/>
                <a:ea typeface="標楷體" panose="03000509000000000000" pitchFamily="65" charset="-120"/>
              </a:rPr>
              <a:t>審議時之主要審酌因素</a:t>
            </a:r>
            <a:endParaRPr lang="zh-TW" altLang="en-US" dirty="0"/>
          </a:p>
        </p:txBody>
      </p:sp>
      <p:sp>
        <p:nvSpPr>
          <p:cNvPr id="3" name="投影片編號版面配置區 2"/>
          <p:cNvSpPr>
            <a:spLocks noGrp="1"/>
          </p:cNvSpPr>
          <p:nvPr>
            <p:ph type="sldNum" sz="quarter" idx="12"/>
          </p:nvPr>
        </p:nvSpPr>
        <p:spPr>
          <a:xfrm>
            <a:off x="8316416" y="260648"/>
            <a:ext cx="608287" cy="365125"/>
          </a:xfrm>
        </p:spPr>
        <p:txBody>
          <a:bodyPr/>
          <a:lstStyle/>
          <a:p>
            <a:fld id="{43BF6F63-FCC7-4B76-8AD2-563749831186}" type="slidenum">
              <a:rPr lang="zh-TW" altLang="en-US" smtClean="0"/>
              <a:pPr/>
              <a:t>38</a:t>
            </a:fld>
            <a:endParaRPr lang="zh-TW" altLang="en-US" dirty="0"/>
          </a:p>
        </p:txBody>
      </p:sp>
      <p:graphicFrame>
        <p:nvGraphicFramePr>
          <p:cNvPr id="4" name="資料庫圖表 3"/>
          <p:cNvGraphicFramePr/>
          <p:nvPr>
            <p:extLst>
              <p:ext uri="{D42A27DB-BD31-4B8C-83A1-F6EECF244321}">
                <p14:modId xmlns:p14="http://schemas.microsoft.com/office/powerpoint/2010/main" val="2342293622"/>
              </p:ext>
            </p:extLst>
          </p:nvPr>
        </p:nvGraphicFramePr>
        <p:xfrm>
          <a:off x="0" y="1285860"/>
          <a:ext cx="8928992" cy="53443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6" name="表格 5"/>
          <p:cNvGraphicFramePr>
            <a:graphicFrameLocks noGrp="1"/>
          </p:cNvGraphicFramePr>
          <p:nvPr>
            <p:extLst>
              <p:ext uri="{D42A27DB-BD31-4B8C-83A1-F6EECF244321}">
                <p14:modId xmlns:p14="http://schemas.microsoft.com/office/powerpoint/2010/main" val="2383178791"/>
              </p:ext>
            </p:extLst>
          </p:nvPr>
        </p:nvGraphicFramePr>
        <p:xfrm>
          <a:off x="5436096" y="2636912"/>
          <a:ext cx="3456384" cy="936104"/>
        </p:xfrm>
        <a:graphic>
          <a:graphicData uri="http://schemas.openxmlformats.org/drawingml/2006/table">
            <a:tbl>
              <a:tblPr firstRow="1" bandRow="1">
                <a:tableStyleId>{8799B23B-EC83-4686-B30A-512413B5E67A}</a:tableStyleId>
              </a:tblPr>
              <a:tblGrid>
                <a:gridCol w="3456384"/>
              </a:tblGrid>
              <a:tr h="936104">
                <a:tc>
                  <a:txBody>
                    <a:bodyPr/>
                    <a:lstStyle/>
                    <a:p>
                      <a:pPr lvl="0"/>
                      <a:r>
                        <a:rPr lang="zh-TW" altLang="en-US" sz="1500" b="1" dirty="0" smtClean="0">
                          <a:solidFill>
                            <a:srgbClr val="C00000"/>
                          </a:solidFill>
                          <a:latin typeface="標楷體" panose="03000509000000000000" pitchFamily="65" charset="-120"/>
                          <a:ea typeface="標楷體" panose="03000509000000000000" pitchFamily="65" charset="-120"/>
                        </a:rPr>
                        <a:t>高</a:t>
                      </a:r>
                      <a:r>
                        <a:rPr lang="zh-TW" altLang="en-US" sz="1500" b="1" dirty="0" smtClean="0">
                          <a:solidFill>
                            <a:schemeClr val="accent3">
                              <a:lumMod val="50000"/>
                            </a:schemeClr>
                          </a:solidFill>
                          <a:latin typeface="標楷體" panose="03000509000000000000" pitchFamily="65" charset="-120"/>
                          <a:ea typeface="標楷體" panose="03000509000000000000" pitchFamily="65" charset="-120"/>
                        </a:rPr>
                        <a:t>：網路音樂、廣播、演唱會、</a:t>
                      </a:r>
                      <a:r>
                        <a:rPr lang="en-US" altLang="zh-TW" sz="1500" b="1" dirty="0" smtClean="0">
                          <a:solidFill>
                            <a:schemeClr val="accent3">
                              <a:lumMod val="50000"/>
                            </a:schemeClr>
                          </a:solidFill>
                          <a:latin typeface="標楷體" panose="03000509000000000000" pitchFamily="65" charset="-120"/>
                          <a:ea typeface="標楷體" panose="03000509000000000000" pitchFamily="65" charset="-120"/>
                        </a:rPr>
                        <a:t>KTV…</a:t>
                      </a:r>
                    </a:p>
                    <a:p>
                      <a:pPr lvl="0"/>
                      <a:r>
                        <a:rPr lang="zh-TW" altLang="en-US" sz="1500" b="1" dirty="0" smtClean="0">
                          <a:solidFill>
                            <a:srgbClr val="C00000"/>
                          </a:solidFill>
                          <a:latin typeface="標楷體" panose="03000509000000000000" pitchFamily="65" charset="-120"/>
                          <a:ea typeface="標楷體" panose="03000509000000000000" pitchFamily="65" charset="-120"/>
                        </a:rPr>
                        <a:t>中</a:t>
                      </a:r>
                      <a:r>
                        <a:rPr lang="zh-TW" altLang="en-US" sz="1500" b="1" dirty="0" smtClean="0">
                          <a:solidFill>
                            <a:schemeClr val="accent3">
                              <a:lumMod val="50000"/>
                            </a:schemeClr>
                          </a:solidFill>
                          <a:latin typeface="標楷體" panose="03000509000000000000" pitchFamily="65" charset="-120"/>
                          <a:ea typeface="標楷體" panose="03000509000000000000" pitchFamily="65" charset="-120"/>
                        </a:rPr>
                        <a:t>：電視台、遊覽車</a:t>
                      </a:r>
                      <a:r>
                        <a:rPr lang="en-US" altLang="zh-TW" sz="1500" b="1" dirty="0" smtClean="0">
                          <a:solidFill>
                            <a:schemeClr val="accent3">
                              <a:lumMod val="50000"/>
                            </a:schemeClr>
                          </a:solidFill>
                          <a:latin typeface="標楷體" panose="03000509000000000000" pitchFamily="65" charset="-120"/>
                          <a:ea typeface="標楷體" panose="03000509000000000000" pitchFamily="65" charset="-120"/>
                        </a:rPr>
                        <a:t>…</a:t>
                      </a:r>
                    </a:p>
                    <a:p>
                      <a:pPr lvl="0"/>
                      <a:r>
                        <a:rPr lang="zh-TW" altLang="en-US" sz="1500" b="1" dirty="0" smtClean="0">
                          <a:solidFill>
                            <a:srgbClr val="C00000"/>
                          </a:solidFill>
                          <a:latin typeface="標楷體" panose="03000509000000000000" pitchFamily="65" charset="-120"/>
                          <a:ea typeface="標楷體" panose="03000509000000000000" pitchFamily="65" charset="-120"/>
                        </a:rPr>
                        <a:t>低</a:t>
                      </a:r>
                      <a:r>
                        <a:rPr lang="zh-TW" altLang="en-US" sz="1500" b="1" dirty="0" smtClean="0">
                          <a:solidFill>
                            <a:schemeClr val="accent3">
                              <a:lumMod val="50000"/>
                            </a:schemeClr>
                          </a:solidFill>
                          <a:latin typeface="標楷體" panose="03000509000000000000" pitchFamily="65" charset="-120"/>
                          <a:ea typeface="標楷體" panose="03000509000000000000" pitchFamily="65" charset="-120"/>
                        </a:rPr>
                        <a:t>：門市、餐廳、旅館</a:t>
                      </a:r>
                      <a:r>
                        <a:rPr lang="en-US" altLang="zh-TW" sz="1500" b="1" dirty="0" smtClean="0">
                          <a:solidFill>
                            <a:schemeClr val="accent3">
                              <a:lumMod val="50000"/>
                            </a:schemeClr>
                          </a:solidFill>
                          <a:latin typeface="標楷體" panose="03000509000000000000" pitchFamily="65" charset="-120"/>
                          <a:ea typeface="標楷體" panose="03000509000000000000" pitchFamily="65" charset="-120"/>
                        </a:rPr>
                        <a:t>…</a:t>
                      </a:r>
                    </a:p>
                  </a:txBody>
                  <a:tcPr/>
                </a:tc>
              </a:tr>
            </a:tbl>
          </a:graphicData>
        </a:graphic>
      </p:graphicFrame>
    </p:spTree>
    <p:extLst>
      <p:ext uri="{BB962C8B-B14F-4D97-AF65-F5344CB8AC3E}">
        <p14:creationId xmlns:p14="http://schemas.microsoft.com/office/powerpoint/2010/main" val="323281360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內容版面配置區 3"/>
          <p:cNvSpPr>
            <a:spLocks noGrp="1"/>
          </p:cNvSpPr>
          <p:nvPr>
            <p:ph idx="1"/>
          </p:nvPr>
        </p:nvSpPr>
        <p:spPr>
          <a:xfrm>
            <a:off x="899592" y="1556792"/>
            <a:ext cx="7719348" cy="1512168"/>
          </a:xfrm>
        </p:spPr>
        <p:txBody>
          <a:bodyPr>
            <a:normAutofit/>
          </a:bodyPr>
          <a:lstStyle/>
          <a:p>
            <a:pPr marL="0" indent="0">
              <a:buNone/>
            </a:pPr>
            <a:endParaRPr lang="en-US" altLang="zh-TW" dirty="0" smtClean="0"/>
          </a:p>
          <a:p>
            <a:pPr marL="0" indent="0">
              <a:buNone/>
            </a:pPr>
            <a:endParaRPr lang="en-US" altLang="zh-TW" dirty="0"/>
          </a:p>
          <a:p>
            <a:pPr marL="0" indent="0">
              <a:buNone/>
            </a:pPr>
            <a:endParaRPr lang="en-US" altLang="zh-TW" dirty="0" smtClean="0"/>
          </a:p>
          <a:p>
            <a:pPr marL="0" indent="0">
              <a:buNone/>
            </a:pPr>
            <a:endParaRPr lang="zh-TW" altLang="en-US" dirty="0"/>
          </a:p>
        </p:txBody>
      </p:sp>
      <p:sp>
        <p:nvSpPr>
          <p:cNvPr id="2" name="標題 1"/>
          <p:cNvSpPr>
            <a:spLocks noGrp="1"/>
          </p:cNvSpPr>
          <p:nvPr>
            <p:ph type="title"/>
          </p:nvPr>
        </p:nvSpPr>
        <p:spPr>
          <a:xfrm>
            <a:off x="2051720" y="44624"/>
            <a:ext cx="7092280" cy="1143000"/>
          </a:xfrm>
        </p:spPr>
        <p:txBody>
          <a:bodyPr>
            <a:noAutofit/>
          </a:bodyPr>
          <a:lstStyle/>
          <a:p>
            <a:r>
              <a:rPr lang="zh-TW" altLang="en-US" sz="3600" b="1" dirty="0">
                <a:latin typeface="標楷體" pitchFamily="65" charset="-120"/>
                <a:ea typeface="標楷體" pitchFamily="65" charset="-120"/>
              </a:rPr>
              <a:t>經審定</a:t>
            </a:r>
            <a:r>
              <a:rPr lang="zh-TW" altLang="en-US" sz="3600" b="1" dirty="0" smtClean="0">
                <a:latin typeface="標楷體" pitchFamily="65" charset="-120"/>
                <a:ea typeface="標楷體" pitchFamily="65" charset="-120"/>
              </a:rPr>
              <a:t>費率之</a:t>
            </a:r>
            <a:r>
              <a:rPr lang="zh-TW" altLang="en-US" sz="3600" b="1" dirty="0">
                <a:latin typeface="標楷體" pitchFamily="65" charset="-120"/>
                <a:ea typeface="標楷體" pitchFamily="65" charset="-120"/>
              </a:rPr>
              <a:t>效力與作用</a:t>
            </a:r>
          </a:p>
        </p:txBody>
      </p:sp>
      <p:sp>
        <p:nvSpPr>
          <p:cNvPr id="3" name="投影片編號版面配置區 2"/>
          <p:cNvSpPr>
            <a:spLocks noGrp="1"/>
          </p:cNvSpPr>
          <p:nvPr>
            <p:ph type="sldNum" sz="quarter" idx="4294967295"/>
          </p:nvPr>
        </p:nvSpPr>
        <p:spPr>
          <a:xfrm>
            <a:off x="8172400" y="260648"/>
            <a:ext cx="802432" cy="365125"/>
          </a:xfrm>
          <a:prstGeom prst="rect">
            <a:avLst/>
          </a:prstGeom>
        </p:spPr>
        <p:txBody>
          <a:bodyPr/>
          <a:lstStyle/>
          <a:p>
            <a:fld id="{51D2D507-09EA-4C6F-96ED-053C801F8797}" type="slidenum">
              <a:rPr lang="en-US" altLang="zh-TW" smtClean="0"/>
              <a:pPr/>
              <a:t>39</a:t>
            </a:fld>
            <a:endParaRPr lang="en-US" dirty="0"/>
          </a:p>
        </p:txBody>
      </p:sp>
      <p:graphicFrame>
        <p:nvGraphicFramePr>
          <p:cNvPr id="5" name="資料庫圖表 4"/>
          <p:cNvGraphicFramePr/>
          <p:nvPr>
            <p:extLst>
              <p:ext uri="{D42A27DB-BD31-4B8C-83A1-F6EECF244321}">
                <p14:modId xmlns:p14="http://schemas.microsoft.com/office/powerpoint/2010/main" val="2337945344"/>
              </p:ext>
            </p:extLst>
          </p:nvPr>
        </p:nvGraphicFramePr>
        <p:xfrm>
          <a:off x="1115616" y="1484784"/>
          <a:ext cx="6984776" cy="48245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026" name="Picture 2" descr="C:\Program Files\Microsoft Office\MEDIA\CAGCAT10\j0300840.wmf"/>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012160" y="4552730"/>
            <a:ext cx="2352851" cy="19818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6051154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3"/>
          <p:cNvSpPr>
            <a:spLocks noChangeArrowheads="1"/>
          </p:cNvSpPr>
          <p:nvPr/>
        </p:nvSpPr>
        <p:spPr bwMode="auto">
          <a:xfrm>
            <a:off x="577850" y="0"/>
            <a:ext cx="8566150" cy="6716713"/>
          </a:xfrm>
          <a:prstGeom prst="rect">
            <a:avLst/>
          </a:prstGeom>
          <a:noFill/>
          <a:ln w="9525">
            <a:noFill/>
            <a:miter lim="800000"/>
            <a:headEnd/>
            <a:tailEnd/>
          </a:ln>
        </p:spPr>
        <p:txBody>
          <a:bodyPr/>
          <a:lstStyle/>
          <a:p>
            <a:r>
              <a:rPr lang="en-US" altLang="zh-TW"/>
              <a:t> </a:t>
            </a:r>
            <a:endParaRPr lang="zh-TW" altLang="en-US"/>
          </a:p>
        </p:txBody>
      </p:sp>
      <p:sp>
        <p:nvSpPr>
          <p:cNvPr id="14345" name="Text Box 4"/>
          <p:cNvSpPr txBox="1">
            <a:spLocks noChangeArrowheads="1"/>
          </p:cNvSpPr>
          <p:nvPr/>
        </p:nvSpPr>
        <p:spPr bwMode="auto">
          <a:xfrm>
            <a:off x="571472" y="1714488"/>
            <a:ext cx="642942" cy="2431435"/>
          </a:xfrm>
          <a:prstGeom prst="rect">
            <a:avLst/>
          </a:prstGeom>
          <a:solidFill>
            <a:schemeClr val="accent1">
              <a:lumMod val="40000"/>
              <a:lumOff val="60000"/>
            </a:schemeClr>
          </a:solidFill>
          <a:ln w="9525">
            <a:solidFill>
              <a:srgbClr val="000000"/>
            </a:solidFill>
            <a:miter lim="800000"/>
            <a:headEnd/>
            <a:tailEnd/>
          </a:ln>
          <a:effectLst>
            <a:outerShdw blurRad="50800" dist="38100" dir="10800000" algn="r" rotWithShape="0">
              <a:prstClr val="black">
                <a:alpha val="40000"/>
              </a:prstClr>
            </a:outerShdw>
          </a:effectLst>
        </p:spPr>
        <p:txBody>
          <a:bodyPr wrap="square">
            <a:spAutoFit/>
          </a:bodyPr>
          <a:lstStyle/>
          <a:p>
            <a:pPr algn="ctr">
              <a:defRPr/>
            </a:pPr>
            <a:endParaRPr lang="en-US" altLang="zh-TW" sz="2200" b="1" dirty="0" smtClean="0">
              <a:latin typeface="+mj-ea"/>
              <a:ea typeface="+mj-ea"/>
            </a:endParaRPr>
          </a:p>
          <a:p>
            <a:pPr algn="ctr">
              <a:defRPr/>
            </a:pPr>
            <a:r>
              <a:rPr lang="zh-TW" altLang="en-US" sz="2200" b="1" dirty="0" smtClean="0">
                <a:latin typeface="微軟正黑體" pitchFamily="34" charset="-120"/>
                <a:ea typeface="微軟正黑體" pitchFamily="34" charset="-120"/>
              </a:rPr>
              <a:t>著 </a:t>
            </a:r>
            <a:endParaRPr lang="en-US" altLang="zh-TW" sz="2200" b="1" dirty="0">
              <a:latin typeface="微軟正黑體" pitchFamily="34" charset="-120"/>
              <a:ea typeface="微軟正黑體" pitchFamily="34" charset="-120"/>
            </a:endParaRPr>
          </a:p>
          <a:p>
            <a:pPr algn="ctr">
              <a:defRPr/>
            </a:pPr>
            <a:endParaRPr lang="en-US" altLang="zh-TW" sz="2200" b="1" dirty="0" smtClean="0">
              <a:latin typeface="微軟正黑體" pitchFamily="34" charset="-120"/>
              <a:ea typeface="微軟正黑體" pitchFamily="34" charset="-120"/>
            </a:endParaRPr>
          </a:p>
          <a:p>
            <a:pPr algn="ctr">
              <a:defRPr/>
            </a:pPr>
            <a:r>
              <a:rPr lang="zh-TW" altLang="en-US" sz="2200" b="1" dirty="0" smtClean="0">
                <a:latin typeface="微軟正黑體" pitchFamily="34" charset="-120"/>
                <a:ea typeface="微軟正黑體" pitchFamily="34" charset="-120"/>
              </a:rPr>
              <a:t>作</a:t>
            </a:r>
            <a:endParaRPr lang="en-US" altLang="zh-TW" sz="2200" b="1" dirty="0">
              <a:latin typeface="微軟正黑體" pitchFamily="34" charset="-120"/>
              <a:ea typeface="微軟正黑體" pitchFamily="34" charset="-120"/>
            </a:endParaRPr>
          </a:p>
          <a:p>
            <a:pPr algn="ctr">
              <a:defRPr/>
            </a:pPr>
            <a:endParaRPr lang="en-US" altLang="zh-TW" sz="2200" b="1" dirty="0" smtClean="0">
              <a:latin typeface="微軟正黑體" pitchFamily="34" charset="-120"/>
              <a:ea typeface="微軟正黑體" pitchFamily="34" charset="-120"/>
            </a:endParaRPr>
          </a:p>
          <a:p>
            <a:pPr algn="ctr">
              <a:defRPr/>
            </a:pPr>
            <a:r>
              <a:rPr lang="zh-TW" altLang="en-US" sz="2200" b="1" dirty="0" smtClean="0">
                <a:latin typeface="微軟正黑體" pitchFamily="34" charset="-120"/>
                <a:ea typeface="微軟正黑體" pitchFamily="34" charset="-120"/>
              </a:rPr>
              <a:t>權</a:t>
            </a:r>
            <a:endParaRPr lang="en-US" altLang="zh-TW" sz="2200" b="1" dirty="0">
              <a:latin typeface="微軟正黑體" pitchFamily="34" charset="-120"/>
              <a:ea typeface="微軟正黑體" pitchFamily="34" charset="-120"/>
            </a:endParaRPr>
          </a:p>
          <a:p>
            <a:pPr algn="ctr">
              <a:defRPr/>
            </a:pPr>
            <a:endParaRPr lang="zh-TW" altLang="en-US" sz="2000" b="1" dirty="0">
              <a:latin typeface="+mj-ea"/>
              <a:ea typeface="+mj-ea"/>
            </a:endParaRPr>
          </a:p>
        </p:txBody>
      </p:sp>
      <p:sp>
        <p:nvSpPr>
          <p:cNvPr id="14348" name="Text Box 7"/>
          <p:cNvSpPr txBox="1">
            <a:spLocks noChangeArrowheads="1"/>
          </p:cNvSpPr>
          <p:nvPr/>
        </p:nvSpPr>
        <p:spPr bwMode="auto">
          <a:xfrm>
            <a:off x="1709061" y="1989823"/>
            <a:ext cx="495134" cy="651520"/>
          </a:xfrm>
          <a:prstGeom prst="rect">
            <a:avLst/>
          </a:prstGeom>
          <a:solidFill>
            <a:srgbClr val="92D050"/>
          </a:solidFill>
          <a:ln w="9525">
            <a:solidFill>
              <a:srgbClr val="000000"/>
            </a:solidFill>
            <a:miter lim="800000"/>
            <a:headEnd/>
            <a:tailEnd/>
          </a:ln>
          <a:scene3d>
            <a:camera prst="orthographicFront"/>
            <a:lightRig rig="threePt" dir="t"/>
          </a:scene3d>
          <a:sp3d>
            <a:bevelT/>
          </a:sp3d>
        </p:spPr>
        <p:txBody>
          <a:bodyPr>
            <a:spAutoFit/>
          </a:bodyPr>
          <a:lstStyle/>
          <a:p>
            <a:pPr>
              <a:defRPr/>
            </a:pPr>
            <a:r>
              <a:rPr lang="zh-TW" altLang="en-US" b="1" dirty="0">
                <a:latin typeface="微軟正黑體" pitchFamily="34" charset="-120"/>
                <a:ea typeface="微軟正黑體" pitchFamily="34" charset="-120"/>
              </a:rPr>
              <a:t>主體</a:t>
            </a:r>
          </a:p>
        </p:txBody>
      </p:sp>
      <p:sp>
        <p:nvSpPr>
          <p:cNvPr id="14349" name="Text Box 8"/>
          <p:cNvSpPr txBox="1">
            <a:spLocks noChangeArrowheads="1"/>
          </p:cNvSpPr>
          <p:nvPr/>
        </p:nvSpPr>
        <p:spPr bwMode="auto">
          <a:xfrm>
            <a:off x="1709061" y="3227164"/>
            <a:ext cx="494283" cy="651520"/>
          </a:xfrm>
          <a:prstGeom prst="rect">
            <a:avLst/>
          </a:prstGeom>
          <a:solidFill>
            <a:srgbClr val="FFFF00"/>
          </a:solidFill>
          <a:ln w="9525">
            <a:solidFill>
              <a:srgbClr val="000000"/>
            </a:solidFill>
            <a:miter lim="800000"/>
            <a:headEnd/>
            <a:tailEnd/>
          </a:ln>
          <a:scene3d>
            <a:camera prst="orthographicFront"/>
            <a:lightRig rig="threePt" dir="t"/>
          </a:scene3d>
          <a:sp3d>
            <a:bevelT/>
          </a:sp3d>
        </p:spPr>
        <p:txBody>
          <a:bodyPr>
            <a:spAutoFit/>
          </a:bodyPr>
          <a:lstStyle/>
          <a:p>
            <a:pPr>
              <a:defRPr/>
            </a:pPr>
            <a:r>
              <a:rPr lang="zh-TW" altLang="en-US" b="1" dirty="0">
                <a:latin typeface="微軟正黑體" pitchFamily="34" charset="-120"/>
                <a:ea typeface="微軟正黑體" pitchFamily="34" charset="-120"/>
              </a:rPr>
              <a:t>客體</a:t>
            </a:r>
          </a:p>
        </p:txBody>
      </p:sp>
      <p:sp>
        <p:nvSpPr>
          <p:cNvPr id="14352" name="Text Box 12"/>
          <p:cNvSpPr txBox="1">
            <a:spLocks noChangeArrowheads="1"/>
          </p:cNvSpPr>
          <p:nvPr/>
        </p:nvSpPr>
        <p:spPr bwMode="auto">
          <a:xfrm>
            <a:off x="2699792" y="2135268"/>
            <a:ext cx="1089042" cy="375701"/>
          </a:xfrm>
          <a:prstGeom prst="rect">
            <a:avLst/>
          </a:prstGeom>
          <a:solidFill>
            <a:srgbClr val="CDE5FB"/>
          </a:solidFill>
          <a:ln w="9525">
            <a:solidFill>
              <a:srgbClr val="000000"/>
            </a:solidFill>
            <a:miter lim="800000"/>
            <a:headEnd/>
            <a:tailEnd/>
          </a:ln>
          <a:effectLst>
            <a:outerShdw blurRad="50800" dist="38100" algn="l" rotWithShape="0">
              <a:prstClr val="black">
                <a:alpha val="40000"/>
              </a:prstClr>
            </a:outerShdw>
          </a:effectLst>
          <a:scene3d>
            <a:camera prst="orthographicFront"/>
            <a:lightRig rig="threePt" dir="t"/>
          </a:scene3d>
          <a:sp3d>
            <a:bevelT/>
          </a:sp3d>
        </p:spPr>
        <p:txBody>
          <a:bodyPr wrap="square">
            <a:spAutoFit/>
          </a:bodyPr>
          <a:lstStyle/>
          <a:p>
            <a:pPr algn="ctr">
              <a:defRPr/>
            </a:pPr>
            <a:r>
              <a:rPr lang="zh-TW" altLang="en-US" b="1" dirty="0" smtClean="0">
                <a:latin typeface="微軟正黑體" pitchFamily="34" charset="-120"/>
                <a:ea typeface="微軟正黑體" pitchFamily="34" charset="-120"/>
              </a:rPr>
              <a:t>著作人</a:t>
            </a:r>
            <a:endParaRPr lang="zh-TW" altLang="en-US" b="1" dirty="0">
              <a:latin typeface="微軟正黑體" pitchFamily="34" charset="-120"/>
              <a:ea typeface="微軟正黑體" pitchFamily="34" charset="-120"/>
            </a:endParaRPr>
          </a:p>
        </p:txBody>
      </p:sp>
      <p:sp>
        <p:nvSpPr>
          <p:cNvPr id="22543" name="Text Box 14"/>
          <p:cNvSpPr txBox="1">
            <a:spLocks noChangeArrowheads="1"/>
          </p:cNvSpPr>
          <p:nvPr/>
        </p:nvSpPr>
        <p:spPr bwMode="auto">
          <a:xfrm>
            <a:off x="571500" y="4786313"/>
            <a:ext cx="4422775" cy="1323439"/>
          </a:xfrm>
          <a:prstGeom prst="rect">
            <a:avLst/>
          </a:prstGeom>
          <a:solidFill>
            <a:srgbClr val="E6C0C1"/>
          </a:solidFill>
          <a:ln w="28575">
            <a:solidFill>
              <a:srgbClr val="C00000"/>
            </a:solidFill>
            <a:prstDash val="sysDash"/>
            <a:miter lim="800000"/>
            <a:headEnd/>
            <a:tailEnd/>
          </a:ln>
        </p:spPr>
        <p:txBody>
          <a:bodyPr>
            <a:spAutoFit/>
          </a:bodyPr>
          <a:lstStyle/>
          <a:p>
            <a:pPr marL="269875" lvl="1" indent="-269875">
              <a:buClr>
                <a:schemeClr val="accent2"/>
              </a:buClr>
              <a:buFont typeface="Wingdings" pitchFamily="2" charset="2"/>
              <a:buChar char="n"/>
            </a:pPr>
            <a:r>
              <a:rPr lang="zh-TW" altLang="en-US" sz="1600" b="1" dirty="0">
                <a:latin typeface="微軟正黑體" pitchFamily="34" charset="-120"/>
                <a:ea typeface="微軟正黑體" pitchFamily="34" charset="-120"/>
              </a:rPr>
              <a:t>有形利用著作：</a:t>
            </a:r>
            <a:endParaRPr lang="en-US" altLang="zh-TW" sz="1600" b="1" dirty="0">
              <a:latin typeface="微軟正黑體" pitchFamily="34" charset="-120"/>
              <a:ea typeface="微軟正黑體" pitchFamily="34" charset="-120"/>
            </a:endParaRPr>
          </a:p>
          <a:p>
            <a:pPr marL="269875" lvl="1" indent="-269875"/>
            <a:r>
              <a:rPr lang="zh-TW" altLang="en-US" sz="1600" b="1" dirty="0">
                <a:latin typeface="微軟正黑體" pitchFamily="34" charset="-120"/>
                <a:ea typeface="微軟正黑體" pitchFamily="34" charset="-120"/>
              </a:rPr>
              <a:t>    重製、公開展示、出租、改作、編輯、 散布</a:t>
            </a:r>
            <a:endParaRPr lang="en-US" altLang="zh-TW" sz="1600" b="1" dirty="0">
              <a:latin typeface="微軟正黑體" pitchFamily="34" charset="-120"/>
              <a:ea typeface="微軟正黑體" pitchFamily="34" charset="-120"/>
            </a:endParaRPr>
          </a:p>
          <a:p>
            <a:pPr marL="269875" lvl="1" indent="-269875">
              <a:buClr>
                <a:schemeClr val="accent2"/>
              </a:buClr>
              <a:buFont typeface="Wingdings" pitchFamily="2" charset="2"/>
              <a:buChar char="n"/>
            </a:pPr>
            <a:r>
              <a:rPr lang="zh-TW" altLang="en-US" sz="1600" b="1" dirty="0">
                <a:latin typeface="微軟正黑體" pitchFamily="34" charset="-120"/>
                <a:ea typeface="微軟正黑體" pitchFamily="34" charset="-120"/>
              </a:rPr>
              <a:t>無形利用著作：</a:t>
            </a:r>
            <a:endParaRPr lang="en-US" altLang="zh-TW" sz="1600" b="1" dirty="0">
              <a:latin typeface="微軟正黑體" pitchFamily="34" charset="-120"/>
              <a:ea typeface="微軟正黑體" pitchFamily="34" charset="-120"/>
            </a:endParaRPr>
          </a:p>
          <a:p>
            <a:pPr marL="269875" lvl="1" indent="-269875">
              <a:buClr>
                <a:schemeClr val="accent2"/>
              </a:buClr>
            </a:pPr>
            <a:r>
              <a:rPr lang="zh-TW" altLang="en-US" sz="1600" b="1" dirty="0">
                <a:latin typeface="微軟正黑體" pitchFamily="34" charset="-120"/>
                <a:ea typeface="微軟正黑體" pitchFamily="34" charset="-120"/>
              </a:rPr>
              <a:t>    公開播送、公開口述、公開上映、公開傳輸、公開</a:t>
            </a:r>
            <a:r>
              <a:rPr lang="zh-TW" altLang="en-US" sz="1600" b="1" dirty="0" smtClean="0">
                <a:latin typeface="微軟正黑體" pitchFamily="34" charset="-120"/>
                <a:ea typeface="微軟正黑體" pitchFamily="34" charset="-120"/>
              </a:rPr>
              <a:t>演出</a:t>
            </a:r>
            <a:endParaRPr lang="zh-TW" altLang="en-US" sz="1600" b="1" dirty="0">
              <a:latin typeface="微軟正黑體" pitchFamily="34" charset="-120"/>
              <a:ea typeface="微軟正黑體" pitchFamily="34" charset="-120"/>
            </a:endParaRPr>
          </a:p>
        </p:txBody>
      </p:sp>
      <p:sp>
        <p:nvSpPr>
          <p:cNvPr id="14357" name="Text Box 17"/>
          <p:cNvSpPr txBox="1">
            <a:spLocks noChangeArrowheads="1"/>
          </p:cNvSpPr>
          <p:nvPr/>
        </p:nvSpPr>
        <p:spPr bwMode="auto">
          <a:xfrm>
            <a:off x="4217462" y="1746970"/>
            <a:ext cx="1460729" cy="375701"/>
          </a:xfrm>
          <a:prstGeom prst="rect">
            <a:avLst/>
          </a:prstGeom>
          <a:solidFill>
            <a:schemeClr val="accent6">
              <a:lumMod val="60000"/>
              <a:lumOff val="40000"/>
            </a:schemeClr>
          </a:solidFill>
          <a:ln w="9525">
            <a:solidFill>
              <a:srgbClr val="000000"/>
            </a:solidFill>
            <a:miter lim="800000"/>
            <a:headEnd/>
            <a:tailEnd/>
          </a:ln>
          <a:scene3d>
            <a:camera prst="orthographicFront"/>
            <a:lightRig rig="threePt" dir="t"/>
          </a:scene3d>
          <a:sp3d>
            <a:bevelT/>
          </a:sp3d>
        </p:spPr>
        <p:txBody>
          <a:bodyPr>
            <a:spAutoFit/>
          </a:bodyPr>
          <a:lstStyle/>
          <a:p>
            <a:pPr>
              <a:defRPr/>
            </a:pPr>
            <a:r>
              <a:rPr lang="zh-TW" altLang="en-US" b="1" dirty="0">
                <a:latin typeface="微軟正黑體" pitchFamily="34" charset="-120"/>
                <a:ea typeface="微軟正黑體" pitchFamily="34" charset="-120"/>
              </a:rPr>
              <a:t>著作人格權</a:t>
            </a:r>
          </a:p>
        </p:txBody>
      </p:sp>
      <p:sp>
        <p:nvSpPr>
          <p:cNvPr id="14358" name="Text Box 18"/>
          <p:cNvSpPr txBox="1">
            <a:spLocks noChangeArrowheads="1"/>
          </p:cNvSpPr>
          <p:nvPr/>
        </p:nvSpPr>
        <p:spPr bwMode="auto">
          <a:xfrm>
            <a:off x="4217459" y="2459400"/>
            <a:ext cx="1459027" cy="375701"/>
          </a:xfrm>
          <a:prstGeom prst="rect">
            <a:avLst/>
          </a:prstGeom>
          <a:solidFill>
            <a:schemeClr val="accent4">
              <a:lumMod val="40000"/>
              <a:lumOff val="60000"/>
            </a:schemeClr>
          </a:solidFill>
          <a:ln w="9525">
            <a:solidFill>
              <a:srgbClr val="000000"/>
            </a:solidFill>
            <a:miter lim="800000"/>
            <a:headEnd/>
            <a:tailEnd/>
          </a:ln>
          <a:scene3d>
            <a:camera prst="orthographicFront"/>
            <a:lightRig rig="threePt" dir="t"/>
          </a:scene3d>
          <a:sp3d>
            <a:bevelT/>
          </a:sp3d>
        </p:spPr>
        <p:txBody>
          <a:bodyPr>
            <a:spAutoFit/>
          </a:bodyPr>
          <a:lstStyle/>
          <a:p>
            <a:pPr>
              <a:defRPr/>
            </a:pPr>
            <a:r>
              <a:rPr lang="zh-TW" altLang="en-US" b="1" dirty="0">
                <a:latin typeface="微軟正黑體" pitchFamily="34" charset="-120"/>
                <a:ea typeface="微軟正黑體" pitchFamily="34" charset="-120"/>
              </a:rPr>
              <a:t>著作財產權</a:t>
            </a:r>
          </a:p>
        </p:txBody>
      </p:sp>
      <p:sp>
        <p:nvSpPr>
          <p:cNvPr id="14360" name="Text Box 20"/>
          <p:cNvSpPr txBox="1">
            <a:spLocks noChangeArrowheads="1"/>
          </p:cNvSpPr>
          <p:nvPr/>
        </p:nvSpPr>
        <p:spPr bwMode="auto">
          <a:xfrm>
            <a:off x="4427984" y="3552924"/>
            <a:ext cx="1458177" cy="376617"/>
          </a:xfrm>
          <a:prstGeom prst="rect">
            <a:avLst/>
          </a:prstGeom>
          <a:solidFill>
            <a:srgbClr val="E6C0C1"/>
          </a:solidFill>
          <a:ln w="9525">
            <a:solidFill>
              <a:srgbClr val="000000"/>
            </a:solidFill>
            <a:miter lim="800000"/>
            <a:headEnd/>
            <a:tailEnd/>
          </a:ln>
          <a:scene3d>
            <a:camera prst="orthographicFront"/>
            <a:lightRig rig="threePt" dir="t"/>
          </a:scene3d>
          <a:sp3d>
            <a:bevelT/>
          </a:sp3d>
        </p:spPr>
        <p:txBody>
          <a:bodyPr>
            <a:spAutoFit/>
          </a:bodyPr>
          <a:lstStyle/>
          <a:p>
            <a:pPr>
              <a:defRPr/>
            </a:pPr>
            <a:r>
              <a:rPr lang="zh-TW" altLang="en-US" b="1" dirty="0">
                <a:latin typeface="微軟正黑體" pitchFamily="34" charset="-120"/>
                <a:ea typeface="微軟正黑體" pitchFamily="34" charset="-120"/>
              </a:rPr>
              <a:t>授權與讓與</a:t>
            </a:r>
          </a:p>
        </p:txBody>
      </p:sp>
      <p:sp>
        <p:nvSpPr>
          <p:cNvPr id="14362" name="Text Box 22"/>
          <p:cNvSpPr txBox="1">
            <a:spLocks noChangeArrowheads="1"/>
          </p:cNvSpPr>
          <p:nvPr/>
        </p:nvSpPr>
        <p:spPr bwMode="auto">
          <a:xfrm>
            <a:off x="6043774" y="2253025"/>
            <a:ext cx="1376505" cy="376617"/>
          </a:xfrm>
          <a:prstGeom prst="rect">
            <a:avLst/>
          </a:prstGeom>
          <a:solidFill>
            <a:srgbClr val="FFFF00"/>
          </a:solidFill>
          <a:ln w="9525">
            <a:solidFill>
              <a:srgbClr val="000000"/>
            </a:solidFill>
            <a:miter lim="800000"/>
            <a:headEnd/>
            <a:tailEnd/>
          </a:ln>
          <a:scene3d>
            <a:camera prst="orthographicFront"/>
            <a:lightRig rig="threePt" dir="t"/>
          </a:scene3d>
          <a:sp3d>
            <a:bevelT/>
          </a:sp3d>
        </p:spPr>
        <p:txBody>
          <a:bodyPr>
            <a:spAutoFit/>
          </a:bodyPr>
          <a:lstStyle/>
          <a:p>
            <a:pPr algn="ctr">
              <a:defRPr/>
            </a:pPr>
            <a:r>
              <a:rPr lang="zh-TW" altLang="en-US" b="1" dirty="0">
                <a:latin typeface="微軟正黑體" pitchFamily="34" charset="-120"/>
                <a:ea typeface="微軟正黑體" pitchFamily="34" charset="-120"/>
              </a:rPr>
              <a:t>合理使用</a:t>
            </a:r>
          </a:p>
        </p:txBody>
      </p:sp>
      <p:sp>
        <p:nvSpPr>
          <p:cNvPr id="14365" name="Text Box 25"/>
          <p:cNvSpPr txBox="1">
            <a:spLocks noChangeArrowheads="1"/>
          </p:cNvSpPr>
          <p:nvPr/>
        </p:nvSpPr>
        <p:spPr bwMode="auto">
          <a:xfrm>
            <a:off x="7807383" y="2062797"/>
            <a:ext cx="449193" cy="1569660"/>
          </a:xfrm>
          <a:prstGeom prst="rect">
            <a:avLst/>
          </a:prstGeom>
          <a:solidFill>
            <a:srgbClr val="FFC000"/>
          </a:solidFill>
          <a:ln w="9525">
            <a:solidFill>
              <a:srgbClr val="000000"/>
            </a:solidFill>
            <a:miter lim="800000"/>
            <a:headEnd/>
            <a:tailEnd/>
          </a:ln>
          <a:scene3d>
            <a:camera prst="orthographicFront"/>
            <a:lightRig rig="threePt" dir="t"/>
          </a:scene3d>
          <a:sp3d>
            <a:bevelT/>
          </a:sp3d>
        </p:spPr>
        <p:txBody>
          <a:bodyPr>
            <a:spAutoFit/>
          </a:bodyPr>
          <a:lstStyle/>
          <a:p>
            <a:pPr>
              <a:defRPr/>
            </a:pPr>
            <a:r>
              <a:rPr lang="zh-TW" altLang="en-US" sz="1600" b="1" dirty="0" smtClean="0">
                <a:latin typeface="微軟正黑體" pitchFamily="34" charset="-120"/>
                <a:ea typeface="微軟正黑體" pitchFamily="34" charset="-120"/>
              </a:rPr>
              <a:t>著作權受侵害</a:t>
            </a:r>
            <a:endParaRPr lang="zh-TW" altLang="en-US" sz="1600" b="1" dirty="0">
              <a:latin typeface="微軟正黑體" pitchFamily="34" charset="-120"/>
              <a:ea typeface="微軟正黑體" pitchFamily="34" charset="-120"/>
            </a:endParaRPr>
          </a:p>
        </p:txBody>
      </p:sp>
      <p:sp>
        <p:nvSpPr>
          <p:cNvPr id="22559" name="文字方塊 38"/>
          <p:cNvSpPr txBox="1">
            <a:spLocks noChangeArrowheads="1"/>
          </p:cNvSpPr>
          <p:nvPr/>
        </p:nvSpPr>
        <p:spPr bwMode="auto">
          <a:xfrm>
            <a:off x="5285738" y="4769132"/>
            <a:ext cx="2714625" cy="830997"/>
          </a:xfrm>
          <a:prstGeom prst="rect">
            <a:avLst/>
          </a:prstGeom>
          <a:solidFill>
            <a:srgbClr val="E6C0C1"/>
          </a:solidFill>
          <a:ln w="28575">
            <a:solidFill>
              <a:srgbClr val="C00000"/>
            </a:solidFill>
            <a:prstDash val="sysDash"/>
            <a:miter lim="800000"/>
            <a:headEnd/>
            <a:tailEnd/>
          </a:ln>
        </p:spPr>
        <p:txBody>
          <a:bodyPr>
            <a:spAutoFit/>
          </a:bodyPr>
          <a:lstStyle/>
          <a:p>
            <a:pPr>
              <a:buClr>
                <a:schemeClr val="accent2"/>
              </a:buClr>
              <a:buFont typeface="Wingdings" pitchFamily="2" charset="2"/>
              <a:buChar char="n"/>
            </a:pPr>
            <a:r>
              <a:rPr lang="zh-TW" altLang="en-US" sz="1600" b="1" dirty="0" smtClean="0">
                <a:latin typeface="微軟正黑體" pitchFamily="34" charset="-120"/>
                <a:ea typeface="微軟正黑體" pitchFamily="34" charset="-120"/>
              </a:rPr>
              <a:t>權利行使方式</a:t>
            </a:r>
            <a:r>
              <a:rPr lang="zh-TW" altLang="en-US" sz="1600" b="1" dirty="0">
                <a:latin typeface="微軟正黑體" pitchFamily="34" charset="-120"/>
                <a:ea typeface="微軟正黑體" pitchFamily="34" charset="-120"/>
              </a:rPr>
              <a:t>：</a:t>
            </a:r>
            <a:endParaRPr lang="en-US" altLang="zh-TW" sz="1600" b="1" dirty="0">
              <a:latin typeface="微軟正黑體" pitchFamily="34" charset="-120"/>
              <a:ea typeface="微軟正黑體" pitchFamily="34" charset="-120"/>
            </a:endParaRPr>
          </a:p>
          <a:p>
            <a:pPr lvl="1">
              <a:buClr>
                <a:schemeClr val="accent1"/>
              </a:buClr>
              <a:buFont typeface="Wingdings" pitchFamily="2" charset="2"/>
              <a:buChar char="n"/>
            </a:pPr>
            <a:r>
              <a:rPr lang="zh-TW" altLang="en-US" sz="1600" b="1" dirty="0" smtClean="0">
                <a:latin typeface="微軟正黑體" pitchFamily="34" charset="-120"/>
                <a:ea typeface="微軟正黑體" pitchFamily="34" charset="-120"/>
              </a:rPr>
              <a:t>委託</a:t>
            </a:r>
            <a:r>
              <a:rPr lang="zh-TW" altLang="en-US" sz="1600" b="1" dirty="0">
                <a:latin typeface="微軟正黑體" pitchFamily="34" charset="-120"/>
                <a:ea typeface="微軟正黑體" pitchFamily="34" charset="-120"/>
              </a:rPr>
              <a:t>他人</a:t>
            </a:r>
            <a:r>
              <a:rPr lang="en-US" altLang="zh-TW" sz="1600" b="1" dirty="0">
                <a:latin typeface="微軟正黑體" pitchFamily="34" charset="-120"/>
                <a:ea typeface="微軟正黑體" pitchFamily="34" charset="-120"/>
              </a:rPr>
              <a:t>(</a:t>
            </a:r>
            <a:r>
              <a:rPr lang="zh-TW" altLang="en-US" sz="1600" b="1" dirty="0">
                <a:latin typeface="微軟正黑體" pitchFamily="34" charset="-120"/>
                <a:ea typeface="微軟正黑體" pitchFamily="34" charset="-120"/>
              </a:rPr>
              <a:t>經紀人</a:t>
            </a:r>
            <a:r>
              <a:rPr lang="en-US" altLang="zh-TW" sz="1600" b="1" dirty="0">
                <a:latin typeface="微軟正黑體" pitchFamily="34" charset="-120"/>
                <a:ea typeface="微軟正黑體" pitchFamily="34" charset="-120"/>
              </a:rPr>
              <a:t>)</a:t>
            </a:r>
          </a:p>
          <a:p>
            <a:pPr lvl="1">
              <a:buClr>
                <a:schemeClr val="accent1"/>
              </a:buClr>
              <a:buFont typeface="Wingdings" pitchFamily="2" charset="2"/>
              <a:buChar char="n"/>
            </a:pPr>
            <a:r>
              <a:rPr lang="zh-TW" altLang="en-US" sz="1600" b="1" dirty="0">
                <a:latin typeface="微軟正黑體" pitchFamily="34" charset="-120"/>
                <a:ea typeface="微軟正黑體" pitchFamily="34" charset="-120"/>
              </a:rPr>
              <a:t>著作權集管團體管理</a:t>
            </a:r>
          </a:p>
        </p:txBody>
      </p:sp>
      <p:sp>
        <p:nvSpPr>
          <p:cNvPr id="2" name="標題 1"/>
          <p:cNvSpPr>
            <a:spLocks noGrp="1"/>
          </p:cNvSpPr>
          <p:nvPr>
            <p:ph type="title"/>
          </p:nvPr>
        </p:nvSpPr>
        <p:spPr>
          <a:xfrm>
            <a:off x="611560" y="260648"/>
            <a:ext cx="8229600" cy="882352"/>
          </a:xfrm>
        </p:spPr>
        <p:txBody>
          <a:bodyPr/>
          <a:lstStyle/>
          <a:p>
            <a:pPr>
              <a:defRPr/>
            </a:pPr>
            <a:r>
              <a:rPr lang="zh-TW" altLang="en-US" sz="4000" b="1" dirty="0">
                <a:solidFill>
                  <a:srgbClr val="002060"/>
                </a:solidFill>
                <a:latin typeface="微軟正黑體" pitchFamily="34" charset="-120"/>
                <a:ea typeface="微軟正黑體" pitchFamily="34" charset="-120"/>
              </a:rPr>
              <a:t>著作權法簡圖</a:t>
            </a:r>
          </a:p>
        </p:txBody>
      </p:sp>
      <p:sp>
        <p:nvSpPr>
          <p:cNvPr id="32" name="投影片編號版面配置區 31"/>
          <p:cNvSpPr>
            <a:spLocks noGrp="1"/>
          </p:cNvSpPr>
          <p:nvPr>
            <p:ph type="sldNum" sz="quarter" idx="12"/>
          </p:nvPr>
        </p:nvSpPr>
        <p:spPr>
          <a:xfrm>
            <a:off x="6291282" y="6237312"/>
            <a:ext cx="2133600" cy="365125"/>
          </a:xfrm>
        </p:spPr>
        <p:txBody>
          <a:bodyPr/>
          <a:lstStyle/>
          <a:p>
            <a:pPr>
              <a:defRPr/>
            </a:pPr>
            <a:r>
              <a:rPr lang="en-US" altLang="zh-TW" dirty="0" smtClean="0"/>
              <a:t>4</a:t>
            </a:r>
          </a:p>
        </p:txBody>
      </p:sp>
      <p:sp>
        <p:nvSpPr>
          <p:cNvPr id="34" name="Text Box 25"/>
          <p:cNvSpPr txBox="1">
            <a:spLocks noChangeArrowheads="1"/>
          </p:cNvSpPr>
          <p:nvPr/>
        </p:nvSpPr>
        <p:spPr bwMode="auto">
          <a:xfrm>
            <a:off x="8596323" y="2062797"/>
            <a:ext cx="449193" cy="1477328"/>
          </a:xfrm>
          <a:prstGeom prst="rect">
            <a:avLst/>
          </a:prstGeom>
          <a:solidFill>
            <a:schemeClr val="accent6">
              <a:lumMod val="60000"/>
              <a:lumOff val="40000"/>
            </a:schemeClr>
          </a:solidFill>
          <a:ln w="9525">
            <a:solidFill>
              <a:srgbClr val="000000"/>
            </a:solidFill>
            <a:miter lim="800000"/>
            <a:headEnd/>
            <a:tailEnd/>
          </a:ln>
          <a:scene3d>
            <a:camera prst="orthographicFront"/>
            <a:lightRig rig="threePt" dir="t"/>
          </a:scene3d>
          <a:sp3d>
            <a:bevelT/>
          </a:sp3d>
        </p:spPr>
        <p:txBody>
          <a:bodyPr>
            <a:spAutoFit/>
          </a:bodyPr>
          <a:lstStyle/>
          <a:p>
            <a:pPr>
              <a:defRPr/>
            </a:pPr>
            <a:r>
              <a:rPr lang="zh-TW" altLang="en-US" b="1" dirty="0">
                <a:latin typeface="微軟正黑體" pitchFamily="34" charset="-120"/>
                <a:ea typeface="微軟正黑體" pitchFamily="34" charset="-120"/>
              </a:rPr>
              <a:t>民</a:t>
            </a:r>
            <a:r>
              <a:rPr lang="zh-TW" altLang="en-US" b="1" dirty="0" smtClean="0">
                <a:latin typeface="微軟正黑體" pitchFamily="34" charset="-120"/>
                <a:ea typeface="微軟正黑體" pitchFamily="34" charset="-120"/>
              </a:rPr>
              <a:t>刑事救濟</a:t>
            </a:r>
            <a:endParaRPr lang="zh-TW" altLang="en-US" b="1" dirty="0">
              <a:latin typeface="微軟正黑體" pitchFamily="34" charset="-120"/>
              <a:ea typeface="微軟正黑體" pitchFamily="34" charset="-120"/>
            </a:endParaRPr>
          </a:p>
        </p:txBody>
      </p:sp>
      <p:sp>
        <p:nvSpPr>
          <p:cNvPr id="35" name="Text Box 12"/>
          <p:cNvSpPr txBox="1">
            <a:spLocks noChangeArrowheads="1"/>
          </p:cNvSpPr>
          <p:nvPr/>
        </p:nvSpPr>
        <p:spPr bwMode="auto">
          <a:xfrm>
            <a:off x="2676642" y="3378794"/>
            <a:ext cx="1107293" cy="375701"/>
          </a:xfrm>
          <a:prstGeom prst="rect">
            <a:avLst/>
          </a:prstGeom>
          <a:solidFill>
            <a:srgbClr val="CDE5FB"/>
          </a:solidFill>
          <a:ln w="9525">
            <a:solidFill>
              <a:srgbClr val="000000"/>
            </a:solidFill>
            <a:miter lim="800000"/>
            <a:headEnd/>
            <a:tailEnd/>
          </a:ln>
          <a:effectLst>
            <a:outerShdw blurRad="50800" dist="38100" algn="l" rotWithShape="0">
              <a:prstClr val="black">
                <a:alpha val="40000"/>
              </a:prstClr>
            </a:outerShdw>
          </a:effectLst>
          <a:scene3d>
            <a:camera prst="orthographicFront"/>
            <a:lightRig rig="threePt" dir="t"/>
          </a:scene3d>
          <a:sp3d>
            <a:bevelT/>
          </a:sp3d>
        </p:spPr>
        <p:txBody>
          <a:bodyPr wrap="square">
            <a:spAutoFit/>
          </a:bodyPr>
          <a:lstStyle/>
          <a:p>
            <a:pPr algn="ctr">
              <a:defRPr/>
            </a:pPr>
            <a:r>
              <a:rPr lang="zh-TW" altLang="en-US" b="1" dirty="0" smtClean="0">
                <a:latin typeface="微軟正黑體" pitchFamily="34" charset="-120"/>
                <a:ea typeface="微軟正黑體" pitchFamily="34" charset="-120"/>
              </a:rPr>
              <a:t>著    </a:t>
            </a:r>
            <a:r>
              <a:rPr lang="zh-TW" altLang="en-US" b="1" dirty="0">
                <a:latin typeface="微軟正黑體" pitchFamily="34" charset="-120"/>
                <a:ea typeface="微軟正黑體" pitchFamily="34" charset="-120"/>
              </a:rPr>
              <a:t>作</a:t>
            </a:r>
          </a:p>
        </p:txBody>
      </p:sp>
      <p:cxnSp>
        <p:nvCxnSpPr>
          <p:cNvPr id="37" name="直線單箭頭接點 36"/>
          <p:cNvCxnSpPr/>
          <p:nvPr/>
        </p:nvCxnSpPr>
        <p:spPr>
          <a:xfrm>
            <a:off x="1258181" y="3071813"/>
            <a:ext cx="428625" cy="357187"/>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42" name="直線單箭頭接點 41"/>
          <p:cNvCxnSpPr/>
          <p:nvPr/>
        </p:nvCxnSpPr>
        <p:spPr>
          <a:xfrm flipV="1">
            <a:off x="1227765" y="2253025"/>
            <a:ext cx="428625" cy="357187"/>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50" name="直線單箭頭接點 49"/>
          <p:cNvCxnSpPr/>
          <p:nvPr/>
        </p:nvCxnSpPr>
        <p:spPr>
          <a:xfrm>
            <a:off x="2203344" y="3540125"/>
            <a:ext cx="496448" cy="2381"/>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53" name="直線單箭頭接點 52"/>
          <p:cNvCxnSpPr/>
          <p:nvPr/>
        </p:nvCxnSpPr>
        <p:spPr>
          <a:xfrm flipV="1">
            <a:off x="3788834" y="2075751"/>
            <a:ext cx="428628" cy="25558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56" name="直線單箭頭接點 55"/>
          <p:cNvCxnSpPr/>
          <p:nvPr/>
        </p:nvCxnSpPr>
        <p:spPr>
          <a:xfrm>
            <a:off x="3788834" y="2376230"/>
            <a:ext cx="428625" cy="315912"/>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61" name="直線單箭頭接點 60"/>
          <p:cNvCxnSpPr/>
          <p:nvPr/>
        </p:nvCxnSpPr>
        <p:spPr>
          <a:xfrm>
            <a:off x="5042188" y="2878718"/>
            <a:ext cx="0" cy="604733"/>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63" name="直線單箭頭接點 62"/>
          <p:cNvCxnSpPr/>
          <p:nvPr/>
        </p:nvCxnSpPr>
        <p:spPr>
          <a:xfrm flipV="1">
            <a:off x="5676486" y="2429583"/>
            <a:ext cx="357190" cy="214314"/>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66" name="直線單箭頭接點 65"/>
          <p:cNvCxnSpPr>
            <a:endCxn id="34" idx="1"/>
          </p:cNvCxnSpPr>
          <p:nvPr/>
        </p:nvCxnSpPr>
        <p:spPr>
          <a:xfrm>
            <a:off x="8256984" y="2801461"/>
            <a:ext cx="339339" cy="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68" name="直線單箭頭接點 67"/>
          <p:cNvCxnSpPr/>
          <p:nvPr/>
        </p:nvCxnSpPr>
        <p:spPr>
          <a:xfrm>
            <a:off x="7436730" y="2766409"/>
            <a:ext cx="357188" cy="1587"/>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70" name="直線單箭頭接點 69"/>
          <p:cNvCxnSpPr/>
          <p:nvPr/>
        </p:nvCxnSpPr>
        <p:spPr>
          <a:xfrm flipH="1">
            <a:off x="3563888" y="2930205"/>
            <a:ext cx="777765" cy="1748063"/>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72" name="直線單箭頭接點 71"/>
          <p:cNvCxnSpPr/>
          <p:nvPr/>
        </p:nvCxnSpPr>
        <p:spPr>
          <a:xfrm>
            <a:off x="5350581" y="3950496"/>
            <a:ext cx="157523" cy="727772"/>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22581" name="文字方塊 102"/>
          <p:cNvSpPr txBox="1">
            <a:spLocks noChangeArrowheads="1"/>
          </p:cNvSpPr>
          <p:nvPr/>
        </p:nvSpPr>
        <p:spPr bwMode="auto">
          <a:xfrm>
            <a:off x="8543928" y="3662095"/>
            <a:ext cx="400110" cy="1785937"/>
          </a:xfrm>
          <a:prstGeom prst="rect">
            <a:avLst/>
          </a:prstGeom>
          <a:noFill/>
          <a:ln w="9525">
            <a:noFill/>
            <a:miter lim="800000"/>
            <a:headEnd/>
            <a:tailEnd/>
          </a:ln>
        </p:spPr>
        <p:txBody>
          <a:bodyPr vert="eaVert">
            <a:spAutoFit/>
          </a:bodyPr>
          <a:lstStyle/>
          <a:p>
            <a:pPr algn="ctr"/>
            <a:r>
              <a:rPr lang="en-US" altLang="zh-TW" sz="1400" b="1" dirty="0">
                <a:solidFill>
                  <a:srgbClr val="FF0000"/>
                </a:solidFill>
                <a:latin typeface="微軟正黑體" pitchFamily="34" charset="-120"/>
                <a:ea typeface="微軟正黑體" pitchFamily="34" charset="-120"/>
              </a:rPr>
              <a:t>(</a:t>
            </a:r>
            <a:r>
              <a:rPr lang="zh-TW" altLang="en-US" sz="1400" b="1" dirty="0">
                <a:solidFill>
                  <a:srgbClr val="FF0000"/>
                </a:solidFill>
                <a:latin typeface="微軟正黑體" pitchFamily="34" charset="-120"/>
                <a:ea typeface="微軟正黑體" pitchFamily="34" charset="-120"/>
              </a:rPr>
              <a:t>原則上告訴乃論罪</a:t>
            </a:r>
            <a:r>
              <a:rPr lang="en-US" altLang="zh-TW" sz="1400" b="1" dirty="0">
                <a:solidFill>
                  <a:srgbClr val="FF0000"/>
                </a:solidFill>
                <a:latin typeface="微軟正黑體" pitchFamily="34" charset="-120"/>
                <a:ea typeface="微軟正黑體" pitchFamily="34" charset="-120"/>
              </a:rPr>
              <a:t>)</a:t>
            </a:r>
            <a:endParaRPr lang="zh-TW" altLang="en-US" sz="1400" b="1" dirty="0">
              <a:solidFill>
                <a:srgbClr val="FF0000"/>
              </a:solidFill>
              <a:latin typeface="微軟正黑體" pitchFamily="34" charset="-120"/>
              <a:ea typeface="微軟正黑體" pitchFamily="34" charset="-120"/>
            </a:endParaRPr>
          </a:p>
        </p:txBody>
      </p:sp>
      <p:cxnSp>
        <p:nvCxnSpPr>
          <p:cNvPr id="39" name="直線單箭頭接點 38"/>
          <p:cNvCxnSpPr>
            <a:stCxn id="14348" idx="3"/>
          </p:cNvCxnSpPr>
          <p:nvPr/>
        </p:nvCxnSpPr>
        <p:spPr>
          <a:xfrm>
            <a:off x="2204195" y="2315583"/>
            <a:ext cx="495597" cy="15756"/>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45" name="Text Box 22"/>
          <p:cNvSpPr txBox="1">
            <a:spLocks noChangeArrowheads="1"/>
          </p:cNvSpPr>
          <p:nvPr/>
        </p:nvSpPr>
        <p:spPr bwMode="auto">
          <a:xfrm>
            <a:off x="6023891" y="2958018"/>
            <a:ext cx="1376505" cy="584775"/>
          </a:xfrm>
          <a:prstGeom prst="rect">
            <a:avLst/>
          </a:prstGeom>
          <a:solidFill>
            <a:srgbClr val="FFFF00"/>
          </a:solidFill>
          <a:ln w="9525">
            <a:solidFill>
              <a:srgbClr val="000000"/>
            </a:solidFill>
            <a:miter lim="800000"/>
            <a:headEnd/>
            <a:tailEnd/>
          </a:ln>
          <a:scene3d>
            <a:camera prst="orthographicFront"/>
            <a:lightRig rig="threePt" dir="t"/>
          </a:scene3d>
          <a:sp3d>
            <a:bevelT/>
          </a:sp3d>
        </p:spPr>
        <p:txBody>
          <a:bodyPr>
            <a:spAutoFit/>
          </a:bodyPr>
          <a:lstStyle/>
          <a:p>
            <a:pPr algn="ctr">
              <a:defRPr/>
            </a:pPr>
            <a:r>
              <a:rPr lang="zh-TW" altLang="en-US" sz="1600" b="1" dirty="0" smtClean="0">
                <a:latin typeface="微軟正黑體" pitchFamily="34" charset="-120"/>
                <a:ea typeface="微軟正黑體" pitchFamily="34" charset="-120"/>
              </a:rPr>
              <a:t>著作財產</a:t>
            </a:r>
            <a:endParaRPr lang="en-US" altLang="zh-TW" sz="1600" b="1" dirty="0" smtClean="0">
              <a:latin typeface="微軟正黑體" pitchFamily="34" charset="-120"/>
              <a:ea typeface="微軟正黑體" pitchFamily="34" charset="-120"/>
            </a:endParaRPr>
          </a:p>
          <a:p>
            <a:pPr algn="ctr">
              <a:defRPr/>
            </a:pPr>
            <a:r>
              <a:rPr lang="zh-TW" altLang="en-US" sz="1600" b="1" dirty="0" smtClean="0">
                <a:latin typeface="微軟正黑體" pitchFamily="34" charset="-120"/>
                <a:ea typeface="微軟正黑體" pitchFamily="34" charset="-120"/>
              </a:rPr>
              <a:t>權期間</a:t>
            </a:r>
            <a:endParaRPr lang="zh-TW" altLang="en-US" sz="1600" b="1" dirty="0">
              <a:latin typeface="微軟正黑體" pitchFamily="34" charset="-120"/>
              <a:ea typeface="微軟正黑體" pitchFamily="34" charset="-120"/>
            </a:endParaRPr>
          </a:p>
        </p:txBody>
      </p:sp>
      <p:cxnSp>
        <p:nvCxnSpPr>
          <p:cNvPr id="46" name="直線單箭頭接點 45"/>
          <p:cNvCxnSpPr/>
          <p:nvPr/>
        </p:nvCxnSpPr>
        <p:spPr>
          <a:xfrm>
            <a:off x="5666701" y="2766409"/>
            <a:ext cx="357190" cy="214314"/>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83179897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ctrTitle"/>
          </p:nvPr>
        </p:nvSpPr>
        <p:spPr>
          <a:xfrm>
            <a:off x="2786063" y="1214438"/>
            <a:ext cx="2933700" cy="1143000"/>
          </a:xfrm>
        </p:spPr>
        <p:txBody>
          <a:bodyPr/>
          <a:lstStyle/>
          <a:p>
            <a:pPr eaLnBrk="1" hangingPunct="1"/>
            <a:r>
              <a:rPr lang="zh-TW" altLang="en-US" sz="4400" b="1" i="1" dirty="0" smtClean="0">
                <a:solidFill>
                  <a:srgbClr val="002060"/>
                </a:solidFill>
                <a:latin typeface="微軟正黑體" pitchFamily="34" charset="-120"/>
                <a:ea typeface="微軟正黑體" pitchFamily="34" charset="-120"/>
              </a:rPr>
              <a:t>報告完畢</a:t>
            </a:r>
          </a:p>
        </p:txBody>
      </p:sp>
      <p:sp>
        <p:nvSpPr>
          <p:cNvPr id="7" name="投影片編號版面配置區 6"/>
          <p:cNvSpPr>
            <a:spLocks noGrp="1"/>
          </p:cNvSpPr>
          <p:nvPr>
            <p:ph type="sldNum" sz="quarter" idx="12"/>
          </p:nvPr>
        </p:nvSpPr>
        <p:spPr/>
        <p:txBody>
          <a:bodyPr/>
          <a:lstStyle/>
          <a:p>
            <a:fld id="{1EE65344-270C-4BA9-A1B8-556F926445B7}" type="slidenum">
              <a:rPr lang="en-US" smtClean="0"/>
              <a:pPr/>
              <a:t>40</a:t>
            </a:fld>
            <a:endParaRPr lang="en-US"/>
          </a:p>
        </p:txBody>
      </p:sp>
      <p:sp>
        <p:nvSpPr>
          <p:cNvPr id="45059" name="Rectangle 5"/>
          <p:cNvSpPr>
            <a:spLocks noChangeArrowheads="1"/>
          </p:cNvSpPr>
          <p:nvPr/>
        </p:nvSpPr>
        <p:spPr bwMode="auto">
          <a:xfrm>
            <a:off x="4572000" y="2643182"/>
            <a:ext cx="2667000" cy="914400"/>
          </a:xfrm>
          <a:prstGeom prst="rect">
            <a:avLst/>
          </a:prstGeom>
          <a:noFill/>
          <a:ln w="9525">
            <a:noFill/>
            <a:miter lim="800000"/>
            <a:headEnd/>
            <a:tailEnd/>
          </a:ln>
        </p:spPr>
        <p:txBody>
          <a:bodyPr anchor="b"/>
          <a:lstStyle/>
          <a:p>
            <a:r>
              <a:rPr lang="zh-TW" altLang="en-US" sz="4400" b="1" i="1" dirty="0">
                <a:solidFill>
                  <a:srgbClr val="002060"/>
                </a:solidFill>
                <a:latin typeface="Times New Roman" pitchFamily="18" charset="0"/>
                <a:ea typeface="微軟正黑體" pitchFamily="34" charset="-120"/>
              </a:rPr>
              <a:t>敬請指教</a:t>
            </a:r>
          </a:p>
        </p:txBody>
      </p:sp>
      <p:pic>
        <p:nvPicPr>
          <p:cNvPr id="4" name="Picture 2" descr="C:\Documents and Settings\00405\Local Settings\Temporary Internet Files\Content.IE5\8T4DUVCH\MPj04277940000[1].jpg"/>
          <p:cNvPicPr>
            <a:picLocks noChangeAspect="1" noChangeArrowheads="1"/>
          </p:cNvPicPr>
          <p:nvPr/>
        </p:nvPicPr>
        <p:blipFill>
          <a:blip r:embed="rId2" cstate="print"/>
          <a:srcRect/>
          <a:stretch>
            <a:fillRect/>
          </a:stretch>
        </p:blipFill>
        <p:spPr bwMode="auto">
          <a:xfrm>
            <a:off x="857224" y="2428868"/>
            <a:ext cx="1878597" cy="235745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5" name="Picture 10" descr="C:\Documents and Settings\00405\Local Settings\Temporary Internet Files\Content.IE5\2RWBCL0T\MPj04277740000[1].jpg"/>
          <p:cNvPicPr>
            <a:picLocks noChangeAspect="1" noChangeArrowheads="1"/>
          </p:cNvPicPr>
          <p:nvPr/>
        </p:nvPicPr>
        <p:blipFill>
          <a:blip r:embed="rId3" cstate="print"/>
          <a:srcRect/>
          <a:stretch>
            <a:fillRect/>
          </a:stretch>
        </p:blipFill>
        <p:spPr bwMode="auto">
          <a:xfrm>
            <a:off x="5786446" y="4143380"/>
            <a:ext cx="2726631" cy="200024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419114255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投影片編號版面配置區 3"/>
          <p:cNvSpPr>
            <a:spLocks noGrp="1"/>
          </p:cNvSpPr>
          <p:nvPr>
            <p:ph type="sldNum" sz="quarter" idx="12"/>
          </p:nvPr>
        </p:nvSpPr>
        <p:spPr/>
        <p:txBody>
          <a:bodyPr/>
          <a:lstStyle/>
          <a:p>
            <a:pPr>
              <a:defRPr/>
            </a:pPr>
            <a:fld id="{382D4723-6515-4465-8CEF-8CB02369EA04}" type="slidenum">
              <a:rPr lang="zh-TW" altLang="en-US" smtClean="0"/>
              <a:pPr>
                <a:defRPr/>
              </a:pPr>
              <a:t>5</a:t>
            </a:fld>
            <a:endParaRPr lang="zh-TW" altLang="en-US"/>
          </a:p>
        </p:txBody>
      </p:sp>
      <p:sp>
        <p:nvSpPr>
          <p:cNvPr id="5" name="標題 1"/>
          <p:cNvSpPr txBox="1">
            <a:spLocks/>
          </p:cNvSpPr>
          <p:nvPr/>
        </p:nvSpPr>
        <p:spPr>
          <a:xfrm>
            <a:off x="500034" y="404664"/>
            <a:ext cx="7467600" cy="648072"/>
          </a:xfrm>
          <a:prstGeom prst="rect">
            <a:avLst/>
          </a:prstGeom>
        </p:spPr>
        <p:txBody>
          <a:bodyPr vert="horz" anchor="b">
            <a:normAutofit lnSpcReduction="10000"/>
          </a:bodyPr>
          <a:lstStyle/>
          <a:p>
            <a:pPr lvl="0" algn="ctr" eaLnBrk="0" fontAlgn="base" hangingPunct="0">
              <a:spcBef>
                <a:spcPct val="0"/>
              </a:spcBef>
              <a:spcAft>
                <a:spcPct val="0"/>
              </a:spcAft>
              <a:defRPr/>
            </a:pPr>
            <a:r>
              <a:rPr lang="zh-TW" altLang="en-US" sz="4000" b="1" dirty="0" smtClean="0">
                <a:solidFill>
                  <a:srgbClr val="002060"/>
                </a:solidFill>
                <a:latin typeface="微軟正黑體" pitchFamily="34" charset="-120"/>
                <a:ea typeface="微軟正黑體" pitchFamily="34" charset="-120"/>
                <a:cs typeface="+mj-cs"/>
              </a:rPr>
              <a:t>著作類別</a:t>
            </a:r>
            <a:endParaRPr kumimoji="0" lang="zh-TW" altLang="en-US" sz="3600" i="0" u="none" strike="noStrike" kern="1200" cap="small" spc="0" normalizeH="0" baseline="0" noProof="0" dirty="0">
              <a:ln>
                <a:noFill/>
              </a:ln>
              <a:solidFill>
                <a:srgbClr val="002060"/>
              </a:solidFill>
              <a:uLnTx/>
              <a:uFillTx/>
              <a:latin typeface="微軟正黑體" pitchFamily="34" charset="-120"/>
              <a:ea typeface="微軟正黑體" pitchFamily="34" charset="-120"/>
              <a:cs typeface="+mj-cs"/>
            </a:endParaRPr>
          </a:p>
        </p:txBody>
      </p:sp>
      <p:graphicFrame>
        <p:nvGraphicFramePr>
          <p:cNvPr id="7" name="資料庫圖表 6"/>
          <p:cNvGraphicFramePr/>
          <p:nvPr>
            <p:extLst>
              <p:ext uri="{D42A27DB-BD31-4B8C-83A1-F6EECF244321}">
                <p14:modId xmlns:p14="http://schemas.microsoft.com/office/powerpoint/2010/main" val="32605269"/>
              </p:ext>
            </p:extLst>
          </p:nvPr>
        </p:nvGraphicFramePr>
        <p:xfrm>
          <a:off x="827584" y="1340768"/>
          <a:ext cx="7572428" cy="48577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9416277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763688" y="332656"/>
            <a:ext cx="7077472" cy="810344"/>
          </a:xfrm>
        </p:spPr>
        <p:txBody>
          <a:bodyPr/>
          <a:lstStyle/>
          <a:p>
            <a:pPr>
              <a:defRPr/>
            </a:pPr>
            <a:r>
              <a:rPr lang="zh-TW" altLang="en-US" sz="4000" b="1" dirty="0">
                <a:solidFill>
                  <a:schemeClr val="tx2"/>
                </a:solidFill>
                <a:latin typeface="微軟正黑體" pitchFamily="34" charset="-120"/>
                <a:ea typeface="微軟正黑體" pitchFamily="34" charset="-120"/>
              </a:rPr>
              <a:t>著作權之</a:t>
            </a:r>
            <a:r>
              <a:rPr lang="zh-TW" altLang="en-US" sz="4000" b="1" dirty="0" smtClean="0">
                <a:solidFill>
                  <a:schemeClr val="tx2"/>
                </a:solidFill>
                <a:latin typeface="微軟正黑體" pitchFamily="34" charset="-120"/>
                <a:ea typeface="微軟正黑體" pitchFamily="34" charset="-120"/>
              </a:rPr>
              <a:t>內涵─著作財產權</a:t>
            </a:r>
            <a:endParaRPr lang="zh-TW" altLang="en-US" sz="4000" b="1" dirty="0">
              <a:solidFill>
                <a:schemeClr val="tx2"/>
              </a:solidFill>
              <a:latin typeface="微軟正黑體" pitchFamily="34" charset="-120"/>
              <a:ea typeface="微軟正黑體" pitchFamily="34" charset="-120"/>
            </a:endParaRPr>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solidFill>
                  <a:prstClr val="black">
                    <a:tint val="75000"/>
                  </a:prstClr>
                </a:solidFill>
              </a:rPr>
              <a:pPr/>
              <a:t>6</a:t>
            </a:fld>
            <a:endParaRPr lang="zh-TW" altLang="en-US">
              <a:solidFill>
                <a:prstClr val="black">
                  <a:tint val="75000"/>
                </a:prstClr>
              </a:solidFill>
            </a:endParaRPr>
          </a:p>
        </p:txBody>
      </p:sp>
      <p:graphicFrame>
        <p:nvGraphicFramePr>
          <p:cNvPr id="8" name="內容版面配置區 7"/>
          <p:cNvGraphicFramePr>
            <a:graphicFrameLocks noGrp="1"/>
          </p:cNvGraphicFramePr>
          <p:nvPr>
            <p:ph idx="4294967295"/>
            <p:extLst>
              <p:ext uri="{D42A27DB-BD31-4B8C-83A1-F6EECF244321}">
                <p14:modId xmlns:p14="http://schemas.microsoft.com/office/powerpoint/2010/main" val="3386008941"/>
              </p:ext>
            </p:extLst>
          </p:nvPr>
        </p:nvGraphicFramePr>
        <p:xfrm>
          <a:off x="467544" y="16288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08948656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b="1" dirty="0">
                <a:solidFill>
                  <a:schemeClr val="tx2">
                    <a:satMod val="130000"/>
                  </a:schemeClr>
                </a:solidFill>
              </a:rPr>
              <a:t>侵害責任</a:t>
            </a:r>
            <a:endParaRPr lang="zh-TW" altLang="en-US" dirty="0"/>
          </a:p>
        </p:txBody>
      </p:sp>
      <p:graphicFrame>
        <p:nvGraphicFramePr>
          <p:cNvPr id="5" name="內容版面配置區 4"/>
          <p:cNvGraphicFramePr>
            <a:graphicFrameLocks noGrp="1"/>
          </p:cNvGraphicFramePr>
          <p:nvPr>
            <p:ph idx="1"/>
            <p:extLst>
              <p:ext uri="{D42A27DB-BD31-4B8C-83A1-F6EECF244321}">
                <p14:modId xmlns:p14="http://schemas.microsoft.com/office/powerpoint/2010/main" val="3702851726"/>
              </p:ext>
            </p:extLst>
          </p:nvPr>
        </p:nvGraphicFramePr>
        <p:xfrm>
          <a:off x="457200" y="1196752"/>
          <a:ext cx="8219256" cy="54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投影片編號版面配置區 3"/>
          <p:cNvSpPr>
            <a:spLocks noGrp="1"/>
          </p:cNvSpPr>
          <p:nvPr>
            <p:ph type="sldNum" sz="quarter" idx="12"/>
          </p:nvPr>
        </p:nvSpPr>
        <p:spPr/>
        <p:txBody>
          <a:bodyPr/>
          <a:lstStyle/>
          <a:p>
            <a:fld id="{61C39087-AD98-480C-8CE7-A7A1C25B5140}" type="slidenum">
              <a:rPr lang="zh-TW" altLang="en-US" smtClean="0"/>
              <a:t>7</a:t>
            </a:fld>
            <a:endParaRPr lang="zh-TW" altLang="en-US"/>
          </a:p>
        </p:txBody>
      </p:sp>
    </p:spTree>
    <p:extLst>
      <p:ext uri="{BB962C8B-B14F-4D97-AF65-F5344CB8AC3E}">
        <p14:creationId xmlns:p14="http://schemas.microsoft.com/office/powerpoint/2010/main" val="79911383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ctrTitle"/>
          </p:nvPr>
        </p:nvSpPr>
        <p:spPr>
          <a:xfrm>
            <a:off x="827584" y="1412776"/>
            <a:ext cx="7772400" cy="1137395"/>
          </a:xfrm>
        </p:spPr>
        <p:txBody>
          <a:bodyPr>
            <a:normAutofit/>
          </a:bodyPr>
          <a:lstStyle/>
          <a:p>
            <a:pPr lvl="0"/>
            <a:r>
              <a:rPr lang="zh-TW" altLang="en-US" sz="4000" dirty="0">
                <a:solidFill>
                  <a:schemeClr val="tx2">
                    <a:lumMod val="75000"/>
                  </a:schemeClr>
                </a:solidFill>
              </a:rPr>
              <a:t>二、</a:t>
            </a:r>
            <a:r>
              <a:rPr lang="zh-TW" altLang="en-US" sz="4000" b="1" dirty="0" smtClean="0">
                <a:solidFill>
                  <a:srgbClr val="002060"/>
                </a:solidFill>
              </a:rPr>
              <a:t>營業</a:t>
            </a:r>
            <a:r>
              <a:rPr lang="zh-TW" altLang="en-US" sz="4000" b="1" dirty="0">
                <a:solidFill>
                  <a:srgbClr val="002060"/>
                </a:solidFill>
              </a:rPr>
              <a:t>場所授權實務問題</a:t>
            </a:r>
            <a:r>
              <a:rPr lang="zh-TW" altLang="en-US" sz="4000" b="1" dirty="0" smtClean="0">
                <a:solidFill>
                  <a:srgbClr val="002060"/>
                </a:solidFill>
              </a:rPr>
              <a:t>分析</a:t>
            </a:r>
            <a:endParaRPr lang="zh-TW" altLang="en-US" sz="4000" dirty="0"/>
          </a:p>
        </p:txBody>
      </p:sp>
      <p:sp>
        <p:nvSpPr>
          <p:cNvPr id="4" name="投影片編號版面配置區 3"/>
          <p:cNvSpPr>
            <a:spLocks noGrp="1"/>
          </p:cNvSpPr>
          <p:nvPr>
            <p:ph type="sldNum" sz="quarter" idx="12"/>
          </p:nvPr>
        </p:nvSpPr>
        <p:spPr/>
        <p:txBody>
          <a:bodyPr/>
          <a:lstStyle/>
          <a:p>
            <a:fld id="{61C39087-AD98-480C-8CE7-A7A1C25B5140}" type="slidenum">
              <a:rPr lang="zh-TW" altLang="en-US" smtClean="0"/>
              <a:t>8</a:t>
            </a:fld>
            <a:endParaRPr lang="zh-TW" altLang="en-US"/>
          </a:p>
        </p:txBody>
      </p:sp>
      <p:pic>
        <p:nvPicPr>
          <p:cNvPr id="3075" name="Picture 3" descr="C:\Users\User\AppData\Local\Microsoft\Windows\Temporary Internet Files\Content.IE5\17383JMD\MC900432341[1].wm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2852936"/>
            <a:ext cx="2016224" cy="1944216"/>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C:\Users\User\AppData\Local\Microsoft\Windows\Temporary Internet Files\Content.IE5\7B9W34DR\MC900446064[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55776" y="2905357"/>
            <a:ext cx="1800200" cy="1729130"/>
          </a:xfrm>
          <a:prstGeom prst="rect">
            <a:avLst/>
          </a:prstGeom>
          <a:noFill/>
          <a:extLst>
            <a:ext uri="{909E8E84-426E-40DD-AFC4-6F175D3DCCD1}">
              <a14:hiddenFill xmlns:a14="http://schemas.microsoft.com/office/drawing/2010/main">
                <a:solidFill>
                  <a:srgbClr val="FFFFFF"/>
                </a:solidFill>
              </a14:hiddenFill>
            </a:ext>
          </a:extLst>
        </p:spPr>
      </p:pic>
      <p:pic>
        <p:nvPicPr>
          <p:cNvPr id="3077"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44008" y="2905357"/>
            <a:ext cx="1816100" cy="16131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8" name="Picture 6" descr="C:\Users\User\AppData\Local\Microsoft\Windows\Temporary Internet Files\Content.IE5\R59YX9FI\MC900339458[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092280" y="2960480"/>
            <a:ext cx="1656184" cy="16131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8440008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403648" y="23664"/>
            <a:ext cx="8229600" cy="1143000"/>
          </a:xfrm>
        </p:spPr>
        <p:txBody>
          <a:bodyPr>
            <a:normAutofit/>
          </a:bodyPr>
          <a:lstStyle/>
          <a:p>
            <a:r>
              <a:rPr lang="zh-TW" altLang="en-US" sz="3600" dirty="0" smtClean="0">
                <a:latin typeface="微軟正黑體" pitchFamily="34" charset="-120"/>
                <a:ea typeface="微軟正黑體" pitchFamily="34" charset="-120"/>
              </a:rPr>
              <a:t>營業場所常見著作利用型態</a:t>
            </a:r>
            <a:endParaRPr lang="zh-TW" altLang="en-US" sz="3600" dirty="0">
              <a:latin typeface="微軟正黑體" pitchFamily="34" charset="-120"/>
              <a:ea typeface="微軟正黑體" pitchFamily="34" charset="-120"/>
            </a:endParaRPr>
          </a:p>
        </p:txBody>
      </p:sp>
      <p:sp>
        <p:nvSpPr>
          <p:cNvPr id="4" name="投影片編號版面配置區 3"/>
          <p:cNvSpPr>
            <a:spLocks noGrp="1"/>
          </p:cNvSpPr>
          <p:nvPr>
            <p:ph type="sldNum" sz="quarter" idx="12"/>
          </p:nvPr>
        </p:nvSpPr>
        <p:spPr/>
        <p:txBody>
          <a:bodyPr/>
          <a:lstStyle/>
          <a:p>
            <a:fld id="{61C39087-AD98-480C-8CE7-A7A1C25B5140}" type="slidenum">
              <a:rPr lang="zh-TW" altLang="en-US" smtClean="0"/>
              <a:t>9</a:t>
            </a:fld>
            <a:endParaRPr lang="zh-TW" altLang="en-US"/>
          </a:p>
        </p:txBody>
      </p:sp>
      <p:sp>
        <p:nvSpPr>
          <p:cNvPr id="3" name="內容版面配置區 2"/>
          <p:cNvSpPr>
            <a:spLocks noGrp="1"/>
          </p:cNvSpPr>
          <p:nvPr>
            <p:ph idx="1"/>
          </p:nvPr>
        </p:nvSpPr>
        <p:spPr/>
        <p:txBody>
          <a:bodyPr/>
          <a:lstStyle/>
          <a:p>
            <a:endParaRPr lang="zh-TW" altLang="en-US" dirty="0"/>
          </a:p>
        </p:txBody>
      </p:sp>
      <p:graphicFrame>
        <p:nvGraphicFramePr>
          <p:cNvPr id="6" name="內容版面配置區 4"/>
          <p:cNvGraphicFramePr>
            <a:graphicFrameLocks/>
          </p:cNvGraphicFramePr>
          <p:nvPr>
            <p:extLst>
              <p:ext uri="{D42A27DB-BD31-4B8C-83A1-F6EECF244321}">
                <p14:modId xmlns:p14="http://schemas.microsoft.com/office/powerpoint/2010/main" val="3367075199"/>
              </p:ext>
            </p:extLst>
          </p:nvPr>
        </p:nvGraphicFramePr>
        <p:xfrm>
          <a:off x="539552" y="1484784"/>
          <a:ext cx="8136904" cy="4798582"/>
        </p:xfrm>
        <a:graphic>
          <a:graphicData uri="http://schemas.openxmlformats.org/drawingml/2006/table">
            <a:tbl>
              <a:tblPr firstRow="1" bandRow="1">
                <a:tableStyleId>{775DCB02-9BB8-47FD-8907-85C794F793BA}</a:tableStyleId>
              </a:tblPr>
              <a:tblGrid>
                <a:gridCol w="1757057"/>
                <a:gridCol w="2635585"/>
                <a:gridCol w="3744262"/>
              </a:tblGrid>
              <a:tr h="60043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TW" altLang="en-US" sz="2400" dirty="0" smtClean="0">
                          <a:latin typeface="微軟正黑體" pitchFamily="34" charset="-120"/>
                          <a:ea typeface="微軟正黑體" pitchFamily="34" charset="-120"/>
                        </a:rPr>
                        <a:t>營業場所</a:t>
                      </a:r>
                      <a:endParaRPr lang="zh-TW" altLang="en-US" sz="2400" dirty="0">
                        <a:latin typeface="微軟正黑體" pitchFamily="34" charset="-120"/>
                        <a:ea typeface="微軟正黑體" pitchFamily="34" charset="-12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gn="ctr">
                        <a:buNone/>
                      </a:pPr>
                      <a:r>
                        <a:rPr lang="zh-TW" altLang="en-US" sz="2400" dirty="0" smtClean="0">
                          <a:latin typeface="微軟正黑體" pitchFamily="34" charset="-120"/>
                          <a:ea typeface="微軟正黑體" pitchFamily="34" charset="-120"/>
                        </a:rPr>
                        <a:t>常見行為</a:t>
                      </a:r>
                      <a:endParaRPr lang="zh-TW" altLang="en-US" sz="2400" dirty="0">
                        <a:latin typeface="微軟正黑體" pitchFamily="34" charset="-120"/>
                        <a:ea typeface="微軟正黑體" pitchFamily="34" charset="-12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2" indent="0" algn="ctr">
                        <a:buNone/>
                      </a:pPr>
                      <a:r>
                        <a:rPr lang="zh-TW" altLang="en-US" sz="2400" dirty="0" smtClean="0">
                          <a:latin typeface="微軟正黑體" pitchFamily="34" charset="-120"/>
                          <a:ea typeface="微軟正黑體" pitchFamily="34" charset="-120"/>
                        </a:rPr>
                        <a:t>涉及之著作財產權行為</a:t>
                      </a:r>
                      <a:endParaRPr lang="zh-TW" altLang="en-US" sz="2400" dirty="0">
                        <a:latin typeface="微軟正黑體" pitchFamily="34" charset="-120"/>
                        <a:ea typeface="微軟正黑體" pitchFamily="34" charset="-12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906064">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zh-TW" altLang="zh-TW" sz="2400" dirty="0" smtClean="0">
                          <a:latin typeface="微軟正黑體" pitchFamily="34" charset="-120"/>
                          <a:ea typeface="微軟正黑體" pitchFamily="34" charset="-120"/>
                        </a:rPr>
                        <a:t>電腦伴唱機</a:t>
                      </a:r>
                      <a:endParaRPr lang="en-US" altLang="zh-TW" sz="2400" dirty="0" smtClean="0">
                        <a:latin typeface="微軟正黑體" pitchFamily="34" charset="-120"/>
                        <a:ea typeface="微軟正黑體" pitchFamily="34" charset="-120"/>
                      </a:endParaRPr>
                    </a:p>
                  </a:txBody>
                  <a:tcPr>
                    <a:lnT w="12700" cap="flat" cmpd="sng" algn="ctr">
                      <a:solidFill>
                        <a:schemeClr val="tx1"/>
                      </a:solidFill>
                      <a:prstDash val="solid"/>
                      <a:round/>
                      <a:headEnd type="none" w="med" len="med"/>
                      <a:tailEnd type="none" w="med" len="med"/>
                    </a:lnT>
                  </a:tcPr>
                </a:tc>
                <a:tc>
                  <a:txBody>
                    <a:bodyPr/>
                    <a:lstStyle/>
                    <a:p>
                      <a:pPr marL="0" lvl="2" indent="0" algn="l">
                        <a:buNone/>
                      </a:pPr>
                      <a:r>
                        <a:rPr lang="zh-TW" altLang="en-US" sz="2000" dirty="0" smtClean="0">
                          <a:latin typeface="微軟正黑體" pitchFamily="34" charset="-120"/>
                          <a:ea typeface="微軟正黑體" pitchFamily="34" charset="-120"/>
                        </a:rPr>
                        <a:t>提供消費者演唱行為</a:t>
                      </a:r>
                      <a:endParaRPr lang="en-US" altLang="zh-TW" sz="2000" dirty="0" smtClean="0">
                        <a:latin typeface="微軟正黑體" pitchFamily="34" charset="-120"/>
                        <a:ea typeface="微軟正黑體" pitchFamily="34" charset="-120"/>
                      </a:endParaRPr>
                    </a:p>
                    <a:p>
                      <a:pPr algn="l"/>
                      <a:endParaRPr lang="zh-TW" altLang="en-US" sz="2000" dirty="0">
                        <a:latin typeface="微軟正黑體" pitchFamily="34" charset="-120"/>
                        <a:ea typeface="微軟正黑體" pitchFamily="34" charset="-120"/>
                      </a:endParaRPr>
                    </a:p>
                  </a:txBody>
                  <a:tcPr>
                    <a:lnT w="12700" cap="flat" cmpd="sng" algn="ctr">
                      <a:solidFill>
                        <a:schemeClr val="tx1"/>
                      </a:solidFill>
                      <a:prstDash val="solid"/>
                      <a:round/>
                      <a:headEnd type="none" w="med" len="med"/>
                      <a:tailEnd type="none" w="med" len="med"/>
                    </a:lnT>
                  </a:tcPr>
                </a:tc>
                <a:tc>
                  <a:txBody>
                    <a:bodyPr/>
                    <a:lstStyle/>
                    <a:p>
                      <a:pPr marL="0" indent="0" algn="l">
                        <a:buNone/>
                      </a:pPr>
                      <a:r>
                        <a:rPr lang="zh-TW" altLang="en-US" sz="2000" dirty="0" smtClean="0">
                          <a:latin typeface="微軟正黑體" pitchFamily="34" charset="-120"/>
                          <a:ea typeface="微軟正黑體" pitchFamily="34" charset="-120"/>
                        </a:rPr>
                        <a:t>*音樂、錄音著作之</a:t>
                      </a:r>
                      <a:r>
                        <a:rPr lang="zh-TW" altLang="zh-TW" sz="2000" dirty="0" smtClean="0">
                          <a:latin typeface="微軟正黑體" pitchFamily="34" charset="-120"/>
                          <a:ea typeface="微軟正黑體" pitchFamily="34" charset="-120"/>
                        </a:rPr>
                        <a:t>重製</a:t>
                      </a:r>
                      <a:endParaRPr lang="en-US" altLang="zh-TW" sz="2000" dirty="0" smtClean="0">
                        <a:latin typeface="微軟正黑體" pitchFamily="34" charset="-120"/>
                        <a:ea typeface="微軟正黑體" pitchFamily="34" charset="-120"/>
                      </a:endParaRPr>
                    </a:p>
                    <a:p>
                      <a:pPr marL="0" indent="0" algn="l">
                        <a:buNone/>
                      </a:pPr>
                      <a:r>
                        <a:rPr lang="zh-TW" altLang="en-US" sz="2000" dirty="0" smtClean="0">
                          <a:latin typeface="微軟正黑體" pitchFamily="34" charset="-120"/>
                          <a:ea typeface="微軟正黑體" pitchFamily="34" charset="-120"/>
                        </a:rPr>
                        <a:t>*視聽著作之</a:t>
                      </a:r>
                      <a:r>
                        <a:rPr lang="zh-TW" altLang="zh-TW" sz="2000" dirty="0" smtClean="0">
                          <a:latin typeface="微軟正黑體" pitchFamily="34" charset="-120"/>
                          <a:ea typeface="微軟正黑體" pitchFamily="34" charset="-120"/>
                        </a:rPr>
                        <a:t>公開上映</a:t>
                      </a:r>
                      <a:endParaRPr lang="en-US" altLang="zh-TW" sz="2000" dirty="0" smtClean="0">
                        <a:latin typeface="微軟正黑體" pitchFamily="34" charset="-120"/>
                        <a:ea typeface="微軟正黑體" pitchFamily="34" charset="-120"/>
                      </a:endParaRPr>
                    </a:p>
                    <a:p>
                      <a:pPr marL="0" indent="0" algn="l">
                        <a:buNone/>
                      </a:pPr>
                      <a:r>
                        <a:rPr lang="zh-TW" altLang="en-US" sz="2000" dirty="0" smtClean="0">
                          <a:latin typeface="微軟正黑體" pitchFamily="34" charset="-120"/>
                          <a:ea typeface="微軟正黑體" pitchFamily="34" charset="-120"/>
                        </a:rPr>
                        <a:t>*音樂、錄音著作之</a:t>
                      </a:r>
                      <a:r>
                        <a:rPr lang="zh-TW" altLang="zh-TW" sz="2000" dirty="0" smtClean="0">
                          <a:latin typeface="微軟正黑體" pitchFamily="34" charset="-120"/>
                          <a:ea typeface="微軟正黑體" pitchFamily="34" charset="-120"/>
                        </a:rPr>
                        <a:t>公開演出</a:t>
                      </a:r>
                      <a:endParaRPr lang="zh-TW" altLang="en-US" sz="2000" dirty="0">
                        <a:latin typeface="微軟正黑體" pitchFamily="34" charset="-120"/>
                        <a:ea typeface="微軟正黑體" pitchFamily="34" charset="-120"/>
                      </a:endParaRPr>
                    </a:p>
                  </a:txBody>
                  <a:tcPr>
                    <a:lnT w="12700" cap="flat" cmpd="sng" algn="ctr">
                      <a:solidFill>
                        <a:schemeClr val="tx1"/>
                      </a:solidFill>
                      <a:prstDash val="solid"/>
                      <a:round/>
                      <a:headEnd type="none" w="med" len="med"/>
                      <a:tailEnd type="none" w="med" len="med"/>
                    </a:lnT>
                  </a:tcPr>
                </a:tc>
              </a:tr>
              <a:tr h="960693">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zh-TW" altLang="zh-TW" sz="2400" dirty="0" smtClean="0">
                          <a:latin typeface="微軟正黑體" pitchFamily="34" charset="-120"/>
                          <a:ea typeface="微軟正黑體" pitchFamily="34" charset="-120"/>
                        </a:rPr>
                        <a:t>小吃店</a:t>
                      </a:r>
                      <a:endParaRPr lang="zh-TW" altLang="en-US" sz="2400" dirty="0">
                        <a:latin typeface="微軟正黑體" pitchFamily="34" charset="-120"/>
                        <a:ea typeface="微軟正黑體" pitchFamily="34" charset="-120"/>
                      </a:endParaRPr>
                    </a:p>
                  </a:txBody>
                  <a:tcPr/>
                </a:tc>
                <a:tc>
                  <a:txBody>
                    <a:bodyPr/>
                    <a:lstStyle/>
                    <a:p>
                      <a:pPr marL="0" indent="0" algn="l">
                        <a:buNone/>
                      </a:pPr>
                      <a:r>
                        <a:rPr lang="zh-TW" altLang="en-US" sz="2000" dirty="0" smtClean="0">
                          <a:latin typeface="微軟正黑體" pitchFamily="34" charset="-120"/>
                          <a:ea typeface="微軟正黑體" pitchFamily="34" charset="-120"/>
                        </a:rPr>
                        <a:t>播放</a:t>
                      </a:r>
                      <a:r>
                        <a:rPr lang="en-US" altLang="zh-TW" sz="2000" dirty="0" smtClean="0">
                          <a:latin typeface="微軟正黑體" pitchFamily="34" charset="-120"/>
                          <a:ea typeface="微軟正黑體" pitchFamily="34" charset="-120"/>
                        </a:rPr>
                        <a:t>CD</a:t>
                      </a:r>
                      <a:r>
                        <a:rPr lang="zh-TW" altLang="en-US" sz="2000" dirty="0" smtClean="0">
                          <a:latin typeface="微軟正黑體" pitchFamily="34" charset="-120"/>
                          <a:ea typeface="微軟正黑體" pitchFamily="34" charset="-120"/>
                        </a:rPr>
                        <a:t>、廣播、電視節目供客人欣賞</a:t>
                      </a:r>
                      <a:endParaRPr lang="en-US" altLang="zh-TW" sz="2000" dirty="0" smtClean="0">
                        <a:latin typeface="微軟正黑體" pitchFamily="34" charset="-120"/>
                        <a:ea typeface="微軟正黑體" pitchFamily="34" charset="-12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2000" dirty="0" smtClean="0">
                          <a:latin typeface="微軟正黑體" pitchFamily="34" charset="-120"/>
                          <a:ea typeface="微軟正黑體" pitchFamily="34" charset="-120"/>
                        </a:rPr>
                        <a:t>*音樂、錄音著作之</a:t>
                      </a:r>
                      <a:r>
                        <a:rPr lang="zh-TW" altLang="zh-TW" sz="2000" dirty="0" smtClean="0">
                          <a:latin typeface="微軟正黑體" pitchFamily="34" charset="-120"/>
                          <a:ea typeface="微軟正黑體" pitchFamily="34" charset="-120"/>
                        </a:rPr>
                        <a:t>公開演出</a:t>
                      </a:r>
                      <a:endParaRPr lang="en-US" altLang="zh-TW" sz="2000" dirty="0" smtClean="0">
                        <a:latin typeface="微軟正黑體" pitchFamily="34" charset="-120"/>
                        <a:ea typeface="微軟正黑體" pitchFamily="34" charset="-120"/>
                      </a:endParaRPr>
                    </a:p>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2000" dirty="0" smtClean="0">
                          <a:latin typeface="微軟正黑體" pitchFamily="34" charset="-120"/>
                          <a:ea typeface="微軟正黑體" pitchFamily="34" charset="-120"/>
                        </a:rPr>
                        <a:t>*音樂、錄音著作之</a:t>
                      </a:r>
                      <a:r>
                        <a:rPr lang="zh-TW" altLang="zh-TW" sz="2000" dirty="0" smtClean="0">
                          <a:latin typeface="微軟正黑體" pitchFamily="34" charset="-120"/>
                          <a:ea typeface="微軟正黑體" pitchFamily="34" charset="-120"/>
                        </a:rPr>
                        <a:t>公開</a:t>
                      </a:r>
                      <a:r>
                        <a:rPr lang="zh-TW" altLang="en-US" sz="2000" dirty="0" smtClean="0">
                          <a:latin typeface="微軟正黑體" pitchFamily="34" charset="-120"/>
                          <a:ea typeface="微軟正黑體" pitchFamily="34" charset="-120"/>
                        </a:rPr>
                        <a:t>播送</a:t>
                      </a:r>
                      <a:r>
                        <a:rPr lang="en-US" altLang="zh-TW" sz="2000" dirty="0" smtClean="0">
                          <a:latin typeface="微軟正黑體" pitchFamily="34" charset="-120"/>
                          <a:ea typeface="微軟正黑體" pitchFamily="34" charset="-120"/>
                        </a:rPr>
                        <a:t/>
                      </a:r>
                      <a:br>
                        <a:rPr lang="en-US" altLang="zh-TW" sz="2000" dirty="0" smtClean="0">
                          <a:latin typeface="微軟正黑體" pitchFamily="34" charset="-120"/>
                          <a:ea typeface="微軟正黑體" pitchFamily="34" charset="-120"/>
                        </a:rPr>
                      </a:br>
                      <a:r>
                        <a:rPr lang="zh-TW" altLang="en-US" sz="2000" dirty="0" smtClean="0">
                          <a:latin typeface="微軟正黑體" pitchFamily="34" charset="-120"/>
                          <a:ea typeface="微軟正黑體" pitchFamily="34" charset="-120"/>
                        </a:rPr>
                        <a:t>  </a:t>
                      </a:r>
                      <a:r>
                        <a:rPr lang="en-US" altLang="zh-TW" sz="2000" dirty="0" smtClean="0">
                          <a:latin typeface="微軟正黑體" pitchFamily="34" charset="-120"/>
                          <a:ea typeface="微軟正黑體" pitchFamily="34" charset="-120"/>
                        </a:rPr>
                        <a:t>(</a:t>
                      </a:r>
                      <a:r>
                        <a:rPr lang="zh-TW" altLang="en-US" sz="2000" dirty="0" smtClean="0">
                          <a:latin typeface="微軟正黑體" pitchFamily="34" charset="-120"/>
                          <a:ea typeface="微軟正黑體" pitchFamily="34" charset="-120"/>
                        </a:rPr>
                        <a:t>單純開機</a:t>
                      </a:r>
                      <a:r>
                        <a:rPr lang="en-US" altLang="zh-TW" sz="2000" dirty="0" smtClean="0">
                          <a:latin typeface="微軟正黑體" pitchFamily="34" charset="-120"/>
                          <a:ea typeface="微軟正黑體" pitchFamily="34" charset="-120"/>
                        </a:rPr>
                        <a:t>)</a:t>
                      </a:r>
                      <a:endParaRPr lang="zh-TW" altLang="en-US" sz="2000" dirty="0">
                        <a:latin typeface="微軟正黑體" pitchFamily="34" charset="-120"/>
                        <a:ea typeface="微軟正黑體" pitchFamily="34" charset="-120"/>
                      </a:endParaRPr>
                    </a:p>
                  </a:txBody>
                  <a:tcPr/>
                </a:tc>
              </a:tr>
              <a:tr h="960693">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zh-TW" altLang="en-US" sz="2400" dirty="0" smtClean="0">
                          <a:latin typeface="微軟正黑體" pitchFamily="34" charset="-120"/>
                          <a:ea typeface="微軟正黑體" pitchFamily="34" charset="-120"/>
                        </a:rPr>
                        <a:t>旅館</a:t>
                      </a:r>
                      <a:r>
                        <a:rPr lang="en-US" altLang="zh-TW" sz="2400" dirty="0" smtClean="0">
                          <a:latin typeface="微軟正黑體" pitchFamily="34" charset="-120"/>
                          <a:ea typeface="微軟正黑體" pitchFamily="34" charset="-120"/>
                        </a:rPr>
                        <a:t>(</a:t>
                      </a:r>
                      <a:r>
                        <a:rPr lang="zh-TW" altLang="en-US" sz="2400" dirty="0" smtClean="0">
                          <a:latin typeface="微軟正黑體" pitchFamily="34" charset="-120"/>
                          <a:ea typeface="微軟正黑體" pitchFamily="34" charset="-120"/>
                        </a:rPr>
                        <a:t>房間</a:t>
                      </a:r>
                      <a:r>
                        <a:rPr lang="en-US" altLang="zh-TW" sz="2400" dirty="0" smtClean="0">
                          <a:latin typeface="微軟正黑體" pitchFamily="34" charset="-120"/>
                          <a:ea typeface="微軟正黑體" pitchFamily="34" charset="-120"/>
                        </a:rPr>
                        <a:t>)</a:t>
                      </a:r>
                    </a:p>
                    <a:p>
                      <a:pPr algn="l"/>
                      <a:endParaRPr lang="zh-TW" altLang="en-US" sz="2400" dirty="0">
                        <a:latin typeface="微軟正黑體" pitchFamily="34" charset="-120"/>
                        <a:ea typeface="微軟正黑體" pitchFamily="34" charset="-12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2000" dirty="0" smtClean="0">
                          <a:latin typeface="微軟正黑體" pitchFamily="34" charset="-120"/>
                          <a:ea typeface="微軟正黑體" pitchFamily="34" charset="-120"/>
                        </a:rPr>
                        <a:t>播放</a:t>
                      </a:r>
                      <a:r>
                        <a:rPr lang="en-US" altLang="zh-TW" sz="2000" dirty="0" smtClean="0">
                          <a:latin typeface="微軟正黑體" pitchFamily="34" charset="-120"/>
                          <a:ea typeface="微軟正黑體" pitchFamily="34" charset="-120"/>
                        </a:rPr>
                        <a:t>CD</a:t>
                      </a:r>
                      <a:r>
                        <a:rPr lang="zh-TW" altLang="en-US" sz="2000" dirty="0" smtClean="0">
                          <a:latin typeface="微軟正黑體" pitchFamily="34" charset="-120"/>
                          <a:ea typeface="微軟正黑體" pitchFamily="34" charset="-120"/>
                        </a:rPr>
                        <a:t>、廣播、電視節目供客人欣賞</a:t>
                      </a:r>
                      <a:endParaRPr lang="en-US" altLang="zh-TW" sz="2000" dirty="0" smtClean="0">
                        <a:latin typeface="微軟正黑體" pitchFamily="34" charset="-120"/>
                        <a:ea typeface="微軟正黑體" pitchFamily="34" charset="-12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2000" dirty="0" smtClean="0">
                          <a:latin typeface="微軟正黑體" pitchFamily="34" charset="-120"/>
                          <a:ea typeface="微軟正黑體" pitchFamily="34" charset="-120"/>
                        </a:rPr>
                        <a:t>*音樂、錄音、視聽著作之</a:t>
                      </a:r>
                      <a:r>
                        <a:rPr lang="zh-TW" altLang="zh-TW" sz="2000" dirty="0" smtClean="0">
                          <a:latin typeface="微軟正黑體" pitchFamily="34" charset="-120"/>
                          <a:ea typeface="微軟正黑體" pitchFamily="34" charset="-120"/>
                        </a:rPr>
                        <a:t>公開播送</a:t>
                      </a:r>
                      <a:endParaRPr lang="en-US" altLang="zh-TW" sz="2000" dirty="0" smtClean="0">
                        <a:latin typeface="微軟正黑體" pitchFamily="34" charset="-120"/>
                        <a:ea typeface="微軟正黑體" pitchFamily="34" charset="-120"/>
                      </a:endParaRPr>
                    </a:p>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2000" dirty="0" smtClean="0">
                          <a:latin typeface="微軟正黑體" pitchFamily="34" charset="-120"/>
                          <a:ea typeface="微軟正黑體" pitchFamily="34" charset="-120"/>
                        </a:rPr>
                        <a:t>*音樂、錄音著作之</a:t>
                      </a:r>
                      <a:r>
                        <a:rPr lang="zh-TW" altLang="zh-TW" sz="2000" dirty="0" smtClean="0">
                          <a:latin typeface="微軟正黑體" pitchFamily="34" charset="-120"/>
                          <a:ea typeface="微軟正黑體" pitchFamily="34" charset="-120"/>
                        </a:rPr>
                        <a:t>公開演出</a:t>
                      </a:r>
                      <a:endParaRPr lang="zh-TW" altLang="en-US" sz="2000" dirty="0">
                        <a:latin typeface="微軟正黑體" pitchFamily="34" charset="-120"/>
                        <a:ea typeface="微軟正黑體" pitchFamily="34" charset="-120"/>
                      </a:endParaRPr>
                    </a:p>
                  </a:txBody>
                  <a:tcPr/>
                </a:tc>
              </a:tr>
              <a:tr h="1180629">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zh-TW" altLang="zh-TW" sz="2400" dirty="0" smtClean="0">
                          <a:latin typeface="微軟正黑體" pitchFamily="34" charset="-120"/>
                          <a:ea typeface="微軟正黑體" pitchFamily="34" charset="-120"/>
                        </a:rPr>
                        <a:t>遊覽車</a:t>
                      </a:r>
                      <a:endParaRPr lang="en-US" altLang="zh-TW" sz="2400" dirty="0" smtClean="0">
                        <a:latin typeface="微軟正黑體" pitchFamily="34" charset="-120"/>
                        <a:ea typeface="微軟正黑體" pitchFamily="34" charset="-120"/>
                      </a:endParaRPr>
                    </a:p>
                    <a:p>
                      <a:pPr algn="l"/>
                      <a:endParaRPr lang="zh-TW" altLang="en-US" sz="2400" dirty="0">
                        <a:latin typeface="微軟正黑體" pitchFamily="34" charset="-120"/>
                        <a:ea typeface="微軟正黑體" pitchFamily="34" charset="-12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2000" dirty="0" smtClean="0">
                          <a:latin typeface="微軟正黑體" pitchFamily="34" charset="-120"/>
                          <a:ea typeface="微軟正黑體" pitchFamily="34" charset="-120"/>
                        </a:rPr>
                        <a:t>播放</a:t>
                      </a:r>
                      <a:r>
                        <a:rPr lang="en-US" altLang="zh-TW" sz="2000" dirty="0" smtClean="0">
                          <a:latin typeface="微軟正黑體" pitchFamily="34" charset="-120"/>
                          <a:ea typeface="微軟正黑體" pitchFamily="34" charset="-120"/>
                        </a:rPr>
                        <a:t>CD</a:t>
                      </a:r>
                      <a:r>
                        <a:rPr lang="zh-TW" altLang="en-US" sz="2000" dirty="0" smtClean="0">
                          <a:latin typeface="微軟正黑體" pitchFamily="34" charset="-120"/>
                          <a:ea typeface="微軟正黑體" pitchFamily="34" charset="-120"/>
                        </a:rPr>
                        <a:t>、</a:t>
                      </a:r>
                      <a:r>
                        <a:rPr lang="en-US" altLang="zh-TW" sz="2000" dirty="0" smtClean="0">
                          <a:latin typeface="微軟正黑體" pitchFamily="34" charset="-120"/>
                          <a:ea typeface="微軟正黑體" pitchFamily="34" charset="-120"/>
                        </a:rPr>
                        <a:t>DVD</a:t>
                      </a:r>
                      <a:r>
                        <a:rPr lang="zh-TW" altLang="en-US" sz="2000" dirty="0" smtClean="0">
                          <a:latin typeface="微軟正黑體" pitchFamily="34" charset="-120"/>
                          <a:ea typeface="微軟正黑體" pitchFamily="34" charset="-120"/>
                        </a:rPr>
                        <a:t>、廣播節目、卡拉</a:t>
                      </a:r>
                      <a:r>
                        <a:rPr lang="en-US" altLang="zh-TW" sz="2000" dirty="0" smtClean="0">
                          <a:latin typeface="微軟正黑體" pitchFamily="34" charset="-120"/>
                          <a:ea typeface="微軟正黑體" pitchFamily="34" charset="-120"/>
                        </a:rPr>
                        <a:t>OK</a:t>
                      </a:r>
                      <a:r>
                        <a:rPr lang="zh-TW" altLang="en-US" sz="2000" dirty="0" smtClean="0">
                          <a:latin typeface="微軟正黑體" pitchFamily="34" charset="-120"/>
                          <a:ea typeface="微軟正黑體" pitchFamily="34" charset="-120"/>
                        </a:rPr>
                        <a:t>伴唱機</a:t>
                      </a:r>
                      <a:endParaRPr lang="zh-TW" altLang="en-US" sz="2000" dirty="0">
                        <a:latin typeface="微軟正黑體" pitchFamily="34" charset="-120"/>
                        <a:ea typeface="微軟正黑體" pitchFamily="34" charset="-12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2000" dirty="0" smtClean="0">
                          <a:latin typeface="微軟正黑體" pitchFamily="34" charset="-120"/>
                          <a:ea typeface="微軟正黑體" pitchFamily="34" charset="-120"/>
                        </a:rPr>
                        <a:t>*音樂、錄音著作之</a:t>
                      </a:r>
                      <a:r>
                        <a:rPr lang="zh-TW" altLang="zh-TW" sz="2000" dirty="0" smtClean="0">
                          <a:latin typeface="微軟正黑體" pitchFamily="34" charset="-120"/>
                          <a:ea typeface="微軟正黑體" pitchFamily="34" charset="-120"/>
                        </a:rPr>
                        <a:t>公開演出</a:t>
                      </a:r>
                      <a:endParaRPr lang="en-US" altLang="zh-TW" sz="2000" dirty="0" smtClean="0">
                        <a:latin typeface="微軟正黑體" pitchFamily="34" charset="-120"/>
                        <a:ea typeface="微軟正黑體" pitchFamily="34" charset="-120"/>
                      </a:endParaRPr>
                    </a:p>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2000" dirty="0" smtClean="0">
                          <a:latin typeface="微軟正黑體" pitchFamily="34" charset="-120"/>
                          <a:ea typeface="微軟正黑體" pitchFamily="34" charset="-120"/>
                        </a:rPr>
                        <a:t>*視聽著作之</a:t>
                      </a:r>
                      <a:r>
                        <a:rPr lang="zh-TW" altLang="zh-TW" sz="2000" dirty="0" smtClean="0">
                          <a:latin typeface="微軟正黑體" pitchFamily="34" charset="-120"/>
                          <a:ea typeface="微軟正黑體" pitchFamily="34" charset="-120"/>
                        </a:rPr>
                        <a:t>公開上映</a:t>
                      </a:r>
                      <a:endParaRPr lang="en-US" altLang="zh-TW" sz="2000" dirty="0" smtClean="0">
                        <a:latin typeface="微軟正黑體" pitchFamily="34" charset="-120"/>
                        <a:ea typeface="微軟正黑體" pitchFamily="34" charset="-120"/>
                      </a:endParaRPr>
                    </a:p>
                  </a:txBody>
                  <a:tcPr/>
                </a:tc>
              </a:tr>
            </a:tbl>
          </a:graphicData>
        </a:graphic>
      </p:graphicFrame>
    </p:spTree>
    <p:extLst>
      <p:ext uri="{BB962C8B-B14F-4D97-AF65-F5344CB8AC3E}">
        <p14:creationId xmlns:p14="http://schemas.microsoft.com/office/powerpoint/2010/main" val="2552574094"/>
      </p:ext>
    </p:extLst>
  </p:cSld>
  <p:clrMapOvr>
    <a:masterClrMapping/>
  </p:clrMapOvr>
  <p:timing>
    <p:tnLst>
      <p:par>
        <p:cTn id="1" dur="indefinite" restart="never" nodeType="tmRoot"/>
      </p:par>
    </p:tnLst>
  </p:timing>
</p:sld>
</file>

<file path=ppt/theme/theme1.xml><?xml version="1.0" encoding="utf-8"?>
<a:theme xmlns:a="http://schemas.openxmlformats.org/drawingml/2006/main" name="本局簡報母片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古典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本局簡報母片1</Template>
  <TotalTime>6303</TotalTime>
  <Words>3487</Words>
  <Application>Microsoft Office PowerPoint</Application>
  <PresentationFormat>如螢幕大小 (4:3)</PresentationFormat>
  <Paragraphs>523</Paragraphs>
  <Slides>40</Slides>
  <Notes>6</Notes>
  <HiddenSlides>0</HiddenSlides>
  <MMClips>0</MMClips>
  <ScaleCrop>false</ScaleCrop>
  <HeadingPairs>
    <vt:vector size="4" baseType="variant">
      <vt:variant>
        <vt:lpstr>佈景主題</vt:lpstr>
      </vt:variant>
      <vt:variant>
        <vt:i4>2</vt:i4>
      </vt:variant>
      <vt:variant>
        <vt:lpstr>投影片標題</vt:lpstr>
      </vt:variant>
      <vt:variant>
        <vt:i4>40</vt:i4>
      </vt:variant>
    </vt:vector>
  </HeadingPairs>
  <TitlesOfParts>
    <vt:vector size="42" baseType="lpstr">
      <vt:lpstr>本局簡報母片1</vt:lpstr>
      <vt:lpstr>1_Office 佈景主題</vt:lpstr>
      <vt:lpstr>營業場所著作權宣導說明會</vt:lpstr>
      <vt:lpstr>報告大綱</vt:lpstr>
      <vt:lpstr>一、著作權基本概念</vt:lpstr>
      <vt:lpstr>著作權法簡圖</vt:lpstr>
      <vt:lpstr>PowerPoint 簡報</vt:lpstr>
      <vt:lpstr>著作權之內涵─著作財產權</vt:lpstr>
      <vt:lpstr>侵害責任</vt:lpstr>
      <vt:lpstr>二、營業場所授權實務問題分析</vt:lpstr>
      <vt:lpstr>營業場所常見著作利用型態</vt:lpstr>
      <vt:lpstr>視聽著作之公開上映-§3第1項第8款</vt:lpstr>
      <vt:lpstr>電視節目之公開播送-§3第1項第7款</vt:lpstr>
      <vt:lpstr>PowerPoint 簡報</vt:lpstr>
      <vt:lpstr>音樂之公開演出-§3第1項第9款</vt:lpstr>
      <vt:lpstr>如何判斷公開播送、公開演出是否須取得授權</vt:lpstr>
      <vt:lpstr>PowerPoint 簡報</vt:lpstr>
      <vt:lpstr>我國卡拉OK市場簡介</vt:lpstr>
      <vt:lpstr>國內電腦伴唱機廠牌</vt:lpstr>
      <vt:lpstr>灌歌(重製)可能涉及對著作之利用 </vt:lpstr>
      <vt:lpstr>我國電腦伴唱機重製授權市場圖</vt:lpstr>
      <vt:lpstr>PowerPoint 簡報</vt:lpstr>
      <vt:lpstr>PowerPoint 簡報</vt:lpstr>
      <vt:lpstr>唱歌(公開演出、公開上映)可能涉及對著作之利用 </vt:lpstr>
      <vt:lpstr>我國電腦伴唱機公開演出授權市場圖</vt:lpstr>
      <vt:lpstr>卡拉OK授權制度介紹</vt:lpstr>
      <vt:lpstr>提供電腦伴唱機供顧客演唱</vt:lpstr>
      <vt:lpstr>集管團體制度簡介</vt:lpstr>
      <vt:lpstr>著作財產權行使</vt:lpstr>
      <vt:lpstr>著作權集管組織簡介(一)</vt:lpstr>
      <vt:lpstr>著作權集管組織簡介(二)</vt:lpstr>
      <vt:lpstr>著作權集管組織之功能(一)</vt:lpstr>
      <vt:lpstr>集管組織授權方式─概括授權</vt:lpstr>
      <vt:lpstr>集管團體授權方式─個別授權</vt:lpstr>
      <vt:lpstr>著作權集管團體之功能(二) ─國際合作</vt:lpstr>
      <vt:lpstr>我國現有著作權集體管理團體</vt:lpstr>
      <vt:lpstr>我國集管團體介紹(二) ─管理著作資訊</vt:lpstr>
      <vt:lpstr>費率審議制度介紹</vt:lpstr>
      <vt:lpstr>我國費率審議制度介紹</vt:lpstr>
      <vt:lpstr>審議時之主要審酌因素</vt:lpstr>
      <vt:lpstr>經審定費率之效力與作用</vt:lpstr>
      <vt:lpstr>報告完畢</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Playing Music in the Public</dc:title>
  <dc:creator>flyflower</dc:creator>
  <cp:lastModifiedBy>00464</cp:lastModifiedBy>
  <cp:revision>364</cp:revision>
  <cp:lastPrinted>2015-03-02T05:59:43Z</cp:lastPrinted>
  <dcterms:created xsi:type="dcterms:W3CDTF">2011-01-19T12:00:04Z</dcterms:created>
  <dcterms:modified xsi:type="dcterms:W3CDTF">2015-03-02T07:22:24Z</dcterms:modified>
</cp:coreProperties>
</file>