
<file path=[Content_Types].xml><?xml version="1.0" encoding="utf-8"?>
<Types xmlns="http://schemas.openxmlformats.org/package/2006/content-types">
  <Default Extension="png" ContentType="image/png"/>
  <Default Extension="tmp"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3.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Lst>
  <p:notesMasterIdLst>
    <p:notesMasterId r:id="rId46"/>
  </p:notesMasterIdLst>
  <p:sldIdLst>
    <p:sldId id="256" r:id="rId3"/>
    <p:sldId id="313" r:id="rId4"/>
    <p:sldId id="257" r:id="rId5"/>
    <p:sldId id="259" r:id="rId6"/>
    <p:sldId id="330" r:id="rId7"/>
    <p:sldId id="261" r:id="rId8"/>
    <p:sldId id="264" r:id="rId9"/>
    <p:sldId id="268" r:id="rId10"/>
    <p:sldId id="269" r:id="rId11"/>
    <p:sldId id="267" r:id="rId12"/>
    <p:sldId id="270" r:id="rId13"/>
    <p:sldId id="272" r:id="rId14"/>
    <p:sldId id="271" r:id="rId15"/>
    <p:sldId id="333" r:id="rId16"/>
    <p:sldId id="375" r:id="rId17"/>
    <p:sldId id="334" r:id="rId18"/>
    <p:sldId id="335" r:id="rId19"/>
    <p:sldId id="331" r:id="rId20"/>
    <p:sldId id="350" r:id="rId21"/>
    <p:sldId id="362" r:id="rId22"/>
    <p:sldId id="363" r:id="rId23"/>
    <p:sldId id="364" r:id="rId24"/>
    <p:sldId id="286" r:id="rId25"/>
    <p:sldId id="336" r:id="rId26"/>
    <p:sldId id="353" r:id="rId27"/>
    <p:sldId id="288" r:id="rId28"/>
    <p:sldId id="337" r:id="rId29"/>
    <p:sldId id="338" r:id="rId30"/>
    <p:sldId id="365" r:id="rId31"/>
    <p:sldId id="376" r:id="rId32"/>
    <p:sldId id="340" r:id="rId33"/>
    <p:sldId id="386" r:id="rId34"/>
    <p:sldId id="385" r:id="rId35"/>
    <p:sldId id="384" r:id="rId36"/>
    <p:sldId id="348" r:id="rId37"/>
    <p:sldId id="367" r:id="rId38"/>
    <p:sldId id="355" r:id="rId39"/>
    <p:sldId id="356" r:id="rId40"/>
    <p:sldId id="354" r:id="rId41"/>
    <p:sldId id="347" r:id="rId42"/>
    <p:sldId id="387" r:id="rId43"/>
    <p:sldId id="303" r:id="rId44"/>
    <p:sldId id="258" r:id="rId45"/>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EBBEA8B9-E9E9-4A4D-BD67-9C27ED71FAC1}">
          <p14:sldIdLst>
            <p14:sldId id="256"/>
          </p14:sldIdLst>
        </p14:section>
        <p14:section name="未命名的章節" id="{709F733A-97F4-4DC5-AF81-A1F54E69CC5D}">
          <p14:sldIdLst>
            <p14:sldId id="313"/>
            <p14:sldId id="257"/>
            <p14:sldId id="259"/>
            <p14:sldId id="330"/>
            <p14:sldId id="261"/>
            <p14:sldId id="264"/>
            <p14:sldId id="268"/>
            <p14:sldId id="269"/>
            <p14:sldId id="267"/>
            <p14:sldId id="270"/>
            <p14:sldId id="272"/>
            <p14:sldId id="271"/>
            <p14:sldId id="333"/>
            <p14:sldId id="375"/>
            <p14:sldId id="334"/>
            <p14:sldId id="335"/>
            <p14:sldId id="331"/>
            <p14:sldId id="350"/>
            <p14:sldId id="362"/>
            <p14:sldId id="363"/>
            <p14:sldId id="364"/>
            <p14:sldId id="286"/>
            <p14:sldId id="336"/>
            <p14:sldId id="353"/>
            <p14:sldId id="288"/>
            <p14:sldId id="337"/>
            <p14:sldId id="338"/>
            <p14:sldId id="365"/>
            <p14:sldId id="376"/>
            <p14:sldId id="340"/>
            <p14:sldId id="386"/>
            <p14:sldId id="385"/>
            <p14:sldId id="384"/>
            <p14:sldId id="348"/>
            <p14:sldId id="367"/>
            <p14:sldId id="355"/>
            <p14:sldId id="356"/>
            <p14:sldId id="354"/>
            <p14:sldId id="347"/>
            <p14:sldId id="387"/>
            <p14:sldId id="303"/>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66CCFF"/>
    <a:srgbClr val="66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94" y="-3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diagrams/_rels/data16.xml.rels><?xml version="1.0" encoding="UTF-8" standalone="yes"?>
<Relationships xmlns="http://schemas.openxmlformats.org/package/2006/relationships"><Relationship Id="rId1"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zh-TW" altLang="en-US"/>
        </a:p>
      </dgm:t>
    </dgm:pt>
    <dgm:pt modelId="{4FCC1D2C-7318-4E8B-A9E0-6D5BF8292D18}">
      <dgm:prSet phldrT="[文字]"/>
      <dgm:spPr/>
      <dgm:t>
        <a:bodyPr/>
        <a:lstStyle/>
        <a:p>
          <a:r>
            <a:rPr lang="zh-TW" altLang="en-US" b="1" dirty="0" smtClean="0">
              <a:latin typeface="標楷體" pitchFamily="65" charset="-120"/>
              <a:ea typeface="標楷體" pitchFamily="65" charset="-120"/>
            </a:rPr>
            <a:t>語文著作</a:t>
          </a:r>
          <a:endParaRPr lang="zh-TW" altLang="en-US" b="1" dirty="0">
            <a:latin typeface="標楷體" pitchFamily="65" charset="-120"/>
            <a:ea typeface="標楷體" pitchFamily="65" charset="-120"/>
          </a:endParaRPr>
        </a:p>
      </dgm:t>
    </dgm:pt>
    <dgm:pt modelId="{BE434397-E96E-4565-ADEA-6AB30779565C}" type="parTrans" cxnId="{368A013A-9B6D-4CBE-93C6-7F16243579F7}">
      <dgm:prSet/>
      <dgm:spPr/>
      <dgm:t>
        <a:bodyPr/>
        <a:lstStyle/>
        <a:p>
          <a:endParaRPr lang="zh-TW" altLang="en-US" b="1">
            <a:latin typeface="標楷體" pitchFamily="65" charset="-120"/>
            <a:ea typeface="標楷體" pitchFamily="65" charset="-120"/>
          </a:endParaRPr>
        </a:p>
      </dgm:t>
    </dgm:pt>
    <dgm:pt modelId="{E197734D-B30F-45E4-94AE-C16E2A013E81}" type="sibTrans" cxnId="{368A013A-9B6D-4CBE-93C6-7F16243579F7}">
      <dgm:prSet/>
      <dgm:spPr/>
      <dgm:t>
        <a:bodyPr/>
        <a:lstStyle/>
        <a:p>
          <a:endParaRPr lang="zh-TW" altLang="en-US" b="1">
            <a:latin typeface="標楷體" pitchFamily="65" charset="-120"/>
            <a:ea typeface="標楷體" pitchFamily="65" charset="-120"/>
          </a:endParaRPr>
        </a:p>
      </dgm:t>
    </dgm:pt>
    <dgm:pt modelId="{C40E0564-C8E8-46FB-B542-9707344603EB}">
      <dgm:prSet phldrT="[文字]" custT="1"/>
      <dgm:spPr/>
      <dgm:t>
        <a:bodyPr/>
        <a:lstStyle/>
        <a:p>
          <a:r>
            <a:rPr lang="zh-TW" altLang="en-US" sz="1800" b="1" dirty="0" smtClean="0">
              <a:latin typeface="標楷體" pitchFamily="65" charset="-120"/>
              <a:ea typeface="標楷體" pitchFamily="65" charset="-120"/>
            </a:rPr>
            <a:t>詩、詞、散文、小說、劇本、學術論文、演講</a:t>
          </a:r>
          <a:endParaRPr lang="zh-TW" altLang="en-US" sz="1800" b="1" dirty="0">
            <a:latin typeface="標楷體" pitchFamily="65" charset="-120"/>
            <a:ea typeface="標楷體" pitchFamily="65" charset="-120"/>
          </a:endParaRPr>
        </a:p>
      </dgm:t>
    </dgm:pt>
    <dgm:pt modelId="{5B8C17E3-3412-46DD-B7D1-D60E15C99CF5}" type="parTrans" cxnId="{276F4C0B-B855-4218-9D7E-AD9C0DB94E23}">
      <dgm:prSet/>
      <dgm:spPr/>
      <dgm:t>
        <a:bodyPr/>
        <a:lstStyle/>
        <a:p>
          <a:endParaRPr lang="zh-TW" altLang="en-US" b="1">
            <a:latin typeface="標楷體" pitchFamily="65" charset="-120"/>
            <a:ea typeface="標楷體" pitchFamily="65" charset="-120"/>
          </a:endParaRPr>
        </a:p>
      </dgm:t>
    </dgm:pt>
    <dgm:pt modelId="{3D60037C-A62A-4B0D-B073-A37F5D6B017B}" type="sibTrans" cxnId="{276F4C0B-B855-4218-9D7E-AD9C0DB94E23}">
      <dgm:prSet/>
      <dgm:spPr/>
      <dgm:t>
        <a:bodyPr/>
        <a:lstStyle/>
        <a:p>
          <a:endParaRPr lang="zh-TW" altLang="en-US" b="1">
            <a:latin typeface="標楷體" pitchFamily="65" charset="-120"/>
            <a:ea typeface="標楷體" pitchFamily="65" charset="-120"/>
          </a:endParaRPr>
        </a:p>
      </dgm:t>
    </dgm:pt>
    <dgm:pt modelId="{60AA5D97-6369-4FAD-A3AE-1BA78D0EA6A8}">
      <dgm:prSet phldrT="[文字]"/>
      <dgm:spPr/>
      <dgm:t>
        <a:bodyPr/>
        <a:lstStyle/>
        <a:p>
          <a:r>
            <a:rPr lang="zh-TW" altLang="en-US" b="1" dirty="0" smtClean="0">
              <a:latin typeface="標楷體" pitchFamily="65" charset="-120"/>
              <a:ea typeface="標楷體" pitchFamily="65" charset="-120"/>
            </a:rPr>
            <a:t>音樂著作</a:t>
          </a:r>
          <a:endParaRPr lang="zh-TW" altLang="en-US" b="1" dirty="0">
            <a:latin typeface="標楷體" pitchFamily="65" charset="-120"/>
            <a:ea typeface="標楷體" pitchFamily="65" charset="-120"/>
          </a:endParaRPr>
        </a:p>
      </dgm:t>
    </dgm:pt>
    <dgm:pt modelId="{3CE4D05A-A9B6-4CE4-9257-CB058C522EC6}" type="parTrans" cxnId="{01CD77BF-F2F6-4303-B03A-B55C16815664}">
      <dgm:prSet/>
      <dgm:spPr/>
      <dgm:t>
        <a:bodyPr/>
        <a:lstStyle/>
        <a:p>
          <a:endParaRPr lang="zh-TW" altLang="en-US" b="1">
            <a:latin typeface="標楷體" pitchFamily="65" charset="-120"/>
            <a:ea typeface="標楷體" pitchFamily="65" charset="-120"/>
          </a:endParaRPr>
        </a:p>
      </dgm:t>
    </dgm:pt>
    <dgm:pt modelId="{5EE0782F-B5DE-4793-AE33-80C54EB0023C}" type="sibTrans" cxnId="{01CD77BF-F2F6-4303-B03A-B55C16815664}">
      <dgm:prSet/>
      <dgm:spPr/>
      <dgm:t>
        <a:bodyPr/>
        <a:lstStyle/>
        <a:p>
          <a:endParaRPr lang="zh-TW" altLang="en-US" b="1">
            <a:latin typeface="標楷體" pitchFamily="65" charset="-120"/>
            <a:ea typeface="標楷體" pitchFamily="65" charset="-120"/>
          </a:endParaRPr>
        </a:p>
      </dgm:t>
    </dgm:pt>
    <dgm:pt modelId="{A52644F1-5A9E-4A05-97F8-ED287F7647C9}">
      <dgm:prSet phldrT="[文字]" custT="1"/>
      <dgm:spPr/>
      <dgm:t>
        <a:bodyPr/>
        <a:lstStyle/>
        <a:p>
          <a:r>
            <a:rPr lang="zh-TW" altLang="en-US" sz="1800" b="1" dirty="0" smtClean="0">
              <a:latin typeface="標楷體" pitchFamily="65" charset="-120"/>
              <a:ea typeface="標楷體" pitchFamily="65" charset="-120"/>
            </a:rPr>
            <a:t>歌詞、曲譜</a:t>
          </a:r>
          <a:endParaRPr lang="zh-TW" altLang="en-US" sz="1800" b="1" dirty="0">
            <a:latin typeface="標楷體" pitchFamily="65" charset="-120"/>
            <a:ea typeface="標楷體" pitchFamily="65" charset="-120"/>
          </a:endParaRPr>
        </a:p>
      </dgm:t>
    </dgm:pt>
    <dgm:pt modelId="{584343E3-27DC-4784-A135-9522590DF3BF}" type="parTrans" cxnId="{7E8A4B44-1E2D-4064-8F9B-B5157C020A58}">
      <dgm:prSet/>
      <dgm:spPr/>
      <dgm:t>
        <a:bodyPr/>
        <a:lstStyle/>
        <a:p>
          <a:endParaRPr lang="zh-TW" altLang="en-US" b="1">
            <a:latin typeface="標楷體" pitchFamily="65" charset="-120"/>
            <a:ea typeface="標楷體" pitchFamily="65" charset="-120"/>
          </a:endParaRPr>
        </a:p>
      </dgm:t>
    </dgm:pt>
    <dgm:pt modelId="{E6671DC8-3989-4737-A882-5B8A7DA5C9B3}" type="sibTrans" cxnId="{7E8A4B44-1E2D-4064-8F9B-B5157C020A58}">
      <dgm:prSet/>
      <dgm:spPr/>
      <dgm:t>
        <a:bodyPr/>
        <a:lstStyle/>
        <a:p>
          <a:endParaRPr lang="zh-TW" altLang="en-US" b="1">
            <a:latin typeface="標楷體" pitchFamily="65" charset="-120"/>
            <a:ea typeface="標楷體" pitchFamily="65" charset="-120"/>
          </a:endParaRPr>
        </a:p>
      </dgm:t>
    </dgm:pt>
    <dgm:pt modelId="{E8F9A394-AB3E-45FE-AFA9-C3873DDF9F16}">
      <dgm:prSet phldrT="[文字]"/>
      <dgm:spPr/>
      <dgm:t>
        <a:bodyPr/>
        <a:lstStyle/>
        <a:p>
          <a:r>
            <a:rPr lang="zh-TW" altLang="en-US" b="1" dirty="0" smtClean="0">
              <a:latin typeface="標楷體" pitchFamily="65" charset="-120"/>
              <a:ea typeface="標楷體" pitchFamily="65" charset="-120"/>
            </a:rPr>
            <a:t>戲劇、舞蹈著作</a:t>
          </a:r>
          <a:endParaRPr lang="zh-TW" altLang="en-US" b="1" dirty="0">
            <a:latin typeface="標楷體" pitchFamily="65" charset="-120"/>
            <a:ea typeface="標楷體" pitchFamily="65" charset="-120"/>
          </a:endParaRPr>
        </a:p>
      </dgm:t>
    </dgm:pt>
    <dgm:pt modelId="{CD702577-9FEF-4AAC-8952-8F063CCBF1B0}" type="parTrans" cxnId="{F180128B-ABDC-4651-8398-B11D20989C34}">
      <dgm:prSet/>
      <dgm:spPr/>
      <dgm:t>
        <a:bodyPr/>
        <a:lstStyle/>
        <a:p>
          <a:endParaRPr lang="zh-TW" altLang="en-US" b="1">
            <a:latin typeface="標楷體" pitchFamily="65" charset="-120"/>
            <a:ea typeface="標楷體" pitchFamily="65" charset="-120"/>
          </a:endParaRPr>
        </a:p>
      </dgm:t>
    </dgm:pt>
    <dgm:pt modelId="{489B71F8-A469-4CD0-8C63-E9E9BB8690E5}" type="sibTrans" cxnId="{F180128B-ABDC-4651-8398-B11D20989C34}">
      <dgm:prSet/>
      <dgm:spPr/>
      <dgm:t>
        <a:bodyPr/>
        <a:lstStyle/>
        <a:p>
          <a:endParaRPr lang="zh-TW" altLang="en-US" b="1">
            <a:latin typeface="標楷體" pitchFamily="65" charset="-120"/>
            <a:ea typeface="標楷體" pitchFamily="65" charset="-120"/>
          </a:endParaRPr>
        </a:p>
      </dgm:t>
    </dgm:pt>
    <dgm:pt modelId="{80D54C05-86BF-485D-A52A-5E5DE4179258}">
      <dgm:prSet phldrT="[文字]" custT="1"/>
      <dgm:spPr/>
      <dgm:t>
        <a:bodyPr/>
        <a:lstStyle/>
        <a:p>
          <a:r>
            <a:rPr lang="zh-TW" altLang="en-US" sz="1800" b="1" dirty="0" smtClean="0">
              <a:latin typeface="標楷體" pitchFamily="65" charset="-120"/>
              <a:ea typeface="標楷體" pitchFamily="65" charset="-120"/>
            </a:rPr>
            <a:t>舞蹈、歌劇、話劇</a:t>
          </a:r>
          <a:endParaRPr lang="zh-TW" altLang="en-US" sz="1800" b="1" dirty="0">
            <a:latin typeface="標楷體" pitchFamily="65" charset="-120"/>
            <a:ea typeface="標楷體" pitchFamily="65" charset="-120"/>
          </a:endParaRPr>
        </a:p>
      </dgm:t>
    </dgm:pt>
    <dgm:pt modelId="{49CDB1F0-EEE5-4E8E-BCEA-088DDC0B2A0A}" type="parTrans" cxnId="{0B803FFE-7189-42A3-882D-B5CC3D709E49}">
      <dgm:prSet/>
      <dgm:spPr/>
      <dgm:t>
        <a:bodyPr/>
        <a:lstStyle/>
        <a:p>
          <a:endParaRPr lang="zh-TW" altLang="en-US" b="1">
            <a:latin typeface="標楷體" pitchFamily="65" charset="-120"/>
            <a:ea typeface="標楷體" pitchFamily="65" charset="-120"/>
          </a:endParaRPr>
        </a:p>
      </dgm:t>
    </dgm:pt>
    <dgm:pt modelId="{005F27D5-803C-4A31-9339-7443E24311D7}" type="sibTrans" cxnId="{0B803FFE-7189-42A3-882D-B5CC3D709E49}">
      <dgm:prSet/>
      <dgm:spPr/>
      <dgm:t>
        <a:bodyPr/>
        <a:lstStyle/>
        <a:p>
          <a:endParaRPr lang="zh-TW" altLang="en-US" b="1">
            <a:latin typeface="標楷體" pitchFamily="65" charset="-120"/>
            <a:ea typeface="標楷體" pitchFamily="65" charset="-120"/>
          </a:endParaRPr>
        </a:p>
      </dgm:t>
    </dgm:pt>
    <dgm:pt modelId="{52009F95-5DF7-45E8-B00B-EAFFC3FC5E9D}">
      <dgm:prSet phldrT="[文字]"/>
      <dgm:spPr/>
      <dgm:t>
        <a:bodyPr/>
        <a:lstStyle/>
        <a:p>
          <a:r>
            <a:rPr lang="zh-TW" altLang="en-US" b="1" dirty="0" smtClean="0">
              <a:latin typeface="標楷體" pitchFamily="65" charset="-120"/>
              <a:ea typeface="標楷體" pitchFamily="65" charset="-120"/>
            </a:rPr>
            <a:t>美術著作</a:t>
          </a:r>
          <a:endParaRPr lang="zh-TW" altLang="en-US" b="1" dirty="0">
            <a:latin typeface="標楷體" pitchFamily="65" charset="-120"/>
            <a:ea typeface="標楷體" pitchFamily="65" charset="-120"/>
          </a:endParaRPr>
        </a:p>
      </dgm:t>
    </dgm:pt>
    <dgm:pt modelId="{60DC611F-1143-4F3A-9741-224BFCA46F85}" type="parTrans" cxnId="{767C29AC-6FDE-4A7E-A492-7CB0C186D9D5}">
      <dgm:prSet/>
      <dgm:spPr/>
      <dgm:t>
        <a:bodyPr/>
        <a:lstStyle/>
        <a:p>
          <a:endParaRPr lang="zh-TW" altLang="en-US" b="1">
            <a:latin typeface="標楷體" pitchFamily="65" charset="-120"/>
            <a:ea typeface="標楷體" pitchFamily="65" charset="-120"/>
          </a:endParaRPr>
        </a:p>
      </dgm:t>
    </dgm:pt>
    <dgm:pt modelId="{2E54E37E-7762-4FA5-9BAB-A5DA31A9FFFE}" type="sibTrans" cxnId="{767C29AC-6FDE-4A7E-A492-7CB0C186D9D5}">
      <dgm:prSet/>
      <dgm:spPr/>
      <dgm:t>
        <a:bodyPr/>
        <a:lstStyle/>
        <a:p>
          <a:endParaRPr lang="zh-TW" altLang="en-US" b="1">
            <a:latin typeface="標楷體" pitchFamily="65" charset="-120"/>
            <a:ea typeface="標楷體" pitchFamily="65" charset="-120"/>
          </a:endParaRPr>
        </a:p>
      </dgm:t>
    </dgm:pt>
    <dgm:pt modelId="{1FB603BD-1729-44BC-9140-BFCABB1494DA}">
      <dgm:prSet phldrT="[文字]" custT="1"/>
      <dgm:spPr/>
      <dgm:t>
        <a:bodyPr/>
        <a:lstStyle/>
        <a:p>
          <a:r>
            <a:rPr lang="zh-TW" altLang="en-US" sz="1600" b="1" dirty="0" smtClean="0">
              <a:latin typeface="標楷體" pitchFamily="65" charset="-120"/>
              <a:ea typeface="標楷體" pitchFamily="65" charset="-120"/>
            </a:rPr>
            <a:t>繪畫、漫畫、連環圖</a:t>
          </a:r>
          <a:r>
            <a:rPr lang="en-US" altLang="zh-TW" sz="1600" b="1" dirty="0" smtClean="0">
              <a:latin typeface="標楷體" pitchFamily="65" charset="-120"/>
              <a:ea typeface="標楷體" pitchFamily="65" charset="-120"/>
            </a:rPr>
            <a:t>(</a:t>
          </a:r>
          <a:r>
            <a:rPr lang="zh-TW" altLang="en-US" sz="1600" b="1" dirty="0" smtClean="0">
              <a:latin typeface="標楷體" pitchFamily="65" charset="-120"/>
              <a:ea typeface="標楷體" pitchFamily="65" charset="-120"/>
            </a:rPr>
            <a:t>卡通</a:t>
          </a:r>
          <a:r>
            <a:rPr lang="en-US" altLang="zh-TW" sz="1600" b="1" dirty="0" smtClean="0">
              <a:latin typeface="標楷體" pitchFamily="65" charset="-120"/>
              <a:ea typeface="標楷體" pitchFamily="65" charset="-120"/>
            </a:rPr>
            <a:t>)</a:t>
          </a:r>
          <a:r>
            <a:rPr lang="zh-TW" altLang="en-US" sz="1600" b="1" dirty="0" smtClean="0">
              <a:latin typeface="標楷體" pitchFamily="65" charset="-120"/>
              <a:ea typeface="標楷體" pitchFamily="65" charset="-120"/>
            </a:rPr>
            <a:t>、素描、書法、字型繪畫、雕塑、美術工藝品</a:t>
          </a:r>
          <a:endParaRPr lang="zh-TW" altLang="en-US" sz="1600" b="1" dirty="0">
            <a:latin typeface="標楷體" pitchFamily="65" charset="-120"/>
            <a:ea typeface="標楷體" pitchFamily="65" charset="-120"/>
          </a:endParaRPr>
        </a:p>
      </dgm:t>
    </dgm:pt>
    <dgm:pt modelId="{2445CD72-EB58-46E4-95CE-D0CE1D468AF0}" type="parTrans" cxnId="{D35D55CA-417D-4E88-9CBE-A541A5D0EDA2}">
      <dgm:prSet/>
      <dgm:spPr/>
      <dgm:t>
        <a:bodyPr/>
        <a:lstStyle/>
        <a:p>
          <a:endParaRPr lang="zh-TW" altLang="en-US" b="1">
            <a:latin typeface="標楷體" pitchFamily="65" charset="-120"/>
            <a:ea typeface="標楷體" pitchFamily="65" charset="-120"/>
          </a:endParaRPr>
        </a:p>
      </dgm:t>
    </dgm:pt>
    <dgm:pt modelId="{56D02AC5-FCAA-46A4-A768-0DB0A8A50E52}" type="sibTrans" cxnId="{D35D55CA-417D-4E88-9CBE-A541A5D0EDA2}">
      <dgm:prSet/>
      <dgm:spPr/>
      <dgm:t>
        <a:bodyPr/>
        <a:lstStyle/>
        <a:p>
          <a:endParaRPr lang="zh-TW" altLang="en-US" b="1">
            <a:latin typeface="標楷體" pitchFamily="65" charset="-120"/>
            <a:ea typeface="標楷體" pitchFamily="65" charset="-120"/>
          </a:endParaRPr>
        </a:p>
      </dgm:t>
    </dgm:pt>
    <dgm:pt modelId="{3D2AC187-AB6B-48D8-BD77-60E5E14C106B}">
      <dgm:prSet phldrT="[文字]"/>
      <dgm:spPr/>
      <dgm:t>
        <a:bodyPr/>
        <a:lstStyle/>
        <a:p>
          <a:r>
            <a:rPr lang="zh-TW" altLang="en-US" b="1" dirty="0" smtClean="0">
              <a:latin typeface="標楷體" pitchFamily="65" charset="-120"/>
              <a:ea typeface="標楷體" pitchFamily="65" charset="-120"/>
            </a:rPr>
            <a:t>攝影著作</a:t>
          </a:r>
          <a:endParaRPr lang="zh-TW" altLang="en-US" b="1" dirty="0">
            <a:latin typeface="標楷體" pitchFamily="65" charset="-120"/>
            <a:ea typeface="標楷體" pitchFamily="65" charset="-120"/>
          </a:endParaRPr>
        </a:p>
      </dgm:t>
    </dgm:pt>
    <dgm:pt modelId="{3019309B-1BC8-4961-B0F0-EA81C837A1D9}" type="parTrans" cxnId="{92AC338E-2427-4C3B-9052-A8C2FC7AB9BC}">
      <dgm:prSet/>
      <dgm:spPr/>
      <dgm:t>
        <a:bodyPr/>
        <a:lstStyle/>
        <a:p>
          <a:endParaRPr lang="zh-TW" altLang="en-US" b="1">
            <a:latin typeface="標楷體" pitchFamily="65" charset="-120"/>
            <a:ea typeface="標楷體" pitchFamily="65" charset="-120"/>
          </a:endParaRPr>
        </a:p>
      </dgm:t>
    </dgm:pt>
    <dgm:pt modelId="{C7A80D68-1B34-425D-A367-3DC5819C40A1}" type="sibTrans" cxnId="{92AC338E-2427-4C3B-9052-A8C2FC7AB9BC}">
      <dgm:prSet/>
      <dgm:spPr/>
      <dgm:t>
        <a:bodyPr/>
        <a:lstStyle/>
        <a:p>
          <a:endParaRPr lang="zh-TW" altLang="en-US" b="1">
            <a:latin typeface="標楷體" pitchFamily="65" charset="-120"/>
            <a:ea typeface="標楷體" pitchFamily="65" charset="-120"/>
          </a:endParaRPr>
        </a:p>
      </dgm:t>
    </dgm:pt>
    <dgm:pt modelId="{CEE85C2F-C7EF-4F54-960B-638B8D6DAF83}">
      <dgm:prSet phldrT="[文字]" custT="1"/>
      <dgm:spPr/>
      <dgm:t>
        <a:bodyPr/>
        <a:lstStyle/>
        <a:p>
          <a:r>
            <a:rPr lang="zh-TW" altLang="en-US" sz="1800" b="1" dirty="0" smtClean="0">
              <a:latin typeface="標楷體" pitchFamily="65" charset="-120"/>
              <a:ea typeface="標楷體" pitchFamily="65" charset="-120"/>
            </a:rPr>
            <a:t>照片、幻燈片</a:t>
          </a:r>
          <a:endParaRPr lang="zh-TW" altLang="en-US" sz="1800" b="1" dirty="0">
            <a:latin typeface="標楷體" pitchFamily="65" charset="-120"/>
            <a:ea typeface="標楷體" pitchFamily="65" charset="-120"/>
          </a:endParaRPr>
        </a:p>
      </dgm:t>
    </dgm:pt>
    <dgm:pt modelId="{9EEF34B3-014A-41A9-B9CC-A729B98C85CE}" type="parTrans" cxnId="{9D2C3D55-143A-49F1-8922-4E1B20B28324}">
      <dgm:prSet/>
      <dgm:spPr/>
      <dgm:t>
        <a:bodyPr/>
        <a:lstStyle/>
        <a:p>
          <a:endParaRPr lang="zh-TW" altLang="en-US" b="1">
            <a:latin typeface="標楷體" pitchFamily="65" charset="-120"/>
            <a:ea typeface="標楷體" pitchFamily="65" charset="-120"/>
          </a:endParaRPr>
        </a:p>
      </dgm:t>
    </dgm:pt>
    <dgm:pt modelId="{1C2CED33-C281-4333-A575-52E7CE8950D6}" type="sibTrans" cxnId="{9D2C3D55-143A-49F1-8922-4E1B20B28324}">
      <dgm:prSet/>
      <dgm:spPr/>
      <dgm:t>
        <a:bodyPr/>
        <a:lstStyle/>
        <a:p>
          <a:endParaRPr lang="zh-TW" altLang="en-US" b="1">
            <a:latin typeface="標楷體" pitchFamily="65" charset="-120"/>
            <a:ea typeface="標楷體" pitchFamily="65" charset="-120"/>
          </a:endParaRPr>
        </a:p>
      </dgm:t>
    </dgm:pt>
    <dgm:pt modelId="{F9C9C483-0F53-4E9B-954B-FB8E5F62A631}">
      <dgm:prSet phldrT="[文字]"/>
      <dgm:spPr/>
      <dgm:t>
        <a:bodyPr/>
        <a:lstStyle/>
        <a:p>
          <a:r>
            <a:rPr lang="zh-TW" altLang="en-US" b="1" dirty="0" smtClean="0">
              <a:latin typeface="標楷體" pitchFamily="65" charset="-120"/>
              <a:ea typeface="標楷體" pitchFamily="65" charset="-120"/>
            </a:rPr>
            <a:t>圖形著作</a:t>
          </a:r>
          <a:endParaRPr lang="zh-TW" altLang="en-US" b="1" dirty="0">
            <a:latin typeface="標楷體" pitchFamily="65" charset="-120"/>
            <a:ea typeface="標楷體" pitchFamily="65" charset="-120"/>
          </a:endParaRPr>
        </a:p>
      </dgm:t>
    </dgm:pt>
    <dgm:pt modelId="{72F01BE5-3D34-4973-8446-945A8D979F64}" type="parTrans" cxnId="{BCDD2FBF-2BEE-46CC-87D0-3774502DA773}">
      <dgm:prSet/>
      <dgm:spPr/>
      <dgm:t>
        <a:bodyPr/>
        <a:lstStyle/>
        <a:p>
          <a:endParaRPr lang="zh-TW" altLang="en-US" b="1">
            <a:latin typeface="標楷體" pitchFamily="65" charset="-120"/>
            <a:ea typeface="標楷體" pitchFamily="65" charset="-120"/>
          </a:endParaRPr>
        </a:p>
      </dgm:t>
    </dgm:pt>
    <dgm:pt modelId="{C025CA92-136D-4A7C-B1BC-15B24234DF99}" type="sibTrans" cxnId="{BCDD2FBF-2BEE-46CC-87D0-3774502DA773}">
      <dgm:prSet/>
      <dgm:spPr/>
      <dgm:t>
        <a:bodyPr/>
        <a:lstStyle/>
        <a:p>
          <a:endParaRPr lang="zh-TW" altLang="en-US" b="1">
            <a:latin typeface="標楷體" pitchFamily="65" charset="-120"/>
            <a:ea typeface="標楷體" pitchFamily="65" charset="-120"/>
          </a:endParaRPr>
        </a:p>
      </dgm:t>
    </dgm:pt>
    <dgm:pt modelId="{A9DF4ED2-C962-4617-A16B-7B8E13744E1A}">
      <dgm:prSet phldrT="[文字]" custT="1"/>
      <dgm:spPr/>
      <dgm:t>
        <a:bodyPr/>
        <a:lstStyle/>
        <a:p>
          <a:r>
            <a:rPr lang="zh-TW" altLang="en-US" sz="1800" b="1" dirty="0" smtClean="0">
              <a:latin typeface="標楷體" pitchFamily="65" charset="-120"/>
              <a:ea typeface="標楷體" pitchFamily="65" charset="-120"/>
            </a:rPr>
            <a:t>地圖、科技或工程設計圖、圖表</a:t>
          </a:r>
          <a:endParaRPr lang="zh-TW" altLang="en-US" sz="1800" b="1" dirty="0">
            <a:latin typeface="標楷體" pitchFamily="65" charset="-120"/>
            <a:ea typeface="標楷體" pitchFamily="65" charset="-120"/>
          </a:endParaRPr>
        </a:p>
      </dgm:t>
    </dgm:pt>
    <dgm:pt modelId="{1722B7FD-8EDC-4A6E-97B7-600576D3BC03}" type="parTrans" cxnId="{B002DA82-3114-4FEA-A536-4EFB53B31281}">
      <dgm:prSet/>
      <dgm:spPr/>
      <dgm:t>
        <a:bodyPr/>
        <a:lstStyle/>
        <a:p>
          <a:endParaRPr lang="zh-TW" altLang="en-US" b="1">
            <a:latin typeface="標楷體" pitchFamily="65" charset="-120"/>
            <a:ea typeface="標楷體" pitchFamily="65" charset="-120"/>
          </a:endParaRPr>
        </a:p>
      </dgm:t>
    </dgm:pt>
    <dgm:pt modelId="{C29B9185-0BCE-4436-80D9-9A076D2B161C}" type="sibTrans" cxnId="{B002DA82-3114-4FEA-A536-4EFB53B31281}">
      <dgm:prSet/>
      <dgm:spPr/>
      <dgm:t>
        <a:bodyPr/>
        <a:lstStyle/>
        <a:p>
          <a:endParaRPr lang="zh-TW" altLang="en-US" b="1">
            <a:latin typeface="標楷體" pitchFamily="65" charset="-120"/>
            <a:ea typeface="標楷體" pitchFamily="65" charset="-120"/>
          </a:endParaRPr>
        </a:p>
      </dgm:t>
    </dgm:pt>
    <dgm:pt modelId="{28169FB3-BCEC-4668-8CE9-E6BAD2166F4B}">
      <dgm:prSet phldrT="[文字]"/>
      <dgm:spPr/>
      <dgm:t>
        <a:bodyPr/>
        <a:lstStyle/>
        <a:p>
          <a:r>
            <a:rPr lang="zh-TW" altLang="en-US" b="1" dirty="0" smtClean="0">
              <a:latin typeface="標楷體" pitchFamily="65" charset="-120"/>
              <a:ea typeface="標楷體" pitchFamily="65" charset="-120"/>
            </a:rPr>
            <a:t>視聽著作</a:t>
          </a:r>
          <a:endParaRPr lang="zh-TW" altLang="en-US" b="1" dirty="0">
            <a:latin typeface="標楷體" pitchFamily="65" charset="-120"/>
            <a:ea typeface="標楷體" pitchFamily="65" charset="-120"/>
          </a:endParaRPr>
        </a:p>
      </dgm:t>
    </dgm:pt>
    <dgm:pt modelId="{CE40347D-06CF-44C4-8291-87E822B0DBF0}" type="parTrans" cxnId="{DFFC554D-2CBE-47EF-B25C-972A4109F978}">
      <dgm:prSet/>
      <dgm:spPr/>
      <dgm:t>
        <a:bodyPr/>
        <a:lstStyle/>
        <a:p>
          <a:endParaRPr lang="zh-TW" altLang="en-US" b="1">
            <a:latin typeface="標楷體" pitchFamily="65" charset="-120"/>
            <a:ea typeface="標楷體" pitchFamily="65" charset="-120"/>
          </a:endParaRPr>
        </a:p>
      </dgm:t>
    </dgm:pt>
    <dgm:pt modelId="{1A9F26AB-B2ED-4194-8C53-A1A1B73A56C3}" type="sibTrans" cxnId="{DFFC554D-2CBE-47EF-B25C-972A4109F978}">
      <dgm:prSet/>
      <dgm:spPr/>
      <dgm:t>
        <a:bodyPr/>
        <a:lstStyle/>
        <a:p>
          <a:endParaRPr lang="zh-TW" altLang="en-US" b="1">
            <a:latin typeface="標楷體" pitchFamily="65" charset="-120"/>
            <a:ea typeface="標楷體" pitchFamily="65" charset="-120"/>
          </a:endParaRPr>
        </a:p>
      </dgm:t>
    </dgm:pt>
    <dgm:pt modelId="{7E47FC4B-4983-4495-8F26-D31F17F430DF}">
      <dgm:prSet phldrT="[文字]" custT="1"/>
      <dgm:spPr/>
      <dgm:t>
        <a:bodyPr/>
        <a:lstStyle/>
        <a:p>
          <a:r>
            <a:rPr lang="zh-TW" altLang="en-US" sz="1800" b="1" dirty="0" smtClean="0">
              <a:latin typeface="標楷體" pitchFamily="65" charset="-120"/>
              <a:ea typeface="標楷體" pitchFamily="65" charset="-120"/>
            </a:rPr>
            <a:t>電影、錄影、電腦螢幕顯示之影像</a:t>
          </a:r>
          <a:endParaRPr lang="zh-TW" altLang="en-US" sz="1800" b="1" dirty="0">
            <a:latin typeface="標楷體" pitchFamily="65" charset="-120"/>
            <a:ea typeface="標楷體" pitchFamily="65" charset="-120"/>
          </a:endParaRPr>
        </a:p>
      </dgm:t>
    </dgm:pt>
    <dgm:pt modelId="{B35AE5C2-EE17-4FE9-823F-3F23A15F03D0}" type="parTrans" cxnId="{6FD3C1BB-3E71-4043-8D95-2473B54B754F}">
      <dgm:prSet/>
      <dgm:spPr/>
      <dgm:t>
        <a:bodyPr/>
        <a:lstStyle/>
        <a:p>
          <a:endParaRPr lang="zh-TW" altLang="en-US" b="1">
            <a:latin typeface="標楷體" pitchFamily="65" charset="-120"/>
            <a:ea typeface="標楷體" pitchFamily="65" charset="-120"/>
          </a:endParaRPr>
        </a:p>
      </dgm:t>
    </dgm:pt>
    <dgm:pt modelId="{89A71998-017E-47E1-9E69-2BE4462C51F8}" type="sibTrans" cxnId="{6FD3C1BB-3E71-4043-8D95-2473B54B754F}">
      <dgm:prSet/>
      <dgm:spPr/>
      <dgm:t>
        <a:bodyPr/>
        <a:lstStyle/>
        <a:p>
          <a:endParaRPr lang="zh-TW" altLang="en-US" b="1">
            <a:latin typeface="標楷體" pitchFamily="65" charset="-120"/>
            <a:ea typeface="標楷體" pitchFamily="65" charset="-120"/>
          </a:endParaRPr>
        </a:p>
      </dgm:t>
    </dgm:pt>
    <dgm:pt modelId="{61974E19-A3F5-4D3F-BFD4-636065B62E5D}">
      <dgm:prSet phldrT="[文字]"/>
      <dgm:spPr/>
      <dgm:t>
        <a:bodyPr/>
        <a:lstStyle/>
        <a:p>
          <a:r>
            <a:rPr lang="zh-TW" altLang="en-US" b="1" dirty="0" smtClean="0">
              <a:latin typeface="標楷體" pitchFamily="65" charset="-120"/>
              <a:ea typeface="標楷體" pitchFamily="65" charset="-120"/>
            </a:rPr>
            <a:t>錄音著作</a:t>
          </a:r>
          <a:endParaRPr lang="zh-TW" altLang="en-US" b="1" dirty="0">
            <a:latin typeface="標楷體" pitchFamily="65" charset="-120"/>
            <a:ea typeface="標楷體" pitchFamily="65" charset="-120"/>
          </a:endParaRPr>
        </a:p>
      </dgm:t>
    </dgm:pt>
    <dgm:pt modelId="{C355B514-D5D2-4BC6-BD5C-F029802B0233}" type="parTrans" cxnId="{1F5B4A85-7BD1-48DE-94CC-394FBC9AFF06}">
      <dgm:prSet/>
      <dgm:spPr/>
      <dgm:t>
        <a:bodyPr/>
        <a:lstStyle/>
        <a:p>
          <a:endParaRPr lang="zh-TW" altLang="en-US" b="1">
            <a:latin typeface="標楷體" pitchFamily="65" charset="-120"/>
            <a:ea typeface="標楷體" pitchFamily="65" charset="-120"/>
          </a:endParaRPr>
        </a:p>
      </dgm:t>
    </dgm:pt>
    <dgm:pt modelId="{5F689FA0-FDD2-474F-BF34-5CAAC1D74C1C}" type="sibTrans" cxnId="{1F5B4A85-7BD1-48DE-94CC-394FBC9AFF06}">
      <dgm:prSet/>
      <dgm:spPr/>
      <dgm:t>
        <a:bodyPr/>
        <a:lstStyle/>
        <a:p>
          <a:endParaRPr lang="zh-TW" altLang="en-US" b="1">
            <a:latin typeface="標楷體" pitchFamily="65" charset="-120"/>
            <a:ea typeface="標楷體" pitchFamily="65" charset="-120"/>
          </a:endParaRPr>
        </a:p>
      </dgm:t>
    </dgm:pt>
    <dgm:pt modelId="{6512DB8D-59B2-4CC3-AC19-8D888AA43A10}">
      <dgm:prSet phldrT="[文字]" custT="1"/>
      <dgm:spPr/>
      <dgm:t>
        <a:bodyPr/>
        <a:lstStyle/>
        <a:p>
          <a:r>
            <a:rPr lang="zh-TW" altLang="en-US" sz="1800" b="1" dirty="0" smtClean="0">
              <a:latin typeface="標楷體" pitchFamily="65" charset="-120"/>
              <a:ea typeface="標楷體" pitchFamily="65" charset="-120"/>
            </a:rPr>
            <a:t>音樂</a:t>
          </a:r>
          <a:r>
            <a:rPr lang="en-US" altLang="zh-TW" sz="1800" b="1" dirty="0" smtClean="0">
              <a:latin typeface="標楷體" pitchFamily="65" charset="-120"/>
              <a:ea typeface="標楷體" pitchFamily="65" charset="-120"/>
            </a:rPr>
            <a:t>CD</a:t>
          </a:r>
          <a:r>
            <a:rPr lang="zh-TW" altLang="en-US" sz="1800" b="1" dirty="0" smtClean="0">
              <a:latin typeface="標楷體" pitchFamily="65" charset="-120"/>
              <a:ea typeface="標楷體" pitchFamily="65" charset="-120"/>
            </a:rPr>
            <a:t>、卡帶</a:t>
          </a:r>
          <a:endParaRPr lang="zh-TW" altLang="en-US" sz="1800" b="1" dirty="0">
            <a:latin typeface="標楷體" pitchFamily="65" charset="-120"/>
            <a:ea typeface="標楷體" pitchFamily="65" charset="-120"/>
          </a:endParaRPr>
        </a:p>
      </dgm:t>
    </dgm:pt>
    <dgm:pt modelId="{BAD3BADD-C991-422A-B0D3-FB3C10EE1BE7}" type="parTrans" cxnId="{836E749A-28DB-4031-92D8-4F00E5081965}">
      <dgm:prSet/>
      <dgm:spPr/>
      <dgm:t>
        <a:bodyPr/>
        <a:lstStyle/>
        <a:p>
          <a:endParaRPr lang="zh-TW" altLang="en-US" b="1">
            <a:latin typeface="標楷體" pitchFamily="65" charset="-120"/>
            <a:ea typeface="標楷體" pitchFamily="65" charset="-120"/>
          </a:endParaRPr>
        </a:p>
      </dgm:t>
    </dgm:pt>
    <dgm:pt modelId="{7196243D-5B34-4C70-B4B2-560F50D643CD}" type="sibTrans" cxnId="{836E749A-28DB-4031-92D8-4F00E5081965}">
      <dgm:prSet/>
      <dgm:spPr/>
      <dgm:t>
        <a:bodyPr/>
        <a:lstStyle/>
        <a:p>
          <a:endParaRPr lang="zh-TW" altLang="en-US" b="1">
            <a:latin typeface="標楷體" pitchFamily="65" charset="-120"/>
            <a:ea typeface="標楷體" pitchFamily="65" charset="-120"/>
          </a:endParaRPr>
        </a:p>
      </dgm:t>
    </dgm:pt>
    <dgm:pt modelId="{7EB48047-386A-4393-BA8F-7C9F60D1C760}">
      <dgm:prSet phldrT="[文字]"/>
      <dgm:spPr/>
      <dgm:t>
        <a:bodyPr/>
        <a:lstStyle/>
        <a:p>
          <a:r>
            <a:rPr lang="zh-TW" altLang="en-US" b="1" dirty="0" smtClean="0">
              <a:latin typeface="標楷體" pitchFamily="65" charset="-120"/>
              <a:ea typeface="標楷體" pitchFamily="65" charset="-120"/>
            </a:rPr>
            <a:t>建築著作</a:t>
          </a:r>
          <a:endParaRPr lang="zh-TW" altLang="en-US" b="1" dirty="0">
            <a:latin typeface="標楷體" pitchFamily="65" charset="-120"/>
            <a:ea typeface="標楷體" pitchFamily="65" charset="-120"/>
          </a:endParaRPr>
        </a:p>
      </dgm:t>
    </dgm:pt>
    <dgm:pt modelId="{30AD253F-02DE-4105-8000-A4B15AB54E4D}" type="parTrans" cxnId="{9D2DDA57-F886-4036-AB07-ABEA8D3D9373}">
      <dgm:prSet/>
      <dgm:spPr/>
      <dgm:t>
        <a:bodyPr/>
        <a:lstStyle/>
        <a:p>
          <a:endParaRPr lang="zh-TW" altLang="en-US" b="1">
            <a:latin typeface="標楷體" pitchFamily="65" charset="-120"/>
            <a:ea typeface="標楷體" pitchFamily="65" charset="-120"/>
          </a:endParaRPr>
        </a:p>
      </dgm:t>
    </dgm:pt>
    <dgm:pt modelId="{BE04E538-B227-4994-826B-D550889D0019}" type="sibTrans" cxnId="{9D2DDA57-F886-4036-AB07-ABEA8D3D9373}">
      <dgm:prSet/>
      <dgm:spPr/>
      <dgm:t>
        <a:bodyPr/>
        <a:lstStyle/>
        <a:p>
          <a:endParaRPr lang="zh-TW" altLang="en-US" b="1">
            <a:latin typeface="標楷體" pitchFamily="65" charset="-120"/>
            <a:ea typeface="標楷體" pitchFamily="65" charset="-120"/>
          </a:endParaRPr>
        </a:p>
      </dgm:t>
    </dgm:pt>
    <dgm:pt modelId="{25ED184E-EEB0-4210-AFD5-7C221DC5814D}">
      <dgm:prSet phldrT="[文字]" custT="1"/>
      <dgm:spPr/>
      <dgm:t>
        <a:bodyPr/>
        <a:lstStyle/>
        <a:p>
          <a:r>
            <a:rPr lang="zh-TW" altLang="en-US" sz="1800" b="1" dirty="0" smtClean="0">
              <a:latin typeface="標楷體" pitchFamily="65" charset="-120"/>
              <a:ea typeface="標楷體" pitchFamily="65" charset="-120"/>
            </a:rPr>
            <a:t>建築物、建築模型、建築設計圖</a:t>
          </a:r>
          <a:endParaRPr lang="zh-TW" altLang="en-US" sz="1800" b="1" dirty="0">
            <a:latin typeface="標楷體" pitchFamily="65" charset="-120"/>
            <a:ea typeface="標楷體" pitchFamily="65" charset="-120"/>
          </a:endParaRPr>
        </a:p>
      </dgm:t>
    </dgm:pt>
    <dgm:pt modelId="{7A235A94-D8B7-4F9A-AE8B-69B67563C5FA}" type="parTrans" cxnId="{A0F6ED0C-DE8C-47DF-9EFE-B68DFA830167}">
      <dgm:prSet/>
      <dgm:spPr/>
      <dgm:t>
        <a:bodyPr/>
        <a:lstStyle/>
        <a:p>
          <a:endParaRPr lang="zh-TW" altLang="en-US" b="1">
            <a:latin typeface="標楷體" pitchFamily="65" charset="-120"/>
            <a:ea typeface="標楷體" pitchFamily="65" charset="-120"/>
          </a:endParaRPr>
        </a:p>
      </dgm:t>
    </dgm:pt>
    <dgm:pt modelId="{EB2BD08A-C490-473E-9F6C-35DA44ED260D}" type="sibTrans" cxnId="{A0F6ED0C-DE8C-47DF-9EFE-B68DFA830167}">
      <dgm:prSet/>
      <dgm:spPr/>
      <dgm:t>
        <a:bodyPr/>
        <a:lstStyle/>
        <a:p>
          <a:endParaRPr lang="zh-TW" altLang="en-US" b="1">
            <a:latin typeface="標楷體" pitchFamily="65" charset="-120"/>
            <a:ea typeface="標楷體" pitchFamily="65" charset="-120"/>
          </a:endParaRPr>
        </a:p>
      </dgm:t>
    </dgm:pt>
    <dgm:pt modelId="{7DFF941C-4712-4791-B07F-A244CDB33638}">
      <dgm:prSet phldrT="[文字]"/>
      <dgm:spPr/>
      <dgm:t>
        <a:bodyPr/>
        <a:lstStyle/>
        <a:p>
          <a:r>
            <a:rPr lang="zh-TW" altLang="en-US" b="1" dirty="0" smtClean="0">
              <a:latin typeface="標楷體" pitchFamily="65" charset="-120"/>
              <a:ea typeface="標楷體" pitchFamily="65" charset="-120"/>
            </a:rPr>
            <a:t>電腦程式著作</a:t>
          </a:r>
          <a:endParaRPr lang="zh-TW" altLang="en-US" b="1" dirty="0">
            <a:latin typeface="標楷體" pitchFamily="65" charset="-120"/>
            <a:ea typeface="標楷體" pitchFamily="65" charset="-120"/>
          </a:endParaRPr>
        </a:p>
      </dgm:t>
    </dgm:pt>
    <dgm:pt modelId="{91FA1BC2-7F9B-474A-987E-93838989732B}" type="parTrans" cxnId="{A76B6E24-A903-4495-9FD5-A448A6243AC2}">
      <dgm:prSet/>
      <dgm:spPr/>
      <dgm:t>
        <a:bodyPr/>
        <a:lstStyle/>
        <a:p>
          <a:endParaRPr lang="zh-TW" altLang="en-US" b="1">
            <a:latin typeface="標楷體" pitchFamily="65" charset="-120"/>
            <a:ea typeface="標楷體" pitchFamily="65" charset="-120"/>
          </a:endParaRPr>
        </a:p>
      </dgm:t>
    </dgm:pt>
    <dgm:pt modelId="{AE21D3B7-6CEB-45D9-B466-069CECDB6A6A}" type="sibTrans" cxnId="{A76B6E24-A903-4495-9FD5-A448A6243AC2}">
      <dgm:prSet/>
      <dgm:spPr/>
      <dgm:t>
        <a:bodyPr/>
        <a:lstStyle/>
        <a:p>
          <a:endParaRPr lang="zh-TW" altLang="en-US" b="1">
            <a:latin typeface="標楷體" pitchFamily="65" charset="-120"/>
            <a:ea typeface="標楷體" pitchFamily="65" charset="-120"/>
          </a:endParaRPr>
        </a:p>
      </dgm:t>
    </dgm:pt>
    <dgm:pt modelId="{812DA582-3F96-41F2-98F8-AB7D7433F5B7}">
      <dgm:prSet phldrT="[文字]"/>
      <dgm:spPr/>
      <dgm:t>
        <a:bodyPr/>
        <a:lstStyle/>
        <a:p>
          <a:r>
            <a:rPr lang="zh-TW" altLang="en-US" b="1" dirty="0" smtClean="0">
              <a:latin typeface="標楷體" pitchFamily="65" charset="-120"/>
              <a:ea typeface="標楷體" pitchFamily="65" charset="-120"/>
            </a:rPr>
            <a:t>直接或間接使電腦產生一定結果為目的所組成之指令組合。</a:t>
          </a:r>
          <a:endParaRPr lang="zh-TW" altLang="en-US" b="1" dirty="0">
            <a:latin typeface="標楷體" pitchFamily="65" charset="-120"/>
            <a:ea typeface="標楷體" pitchFamily="65" charset="-120"/>
          </a:endParaRPr>
        </a:p>
      </dgm:t>
    </dgm:pt>
    <dgm:pt modelId="{7AF81A3A-93B6-4EA2-9624-82D967FD5063}" type="parTrans" cxnId="{F7B070CC-9B3E-4CB1-BE35-2C8F40607BCA}">
      <dgm:prSet/>
      <dgm:spPr/>
      <dgm:t>
        <a:bodyPr/>
        <a:lstStyle/>
        <a:p>
          <a:endParaRPr lang="zh-TW" altLang="en-US" b="1">
            <a:latin typeface="標楷體" pitchFamily="65" charset="-120"/>
            <a:ea typeface="標楷體" pitchFamily="65" charset="-120"/>
          </a:endParaRPr>
        </a:p>
      </dgm:t>
    </dgm:pt>
    <dgm:pt modelId="{AFC410F8-DA61-41D8-9B5D-AADBAEB92A61}" type="sibTrans" cxnId="{F7B070CC-9B3E-4CB1-BE35-2C8F40607BCA}">
      <dgm:prSet/>
      <dgm:spPr/>
      <dgm:t>
        <a:bodyPr/>
        <a:lstStyle/>
        <a:p>
          <a:endParaRPr lang="zh-TW" altLang="en-US" b="1">
            <a:latin typeface="標楷體" pitchFamily="65" charset="-120"/>
            <a:ea typeface="標楷體" pitchFamily="65" charset="-120"/>
          </a:endParaRPr>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dgm:presLayoutVars>
          <dgm:bulletEnabled val="1"/>
        </dgm:presLayoutVars>
      </dgm:prSet>
      <dgm:spPr/>
      <dgm:t>
        <a:bodyPr/>
        <a:lstStyle/>
        <a:p>
          <a:endParaRPr lang="zh-TW" altLang="en-US"/>
        </a:p>
      </dgm:t>
    </dgm:pt>
  </dgm:ptLst>
  <dgm:cxnLst>
    <dgm:cxn modelId="{949E3E09-500A-4069-9093-580D7E337102}" type="presOf" srcId="{7E47FC4B-4983-4495-8F26-D31F17F430DF}" destId="{2454FAB4-3C7B-4A06-8947-6EF8957D0BCD}" srcOrd="0" destOrd="0" presId="urn:microsoft.com/office/officeart/2005/8/layout/vList5"/>
    <dgm:cxn modelId="{1C2C1E96-8E1E-4F71-8EDF-31F7F85E00F7}" type="presOf" srcId="{6512DB8D-59B2-4CC3-AC19-8D888AA43A10}" destId="{4BB18FEB-1535-41B8-A0B5-077488D78841}"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51017BDC-1E11-4D8B-9FD6-EACFB6AFD634}" type="presOf" srcId="{25ED184E-EEB0-4210-AFD5-7C221DC5814D}" destId="{3AC6DB96-5A52-4EFA-8A57-1AB35BCFF28E}" srcOrd="0" destOrd="0" presId="urn:microsoft.com/office/officeart/2005/8/layout/vList5"/>
    <dgm:cxn modelId="{66E94B3A-3293-40CE-8BE6-90087F9D16BA}" type="presOf" srcId="{7DFF941C-4712-4791-B07F-A244CDB33638}" destId="{6CBD451A-1A35-4AE0-994D-4E236E65EA1C}" srcOrd="0" destOrd="0" presId="urn:microsoft.com/office/officeart/2005/8/layout/vList5"/>
    <dgm:cxn modelId="{A76B6E24-A903-4495-9FD5-A448A6243AC2}" srcId="{E9AFF861-6A09-4EBD-92A2-8BB6EB37866E}" destId="{7DFF941C-4712-4791-B07F-A244CDB33638}" srcOrd="9" destOrd="0" parTransId="{91FA1BC2-7F9B-474A-987E-93838989732B}" sibTransId="{AE21D3B7-6CEB-45D9-B466-069CECDB6A6A}"/>
    <dgm:cxn modelId="{368A013A-9B6D-4CBE-93C6-7F16243579F7}" srcId="{E9AFF861-6A09-4EBD-92A2-8BB6EB37866E}" destId="{4FCC1D2C-7318-4E8B-A9E0-6D5BF8292D18}" srcOrd="0" destOrd="0" parTransId="{BE434397-E96E-4565-ADEA-6AB30779565C}" sibTransId="{E197734D-B30F-45E4-94AE-C16E2A013E81}"/>
    <dgm:cxn modelId="{D35D55CA-417D-4E88-9CBE-A541A5D0EDA2}" srcId="{52009F95-5DF7-45E8-B00B-EAFFC3FC5E9D}" destId="{1FB603BD-1729-44BC-9140-BFCABB1494DA}" srcOrd="0" destOrd="0" parTransId="{2445CD72-EB58-46E4-95CE-D0CE1D468AF0}" sibTransId="{56D02AC5-FCAA-46A4-A768-0DB0A8A50E52}"/>
    <dgm:cxn modelId="{DFFC554D-2CBE-47EF-B25C-972A4109F978}" srcId="{E9AFF861-6A09-4EBD-92A2-8BB6EB37866E}" destId="{28169FB3-BCEC-4668-8CE9-E6BAD2166F4B}" srcOrd="6" destOrd="0" parTransId="{CE40347D-06CF-44C4-8291-87E822B0DBF0}" sibTransId="{1A9F26AB-B2ED-4194-8C53-A1A1B73A56C3}"/>
    <dgm:cxn modelId="{1F5B4A85-7BD1-48DE-94CC-394FBC9AFF06}" srcId="{E9AFF861-6A09-4EBD-92A2-8BB6EB37866E}" destId="{61974E19-A3F5-4D3F-BFD4-636065B62E5D}" srcOrd="7" destOrd="0" parTransId="{C355B514-D5D2-4BC6-BD5C-F029802B0233}" sibTransId="{5F689FA0-FDD2-474F-BF34-5CAAC1D74C1C}"/>
    <dgm:cxn modelId="{00CFE2D2-65FB-4607-81DE-2CABCE14CF90}" type="presOf" srcId="{1FB603BD-1729-44BC-9140-BFCABB1494DA}" destId="{3A2DAF11-8F2B-4581-B177-78BB926D1912}" srcOrd="0" destOrd="0" presId="urn:microsoft.com/office/officeart/2005/8/layout/vList5"/>
    <dgm:cxn modelId="{836E749A-28DB-4031-92D8-4F00E5081965}" srcId="{61974E19-A3F5-4D3F-BFD4-636065B62E5D}" destId="{6512DB8D-59B2-4CC3-AC19-8D888AA43A10}" srcOrd="0" destOrd="0" parTransId="{BAD3BADD-C991-422A-B0D3-FB3C10EE1BE7}" sibTransId="{7196243D-5B34-4C70-B4B2-560F50D643CD}"/>
    <dgm:cxn modelId="{E9E0F543-A968-415F-B12F-D68EC22C035A}" type="presOf" srcId="{C40E0564-C8E8-46FB-B542-9707344603EB}" destId="{95E654DB-3DD6-4AF4-852D-5584B1BB35FC}" srcOrd="0" destOrd="0" presId="urn:microsoft.com/office/officeart/2005/8/layout/vList5"/>
    <dgm:cxn modelId="{5E3D8E99-1191-422F-977C-3C5897988A5F}" type="presOf" srcId="{80D54C05-86BF-485D-A52A-5E5DE4179258}" destId="{41F3CE6F-3764-4970-9CD2-6D4114E7EF83}" srcOrd="0" destOrd="0" presId="urn:microsoft.com/office/officeart/2005/8/layout/vList5"/>
    <dgm:cxn modelId="{48EAC7DA-4855-48CD-B34F-2C11A47E9AA4}" type="presOf" srcId="{52009F95-5DF7-45E8-B00B-EAFFC3FC5E9D}" destId="{FE8EDCC1-6270-44D4-BDE7-A918DE4EDB04}" srcOrd="0" destOrd="0" presId="urn:microsoft.com/office/officeart/2005/8/layout/vList5"/>
    <dgm:cxn modelId="{A0F6ED0C-DE8C-47DF-9EFE-B68DFA830167}" srcId="{7EB48047-386A-4393-BA8F-7C9F60D1C760}" destId="{25ED184E-EEB0-4210-AFD5-7C221DC5814D}" srcOrd="0" destOrd="0" parTransId="{7A235A94-D8B7-4F9A-AE8B-69B67563C5FA}" sibTransId="{EB2BD08A-C490-473E-9F6C-35DA44ED260D}"/>
    <dgm:cxn modelId="{767C29AC-6FDE-4A7E-A492-7CB0C186D9D5}" srcId="{E9AFF861-6A09-4EBD-92A2-8BB6EB37866E}" destId="{52009F95-5DF7-45E8-B00B-EAFFC3FC5E9D}" srcOrd="3" destOrd="0" parTransId="{60DC611F-1143-4F3A-9741-224BFCA46F85}" sibTransId="{2E54E37E-7762-4FA5-9BAB-A5DA31A9FFFE}"/>
    <dgm:cxn modelId="{EF33F6C9-E2DA-4E10-8FB9-96F200B12F72}" type="presOf" srcId="{3D2AC187-AB6B-48D8-BD77-60E5E14C106B}" destId="{3D6AFC59-2ACE-4B44-B46A-BD8BD4A46A78}" srcOrd="0" destOrd="0" presId="urn:microsoft.com/office/officeart/2005/8/layout/vList5"/>
    <dgm:cxn modelId="{01CD77BF-F2F6-4303-B03A-B55C16815664}" srcId="{E9AFF861-6A09-4EBD-92A2-8BB6EB37866E}" destId="{60AA5D97-6369-4FAD-A3AE-1BA78D0EA6A8}" srcOrd="1" destOrd="0" parTransId="{3CE4D05A-A9B6-4CE4-9257-CB058C522EC6}" sibTransId="{5EE0782F-B5DE-4793-AE33-80C54EB0023C}"/>
    <dgm:cxn modelId="{40938C5B-5008-4C49-8DAA-F6FAAEBBB073}" type="presOf" srcId="{CEE85C2F-C7EF-4F54-960B-638B8D6DAF83}" destId="{A20E5E48-A8A1-4E63-8139-94B9A35242C2}" srcOrd="0" destOrd="0" presId="urn:microsoft.com/office/officeart/2005/8/layout/vList5"/>
    <dgm:cxn modelId="{F180128B-ABDC-4651-8398-B11D20989C34}" srcId="{E9AFF861-6A09-4EBD-92A2-8BB6EB37866E}" destId="{E8F9A394-AB3E-45FE-AFA9-C3873DDF9F16}" srcOrd="2" destOrd="0" parTransId="{CD702577-9FEF-4AAC-8952-8F063CCBF1B0}" sibTransId="{489B71F8-A469-4CD0-8C63-E9E9BB8690E5}"/>
    <dgm:cxn modelId="{529051E9-66C0-4FB7-9915-270DAD9A7F23}" type="presOf" srcId="{A52644F1-5A9E-4A05-97F8-ED287F7647C9}" destId="{BE130A4B-AD31-409B-8471-93F6AA8A8518}" srcOrd="0" destOrd="0" presId="urn:microsoft.com/office/officeart/2005/8/layout/vList5"/>
    <dgm:cxn modelId="{9D2C3D55-143A-49F1-8922-4E1B20B28324}" srcId="{3D2AC187-AB6B-48D8-BD77-60E5E14C106B}" destId="{CEE85C2F-C7EF-4F54-960B-638B8D6DAF83}" srcOrd="0" destOrd="0" parTransId="{9EEF34B3-014A-41A9-B9CC-A729B98C85CE}" sibTransId="{1C2CED33-C281-4333-A575-52E7CE8950D6}"/>
    <dgm:cxn modelId="{6FD3C1BB-3E71-4043-8D95-2473B54B754F}" srcId="{28169FB3-BCEC-4668-8CE9-E6BAD2166F4B}" destId="{7E47FC4B-4983-4495-8F26-D31F17F430DF}" srcOrd="0" destOrd="0" parTransId="{B35AE5C2-EE17-4FE9-823F-3F23A15F03D0}" sibTransId="{89A71998-017E-47E1-9E69-2BE4462C51F8}"/>
    <dgm:cxn modelId="{29D40484-284E-4F1B-9603-D55B1FC15F14}" type="presOf" srcId="{E9AFF861-6A09-4EBD-92A2-8BB6EB37866E}" destId="{08445E38-53FD-4FEB-9304-2A2F381E0577}" srcOrd="0" destOrd="0" presId="urn:microsoft.com/office/officeart/2005/8/layout/vList5"/>
    <dgm:cxn modelId="{6D6DCF46-D58D-4195-892F-317470B3DF2A}" type="presOf" srcId="{4FCC1D2C-7318-4E8B-A9E0-6D5BF8292D18}" destId="{D1DD63C8-32E1-44C4-9A36-4B22A815E4B6}" srcOrd="0" destOrd="0" presId="urn:microsoft.com/office/officeart/2005/8/layout/vList5"/>
    <dgm:cxn modelId="{E7B37918-15A8-4A32-A7F7-0C01404037DA}" type="presOf" srcId="{28169FB3-BCEC-4668-8CE9-E6BAD2166F4B}" destId="{BBB77646-B431-4C31-AADF-832FEB9A4F83}" srcOrd="0" destOrd="0" presId="urn:microsoft.com/office/officeart/2005/8/layout/vList5"/>
    <dgm:cxn modelId="{73B8A9B7-858C-4181-A2F9-5543773FDC83}" type="presOf" srcId="{F9C9C483-0F53-4E9B-954B-FB8E5F62A631}" destId="{BBD62E72-7786-486C-A2C6-F42DA1AE9526}"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DB95EE63-4D7A-4ACC-9705-B11E565D4DDE}" type="presOf" srcId="{60AA5D97-6369-4FAD-A3AE-1BA78D0EA6A8}" destId="{05A4147A-4F92-4618-8A6C-FABF49D92DF1}" srcOrd="0" destOrd="0" presId="urn:microsoft.com/office/officeart/2005/8/layout/vList5"/>
    <dgm:cxn modelId="{7FE07269-D4DE-485B-89F1-07B7B9FE2B0F}" type="presOf" srcId="{7EB48047-386A-4393-BA8F-7C9F60D1C760}" destId="{CD348CC1-180E-4660-B6D4-985543E43EAD}" srcOrd="0" destOrd="0" presId="urn:microsoft.com/office/officeart/2005/8/layout/vList5"/>
    <dgm:cxn modelId="{9CF6B3C7-066C-4B96-9199-9C7ABFCA6071}" type="presOf" srcId="{E8F9A394-AB3E-45FE-AFA9-C3873DDF9F16}" destId="{DEE74DC3-1989-4802-B972-93EED557A8D6}" srcOrd="0" destOrd="0" presId="urn:microsoft.com/office/officeart/2005/8/layout/vList5"/>
    <dgm:cxn modelId="{A652733D-266F-4803-839A-5D9863AB34F7}" type="presOf" srcId="{812DA582-3F96-41F2-98F8-AB7D7433F5B7}" destId="{1CC7B446-6A6F-4C38-89DA-5EC7832162CA}" srcOrd="0" destOrd="0" presId="urn:microsoft.com/office/officeart/2005/8/layout/vList5"/>
    <dgm:cxn modelId="{0B803FFE-7189-42A3-882D-B5CC3D709E49}" srcId="{E8F9A394-AB3E-45FE-AFA9-C3873DDF9F16}" destId="{80D54C05-86BF-485D-A52A-5E5DE4179258}" srcOrd="0" destOrd="0" parTransId="{49CDB1F0-EEE5-4E8E-BCEA-088DDC0B2A0A}" sibTransId="{005F27D5-803C-4A31-9339-7443E24311D7}"/>
    <dgm:cxn modelId="{52A3811E-97C1-4319-84ED-BA7D243FEFD8}" type="presOf" srcId="{A9DF4ED2-C962-4617-A16B-7B8E13744E1A}" destId="{2493A5B6-C97A-4EC9-B443-90177D17DDF0}" srcOrd="0" destOrd="0" presId="urn:microsoft.com/office/officeart/2005/8/layout/vList5"/>
    <dgm:cxn modelId="{276F4C0B-B855-4218-9D7E-AD9C0DB94E23}" srcId="{4FCC1D2C-7318-4E8B-A9E0-6D5BF8292D18}" destId="{C40E0564-C8E8-46FB-B542-9707344603EB}" srcOrd="0" destOrd="0" parTransId="{5B8C17E3-3412-46DD-B7D1-D60E15C99CF5}" sibTransId="{3D60037C-A62A-4B0D-B073-A37F5D6B017B}"/>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92AC338E-2427-4C3B-9052-A8C2FC7AB9BC}" srcId="{E9AFF861-6A09-4EBD-92A2-8BB6EB37866E}" destId="{3D2AC187-AB6B-48D8-BD77-60E5E14C106B}" srcOrd="4" destOrd="0" parTransId="{3019309B-1BC8-4961-B0F0-EA81C837A1D9}" sibTransId="{C7A80D68-1B34-425D-A367-3DC5819C40A1}"/>
    <dgm:cxn modelId="{F7B070CC-9B3E-4CB1-BE35-2C8F40607BCA}" srcId="{7DFF941C-4712-4791-B07F-A244CDB33638}" destId="{812DA582-3F96-41F2-98F8-AB7D7433F5B7}" srcOrd="0" destOrd="0" parTransId="{7AF81A3A-93B6-4EA2-9624-82D967FD5063}" sibTransId="{AFC410F8-DA61-41D8-9B5D-AADBAEB92A61}"/>
    <dgm:cxn modelId="{13EFADE2-4CEE-45C6-B51E-10212A8CA875}" type="presOf" srcId="{61974E19-A3F5-4D3F-BFD4-636065B62E5D}" destId="{8621EB4A-9860-4F3E-8077-548CBD3AEFBE}" srcOrd="0" destOrd="0" presId="urn:microsoft.com/office/officeart/2005/8/layout/vList5"/>
    <dgm:cxn modelId="{44821360-36A9-46C7-81DA-1E6F8DD17B05}" type="presParOf" srcId="{08445E38-53FD-4FEB-9304-2A2F381E0577}" destId="{BE39A102-F2D2-41C4-9284-D99ACA07B20E}" srcOrd="0" destOrd="0" presId="urn:microsoft.com/office/officeart/2005/8/layout/vList5"/>
    <dgm:cxn modelId="{E889DFFE-4291-4237-AA7D-F81AC5401A3D}" type="presParOf" srcId="{BE39A102-F2D2-41C4-9284-D99ACA07B20E}" destId="{D1DD63C8-32E1-44C4-9A36-4B22A815E4B6}" srcOrd="0" destOrd="0" presId="urn:microsoft.com/office/officeart/2005/8/layout/vList5"/>
    <dgm:cxn modelId="{1D0749AD-5382-49B4-9F32-CA4AAF5E9C96}" type="presParOf" srcId="{BE39A102-F2D2-41C4-9284-D99ACA07B20E}" destId="{95E654DB-3DD6-4AF4-852D-5584B1BB35FC}" srcOrd="1" destOrd="0" presId="urn:microsoft.com/office/officeart/2005/8/layout/vList5"/>
    <dgm:cxn modelId="{4BE72F42-34FE-4424-A678-21B0190E82F8}" type="presParOf" srcId="{08445E38-53FD-4FEB-9304-2A2F381E0577}" destId="{C974253D-7561-4EC5-BB3D-7A5209421385}" srcOrd="1" destOrd="0" presId="urn:microsoft.com/office/officeart/2005/8/layout/vList5"/>
    <dgm:cxn modelId="{24CB6CF7-5F6A-4CF7-B5C8-8D28A83025DD}" type="presParOf" srcId="{08445E38-53FD-4FEB-9304-2A2F381E0577}" destId="{2DDE0EF4-3934-4336-A997-2AA78A3F2FA6}" srcOrd="2" destOrd="0" presId="urn:microsoft.com/office/officeart/2005/8/layout/vList5"/>
    <dgm:cxn modelId="{3EB89234-2FFC-4E2F-957F-ED3D44D90E6A}" type="presParOf" srcId="{2DDE0EF4-3934-4336-A997-2AA78A3F2FA6}" destId="{05A4147A-4F92-4618-8A6C-FABF49D92DF1}" srcOrd="0" destOrd="0" presId="urn:microsoft.com/office/officeart/2005/8/layout/vList5"/>
    <dgm:cxn modelId="{15F91022-32BA-4ADF-9BE4-BE09B8034325}" type="presParOf" srcId="{2DDE0EF4-3934-4336-A997-2AA78A3F2FA6}" destId="{BE130A4B-AD31-409B-8471-93F6AA8A8518}" srcOrd="1" destOrd="0" presId="urn:microsoft.com/office/officeart/2005/8/layout/vList5"/>
    <dgm:cxn modelId="{8F12A661-11C5-4DD4-9845-3C927BC9BF56}" type="presParOf" srcId="{08445E38-53FD-4FEB-9304-2A2F381E0577}" destId="{F4E77775-E759-4405-8CE7-463C9A84EB46}" srcOrd="3" destOrd="0" presId="urn:microsoft.com/office/officeart/2005/8/layout/vList5"/>
    <dgm:cxn modelId="{EB8364F7-936C-48E2-AB01-05F8B37933B4}" type="presParOf" srcId="{08445E38-53FD-4FEB-9304-2A2F381E0577}" destId="{AF62F207-27AB-4606-944E-3671AA91C3B2}" srcOrd="4" destOrd="0" presId="urn:microsoft.com/office/officeart/2005/8/layout/vList5"/>
    <dgm:cxn modelId="{D3135850-7FC0-4DCB-B3D5-B89F670437B2}" type="presParOf" srcId="{AF62F207-27AB-4606-944E-3671AA91C3B2}" destId="{DEE74DC3-1989-4802-B972-93EED557A8D6}" srcOrd="0" destOrd="0" presId="urn:microsoft.com/office/officeart/2005/8/layout/vList5"/>
    <dgm:cxn modelId="{4C66AE4E-0288-445C-A424-72DE78A8235E}" type="presParOf" srcId="{AF62F207-27AB-4606-944E-3671AA91C3B2}" destId="{41F3CE6F-3764-4970-9CD2-6D4114E7EF83}" srcOrd="1" destOrd="0" presId="urn:microsoft.com/office/officeart/2005/8/layout/vList5"/>
    <dgm:cxn modelId="{A6AB6B2A-9872-428C-B93A-E49373344DE3}" type="presParOf" srcId="{08445E38-53FD-4FEB-9304-2A2F381E0577}" destId="{F6EADA11-C0BE-4C6D-A8BC-3D41D0B5A01A}" srcOrd="5" destOrd="0" presId="urn:microsoft.com/office/officeart/2005/8/layout/vList5"/>
    <dgm:cxn modelId="{16EEDD23-3C0D-42E8-9944-4389B13EEBBB}" type="presParOf" srcId="{08445E38-53FD-4FEB-9304-2A2F381E0577}" destId="{9C90E2A1-5E83-4733-B28C-9FF7D7870778}" srcOrd="6" destOrd="0" presId="urn:microsoft.com/office/officeart/2005/8/layout/vList5"/>
    <dgm:cxn modelId="{A7A35EA8-08E8-4847-A3C8-C5150AF6B950}" type="presParOf" srcId="{9C90E2A1-5E83-4733-B28C-9FF7D7870778}" destId="{FE8EDCC1-6270-44D4-BDE7-A918DE4EDB04}" srcOrd="0" destOrd="0" presId="urn:microsoft.com/office/officeart/2005/8/layout/vList5"/>
    <dgm:cxn modelId="{90A09D81-4491-4500-81D5-1A67027718E4}" type="presParOf" srcId="{9C90E2A1-5E83-4733-B28C-9FF7D7870778}" destId="{3A2DAF11-8F2B-4581-B177-78BB926D1912}" srcOrd="1" destOrd="0" presId="urn:microsoft.com/office/officeart/2005/8/layout/vList5"/>
    <dgm:cxn modelId="{B16AA724-F00B-44E5-8A27-92D1F33DB551}" type="presParOf" srcId="{08445E38-53FD-4FEB-9304-2A2F381E0577}" destId="{FA8187DE-922F-489F-8792-94CA77C33A7B}" srcOrd="7" destOrd="0" presId="urn:microsoft.com/office/officeart/2005/8/layout/vList5"/>
    <dgm:cxn modelId="{25A85D66-C028-4526-8A70-11C6FE15B128}" type="presParOf" srcId="{08445E38-53FD-4FEB-9304-2A2F381E0577}" destId="{4DDB95E7-8E44-4398-891A-D4F5FE025875}" srcOrd="8" destOrd="0" presId="urn:microsoft.com/office/officeart/2005/8/layout/vList5"/>
    <dgm:cxn modelId="{BCCA4B7B-26E3-470A-A445-C3BD5D9943EB}" type="presParOf" srcId="{4DDB95E7-8E44-4398-891A-D4F5FE025875}" destId="{3D6AFC59-2ACE-4B44-B46A-BD8BD4A46A78}" srcOrd="0" destOrd="0" presId="urn:microsoft.com/office/officeart/2005/8/layout/vList5"/>
    <dgm:cxn modelId="{D4BDB5B3-0F14-4CDC-9C74-BFE5B6499076}" type="presParOf" srcId="{4DDB95E7-8E44-4398-891A-D4F5FE025875}" destId="{A20E5E48-A8A1-4E63-8139-94B9A35242C2}" srcOrd="1" destOrd="0" presId="urn:microsoft.com/office/officeart/2005/8/layout/vList5"/>
    <dgm:cxn modelId="{03423B0C-6CFF-492A-9364-E5225B7EFDC0}" type="presParOf" srcId="{08445E38-53FD-4FEB-9304-2A2F381E0577}" destId="{61BEE967-88D3-4133-8B52-7C4132A36D90}" srcOrd="9" destOrd="0" presId="urn:microsoft.com/office/officeart/2005/8/layout/vList5"/>
    <dgm:cxn modelId="{2FE1F985-93B0-4355-9BE5-EBC575D551C2}" type="presParOf" srcId="{08445E38-53FD-4FEB-9304-2A2F381E0577}" destId="{1212AAF3-3B09-46E6-9478-20C72FBFDC18}" srcOrd="10" destOrd="0" presId="urn:microsoft.com/office/officeart/2005/8/layout/vList5"/>
    <dgm:cxn modelId="{B4AA1F4C-1E69-4D7D-9BB3-8F7034111302}" type="presParOf" srcId="{1212AAF3-3B09-46E6-9478-20C72FBFDC18}" destId="{BBD62E72-7786-486C-A2C6-F42DA1AE9526}" srcOrd="0" destOrd="0" presId="urn:microsoft.com/office/officeart/2005/8/layout/vList5"/>
    <dgm:cxn modelId="{BC170EB5-37FA-403E-88F0-B67CFDED865D}" type="presParOf" srcId="{1212AAF3-3B09-46E6-9478-20C72FBFDC18}" destId="{2493A5B6-C97A-4EC9-B443-90177D17DDF0}" srcOrd="1" destOrd="0" presId="urn:microsoft.com/office/officeart/2005/8/layout/vList5"/>
    <dgm:cxn modelId="{18A9710B-F422-40C3-A324-5C608FF8C8AB}" type="presParOf" srcId="{08445E38-53FD-4FEB-9304-2A2F381E0577}" destId="{C643458B-AAB2-494B-8B34-675EEF0F3D8C}" srcOrd="11" destOrd="0" presId="urn:microsoft.com/office/officeart/2005/8/layout/vList5"/>
    <dgm:cxn modelId="{FB4D29D1-34BA-4BFF-86F3-C3DEADD64BAC}" type="presParOf" srcId="{08445E38-53FD-4FEB-9304-2A2F381E0577}" destId="{9984033A-560F-4828-95B8-40D57FAA94E9}" srcOrd="12" destOrd="0" presId="urn:microsoft.com/office/officeart/2005/8/layout/vList5"/>
    <dgm:cxn modelId="{E2938CE7-984C-4B22-8C2B-E87F8FB0AF7A}" type="presParOf" srcId="{9984033A-560F-4828-95B8-40D57FAA94E9}" destId="{BBB77646-B431-4C31-AADF-832FEB9A4F83}" srcOrd="0" destOrd="0" presId="urn:microsoft.com/office/officeart/2005/8/layout/vList5"/>
    <dgm:cxn modelId="{C37ED6EF-FB0F-4970-8841-48622A3401BA}" type="presParOf" srcId="{9984033A-560F-4828-95B8-40D57FAA94E9}" destId="{2454FAB4-3C7B-4A06-8947-6EF8957D0BCD}" srcOrd="1" destOrd="0" presId="urn:microsoft.com/office/officeart/2005/8/layout/vList5"/>
    <dgm:cxn modelId="{FE763526-3555-4F1C-8E8D-2A3DBAF8FACE}" type="presParOf" srcId="{08445E38-53FD-4FEB-9304-2A2F381E0577}" destId="{ACD72459-0633-41EB-981C-324CB6561600}" srcOrd="13" destOrd="0" presId="urn:microsoft.com/office/officeart/2005/8/layout/vList5"/>
    <dgm:cxn modelId="{4F5B80F1-FC41-41C1-B58B-D4DC8D0C66B0}" type="presParOf" srcId="{08445E38-53FD-4FEB-9304-2A2F381E0577}" destId="{640705B8-5988-489B-A386-AC5DD096F7D6}" srcOrd="14" destOrd="0" presId="urn:microsoft.com/office/officeart/2005/8/layout/vList5"/>
    <dgm:cxn modelId="{8DDAAAEE-EFDA-4460-B683-C6B8ACC8F42C}" type="presParOf" srcId="{640705B8-5988-489B-A386-AC5DD096F7D6}" destId="{8621EB4A-9860-4F3E-8077-548CBD3AEFBE}" srcOrd="0" destOrd="0" presId="urn:microsoft.com/office/officeart/2005/8/layout/vList5"/>
    <dgm:cxn modelId="{19FB640F-0E96-4F93-957A-7C8E588D5631}" type="presParOf" srcId="{640705B8-5988-489B-A386-AC5DD096F7D6}" destId="{4BB18FEB-1535-41B8-A0B5-077488D78841}" srcOrd="1" destOrd="0" presId="urn:microsoft.com/office/officeart/2005/8/layout/vList5"/>
    <dgm:cxn modelId="{C11B35CA-3830-481E-991C-CD312D73BC97}" type="presParOf" srcId="{08445E38-53FD-4FEB-9304-2A2F381E0577}" destId="{2052BB6E-4EB6-4771-A5D8-E7912568EEBC}" srcOrd="15" destOrd="0" presId="urn:microsoft.com/office/officeart/2005/8/layout/vList5"/>
    <dgm:cxn modelId="{7F5D3A96-20EB-4DC3-A4BA-4CAE73429D9E}" type="presParOf" srcId="{08445E38-53FD-4FEB-9304-2A2F381E0577}" destId="{E6986C5F-12D6-4F69-8A93-74CAB47C6ADE}" srcOrd="16" destOrd="0" presId="urn:microsoft.com/office/officeart/2005/8/layout/vList5"/>
    <dgm:cxn modelId="{D9D777B8-CC58-49DB-A15B-2E3FF89E6FD0}" type="presParOf" srcId="{E6986C5F-12D6-4F69-8A93-74CAB47C6ADE}" destId="{CD348CC1-180E-4660-B6D4-985543E43EAD}" srcOrd="0" destOrd="0" presId="urn:microsoft.com/office/officeart/2005/8/layout/vList5"/>
    <dgm:cxn modelId="{400B409B-76C7-4A28-9E61-6F55791976D9}" type="presParOf" srcId="{E6986C5F-12D6-4F69-8A93-74CAB47C6ADE}" destId="{3AC6DB96-5A52-4EFA-8A57-1AB35BCFF28E}" srcOrd="1" destOrd="0" presId="urn:microsoft.com/office/officeart/2005/8/layout/vList5"/>
    <dgm:cxn modelId="{6ED5DFE9-F33A-46EC-90FE-1797335AFBBB}" type="presParOf" srcId="{08445E38-53FD-4FEB-9304-2A2F381E0577}" destId="{04F2328F-5E2E-43F7-A954-E3F6EEE8FE5A}" srcOrd="17" destOrd="0" presId="urn:microsoft.com/office/officeart/2005/8/layout/vList5"/>
    <dgm:cxn modelId="{70039068-EE99-4BAE-889A-34C854E2148D}" type="presParOf" srcId="{08445E38-53FD-4FEB-9304-2A2F381E0577}" destId="{E4631007-6843-4D86-ABD6-84EE225F0514}" srcOrd="18" destOrd="0" presId="urn:microsoft.com/office/officeart/2005/8/layout/vList5"/>
    <dgm:cxn modelId="{15D6BCA1-CD14-4B94-B0BD-EE41424B18E7}" type="presParOf" srcId="{E4631007-6843-4D86-ABD6-84EE225F0514}" destId="{6CBD451A-1A35-4AE0-994D-4E236E65EA1C}" srcOrd="0" destOrd="0" presId="urn:microsoft.com/office/officeart/2005/8/layout/vList5"/>
    <dgm:cxn modelId="{7126BBA3-5E42-466C-95D6-B5F68C9B9D98}"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2B1256A-1B03-41BD-8E40-976973960C2F}"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zh-TW" altLang="en-US"/>
        </a:p>
      </dgm:t>
    </dgm:pt>
    <dgm:pt modelId="{6ADBD7D2-F289-4AFC-8244-533135E672A7}">
      <dgm:prSet phldrT="[文字]" custT="1"/>
      <dgm:spPr/>
      <dgm:t>
        <a:bodyPr/>
        <a:lstStyle/>
        <a:p>
          <a:r>
            <a:rPr lang="zh-TW" altLang="en-US" sz="2000" b="1" dirty="0" smtClean="0">
              <a:latin typeface="標楷體" panose="03000509000000000000" pitchFamily="65" charset="-120"/>
              <a:ea typeface="標楷體" panose="03000509000000000000" pitchFamily="65" charset="-120"/>
            </a:rPr>
            <a:t>促進簡化授權</a:t>
          </a:r>
          <a:endParaRPr lang="zh-TW" altLang="en-US" sz="2000" b="1" dirty="0">
            <a:latin typeface="標楷體" panose="03000509000000000000" pitchFamily="65" charset="-120"/>
            <a:ea typeface="標楷體" panose="03000509000000000000" pitchFamily="65" charset="-120"/>
          </a:endParaRPr>
        </a:p>
      </dgm:t>
    </dgm:pt>
    <dgm:pt modelId="{94876088-C2B2-4E89-8389-23B7C5608433}" type="parTrans" cxnId="{1140CC1C-D013-4FD4-9A31-3F41D8DCE6B6}">
      <dgm:prSet/>
      <dgm:spPr/>
      <dgm:t>
        <a:bodyPr/>
        <a:lstStyle/>
        <a:p>
          <a:endParaRPr lang="zh-TW" altLang="en-US"/>
        </a:p>
      </dgm:t>
    </dgm:pt>
    <dgm:pt modelId="{F374C978-6152-40CA-A60B-1DB82B713117}" type="sibTrans" cxnId="{1140CC1C-D013-4FD4-9A31-3F41D8DCE6B6}">
      <dgm:prSet/>
      <dgm:spPr/>
      <dgm:t>
        <a:bodyPr/>
        <a:lstStyle/>
        <a:p>
          <a:endParaRPr lang="zh-TW" altLang="en-US"/>
        </a:p>
      </dgm:t>
    </dgm:pt>
    <dgm:pt modelId="{70ECBBC2-B101-47C3-8F34-393D84B16987}">
      <dgm:prSet phldrT="[文字]" custT="1"/>
      <dgm:spPr/>
      <dgm:t>
        <a:bodyPr/>
        <a:lstStyle/>
        <a:p>
          <a:r>
            <a:rPr lang="zh-TW" altLang="en-US" sz="2000" b="1" dirty="0" smtClean="0">
              <a:latin typeface="標楷體" panose="03000509000000000000" pitchFamily="65" charset="-120"/>
              <a:ea typeface="標楷體" panose="03000509000000000000" pitchFamily="65" charset="-120"/>
            </a:rPr>
            <a:t>使各集管費率之計費方式趨於一致</a:t>
          </a:r>
          <a:endParaRPr lang="zh-TW" altLang="en-US" sz="2000" b="1" dirty="0">
            <a:latin typeface="標楷體" panose="03000509000000000000" pitchFamily="65" charset="-120"/>
            <a:ea typeface="標楷體" panose="03000509000000000000" pitchFamily="65" charset="-120"/>
          </a:endParaRPr>
        </a:p>
      </dgm:t>
    </dgm:pt>
    <dgm:pt modelId="{F5A56E12-889A-4172-A7B8-CA3DE4510168}" type="parTrans" cxnId="{D4FC2DEB-CD7D-475F-A075-14D1BC74AAF4}">
      <dgm:prSet/>
      <dgm:spPr/>
      <dgm:t>
        <a:bodyPr/>
        <a:lstStyle/>
        <a:p>
          <a:endParaRPr lang="zh-TW" altLang="en-US"/>
        </a:p>
      </dgm:t>
    </dgm:pt>
    <dgm:pt modelId="{0B1F421C-93A9-4EC1-A0C2-17228B7BEB9B}" type="sibTrans" cxnId="{D4FC2DEB-CD7D-475F-A075-14D1BC74AAF4}">
      <dgm:prSet/>
      <dgm:spPr/>
      <dgm:t>
        <a:bodyPr/>
        <a:lstStyle/>
        <a:p>
          <a:endParaRPr lang="zh-TW" altLang="en-US"/>
        </a:p>
      </dgm:t>
    </dgm:pt>
    <dgm:pt modelId="{8FFE54B9-CD0B-4725-A97F-9CBE502D8316}">
      <dgm:prSet phldrT="[文字]" custT="1"/>
      <dgm:spPr/>
      <dgm:t>
        <a:bodyPr/>
        <a:lstStyle/>
        <a:p>
          <a:r>
            <a:rPr lang="zh-TW" altLang="en-US" sz="2000" b="1" smtClean="0">
              <a:latin typeface="標楷體" panose="03000509000000000000" pitchFamily="65" charset="-120"/>
              <a:ea typeface="標楷體" panose="03000509000000000000" pitchFamily="65" charset="-120"/>
            </a:rPr>
            <a:t>通案性</a:t>
          </a:r>
          <a:endParaRPr lang="zh-TW" altLang="en-US" sz="2000" b="1" dirty="0">
            <a:latin typeface="標楷體" panose="03000509000000000000" pitchFamily="65" charset="-120"/>
            <a:ea typeface="標楷體" panose="03000509000000000000" pitchFamily="65" charset="-120"/>
          </a:endParaRPr>
        </a:p>
      </dgm:t>
    </dgm:pt>
    <dgm:pt modelId="{23DA6124-358B-4D1B-8325-30CF85030387}" type="parTrans" cxnId="{BCB48637-D9D0-4EFD-BE70-B64D816BB72E}">
      <dgm:prSet/>
      <dgm:spPr/>
      <dgm:t>
        <a:bodyPr/>
        <a:lstStyle/>
        <a:p>
          <a:endParaRPr lang="zh-TW" altLang="en-US"/>
        </a:p>
      </dgm:t>
    </dgm:pt>
    <dgm:pt modelId="{438E2E86-DA02-4D9A-8D9B-505D5EF4CFF5}" type="sibTrans" cxnId="{BCB48637-D9D0-4EFD-BE70-B64D816BB72E}">
      <dgm:prSet/>
      <dgm:spPr/>
      <dgm:t>
        <a:bodyPr/>
        <a:lstStyle/>
        <a:p>
          <a:endParaRPr lang="zh-TW" altLang="en-US"/>
        </a:p>
      </dgm:t>
    </dgm:pt>
    <dgm:pt modelId="{7228DC19-6128-4C4E-B7C5-8B5F21651F29}">
      <dgm:prSet phldrT="[文字]" custT="1"/>
      <dgm:spPr/>
      <dgm:t>
        <a:bodyPr/>
        <a:lstStyle/>
        <a:p>
          <a:r>
            <a:rPr lang="zh-TW" altLang="en-US" sz="2000" b="1" dirty="0" smtClean="0">
              <a:latin typeface="標楷體" panose="03000509000000000000" pitchFamily="65" charset="-120"/>
              <a:ea typeface="標楷體" panose="03000509000000000000" pitchFamily="65" charset="-120"/>
            </a:rPr>
            <a:t>三年內不得異議或變更</a:t>
          </a:r>
          <a:endParaRPr lang="zh-TW" altLang="en-US" sz="2000" b="1" dirty="0">
            <a:latin typeface="標楷體" panose="03000509000000000000" pitchFamily="65" charset="-120"/>
            <a:ea typeface="標楷體" panose="03000509000000000000" pitchFamily="65" charset="-120"/>
          </a:endParaRPr>
        </a:p>
      </dgm:t>
    </dgm:pt>
    <dgm:pt modelId="{1C9DEA0E-EFA5-4A3D-9474-5A26933238D8}" type="parTrans" cxnId="{8BD80339-4DFD-477A-9685-7DF16A261137}">
      <dgm:prSet/>
      <dgm:spPr/>
      <dgm:t>
        <a:bodyPr/>
        <a:lstStyle/>
        <a:p>
          <a:endParaRPr lang="zh-TW" altLang="en-US"/>
        </a:p>
      </dgm:t>
    </dgm:pt>
    <dgm:pt modelId="{3892EA2F-3BAF-4E8E-84ED-25447CD636DD}" type="sibTrans" cxnId="{8BD80339-4DFD-477A-9685-7DF16A261137}">
      <dgm:prSet/>
      <dgm:spPr/>
      <dgm:t>
        <a:bodyPr/>
        <a:lstStyle/>
        <a:p>
          <a:endParaRPr lang="zh-TW" altLang="en-US"/>
        </a:p>
      </dgm:t>
    </dgm:pt>
    <dgm:pt modelId="{0BAE5D33-E2B2-425A-972F-6073926E2B69}" type="pres">
      <dgm:prSet presAssocID="{E2B1256A-1B03-41BD-8E40-976973960C2F}" presName="arrowDiagram" presStyleCnt="0">
        <dgm:presLayoutVars>
          <dgm:chMax val="5"/>
          <dgm:dir/>
          <dgm:resizeHandles val="exact"/>
        </dgm:presLayoutVars>
      </dgm:prSet>
      <dgm:spPr/>
      <dgm:t>
        <a:bodyPr/>
        <a:lstStyle/>
        <a:p>
          <a:endParaRPr lang="zh-TW" altLang="en-US"/>
        </a:p>
      </dgm:t>
    </dgm:pt>
    <dgm:pt modelId="{A7E5D939-8CFB-44B9-A7E5-67EDCD910141}" type="pres">
      <dgm:prSet presAssocID="{E2B1256A-1B03-41BD-8E40-976973960C2F}" presName="arrow" presStyleLbl="bgShp" presStyleIdx="0" presStyleCnt="1"/>
      <dgm:spPr/>
    </dgm:pt>
    <dgm:pt modelId="{933C31DD-B814-4E84-BEE4-E9E113D4B41B}" type="pres">
      <dgm:prSet presAssocID="{E2B1256A-1B03-41BD-8E40-976973960C2F}" presName="arrowDiagram4" presStyleCnt="0"/>
      <dgm:spPr/>
    </dgm:pt>
    <dgm:pt modelId="{55497D26-CAD4-46DE-9382-DADDB513185D}" type="pres">
      <dgm:prSet presAssocID="{6ADBD7D2-F289-4AFC-8244-533135E672A7}" presName="bullet4a" presStyleLbl="node1" presStyleIdx="0" presStyleCnt="4"/>
      <dgm:spPr/>
    </dgm:pt>
    <dgm:pt modelId="{3F39E1F0-6F26-4A7D-BC48-DB2B9FE4232A}" type="pres">
      <dgm:prSet presAssocID="{6ADBD7D2-F289-4AFC-8244-533135E672A7}" presName="textBox4a" presStyleLbl="revTx" presStyleIdx="0" presStyleCnt="4">
        <dgm:presLayoutVars>
          <dgm:bulletEnabled val="1"/>
        </dgm:presLayoutVars>
      </dgm:prSet>
      <dgm:spPr/>
      <dgm:t>
        <a:bodyPr/>
        <a:lstStyle/>
        <a:p>
          <a:endParaRPr lang="zh-TW" altLang="en-US"/>
        </a:p>
      </dgm:t>
    </dgm:pt>
    <dgm:pt modelId="{9CD7F6CF-4FA8-47F3-858C-DA61A8D0863D}" type="pres">
      <dgm:prSet presAssocID="{70ECBBC2-B101-47C3-8F34-393D84B16987}" presName="bullet4b" presStyleLbl="node1" presStyleIdx="1" presStyleCnt="4"/>
      <dgm:spPr/>
    </dgm:pt>
    <dgm:pt modelId="{A1C831FC-5A85-4306-AC9A-E10B5B4ACA1E}" type="pres">
      <dgm:prSet presAssocID="{70ECBBC2-B101-47C3-8F34-393D84B16987}" presName="textBox4b" presStyleLbl="revTx" presStyleIdx="1" presStyleCnt="4" custScaleX="172391" custScaleY="46929" custLinFactNeighborX="15297" custLinFactNeighborY="-19702">
        <dgm:presLayoutVars>
          <dgm:bulletEnabled val="1"/>
        </dgm:presLayoutVars>
      </dgm:prSet>
      <dgm:spPr/>
      <dgm:t>
        <a:bodyPr/>
        <a:lstStyle/>
        <a:p>
          <a:endParaRPr lang="zh-TW" altLang="en-US"/>
        </a:p>
      </dgm:t>
    </dgm:pt>
    <dgm:pt modelId="{CA78D8AB-334B-4FB5-9D56-3930DB301250}" type="pres">
      <dgm:prSet presAssocID="{8FFE54B9-CD0B-4725-A97F-9CBE502D8316}" presName="bullet4c" presStyleLbl="node1" presStyleIdx="2" presStyleCnt="4"/>
      <dgm:spPr/>
    </dgm:pt>
    <dgm:pt modelId="{9CBDAF4E-6ADA-4D50-BFA3-84C9B1AF546E}" type="pres">
      <dgm:prSet presAssocID="{8FFE54B9-CD0B-4725-A97F-9CBE502D8316}" presName="textBox4c" presStyleLbl="revTx" presStyleIdx="2" presStyleCnt="4">
        <dgm:presLayoutVars>
          <dgm:bulletEnabled val="1"/>
        </dgm:presLayoutVars>
      </dgm:prSet>
      <dgm:spPr/>
      <dgm:t>
        <a:bodyPr/>
        <a:lstStyle/>
        <a:p>
          <a:endParaRPr lang="zh-TW" altLang="en-US"/>
        </a:p>
      </dgm:t>
    </dgm:pt>
    <dgm:pt modelId="{11D6BF2F-21C2-4ADE-A8AB-125ED148A9A3}" type="pres">
      <dgm:prSet presAssocID="{7228DC19-6128-4C4E-B7C5-8B5F21651F29}" presName="bullet4d" presStyleLbl="node1" presStyleIdx="3" presStyleCnt="4"/>
      <dgm:spPr/>
    </dgm:pt>
    <dgm:pt modelId="{36824564-E470-4879-9EBF-28261025A427}" type="pres">
      <dgm:prSet presAssocID="{7228DC19-6128-4C4E-B7C5-8B5F21651F29}" presName="textBox4d" presStyleLbl="revTx" presStyleIdx="3" presStyleCnt="4">
        <dgm:presLayoutVars>
          <dgm:bulletEnabled val="1"/>
        </dgm:presLayoutVars>
      </dgm:prSet>
      <dgm:spPr/>
      <dgm:t>
        <a:bodyPr/>
        <a:lstStyle/>
        <a:p>
          <a:endParaRPr lang="zh-TW" altLang="en-US"/>
        </a:p>
      </dgm:t>
    </dgm:pt>
  </dgm:ptLst>
  <dgm:cxnLst>
    <dgm:cxn modelId="{3AE21623-379C-49A2-A927-5575F714BC99}" type="presOf" srcId="{7228DC19-6128-4C4E-B7C5-8B5F21651F29}" destId="{36824564-E470-4879-9EBF-28261025A427}" srcOrd="0" destOrd="0" presId="urn:microsoft.com/office/officeart/2005/8/layout/arrow2"/>
    <dgm:cxn modelId="{85CDA28C-7D61-40D2-8362-4898593D5C4D}" type="presOf" srcId="{70ECBBC2-B101-47C3-8F34-393D84B16987}" destId="{A1C831FC-5A85-4306-AC9A-E10B5B4ACA1E}" srcOrd="0" destOrd="0" presId="urn:microsoft.com/office/officeart/2005/8/layout/arrow2"/>
    <dgm:cxn modelId="{D4FC2DEB-CD7D-475F-A075-14D1BC74AAF4}" srcId="{E2B1256A-1B03-41BD-8E40-976973960C2F}" destId="{70ECBBC2-B101-47C3-8F34-393D84B16987}" srcOrd="1" destOrd="0" parTransId="{F5A56E12-889A-4172-A7B8-CA3DE4510168}" sibTransId="{0B1F421C-93A9-4EC1-A0C2-17228B7BEB9B}"/>
    <dgm:cxn modelId="{8BD80339-4DFD-477A-9685-7DF16A261137}" srcId="{E2B1256A-1B03-41BD-8E40-976973960C2F}" destId="{7228DC19-6128-4C4E-B7C5-8B5F21651F29}" srcOrd="3" destOrd="0" parTransId="{1C9DEA0E-EFA5-4A3D-9474-5A26933238D8}" sibTransId="{3892EA2F-3BAF-4E8E-84ED-25447CD636DD}"/>
    <dgm:cxn modelId="{95BB0D46-C7D3-405E-8E8A-0AA8F23DE33A}" type="presOf" srcId="{E2B1256A-1B03-41BD-8E40-976973960C2F}" destId="{0BAE5D33-E2B2-425A-972F-6073926E2B69}" srcOrd="0" destOrd="0" presId="urn:microsoft.com/office/officeart/2005/8/layout/arrow2"/>
    <dgm:cxn modelId="{6F15F882-C261-4064-BDE7-328870FA12FE}" type="presOf" srcId="{8FFE54B9-CD0B-4725-A97F-9CBE502D8316}" destId="{9CBDAF4E-6ADA-4D50-BFA3-84C9B1AF546E}" srcOrd="0" destOrd="0" presId="urn:microsoft.com/office/officeart/2005/8/layout/arrow2"/>
    <dgm:cxn modelId="{BCB48637-D9D0-4EFD-BE70-B64D816BB72E}" srcId="{E2B1256A-1B03-41BD-8E40-976973960C2F}" destId="{8FFE54B9-CD0B-4725-A97F-9CBE502D8316}" srcOrd="2" destOrd="0" parTransId="{23DA6124-358B-4D1B-8325-30CF85030387}" sibTransId="{438E2E86-DA02-4D9A-8D9B-505D5EF4CFF5}"/>
    <dgm:cxn modelId="{95AFC3E9-0FDB-40F0-9A3C-818DC7E7A48A}" type="presOf" srcId="{6ADBD7D2-F289-4AFC-8244-533135E672A7}" destId="{3F39E1F0-6F26-4A7D-BC48-DB2B9FE4232A}" srcOrd="0" destOrd="0" presId="urn:microsoft.com/office/officeart/2005/8/layout/arrow2"/>
    <dgm:cxn modelId="{1140CC1C-D013-4FD4-9A31-3F41D8DCE6B6}" srcId="{E2B1256A-1B03-41BD-8E40-976973960C2F}" destId="{6ADBD7D2-F289-4AFC-8244-533135E672A7}" srcOrd="0" destOrd="0" parTransId="{94876088-C2B2-4E89-8389-23B7C5608433}" sibTransId="{F374C978-6152-40CA-A60B-1DB82B713117}"/>
    <dgm:cxn modelId="{9DA18D06-7801-454C-B7E7-2DFC49D8F161}" type="presParOf" srcId="{0BAE5D33-E2B2-425A-972F-6073926E2B69}" destId="{A7E5D939-8CFB-44B9-A7E5-67EDCD910141}" srcOrd="0" destOrd="0" presId="urn:microsoft.com/office/officeart/2005/8/layout/arrow2"/>
    <dgm:cxn modelId="{7CBA1125-6C7C-4125-9166-EE537DF3C145}" type="presParOf" srcId="{0BAE5D33-E2B2-425A-972F-6073926E2B69}" destId="{933C31DD-B814-4E84-BEE4-E9E113D4B41B}" srcOrd="1" destOrd="0" presId="urn:microsoft.com/office/officeart/2005/8/layout/arrow2"/>
    <dgm:cxn modelId="{D02A8906-DEC9-42CB-AD56-BF92C1A3E3EC}" type="presParOf" srcId="{933C31DD-B814-4E84-BEE4-E9E113D4B41B}" destId="{55497D26-CAD4-46DE-9382-DADDB513185D}" srcOrd="0" destOrd="0" presId="urn:microsoft.com/office/officeart/2005/8/layout/arrow2"/>
    <dgm:cxn modelId="{74C1A76C-881E-49E7-B43A-3E5D32A98099}" type="presParOf" srcId="{933C31DD-B814-4E84-BEE4-E9E113D4B41B}" destId="{3F39E1F0-6F26-4A7D-BC48-DB2B9FE4232A}" srcOrd="1" destOrd="0" presId="urn:microsoft.com/office/officeart/2005/8/layout/arrow2"/>
    <dgm:cxn modelId="{10391878-6155-443C-93BA-4FC659A03A14}" type="presParOf" srcId="{933C31DD-B814-4E84-BEE4-E9E113D4B41B}" destId="{9CD7F6CF-4FA8-47F3-858C-DA61A8D0863D}" srcOrd="2" destOrd="0" presId="urn:microsoft.com/office/officeart/2005/8/layout/arrow2"/>
    <dgm:cxn modelId="{80DBE762-8B83-4B06-B8D1-F4326F698417}" type="presParOf" srcId="{933C31DD-B814-4E84-BEE4-E9E113D4B41B}" destId="{A1C831FC-5A85-4306-AC9A-E10B5B4ACA1E}" srcOrd="3" destOrd="0" presId="urn:microsoft.com/office/officeart/2005/8/layout/arrow2"/>
    <dgm:cxn modelId="{0E3583B8-FB30-42D1-B71D-6665A2336B72}" type="presParOf" srcId="{933C31DD-B814-4E84-BEE4-E9E113D4B41B}" destId="{CA78D8AB-334B-4FB5-9D56-3930DB301250}" srcOrd="4" destOrd="0" presId="urn:microsoft.com/office/officeart/2005/8/layout/arrow2"/>
    <dgm:cxn modelId="{0DCC58BE-54F8-42E2-800B-CE06D891C90C}" type="presParOf" srcId="{933C31DD-B814-4E84-BEE4-E9E113D4B41B}" destId="{9CBDAF4E-6ADA-4D50-BFA3-84C9B1AF546E}" srcOrd="5" destOrd="0" presId="urn:microsoft.com/office/officeart/2005/8/layout/arrow2"/>
    <dgm:cxn modelId="{D9D9F1B3-D3AA-4F73-ADC5-9B53837F419F}" type="presParOf" srcId="{933C31DD-B814-4E84-BEE4-E9E113D4B41B}" destId="{11D6BF2F-21C2-4ADE-A8AB-125ED148A9A3}" srcOrd="6" destOrd="0" presId="urn:microsoft.com/office/officeart/2005/8/layout/arrow2"/>
    <dgm:cxn modelId="{997A97E2-0568-400E-AF38-593C91F788B6}" type="presParOf" srcId="{933C31DD-B814-4E84-BEE4-E9E113D4B41B}" destId="{36824564-E470-4879-9EBF-28261025A42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C348882-1390-4085-9903-C9A6B3BEA57D}" type="doc">
      <dgm:prSet loTypeId="urn:microsoft.com/office/officeart/2005/8/layout/hierarchy3" loCatId="relationship" qsTypeId="urn:microsoft.com/office/officeart/2005/8/quickstyle/simple1" qsCatId="simple" csTypeId="urn:microsoft.com/office/officeart/2005/8/colors/accent2_1" csCatId="accent2" phldr="1"/>
      <dgm:spPr/>
      <dgm:t>
        <a:bodyPr/>
        <a:lstStyle/>
        <a:p>
          <a:endParaRPr lang="zh-TW" altLang="en-US"/>
        </a:p>
      </dgm:t>
    </dgm:pt>
    <dgm:pt modelId="{27C847FA-1270-4345-9422-2C6E1D86ABD3}">
      <dgm:prSet phldrT="[文字]"/>
      <dgm:spPr/>
      <dgm:t>
        <a:bodyPr/>
        <a:lstStyle/>
        <a:p>
          <a:r>
            <a:rPr lang="zh-TW" altLang="en-US" b="1" dirty="0" smtClean="0">
              <a:latin typeface="標楷體" panose="03000509000000000000" pitchFamily="65" charset="-120"/>
              <a:ea typeface="標楷體" panose="03000509000000000000" pitchFamily="65" charset="-120"/>
            </a:rPr>
            <a:t>電腦伴唱機</a:t>
          </a:r>
          <a:endParaRPr lang="zh-TW" altLang="en-US" b="1" dirty="0">
            <a:latin typeface="標楷體" panose="03000509000000000000" pitchFamily="65" charset="-120"/>
            <a:ea typeface="標楷體" panose="03000509000000000000" pitchFamily="65" charset="-120"/>
          </a:endParaRPr>
        </a:p>
      </dgm:t>
    </dgm:pt>
    <dgm:pt modelId="{4784B9DF-5332-4C22-A282-9115AD4E82BE}" type="parTrans" cxnId="{8CF024B8-F029-49C5-9725-602698B9C329}">
      <dgm:prSet/>
      <dgm:spPr/>
      <dgm:t>
        <a:bodyPr/>
        <a:lstStyle/>
        <a:p>
          <a:endParaRPr lang="zh-TW" altLang="en-US"/>
        </a:p>
      </dgm:t>
    </dgm:pt>
    <dgm:pt modelId="{69392443-B265-4BD7-BDA1-615AFDC935C6}" type="sibTrans" cxnId="{8CF024B8-F029-49C5-9725-602698B9C329}">
      <dgm:prSet/>
      <dgm:spPr/>
      <dgm:t>
        <a:bodyPr/>
        <a:lstStyle/>
        <a:p>
          <a:endParaRPr lang="zh-TW" altLang="en-US"/>
        </a:p>
      </dgm:t>
    </dgm:pt>
    <dgm:pt modelId="{1A8F428B-0A97-4EC2-A5E7-86DFF9930FD4}">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大部分係使用</a:t>
          </a:r>
          <a:r>
            <a:rPr lang="en-US" altLang="zh-TW" sz="1600" dirty="0" smtClean="0">
              <a:latin typeface="標楷體" panose="03000509000000000000" pitchFamily="65" charset="-120"/>
              <a:ea typeface="標楷體" panose="03000509000000000000" pitchFamily="65" charset="-120"/>
            </a:rPr>
            <a:t>MIDI</a:t>
          </a:r>
          <a:r>
            <a:rPr lang="zh-TW" altLang="en-US" sz="1600" dirty="0" smtClean="0">
              <a:latin typeface="標楷體" panose="03000509000000000000" pitchFamily="65" charset="-120"/>
              <a:ea typeface="標楷體" panose="03000509000000000000" pitchFamily="65" charset="-120"/>
            </a:rPr>
            <a:t>音樂</a:t>
          </a:r>
          <a:r>
            <a:rPr lang="en-US" altLang="zh-TW" sz="160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少數</a:t>
          </a:r>
          <a:r>
            <a:rPr lang="en-US" altLang="zh-TW" sz="1600" dirty="0" smtClean="0">
              <a:latin typeface="標楷體" panose="03000509000000000000" pitchFamily="65" charset="-120"/>
              <a:ea typeface="標楷體" panose="03000509000000000000" pitchFamily="65" charset="-120"/>
            </a:rPr>
            <a:t>MP3)</a:t>
          </a:r>
          <a:r>
            <a:rPr lang="zh-TW" altLang="en-US" sz="1600" dirty="0" smtClean="0">
              <a:latin typeface="標楷體" panose="03000509000000000000" pitchFamily="65" charset="-120"/>
              <a:ea typeface="標楷體" panose="03000509000000000000" pitchFamily="65" charset="-120"/>
            </a:rPr>
            <a:t>及相關設備（俗稱：</a:t>
          </a:r>
          <a:r>
            <a:rPr lang="zh-TW" altLang="en-US" sz="1600" b="1" dirty="0" smtClean="0">
              <a:latin typeface="標楷體" panose="03000509000000000000" pitchFamily="65" charset="-120"/>
              <a:ea typeface="標楷體" panose="03000509000000000000" pitchFamily="65" charset="-120"/>
            </a:rPr>
            <a:t>流水影）</a:t>
          </a:r>
          <a:endParaRPr lang="en-US" altLang="zh-TW" sz="1600" b="1" dirty="0" smtClean="0">
            <a:latin typeface="標楷體" panose="03000509000000000000" pitchFamily="65" charset="-120"/>
            <a:ea typeface="標楷體" panose="03000509000000000000" pitchFamily="65" charset="-120"/>
          </a:endParaRPr>
        </a:p>
      </dgm:t>
    </dgm:pt>
    <dgm:pt modelId="{33774242-617A-45D3-A249-06D79B969A87}" type="parTrans" cxnId="{2D9A8EB1-047B-48E5-929F-443755350540}">
      <dgm:prSet/>
      <dgm:spPr/>
      <dgm:t>
        <a:bodyPr/>
        <a:lstStyle/>
        <a:p>
          <a:endParaRPr lang="zh-TW" altLang="en-US"/>
        </a:p>
      </dgm:t>
    </dgm:pt>
    <dgm:pt modelId="{EDC3B981-7AAD-4D93-A8AE-5CDF880CE87D}" type="sibTrans" cxnId="{2D9A8EB1-047B-48E5-929F-443755350540}">
      <dgm:prSet/>
      <dgm:spPr/>
      <dgm:t>
        <a:bodyPr/>
        <a:lstStyle/>
        <a:p>
          <a:endParaRPr lang="zh-TW" altLang="en-US"/>
        </a:p>
      </dgm:t>
    </dgm:pt>
    <dgm:pt modelId="{BA76915B-6395-4136-8CE5-592AD09BF516}">
      <dgm:prSet phldrT="[文字]"/>
      <dgm:spPr/>
      <dgm:t>
        <a:bodyPr/>
        <a:lstStyle/>
        <a:p>
          <a:r>
            <a:rPr lang="en-US" altLang="zh-TW" b="1" dirty="0" smtClean="0"/>
            <a:t>VOD</a:t>
          </a:r>
          <a:endParaRPr lang="zh-TW" altLang="en-US" b="1" dirty="0"/>
        </a:p>
      </dgm:t>
    </dgm:pt>
    <dgm:pt modelId="{DF088F93-3676-4090-A8F8-7EA5143F81CE}" type="parTrans" cxnId="{7732E1E7-28B8-4DB9-877D-1C7985AE5C9B}">
      <dgm:prSet/>
      <dgm:spPr/>
      <dgm:t>
        <a:bodyPr/>
        <a:lstStyle/>
        <a:p>
          <a:endParaRPr lang="zh-TW" altLang="en-US"/>
        </a:p>
      </dgm:t>
    </dgm:pt>
    <dgm:pt modelId="{D9C06E31-4637-4705-8304-6CF40CB9EEAE}" type="sibTrans" cxnId="{7732E1E7-28B8-4DB9-877D-1C7985AE5C9B}">
      <dgm:prSet/>
      <dgm:spPr/>
      <dgm:t>
        <a:bodyPr/>
        <a:lstStyle/>
        <a:p>
          <a:endParaRPr lang="zh-TW" altLang="en-US"/>
        </a:p>
      </dgm:t>
    </dgm:pt>
    <dgm:pt modelId="{F1E6815B-CC0B-4037-A4F1-93C1238B0AB6}">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大部份係以</a:t>
          </a:r>
          <a:r>
            <a:rPr lang="zh-TW" altLang="en-US" sz="1600" u="sng" dirty="0" smtClean="0">
              <a:latin typeface="標楷體" panose="03000509000000000000" pitchFamily="65" charset="-120"/>
              <a:ea typeface="標楷體" panose="03000509000000000000" pitchFamily="65" charset="-120"/>
            </a:rPr>
            <a:t>原聲原影</a:t>
          </a:r>
          <a:r>
            <a:rPr lang="zh-TW" altLang="en-US" sz="1600" dirty="0" smtClean="0">
              <a:latin typeface="標楷體" panose="03000509000000000000" pitchFamily="65" charset="-120"/>
              <a:ea typeface="標楷體" panose="03000509000000000000" pitchFamily="65" charset="-120"/>
            </a:rPr>
            <a:t>呈現（音樂</a:t>
          </a:r>
          <a:r>
            <a:rPr lang="en-US" altLang="zh-TW" sz="1600" dirty="0" smtClean="0">
              <a:latin typeface="標楷體" panose="03000509000000000000" pitchFamily="65" charset="-120"/>
              <a:ea typeface="標楷體" panose="03000509000000000000" pitchFamily="65" charset="-120"/>
            </a:rPr>
            <a:t>MV</a:t>
          </a:r>
          <a:r>
            <a:rPr lang="zh-TW" altLang="en-US" sz="1600" dirty="0" smtClean="0">
              <a:latin typeface="標楷體" panose="03000509000000000000" pitchFamily="65" charset="-120"/>
              <a:ea typeface="標楷體" panose="03000509000000000000" pitchFamily="65" charset="-120"/>
            </a:rPr>
            <a:t>）</a:t>
          </a:r>
          <a:endParaRPr lang="zh-TW" altLang="en-US" sz="1600" dirty="0">
            <a:latin typeface="標楷體" panose="03000509000000000000" pitchFamily="65" charset="-120"/>
            <a:ea typeface="標楷體" panose="03000509000000000000" pitchFamily="65" charset="-120"/>
          </a:endParaRPr>
        </a:p>
      </dgm:t>
    </dgm:pt>
    <dgm:pt modelId="{293C2A76-5086-4837-80FF-272C00CE6B06}" type="parTrans" cxnId="{20E886AF-2FB4-43B1-9672-D69A4606EB37}">
      <dgm:prSet/>
      <dgm:spPr/>
      <dgm:t>
        <a:bodyPr/>
        <a:lstStyle/>
        <a:p>
          <a:endParaRPr lang="zh-TW" altLang="en-US"/>
        </a:p>
      </dgm:t>
    </dgm:pt>
    <dgm:pt modelId="{BD32064B-0EDB-4FC7-BA0D-3B81790C00DD}" type="sibTrans" cxnId="{20E886AF-2FB4-43B1-9672-D69A4606EB37}">
      <dgm:prSet/>
      <dgm:spPr/>
      <dgm:t>
        <a:bodyPr/>
        <a:lstStyle/>
        <a:p>
          <a:endParaRPr lang="zh-TW" altLang="en-US"/>
        </a:p>
      </dgm:t>
    </dgm:pt>
    <dgm:pt modelId="{341BB81A-799C-405B-AF87-D5F607537EF8}">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有少數係以非原聲原影呈現</a:t>
          </a:r>
          <a:endParaRPr lang="en-US" altLang="zh-TW" sz="1600" dirty="0" smtClean="0">
            <a:latin typeface="標楷體" panose="03000509000000000000" pitchFamily="65" charset="-120"/>
            <a:ea typeface="標楷體" panose="03000509000000000000" pitchFamily="65" charset="-120"/>
          </a:endParaRPr>
        </a:p>
        <a:p>
          <a:pPr algn="ctr"/>
          <a:r>
            <a:rPr lang="zh-TW" altLang="zh-TW" sz="1600"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影像</a:t>
          </a:r>
          <a:r>
            <a:rPr lang="en-US" altLang="zh-TW" sz="1600" u="sng"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聲音</a:t>
          </a:r>
          <a:r>
            <a:rPr lang="en-US" altLang="zh-TW" sz="1600" u="sng"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固定式</a:t>
          </a:r>
          <a:r>
            <a:rPr lang="en-US" altLang="zh-TW" sz="1600" dirty="0" smtClean="0">
              <a:latin typeface="標楷體" panose="03000509000000000000" pitchFamily="65" charset="-120"/>
              <a:ea typeface="標楷體" panose="03000509000000000000" pitchFamily="65" charset="-120"/>
            </a:rPr>
            <a:t>)</a:t>
          </a:r>
          <a:endParaRPr lang="zh-TW" altLang="en-US" sz="1600" dirty="0">
            <a:latin typeface="標楷體" panose="03000509000000000000" pitchFamily="65" charset="-120"/>
            <a:ea typeface="標楷體" panose="03000509000000000000" pitchFamily="65" charset="-120"/>
          </a:endParaRPr>
        </a:p>
      </dgm:t>
    </dgm:pt>
    <dgm:pt modelId="{6080601D-13CC-42DB-B8D5-B4CE654410D2}" type="parTrans" cxnId="{018A5C71-918E-458B-AE6B-25557F6C7DEB}">
      <dgm:prSet/>
      <dgm:spPr/>
      <dgm:t>
        <a:bodyPr/>
        <a:lstStyle/>
        <a:p>
          <a:endParaRPr lang="zh-TW" altLang="en-US"/>
        </a:p>
      </dgm:t>
    </dgm:pt>
    <dgm:pt modelId="{5CC6F628-F359-4790-8E0C-D888162F3597}" type="sibTrans" cxnId="{018A5C71-918E-458B-AE6B-25557F6C7DEB}">
      <dgm:prSet/>
      <dgm:spPr/>
      <dgm:t>
        <a:bodyPr/>
        <a:lstStyle/>
        <a:p>
          <a:endParaRPr lang="zh-TW" altLang="en-US"/>
        </a:p>
      </dgm:t>
    </dgm:pt>
    <dgm:pt modelId="{94C2EA32-8AE9-46F1-8BAA-6516F0DF520E}">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多用於小吃店、歌友會、土雞城、里民活動中心等場所</a:t>
          </a:r>
          <a:endParaRPr lang="zh-TW" altLang="en-US" sz="1800" dirty="0">
            <a:latin typeface="標楷體" panose="03000509000000000000" pitchFamily="65" charset="-120"/>
            <a:ea typeface="標楷體" panose="03000509000000000000" pitchFamily="65" charset="-120"/>
          </a:endParaRPr>
        </a:p>
      </dgm:t>
    </dgm:pt>
    <dgm:pt modelId="{3517A81B-C773-4DB4-A028-CE3DF7B0B9D3}" type="parTrans" cxnId="{51B9A2EE-BCB3-4DA5-BDDD-CE7BA0EA3CFA}">
      <dgm:prSet/>
      <dgm:spPr/>
      <dgm:t>
        <a:bodyPr/>
        <a:lstStyle/>
        <a:p>
          <a:endParaRPr lang="zh-TW" altLang="en-US"/>
        </a:p>
      </dgm:t>
    </dgm:pt>
    <dgm:pt modelId="{C8BA0379-B5BD-41E5-A3DE-59A1A964734F}" type="sibTrans" cxnId="{51B9A2EE-BCB3-4DA5-BDDD-CE7BA0EA3CFA}">
      <dgm:prSet/>
      <dgm:spPr/>
      <dgm:t>
        <a:bodyPr/>
        <a:lstStyle/>
        <a:p>
          <a:endParaRPr lang="zh-TW" altLang="en-US"/>
        </a:p>
      </dgm:t>
    </dgm:pt>
    <dgm:pt modelId="{ED52DC3A-B66A-4487-BDAE-8E52BE37B826}">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影音分離</a:t>
          </a:r>
          <a:endParaRPr lang="zh-TW" altLang="en-US" sz="1600" u="sng" dirty="0">
            <a:latin typeface="標楷體" panose="03000509000000000000" pitchFamily="65" charset="-120"/>
            <a:ea typeface="標楷體" panose="03000509000000000000" pitchFamily="65" charset="-120"/>
          </a:endParaRPr>
        </a:p>
      </dgm:t>
    </dgm:pt>
    <dgm:pt modelId="{CF2B5842-9340-4405-9E4F-BFB4F5B6B6C0}" type="parTrans" cxnId="{CFD05525-F37A-43D8-9771-C762FC0DAB98}">
      <dgm:prSet/>
      <dgm:spPr/>
      <dgm:t>
        <a:bodyPr/>
        <a:lstStyle/>
        <a:p>
          <a:endParaRPr lang="zh-TW" altLang="en-US"/>
        </a:p>
      </dgm:t>
    </dgm:pt>
    <dgm:pt modelId="{CB44E7FA-8A52-4370-8167-9AE2F4835DB3}" type="sibTrans" cxnId="{CFD05525-F37A-43D8-9771-C762FC0DAB98}">
      <dgm:prSet/>
      <dgm:spPr/>
      <dgm:t>
        <a:bodyPr/>
        <a:lstStyle/>
        <a:p>
          <a:endParaRPr lang="zh-TW" altLang="en-US"/>
        </a:p>
      </dgm:t>
    </dgm:pt>
    <dgm:pt modelId="{CD6C29ED-2164-49BC-9385-7E32310CC52B}">
      <dgm:prSet phldrT="[文字]" custT="1"/>
      <dgm:spPr/>
      <dgm:t>
        <a:bodyPr/>
        <a:lstStyle/>
        <a:p>
          <a:pPr algn="l"/>
          <a:r>
            <a:rPr lang="zh-TW" altLang="zh-TW" sz="1600"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內建風景畫面</a:t>
          </a:r>
          <a:endParaRPr lang="zh-TW" altLang="en-US" sz="1600" u="sng" dirty="0">
            <a:latin typeface="標楷體" panose="03000509000000000000" pitchFamily="65" charset="-120"/>
            <a:ea typeface="標楷體" panose="03000509000000000000" pitchFamily="65" charset="-120"/>
          </a:endParaRPr>
        </a:p>
      </dgm:t>
    </dgm:pt>
    <dgm:pt modelId="{23ED786D-08C3-42C3-B5E8-02E71C89C25E}" type="parTrans" cxnId="{F3F059B6-5E4F-4E0C-A987-757EEAA674A9}">
      <dgm:prSet/>
      <dgm:spPr/>
      <dgm:t>
        <a:bodyPr/>
        <a:lstStyle/>
        <a:p>
          <a:endParaRPr lang="zh-TW" altLang="en-US"/>
        </a:p>
      </dgm:t>
    </dgm:pt>
    <dgm:pt modelId="{E5FEFEF1-21E7-47E7-B41C-0C83AE36A353}" type="sibTrans" cxnId="{F3F059B6-5E4F-4E0C-A987-757EEAA674A9}">
      <dgm:prSet/>
      <dgm:spPr/>
      <dgm:t>
        <a:bodyPr/>
        <a:lstStyle/>
        <a:p>
          <a:endParaRPr lang="zh-TW" altLang="en-US"/>
        </a:p>
      </dgm:t>
    </dgm:pt>
    <dgm:pt modelId="{1D166D37-D41B-4A1B-B119-C56332F36A8A}">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a:t>
          </a:r>
          <a:r>
            <a:rPr lang="zh-TW" altLang="en-US" sz="1600" u="sng" dirty="0" smtClean="0">
              <a:latin typeface="標楷體" panose="03000509000000000000" pitchFamily="65" charset="-120"/>
              <a:ea typeface="標楷體" panose="03000509000000000000" pitchFamily="65" charset="-120"/>
            </a:rPr>
            <a:t>隨機隨選畫面</a:t>
          </a:r>
          <a:endParaRPr lang="zh-TW" altLang="en-US" sz="1600" u="sng" dirty="0">
            <a:latin typeface="標楷體" panose="03000509000000000000" pitchFamily="65" charset="-120"/>
            <a:ea typeface="標楷體" panose="03000509000000000000" pitchFamily="65" charset="-120"/>
          </a:endParaRPr>
        </a:p>
      </dgm:t>
    </dgm:pt>
    <dgm:pt modelId="{7705C62E-7118-452A-9E07-56ECF19BFB51}" type="parTrans" cxnId="{F5BD2CDE-72C3-432C-9579-FD2DC58C6633}">
      <dgm:prSet/>
      <dgm:spPr/>
      <dgm:t>
        <a:bodyPr/>
        <a:lstStyle/>
        <a:p>
          <a:endParaRPr lang="zh-TW" altLang="en-US"/>
        </a:p>
      </dgm:t>
    </dgm:pt>
    <dgm:pt modelId="{ECBB1343-B1D7-4716-805F-67D5B2C17515}" type="sibTrans" cxnId="{F5BD2CDE-72C3-432C-9579-FD2DC58C6633}">
      <dgm:prSet/>
      <dgm:spPr/>
      <dgm:t>
        <a:bodyPr/>
        <a:lstStyle/>
        <a:p>
          <a:endParaRPr lang="zh-TW" altLang="en-US"/>
        </a:p>
      </dgm:t>
    </dgm:pt>
    <dgm:pt modelId="{97C41C7F-9834-4C7B-B0C4-D17268B18820}">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有少部分係使用原聲原影（音樂</a:t>
          </a:r>
          <a:r>
            <a:rPr lang="en-US" altLang="zh-TW" sz="1600" dirty="0" smtClean="0">
              <a:latin typeface="標楷體" panose="03000509000000000000" pitchFamily="65" charset="-120"/>
              <a:ea typeface="標楷體" panose="03000509000000000000" pitchFamily="65" charset="-120"/>
            </a:rPr>
            <a:t>MV</a:t>
          </a:r>
          <a:r>
            <a:rPr lang="zh-TW" altLang="en-US" sz="1600" dirty="0" smtClean="0">
              <a:latin typeface="標楷體" panose="03000509000000000000" pitchFamily="65" charset="-120"/>
              <a:ea typeface="標楷體" panose="03000509000000000000" pitchFamily="65" charset="-120"/>
            </a:rPr>
            <a:t>）呈現</a:t>
          </a:r>
          <a:endParaRPr lang="zh-TW" altLang="en-US" sz="1600" dirty="0">
            <a:latin typeface="標楷體" panose="03000509000000000000" pitchFamily="65" charset="-120"/>
            <a:ea typeface="標楷體" panose="03000509000000000000" pitchFamily="65" charset="-120"/>
          </a:endParaRPr>
        </a:p>
      </dgm:t>
    </dgm:pt>
    <dgm:pt modelId="{4F10C22C-47B1-4BF7-846E-F61736837AF4}" type="parTrans" cxnId="{6872E69C-6122-4825-BB99-55A8F4C99216}">
      <dgm:prSet/>
      <dgm:spPr/>
      <dgm:t>
        <a:bodyPr/>
        <a:lstStyle/>
        <a:p>
          <a:endParaRPr lang="zh-TW" altLang="en-US"/>
        </a:p>
      </dgm:t>
    </dgm:pt>
    <dgm:pt modelId="{B7918BC6-6B51-4BBC-9D05-EF67F6573866}" type="sibTrans" cxnId="{6872E69C-6122-4825-BB99-55A8F4C99216}">
      <dgm:prSet/>
      <dgm:spPr/>
      <dgm:t>
        <a:bodyPr/>
        <a:lstStyle/>
        <a:p>
          <a:endParaRPr lang="zh-TW" altLang="en-US"/>
        </a:p>
      </dgm:t>
    </dgm:pt>
    <dgm:pt modelId="{42703E60-59D0-4156-9C38-8AA11D257254}">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多適用於</a:t>
          </a:r>
          <a:r>
            <a:rPr lang="en-US" altLang="zh-TW" sz="1800" dirty="0" smtClean="0">
              <a:latin typeface="標楷體" panose="03000509000000000000" pitchFamily="65" charset="-120"/>
              <a:ea typeface="標楷體" panose="03000509000000000000" pitchFamily="65" charset="-120"/>
            </a:rPr>
            <a:t>KTV</a:t>
          </a:r>
          <a:r>
            <a:rPr lang="zh-TW" altLang="en-US" sz="1800" dirty="0" smtClean="0">
              <a:latin typeface="標楷體" panose="03000509000000000000" pitchFamily="65" charset="-120"/>
              <a:ea typeface="標楷體" panose="03000509000000000000" pitchFamily="65" charset="-120"/>
            </a:rPr>
            <a:t>等場所（例如：錢櫃、好樂迪）</a:t>
          </a:r>
          <a:endParaRPr lang="zh-TW" altLang="en-US" sz="1800" dirty="0">
            <a:latin typeface="標楷體" panose="03000509000000000000" pitchFamily="65" charset="-120"/>
            <a:ea typeface="標楷體" panose="03000509000000000000" pitchFamily="65" charset="-120"/>
          </a:endParaRPr>
        </a:p>
      </dgm:t>
    </dgm:pt>
    <dgm:pt modelId="{CD3176FF-8068-4F8B-AD49-890C7B9BE685}" type="parTrans" cxnId="{ED307901-5299-4641-B294-37CE1B40779D}">
      <dgm:prSet/>
      <dgm:spPr/>
      <dgm:t>
        <a:bodyPr/>
        <a:lstStyle/>
        <a:p>
          <a:endParaRPr lang="zh-TW" altLang="en-US"/>
        </a:p>
      </dgm:t>
    </dgm:pt>
    <dgm:pt modelId="{520E1C5F-0E32-4DA9-B3C7-ABAA730641A9}" type="sibTrans" cxnId="{ED307901-5299-4641-B294-37CE1B40779D}">
      <dgm:prSet/>
      <dgm:spPr/>
      <dgm:t>
        <a:bodyPr/>
        <a:lstStyle/>
        <a:p>
          <a:endParaRPr lang="zh-TW" altLang="en-US"/>
        </a:p>
      </dgm:t>
    </dgm:pt>
    <dgm:pt modelId="{789B9DA9-C615-4C01-A546-797BAFB2320A}" type="pres">
      <dgm:prSet presAssocID="{8C348882-1390-4085-9903-C9A6B3BEA57D}" presName="diagram" presStyleCnt="0">
        <dgm:presLayoutVars>
          <dgm:chPref val="1"/>
          <dgm:dir/>
          <dgm:animOne val="branch"/>
          <dgm:animLvl val="lvl"/>
          <dgm:resizeHandles/>
        </dgm:presLayoutVars>
      </dgm:prSet>
      <dgm:spPr/>
      <dgm:t>
        <a:bodyPr/>
        <a:lstStyle/>
        <a:p>
          <a:endParaRPr lang="zh-TW" altLang="en-US"/>
        </a:p>
      </dgm:t>
    </dgm:pt>
    <dgm:pt modelId="{8B703801-4A8F-4D2C-8BBD-4FA8629318E5}" type="pres">
      <dgm:prSet presAssocID="{27C847FA-1270-4345-9422-2C6E1D86ABD3}" presName="root" presStyleCnt="0"/>
      <dgm:spPr/>
      <dgm:t>
        <a:bodyPr/>
        <a:lstStyle/>
        <a:p>
          <a:endParaRPr lang="zh-TW" altLang="en-US"/>
        </a:p>
      </dgm:t>
    </dgm:pt>
    <dgm:pt modelId="{EA052F8B-359F-473D-AFFF-D25D64A7185A}" type="pres">
      <dgm:prSet presAssocID="{27C847FA-1270-4345-9422-2C6E1D86ABD3}" presName="rootComposite" presStyleCnt="0"/>
      <dgm:spPr/>
      <dgm:t>
        <a:bodyPr/>
        <a:lstStyle/>
        <a:p>
          <a:endParaRPr lang="zh-TW" altLang="en-US"/>
        </a:p>
      </dgm:t>
    </dgm:pt>
    <dgm:pt modelId="{01D9B357-4BEF-4C62-BE1E-95AD9F80E5B4}" type="pres">
      <dgm:prSet presAssocID="{27C847FA-1270-4345-9422-2C6E1D86ABD3}" presName="rootText" presStyleLbl="node1" presStyleIdx="0" presStyleCnt="2" custScaleY="56018" custLinFactNeighborX="-56332" custLinFactNeighborY="-4323"/>
      <dgm:spPr/>
      <dgm:t>
        <a:bodyPr/>
        <a:lstStyle/>
        <a:p>
          <a:endParaRPr lang="zh-TW" altLang="en-US"/>
        </a:p>
      </dgm:t>
    </dgm:pt>
    <dgm:pt modelId="{D67421BA-583B-4507-803C-16B1429CBD77}" type="pres">
      <dgm:prSet presAssocID="{27C847FA-1270-4345-9422-2C6E1D86ABD3}" presName="rootConnector" presStyleLbl="node1" presStyleIdx="0" presStyleCnt="2"/>
      <dgm:spPr/>
      <dgm:t>
        <a:bodyPr/>
        <a:lstStyle/>
        <a:p>
          <a:endParaRPr lang="zh-TW" altLang="en-US"/>
        </a:p>
      </dgm:t>
    </dgm:pt>
    <dgm:pt modelId="{71B58B43-AFCE-47D7-A4BC-677FAE511CED}" type="pres">
      <dgm:prSet presAssocID="{27C847FA-1270-4345-9422-2C6E1D86ABD3}" presName="childShape" presStyleCnt="0"/>
      <dgm:spPr/>
      <dgm:t>
        <a:bodyPr/>
        <a:lstStyle/>
        <a:p>
          <a:endParaRPr lang="zh-TW" altLang="en-US"/>
        </a:p>
      </dgm:t>
    </dgm:pt>
    <dgm:pt modelId="{8F0C0EAB-CB97-41EA-AEFB-5BBD3CA6DC6C}" type="pres">
      <dgm:prSet presAssocID="{3517A81B-C773-4DB4-A028-CE3DF7B0B9D3}" presName="Name13" presStyleLbl="parChTrans1D2" presStyleIdx="0" presStyleCnt="6"/>
      <dgm:spPr/>
      <dgm:t>
        <a:bodyPr/>
        <a:lstStyle/>
        <a:p>
          <a:endParaRPr lang="zh-TW" altLang="en-US"/>
        </a:p>
      </dgm:t>
    </dgm:pt>
    <dgm:pt modelId="{BB37C3AD-703E-43D3-AF1D-286FA6B024B0}" type="pres">
      <dgm:prSet presAssocID="{94C2EA32-8AE9-46F1-8BAA-6516F0DF520E}" presName="childText" presStyleLbl="bgAcc1" presStyleIdx="0" presStyleCnt="6" custScaleX="133278" custLinFactNeighborX="-65230" custLinFactNeighborY="-8814">
        <dgm:presLayoutVars>
          <dgm:bulletEnabled val="1"/>
        </dgm:presLayoutVars>
      </dgm:prSet>
      <dgm:spPr/>
      <dgm:t>
        <a:bodyPr/>
        <a:lstStyle/>
        <a:p>
          <a:endParaRPr lang="zh-TW" altLang="en-US"/>
        </a:p>
      </dgm:t>
    </dgm:pt>
    <dgm:pt modelId="{3F23F130-97A3-4CE9-B20D-A6C489E4A0E7}" type="pres">
      <dgm:prSet presAssocID="{33774242-617A-45D3-A249-06D79B969A87}" presName="Name13" presStyleLbl="parChTrans1D2" presStyleIdx="1" presStyleCnt="6"/>
      <dgm:spPr/>
      <dgm:t>
        <a:bodyPr/>
        <a:lstStyle/>
        <a:p>
          <a:endParaRPr lang="zh-TW" altLang="en-US"/>
        </a:p>
      </dgm:t>
    </dgm:pt>
    <dgm:pt modelId="{159D8CC1-795B-4CE2-8999-8EDD4B429540}" type="pres">
      <dgm:prSet presAssocID="{1A8F428B-0A97-4EC2-A5E7-86DFF9930FD4}" presName="childText" presStyleLbl="bgAcc1" presStyleIdx="1" presStyleCnt="6" custScaleX="133800" custScaleY="156400" custLinFactNeighborX="-64024" custLinFactNeighborY="-7355">
        <dgm:presLayoutVars>
          <dgm:bulletEnabled val="1"/>
        </dgm:presLayoutVars>
      </dgm:prSet>
      <dgm:spPr/>
      <dgm:t>
        <a:bodyPr/>
        <a:lstStyle/>
        <a:p>
          <a:endParaRPr lang="zh-TW" altLang="en-US"/>
        </a:p>
      </dgm:t>
    </dgm:pt>
    <dgm:pt modelId="{A270B081-573F-4BE9-892B-D9B1663A2BA1}" type="pres">
      <dgm:prSet presAssocID="{4F10C22C-47B1-4BF7-846E-F61736837AF4}" presName="Name13" presStyleLbl="parChTrans1D2" presStyleIdx="2" presStyleCnt="6"/>
      <dgm:spPr/>
      <dgm:t>
        <a:bodyPr/>
        <a:lstStyle/>
        <a:p>
          <a:endParaRPr lang="zh-TW" altLang="en-US"/>
        </a:p>
      </dgm:t>
    </dgm:pt>
    <dgm:pt modelId="{C7480EE7-62DB-4AC7-9DCE-BB3304243566}" type="pres">
      <dgm:prSet presAssocID="{97C41C7F-9834-4C7B-B0C4-D17268B18820}" presName="childText" presStyleLbl="bgAcc1" presStyleIdx="2" presStyleCnt="6" custScaleX="129954" custScaleY="82170" custLinFactNeighborX="-66785" custLinFactNeighborY="-15001">
        <dgm:presLayoutVars>
          <dgm:bulletEnabled val="1"/>
        </dgm:presLayoutVars>
      </dgm:prSet>
      <dgm:spPr/>
      <dgm:t>
        <a:bodyPr/>
        <a:lstStyle/>
        <a:p>
          <a:endParaRPr lang="zh-TW" altLang="en-US"/>
        </a:p>
      </dgm:t>
    </dgm:pt>
    <dgm:pt modelId="{864735D5-7549-4732-A659-56AE272D9F62}" type="pres">
      <dgm:prSet presAssocID="{BA76915B-6395-4136-8CE5-592AD09BF516}" presName="root" presStyleCnt="0"/>
      <dgm:spPr/>
      <dgm:t>
        <a:bodyPr/>
        <a:lstStyle/>
        <a:p>
          <a:endParaRPr lang="zh-TW" altLang="en-US"/>
        </a:p>
      </dgm:t>
    </dgm:pt>
    <dgm:pt modelId="{0EB8070B-BAFF-4567-AEDF-67C24FE45997}" type="pres">
      <dgm:prSet presAssocID="{BA76915B-6395-4136-8CE5-592AD09BF516}" presName="rootComposite" presStyleCnt="0"/>
      <dgm:spPr/>
      <dgm:t>
        <a:bodyPr/>
        <a:lstStyle/>
        <a:p>
          <a:endParaRPr lang="zh-TW" altLang="en-US"/>
        </a:p>
      </dgm:t>
    </dgm:pt>
    <dgm:pt modelId="{AA452A19-DCDC-46F3-9CF8-F8BCEC8B862D}" type="pres">
      <dgm:prSet presAssocID="{BA76915B-6395-4136-8CE5-592AD09BF516}" presName="rootText" presStyleLbl="node1" presStyleIdx="1" presStyleCnt="2" custScaleY="60574" custLinFactNeighborX="57681" custLinFactNeighborY="291"/>
      <dgm:spPr/>
      <dgm:t>
        <a:bodyPr/>
        <a:lstStyle/>
        <a:p>
          <a:endParaRPr lang="zh-TW" altLang="en-US"/>
        </a:p>
      </dgm:t>
    </dgm:pt>
    <dgm:pt modelId="{A0EC5CC1-4A17-4342-8604-B66F4C3B4AC1}" type="pres">
      <dgm:prSet presAssocID="{BA76915B-6395-4136-8CE5-592AD09BF516}" presName="rootConnector" presStyleLbl="node1" presStyleIdx="1" presStyleCnt="2"/>
      <dgm:spPr/>
      <dgm:t>
        <a:bodyPr/>
        <a:lstStyle/>
        <a:p>
          <a:endParaRPr lang="zh-TW" altLang="en-US"/>
        </a:p>
      </dgm:t>
    </dgm:pt>
    <dgm:pt modelId="{AAD2E5E0-0CF7-47B4-B211-FD18B9AD5BCA}" type="pres">
      <dgm:prSet presAssocID="{BA76915B-6395-4136-8CE5-592AD09BF516}" presName="childShape" presStyleCnt="0"/>
      <dgm:spPr/>
      <dgm:t>
        <a:bodyPr/>
        <a:lstStyle/>
        <a:p>
          <a:endParaRPr lang="zh-TW" altLang="en-US"/>
        </a:p>
      </dgm:t>
    </dgm:pt>
    <dgm:pt modelId="{023D0AD1-FAA6-429B-BE07-43B07DF33674}" type="pres">
      <dgm:prSet presAssocID="{CD3176FF-8068-4F8B-AD49-890C7B9BE685}" presName="Name13" presStyleLbl="parChTrans1D2" presStyleIdx="3" presStyleCnt="6"/>
      <dgm:spPr/>
      <dgm:t>
        <a:bodyPr/>
        <a:lstStyle/>
        <a:p>
          <a:endParaRPr lang="zh-TW" altLang="en-US"/>
        </a:p>
      </dgm:t>
    </dgm:pt>
    <dgm:pt modelId="{CEEC1AC1-C061-4027-BC6C-326824801AE0}" type="pres">
      <dgm:prSet presAssocID="{42703E60-59D0-4156-9C38-8AA11D257254}" presName="childText" presStyleLbl="bgAcc1" presStyleIdx="3" presStyleCnt="6" custScaleX="113295" custScaleY="88556" custLinFactNeighborX="68559" custLinFactNeighborY="-5568">
        <dgm:presLayoutVars>
          <dgm:bulletEnabled val="1"/>
        </dgm:presLayoutVars>
      </dgm:prSet>
      <dgm:spPr/>
      <dgm:t>
        <a:bodyPr/>
        <a:lstStyle/>
        <a:p>
          <a:endParaRPr lang="zh-TW" altLang="en-US"/>
        </a:p>
      </dgm:t>
    </dgm:pt>
    <dgm:pt modelId="{44BC825F-432E-45B5-97E6-6EC0F604AB44}" type="pres">
      <dgm:prSet presAssocID="{293C2A76-5086-4837-80FF-272C00CE6B06}" presName="Name13" presStyleLbl="parChTrans1D2" presStyleIdx="4" presStyleCnt="6"/>
      <dgm:spPr/>
      <dgm:t>
        <a:bodyPr/>
        <a:lstStyle/>
        <a:p>
          <a:endParaRPr lang="zh-TW" altLang="en-US"/>
        </a:p>
      </dgm:t>
    </dgm:pt>
    <dgm:pt modelId="{B959E912-83A0-4725-9A94-FA87B38AF7BF}" type="pres">
      <dgm:prSet presAssocID="{F1E6815B-CC0B-4037-A4F1-93C1238B0AB6}" presName="childText" presStyleLbl="bgAcc1" presStyleIdx="4" presStyleCnt="6" custScaleX="116176" custScaleY="66457" custLinFactNeighborX="68559" custLinFactNeighborY="-10410">
        <dgm:presLayoutVars>
          <dgm:bulletEnabled val="1"/>
        </dgm:presLayoutVars>
      </dgm:prSet>
      <dgm:spPr/>
      <dgm:t>
        <a:bodyPr/>
        <a:lstStyle/>
        <a:p>
          <a:endParaRPr lang="zh-TW" altLang="en-US"/>
        </a:p>
      </dgm:t>
    </dgm:pt>
    <dgm:pt modelId="{BC4EC431-495E-424B-971E-098CF7055885}" type="pres">
      <dgm:prSet presAssocID="{6080601D-13CC-42DB-B8D5-B4CE654410D2}" presName="Name13" presStyleLbl="parChTrans1D2" presStyleIdx="5" presStyleCnt="6"/>
      <dgm:spPr/>
      <dgm:t>
        <a:bodyPr/>
        <a:lstStyle/>
        <a:p>
          <a:endParaRPr lang="zh-TW" altLang="en-US"/>
        </a:p>
      </dgm:t>
    </dgm:pt>
    <dgm:pt modelId="{35B140CF-898E-4AE2-92A1-0788F1BA6AC5}" type="pres">
      <dgm:prSet presAssocID="{341BB81A-799C-405B-AF87-D5F607537EF8}" presName="childText" presStyleLbl="bgAcc1" presStyleIdx="5" presStyleCnt="6" custScaleX="114098" custScaleY="111113" custLinFactNeighborX="68559" custLinFactNeighborY="-16041">
        <dgm:presLayoutVars>
          <dgm:bulletEnabled val="1"/>
        </dgm:presLayoutVars>
      </dgm:prSet>
      <dgm:spPr/>
      <dgm:t>
        <a:bodyPr/>
        <a:lstStyle/>
        <a:p>
          <a:endParaRPr lang="zh-TW" altLang="en-US"/>
        </a:p>
      </dgm:t>
    </dgm:pt>
  </dgm:ptLst>
  <dgm:cxnLst>
    <dgm:cxn modelId="{4C7949FF-7526-4777-B607-5228F5CA1BB8}" type="presOf" srcId="{97C41C7F-9834-4C7B-B0C4-D17268B18820}" destId="{C7480EE7-62DB-4AC7-9DCE-BB3304243566}" srcOrd="0" destOrd="0" presId="urn:microsoft.com/office/officeart/2005/8/layout/hierarchy3"/>
    <dgm:cxn modelId="{B0A2BD45-A4E9-45EC-A57D-C1CF6B13E18F}" type="presOf" srcId="{27C847FA-1270-4345-9422-2C6E1D86ABD3}" destId="{01D9B357-4BEF-4C62-BE1E-95AD9F80E5B4}" srcOrd="0" destOrd="0" presId="urn:microsoft.com/office/officeart/2005/8/layout/hierarchy3"/>
    <dgm:cxn modelId="{F3F059B6-5E4F-4E0C-A987-757EEAA674A9}" srcId="{1A8F428B-0A97-4EC2-A5E7-86DFF9930FD4}" destId="{CD6C29ED-2164-49BC-9385-7E32310CC52B}" srcOrd="1" destOrd="0" parTransId="{23ED786D-08C3-42C3-B5E8-02E71C89C25E}" sibTransId="{E5FEFEF1-21E7-47E7-B41C-0C83AE36A353}"/>
    <dgm:cxn modelId="{983788E7-FE5E-4D35-97F5-436916565A89}" type="presOf" srcId="{BA76915B-6395-4136-8CE5-592AD09BF516}" destId="{A0EC5CC1-4A17-4342-8604-B66F4C3B4AC1}" srcOrd="1" destOrd="0" presId="urn:microsoft.com/office/officeart/2005/8/layout/hierarchy3"/>
    <dgm:cxn modelId="{4B5A8E92-F39C-4B7A-8F74-69D11EF79F52}" type="presOf" srcId="{BA76915B-6395-4136-8CE5-592AD09BF516}" destId="{AA452A19-DCDC-46F3-9CF8-F8BCEC8B862D}" srcOrd="0" destOrd="0" presId="urn:microsoft.com/office/officeart/2005/8/layout/hierarchy3"/>
    <dgm:cxn modelId="{22D9720A-4C72-4545-9660-22CFA0FC626D}" type="presOf" srcId="{6080601D-13CC-42DB-B8D5-B4CE654410D2}" destId="{BC4EC431-495E-424B-971E-098CF7055885}" srcOrd="0" destOrd="0" presId="urn:microsoft.com/office/officeart/2005/8/layout/hierarchy3"/>
    <dgm:cxn modelId="{63FCEA87-A8BD-4EA6-A596-5CD7C0B6E631}" type="presOf" srcId="{CD6C29ED-2164-49BC-9385-7E32310CC52B}" destId="{159D8CC1-795B-4CE2-8999-8EDD4B429540}" srcOrd="0" destOrd="2" presId="urn:microsoft.com/office/officeart/2005/8/layout/hierarchy3"/>
    <dgm:cxn modelId="{A87BA10F-21AC-4186-8BC0-D0B50192618A}" type="presOf" srcId="{1A8F428B-0A97-4EC2-A5E7-86DFF9930FD4}" destId="{159D8CC1-795B-4CE2-8999-8EDD4B429540}" srcOrd="0" destOrd="0" presId="urn:microsoft.com/office/officeart/2005/8/layout/hierarchy3"/>
    <dgm:cxn modelId="{6872E69C-6122-4825-BB99-55A8F4C99216}" srcId="{27C847FA-1270-4345-9422-2C6E1D86ABD3}" destId="{97C41C7F-9834-4C7B-B0C4-D17268B18820}" srcOrd="2" destOrd="0" parTransId="{4F10C22C-47B1-4BF7-846E-F61736837AF4}" sibTransId="{B7918BC6-6B51-4BBC-9D05-EF67F6573866}"/>
    <dgm:cxn modelId="{5F7ADB87-E3DE-4193-9F3F-4F3D890992CC}" type="presOf" srcId="{27C847FA-1270-4345-9422-2C6E1D86ABD3}" destId="{D67421BA-583B-4507-803C-16B1429CBD77}" srcOrd="1" destOrd="0" presId="urn:microsoft.com/office/officeart/2005/8/layout/hierarchy3"/>
    <dgm:cxn modelId="{2F1D32AA-A7CF-4F10-85D4-FBBBAC44F1F4}" type="presOf" srcId="{94C2EA32-8AE9-46F1-8BAA-6516F0DF520E}" destId="{BB37C3AD-703E-43D3-AF1D-286FA6B024B0}" srcOrd="0" destOrd="0" presId="urn:microsoft.com/office/officeart/2005/8/layout/hierarchy3"/>
    <dgm:cxn modelId="{5238F52A-E85C-42F1-92DB-2DEFE4BD2A5B}" type="presOf" srcId="{8C348882-1390-4085-9903-C9A6B3BEA57D}" destId="{789B9DA9-C615-4C01-A546-797BAFB2320A}" srcOrd="0" destOrd="0" presId="urn:microsoft.com/office/officeart/2005/8/layout/hierarchy3"/>
    <dgm:cxn modelId="{51B9A2EE-BCB3-4DA5-BDDD-CE7BA0EA3CFA}" srcId="{27C847FA-1270-4345-9422-2C6E1D86ABD3}" destId="{94C2EA32-8AE9-46F1-8BAA-6516F0DF520E}" srcOrd="0" destOrd="0" parTransId="{3517A81B-C773-4DB4-A028-CE3DF7B0B9D3}" sibTransId="{C8BA0379-B5BD-41E5-A3DE-59A1A964734F}"/>
    <dgm:cxn modelId="{1517E458-6F2F-4D64-A67A-FB8DB83CE0DD}" type="presOf" srcId="{4F10C22C-47B1-4BF7-846E-F61736837AF4}" destId="{A270B081-573F-4BE9-892B-D9B1663A2BA1}" srcOrd="0" destOrd="0" presId="urn:microsoft.com/office/officeart/2005/8/layout/hierarchy3"/>
    <dgm:cxn modelId="{629E6B49-CE4A-492E-976C-AE0743D6498E}" type="presOf" srcId="{CD3176FF-8068-4F8B-AD49-890C7B9BE685}" destId="{023D0AD1-FAA6-429B-BE07-43B07DF33674}" srcOrd="0" destOrd="0" presId="urn:microsoft.com/office/officeart/2005/8/layout/hierarchy3"/>
    <dgm:cxn modelId="{20E886AF-2FB4-43B1-9672-D69A4606EB37}" srcId="{BA76915B-6395-4136-8CE5-592AD09BF516}" destId="{F1E6815B-CC0B-4037-A4F1-93C1238B0AB6}" srcOrd="1" destOrd="0" parTransId="{293C2A76-5086-4837-80FF-272C00CE6B06}" sibTransId="{BD32064B-0EDB-4FC7-BA0D-3B81790C00DD}"/>
    <dgm:cxn modelId="{64F1255E-D1A0-4B72-8125-EC59FA512CAE}" type="presOf" srcId="{293C2A76-5086-4837-80FF-272C00CE6B06}" destId="{44BC825F-432E-45B5-97E6-6EC0F604AB44}" srcOrd="0" destOrd="0" presId="urn:microsoft.com/office/officeart/2005/8/layout/hierarchy3"/>
    <dgm:cxn modelId="{D84AF603-5B5D-4C21-8C85-D5F7615D9727}" type="presOf" srcId="{F1E6815B-CC0B-4037-A4F1-93C1238B0AB6}" destId="{B959E912-83A0-4725-9A94-FA87B38AF7BF}" srcOrd="0" destOrd="0" presId="urn:microsoft.com/office/officeart/2005/8/layout/hierarchy3"/>
    <dgm:cxn modelId="{32D62F5A-C0AD-4A45-B0A7-5C7EC1FB0A65}" type="presOf" srcId="{341BB81A-799C-405B-AF87-D5F607537EF8}" destId="{35B140CF-898E-4AE2-92A1-0788F1BA6AC5}" srcOrd="0" destOrd="0" presId="urn:microsoft.com/office/officeart/2005/8/layout/hierarchy3"/>
    <dgm:cxn modelId="{CC0A3CE9-514F-4BC8-B68C-47BCE9358BBD}" type="presOf" srcId="{3517A81B-C773-4DB4-A028-CE3DF7B0B9D3}" destId="{8F0C0EAB-CB97-41EA-AEFB-5BBD3CA6DC6C}" srcOrd="0" destOrd="0" presId="urn:microsoft.com/office/officeart/2005/8/layout/hierarchy3"/>
    <dgm:cxn modelId="{FF421540-D406-4D5D-BDD7-EECEB3077565}" type="presOf" srcId="{ED52DC3A-B66A-4487-BDAE-8E52BE37B826}" destId="{159D8CC1-795B-4CE2-8999-8EDD4B429540}" srcOrd="0" destOrd="1" presId="urn:microsoft.com/office/officeart/2005/8/layout/hierarchy3"/>
    <dgm:cxn modelId="{2D9A8EB1-047B-48E5-929F-443755350540}" srcId="{27C847FA-1270-4345-9422-2C6E1D86ABD3}" destId="{1A8F428B-0A97-4EC2-A5E7-86DFF9930FD4}" srcOrd="1" destOrd="0" parTransId="{33774242-617A-45D3-A249-06D79B969A87}" sibTransId="{EDC3B981-7AAD-4D93-A8AE-5CDF880CE87D}"/>
    <dgm:cxn modelId="{D949BE1A-8988-44F8-A620-F41705C30C85}" type="presOf" srcId="{33774242-617A-45D3-A249-06D79B969A87}" destId="{3F23F130-97A3-4CE9-B20D-A6C489E4A0E7}" srcOrd="0" destOrd="0" presId="urn:microsoft.com/office/officeart/2005/8/layout/hierarchy3"/>
    <dgm:cxn modelId="{7732E1E7-28B8-4DB9-877D-1C7985AE5C9B}" srcId="{8C348882-1390-4085-9903-C9A6B3BEA57D}" destId="{BA76915B-6395-4136-8CE5-592AD09BF516}" srcOrd="1" destOrd="0" parTransId="{DF088F93-3676-4090-A8F8-7EA5143F81CE}" sibTransId="{D9C06E31-4637-4705-8304-6CF40CB9EEAE}"/>
    <dgm:cxn modelId="{CFD05525-F37A-43D8-9771-C762FC0DAB98}" srcId="{1A8F428B-0A97-4EC2-A5E7-86DFF9930FD4}" destId="{ED52DC3A-B66A-4487-BDAE-8E52BE37B826}" srcOrd="0" destOrd="0" parTransId="{CF2B5842-9340-4405-9E4F-BFB4F5B6B6C0}" sibTransId="{CB44E7FA-8A52-4370-8167-9AE2F4835DB3}"/>
    <dgm:cxn modelId="{F5BD2CDE-72C3-432C-9579-FD2DC58C6633}" srcId="{1A8F428B-0A97-4EC2-A5E7-86DFF9930FD4}" destId="{1D166D37-D41B-4A1B-B119-C56332F36A8A}" srcOrd="2" destOrd="0" parTransId="{7705C62E-7118-452A-9E07-56ECF19BFB51}" sibTransId="{ECBB1343-B1D7-4716-805F-67D5B2C17515}"/>
    <dgm:cxn modelId="{8CF024B8-F029-49C5-9725-602698B9C329}" srcId="{8C348882-1390-4085-9903-C9A6B3BEA57D}" destId="{27C847FA-1270-4345-9422-2C6E1D86ABD3}" srcOrd="0" destOrd="0" parTransId="{4784B9DF-5332-4C22-A282-9115AD4E82BE}" sibTransId="{69392443-B265-4BD7-BDA1-615AFDC935C6}"/>
    <dgm:cxn modelId="{ED307901-5299-4641-B294-37CE1B40779D}" srcId="{BA76915B-6395-4136-8CE5-592AD09BF516}" destId="{42703E60-59D0-4156-9C38-8AA11D257254}" srcOrd="0" destOrd="0" parTransId="{CD3176FF-8068-4F8B-AD49-890C7B9BE685}" sibTransId="{520E1C5F-0E32-4DA9-B3C7-ABAA730641A9}"/>
    <dgm:cxn modelId="{018A5C71-918E-458B-AE6B-25557F6C7DEB}" srcId="{BA76915B-6395-4136-8CE5-592AD09BF516}" destId="{341BB81A-799C-405B-AF87-D5F607537EF8}" srcOrd="2" destOrd="0" parTransId="{6080601D-13CC-42DB-B8D5-B4CE654410D2}" sibTransId="{5CC6F628-F359-4790-8E0C-D888162F3597}"/>
    <dgm:cxn modelId="{3B3941D4-8D99-4BD7-AA7D-91A86F65B107}" type="presOf" srcId="{1D166D37-D41B-4A1B-B119-C56332F36A8A}" destId="{159D8CC1-795B-4CE2-8999-8EDD4B429540}" srcOrd="0" destOrd="3" presId="urn:microsoft.com/office/officeart/2005/8/layout/hierarchy3"/>
    <dgm:cxn modelId="{4C221344-DD97-4B98-B887-5EED03CD0AAC}" type="presOf" srcId="{42703E60-59D0-4156-9C38-8AA11D257254}" destId="{CEEC1AC1-C061-4027-BC6C-326824801AE0}" srcOrd="0" destOrd="0" presId="urn:microsoft.com/office/officeart/2005/8/layout/hierarchy3"/>
    <dgm:cxn modelId="{9D469870-F963-4CBA-9F5F-6A0FC4D2EB44}" type="presParOf" srcId="{789B9DA9-C615-4C01-A546-797BAFB2320A}" destId="{8B703801-4A8F-4D2C-8BBD-4FA8629318E5}" srcOrd="0" destOrd="0" presId="urn:microsoft.com/office/officeart/2005/8/layout/hierarchy3"/>
    <dgm:cxn modelId="{4B5BEF95-6D2E-4572-8ED9-240778465138}" type="presParOf" srcId="{8B703801-4A8F-4D2C-8BBD-4FA8629318E5}" destId="{EA052F8B-359F-473D-AFFF-D25D64A7185A}" srcOrd="0" destOrd="0" presId="urn:microsoft.com/office/officeart/2005/8/layout/hierarchy3"/>
    <dgm:cxn modelId="{A7DD92BB-0C6E-4383-A214-9BD6B3AABDDE}" type="presParOf" srcId="{EA052F8B-359F-473D-AFFF-D25D64A7185A}" destId="{01D9B357-4BEF-4C62-BE1E-95AD9F80E5B4}" srcOrd="0" destOrd="0" presId="urn:microsoft.com/office/officeart/2005/8/layout/hierarchy3"/>
    <dgm:cxn modelId="{8E2E8393-E18F-47B4-BB73-E7834230A437}" type="presParOf" srcId="{EA052F8B-359F-473D-AFFF-D25D64A7185A}" destId="{D67421BA-583B-4507-803C-16B1429CBD77}" srcOrd="1" destOrd="0" presId="urn:microsoft.com/office/officeart/2005/8/layout/hierarchy3"/>
    <dgm:cxn modelId="{EA56F948-A227-4ECB-B181-26641EC76801}" type="presParOf" srcId="{8B703801-4A8F-4D2C-8BBD-4FA8629318E5}" destId="{71B58B43-AFCE-47D7-A4BC-677FAE511CED}" srcOrd="1" destOrd="0" presId="urn:microsoft.com/office/officeart/2005/8/layout/hierarchy3"/>
    <dgm:cxn modelId="{47D0BF6A-795A-481D-BEE2-2419E36D80C7}" type="presParOf" srcId="{71B58B43-AFCE-47D7-A4BC-677FAE511CED}" destId="{8F0C0EAB-CB97-41EA-AEFB-5BBD3CA6DC6C}" srcOrd="0" destOrd="0" presId="urn:microsoft.com/office/officeart/2005/8/layout/hierarchy3"/>
    <dgm:cxn modelId="{1610BC3F-A2AD-4CFF-94B2-8AEEF83F8ECD}" type="presParOf" srcId="{71B58B43-AFCE-47D7-A4BC-677FAE511CED}" destId="{BB37C3AD-703E-43D3-AF1D-286FA6B024B0}" srcOrd="1" destOrd="0" presId="urn:microsoft.com/office/officeart/2005/8/layout/hierarchy3"/>
    <dgm:cxn modelId="{7DDB9B58-5775-48FA-AB00-FEF7887733F0}" type="presParOf" srcId="{71B58B43-AFCE-47D7-A4BC-677FAE511CED}" destId="{3F23F130-97A3-4CE9-B20D-A6C489E4A0E7}" srcOrd="2" destOrd="0" presId="urn:microsoft.com/office/officeart/2005/8/layout/hierarchy3"/>
    <dgm:cxn modelId="{EAE300AE-BD64-44D2-9716-5CBB404CC42F}" type="presParOf" srcId="{71B58B43-AFCE-47D7-A4BC-677FAE511CED}" destId="{159D8CC1-795B-4CE2-8999-8EDD4B429540}" srcOrd="3" destOrd="0" presId="urn:microsoft.com/office/officeart/2005/8/layout/hierarchy3"/>
    <dgm:cxn modelId="{DB9029B6-CB0A-41E5-909F-577181D0D5DA}" type="presParOf" srcId="{71B58B43-AFCE-47D7-A4BC-677FAE511CED}" destId="{A270B081-573F-4BE9-892B-D9B1663A2BA1}" srcOrd="4" destOrd="0" presId="urn:microsoft.com/office/officeart/2005/8/layout/hierarchy3"/>
    <dgm:cxn modelId="{5C51006B-A0CE-47CC-9144-948649211CEE}" type="presParOf" srcId="{71B58B43-AFCE-47D7-A4BC-677FAE511CED}" destId="{C7480EE7-62DB-4AC7-9DCE-BB3304243566}" srcOrd="5" destOrd="0" presId="urn:microsoft.com/office/officeart/2005/8/layout/hierarchy3"/>
    <dgm:cxn modelId="{91B2B269-D858-4FD3-AAD8-C3D1645ED472}" type="presParOf" srcId="{789B9DA9-C615-4C01-A546-797BAFB2320A}" destId="{864735D5-7549-4732-A659-56AE272D9F62}" srcOrd="1" destOrd="0" presId="urn:microsoft.com/office/officeart/2005/8/layout/hierarchy3"/>
    <dgm:cxn modelId="{1A7B24E9-9DFB-4210-A4C5-C36E6D63B212}" type="presParOf" srcId="{864735D5-7549-4732-A659-56AE272D9F62}" destId="{0EB8070B-BAFF-4567-AEDF-67C24FE45997}" srcOrd="0" destOrd="0" presId="urn:microsoft.com/office/officeart/2005/8/layout/hierarchy3"/>
    <dgm:cxn modelId="{2CA5D54B-4C33-4515-8932-4ECBE32193A2}" type="presParOf" srcId="{0EB8070B-BAFF-4567-AEDF-67C24FE45997}" destId="{AA452A19-DCDC-46F3-9CF8-F8BCEC8B862D}" srcOrd="0" destOrd="0" presId="urn:microsoft.com/office/officeart/2005/8/layout/hierarchy3"/>
    <dgm:cxn modelId="{4435A87D-F1F8-4D6D-95AB-246CED3F44C6}" type="presParOf" srcId="{0EB8070B-BAFF-4567-AEDF-67C24FE45997}" destId="{A0EC5CC1-4A17-4342-8604-B66F4C3B4AC1}" srcOrd="1" destOrd="0" presId="urn:microsoft.com/office/officeart/2005/8/layout/hierarchy3"/>
    <dgm:cxn modelId="{67395D3E-DC5C-49D2-AB9D-C213045233EF}" type="presParOf" srcId="{864735D5-7549-4732-A659-56AE272D9F62}" destId="{AAD2E5E0-0CF7-47B4-B211-FD18B9AD5BCA}" srcOrd="1" destOrd="0" presId="urn:microsoft.com/office/officeart/2005/8/layout/hierarchy3"/>
    <dgm:cxn modelId="{0440904B-9AA2-4AB2-A354-864482DA2F39}" type="presParOf" srcId="{AAD2E5E0-0CF7-47B4-B211-FD18B9AD5BCA}" destId="{023D0AD1-FAA6-429B-BE07-43B07DF33674}" srcOrd="0" destOrd="0" presId="urn:microsoft.com/office/officeart/2005/8/layout/hierarchy3"/>
    <dgm:cxn modelId="{A711B078-69C3-4A07-9732-2290A0B3DB0C}" type="presParOf" srcId="{AAD2E5E0-0CF7-47B4-B211-FD18B9AD5BCA}" destId="{CEEC1AC1-C061-4027-BC6C-326824801AE0}" srcOrd="1" destOrd="0" presId="urn:microsoft.com/office/officeart/2005/8/layout/hierarchy3"/>
    <dgm:cxn modelId="{AB49FB84-8791-46EE-A267-932592F53542}" type="presParOf" srcId="{AAD2E5E0-0CF7-47B4-B211-FD18B9AD5BCA}" destId="{44BC825F-432E-45B5-97E6-6EC0F604AB44}" srcOrd="2" destOrd="0" presId="urn:microsoft.com/office/officeart/2005/8/layout/hierarchy3"/>
    <dgm:cxn modelId="{50ED8957-E00F-4CE6-80E7-3CC5FC887916}" type="presParOf" srcId="{AAD2E5E0-0CF7-47B4-B211-FD18B9AD5BCA}" destId="{B959E912-83A0-4725-9A94-FA87B38AF7BF}" srcOrd="3" destOrd="0" presId="urn:microsoft.com/office/officeart/2005/8/layout/hierarchy3"/>
    <dgm:cxn modelId="{AF4BFC66-E9B4-4047-89AD-414385319991}" type="presParOf" srcId="{AAD2E5E0-0CF7-47B4-B211-FD18B9AD5BCA}" destId="{BC4EC431-495E-424B-971E-098CF7055885}" srcOrd="4" destOrd="0" presId="urn:microsoft.com/office/officeart/2005/8/layout/hierarchy3"/>
    <dgm:cxn modelId="{38546540-009C-4093-A12A-B1A38673992D}" type="presParOf" srcId="{AAD2E5E0-0CF7-47B4-B211-FD18B9AD5BCA}" destId="{35B140CF-898E-4AE2-92A1-0788F1BA6AC5}"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4551306-966F-42F6-BC09-9FB624B059D9}"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zh-TW" altLang="en-US"/>
        </a:p>
      </dgm:t>
    </dgm:pt>
    <dgm:pt modelId="{F0649A99-B763-41A6-AFF9-0CBF675FA56E}">
      <dgm:prSet custT="1"/>
      <dgm:spPr/>
      <dgm:t>
        <a:bodyPr/>
        <a:lstStyle/>
        <a:p>
          <a:pPr rtl="0"/>
          <a:r>
            <a:rPr lang="zh-TW" altLang="en-US" sz="3600" dirty="0" smtClean="0">
              <a:latin typeface="微軟正黑體" pitchFamily="34" charset="-120"/>
              <a:ea typeface="微軟正黑體" pitchFamily="34" charset="-120"/>
            </a:rPr>
            <a:t>點將家</a:t>
          </a:r>
          <a:endParaRPr lang="zh-TW" altLang="en-US" sz="3600" dirty="0">
            <a:latin typeface="微軟正黑體" pitchFamily="34" charset="-120"/>
            <a:ea typeface="微軟正黑體" pitchFamily="34" charset="-120"/>
          </a:endParaRPr>
        </a:p>
      </dgm:t>
    </dgm:pt>
    <dgm:pt modelId="{33849193-C918-4051-B57C-3EE763F695B1}" type="parTrans" cxnId="{F6B20017-D66C-4913-B976-738C93CC3CF3}">
      <dgm:prSet/>
      <dgm:spPr/>
      <dgm:t>
        <a:bodyPr/>
        <a:lstStyle/>
        <a:p>
          <a:endParaRPr lang="zh-TW" altLang="en-US" sz="3600"/>
        </a:p>
      </dgm:t>
    </dgm:pt>
    <dgm:pt modelId="{32B06F51-0552-4AD7-B9BD-751080F80C80}" type="sibTrans" cxnId="{F6B20017-D66C-4913-B976-738C93CC3CF3}">
      <dgm:prSet/>
      <dgm:spPr/>
      <dgm:t>
        <a:bodyPr/>
        <a:lstStyle/>
        <a:p>
          <a:endParaRPr lang="zh-TW" altLang="en-US" sz="3600"/>
        </a:p>
      </dgm:t>
    </dgm:pt>
    <dgm:pt modelId="{7D2E40E4-158D-4951-B55B-1D83739F04CA}">
      <dgm:prSet custT="1"/>
      <dgm:spPr/>
      <dgm:t>
        <a:bodyPr/>
        <a:lstStyle/>
        <a:p>
          <a:pPr rtl="0"/>
          <a:r>
            <a:rPr lang="zh-TW" altLang="en-US" sz="3600" dirty="0" smtClean="0">
              <a:latin typeface="微軟正黑體" pitchFamily="34" charset="-120"/>
              <a:ea typeface="微軟正黑體" pitchFamily="34" charset="-120"/>
            </a:rPr>
            <a:t>音圓</a:t>
          </a:r>
          <a:endParaRPr lang="zh-TW" altLang="en-US" sz="3600" dirty="0">
            <a:latin typeface="微軟正黑體" pitchFamily="34" charset="-120"/>
            <a:ea typeface="微軟正黑體" pitchFamily="34" charset="-120"/>
          </a:endParaRPr>
        </a:p>
      </dgm:t>
    </dgm:pt>
    <dgm:pt modelId="{E61F7025-A805-401D-A8BC-80814990A256}" type="parTrans" cxnId="{DB11D1BA-C1A4-4EE5-8170-DDDC89F76841}">
      <dgm:prSet/>
      <dgm:spPr/>
      <dgm:t>
        <a:bodyPr/>
        <a:lstStyle/>
        <a:p>
          <a:endParaRPr lang="zh-TW" altLang="en-US" sz="3600"/>
        </a:p>
      </dgm:t>
    </dgm:pt>
    <dgm:pt modelId="{78C4FC12-9AF5-44C0-9144-B61D6BC0713B}" type="sibTrans" cxnId="{DB11D1BA-C1A4-4EE5-8170-DDDC89F76841}">
      <dgm:prSet/>
      <dgm:spPr/>
      <dgm:t>
        <a:bodyPr/>
        <a:lstStyle/>
        <a:p>
          <a:endParaRPr lang="zh-TW" altLang="en-US" sz="3600"/>
        </a:p>
      </dgm:t>
    </dgm:pt>
    <dgm:pt modelId="{30811BB3-A981-4D45-A471-D3334E2F44DC}">
      <dgm:prSet custT="1"/>
      <dgm:spPr/>
      <dgm:t>
        <a:bodyPr/>
        <a:lstStyle/>
        <a:p>
          <a:pPr rtl="0"/>
          <a:r>
            <a:rPr lang="zh-TW" altLang="en-US" sz="3600" dirty="0" smtClean="0">
              <a:latin typeface="微軟正黑體" pitchFamily="34" charset="-120"/>
              <a:ea typeface="微軟正黑體" pitchFamily="34" charset="-120"/>
            </a:rPr>
            <a:t>音霸</a:t>
          </a:r>
          <a:endParaRPr lang="zh-TW" altLang="en-US" sz="3600" dirty="0">
            <a:latin typeface="微軟正黑體" pitchFamily="34" charset="-120"/>
            <a:ea typeface="微軟正黑體" pitchFamily="34" charset="-120"/>
          </a:endParaRPr>
        </a:p>
      </dgm:t>
    </dgm:pt>
    <dgm:pt modelId="{A44315AD-FCE2-4C6D-8090-DC7C14076BE5}" type="parTrans" cxnId="{CA371BD9-0AFE-4F2D-B847-D48FB1EA4401}">
      <dgm:prSet/>
      <dgm:spPr/>
      <dgm:t>
        <a:bodyPr/>
        <a:lstStyle/>
        <a:p>
          <a:endParaRPr lang="zh-TW" altLang="en-US" sz="3600"/>
        </a:p>
      </dgm:t>
    </dgm:pt>
    <dgm:pt modelId="{9B924CAF-202C-4E6C-9737-A56D1902DF59}" type="sibTrans" cxnId="{CA371BD9-0AFE-4F2D-B847-D48FB1EA4401}">
      <dgm:prSet/>
      <dgm:spPr/>
      <dgm:t>
        <a:bodyPr/>
        <a:lstStyle/>
        <a:p>
          <a:endParaRPr lang="zh-TW" altLang="en-US" sz="3600"/>
        </a:p>
      </dgm:t>
    </dgm:pt>
    <dgm:pt modelId="{407F3D11-B5D6-4616-8F29-47BBD784B2AE}">
      <dgm:prSet custT="1"/>
      <dgm:spPr/>
      <dgm:t>
        <a:bodyPr/>
        <a:lstStyle/>
        <a:p>
          <a:pPr rtl="0"/>
          <a:r>
            <a:rPr lang="zh-TW" altLang="en-US" sz="3600" dirty="0" smtClean="0">
              <a:latin typeface="微軟正黑體" pitchFamily="34" charset="-120"/>
              <a:ea typeface="微軟正黑體" pitchFamily="34" charset="-120"/>
            </a:rPr>
            <a:t>金嗓</a:t>
          </a:r>
          <a:endParaRPr lang="zh-TW" altLang="en-US" sz="3600" dirty="0">
            <a:latin typeface="微軟正黑體" pitchFamily="34" charset="-120"/>
            <a:ea typeface="微軟正黑體" pitchFamily="34" charset="-120"/>
          </a:endParaRPr>
        </a:p>
      </dgm:t>
    </dgm:pt>
    <dgm:pt modelId="{77ADCF78-B32C-4D95-BF42-95B90A891F02}" type="parTrans" cxnId="{AD30B3E0-7F5D-4D2A-9C59-A2428B3895B8}">
      <dgm:prSet/>
      <dgm:spPr/>
      <dgm:t>
        <a:bodyPr/>
        <a:lstStyle/>
        <a:p>
          <a:endParaRPr lang="zh-TW" altLang="en-US" sz="3600"/>
        </a:p>
      </dgm:t>
    </dgm:pt>
    <dgm:pt modelId="{1AFF753C-357D-49D1-99FE-C4E5971DDCE2}" type="sibTrans" cxnId="{AD30B3E0-7F5D-4D2A-9C59-A2428B3895B8}">
      <dgm:prSet/>
      <dgm:spPr/>
      <dgm:t>
        <a:bodyPr/>
        <a:lstStyle/>
        <a:p>
          <a:endParaRPr lang="zh-TW" altLang="en-US" sz="3600"/>
        </a:p>
      </dgm:t>
    </dgm:pt>
    <dgm:pt modelId="{2249AD8F-27BF-43EC-9543-01B6D46A1DF2}">
      <dgm:prSet custT="1"/>
      <dgm:spPr/>
      <dgm:t>
        <a:bodyPr/>
        <a:lstStyle/>
        <a:p>
          <a:pPr rtl="0"/>
          <a:r>
            <a:rPr lang="zh-TW" altLang="en-US" sz="3600" dirty="0" smtClean="0">
              <a:latin typeface="微軟正黑體" pitchFamily="34" charset="-120"/>
              <a:ea typeface="微軟正黑體" pitchFamily="34" charset="-120"/>
            </a:rPr>
            <a:t>美華</a:t>
          </a:r>
          <a:endParaRPr lang="zh-TW" altLang="en-US" sz="3600" dirty="0">
            <a:latin typeface="微軟正黑體" pitchFamily="34" charset="-120"/>
            <a:ea typeface="微軟正黑體" pitchFamily="34" charset="-120"/>
          </a:endParaRPr>
        </a:p>
      </dgm:t>
    </dgm:pt>
    <dgm:pt modelId="{C108EC0B-645F-4A62-AA37-04CA715D0318}" type="parTrans" cxnId="{7064C078-4BB4-4F76-B82F-53C4A649342A}">
      <dgm:prSet/>
      <dgm:spPr/>
      <dgm:t>
        <a:bodyPr/>
        <a:lstStyle/>
        <a:p>
          <a:endParaRPr lang="zh-TW" altLang="en-US" sz="3600"/>
        </a:p>
      </dgm:t>
    </dgm:pt>
    <dgm:pt modelId="{128F2C83-3EDF-4913-AB4D-E4A3DBE8F861}" type="sibTrans" cxnId="{7064C078-4BB4-4F76-B82F-53C4A649342A}">
      <dgm:prSet/>
      <dgm:spPr/>
      <dgm:t>
        <a:bodyPr/>
        <a:lstStyle/>
        <a:p>
          <a:endParaRPr lang="zh-TW" altLang="en-US" sz="3600"/>
        </a:p>
      </dgm:t>
    </dgm:pt>
    <dgm:pt modelId="{D12ED9D2-8AAA-47FC-A545-8E94280B7C23}">
      <dgm:prSet custT="1"/>
      <dgm:spPr/>
      <dgm:t>
        <a:bodyPr/>
        <a:lstStyle/>
        <a:p>
          <a:pPr rtl="0"/>
          <a:r>
            <a:rPr lang="zh-TW" altLang="en-US" sz="3600" dirty="0" smtClean="0">
              <a:latin typeface="微軟正黑體" pitchFamily="34" charset="-120"/>
              <a:ea typeface="微軟正黑體" pitchFamily="34" charset="-120"/>
            </a:rPr>
            <a:t>啟航</a:t>
          </a:r>
          <a:endParaRPr lang="zh-TW" altLang="en-US" sz="3600" dirty="0">
            <a:latin typeface="微軟正黑體" pitchFamily="34" charset="-120"/>
            <a:ea typeface="微軟正黑體" pitchFamily="34" charset="-120"/>
          </a:endParaRPr>
        </a:p>
      </dgm:t>
    </dgm:pt>
    <dgm:pt modelId="{086A8E82-219A-42E0-B7CA-404E585FAED2}" type="parTrans" cxnId="{9482E83B-8613-4A47-A7E3-64C3CFE4A17C}">
      <dgm:prSet/>
      <dgm:spPr/>
      <dgm:t>
        <a:bodyPr/>
        <a:lstStyle/>
        <a:p>
          <a:endParaRPr lang="zh-TW" altLang="en-US" sz="3600"/>
        </a:p>
      </dgm:t>
    </dgm:pt>
    <dgm:pt modelId="{D8606E97-EB1F-4D3F-880B-A26CFA39C0CA}" type="sibTrans" cxnId="{9482E83B-8613-4A47-A7E3-64C3CFE4A17C}">
      <dgm:prSet/>
      <dgm:spPr/>
      <dgm:t>
        <a:bodyPr/>
        <a:lstStyle/>
        <a:p>
          <a:endParaRPr lang="zh-TW" altLang="en-US" sz="3600"/>
        </a:p>
      </dgm:t>
    </dgm:pt>
    <dgm:pt modelId="{19598097-9F3E-4A64-A5E8-8EAF53B2D775}">
      <dgm:prSet custT="1"/>
      <dgm:spPr/>
      <dgm:t>
        <a:bodyPr/>
        <a:lstStyle/>
        <a:p>
          <a:pPr rtl="0"/>
          <a:r>
            <a:rPr lang="zh-TW" altLang="en-US" sz="3600" dirty="0" smtClean="0">
              <a:latin typeface="微軟正黑體" pitchFamily="34" charset="-120"/>
              <a:ea typeface="微軟正黑體" pitchFamily="34" charset="-120"/>
            </a:rPr>
            <a:t>大唐</a:t>
          </a:r>
          <a:endParaRPr lang="zh-TW" altLang="en-US" sz="3600" dirty="0">
            <a:latin typeface="微軟正黑體" pitchFamily="34" charset="-120"/>
            <a:ea typeface="微軟正黑體" pitchFamily="34" charset="-120"/>
          </a:endParaRPr>
        </a:p>
      </dgm:t>
    </dgm:pt>
    <dgm:pt modelId="{52DE007A-9430-41EB-91FC-C1623FCBA808}" type="parTrans" cxnId="{EE659994-C7E0-460F-99FA-10E4B544B8A8}">
      <dgm:prSet/>
      <dgm:spPr/>
      <dgm:t>
        <a:bodyPr/>
        <a:lstStyle/>
        <a:p>
          <a:endParaRPr lang="zh-TW" altLang="en-US" sz="3600"/>
        </a:p>
      </dgm:t>
    </dgm:pt>
    <dgm:pt modelId="{C1210034-AADC-472D-ABBC-B2064C5CF1CF}" type="sibTrans" cxnId="{EE659994-C7E0-460F-99FA-10E4B544B8A8}">
      <dgm:prSet/>
      <dgm:spPr/>
      <dgm:t>
        <a:bodyPr/>
        <a:lstStyle/>
        <a:p>
          <a:endParaRPr lang="zh-TW" altLang="en-US" sz="3600"/>
        </a:p>
      </dgm:t>
    </dgm:pt>
    <dgm:pt modelId="{F9F25694-482F-4EE8-9660-E7F3F331717A}">
      <dgm:prSet custT="1"/>
      <dgm:spPr/>
      <dgm:t>
        <a:bodyPr/>
        <a:lstStyle/>
        <a:p>
          <a:pPr rtl="0"/>
          <a:r>
            <a:rPr lang="zh-TW" altLang="en-US" sz="3600" dirty="0" smtClean="0">
              <a:latin typeface="微軟正黑體" pitchFamily="34" charset="-120"/>
              <a:ea typeface="微軟正黑體" pitchFamily="34" charset="-120"/>
            </a:rPr>
            <a:t>弘音</a:t>
          </a:r>
          <a:endParaRPr lang="zh-TW" altLang="en-US" sz="3600" dirty="0">
            <a:latin typeface="微軟正黑體" pitchFamily="34" charset="-120"/>
            <a:ea typeface="微軟正黑體" pitchFamily="34" charset="-120"/>
          </a:endParaRPr>
        </a:p>
      </dgm:t>
    </dgm:pt>
    <dgm:pt modelId="{4C423A62-F6AA-4A64-A962-F02DBB6D510B}" type="parTrans" cxnId="{18EB0D17-4C66-4204-BB7D-F4682F66E55D}">
      <dgm:prSet/>
      <dgm:spPr/>
      <dgm:t>
        <a:bodyPr/>
        <a:lstStyle/>
        <a:p>
          <a:endParaRPr lang="zh-TW" altLang="en-US" sz="3600"/>
        </a:p>
      </dgm:t>
    </dgm:pt>
    <dgm:pt modelId="{626CF223-A7D0-4B64-BD8C-C2FC63C14D51}" type="sibTrans" cxnId="{18EB0D17-4C66-4204-BB7D-F4682F66E55D}">
      <dgm:prSet/>
      <dgm:spPr/>
      <dgm:t>
        <a:bodyPr/>
        <a:lstStyle/>
        <a:p>
          <a:endParaRPr lang="zh-TW" altLang="en-US" sz="3600"/>
        </a:p>
      </dgm:t>
    </dgm:pt>
    <dgm:pt modelId="{A945DF44-9753-47D3-9A4D-83BCF124311F}">
      <dgm:prSet custT="1"/>
      <dgm:spPr/>
      <dgm:t>
        <a:bodyPr/>
        <a:lstStyle/>
        <a:p>
          <a:pPr rtl="0"/>
          <a:r>
            <a:rPr lang="zh-TW" altLang="en-US" sz="3600" dirty="0" smtClean="0">
              <a:latin typeface="微軟正黑體" pitchFamily="34" charset="-120"/>
              <a:ea typeface="微軟正黑體" pitchFamily="34" charset="-120"/>
            </a:rPr>
            <a:t>瑞影</a:t>
          </a:r>
          <a:endParaRPr lang="zh-TW" altLang="en-US" sz="3600" dirty="0">
            <a:latin typeface="微軟正黑體" pitchFamily="34" charset="-120"/>
            <a:ea typeface="微軟正黑體" pitchFamily="34" charset="-120"/>
          </a:endParaRPr>
        </a:p>
      </dgm:t>
    </dgm:pt>
    <dgm:pt modelId="{12721AEC-41A7-46B1-9352-9999F8D49CB1}" type="parTrans" cxnId="{7086CC35-506A-4C2C-BBCD-C4E9FF99ACB7}">
      <dgm:prSet/>
      <dgm:spPr/>
      <dgm:t>
        <a:bodyPr/>
        <a:lstStyle/>
        <a:p>
          <a:endParaRPr lang="zh-TW" altLang="en-US" sz="3600"/>
        </a:p>
      </dgm:t>
    </dgm:pt>
    <dgm:pt modelId="{4015B141-4013-400C-B89E-1422F40088FE}" type="sibTrans" cxnId="{7086CC35-506A-4C2C-BBCD-C4E9FF99ACB7}">
      <dgm:prSet/>
      <dgm:spPr/>
      <dgm:t>
        <a:bodyPr/>
        <a:lstStyle/>
        <a:p>
          <a:endParaRPr lang="zh-TW" altLang="en-US" sz="3600"/>
        </a:p>
      </dgm:t>
    </dgm:pt>
    <dgm:pt modelId="{CC4ADBB0-BC4B-4B19-82A8-60C99183655C}">
      <dgm:prSet custT="1"/>
      <dgm:spPr/>
      <dgm:t>
        <a:bodyPr/>
        <a:lstStyle/>
        <a:p>
          <a:pPr rtl="0"/>
          <a:r>
            <a:rPr lang="zh-TW" altLang="en-US" sz="3600" dirty="0" smtClean="0">
              <a:latin typeface="微軟正黑體" pitchFamily="34" charset="-120"/>
              <a:ea typeface="微軟正黑體" pitchFamily="34" charset="-120"/>
            </a:rPr>
            <a:t>揚聲</a:t>
          </a:r>
          <a:endParaRPr lang="zh-TW" altLang="en-US" sz="3600" dirty="0">
            <a:latin typeface="微軟正黑體" pitchFamily="34" charset="-120"/>
            <a:ea typeface="微軟正黑體" pitchFamily="34" charset="-120"/>
          </a:endParaRPr>
        </a:p>
      </dgm:t>
    </dgm:pt>
    <dgm:pt modelId="{D35842EA-14DC-4232-8504-17AC2ACEAB16}" type="parTrans" cxnId="{92CE3AB8-F6CF-49E3-96E5-8886974BB9FE}">
      <dgm:prSet/>
      <dgm:spPr/>
      <dgm:t>
        <a:bodyPr/>
        <a:lstStyle/>
        <a:p>
          <a:endParaRPr lang="zh-TW" altLang="en-US" sz="3600"/>
        </a:p>
      </dgm:t>
    </dgm:pt>
    <dgm:pt modelId="{5778ACF0-101E-4B46-AF63-DD484202BE42}" type="sibTrans" cxnId="{92CE3AB8-F6CF-49E3-96E5-8886974BB9FE}">
      <dgm:prSet/>
      <dgm:spPr/>
      <dgm:t>
        <a:bodyPr/>
        <a:lstStyle/>
        <a:p>
          <a:endParaRPr lang="zh-TW" altLang="en-US" sz="3600"/>
        </a:p>
      </dgm:t>
    </dgm:pt>
    <dgm:pt modelId="{A0B77B8F-AF2E-4D50-85EF-E3C342D3E2DE}" type="pres">
      <dgm:prSet presAssocID="{74551306-966F-42F6-BC09-9FB624B059D9}" presName="diagram" presStyleCnt="0">
        <dgm:presLayoutVars>
          <dgm:dir/>
          <dgm:resizeHandles val="exact"/>
        </dgm:presLayoutVars>
      </dgm:prSet>
      <dgm:spPr/>
      <dgm:t>
        <a:bodyPr/>
        <a:lstStyle/>
        <a:p>
          <a:endParaRPr lang="zh-TW" altLang="en-US"/>
        </a:p>
      </dgm:t>
    </dgm:pt>
    <dgm:pt modelId="{115D3535-C1AB-459E-885E-DE2675E61B2F}" type="pres">
      <dgm:prSet presAssocID="{F0649A99-B763-41A6-AFF9-0CBF675FA56E}" presName="node" presStyleLbl="node1" presStyleIdx="0" presStyleCnt="10">
        <dgm:presLayoutVars>
          <dgm:bulletEnabled val="1"/>
        </dgm:presLayoutVars>
      </dgm:prSet>
      <dgm:spPr/>
      <dgm:t>
        <a:bodyPr/>
        <a:lstStyle/>
        <a:p>
          <a:endParaRPr lang="zh-TW" altLang="en-US"/>
        </a:p>
      </dgm:t>
    </dgm:pt>
    <dgm:pt modelId="{37DECEB0-086A-4CF0-93C2-8D45377E5CF3}" type="pres">
      <dgm:prSet presAssocID="{32B06F51-0552-4AD7-B9BD-751080F80C80}" presName="sibTrans" presStyleCnt="0"/>
      <dgm:spPr/>
    </dgm:pt>
    <dgm:pt modelId="{BDF8AA63-2F84-49D0-A053-E2637F2DDFA0}" type="pres">
      <dgm:prSet presAssocID="{7D2E40E4-158D-4951-B55B-1D83739F04CA}" presName="node" presStyleLbl="node1" presStyleIdx="1" presStyleCnt="10">
        <dgm:presLayoutVars>
          <dgm:bulletEnabled val="1"/>
        </dgm:presLayoutVars>
      </dgm:prSet>
      <dgm:spPr/>
      <dgm:t>
        <a:bodyPr/>
        <a:lstStyle/>
        <a:p>
          <a:endParaRPr lang="zh-TW" altLang="en-US"/>
        </a:p>
      </dgm:t>
    </dgm:pt>
    <dgm:pt modelId="{B06D0AB7-0F77-4589-A41E-E9602465CA74}" type="pres">
      <dgm:prSet presAssocID="{78C4FC12-9AF5-44C0-9144-B61D6BC0713B}" presName="sibTrans" presStyleCnt="0"/>
      <dgm:spPr/>
    </dgm:pt>
    <dgm:pt modelId="{F69747F9-33F8-4BBE-8A70-EFAB1CCF8A22}" type="pres">
      <dgm:prSet presAssocID="{30811BB3-A981-4D45-A471-D3334E2F44DC}" presName="node" presStyleLbl="node1" presStyleIdx="2" presStyleCnt="10">
        <dgm:presLayoutVars>
          <dgm:bulletEnabled val="1"/>
        </dgm:presLayoutVars>
      </dgm:prSet>
      <dgm:spPr/>
      <dgm:t>
        <a:bodyPr/>
        <a:lstStyle/>
        <a:p>
          <a:endParaRPr lang="zh-TW" altLang="en-US"/>
        </a:p>
      </dgm:t>
    </dgm:pt>
    <dgm:pt modelId="{DF9A24B8-D91C-4C3F-B0D1-0B3DC9C5F9A6}" type="pres">
      <dgm:prSet presAssocID="{9B924CAF-202C-4E6C-9737-A56D1902DF59}" presName="sibTrans" presStyleCnt="0"/>
      <dgm:spPr/>
    </dgm:pt>
    <dgm:pt modelId="{C938977B-38C9-4930-9E36-6F7FDDD47EE7}" type="pres">
      <dgm:prSet presAssocID="{407F3D11-B5D6-4616-8F29-47BBD784B2AE}" presName="node" presStyleLbl="node1" presStyleIdx="3" presStyleCnt="10">
        <dgm:presLayoutVars>
          <dgm:bulletEnabled val="1"/>
        </dgm:presLayoutVars>
      </dgm:prSet>
      <dgm:spPr/>
      <dgm:t>
        <a:bodyPr/>
        <a:lstStyle/>
        <a:p>
          <a:endParaRPr lang="zh-TW" altLang="en-US"/>
        </a:p>
      </dgm:t>
    </dgm:pt>
    <dgm:pt modelId="{A102B56B-F2B5-401E-B5ED-BABD3BDCE629}" type="pres">
      <dgm:prSet presAssocID="{1AFF753C-357D-49D1-99FE-C4E5971DDCE2}" presName="sibTrans" presStyleCnt="0"/>
      <dgm:spPr/>
    </dgm:pt>
    <dgm:pt modelId="{D83BC1CD-19E8-4A4E-B104-A653AB44710D}" type="pres">
      <dgm:prSet presAssocID="{2249AD8F-27BF-43EC-9543-01B6D46A1DF2}" presName="node" presStyleLbl="node1" presStyleIdx="4" presStyleCnt="10">
        <dgm:presLayoutVars>
          <dgm:bulletEnabled val="1"/>
        </dgm:presLayoutVars>
      </dgm:prSet>
      <dgm:spPr/>
      <dgm:t>
        <a:bodyPr/>
        <a:lstStyle/>
        <a:p>
          <a:endParaRPr lang="zh-TW" altLang="en-US"/>
        </a:p>
      </dgm:t>
    </dgm:pt>
    <dgm:pt modelId="{3C988C0C-32B7-448E-937A-88375F1106B4}" type="pres">
      <dgm:prSet presAssocID="{128F2C83-3EDF-4913-AB4D-E4A3DBE8F861}" presName="sibTrans" presStyleCnt="0"/>
      <dgm:spPr/>
    </dgm:pt>
    <dgm:pt modelId="{2A60685E-F29E-4AB8-8D30-A6FB5C8CFD4D}" type="pres">
      <dgm:prSet presAssocID="{D12ED9D2-8AAA-47FC-A545-8E94280B7C23}" presName="node" presStyleLbl="node1" presStyleIdx="5" presStyleCnt="10">
        <dgm:presLayoutVars>
          <dgm:bulletEnabled val="1"/>
        </dgm:presLayoutVars>
      </dgm:prSet>
      <dgm:spPr/>
      <dgm:t>
        <a:bodyPr/>
        <a:lstStyle/>
        <a:p>
          <a:endParaRPr lang="zh-TW" altLang="en-US"/>
        </a:p>
      </dgm:t>
    </dgm:pt>
    <dgm:pt modelId="{B3B98A98-D32B-4242-8BF8-F50A1E4C3BFA}" type="pres">
      <dgm:prSet presAssocID="{D8606E97-EB1F-4D3F-880B-A26CFA39C0CA}" presName="sibTrans" presStyleCnt="0"/>
      <dgm:spPr/>
    </dgm:pt>
    <dgm:pt modelId="{3DAE2F44-8C6B-41A2-81E5-4032B829C1B2}" type="pres">
      <dgm:prSet presAssocID="{19598097-9F3E-4A64-A5E8-8EAF53B2D775}" presName="node" presStyleLbl="node1" presStyleIdx="6" presStyleCnt="10">
        <dgm:presLayoutVars>
          <dgm:bulletEnabled val="1"/>
        </dgm:presLayoutVars>
      </dgm:prSet>
      <dgm:spPr/>
      <dgm:t>
        <a:bodyPr/>
        <a:lstStyle/>
        <a:p>
          <a:endParaRPr lang="zh-TW" altLang="en-US"/>
        </a:p>
      </dgm:t>
    </dgm:pt>
    <dgm:pt modelId="{A7990190-4618-4BAC-A001-582900173957}" type="pres">
      <dgm:prSet presAssocID="{C1210034-AADC-472D-ABBC-B2064C5CF1CF}" presName="sibTrans" presStyleCnt="0"/>
      <dgm:spPr/>
    </dgm:pt>
    <dgm:pt modelId="{367D1A70-8FF5-401F-9BDC-7507EA0D9299}" type="pres">
      <dgm:prSet presAssocID="{F9F25694-482F-4EE8-9660-E7F3F331717A}" presName="node" presStyleLbl="node1" presStyleIdx="7" presStyleCnt="10">
        <dgm:presLayoutVars>
          <dgm:bulletEnabled val="1"/>
        </dgm:presLayoutVars>
      </dgm:prSet>
      <dgm:spPr/>
      <dgm:t>
        <a:bodyPr/>
        <a:lstStyle/>
        <a:p>
          <a:endParaRPr lang="zh-TW" altLang="en-US"/>
        </a:p>
      </dgm:t>
    </dgm:pt>
    <dgm:pt modelId="{63472A2E-6F6F-46E3-BC2E-4A4D922D326C}" type="pres">
      <dgm:prSet presAssocID="{626CF223-A7D0-4B64-BD8C-C2FC63C14D51}" presName="sibTrans" presStyleCnt="0"/>
      <dgm:spPr/>
    </dgm:pt>
    <dgm:pt modelId="{FF5DB146-B3A4-4544-8BE4-3BDEB99DC78C}" type="pres">
      <dgm:prSet presAssocID="{A945DF44-9753-47D3-9A4D-83BCF124311F}" presName="node" presStyleLbl="node1" presStyleIdx="8" presStyleCnt="10">
        <dgm:presLayoutVars>
          <dgm:bulletEnabled val="1"/>
        </dgm:presLayoutVars>
      </dgm:prSet>
      <dgm:spPr/>
      <dgm:t>
        <a:bodyPr/>
        <a:lstStyle/>
        <a:p>
          <a:endParaRPr lang="zh-TW" altLang="en-US"/>
        </a:p>
      </dgm:t>
    </dgm:pt>
    <dgm:pt modelId="{B2EBDECB-5C61-4F1F-91E6-E7109A8D7860}" type="pres">
      <dgm:prSet presAssocID="{4015B141-4013-400C-B89E-1422F40088FE}" presName="sibTrans" presStyleCnt="0"/>
      <dgm:spPr/>
    </dgm:pt>
    <dgm:pt modelId="{16A856B9-4705-4EA7-8FFC-CB507DCF7749}" type="pres">
      <dgm:prSet presAssocID="{CC4ADBB0-BC4B-4B19-82A8-60C99183655C}" presName="node" presStyleLbl="node1" presStyleIdx="9" presStyleCnt="10">
        <dgm:presLayoutVars>
          <dgm:bulletEnabled val="1"/>
        </dgm:presLayoutVars>
      </dgm:prSet>
      <dgm:spPr/>
      <dgm:t>
        <a:bodyPr/>
        <a:lstStyle/>
        <a:p>
          <a:endParaRPr lang="zh-TW" altLang="en-US"/>
        </a:p>
      </dgm:t>
    </dgm:pt>
  </dgm:ptLst>
  <dgm:cxnLst>
    <dgm:cxn modelId="{B5C7C20A-D96B-4F9E-A148-26C1CD0E6BA0}" type="presOf" srcId="{F9F25694-482F-4EE8-9660-E7F3F331717A}" destId="{367D1A70-8FF5-401F-9BDC-7507EA0D9299}" srcOrd="0" destOrd="0" presId="urn:microsoft.com/office/officeart/2005/8/layout/default"/>
    <dgm:cxn modelId="{B030D2B0-53A3-4268-B4DF-BE539D2D4CCC}" type="presOf" srcId="{7D2E40E4-158D-4951-B55B-1D83739F04CA}" destId="{BDF8AA63-2F84-49D0-A053-E2637F2DDFA0}" srcOrd="0" destOrd="0" presId="urn:microsoft.com/office/officeart/2005/8/layout/default"/>
    <dgm:cxn modelId="{9A918798-45A9-4CE1-AD50-B01B36E14DED}" type="presOf" srcId="{30811BB3-A981-4D45-A471-D3334E2F44DC}" destId="{F69747F9-33F8-4BBE-8A70-EFAB1CCF8A22}" srcOrd="0" destOrd="0" presId="urn:microsoft.com/office/officeart/2005/8/layout/default"/>
    <dgm:cxn modelId="{9482E83B-8613-4A47-A7E3-64C3CFE4A17C}" srcId="{74551306-966F-42F6-BC09-9FB624B059D9}" destId="{D12ED9D2-8AAA-47FC-A545-8E94280B7C23}" srcOrd="5" destOrd="0" parTransId="{086A8E82-219A-42E0-B7CA-404E585FAED2}" sibTransId="{D8606E97-EB1F-4D3F-880B-A26CFA39C0CA}"/>
    <dgm:cxn modelId="{AD30B3E0-7F5D-4D2A-9C59-A2428B3895B8}" srcId="{74551306-966F-42F6-BC09-9FB624B059D9}" destId="{407F3D11-B5D6-4616-8F29-47BBD784B2AE}" srcOrd="3" destOrd="0" parTransId="{77ADCF78-B32C-4D95-BF42-95B90A891F02}" sibTransId="{1AFF753C-357D-49D1-99FE-C4E5971DDCE2}"/>
    <dgm:cxn modelId="{12F27164-074C-4A5D-A6F6-0896384DA01A}" type="presOf" srcId="{A945DF44-9753-47D3-9A4D-83BCF124311F}" destId="{FF5DB146-B3A4-4544-8BE4-3BDEB99DC78C}" srcOrd="0" destOrd="0" presId="urn:microsoft.com/office/officeart/2005/8/layout/default"/>
    <dgm:cxn modelId="{B639DD59-ECCE-422E-A447-A25BD676B20A}" type="presOf" srcId="{407F3D11-B5D6-4616-8F29-47BBD784B2AE}" destId="{C938977B-38C9-4930-9E36-6F7FDDD47EE7}" srcOrd="0" destOrd="0" presId="urn:microsoft.com/office/officeart/2005/8/layout/default"/>
    <dgm:cxn modelId="{7064C078-4BB4-4F76-B82F-53C4A649342A}" srcId="{74551306-966F-42F6-BC09-9FB624B059D9}" destId="{2249AD8F-27BF-43EC-9543-01B6D46A1DF2}" srcOrd="4" destOrd="0" parTransId="{C108EC0B-645F-4A62-AA37-04CA715D0318}" sibTransId="{128F2C83-3EDF-4913-AB4D-E4A3DBE8F861}"/>
    <dgm:cxn modelId="{F6B20017-D66C-4913-B976-738C93CC3CF3}" srcId="{74551306-966F-42F6-BC09-9FB624B059D9}" destId="{F0649A99-B763-41A6-AFF9-0CBF675FA56E}" srcOrd="0" destOrd="0" parTransId="{33849193-C918-4051-B57C-3EE763F695B1}" sibTransId="{32B06F51-0552-4AD7-B9BD-751080F80C80}"/>
    <dgm:cxn modelId="{18EB0D17-4C66-4204-BB7D-F4682F66E55D}" srcId="{74551306-966F-42F6-BC09-9FB624B059D9}" destId="{F9F25694-482F-4EE8-9660-E7F3F331717A}" srcOrd="7" destOrd="0" parTransId="{4C423A62-F6AA-4A64-A962-F02DBB6D510B}" sibTransId="{626CF223-A7D0-4B64-BD8C-C2FC63C14D51}"/>
    <dgm:cxn modelId="{CA371BD9-0AFE-4F2D-B847-D48FB1EA4401}" srcId="{74551306-966F-42F6-BC09-9FB624B059D9}" destId="{30811BB3-A981-4D45-A471-D3334E2F44DC}" srcOrd="2" destOrd="0" parTransId="{A44315AD-FCE2-4C6D-8090-DC7C14076BE5}" sibTransId="{9B924CAF-202C-4E6C-9737-A56D1902DF59}"/>
    <dgm:cxn modelId="{57EC85F9-9F7F-4382-B26E-77F7E0511285}" type="presOf" srcId="{74551306-966F-42F6-BC09-9FB624B059D9}" destId="{A0B77B8F-AF2E-4D50-85EF-E3C342D3E2DE}" srcOrd="0" destOrd="0" presId="urn:microsoft.com/office/officeart/2005/8/layout/default"/>
    <dgm:cxn modelId="{7086CC35-506A-4C2C-BBCD-C4E9FF99ACB7}" srcId="{74551306-966F-42F6-BC09-9FB624B059D9}" destId="{A945DF44-9753-47D3-9A4D-83BCF124311F}" srcOrd="8" destOrd="0" parTransId="{12721AEC-41A7-46B1-9352-9999F8D49CB1}" sibTransId="{4015B141-4013-400C-B89E-1422F40088FE}"/>
    <dgm:cxn modelId="{60C3D4AB-CA99-4CBB-8CE8-647047CF2896}" type="presOf" srcId="{F0649A99-B763-41A6-AFF9-0CBF675FA56E}" destId="{115D3535-C1AB-459E-885E-DE2675E61B2F}" srcOrd="0" destOrd="0" presId="urn:microsoft.com/office/officeart/2005/8/layout/default"/>
    <dgm:cxn modelId="{C1BF82F0-5B2D-475A-8A29-6A4E43AA4A5A}" type="presOf" srcId="{19598097-9F3E-4A64-A5E8-8EAF53B2D775}" destId="{3DAE2F44-8C6B-41A2-81E5-4032B829C1B2}" srcOrd="0" destOrd="0" presId="urn:microsoft.com/office/officeart/2005/8/layout/default"/>
    <dgm:cxn modelId="{DB11D1BA-C1A4-4EE5-8170-DDDC89F76841}" srcId="{74551306-966F-42F6-BC09-9FB624B059D9}" destId="{7D2E40E4-158D-4951-B55B-1D83739F04CA}" srcOrd="1" destOrd="0" parTransId="{E61F7025-A805-401D-A8BC-80814990A256}" sibTransId="{78C4FC12-9AF5-44C0-9144-B61D6BC0713B}"/>
    <dgm:cxn modelId="{EE659994-C7E0-460F-99FA-10E4B544B8A8}" srcId="{74551306-966F-42F6-BC09-9FB624B059D9}" destId="{19598097-9F3E-4A64-A5E8-8EAF53B2D775}" srcOrd="6" destOrd="0" parTransId="{52DE007A-9430-41EB-91FC-C1623FCBA808}" sibTransId="{C1210034-AADC-472D-ABBC-B2064C5CF1CF}"/>
    <dgm:cxn modelId="{9B2583D7-5E04-4A3D-8A27-755EF0567C31}" type="presOf" srcId="{CC4ADBB0-BC4B-4B19-82A8-60C99183655C}" destId="{16A856B9-4705-4EA7-8FFC-CB507DCF7749}" srcOrd="0" destOrd="0" presId="urn:microsoft.com/office/officeart/2005/8/layout/default"/>
    <dgm:cxn modelId="{92CE3AB8-F6CF-49E3-96E5-8886974BB9FE}" srcId="{74551306-966F-42F6-BC09-9FB624B059D9}" destId="{CC4ADBB0-BC4B-4B19-82A8-60C99183655C}" srcOrd="9" destOrd="0" parTransId="{D35842EA-14DC-4232-8504-17AC2ACEAB16}" sibTransId="{5778ACF0-101E-4B46-AF63-DD484202BE42}"/>
    <dgm:cxn modelId="{1E775686-28CF-4373-BBFD-BC221F4392BA}" type="presOf" srcId="{2249AD8F-27BF-43EC-9543-01B6D46A1DF2}" destId="{D83BC1CD-19E8-4A4E-B104-A653AB44710D}" srcOrd="0" destOrd="0" presId="urn:microsoft.com/office/officeart/2005/8/layout/default"/>
    <dgm:cxn modelId="{C2BC8516-8A0D-472B-9653-36EDD3F82D34}" type="presOf" srcId="{D12ED9D2-8AAA-47FC-A545-8E94280B7C23}" destId="{2A60685E-F29E-4AB8-8D30-A6FB5C8CFD4D}" srcOrd="0" destOrd="0" presId="urn:microsoft.com/office/officeart/2005/8/layout/default"/>
    <dgm:cxn modelId="{DCCA7A02-795B-4E72-BC32-1EF151C4236B}" type="presParOf" srcId="{A0B77B8F-AF2E-4D50-85EF-E3C342D3E2DE}" destId="{115D3535-C1AB-459E-885E-DE2675E61B2F}" srcOrd="0" destOrd="0" presId="urn:microsoft.com/office/officeart/2005/8/layout/default"/>
    <dgm:cxn modelId="{94CE24B9-1F9F-4E24-95F6-E9E15F288B44}" type="presParOf" srcId="{A0B77B8F-AF2E-4D50-85EF-E3C342D3E2DE}" destId="{37DECEB0-086A-4CF0-93C2-8D45377E5CF3}" srcOrd="1" destOrd="0" presId="urn:microsoft.com/office/officeart/2005/8/layout/default"/>
    <dgm:cxn modelId="{44CFF66A-F7C7-4C0A-9A09-A987424554E6}" type="presParOf" srcId="{A0B77B8F-AF2E-4D50-85EF-E3C342D3E2DE}" destId="{BDF8AA63-2F84-49D0-A053-E2637F2DDFA0}" srcOrd="2" destOrd="0" presId="urn:microsoft.com/office/officeart/2005/8/layout/default"/>
    <dgm:cxn modelId="{6630076F-7C24-4082-AAC0-3882E7E15B01}" type="presParOf" srcId="{A0B77B8F-AF2E-4D50-85EF-E3C342D3E2DE}" destId="{B06D0AB7-0F77-4589-A41E-E9602465CA74}" srcOrd="3" destOrd="0" presId="urn:microsoft.com/office/officeart/2005/8/layout/default"/>
    <dgm:cxn modelId="{1331C4BC-ED25-4466-998B-FEF0B69E4003}" type="presParOf" srcId="{A0B77B8F-AF2E-4D50-85EF-E3C342D3E2DE}" destId="{F69747F9-33F8-4BBE-8A70-EFAB1CCF8A22}" srcOrd="4" destOrd="0" presId="urn:microsoft.com/office/officeart/2005/8/layout/default"/>
    <dgm:cxn modelId="{78B96CC4-5FA7-4BCD-BDA1-05DC2FD3B6AD}" type="presParOf" srcId="{A0B77B8F-AF2E-4D50-85EF-E3C342D3E2DE}" destId="{DF9A24B8-D91C-4C3F-B0D1-0B3DC9C5F9A6}" srcOrd="5" destOrd="0" presId="urn:microsoft.com/office/officeart/2005/8/layout/default"/>
    <dgm:cxn modelId="{220F68A0-351A-4B48-A15F-314C88B8BB0D}" type="presParOf" srcId="{A0B77B8F-AF2E-4D50-85EF-E3C342D3E2DE}" destId="{C938977B-38C9-4930-9E36-6F7FDDD47EE7}" srcOrd="6" destOrd="0" presId="urn:microsoft.com/office/officeart/2005/8/layout/default"/>
    <dgm:cxn modelId="{D0BF14E4-8224-4C74-B234-BA97EC126CA7}" type="presParOf" srcId="{A0B77B8F-AF2E-4D50-85EF-E3C342D3E2DE}" destId="{A102B56B-F2B5-401E-B5ED-BABD3BDCE629}" srcOrd="7" destOrd="0" presId="urn:microsoft.com/office/officeart/2005/8/layout/default"/>
    <dgm:cxn modelId="{67CBB0BB-3844-428E-AA2D-741477F20F59}" type="presParOf" srcId="{A0B77B8F-AF2E-4D50-85EF-E3C342D3E2DE}" destId="{D83BC1CD-19E8-4A4E-B104-A653AB44710D}" srcOrd="8" destOrd="0" presId="urn:microsoft.com/office/officeart/2005/8/layout/default"/>
    <dgm:cxn modelId="{C88D1540-9961-4308-B3F3-486D7F6EDFA9}" type="presParOf" srcId="{A0B77B8F-AF2E-4D50-85EF-E3C342D3E2DE}" destId="{3C988C0C-32B7-448E-937A-88375F1106B4}" srcOrd="9" destOrd="0" presId="urn:microsoft.com/office/officeart/2005/8/layout/default"/>
    <dgm:cxn modelId="{118AB936-21C6-4E6E-942B-0FDE11F49818}" type="presParOf" srcId="{A0B77B8F-AF2E-4D50-85EF-E3C342D3E2DE}" destId="{2A60685E-F29E-4AB8-8D30-A6FB5C8CFD4D}" srcOrd="10" destOrd="0" presId="urn:microsoft.com/office/officeart/2005/8/layout/default"/>
    <dgm:cxn modelId="{4D1E2AB4-D433-4309-805F-552A8691E621}" type="presParOf" srcId="{A0B77B8F-AF2E-4D50-85EF-E3C342D3E2DE}" destId="{B3B98A98-D32B-4242-8BF8-F50A1E4C3BFA}" srcOrd="11" destOrd="0" presId="urn:microsoft.com/office/officeart/2005/8/layout/default"/>
    <dgm:cxn modelId="{E248BA90-4AEC-44E3-B639-2C52617A9519}" type="presParOf" srcId="{A0B77B8F-AF2E-4D50-85EF-E3C342D3E2DE}" destId="{3DAE2F44-8C6B-41A2-81E5-4032B829C1B2}" srcOrd="12" destOrd="0" presId="urn:microsoft.com/office/officeart/2005/8/layout/default"/>
    <dgm:cxn modelId="{D8E65AA2-1ED8-47D3-AD99-0A44C56D6E5D}" type="presParOf" srcId="{A0B77B8F-AF2E-4D50-85EF-E3C342D3E2DE}" destId="{A7990190-4618-4BAC-A001-582900173957}" srcOrd="13" destOrd="0" presId="urn:microsoft.com/office/officeart/2005/8/layout/default"/>
    <dgm:cxn modelId="{2A5C163A-B4E2-4986-8A73-5783E7840993}" type="presParOf" srcId="{A0B77B8F-AF2E-4D50-85EF-E3C342D3E2DE}" destId="{367D1A70-8FF5-401F-9BDC-7507EA0D9299}" srcOrd="14" destOrd="0" presId="urn:microsoft.com/office/officeart/2005/8/layout/default"/>
    <dgm:cxn modelId="{5458BF12-DCD5-4483-93EE-3A4768A0940E}" type="presParOf" srcId="{A0B77B8F-AF2E-4D50-85EF-E3C342D3E2DE}" destId="{63472A2E-6F6F-46E3-BC2E-4A4D922D326C}" srcOrd="15" destOrd="0" presId="urn:microsoft.com/office/officeart/2005/8/layout/default"/>
    <dgm:cxn modelId="{107D57FC-17D1-4F15-BE59-282C8DFD704D}" type="presParOf" srcId="{A0B77B8F-AF2E-4D50-85EF-E3C342D3E2DE}" destId="{FF5DB146-B3A4-4544-8BE4-3BDEB99DC78C}" srcOrd="16" destOrd="0" presId="urn:microsoft.com/office/officeart/2005/8/layout/default"/>
    <dgm:cxn modelId="{28EC18E9-96E6-4B43-8107-AA03F31BABBD}" type="presParOf" srcId="{A0B77B8F-AF2E-4D50-85EF-E3C342D3E2DE}" destId="{B2EBDECB-5C61-4F1F-91E6-E7109A8D7860}" srcOrd="17" destOrd="0" presId="urn:microsoft.com/office/officeart/2005/8/layout/default"/>
    <dgm:cxn modelId="{FD72AC18-3156-45A7-A1B0-89C65A2AA225}" type="presParOf" srcId="{A0B77B8F-AF2E-4D50-85EF-E3C342D3E2DE}" destId="{16A856B9-4705-4EA7-8FFC-CB507DCF7749}"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3CD08DB-76E1-4099-A004-2D067176E4D4}" type="doc">
      <dgm:prSet loTypeId="urn:microsoft.com/office/officeart/2005/8/layout/radial2" loCatId="relationship" qsTypeId="urn:microsoft.com/office/officeart/2005/8/quickstyle/simple1" qsCatId="simple" csTypeId="urn:microsoft.com/office/officeart/2005/8/colors/accent3_5" csCatId="accent3" phldr="1"/>
      <dgm:spPr/>
      <dgm:t>
        <a:bodyPr/>
        <a:lstStyle/>
        <a:p>
          <a:endParaRPr lang="zh-TW" altLang="en-US"/>
        </a:p>
      </dgm:t>
    </dgm:pt>
    <dgm:pt modelId="{6830B75E-94D7-47F1-89A6-C4C7E130AC76}">
      <dgm:prSet phldrT="[文字]" custT="1"/>
      <dgm:spPr/>
      <dgm:t>
        <a:bodyPr/>
        <a:lstStyle/>
        <a:p>
          <a:r>
            <a:rPr lang="zh-TW" altLang="en-US" sz="1800" dirty="0" smtClean="0">
              <a:solidFill>
                <a:schemeClr val="tx1"/>
              </a:solidFill>
              <a:latin typeface="標楷體" panose="03000509000000000000" pitchFamily="65" charset="-120"/>
              <a:ea typeface="標楷體" panose="03000509000000000000" pitchFamily="65" charset="-120"/>
            </a:rPr>
            <a:t>伴唱機製造商原始灌歌</a:t>
          </a:r>
          <a:endParaRPr lang="en-US" altLang="zh-TW" sz="1800" dirty="0" smtClean="0">
            <a:solidFill>
              <a:schemeClr val="tx1"/>
            </a:solidFill>
            <a:latin typeface="標楷體" panose="03000509000000000000" pitchFamily="65" charset="-120"/>
            <a:ea typeface="標楷體" panose="03000509000000000000" pitchFamily="65" charset="-120"/>
          </a:endParaRPr>
        </a:p>
        <a:p>
          <a:r>
            <a:rPr lang="en-US" altLang="en-US" sz="1800" b="1" dirty="0" smtClean="0">
              <a:solidFill>
                <a:schemeClr val="tx1"/>
              </a:solidFill>
              <a:latin typeface="標楷體" panose="03000509000000000000" pitchFamily="65" charset="-120"/>
              <a:ea typeface="標楷體" panose="03000509000000000000" pitchFamily="65" charset="-120"/>
            </a:rPr>
            <a:t>(</a:t>
          </a:r>
          <a:r>
            <a:rPr lang="zh-TW" altLang="en-US" sz="1800" b="1" dirty="0" smtClean="0">
              <a:solidFill>
                <a:schemeClr val="tx1"/>
              </a:solidFill>
              <a:latin typeface="標楷體" panose="03000509000000000000" pitchFamily="65" charset="-120"/>
              <a:ea typeface="標楷體" panose="03000509000000000000" pitchFamily="65" charset="-120"/>
            </a:rPr>
            <a:t>菜底歌</a:t>
          </a:r>
          <a:r>
            <a:rPr lang="en-US" altLang="en-US" sz="1800" b="1" dirty="0" smtClean="0">
              <a:solidFill>
                <a:schemeClr val="tx1"/>
              </a:solidFill>
              <a:latin typeface="標楷體" panose="03000509000000000000" pitchFamily="65" charset="-120"/>
              <a:ea typeface="標楷體" panose="03000509000000000000" pitchFamily="65" charset="-120"/>
            </a:rPr>
            <a:t>)</a:t>
          </a:r>
          <a:endParaRPr lang="zh-TW" altLang="en-US" sz="1800" b="1" dirty="0">
            <a:solidFill>
              <a:schemeClr val="tx1"/>
            </a:solidFill>
            <a:latin typeface="標楷體" panose="03000509000000000000" pitchFamily="65" charset="-120"/>
            <a:ea typeface="標楷體" panose="03000509000000000000" pitchFamily="65" charset="-120"/>
          </a:endParaRPr>
        </a:p>
      </dgm:t>
    </dgm:pt>
    <dgm:pt modelId="{8FF856FD-02F3-4550-91F4-3F40311A8B85}" type="parTrans" cxnId="{9720E94C-CB87-4386-B7B9-CAD98CD15004}">
      <dgm:prSet/>
      <dgm:spPr/>
      <dgm:t>
        <a:bodyPr/>
        <a:lstStyle/>
        <a:p>
          <a:endParaRPr lang="zh-TW" altLang="en-US"/>
        </a:p>
      </dgm:t>
    </dgm:pt>
    <dgm:pt modelId="{DE6EDE51-07C3-4FBA-9F5A-E6E09FCAF8EF}" type="sibTrans" cxnId="{9720E94C-CB87-4386-B7B9-CAD98CD15004}">
      <dgm:prSet/>
      <dgm:spPr/>
      <dgm:t>
        <a:bodyPr/>
        <a:lstStyle/>
        <a:p>
          <a:endParaRPr lang="zh-TW" altLang="en-US"/>
        </a:p>
      </dgm:t>
    </dgm:pt>
    <dgm:pt modelId="{5F957FB7-2316-4F9B-BDB9-64720BDFF8A7}">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BF9F5755-2797-4F72-AE6B-53EB8F46C12C}" type="parTrans" cxnId="{7A591FA3-B37A-4A37-97CC-12195E869BB3}">
      <dgm:prSet/>
      <dgm:spPr/>
      <dgm:t>
        <a:bodyPr/>
        <a:lstStyle/>
        <a:p>
          <a:endParaRPr lang="zh-TW" altLang="en-US"/>
        </a:p>
      </dgm:t>
    </dgm:pt>
    <dgm:pt modelId="{F9435C36-1DDC-48FC-BC32-50F57635AE9E}" type="sibTrans" cxnId="{7A591FA3-B37A-4A37-97CC-12195E869BB3}">
      <dgm:prSet/>
      <dgm:spPr/>
      <dgm:t>
        <a:bodyPr/>
        <a:lstStyle/>
        <a:p>
          <a:endParaRPr lang="zh-TW" altLang="en-US"/>
        </a:p>
      </dgm:t>
    </dgm:pt>
    <dgm:pt modelId="{D6719C84-B117-4B0D-9D5D-110B81774A30}">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8D60F3F3-8D1F-4653-BE4D-3AD21AE30C2F}" type="parTrans" cxnId="{35F23095-F964-4F1D-91D4-46C22AF0720A}">
      <dgm:prSet/>
      <dgm:spPr/>
      <dgm:t>
        <a:bodyPr/>
        <a:lstStyle/>
        <a:p>
          <a:endParaRPr lang="zh-TW" altLang="en-US"/>
        </a:p>
      </dgm:t>
    </dgm:pt>
    <dgm:pt modelId="{AEDC57C6-DDE7-4B22-9D2D-C56B183D2256}" type="sibTrans" cxnId="{35F23095-F964-4F1D-91D4-46C22AF0720A}">
      <dgm:prSet/>
      <dgm:spPr/>
      <dgm:t>
        <a:bodyPr/>
        <a:lstStyle/>
        <a:p>
          <a:endParaRPr lang="zh-TW" altLang="en-US"/>
        </a:p>
      </dgm:t>
    </dgm:pt>
    <dgm:pt modelId="{5A25D813-41C4-429C-9F34-2E58954780BE}">
      <dgm:prSet phldrT="[文字]" custT="1"/>
      <dgm:spPr/>
      <dgm:t>
        <a:bodyPr/>
        <a:lstStyle/>
        <a:p>
          <a:r>
            <a:rPr lang="zh-TW" altLang="en-US" sz="1800" b="1" dirty="0" smtClean="0">
              <a:solidFill>
                <a:schemeClr val="tx1"/>
              </a:solidFill>
              <a:latin typeface="標楷體" panose="03000509000000000000" pitchFamily="65" charset="-120"/>
              <a:ea typeface="標楷體" panose="03000509000000000000" pitchFamily="65" charset="-120"/>
            </a:rPr>
            <a:t>持有人、放臺主灌錄新歌</a:t>
          </a:r>
          <a:endParaRPr lang="en-US" altLang="zh-TW" sz="1800" b="1" dirty="0" smtClean="0">
            <a:solidFill>
              <a:schemeClr val="tx1"/>
            </a:solidFill>
            <a:latin typeface="標楷體" panose="03000509000000000000" pitchFamily="65" charset="-120"/>
            <a:ea typeface="標楷體" panose="03000509000000000000" pitchFamily="65" charset="-120"/>
          </a:endParaRPr>
        </a:p>
      </dgm:t>
    </dgm:pt>
    <dgm:pt modelId="{6797585B-5E92-49A7-A3CD-55432E04C8D4}" type="parTrans" cxnId="{546170B1-CA73-4F9E-A9E6-6B3816E0662A}">
      <dgm:prSet/>
      <dgm:spPr/>
      <dgm:t>
        <a:bodyPr/>
        <a:lstStyle/>
        <a:p>
          <a:endParaRPr lang="zh-TW" altLang="en-US"/>
        </a:p>
      </dgm:t>
    </dgm:pt>
    <dgm:pt modelId="{D8CCA350-7EA1-4841-9DFB-D7DCC5F0C28B}" type="sibTrans" cxnId="{546170B1-CA73-4F9E-A9E6-6B3816E0662A}">
      <dgm:prSet/>
      <dgm:spPr/>
      <dgm:t>
        <a:bodyPr/>
        <a:lstStyle/>
        <a:p>
          <a:endParaRPr lang="zh-TW" altLang="en-US"/>
        </a:p>
      </dgm:t>
    </dgm:pt>
    <dgm:pt modelId="{4AB80AB4-CCC1-47B9-9A53-54EBEDA2B0F5}">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3D13C93B-A2F9-46C1-99A4-BCB4FB1EB394}" type="parTrans" cxnId="{0CEE0514-51D5-488C-9340-3D387C0F9CCE}">
      <dgm:prSet/>
      <dgm:spPr/>
      <dgm:t>
        <a:bodyPr/>
        <a:lstStyle/>
        <a:p>
          <a:endParaRPr lang="zh-TW" altLang="en-US"/>
        </a:p>
      </dgm:t>
    </dgm:pt>
    <dgm:pt modelId="{3410A351-C75A-4FC2-BF8B-EAFC50CE4D4C}" type="sibTrans" cxnId="{0CEE0514-51D5-488C-9340-3D387C0F9CCE}">
      <dgm:prSet/>
      <dgm:spPr/>
      <dgm:t>
        <a:bodyPr/>
        <a:lstStyle/>
        <a:p>
          <a:endParaRPr lang="zh-TW" altLang="en-US"/>
        </a:p>
      </dgm:t>
    </dgm:pt>
    <dgm:pt modelId="{5C40B3C6-4E56-439D-BA66-920291620719}">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9AF43BE7-4AB3-45ED-B6DF-935B9E105CFB}" type="parTrans" cxnId="{126343C9-5A09-4B1E-BBE0-7E266731CF48}">
      <dgm:prSet/>
      <dgm:spPr/>
      <dgm:t>
        <a:bodyPr/>
        <a:lstStyle/>
        <a:p>
          <a:endParaRPr lang="zh-TW" altLang="en-US"/>
        </a:p>
      </dgm:t>
    </dgm:pt>
    <dgm:pt modelId="{449DC198-710F-45F9-912D-714302AC11DE}" type="sibTrans" cxnId="{126343C9-5A09-4B1E-BBE0-7E266731CF48}">
      <dgm:prSet/>
      <dgm:spPr/>
      <dgm:t>
        <a:bodyPr/>
        <a:lstStyle/>
        <a:p>
          <a:endParaRPr lang="zh-TW" altLang="en-US"/>
        </a:p>
      </dgm:t>
    </dgm:pt>
    <dgm:pt modelId="{D965496C-3715-44B9-9EF2-6968ECCF57B6}">
      <dgm:prSet phldrT="[文字]" custT="1"/>
      <dgm:spPr/>
      <dgm:t>
        <a:bodyPr/>
        <a:lstStyle/>
        <a:p>
          <a:r>
            <a:rPr lang="zh-TW" altLang="en-US" sz="1800" dirty="0" smtClean="0">
              <a:latin typeface="標楷體" panose="03000509000000000000" pitchFamily="65" charset="-120"/>
              <a:ea typeface="標楷體" panose="03000509000000000000" pitchFamily="65" charset="-120"/>
            </a:rPr>
            <a:t>視聽著作重製權</a:t>
          </a:r>
          <a:endParaRPr lang="zh-TW" altLang="en-US" sz="1800" dirty="0">
            <a:latin typeface="標楷體" panose="03000509000000000000" pitchFamily="65" charset="-120"/>
            <a:ea typeface="標楷體" panose="03000509000000000000" pitchFamily="65" charset="-120"/>
          </a:endParaRPr>
        </a:p>
      </dgm:t>
    </dgm:pt>
    <dgm:pt modelId="{9634BA89-7F4D-47B0-86AC-B8171E406970}" type="parTrans" cxnId="{FE08CD40-CEDE-4165-9D20-463F56E69301}">
      <dgm:prSet/>
      <dgm:spPr/>
      <dgm:t>
        <a:bodyPr/>
        <a:lstStyle/>
        <a:p>
          <a:endParaRPr lang="zh-TW" altLang="en-US"/>
        </a:p>
      </dgm:t>
    </dgm:pt>
    <dgm:pt modelId="{D4B3C7EE-571E-4F19-B282-FFDC372622B3}" type="sibTrans" cxnId="{FE08CD40-CEDE-4165-9D20-463F56E69301}">
      <dgm:prSet/>
      <dgm:spPr/>
      <dgm:t>
        <a:bodyPr/>
        <a:lstStyle/>
        <a:p>
          <a:endParaRPr lang="zh-TW" altLang="en-US"/>
        </a:p>
      </dgm:t>
    </dgm:pt>
    <dgm:pt modelId="{AC6F6C05-4FA7-4706-B542-3AD96877B79E}">
      <dgm:prSet phldrT="[文字]" custT="1"/>
      <dgm:spPr/>
      <dgm:t>
        <a:bodyPr/>
        <a:lstStyle/>
        <a:p>
          <a:r>
            <a:rPr lang="zh-TW" altLang="en-US" sz="1800" dirty="0" smtClean="0">
              <a:latin typeface="標楷體" panose="03000509000000000000" pitchFamily="65" charset="-120"/>
              <a:ea typeface="標楷體" panose="03000509000000000000" pitchFamily="65" charset="-120"/>
            </a:rPr>
            <a:t>視聽著作重製權</a:t>
          </a:r>
          <a:endParaRPr lang="zh-TW" altLang="en-US" sz="1800" dirty="0">
            <a:latin typeface="標楷體" panose="03000509000000000000" pitchFamily="65" charset="-120"/>
            <a:ea typeface="標楷體" panose="03000509000000000000" pitchFamily="65" charset="-120"/>
          </a:endParaRPr>
        </a:p>
      </dgm:t>
    </dgm:pt>
    <dgm:pt modelId="{3CA4A98B-64F5-4A84-8CDA-213CBB577B2C}" type="parTrans" cxnId="{C958E393-ABDB-42C3-A162-36FA56D90E3C}">
      <dgm:prSet/>
      <dgm:spPr/>
      <dgm:t>
        <a:bodyPr/>
        <a:lstStyle/>
        <a:p>
          <a:endParaRPr lang="zh-TW" altLang="en-US"/>
        </a:p>
      </dgm:t>
    </dgm:pt>
    <dgm:pt modelId="{E588A8CD-02E6-470F-9712-AC3DA39700E3}" type="sibTrans" cxnId="{C958E393-ABDB-42C3-A162-36FA56D90E3C}">
      <dgm:prSet/>
      <dgm:spPr/>
      <dgm:t>
        <a:bodyPr/>
        <a:lstStyle/>
        <a:p>
          <a:endParaRPr lang="zh-TW" altLang="en-US"/>
        </a:p>
      </dgm:t>
    </dgm:pt>
    <dgm:pt modelId="{C1F2B688-33E5-4670-A8CC-858978A47F77}">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AE67EEF3-30F9-4CC0-BF94-ABD86F4D6345}" type="parTrans" cxnId="{691760DD-907A-4F16-909C-68950BF710D4}">
      <dgm:prSet/>
      <dgm:spPr/>
      <dgm:t>
        <a:bodyPr/>
        <a:lstStyle/>
        <a:p>
          <a:endParaRPr lang="zh-TW" altLang="en-US"/>
        </a:p>
      </dgm:t>
    </dgm:pt>
    <dgm:pt modelId="{50EDF331-C981-4BD2-B7D5-FABB0698033F}" type="sibTrans" cxnId="{691760DD-907A-4F16-909C-68950BF710D4}">
      <dgm:prSet/>
      <dgm:spPr/>
      <dgm:t>
        <a:bodyPr/>
        <a:lstStyle/>
        <a:p>
          <a:endParaRPr lang="zh-TW" altLang="en-US"/>
        </a:p>
      </dgm:t>
    </dgm:pt>
    <dgm:pt modelId="{07333095-DA70-48C4-8F33-8B9094374264}">
      <dgm:prSet phldrT="[文字]" custT="1"/>
      <dgm:spPr/>
      <dgm:t>
        <a:bodyPr/>
        <a:lstStyle/>
        <a:p>
          <a:endParaRPr lang="zh-TW" altLang="en-US" sz="1800" dirty="0">
            <a:latin typeface="標楷體" panose="03000509000000000000" pitchFamily="65" charset="-120"/>
            <a:ea typeface="標楷體" panose="03000509000000000000" pitchFamily="65" charset="-120"/>
          </a:endParaRPr>
        </a:p>
      </dgm:t>
    </dgm:pt>
    <dgm:pt modelId="{04780C5A-1D47-4502-8E8C-A2B51B6EAF20}" type="parTrans" cxnId="{9C353CF4-1D5A-4842-82AB-0AF5CF41F755}">
      <dgm:prSet/>
      <dgm:spPr/>
      <dgm:t>
        <a:bodyPr/>
        <a:lstStyle/>
        <a:p>
          <a:endParaRPr lang="zh-TW" altLang="en-US"/>
        </a:p>
      </dgm:t>
    </dgm:pt>
    <dgm:pt modelId="{609D3545-173D-41AD-850D-3DF0B037C742}" type="sibTrans" cxnId="{9C353CF4-1D5A-4842-82AB-0AF5CF41F755}">
      <dgm:prSet/>
      <dgm:spPr/>
      <dgm:t>
        <a:bodyPr/>
        <a:lstStyle/>
        <a:p>
          <a:endParaRPr lang="zh-TW" altLang="en-US"/>
        </a:p>
      </dgm:t>
    </dgm:pt>
    <dgm:pt modelId="{C1673843-7E99-446E-8AC5-2C069898620E}">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BDDD3E37-7FE7-42A8-9DB7-4D4F7239E739}" type="parTrans" cxnId="{11BC01BE-95C6-4245-9055-F29FD836883C}">
      <dgm:prSet/>
      <dgm:spPr/>
      <dgm:t>
        <a:bodyPr/>
        <a:lstStyle/>
        <a:p>
          <a:endParaRPr lang="zh-TW" altLang="en-US"/>
        </a:p>
      </dgm:t>
    </dgm:pt>
    <dgm:pt modelId="{05312803-7D3F-4D3B-B51D-2514D93C6CE2}" type="sibTrans" cxnId="{11BC01BE-95C6-4245-9055-F29FD836883C}">
      <dgm:prSet/>
      <dgm:spPr/>
      <dgm:t>
        <a:bodyPr/>
        <a:lstStyle/>
        <a:p>
          <a:endParaRPr lang="zh-TW" altLang="en-US"/>
        </a:p>
      </dgm:t>
    </dgm:pt>
    <dgm:pt modelId="{0BC0A753-1483-496E-8ED1-6473FB95ECEE}" type="pres">
      <dgm:prSet presAssocID="{33CD08DB-76E1-4099-A004-2D067176E4D4}" presName="composite" presStyleCnt="0">
        <dgm:presLayoutVars>
          <dgm:chMax val="5"/>
          <dgm:dir/>
          <dgm:animLvl val="ctr"/>
          <dgm:resizeHandles val="exact"/>
        </dgm:presLayoutVars>
      </dgm:prSet>
      <dgm:spPr/>
      <dgm:t>
        <a:bodyPr/>
        <a:lstStyle/>
        <a:p>
          <a:endParaRPr lang="zh-TW" altLang="en-US"/>
        </a:p>
      </dgm:t>
    </dgm:pt>
    <dgm:pt modelId="{DCC22FD8-3561-4576-B90B-333A5B49F9AF}" type="pres">
      <dgm:prSet presAssocID="{33CD08DB-76E1-4099-A004-2D067176E4D4}" presName="cycle" presStyleCnt="0"/>
      <dgm:spPr/>
    </dgm:pt>
    <dgm:pt modelId="{A87D248C-AC68-4FFB-AF20-9F193741A29A}" type="pres">
      <dgm:prSet presAssocID="{33CD08DB-76E1-4099-A004-2D067176E4D4}" presName="centerShape" presStyleCnt="0"/>
      <dgm:spPr/>
    </dgm:pt>
    <dgm:pt modelId="{B48D98D2-6F2B-4237-8022-63B6E6AF2114}" type="pres">
      <dgm:prSet presAssocID="{33CD08DB-76E1-4099-A004-2D067176E4D4}" presName="connSite" presStyleLbl="node1" presStyleIdx="0" presStyleCnt="3"/>
      <dgm:spPr/>
    </dgm:pt>
    <dgm:pt modelId="{469BF5D4-2CE2-47FB-B039-95A26671F397}" type="pres">
      <dgm:prSet presAssocID="{33CD08DB-76E1-4099-A004-2D067176E4D4}" presName="visible" presStyleLbl="node1" presStyleIdx="0" presStyleCnt="3" custScaleX="84100" custScaleY="83182" custLinFactNeighborX="9775" custLinFactNeighborY="-10097"/>
      <dgm:spPr/>
    </dgm:pt>
    <dgm:pt modelId="{7C74C125-A3E6-4185-A725-BA9D1C79899E}" type="pres">
      <dgm:prSet presAssocID="{8FF856FD-02F3-4550-91F4-3F40311A8B85}" presName="Name25" presStyleLbl="parChTrans1D1" presStyleIdx="0" presStyleCnt="2"/>
      <dgm:spPr/>
      <dgm:t>
        <a:bodyPr/>
        <a:lstStyle/>
        <a:p>
          <a:endParaRPr lang="zh-TW" altLang="en-US"/>
        </a:p>
      </dgm:t>
    </dgm:pt>
    <dgm:pt modelId="{2D1D3224-BD78-4C8E-838F-82833E544386}" type="pres">
      <dgm:prSet presAssocID="{6830B75E-94D7-47F1-89A6-C4C7E130AC76}" presName="node" presStyleCnt="0"/>
      <dgm:spPr/>
    </dgm:pt>
    <dgm:pt modelId="{77A76615-FF23-4BDD-BB16-FBB90ABD2018}" type="pres">
      <dgm:prSet presAssocID="{6830B75E-94D7-47F1-89A6-C4C7E130AC76}" presName="parentNode" presStyleLbl="node1" presStyleIdx="1" presStyleCnt="3" custScaleX="110258" custScaleY="83220" custLinFactNeighborX="739" custLinFactNeighborY="816">
        <dgm:presLayoutVars>
          <dgm:chMax val="1"/>
          <dgm:bulletEnabled val="1"/>
        </dgm:presLayoutVars>
      </dgm:prSet>
      <dgm:spPr/>
      <dgm:t>
        <a:bodyPr/>
        <a:lstStyle/>
        <a:p>
          <a:endParaRPr lang="zh-TW" altLang="en-US"/>
        </a:p>
      </dgm:t>
    </dgm:pt>
    <dgm:pt modelId="{9365EB87-6DF2-4FC0-A70F-77AB6C6C740A}" type="pres">
      <dgm:prSet presAssocID="{6830B75E-94D7-47F1-89A6-C4C7E130AC76}" presName="childNode" presStyleLbl="revTx" presStyleIdx="0" presStyleCnt="2">
        <dgm:presLayoutVars>
          <dgm:bulletEnabled val="1"/>
        </dgm:presLayoutVars>
      </dgm:prSet>
      <dgm:spPr/>
      <dgm:t>
        <a:bodyPr/>
        <a:lstStyle/>
        <a:p>
          <a:endParaRPr lang="zh-TW" altLang="en-US"/>
        </a:p>
      </dgm:t>
    </dgm:pt>
    <dgm:pt modelId="{E09140AF-747B-4EEF-8816-6075C0043FA7}" type="pres">
      <dgm:prSet presAssocID="{6797585B-5E92-49A7-A3CD-55432E04C8D4}" presName="Name25" presStyleLbl="parChTrans1D1" presStyleIdx="1" presStyleCnt="2"/>
      <dgm:spPr/>
      <dgm:t>
        <a:bodyPr/>
        <a:lstStyle/>
        <a:p>
          <a:endParaRPr lang="zh-TW" altLang="en-US"/>
        </a:p>
      </dgm:t>
    </dgm:pt>
    <dgm:pt modelId="{2170C801-9798-4E22-9507-3F773451EC2B}" type="pres">
      <dgm:prSet presAssocID="{5A25D813-41C4-429C-9F34-2E58954780BE}" presName="node" presStyleCnt="0"/>
      <dgm:spPr/>
    </dgm:pt>
    <dgm:pt modelId="{14F37483-4308-45EB-8F13-65CF6983D5D9}" type="pres">
      <dgm:prSet presAssocID="{5A25D813-41C4-429C-9F34-2E58954780BE}" presName="parentNode" presStyleLbl="node1" presStyleIdx="2" presStyleCnt="3" custScaleX="87581" custScaleY="83408" custLinFactNeighborX="-2981" custLinFactNeighborY="-79719">
        <dgm:presLayoutVars>
          <dgm:chMax val="1"/>
          <dgm:bulletEnabled val="1"/>
        </dgm:presLayoutVars>
      </dgm:prSet>
      <dgm:spPr/>
      <dgm:t>
        <a:bodyPr/>
        <a:lstStyle/>
        <a:p>
          <a:endParaRPr lang="zh-TW" altLang="en-US"/>
        </a:p>
      </dgm:t>
    </dgm:pt>
    <dgm:pt modelId="{59AF7499-FBD5-48D3-95F4-F7B8F1145272}" type="pres">
      <dgm:prSet presAssocID="{5A25D813-41C4-429C-9F34-2E58954780BE}" presName="childNode" presStyleLbl="revTx" presStyleIdx="1" presStyleCnt="2">
        <dgm:presLayoutVars>
          <dgm:bulletEnabled val="1"/>
        </dgm:presLayoutVars>
      </dgm:prSet>
      <dgm:spPr/>
      <dgm:t>
        <a:bodyPr/>
        <a:lstStyle/>
        <a:p>
          <a:endParaRPr lang="zh-TW" altLang="en-US"/>
        </a:p>
      </dgm:t>
    </dgm:pt>
  </dgm:ptLst>
  <dgm:cxnLst>
    <dgm:cxn modelId="{5AFB3A5F-6D94-4A0C-9195-E7B861A42DB1}" type="presOf" srcId="{AC6F6C05-4FA7-4706-B542-3AD96877B79E}" destId="{59AF7499-FBD5-48D3-95F4-F7B8F1145272}" srcOrd="0" destOrd="2" presId="urn:microsoft.com/office/officeart/2005/8/layout/radial2"/>
    <dgm:cxn modelId="{0CEE0514-51D5-488C-9340-3D387C0F9CCE}" srcId="{5A25D813-41C4-429C-9F34-2E58954780BE}" destId="{4AB80AB4-CCC1-47B9-9A53-54EBEDA2B0F5}" srcOrd="0" destOrd="0" parTransId="{3D13C93B-A2F9-46C1-99A4-BCB4FB1EB394}" sibTransId="{3410A351-C75A-4FC2-BF8B-EAFC50CE4D4C}"/>
    <dgm:cxn modelId="{134641B5-331C-4B5B-8334-CF3B213A3710}" type="presOf" srcId="{4AB80AB4-CCC1-47B9-9A53-54EBEDA2B0F5}" destId="{59AF7499-FBD5-48D3-95F4-F7B8F1145272}" srcOrd="0" destOrd="0" presId="urn:microsoft.com/office/officeart/2005/8/layout/radial2"/>
    <dgm:cxn modelId="{01B92B61-71EE-4E5D-9280-4D084F359717}" type="presOf" srcId="{6830B75E-94D7-47F1-89A6-C4C7E130AC76}" destId="{77A76615-FF23-4BDD-BB16-FBB90ABD2018}" srcOrd="0" destOrd="0" presId="urn:microsoft.com/office/officeart/2005/8/layout/radial2"/>
    <dgm:cxn modelId="{691760DD-907A-4F16-909C-68950BF710D4}" srcId="{5A25D813-41C4-429C-9F34-2E58954780BE}" destId="{C1F2B688-33E5-4670-A8CC-858978A47F77}" srcOrd="4" destOrd="0" parTransId="{AE67EEF3-30F9-4CC0-BF94-ABD86F4D6345}" sibTransId="{50EDF331-C981-4BD2-B7D5-FABB0698033F}"/>
    <dgm:cxn modelId="{546170B1-CA73-4F9E-A9E6-6B3816E0662A}" srcId="{33CD08DB-76E1-4099-A004-2D067176E4D4}" destId="{5A25D813-41C4-429C-9F34-2E58954780BE}" srcOrd="1" destOrd="0" parTransId="{6797585B-5E92-49A7-A3CD-55432E04C8D4}" sibTransId="{D8CCA350-7EA1-4841-9DFB-D7DCC5F0C28B}"/>
    <dgm:cxn modelId="{5AB1B62F-9071-45F6-9011-B64F7193DB67}" type="presOf" srcId="{5A25D813-41C4-429C-9F34-2E58954780BE}" destId="{14F37483-4308-45EB-8F13-65CF6983D5D9}" srcOrd="0" destOrd="0" presId="urn:microsoft.com/office/officeart/2005/8/layout/radial2"/>
    <dgm:cxn modelId="{127ACF01-C00E-4A75-8DE4-44DFB4E9F331}" type="presOf" srcId="{C1F2B688-33E5-4670-A8CC-858978A47F77}" destId="{59AF7499-FBD5-48D3-95F4-F7B8F1145272}" srcOrd="0" destOrd="4" presId="urn:microsoft.com/office/officeart/2005/8/layout/radial2"/>
    <dgm:cxn modelId="{126343C9-5A09-4B1E-BBE0-7E266731CF48}" srcId="{5A25D813-41C4-429C-9F34-2E58954780BE}" destId="{5C40B3C6-4E56-439D-BA66-920291620719}" srcOrd="1" destOrd="0" parTransId="{9AF43BE7-4AB3-45ED-B6DF-935B9E105CFB}" sibTransId="{449DC198-710F-45F9-912D-714302AC11DE}"/>
    <dgm:cxn modelId="{FE08CD40-CEDE-4165-9D20-463F56E69301}" srcId="{6830B75E-94D7-47F1-89A6-C4C7E130AC76}" destId="{D965496C-3715-44B9-9EF2-6968ECCF57B6}" srcOrd="2" destOrd="0" parTransId="{9634BA89-7F4D-47B0-86AC-B8171E406970}" sibTransId="{D4B3C7EE-571E-4F19-B282-FFDC372622B3}"/>
    <dgm:cxn modelId="{B145A096-0D2D-422B-9463-6E36DCAAEE86}" type="presOf" srcId="{07333095-DA70-48C4-8F33-8B9094374264}" destId="{59AF7499-FBD5-48D3-95F4-F7B8F1145272}" srcOrd="0" destOrd="3" presId="urn:microsoft.com/office/officeart/2005/8/layout/radial2"/>
    <dgm:cxn modelId="{5B29EC46-8B1B-43CF-9348-4E75501A012A}" type="presOf" srcId="{33CD08DB-76E1-4099-A004-2D067176E4D4}" destId="{0BC0A753-1483-496E-8ED1-6473FB95ECEE}" srcOrd="0" destOrd="0" presId="urn:microsoft.com/office/officeart/2005/8/layout/radial2"/>
    <dgm:cxn modelId="{391560F4-21FB-44F8-B794-29868D1BD364}" type="presOf" srcId="{C1673843-7E99-446E-8AC5-2C069898620E}" destId="{59AF7499-FBD5-48D3-95F4-F7B8F1145272}" srcOrd="0" destOrd="5" presId="urn:microsoft.com/office/officeart/2005/8/layout/radial2"/>
    <dgm:cxn modelId="{CFC5F32E-7CE9-4E7C-A2DB-6B7F892F268F}" type="presOf" srcId="{D6719C84-B117-4B0D-9D5D-110B81774A30}" destId="{9365EB87-6DF2-4FC0-A70F-77AB6C6C740A}" srcOrd="0" destOrd="1" presId="urn:microsoft.com/office/officeart/2005/8/layout/radial2"/>
    <dgm:cxn modelId="{C958E393-ABDB-42C3-A162-36FA56D90E3C}" srcId="{5A25D813-41C4-429C-9F34-2E58954780BE}" destId="{AC6F6C05-4FA7-4706-B542-3AD96877B79E}" srcOrd="2" destOrd="0" parTransId="{3CA4A98B-64F5-4A84-8CDA-213CBB577B2C}" sibTransId="{E588A8CD-02E6-470F-9712-AC3DA39700E3}"/>
    <dgm:cxn modelId="{6C5FAC7D-52C7-4CE6-A4D1-7589C913873D}" type="presOf" srcId="{6797585B-5E92-49A7-A3CD-55432E04C8D4}" destId="{E09140AF-747B-4EEF-8816-6075C0043FA7}" srcOrd="0" destOrd="0" presId="urn:microsoft.com/office/officeart/2005/8/layout/radial2"/>
    <dgm:cxn modelId="{49C7D6CA-4897-43D3-B389-6D9387D3D3F7}" type="presOf" srcId="{8FF856FD-02F3-4550-91F4-3F40311A8B85}" destId="{7C74C125-A3E6-4185-A725-BA9D1C79899E}" srcOrd="0" destOrd="0" presId="urn:microsoft.com/office/officeart/2005/8/layout/radial2"/>
    <dgm:cxn modelId="{41990521-E67B-44ED-A2B2-7650FE6A065E}" type="presOf" srcId="{D965496C-3715-44B9-9EF2-6968ECCF57B6}" destId="{9365EB87-6DF2-4FC0-A70F-77AB6C6C740A}" srcOrd="0" destOrd="2" presId="urn:microsoft.com/office/officeart/2005/8/layout/radial2"/>
    <dgm:cxn modelId="{11BC01BE-95C6-4245-9055-F29FD836883C}" srcId="{5A25D813-41C4-429C-9F34-2E58954780BE}" destId="{C1673843-7E99-446E-8AC5-2C069898620E}" srcOrd="5" destOrd="0" parTransId="{BDDD3E37-7FE7-42A8-9DB7-4D4F7239E739}" sibTransId="{05312803-7D3F-4D3B-B51D-2514D93C6CE2}"/>
    <dgm:cxn modelId="{AD8A35C4-D3C0-40E7-8479-E645FADEAFFE}" type="presOf" srcId="{5C40B3C6-4E56-439D-BA66-920291620719}" destId="{59AF7499-FBD5-48D3-95F4-F7B8F1145272}" srcOrd="0" destOrd="1" presId="urn:microsoft.com/office/officeart/2005/8/layout/radial2"/>
    <dgm:cxn modelId="{9C353CF4-1D5A-4842-82AB-0AF5CF41F755}" srcId="{5A25D813-41C4-429C-9F34-2E58954780BE}" destId="{07333095-DA70-48C4-8F33-8B9094374264}" srcOrd="3" destOrd="0" parTransId="{04780C5A-1D47-4502-8E8C-A2B51B6EAF20}" sibTransId="{609D3545-173D-41AD-850D-3DF0B037C742}"/>
    <dgm:cxn modelId="{30367200-9703-4A41-B55D-6E01C84C5BCB}" type="presOf" srcId="{5F957FB7-2316-4F9B-BDB9-64720BDFF8A7}" destId="{9365EB87-6DF2-4FC0-A70F-77AB6C6C740A}" srcOrd="0" destOrd="0" presId="urn:microsoft.com/office/officeart/2005/8/layout/radial2"/>
    <dgm:cxn modelId="{9720E94C-CB87-4386-B7B9-CAD98CD15004}" srcId="{33CD08DB-76E1-4099-A004-2D067176E4D4}" destId="{6830B75E-94D7-47F1-89A6-C4C7E130AC76}" srcOrd="0" destOrd="0" parTransId="{8FF856FD-02F3-4550-91F4-3F40311A8B85}" sibTransId="{DE6EDE51-07C3-4FBA-9F5A-E6E09FCAF8EF}"/>
    <dgm:cxn modelId="{35F23095-F964-4F1D-91D4-46C22AF0720A}" srcId="{6830B75E-94D7-47F1-89A6-C4C7E130AC76}" destId="{D6719C84-B117-4B0D-9D5D-110B81774A30}" srcOrd="1" destOrd="0" parTransId="{8D60F3F3-8D1F-4653-BE4D-3AD21AE30C2F}" sibTransId="{AEDC57C6-DDE7-4B22-9D2D-C56B183D2256}"/>
    <dgm:cxn modelId="{7A591FA3-B37A-4A37-97CC-12195E869BB3}" srcId="{6830B75E-94D7-47F1-89A6-C4C7E130AC76}" destId="{5F957FB7-2316-4F9B-BDB9-64720BDFF8A7}" srcOrd="0" destOrd="0" parTransId="{BF9F5755-2797-4F72-AE6B-53EB8F46C12C}" sibTransId="{F9435C36-1DDC-48FC-BC32-50F57635AE9E}"/>
    <dgm:cxn modelId="{ED54B52F-8BFF-40FD-801B-E58AF413F57E}" type="presParOf" srcId="{0BC0A753-1483-496E-8ED1-6473FB95ECEE}" destId="{DCC22FD8-3561-4576-B90B-333A5B49F9AF}" srcOrd="0" destOrd="0" presId="urn:microsoft.com/office/officeart/2005/8/layout/radial2"/>
    <dgm:cxn modelId="{0B507FE1-9AA1-44D4-8EB6-1195FD78E5C9}" type="presParOf" srcId="{DCC22FD8-3561-4576-B90B-333A5B49F9AF}" destId="{A87D248C-AC68-4FFB-AF20-9F193741A29A}" srcOrd="0" destOrd="0" presId="urn:microsoft.com/office/officeart/2005/8/layout/radial2"/>
    <dgm:cxn modelId="{D4A7E1D1-B957-4A90-BF41-44EA9EDA4B00}" type="presParOf" srcId="{A87D248C-AC68-4FFB-AF20-9F193741A29A}" destId="{B48D98D2-6F2B-4237-8022-63B6E6AF2114}" srcOrd="0" destOrd="0" presId="urn:microsoft.com/office/officeart/2005/8/layout/radial2"/>
    <dgm:cxn modelId="{79390AC5-FBD9-4BE1-9BA9-A804074BE0A0}" type="presParOf" srcId="{A87D248C-AC68-4FFB-AF20-9F193741A29A}" destId="{469BF5D4-2CE2-47FB-B039-95A26671F397}" srcOrd="1" destOrd="0" presId="urn:microsoft.com/office/officeart/2005/8/layout/radial2"/>
    <dgm:cxn modelId="{8FDA1146-E8C0-48E1-AE4C-BAB45D2429C3}" type="presParOf" srcId="{DCC22FD8-3561-4576-B90B-333A5B49F9AF}" destId="{7C74C125-A3E6-4185-A725-BA9D1C79899E}" srcOrd="1" destOrd="0" presId="urn:microsoft.com/office/officeart/2005/8/layout/radial2"/>
    <dgm:cxn modelId="{AB563522-0F12-4F3E-9304-C202497EAE42}" type="presParOf" srcId="{DCC22FD8-3561-4576-B90B-333A5B49F9AF}" destId="{2D1D3224-BD78-4C8E-838F-82833E544386}" srcOrd="2" destOrd="0" presId="urn:microsoft.com/office/officeart/2005/8/layout/radial2"/>
    <dgm:cxn modelId="{E069E0DF-6F8B-486A-98D5-D5F9632BCC67}" type="presParOf" srcId="{2D1D3224-BD78-4C8E-838F-82833E544386}" destId="{77A76615-FF23-4BDD-BB16-FBB90ABD2018}" srcOrd="0" destOrd="0" presId="urn:microsoft.com/office/officeart/2005/8/layout/radial2"/>
    <dgm:cxn modelId="{DC21C26C-B96E-4DEF-983D-0D25D180FC7F}" type="presParOf" srcId="{2D1D3224-BD78-4C8E-838F-82833E544386}" destId="{9365EB87-6DF2-4FC0-A70F-77AB6C6C740A}" srcOrd="1" destOrd="0" presId="urn:microsoft.com/office/officeart/2005/8/layout/radial2"/>
    <dgm:cxn modelId="{52919498-8313-4525-9D33-0E49C1978755}" type="presParOf" srcId="{DCC22FD8-3561-4576-B90B-333A5B49F9AF}" destId="{E09140AF-747B-4EEF-8816-6075C0043FA7}" srcOrd="3" destOrd="0" presId="urn:microsoft.com/office/officeart/2005/8/layout/radial2"/>
    <dgm:cxn modelId="{B8273158-DD6A-417E-AB98-612E171B17B2}" type="presParOf" srcId="{DCC22FD8-3561-4576-B90B-333A5B49F9AF}" destId="{2170C801-9798-4E22-9507-3F773451EC2B}" srcOrd="4" destOrd="0" presId="urn:microsoft.com/office/officeart/2005/8/layout/radial2"/>
    <dgm:cxn modelId="{0C68EE0D-3561-4EEC-B354-12F8A51F6203}" type="presParOf" srcId="{2170C801-9798-4E22-9507-3F773451EC2B}" destId="{14F37483-4308-45EB-8F13-65CF6983D5D9}" srcOrd="0" destOrd="0" presId="urn:microsoft.com/office/officeart/2005/8/layout/radial2"/>
    <dgm:cxn modelId="{99961019-9AF5-45F7-9AA9-E3700AD510EF}" type="presParOf" srcId="{2170C801-9798-4E22-9507-3F773451EC2B}" destId="{59AF7499-FBD5-48D3-95F4-F7B8F1145272}"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4A384DE-BD18-4B3C-B82E-F256B0A708B5}"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zh-TW" altLang="en-US"/>
        </a:p>
      </dgm:t>
    </dgm:pt>
    <dgm:pt modelId="{04AA2D2C-0BB9-455A-80F4-22486FF35C6E}">
      <dgm:prSet phldrT="[文字]">
        <dgm:style>
          <a:lnRef idx="2">
            <a:schemeClr val="accent5"/>
          </a:lnRef>
          <a:fillRef idx="1">
            <a:schemeClr val="lt1"/>
          </a:fillRef>
          <a:effectRef idx="0">
            <a:schemeClr val="accent5"/>
          </a:effectRef>
          <a:fontRef idx="minor">
            <a:schemeClr val="dk1"/>
          </a:fontRef>
        </dgm:style>
      </dgm:prSet>
      <dgm:spPr/>
      <dgm:t>
        <a:bodyPr/>
        <a:lstStyle/>
        <a:p>
          <a:r>
            <a:rPr lang="zh-TW" altLang="en-US" b="1" dirty="0" smtClean="0">
              <a:solidFill>
                <a:srgbClr val="7030A0"/>
              </a:solidFill>
              <a:latin typeface="標楷體" panose="03000509000000000000" pitchFamily="65" charset="-120"/>
              <a:ea typeface="標楷體" panose="03000509000000000000" pitchFamily="65" charset="-120"/>
            </a:rPr>
            <a:t>租賃</a:t>
          </a:r>
          <a:endParaRPr lang="en-US" altLang="zh-TW" b="1" dirty="0" smtClean="0">
            <a:solidFill>
              <a:srgbClr val="7030A0"/>
            </a:solidFill>
            <a:latin typeface="標楷體" panose="03000509000000000000" pitchFamily="65" charset="-120"/>
            <a:ea typeface="標楷體" panose="03000509000000000000" pitchFamily="65" charset="-120"/>
          </a:endParaRPr>
        </a:p>
        <a:p>
          <a:r>
            <a:rPr lang="zh-TW" altLang="en-US" b="1" dirty="0" smtClean="0">
              <a:solidFill>
                <a:srgbClr val="7030A0"/>
              </a:solidFill>
              <a:latin typeface="標楷體" panose="03000509000000000000" pitchFamily="65" charset="-120"/>
              <a:ea typeface="標楷體" panose="03000509000000000000" pitchFamily="65" charset="-120"/>
            </a:rPr>
            <a:t>機台</a:t>
          </a:r>
          <a:endParaRPr lang="zh-TW" altLang="en-US" b="1" dirty="0">
            <a:solidFill>
              <a:srgbClr val="7030A0"/>
            </a:solidFill>
            <a:latin typeface="標楷體" panose="03000509000000000000" pitchFamily="65" charset="-120"/>
            <a:ea typeface="標楷體" panose="03000509000000000000" pitchFamily="65" charset="-120"/>
          </a:endParaRPr>
        </a:p>
      </dgm:t>
    </dgm:pt>
    <dgm:pt modelId="{6DEF04EA-0E58-44A6-BB90-4C40ED1DEE98}" type="parTrans" cxnId="{6C65246C-CEBC-4BE0-9740-104391D956B4}">
      <dgm:prSet/>
      <dgm:spPr/>
      <dgm:t>
        <a:bodyPr/>
        <a:lstStyle/>
        <a:p>
          <a:endParaRPr lang="zh-TW" altLang="en-US"/>
        </a:p>
      </dgm:t>
    </dgm:pt>
    <dgm:pt modelId="{943BF9E5-F089-4CCD-9744-C21289D8D2ED}" type="sibTrans" cxnId="{6C65246C-CEBC-4BE0-9740-104391D956B4}">
      <dgm:prSet/>
      <dgm:spPr/>
      <dgm:t>
        <a:bodyPr/>
        <a:lstStyle/>
        <a:p>
          <a:endParaRPr lang="zh-TW" altLang="en-US"/>
        </a:p>
      </dgm:t>
    </dgm:pt>
    <dgm:pt modelId="{5009E087-9550-47F7-AA5D-BE31E2CF978C}">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提供店家伴唱機機台出租服務（俗稱放台主）</a:t>
          </a:r>
          <a:endParaRPr lang="zh-TW" altLang="en-US" sz="1700" dirty="0">
            <a:latin typeface="標楷體" panose="03000509000000000000" pitchFamily="65" charset="-120"/>
            <a:ea typeface="標楷體" panose="03000509000000000000" pitchFamily="65" charset="-120"/>
          </a:endParaRPr>
        </a:p>
      </dgm:t>
    </dgm:pt>
    <dgm:pt modelId="{D25464B6-0073-4CFC-9EB4-E82247E76064}" type="parTrans" cxnId="{01C6ED0C-D235-4D6D-9955-424402ED7C33}">
      <dgm:prSet/>
      <dgm:spPr/>
      <dgm:t>
        <a:bodyPr/>
        <a:lstStyle/>
        <a:p>
          <a:endParaRPr lang="zh-TW" altLang="en-US"/>
        </a:p>
      </dgm:t>
    </dgm:pt>
    <dgm:pt modelId="{9A171919-3FFC-47A8-95DE-784987607EF4}" type="sibTrans" cxnId="{01C6ED0C-D235-4D6D-9955-424402ED7C33}">
      <dgm:prSet/>
      <dgm:spPr/>
      <dgm:t>
        <a:bodyPr/>
        <a:lstStyle/>
        <a:p>
          <a:endParaRPr lang="zh-TW" altLang="en-US"/>
        </a:p>
      </dgm:t>
    </dgm:pt>
    <dgm:pt modelId="{CE068F7E-156F-47DB-B449-EC2414FD25DC}">
      <dgm:prSet phldrT="[文字]">
        <dgm:style>
          <a:lnRef idx="2">
            <a:schemeClr val="accent5"/>
          </a:lnRef>
          <a:fillRef idx="1">
            <a:schemeClr val="lt1"/>
          </a:fillRef>
          <a:effectRef idx="0">
            <a:schemeClr val="accent5"/>
          </a:effectRef>
          <a:fontRef idx="minor">
            <a:schemeClr val="dk1"/>
          </a:fontRef>
        </dgm:style>
      </dgm:prSet>
      <dgm:spPr/>
      <dgm:t>
        <a:bodyPr/>
        <a:lstStyle/>
        <a:p>
          <a:r>
            <a:rPr lang="zh-TW" altLang="en-US" b="1" dirty="0" smtClean="0">
              <a:solidFill>
                <a:srgbClr val="0070C0"/>
              </a:solidFill>
              <a:latin typeface="標楷體" panose="03000509000000000000" pitchFamily="65" charset="-120"/>
              <a:ea typeface="標楷體" panose="03000509000000000000" pitchFamily="65" charset="-120"/>
            </a:rPr>
            <a:t>自有</a:t>
          </a:r>
          <a:endParaRPr lang="en-US" altLang="zh-TW" b="1" dirty="0" smtClean="0">
            <a:solidFill>
              <a:srgbClr val="0070C0"/>
            </a:solidFill>
            <a:latin typeface="標楷體" panose="03000509000000000000" pitchFamily="65" charset="-120"/>
            <a:ea typeface="標楷體" panose="03000509000000000000" pitchFamily="65" charset="-120"/>
          </a:endParaRPr>
        </a:p>
        <a:p>
          <a:r>
            <a:rPr lang="zh-TW" altLang="en-US" b="1" dirty="0" smtClean="0">
              <a:solidFill>
                <a:srgbClr val="0070C0"/>
              </a:solidFill>
              <a:latin typeface="標楷體" panose="03000509000000000000" pitchFamily="65" charset="-120"/>
              <a:ea typeface="標楷體" panose="03000509000000000000" pitchFamily="65" charset="-120"/>
            </a:rPr>
            <a:t>機台</a:t>
          </a:r>
          <a:endParaRPr lang="zh-TW" altLang="en-US" b="1" dirty="0">
            <a:solidFill>
              <a:srgbClr val="0070C0"/>
            </a:solidFill>
            <a:latin typeface="標楷體" panose="03000509000000000000" pitchFamily="65" charset="-120"/>
            <a:ea typeface="標楷體" panose="03000509000000000000" pitchFamily="65" charset="-120"/>
          </a:endParaRPr>
        </a:p>
      </dgm:t>
    </dgm:pt>
    <dgm:pt modelId="{335A653D-48A1-4FAB-B857-DC1BBFF1368D}" type="parTrans" cxnId="{96079DCB-FAF2-4E9D-80CD-1B1A24EC43F4}">
      <dgm:prSet/>
      <dgm:spPr/>
      <dgm:t>
        <a:bodyPr/>
        <a:lstStyle/>
        <a:p>
          <a:endParaRPr lang="zh-TW" altLang="en-US"/>
        </a:p>
      </dgm:t>
    </dgm:pt>
    <dgm:pt modelId="{820F0C3D-3B34-42B0-957E-BA35FD70EA63}" type="sibTrans" cxnId="{96079DCB-FAF2-4E9D-80CD-1B1A24EC43F4}">
      <dgm:prSet/>
      <dgm:spPr/>
      <dgm:t>
        <a:bodyPr/>
        <a:lstStyle/>
        <a:p>
          <a:endParaRPr lang="zh-TW" altLang="en-US"/>
        </a:p>
      </dgm:t>
    </dgm:pt>
    <dgm:pt modelId="{953FCA51-751C-45E4-9962-E470BB7A1EF2}">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由「伴唱歌曲</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軟體</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發行業者」提供新歌灌錄</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重製</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之服務</a:t>
          </a:r>
          <a:endParaRPr lang="zh-TW" altLang="en-US" sz="1800" dirty="0">
            <a:latin typeface="標楷體" panose="03000509000000000000" pitchFamily="65" charset="-120"/>
            <a:ea typeface="標楷體" panose="03000509000000000000" pitchFamily="65" charset="-120"/>
          </a:endParaRPr>
        </a:p>
      </dgm:t>
    </dgm:pt>
    <dgm:pt modelId="{7691CCCD-16B5-42CA-8E35-C5DDB9B2C9F3}" type="parTrans" cxnId="{F5059DA9-6E9B-4CCA-B638-3353E6A57F87}">
      <dgm:prSet/>
      <dgm:spPr/>
      <dgm:t>
        <a:bodyPr/>
        <a:lstStyle/>
        <a:p>
          <a:endParaRPr lang="zh-TW" altLang="en-US"/>
        </a:p>
      </dgm:t>
    </dgm:pt>
    <dgm:pt modelId="{FECB7CB1-D3DB-471A-916C-F656DCC3761B}" type="sibTrans" cxnId="{F5059DA9-6E9B-4CCA-B638-3353E6A57F87}">
      <dgm:prSet/>
      <dgm:spPr/>
      <dgm:t>
        <a:bodyPr/>
        <a:lstStyle/>
        <a:p>
          <a:endParaRPr lang="zh-TW" altLang="en-US"/>
        </a:p>
      </dgm:t>
    </dgm:pt>
    <dgm:pt modelId="{D1F5DF01-87B7-42B9-A465-914EF2AFE95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店家</a:t>
          </a:r>
          <a:r>
            <a:rPr lang="zh-TW" altLang="en-US" sz="1700" b="1" dirty="0" smtClean="0">
              <a:solidFill>
                <a:srgbClr val="C00000"/>
              </a:solidFill>
              <a:latin typeface="標楷體" panose="03000509000000000000" pitchFamily="65" charset="-120"/>
              <a:ea typeface="標楷體" panose="03000509000000000000" pitchFamily="65" charset="-120"/>
            </a:rPr>
            <a:t>月繳</a:t>
          </a:r>
          <a:r>
            <a:rPr lang="zh-TW" altLang="en-US" sz="1700" dirty="0" smtClean="0">
              <a:latin typeface="標楷體" panose="03000509000000000000" pitchFamily="65" charset="-120"/>
              <a:ea typeface="標楷體" panose="03000509000000000000" pitchFamily="65" charset="-120"/>
            </a:rPr>
            <a:t>租金</a:t>
          </a:r>
          <a:r>
            <a:rPr lang="en-US" altLang="zh-TW" sz="1700" b="1" dirty="0" smtClean="0">
              <a:latin typeface="標楷體" panose="03000509000000000000" pitchFamily="65" charset="-120"/>
              <a:ea typeface="標楷體" panose="03000509000000000000" pitchFamily="65" charset="-120"/>
            </a:rPr>
            <a:t>NT</a:t>
          </a:r>
          <a:r>
            <a:rPr lang="zh-TW" altLang="en-US" sz="1700" b="1" dirty="0" smtClean="0">
              <a:latin typeface="標楷體" panose="03000509000000000000" pitchFamily="65" charset="-120"/>
              <a:ea typeface="標楷體" panose="03000509000000000000" pitchFamily="65" charset="-120"/>
            </a:rPr>
            <a:t> </a:t>
          </a:r>
          <a:r>
            <a:rPr lang="en-US" altLang="zh-TW" sz="1700" b="1" dirty="0" smtClean="0">
              <a:latin typeface="標楷體" panose="03000509000000000000" pitchFamily="65" charset="-120"/>
              <a:ea typeface="標楷體" panose="03000509000000000000" pitchFamily="65" charset="-120"/>
            </a:rPr>
            <a:t>5,000~8,000</a:t>
          </a:r>
          <a:r>
            <a:rPr lang="zh-TW" altLang="en-US" sz="1700" b="1" dirty="0" smtClean="0">
              <a:latin typeface="標楷體" panose="03000509000000000000" pitchFamily="65" charset="-120"/>
              <a:ea typeface="標楷體" panose="03000509000000000000" pitchFamily="65" charset="-120"/>
            </a:rPr>
            <a:t>元</a:t>
          </a:r>
          <a:r>
            <a:rPr lang="zh-TW" altLang="en-US" sz="1700" dirty="0" smtClean="0">
              <a:latin typeface="標楷體" panose="03000509000000000000" pitchFamily="65" charset="-120"/>
              <a:ea typeface="標楷體" panose="03000509000000000000" pitchFamily="65" charset="-120"/>
            </a:rPr>
            <a:t>之費用</a:t>
          </a:r>
          <a:endParaRPr lang="zh-TW" altLang="en-US" sz="1700" dirty="0">
            <a:latin typeface="標楷體" panose="03000509000000000000" pitchFamily="65" charset="-120"/>
            <a:ea typeface="標楷體" panose="03000509000000000000" pitchFamily="65" charset="-120"/>
          </a:endParaRPr>
        </a:p>
      </dgm:t>
    </dgm:pt>
    <dgm:pt modelId="{EAAF6E69-57F9-4F74-BA19-55FFBB020CEE}" type="parTrans" cxnId="{682875BA-D1A7-4C4B-ADEA-F52179ED4BCB}">
      <dgm:prSet/>
      <dgm:spPr/>
      <dgm:t>
        <a:bodyPr/>
        <a:lstStyle/>
        <a:p>
          <a:endParaRPr lang="zh-TW" altLang="en-US"/>
        </a:p>
      </dgm:t>
    </dgm:pt>
    <dgm:pt modelId="{830E231A-8265-4456-9FBB-AE06F80832E7}" type="sibTrans" cxnId="{682875BA-D1A7-4C4B-ADEA-F52179ED4BCB}">
      <dgm:prSet/>
      <dgm:spPr/>
      <dgm:t>
        <a:bodyPr/>
        <a:lstStyle/>
        <a:p>
          <a:endParaRPr lang="zh-TW" altLang="en-US"/>
        </a:p>
      </dgm:t>
    </dgm:pt>
    <dgm:pt modelId="{A1B0474A-0F2C-4D25-AFFC-8C5ECE9CAB4B}">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服務內容：</a:t>
          </a:r>
          <a:endParaRPr lang="zh-TW" altLang="en-US" sz="1700" dirty="0">
            <a:latin typeface="標楷體" panose="03000509000000000000" pitchFamily="65" charset="-120"/>
            <a:ea typeface="標楷體" panose="03000509000000000000" pitchFamily="65" charset="-120"/>
          </a:endParaRPr>
        </a:p>
      </dgm:t>
    </dgm:pt>
    <dgm:pt modelId="{EC6B417F-2F4E-4E8B-B472-6ABC49E1F6ED}" type="parTrans" cxnId="{69F9D60F-BC10-4ECD-A6C1-04D78BC30BBC}">
      <dgm:prSet/>
      <dgm:spPr/>
      <dgm:t>
        <a:bodyPr/>
        <a:lstStyle/>
        <a:p>
          <a:endParaRPr lang="zh-TW" altLang="en-US"/>
        </a:p>
      </dgm:t>
    </dgm:pt>
    <dgm:pt modelId="{F243DA27-5A5D-4B72-A371-7D98B6FD4F9C}" type="sibTrans" cxnId="{69F9D60F-BC10-4ECD-A6C1-04D78BC30BBC}">
      <dgm:prSet/>
      <dgm:spPr/>
      <dgm:t>
        <a:bodyPr/>
        <a:lstStyle/>
        <a:p>
          <a:endParaRPr lang="zh-TW" altLang="en-US"/>
        </a:p>
      </dgm:t>
    </dgm:pt>
    <dgm:pt modelId="{6941EB71-486E-4E3F-949A-EB80BB0F4284}">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提供每月新歌灌錄</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重製</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服務→</a:t>
          </a:r>
          <a:r>
            <a:rPr lang="zh-TW" altLang="en-US" sz="1700" b="1" dirty="0" smtClean="0">
              <a:latin typeface="標楷體" panose="03000509000000000000" pitchFamily="65" charset="-120"/>
              <a:ea typeface="標楷體" panose="03000509000000000000" pitchFamily="65" charset="-120"/>
            </a:rPr>
            <a:t>目前以</a:t>
          </a:r>
          <a:r>
            <a:rPr lang="en-US" altLang="zh-TW" sz="1700" b="1" dirty="0" smtClean="0">
              <a:latin typeface="標楷體" panose="03000509000000000000" pitchFamily="65" charset="-120"/>
              <a:ea typeface="標楷體" panose="03000509000000000000" pitchFamily="65" charset="-120"/>
            </a:rPr>
            <a:t>SD</a:t>
          </a:r>
          <a:r>
            <a:rPr lang="zh-TW" altLang="en-US" sz="1700" b="1" dirty="0" smtClean="0">
              <a:latin typeface="標楷體" panose="03000509000000000000" pitchFamily="65" charset="-120"/>
              <a:ea typeface="標楷體" panose="03000509000000000000" pitchFamily="65" charset="-120"/>
            </a:rPr>
            <a:t>卡、</a:t>
          </a:r>
          <a:r>
            <a:rPr lang="en-US" altLang="zh-TW" sz="1700" b="1" dirty="0" smtClean="0">
              <a:latin typeface="標楷體" panose="03000509000000000000" pitchFamily="65" charset="-120"/>
              <a:ea typeface="標楷體" panose="03000509000000000000" pitchFamily="65" charset="-120"/>
            </a:rPr>
            <a:t>CF</a:t>
          </a:r>
          <a:r>
            <a:rPr lang="zh-TW" altLang="en-US" sz="1700" b="1" dirty="0" smtClean="0">
              <a:latin typeface="標楷體" panose="03000509000000000000" pitchFamily="65" charset="-120"/>
              <a:ea typeface="標楷體" panose="03000509000000000000" pitchFamily="65" charset="-120"/>
            </a:rPr>
            <a:t>卡居多</a:t>
          </a:r>
          <a:endParaRPr lang="zh-TW" altLang="en-US" sz="1700" b="1" dirty="0">
            <a:latin typeface="標楷體" panose="03000509000000000000" pitchFamily="65" charset="-120"/>
            <a:ea typeface="標楷體" panose="03000509000000000000" pitchFamily="65" charset="-120"/>
          </a:endParaRPr>
        </a:p>
      </dgm:t>
    </dgm:pt>
    <dgm:pt modelId="{AA1B7861-3277-471E-9C9D-35EEF321941D}" type="parTrans" cxnId="{1DCA918C-6999-4CF8-BB7E-693FA893BE95}">
      <dgm:prSet/>
      <dgm:spPr/>
      <dgm:t>
        <a:bodyPr/>
        <a:lstStyle/>
        <a:p>
          <a:endParaRPr lang="zh-TW" altLang="en-US"/>
        </a:p>
      </dgm:t>
    </dgm:pt>
    <dgm:pt modelId="{2A6201CE-8937-4205-AA26-59639F285815}" type="sibTrans" cxnId="{1DCA918C-6999-4CF8-BB7E-693FA893BE95}">
      <dgm:prSet/>
      <dgm:spPr/>
      <dgm:t>
        <a:bodyPr/>
        <a:lstStyle/>
        <a:p>
          <a:endParaRPr lang="zh-TW" altLang="en-US"/>
        </a:p>
      </dgm:t>
    </dgm:pt>
    <dgm:pt modelId="{679EFA50-FD2B-4A68-AAD0-AE7FAC5F741C}">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u="none" dirty="0" smtClean="0">
              <a:solidFill>
                <a:schemeClr val="tx1"/>
              </a:solidFill>
              <a:latin typeface="標楷體" panose="03000509000000000000" pitchFamily="65" charset="-120"/>
              <a:ea typeface="標楷體" panose="03000509000000000000" pitchFamily="65" charset="-120"/>
            </a:rPr>
            <a:t>每月租金</a:t>
          </a:r>
          <a:r>
            <a:rPr lang="zh-TW" altLang="en-US" sz="1700" u="sng" dirty="0" smtClean="0">
              <a:solidFill>
                <a:srgbClr val="FF0000"/>
              </a:solidFill>
              <a:latin typeface="標楷體" panose="03000509000000000000" pitchFamily="65" charset="-120"/>
              <a:ea typeface="標楷體" panose="03000509000000000000" pitchFamily="65" charset="-120"/>
            </a:rPr>
            <a:t>通常不包含</a:t>
          </a:r>
          <a:r>
            <a:rPr lang="zh-TW" altLang="en-US" sz="1700" u="none" dirty="0" smtClean="0">
              <a:solidFill>
                <a:schemeClr val="tx1"/>
              </a:solidFill>
              <a:latin typeface="標楷體" panose="03000509000000000000" pitchFamily="65" charset="-120"/>
              <a:ea typeface="標楷體" panose="03000509000000000000" pitchFamily="65" charset="-120"/>
            </a:rPr>
            <a:t>公開演出授權費用─</a:t>
          </a:r>
          <a:r>
            <a:rPr lang="zh-TW" altLang="en-US" sz="1700" b="1" u="sng" dirty="0" smtClean="0">
              <a:solidFill>
                <a:srgbClr val="FF0000"/>
              </a:solidFill>
              <a:latin typeface="標楷體" panose="03000509000000000000" pitchFamily="65" charset="-120"/>
              <a:ea typeface="標楷體" panose="03000509000000000000" pitchFamily="65" charset="-120"/>
            </a:rPr>
            <a:t>由店家另外洽集管團體</a:t>
          </a:r>
          <a:r>
            <a:rPr lang="zh-TW" altLang="en-US" sz="1700" u="none" dirty="0" smtClean="0">
              <a:solidFill>
                <a:schemeClr val="tx1"/>
              </a:solidFill>
              <a:latin typeface="標楷體" panose="03000509000000000000" pitchFamily="65" charset="-120"/>
              <a:ea typeface="標楷體" panose="03000509000000000000" pitchFamily="65" charset="-120"/>
            </a:rPr>
            <a:t>取得授權</a:t>
          </a:r>
          <a:endParaRPr lang="zh-TW" altLang="en-US" sz="1700" u="none" dirty="0">
            <a:solidFill>
              <a:schemeClr val="tx1"/>
            </a:solidFill>
            <a:latin typeface="標楷體" panose="03000509000000000000" pitchFamily="65" charset="-120"/>
            <a:ea typeface="標楷體" panose="03000509000000000000" pitchFamily="65" charset="-120"/>
          </a:endParaRPr>
        </a:p>
      </dgm:t>
    </dgm:pt>
    <dgm:pt modelId="{160C8AC9-50E6-40F3-AF71-E53ED533D5BB}" type="parTrans" cxnId="{5313B911-337D-4BDE-AD0F-BFC2C0BAC22A}">
      <dgm:prSet/>
      <dgm:spPr/>
      <dgm:t>
        <a:bodyPr/>
        <a:lstStyle/>
        <a:p>
          <a:endParaRPr lang="zh-TW" altLang="en-US"/>
        </a:p>
      </dgm:t>
    </dgm:pt>
    <dgm:pt modelId="{C67637BC-B1C4-4557-939A-905B40F1B0DF}" type="sibTrans" cxnId="{5313B911-337D-4BDE-AD0F-BFC2C0BAC22A}">
      <dgm:prSet/>
      <dgm:spPr/>
      <dgm:t>
        <a:bodyPr/>
        <a:lstStyle/>
        <a:p>
          <a:endParaRPr lang="zh-TW" altLang="en-US"/>
        </a:p>
      </dgm:t>
    </dgm:pt>
    <dgm:pt modelId="{3F9C8E51-4A29-43A5-9C1D-5F56C85C2704}">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b="1" dirty="0" smtClean="0">
              <a:latin typeface="標楷體" panose="03000509000000000000" pitchFamily="65" charset="-120"/>
              <a:ea typeface="標楷體" panose="03000509000000000000" pitchFamily="65" charset="-120"/>
            </a:rPr>
            <a:t>每次每套約</a:t>
          </a:r>
          <a:r>
            <a:rPr lang="en-US" altLang="zh-TW" sz="1800" b="1" dirty="0" smtClean="0">
              <a:latin typeface="標楷體" panose="03000509000000000000" pitchFamily="65" charset="-120"/>
              <a:ea typeface="標楷體" panose="03000509000000000000" pitchFamily="65" charset="-120"/>
            </a:rPr>
            <a:t>NT</a:t>
          </a:r>
          <a:r>
            <a:rPr lang="zh-TW" altLang="en-US" sz="1800" b="1" dirty="0" smtClean="0">
              <a:latin typeface="標楷體" panose="03000509000000000000" pitchFamily="65" charset="-120"/>
              <a:ea typeface="標楷體" panose="03000509000000000000" pitchFamily="65" charset="-120"/>
            </a:rPr>
            <a:t> </a:t>
          </a:r>
          <a:r>
            <a:rPr lang="en-US" altLang="zh-TW" sz="1800" b="1" dirty="0" smtClean="0">
              <a:latin typeface="標楷體" panose="03000509000000000000" pitchFamily="65" charset="-120"/>
              <a:ea typeface="標楷體" panose="03000509000000000000" pitchFamily="65" charset="-120"/>
            </a:rPr>
            <a:t>800</a:t>
          </a:r>
          <a:r>
            <a:rPr lang="zh-TW" altLang="en-US" sz="1800" b="1" dirty="0" smtClean="0">
              <a:latin typeface="標楷體" panose="03000509000000000000" pitchFamily="65" charset="-120"/>
              <a:ea typeface="標楷體" panose="03000509000000000000" pitchFamily="65" charset="-120"/>
            </a:rPr>
            <a:t>～</a:t>
          </a:r>
          <a:r>
            <a:rPr lang="en-US" altLang="zh-TW" sz="1800" b="1" dirty="0" smtClean="0">
              <a:latin typeface="標楷體" panose="03000509000000000000" pitchFamily="65" charset="-120"/>
              <a:ea typeface="標楷體" panose="03000509000000000000" pitchFamily="65" charset="-120"/>
            </a:rPr>
            <a:t>1,000</a:t>
          </a:r>
          <a:r>
            <a:rPr lang="zh-TW" altLang="en-US" sz="1800" b="1" dirty="0" smtClean="0">
              <a:latin typeface="標楷體" panose="03000509000000000000" pitchFamily="65" charset="-120"/>
              <a:ea typeface="標楷體" panose="03000509000000000000" pitchFamily="65" charset="-120"/>
            </a:rPr>
            <a:t>元、</a:t>
          </a:r>
          <a:r>
            <a:rPr lang="en-US" altLang="zh-TW" sz="1800" b="1" dirty="0" smtClean="0">
              <a:latin typeface="標楷體" panose="03000509000000000000" pitchFamily="65" charset="-120"/>
              <a:ea typeface="標楷體" panose="03000509000000000000" pitchFamily="65" charset="-120"/>
            </a:rPr>
            <a:t>1</a:t>
          </a:r>
          <a:r>
            <a:rPr lang="zh-TW" altLang="en-US" sz="1800" b="1" dirty="0" smtClean="0">
              <a:latin typeface="標楷體" panose="03000509000000000000" pitchFamily="65" charset="-120"/>
              <a:ea typeface="標楷體" panose="03000509000000000000" pitchFamily="65" charset="-120"/>
            </a:rPr>
            <a:t>年灌</a:t>
          </a:r>
          <a:r>
            <a:rPr lang="en-US" altLang="zh-TW" sz="1800" b="1" dirty="0" smtClean="0">
              <a:latin typeface="標楷體" panose="03000509000000000000" pitchFamily="65" charset="-120"/>
              <a:ea typeface="標楷體" panose="03000509000000000000" pitchFamily="65" charset="-120"/>
            </a:rPr>
            <a:t>12</a:t>
          </a:r>
          <a:r>
            <a:rPr lang="zh-TW" altLang="en-US" sz="1800" b="1" dirty="0" smtClean="0">
              <a:latin typeface="標楷體" panose="03000509000000000000" pitchFamily="65" charset="-120"/>
              <a:ea typeface="標楷體" panose="03000509000000000000" pitchFamily="65" charset="-120"/>
            </a:rPr>
            <a:t>次</a:t>
          </a:r>
          <a:endParaRPr lang="zh-TW" altLang="en-US" sz="1800" b="1" dirty="0">
            <a:latin typeface="標楷體" panose="03000509000000000000" pitchFamily="65" charset="-120"/>
            <a:ea typeface="標楷體" panose="03000509000000000000" pitchFamily="65" charset="-120"/>
          </a:endParaRPr>
        </a:p>
      </dgm:t>
    </dgm:pt>
    <dgm:pt modelId="{3C4ABFB1-1F5C-44D7-855A-64A374804B36}" type="parTrans" cxnId="{A079CAFD-F575-467A-9BE5-07E8B3C656D9}">
      <dgm:prSet/>
      <dgm:spPr/>
      <dgm:t>
        <a:bodyPr/>
        <a:lstStyle/>
        <a:p>
          <a:endParaRPr lang="zh-TW" altLang="en-US"/>
        </a:p>
      </dgm:t>
    </dgm:pt>
    <dgm:pt modelId="{9904F3F3-5852-4230-BF38-845AA2E39B66}" type="sibTrans" cxnId="{A079CAFD-F575-467A-9BE5-07E8B3C656D9}">
      <dgm:prSet/>
      <dgm:spPr/>
      <dgm:t>
        <a:bodyPr/>
        <a:lstStyle/>
        <a:p>
          <a:endParaRPr lang="zh-TW" altLang="en-US"/>
        </a:p>
      </dgm:t>
    </dgm:pt>
    <dgm:pt modelId="{EBA0DEB9-16C2-4CAA-B010-5ED998190420}">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以</a:t>
          </a:r>
          <a:r>
            <a:rPr lang="en-US" altLang="zh-TW" sz="1800" dirty="0" smtClean="0">
              <a:latin typeface="標楷體" panose="03000509000000000000" pitchFamily="65" charset="-120"/>
              <a:ea typeface="標楷體" panose="03000509000000000000" pitchFamily="65" charset="-120"/>
            </a:rPr>
            <a:t>CF</a:t>
          </a:r>
          <a:r>
            <a:rPr lang="zh-TW" altLang="en-US" sz="1800" dirty="0" smtClean="0">
              <a:latin typeface="標楷體" panose="03000509000000000000" pitchFamily="65" charset="-120"/>
              <a:ea typeface="標楷體" panose="03000509000000000000" pitchFamily="65" charset="-120"/>
            </a:rPr>
            <a:t>卡、</a:t>
          </a:r>
          <a:r>
            <a:rPr lang="en-US" altLang="zh-TW" sz="1800" dirty="0" smtClean="0">
              <a:latin typeface="標楷體" panose="03000509000000000000" pitchFamily="65" charset="-120"/>
              <a:ea typeface="標楷體" panose="03000509000000000000" pitchFamily="65" charset="-120"/>
            </a:rPr>
            <a:t>SD</a:t>
          </a:r>
          <a:r>
            <a:rPr lang="zh-TW" altLang="en-US" sz="1800" dirty="0" smtClean="0">
              <a:latin typeface="標楷體" panose="03000509000000000000" pitchFamily="65" charset="-120"/>
              <a:ea typeface="標楷體" panose="03000509000000000000" pitchFamily="65" charset="-120"/>
            </a:rPr>
            <a:t>卡等記憶卡灌錄歌曲</a:t>
          </a:r>
          <a:endParaRPr lang="zh-TW" altLang="en-US" sz="1800" dirty="0">
            <a:latin typeface="標楷體" panose="03000509000000000000" pitchFamily="65" charset="-120"/>
            <a:ea typeface="標楷體" panose="03000509000000000000" pitchFamily="65" charset="-120"/>
          </a:endParaRPr>
        </a:p>
      </dgm:t>
    </dgm:pt>
    <dgm:pt modelId="{50330D33-9280-406C-A394-301A18110D98}" type="parTrans" cxnId="{9C15E6BF-BFB0-416A-939C-6A4C48A2029A}">
      <dgm:prSet/>
      <dgm:spPr/>
      <dgm:t>
        <a:bodyPr/>
        <a:lstStyle/>
        <a:p>
          <a:endParaRPr lang="zh-TW" altLang="en-US"/>
        </a:p>
      </dgm:t>
    </dgm:pt>
    <dgm:pt modelId="{D10B4232-8255-4675-A3E4-6D3C06358369}" type="sibTrans" cxnId="{9C15E6BF-BFB0-416A-939C-6A4C48A2029A}">
      <dgm:prSet/>
      <dgm:spPr/>
      <dgm:t>
        <a:bodyPr/>
        <a:lstStyle/>
        <a:p>
          <a:endParaRPr lang="zh-TW" altLang="en-US"/>
        </a:p>
      </dgm:t>
    </dgm:pt>
    <dgm:pt modelId="{2627884C-626E-498B-BF5F-DC3186E456BA}">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提供硬體設備</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伴唱機、喇叭等</a:t>
          </a:r>
          <a:r>
            <a:rPr lang="en-US" altLang="zh-TW" sz="1700" dirty="0" smtClean="0">
              <a:latin typeface="標楷體" panose="03000509000000000000" pitchFamily="65" charset="-120"/>
              <a:ea typeface="標楷體" panose="03000509000000000000" pitchFamily="65" charset="-120"/>
            </a:rPr>
            <a:t>)</a:t>
          </a:r>
          <a:endParaRPr lang="zh-TW" altLang="en-US" sz="1700" dirty="0">
            <a:latin typeface="標楷體" panose="03000509000000000000" pitchFamily="65" charset="-120"/>
            <a:ea typeface="標楷體" panose="03000509000000000000" pitchFamily="65" charset="-120"/>
          </a:endParaRPr>
        </a:p>
      </dgm:t>
    </dgm:pt>
    <dgm:pt modelId="{8B00540D-578C-4ED8-9882-58754B5834E4}" type="parTrans" cxnId="{CF3D06E3-2B5A-4B83-A399-A20B98C86DF0}">
      <dgm:prSet/>
      <dgm:spPr/>
      <dgm:t>
        <a:bodyPr/>
        <a:lstStyle/>
        <a:p>
          <a:endParaRPr lang="zh-TW" altLang="en-US"/>
        </a:p>
      </dgm:t>
    </dgm:pt>
    <dgm:pt modelId="{F871EA08-4885-4A09-BB2D-79D176A4D648}" type="sibTrans" cxnId="{CF3D06E3-2B5A-4B83-A399-A20B98C86DF0}">
      <dgm:prSet/>
      <dgm:spPr/>
      <dgm:t>
        <a:bodyPr/>
        <a:lstStyle/>
        <a:p>
          <a:endParaRPr lang="zh-TW" altLang="en-US"/>
        </a:p>
      </dgm:t>
    </dgm:pt>
    <dgm:pt modelId="{A3047C43-ED66-4F1A-93E2-927B9EF3B239}">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u="none" dirty="0" smtClean="0">
              <a:solidFill>
                <a:schemeClr val="tx1"/>
              </a:solidFill>
              <a:effectLst/>
              <a:latin typeface="標楷體" panose="03000509000000000000" pitchFamily="65" charset="-120"/>
              <a:ea typeface="標楷體" panose="03000509000000000000" pitchFamily="65" charset="-120"/>
            </a:rPr>
            <a:t>實務上</a:t>
          </a:r>
          <a:r>
            <a:rPr lang="zh-TW" altLang="en-US" sz="1700"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店家通常委由放台主</a:t>
          </a:r>
          <a:r>
            <a:rPr lang="zh-TW" altLang="en-US" sz="1700" b="1"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代為</a:t>
          </a:r>
          <a:r>
            <a:rPr lang="zh-TW" altLang="en-US" sz="1700"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取得公演授權</a:t>
          </a:r>
          <a:r>
            <a:rPr lang="zh-TW" altLang="en-US" sz="1700" dirty="0" smtClean="0">
              <a:latin typeface="標楷體" panose="03000509000000000000" pitchFamily="65" charset="-120"/>
              <a:ea typeface="標楷體" panose="03000509000000000000" pitchFamily="65" charset="-120"/>
            </a:rPr>
            <a:t>，常與集管團體有授權糾紛 例如：多包</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廂</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少報、僅擇其中</a:t>
          </a:r>
          <a:r>
            <a:rPr lang="en-US" altLang="zh-TW" sz="1700" dirty="0" smtClean="0">
              <a:latin typeface="標楷體" panose="03000509000000000000" pitchFamily="65" charset="-120"/>
              <a:ea typeface="標楷體" panose="03000509000000000000" pitchFamily="65" charset="-120"/>
            </a:rPr>
            <a:t>1</a:t>
          </a:r>
          <a:r>
            <a:rPr lang="zh-TW" altLang="en-US" sz="1700" dirty="0" smtClean="0">
              <a:latin typeface="標楷體" panose="03000509000000000000" pitchFamily="65" charset="-120"/>
              <a:ea typeface="標楷體" panose="03000509000000000000" pitchFamily="65" charset="-120"/>
            </a:rPr>
            <a:t>家集管團體付費</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對另</a:t>
          </a:r>
          <a:r>
            <a:rPr lang="en-US" altLang="zh-TW" sz="1700" dirty="0" smtClean="0">
              <a:latin typeface="標楷體" panose="03000509000000000000" pitchFamily="65" charset="-120"/>
              <a:ea typeface="標楷體" panose="03000509000000000000" pitchFamily="65" charset="-120"/>
            </a:rPr>
            <a:t>2</a:t>
          </a:r>
          <a:r>
            <a:rPr lang="zh-TW" altLang="en-US" sz="1700" dirty="0" smtClean="0">
              <a:latin typeface="標楷體" panose="03000509000000000000" pitchFamily="65" charset="-120"/>
              <a:ea typeface="標楷體" panose="03000509000000000000" pitchFamily="65" charset="-120"/>
            </a:rPr>
            <a:t>家不付</a:t>
          </a:r>
          <a:r>
            <a:rPr lang="en-US" altLang="zh-TW" sz="1700" dirty="0" smtClean="0">
              <a:latin typeface="標楷體" panose="03000509000000000000" pitchFamily="65" charset="-120"/>
              <a:ea typeface="標楷體" panose="03000509000000000000" pitchFamily="65" charset="-120"/>
            </a:rPr>
            <a:t>)…</a:t>
          </a:r>
          <a:endParaRPr lang="zh-TW" altLang="en-US" sz="1700" dirty="0">
            <a:latin typeface="標楷體" panose="03000509000000000000" pitchFamily="65" charset="-120"/>
            <a:ea typeface="標楷體" panose="03000509000000000000" pitchFamily="65" charset="-120"/>
          </a:endParaRPr>
        </a:p>
      </dgm:t>
    </dgm:pt>
    <dgm:pt modelId="{27669228-136F-4151-8031-AE186E9B5F20}" type="parTrans" cxnId="{0D4A97B6-12DE-4117-8923-CFA0203DBBC7}">
      <dgm:prSet/>
      <dgm:spPr/>
      <dgm:t>
        <a:bodyPr/>
        <a:lstStyle/>
        <a:p>
          <a:endParaRPr lang="zh-TW" altLang="en-US"/>
        </a:p>
      </dgm:t>
    </dgm:pt>
    <dgm:pt modelId="{64297FB6-A198-4356-9EDE-DF8E261BA90C}" type="sibTrans" cxnId="{0D4A97B6-12DE-4117-8923-CFA0203DBBC7}">
      <dgm:prSet/>
      <dgm:spPr/>
      <dgm:t>
        <a:bodyPr/>
        <a:lstStyle/>
        <a:p>
          <a:endParaRPr lang="zh-TW" altLang="en-US"/>
        </a:p>
      </dgm:t>
    </dgm:pt>
    <dgm:pt modelId="{51F07A7F-66E5-45BF-B03A-D90C3F7448C1}">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b="1" dirty="0" smtClean="0">
              <a:latin typeface="標楷體" panose="03000509000000000000" pitchFamily="65" charset="-120"/>
              <a:ea typeface="標楷體" panose="03000509000000000000" pitchFamily="65" charset="-120"/>
            </a:rPr>
            <a:t>大部分是由放台主</a:t>
          </a:r>
          <a:r>
            <a:rPr lang="zh-TW" altLang="en-US" sz="1700" b="1" u="sng" dirty="0" smtClean="0">
              <a:solidFill>
                <a:srgbClr val="C00000"/>
              </a:solidFill>
              <a:latin typeface="標楷體" panose="03000509000000000000" pitchFamily="65" charset="-120"/>
              <a:ea typeface="標楷體" panose="03000509000000000000" pitchFamily="65" charset="-120"/>
            </a:rPr>
            <a:t>到店灌歌</a:t>
          </a:r>
          <a:r>
            <a:rPr lang="zh-TW" altLang="en-US" sz="1700" b="0" u="none" dirty="0" smtClean="0">
              <a:solidFill>
                <a:schemeClr val="tx1"/>
              </a:solidFill>
              <a:latin typeface="標楷體" panose="03000509000000000000" pitchFamily="65" charset="-120"/>
              <a:ea typeface="標楷體" panose="03000509000000000000" pitchFamily="65" charset="-120"/>
            </a:rPr>
            <a:t>、</a:t>
          </a:r>
          <a:r>
            <a:rPr lang="zh-TW" altLang="en-US" sz="1700" b="1" u="sng" dirty="0" smtClean="0">
              <a:solidFill>
                <a:srgbClr val="C00000"/>
              </a:solidFill>
              <a:latin typeface="標楷體" panose="03000509000000000000" pitchFamily="65" charset="-120"/>
              <a:ea typeface="標楷體" panose="03000509000000000000" pitchFamily="65" charset="-120"/>
            </a:rPr>
            <a:t>將檔案郵寄給店家自行灌歌</a:t>
          </a:r>
          <a:r>
            <a:rPr lang="zh-TW" altLang="en-US" sz="1700" b="0" u="none" dirty="0" smtClean="0">
              <a:solidFill>
                <a:schemeClr val="tx1"/>
              </a:solidFill>
              <a:latin typeface="標楷體" panose="03000509000000000000" pitchFamily="65" charset="-120"/>
              <a:ea typeface="標楷體" panose="03000509000000000000" pitchFamily="65" charset="-120"/>
            </a:rPr>
            <a:t>之情形較少</a:t>
          </a:r>
          <a:endParaRPr lang="zh-TW" altLang="en-US" sz="1700" b="0" u="none" dirty="0">
            <a:solidFill>
              <a:schemeClr val="tx1"/>
            </a:solidFill>
            <a:latin typeface="標楷體" panose="03000509000000000000" pitchFamily="65" charset="-120"/>
            <a:ea typeface="標楷體" panose="03000509000000000000" pitchFamily="65" charset="-120"/>
          </a:endParaRPr>
        </a:p>
      </dgm:t>
    </dgm:pt>
    <dgm:pt modelId="{808C53A7-9AAE-4DE5-B25F-1CD810D3C9AB}" type="parTrans" cxnId="{45212C11-E83B-461B-8AB8-52688EA07E75}">
      <dgm:prSet/>
      <dgm:spPr/>
      <dgm:t>
        <a:bodyPr/>
        <a:lstStyle/>
        <a:p>
          <a:endParaRPr lang="zh-TW" altLang="en-US"/>
        </a:p>
      </dgm:t>
    </dgm:pt>
    <dgm:pt modelId="{9C0EE81E-ED14-494B-B12D-74FEE9552992}" type="sibTrans" cxnId="{45212C11-E83B-461B-8AB8-52688EA07E75}">
      <dgm:prSet/>
      <dgm:spPr/>
      <dgm:t>
        <a:bodyPr/>
        <a:lstStyle/>
        <a:p>
          <a:endParaRPr lang="zh-TW" altLang="en-US"/>
        </a:p>
      </dgm:t>
    </dgm:pt>
    <dgm:pt modelId="{9538E53D-A326-49B9-ACF0-F3C5CBFE7CEE}" type="pres">
      <dgm:prSet presAssocID="{E4A384DE-BD18-4B3C-B82E-F256B0A708B5}" presName="Name0" presStyleCnt="0">
        <dgm:presLayoutVars>
          <dgm:dir/>
          <dgm:animLvl val="lvl"/>
          <dgm:resizeHandles val="exact"/>
        </dgm:presLayoutVars>
      </dgm:prSet>
      <dgm:spPr/>
      <dgm:t>
        <a:bodyPr/>
        <a:lstStyle/>
        <a:p>
          <a:endParaRPr lang="zh-TW" altLang="en-US"/>
        </a:p>
      </dgm:t>
    </dgm:pt>
    <dgm:pt modelId="{F074B632-9677-4B1E-8714-EE184D799FFC}" type="pres">
      <dgm:prSet presAssocID="{04AA2D2C-0BB9-455A-80F4-22486FF35C6E}" presName="linNode" presStyleCnt="0"/>
      <dgm:spPr/>
    </dgm:pt>
    <dgm:pt modelId="{FFF58755-C001-46DF-BBB0-4D8139A34870}" type="pres">
      <dgm:prSet presAssocID="{04AA2D2C-0BB9-455A-80F4-22486FF35C6E}" presName="parentText" presStyleLbl="node1" presStyleIdx="0" presStyleCnt="2" custScaleX="37810" custScaleY="288661">
        <dgm:presLayoutVars>
          <dgm:chMax val="1"/>
          <dgm:bulletEnabled val="1"/>
        </dgm:presLayoutVars>
      </dgm:prSet>
      <dgm:spPr/>
      <dgm:t>
        <a:bodyPr/>
        <a:lstStyle/>
        <a:p>
          <a:endParaRPr lang="zh-TW" altLang="en-US"/>
        </a:p>
      </dgm:t>
    </dgm:pt>
    <dgm:pt modelId="{1DB42D15-466F-4363-9AB4-028537494BC7}" type="pres">
      <dgm:prSet presAssocID="{04AA2D2C-0BB9-455A-80F4-22486FF35C6E}" presName="descendantText" presStyleLbl="alignAccFollowNode1" presStyleIdx="0" presStyleCnt="2" custScaleX="156190" custScaleY="355638">
        <dgm:presLayoutVars>
          <dgm:bulletEnabled val="1"/>
        </dgm:presLayoutVars>
      </dgm:prSet>
      <dgm:spPr/>
      <dgm:t>
        <a:bodyPr/>
        <a:lstStyle/>
        <a:p>
          <a:endParaRPr lang="zh-TW" altLang="en-US"/>
        </a:p>
      </dgm:t>
    </dgm:pt>
    <dgm:pt modelId="{9150F7A6-6F8D-4EE3-956D-BAA5E38B41B7}" type="pres">
      <dgm:prSet presAssocID="{943BF9E5-F089-4CCD-9744-C21289D8D2ED}" presName="sp" presStyleCnt="0"/>
      <dgm:spPr/>
    </dgm:pt>
    <dgm:pt modelId="{2461E55D-CD7D-4F99-91EA-5E3C9F00D3C0}" type="pres">
      <dgm:prSet presAssocID="{CE068F7E-156F-47DB-B449-EC2414FD25DC}" presName="linNode" presStyleCnt="0"/>
      <dgm:spPr/>
    </dgm:pt>
    <dgm:pt modelId="{5C273356-28A8-48A6-9C69-C7DEE84DF760}" type="pres">
      <dgm:prSet presAssocID="{CE068F7E-156F-47DB-B449-EC2414FD25DC}" presName="parentText" presStyleLbl="node1" presStyleIdx="1" presStyleCnt="2" custScaleX="33178" custScaleY="99797">
        <dgm:presLayoutVars>
          <dgm:chMax val="1"/>
          <dgm:bulletEnabled val="1"/>
        </dgm:presLayoutVars>
      </dgm:prSet>
      <dgm:spPr/>
      <dgm:t>
        <a:bodyPr/>
        <a:lstStyle/>
        <a:p>
          <a:endParaRPr lang="zh-TW" altLang="en-US"/>
        </a:p>
      </dgm:t>
    </dgm:pt>
    <dgm:pt modelId="{2B9F98A4-AA2F-47C8-A0C2-9A5F240D59A6}" type="pres">
      <dgm:prSet presAssocID="{CE068F7E-156F-47DB-B449-EC2414FD25DC}" presName="descendantText" presStyleLbl="alignAccFollowNode1" presStyleIdx="1" presStyleCnt="2" custScaleX="138349" custScaleY="130970" custLinFactNeighborX="302" custLinFactNeighborY="22984">
        <dgm:presLayoutVars>
          <dgm:bulletEnabled val="1"/>
        </dgm:presLayoutVars>
      </dgm:prSet>
      <dgm:spPr/>
      <dgm:t>
        <a:bodyPr/>
        <a:lstStyle/>
        <a:p>
          <a:endParaRPr lang="zh-TW" altLang="en-US"/>
        </a:p>
      </dgm:t>
    </dgm:pt>
  </dgm:ptLst>
  <dgm:cxnLst>
    <dgm:cxn modelId="{69F9D60F-BC10-4ECD-A6C1-04D78BC30BBC}" srcId="{04AA2D2C-0BB9-455A-80F4-22486FF35C6E}" destId="{A1B0474A-0F2C-4D25-AFFC-8C5ECE9CAB4B}" srcOrd="2" destOrd="0" parTransId="{EC6B417F-2F4E-4E8B-B472-6ABC49E1F6ED}" sibTransId="{F243DA27-5A5D-4B72-A371-7D98B6FD4F9C}"/>
    <dgm:cxn modelId="{01E77B3F-7A26-4712-AFA4-543A972B1869}" type="presOf" srcId="{E4A384DE-BD18-4B3C-B82E-F256B0A708B5}" destId="{9538E53D-A326-49B9-ACF0-F3C5CBFE7CEE}" srcOrd="0" destOrd="0" presId="urn:microsoft.com/office/officeart/2005/8/layout/vList5"/>
    <dgm:cxn modelId="{FBD49453-B9FD-4737-AF75-E0A67D2E897E}" type="presOf" srcId="{2627884C-626E-498B-BF5F-DC3186E456BA}" destId="{1DB42D15-466F-4363-9AB4-028537494BC7}" srcOrd="0" destOrd="3" presId="urn:microsoft.com/office/officeart/2005/8/layout/vList5"/>
    <dgm:cxn modelId="{5313B911-337D-4BDE-AD0F-BFC2C0BAC22A}" srcId="{A1B0474A-0F2C-4D25-AFFC-8C5ECE9CAB4B}" destId="{679EFA50-FD2B-4A68-AAD0-AE7FAC5F741C}" srcOrd="3" destOrd="0" parTransId="{160C8AC9-50E6-40F3-AF71-E53ED533D5BB}" sibTransId="{C67637BC-B1C4-4557-939A-905B40F1B0DF}"/>
    <dgm:cxn modelId="{DF68EF83-E080-4196-A40A-287E0A2CD3E0}" type="presOf" srcId="{EBA0DEB9-16C2-4CAA-B010-5ED998190420}" destId="{2B9F98A4-AA2F-47C8-A0C2-9A5F240D59A6}" srcOrd="0" destOrd="2" presId="urn:microsoft.com/office/officeart/2005/8/layout/vList5"/>
    <dgm:cxn modelId="{6C65246C-CEBC-4BE0-9740-104391D956B4}" srcId="{E4A384DE-BD18-4B3C-B82E-F256B0A708B5}" destId="{04AA2D2C-0BB9-455A-80F4-22486FF35C6E}" srcOrd="0" destOrd="0" parTransId="{6DEF04EA-0E58-44A6-BB90-4C40ED1DEE98}" sibTransId="{943BF9E5-F089-4CCD-9744-C21289D8D2ED}"/>
    <dgm:cxn modelId="{CF3D06E3-2B5A-4B83-A399-A20B98C86DF0}" srcId="{A1B0474A-0F2C-4D25-AFFC-8C5ECE9CAB4B}" destId="{2627884C-626E-498B-BF5F-DC3186E456BA}" srcOrd="0" destOrd="0" parTransId="{8B00540D-578C-4ED8-9882-58754B5834E4}" sibTransId="{F871EA08-4885-4A09-BB2D-79D176A4D648}"/>
    <dgm:cxn modelId="{96079DCB-FAF2-4E9D-80CD-1B1A24EC43F4}" srcId="{E4A384DE-BD18-4B3C-B82E-F256B0A708B5}" destId="{CE068F7E-156F-47DB-B449-EC2414FD25DC}" srcOrd="1" destOrd="0" parTransId="{335A653D-48A1-4FAB-B857-DC1BBFF1368D}" sibTransId="{820F0C3D-3B34-42B0-957E-BA35FD70EA63}"/>
    <dgm:cxn modelId="{682875BA-D1A7-4C4B-ADEA-F52179ED4BCB}" srcId="{04AA2D2C-0BB9-455A-80F4-22486FF35C6E}" destId="{D1F5DF01-87B7-42B9-A465-914EF2AFE95E}" srcOrd="1" destOrd="0" parTransId="{EAAF6E69-57F9-4F74-BA19-55FFBB020CEE}" sibTransId="{830E231A-8265-4456-9FBB-AE06F80832E7}"/>
    <dgm:cxn modelId="{8EAA6F5B-AFC2-4ACB-9590-50483BA4A8E0}" type="presOf" srcId="{A3047C43-ED66-4F1A-93E2-927B9EF3B239}" destId="{1DB42D15-466F-4363-9AB4-028537494BC7}" srcOrd="0" destOrd="7" presId="urn:microsoft.com/office/officeart/2005/8/layout/vList5"/>
    <dgm:cxn modelId="{8931BE86-00D1-46FA-B6E5-DD32CB3A4592}" type="presOf" srcId="{5009E087-9550-47F7-AA5D-BE31E2CF978C}" destId="{1DB42D15-466F-4363-9AB4-028537494BC7}" srcOrd="0" destOrd="0" presId="urn:microsoft.com/office/officeart/2005/8/layout/vList5"/>
    <dgm:cxn modelId="{1A39646E-E589-459B-9E65-4977C05431DB}" type="presOf" srcId="{953FCA51-751C-45E4-9962-E470BB7A1EF2}" destId="{2B9F98A4-AA2F-47C8-A0C2-9A5F240D59A6}" srcOrd="0" destOrd="0" presId="urn:microsoft.com/office/officeart/2005/8/layout/vList5"/>
    <dgm:cxn modelId="{3C066013-9186-46F4-9B6B-86C5BC1ADFAB}" type="presOf" srcId="{04AA2D2C-0BB9-455A-80F4-22486FF35C6E}" destId="{FFF58755-C001-46DF-BBB0-4D8139A34870}" srcOrd="0" destOrd="0" presId="urn:microsoft.com/office/officeart/2005/8/layout/vList5"/>
    <dgm:cxn modelId="{01C6ED0C-D235-4D6D-9955-424402ED7C33}" srcId="{04AA2D2C-0BB9-455A-80F4-22486FF35C6E}" destId="{5009E087-9550-47F7-AA5D-BE31E2CF978C}" srcOrd="0" destOrd="0" parTransId="{D25464B6-0073-4CFC-9EB4-E82247E76064}" sibTransId="{9A171919-3FFC-47A8-95DE-784987607EF4}"/>
    <dgm:cxn modelId="{F5059DA9-6E9B-4CCA-B638-3353E6A57F87}" srcId="{CE068F7E-156F-47DB-B449-EC2414FD25DC}" destId="{953FCA51-751C-45E4-9962-E470BB7A1EF2}" srcOrd="0" destOrd="0" parTransId="{7691CCCD-16B5-42CA-8E35-C5DDB9B2C9F3}" sibTransId="{FECB7CB1-D3DB-471A-916C-F656DCC3761B}"/>
    <dgm:cxn modelId="{45212C11-E83B-461B-8AB8-52688EA07E75}" srcId="{A1B0474A-0F2C-4D25-AFFC-8C5ECE9CAB4B}" destId="{51F07A7F-66E5-45BF-B03A-D90C3F7448C1}" srcOrd="2" destOrd="0" parTransId="{808C53A7-9AAE-4DE5-B25F-1CD810D3C9AB}" sibTransId="{9C0EE81E-ED14-494B-B12D-74FEE9552992}"/>
    <dgm:cxn modelId="{0D15B91C-B60A-48F3-B26F-A73BFCA9C84C}" type="presOf" srcId="{679EFA50-FD2B-4A68-AAD0-AE7FAC5F741C}" destId="{1DB42D15-466F-4363-9AB4-028537494BC7}" srcOrd="0" destOrd="6" presId="urn:microsoft.com/office/officeart/2005/8/layout/vList5"/>
    <dgm:cxn modelId="{0D4A97B6-12DE-4117-8923-CFA0203DBBC7}" srcId="{A1B0474A-0F2C-4D25-AFFC-8C5ECE9CAB4B}" destId="{A3047C43-ED66-4F1A-93E2-927B9EF3B239}" srcOrd="4" destOrd="0" parTransId="{27669228-136F-4151-8031-AE186E9B5F20}" sibTransId="{64297FB6-A198-4356-9EDE-DF8E261BA90C}"/>
    <dgm:cxn modelId="{9C15E6BF-BFB0-416A-939C-6A4C48A2029A}" srcId="{CE068F7E-156F-47DB-B449-EC2414FD25DC}" destId="{EBA0DEB9-16C2-4CAA-B010-5ED998190420}" srcOrd="2" destOrd="0" parTransId="{50330D33-9280-406C-A394-301A18110D98}" sibTransId="{D10B4232-8255-4675-A3E4-6D3C06358369}"/>
    <dgm:cxn modelId="{D4FE6F1C-1369-49B2-A56B-42F04BA15D61}" type="presOf" srcId="{CE068F7E-156F-47DB-B449-EC2414FD25DC}" destId="{5C273356-28A8-48A6-9C69-C7DEE84DF760}" srcOrd="0" destOrd="0" presId="urn:microsoft.com/office/officeart/2005/8/layout/vList5"/>
    <dgm:cxn modelId="{5DC6635F-3E2A-4BF3-9EF8-B146FA1A006D}" type="presOf" srcId="{6941EB71-486E-4E3F-949A-EB80BB0F4284}" destId="{1DB42D15-466F-4363-9AB4-028537494BC7}" srcOrd="0" destOrd="4" presId="urn:microsoft.com/office/officeart/2005/8/layout/vList5"/>
    <dgm:cxn modelId="{53890AFE-1406-45C0-8850-BCBC22043C10}" type="presOf" srcId="{D1F5DF01-87B7-42B9-A465-914EF2AFE95E}" destId="{1DB42D15-466F-4363-9AB4-028537494BC7}" srcOrd="0" destOrd="1" presId="urn:microsoft.com/office/officeart/2005/8/layout/vList5"/>
    <dgm:cxn modelId="{CF9076BC-A992-494C-936E-2AC68B882333}" type="presOf" srcId="{51F07A7F-66E5-45BF-B03A-D90C3F7448C1}" destId="{1DB42D15-466F-4363-9AB4-028537494BC7}" srcOrd="0" destOrd="5" presId="urn:microsoft.com/office/officeart/2005/8/layout/vList5"/>
    <dgm:cxn modelId="{D1FB6023-77B6-4337-B14E-AEC47C2D51DD}" type="presOf" srcId="{A1B0474A-0F2C-4D25-AFFC-8C5ECE9CAB4B}" destId="{1DB42D15-466F-4363-9AB4-028537494BC7}" srcOrd="0" destOrd="2" presId="urn:microsoft.com/office/officeart/2005/8/layout/vList5"/>
    <dgm:cxn modelId="{1DCA918C-6999-4CF8-BB7E-693FA893BE95}" srcId="{A1B0474A-0F2C-4D25-AFFC-8C5ECE9CAB4B}" destId="{6941EB71-486E-4E3F-949A-EB80BB0F4284}" srcOrd="1" destOrd="0" parTransId="{AA1B7861-3277-471E-9C9D-35EEF321941D}" sibTransId="{2A6201CE-8937-4205-AA26-59639F285815}"/>
    <dgm:cxn modelId="{D28A7CAB-FD5D-46AB-8E5B-562B581EF746}" type="presOf" srcId="{3F9C8E51-4A29-43A5-9C1D-5F56C85C2704}" destId="{2B9F98A4-AA2F-47C8-A0C2-9A5F240D59A6}" srcOrd="0" destOrd="1" presId="urn:microsoft.com/office/officeart/2005/8/layout/vList5"/>
    <dgm:cxn modelId="{A079CAFD-F575-467A-9BE5-07E8B3C656D9}" srcId="{CE068F7E-156F-47DB-B449-EC2414FD25DC}" destId="{3F9C8E51-4A29-43A5-9C1D-5F56C85C2704}" srcOrd="1" destOrd="0" parTransId="{3C4ABFB1-1F5C-44D7-855A-64A374804B36}" sibTransId="{9904F3F3-5852-4230-BF38-845AA2E39B66}"/>
    <dgm:cxn modelId="{F518523C-1ABE-4796-A310-22D610FBAA50}" type="presParOf" srcId="{9538E53D-A326-49B9-ACF0-F3C5CBFE7CEE}" destId="{F074B632-9677-4B1E-8714-EE184D799FFC}" srcOrd="0" destOrd="0" presId="urn:microsoft.com/office/officeart/2005/8/layout/vList5"/>
    <dgm:cxn modelId="{D7FF1056-5F4D-4D8F-9BDC-496A8E64DC0C}" type="presParOf" srcId="{F074B632-9677-4B1E-8714-EE184D799FFC}" destId="{FFF58755-C001-46DF-BBB0-4D8139A34870}" srcOrd="0" destOrd="0" presId="urn:microsoft.com/office/officeart/2005/8/layout/vList5"/>
    <dgm:cxn modelId="{09C9669B-6248-4329-A085-898BE6CF28DC}" type="presParOf" srcId="{F074B632-9677-4B1E-8714-EE184D799FFC}" destId="{1DB42D15-466F-4363-9AB4-028537494BC7}" srcOrd="1" destOrd="0" presId="urn:microsoft.com/office/officeart/2005/8/layout/vList5"/>
    <dgm:cxn modelId="{360A1BED-0BC7-45B2-A701-0EA5AB28F94A}" type="presParOf" srcId="{9538E53D-A326-49B9-ACF0-F3C5CBFE7CEE}" destId="{9150F7A6-6F8D-4EE3-956D-BAA5E38B41B7}" srcOrd="1" destOrd="0" presId="urn:microsoft.com/office/officeart/2005/8/layout/vList5"/>
    <dgm:cxn modelId="{AEF06F6B-6B2A-42FB-827E-9040A2C69555}" type="presParOf" srcId="{9538E53D-A326-49B9-ACF0-F3C5CBFE7CEE}" destId="{2461E55D-CD7D-4F99-91EA-5E3C9F00D3C0}" srcOrd="2" destOrd="0" presId="urn:microsoft.com/office/officeart/2005/8/layout/vList5"/>
    <dgm:cxn modelId="{D83B8D11-3B61-42BA-B9B3-1D0FAE0D22CB}" type="presParOf" srcId="{2461E55D-CD7D-4F99-91EA-5E3C9F00D3C0}" destId="{5C273356-28A8-48A6-9C69-C7DEE84DF760}" srcOrd="0" destOrd="0" presId="urn:microsoft.com/office/officeart/2005/8/layout/vList5"/>
    <dgm:cxn modelId="{9262009E-BE14-4BAC-BFA7-A7476D4B03FE}" type="presParOf" srcId="{2461E55D-CD7D-4F99-91EA-5E3C9F00D3C0}" destId="{2B9F98A4-AA2F-47C8-A0C2-9A5F240D59A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457032E-82C9-4019-81CB-13C4F53810FA}"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zh-TW" altLang="en-US"/>
        </a:p>
      </dgm:t>
    </dgm:pt>
    <dgm:pt modelId="{652CB8C8-20AE-41B0-9BC0-6CC2E3E74970}">
      <dgm:prSet custT="1"/>
      <dgm:spPr/>
      <dgm:t>
        <a:bodyPr/>
        <a:lstStyle/>
        <a:p>
          <a:pPr rtl="0"/>
          <a:r>
            <a:rPr lang="zh-TW" altLang="en-US" sz="2800" dirty="0" smtClean="0">
              <a:latin typeface="標楷體" panose="03000509000000000000" pitchFamily="65" charset="-120"/>
              <a:ea typeface="標楷體" panose="03000509000000000000" pitchFamily="65" charset="-120"/>
            </a:rPr>
            <a:t>注意事項</a:t>
          </a:r>
          <a:endParaRPr lang="zh-TW" altLang="en-US" sz="2800" dirty="0">
            <a:latin typeface="標楷體" panose="03000509000000000000" pitchFamily="65" charset="-120"/>
            <a:ea typeface="標楷體" panose="03000509000000000000" pitchFamily="65" charset="-120"/>
          </a:endParaRPr>
        </a:p>
      </dgm:t>
    </dgm:pt>
    <dgm:pt modelId="{75710AB9-3ECA-4F8D-A508-E2432559968F}" type="parTrans" cxnId="{F2B7B7B2-B9C9-4A29-B3AF-7318E0C269EA}">
      <dgm:prSet/>
      <dgm:spPr/>
      <dgm:t>
        <a:bodyPr/>
        <a:lstStyle/>
        <a:p>
          <a:endParaRPr lang="zh-TW" altLang="en-US">
            <a:latin typeface="標楷體" panose="03000509000000000000" pitchFamily="65" charset="-120"/>
            <a:ea typeface="標楷體" panose="03000509000000000000" pitchFamily="65" charset="-120"/>
          </a:endParaRPr>
        </a:p>
      </dgm:t>
    </dgm:pt>
    <dgm:pt modelId="{D1442284-FEFE-4E60-A3CF-9614AED99F9A}" type="sibTrans" cxnId="{F2B7B7B2-B9C9-4A29-B3AF-7318E0C269EA}">
      <dgm:prSet/>
      <dgm:spPr/>
      <dgm:t>
        <a:bodyPr/>
        <a:lstStyle/>
        <a:p>
          <a:endParaRPr lang="zh-TW" altLang="en-US">
            <a:latin typeface="標楷體" panose="03000509000000000000" pitchFamily="65" charset="-120"/>
            <a:ea typeface="標楷體" panose="03000509000000000000" pitchFamily="65" charset="-120"/>
          </a:endParaRPr>
        </a:p>
      </dgm:t>
    </dgm:pt>
    <dgm:pt modelId="{149D4DED-7BB9-4193-8A99-E8E670C91EF5}">
      <dgm:prSet/>
      <dgm:spPr/>
      <dgm:t>
        <a:bodyPr/>
        <a:lstStyle/>
        <a:p>
          <a:pPr rtl="0"/>
          <a:r>
            <a:rPr lang="zh-TW" dirty="0" smtClean="0">
              <a:latin typeface="標楷體" panose="03000509000000000000" pitchFamily="65" charset="-120"/>
              <a:ea typeface="標楷體" panose="03000509000000000000" pitchFamily="65" charset="-120"/>
            </a:rPr>
            <a:t>不可自行灌錄來源不明或以破解電腦伴唱機防盜拷措施</a:t>
          </a:r>
          <a:r>
            <a:rPr lang="en-US" dirty="0" smtClean="0">
              <a:latin typeface="標楷體" panose="03000509000000000000" pitchFamily="65" charset="-120"/>
              <a:ea typeface="標楷體" panose="03000509000000000000" pitchFamily="65" charset="-120"/>
            </a:rPr>
            <a:t>(</a:t>
          </a:r>
          <a:r>
            <a:rPr lang="zh-TW" dirty="0" smtClean="0">
              <a:latin typeface="標楷體" panose="03000509000000000000" pitchFamily="65" charset="-120"/>
              <a:ea typeface="標楷體" panose="03000509000000000000" pitchFamily="65" charset="-120"/>
            </a:rPr>
            <a:t>輸入碼、授權碼等科技保護措施</a:t>
          </a:r>
          <a:r>
            <a:rPr lang="en-US" dirty="0" smtClean="0">
              <a:latin typeface="標楷體" panose="03000509000000000000" pitchFamily="65" charset="-120"/>
              <a:ea typeface="標楷體" panose="03000509000000000000" pitchFamily="65" charset="-120"/>
            </a:rPr>
            <a:t>)</a:t>
          </a:r>
          <a:r>
            <a:rPr lang="zh-TW" dirty="0" smtClean="0">
              <a:latin typeface="標楷體" panose="03000509000000000000" pitchFamily="65" charset="-120"/>
              <a:ea typeface="標楷體" panose="03000509000000000000" pitchFamily="65" charset="-120"/>
            </a:rPr>
            <a:t>之方式加灌歌曲，或在網路上傳輸正版補灌光碟甚或是盜版歌曲供他人灌歌。</a:t>
          </a:r>
          <a:endParaRPr lang="zh-TW" dirty="0">
            <a:latin typeface="標楷體" panose="03000509000000000000" pitchFamily="65" charset="-120"/>
            <a:ea typeface="標楷體" panose="03000509000000000000" pitchFamily="65" charset="-120"/>
          </a:endParaRPr>
        </a:p>
      </dgm:t>
    </dgm:pt>
    <dgm:pt modelId="{58BBA656-07AD-4A20-B7FA-F1C22801EECC}" type="parTrans" cxnId="{4DF648B2-154A-4E54-B67D-600E6E334948}">
      <dgm:prSet/>
      <dgm:spPr/>
      <dgm:t>
        <a:bodyPr/>
        <a:lstStyle/>
        <a:p>
          <a:endParaRPr lang="zh-TW" altLang="en-US">
            <a:latin typeface="標楷體" panose="03000509000000000000" pitchFamily="65" charset="-120"/>
            <a:ea typeface="標楷體" panose="03000509000000000000" pitchFamily="65" charset="-120"/>
          </a:endParaRPr>
        </a:p>
      </dgm:t>
    </dgm:pt>
    <dgm:pt modelId="{CA928FA6-AA4F-4D06-8B90-6506CF648F1D}" type="sibTrans" cxnId="{4DF648B2-154A-4E54-B67D-600E6E334948}">
      <dgm:prSet/>
      <dgm:spPr/>
      <dgm:t>
        <a:bodyPr/>
        <a:lstStyle/>
        <a:p>
          <a:endParaRPr lang="zh-TW" altLang="en-US">
            <a:latin typeface="標楷體" panose="03000509000000000000" pitchFamily="65" charset="-120"/>
            <a:ea typeface="標楷體" panose="03000509000000000000" pitchFamily="65" charset="-120"/>
          </a:endParaRPr>
        </a:p>
      </dgm:t>
    </dgm:pt>
    <dgm:pt modelId="{CF414401-EB3A-4316-848C-587DD01764DF}">
      <dgm:prSet/>
      <dgm:spPr/>
      <dgm:t>
        <a:bodyPr/>
        <a:lstStyle/>
        <a:p>
          <a:pPr rtl="0"/>
          <a:r>
            <a:rPr lang="zh-TW" dirty="0" smtClean="0">
              <a:latin typeface="標楷體" panose="03000509000000000000" pitchFamily="65" charset="-120"/>
              <a:ea typeface="標楷體" panose="03000509000000000000" pitchFamily="65" charset="-120"/>
            </a:rPr>
            <a:t>於自購</a:t>
          </a:r>
          <a:r>
            <a:rPr lang="zh-TW" altLang="en-US" dirty="0" smtClean="0">
              <a:latin typeface="標楷體" panose="03000509000000000000" pitchFamily="65" charset="-120"/>
              <a:ea typeface="標楷體" panose="03000509000000000000" pitchFamily="65" charset="-120"/>
            </a:rPr>
            <a:t>或租來</a:t>
          </a:r>
          <a:r>
            <a:rPr lang="zh-TW" dirty="0" smtClean="0">
              <a:latin typeface="標楷體" panose="03000509000000000000" pitchFamily="65" charset="-120"/>
              <a:ea typeface="標楷體" panose="03000509000000000000" pitchFamily="65" charset="-120"/>
            </a:rPr>
            <a:t>之電腦伴唱機補灌新歌，應灌錄原伴唱機廠商所提供之光碟，並認明原出廠公司名稱標示</a:t>
          </a:r>
          <a:r>
            <a:rPr lang="en-US" altLang="zh-TW" dirty="0" smtClean="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即有合法授權重製者</a:t>
          </a:r>
          <a:r>
            <a:rPr lang="en-US" altLang="zh-TW" dirty="0" smtClean="0">
              <a:latin typeface="標楷體" panose="03000509000000000000" pitchFamily="65" charset="-120"/>
              <a:ea typeface="標楷體" panose="03000509000000000000" pitchFamily="65" charset="-120"/>
            </a:rPr>
            <a:t>)</a:t>
          </a:r>
          <a:r>
            <a:rPr lang="zh-TW" dirty="0" smtClean="0">
              <a:latin typeface="標楷體" panose="03000509000000000000" pitchFamily="65" charset="-120"/>
              <a:ea typeface="標楷體" panose="03000509000000000000" pitchFamily="65" charset="-120"/>
            </a:rPr>
            <a:t>。</a:t>
          </a:r>
          <a:endParaRPr lang="zh-TW" dirty="0">
            <a:latin typeface="標楷體" panose="03000509000000000000" pitchFamily="65" charset="-120"/>
            <a:ea typeface="標楷體" panose="03000509000000000000" pitchFamily="65" charset="-120"/>
          </a:endParaRPr>
        </a:p>
      </dgm:t>
    </dgm:pt>
    <dgm:pt modelId="{74BFF1EB-EAD9-4E06-8381-A804C2866C39}" type="parTrans" cxnId="{E562E541-6136-4471-A2AE-3C338176F542}">
      <dgm:prSet/>
      <dgm:spPr/>
      <dgm:t>
        <a:bodyPr/>
        <a:lstStyle/>
        <a:p>
          <a:endParaRPr lang="zh-TW" altLang="en-US">
            <a:latin typeface="標楷體" panose="03000509000000000000" pitchFamily="65" charset="-120"/>
            <a:ea typeface="標楷體" panose="03000509000000000000" pitchFamily="65" charset="-120"/>
          </a:endParaRPr>
        </a:p>
      </dgm:t>
    </dgm:pt>
    <dgm:pt modelId="{7BE2E4CD-6C76-4724-ADE1-055D1CC181FF}" type="sibTrans" cxnId="{E562E541-6136-4471-A2AE-3C338176F542}">
      <dgm:prSet/>
      <dgm:spPr/>
      <dgm:t>
        <a:bodyPr/>
        <a:lstStyle/>
        <a:p>
          <a:endParaRPr lang="zh-TW" altLang="en-US">
            <a:latin typeface="標楷體" panose="03000509000000000000" pitchFamily="65" charset="-120"/>
            <a:ea typeface="標楷體" panose="03000509000000000000" pitchFamily="65" charset="-120"/>
          </a:endParaRPr>
        </a:p>
      </dgm:t>
    </dgm:pt>
    <dgm:pt modelId="{BDAA6C12-36BA-4274-82EC-D1114C6F0EAA}">
      <dgm:prSet/>
      <dgm:spPr/>
      <dgm:t>
        <a:bodyPr/>
        <a:lstStyle/>
        <a:p>
          <a:pPr rtl="0"/>
          <a:r>
            <a:rPr lang="zh-TW" dirty="0" smtClean="0">
              <a:latin typeface="標楷體" panose="03000509000000000000" pitchFamily="65" charset="-120"/>
              <a:ea typeface="標楷體" panose="03000509000000000000" pitchFamily="65" charset="-120"/>
            </a:rPr>
            <a:t>各廠牌電腦伴唱機重製授權契約多數有針對特定廠牌機器之範圍限制，如欲灌錄他廠牌歌曲，</a:t>
          </a:r>
          <a:r>
            <a:rPr lang="zh-TW" altLang="en-US" dirty="0" smtClean="0">
              <a:latin typeface="標楷體" panose="03000509000000000000" pitchFamily="65" charset="-120"/>
              <a:ea typeface="標楷體" panose="03000509000000000000" pitchFamily="65" charset="-120"/>
            </a:rPr>
            <a:t>易生侵權</a:t>
          </a:r>
          <a:r>
            <a:rPr lang="zh-TW" dirty="0" smtClean="0">
              <a:latin typeface="標楷體" panose="03000509000000000000" pitchFamily="65" charset="-120"/>
              <a:ea typeface="標楷體" panose="03000509000000000000" pitchFamily="65" charset="-120"/>
            </a:rPr>
            <a:t>。</a:t>
          </a:r>
          <a:endParaRPr lang="zh-TW" dirty="0">
            <a:latin typeface="標楷體" panose="03000509000000000000" pitchFamily="65" charset="-120"/>
            <a:ea typeface="標楷體" panose="03000509000000000000" pitchFamily="65" charset="-120"/>
          </a:endParaRPr>
        </a:p>
      </dgm:t>
    </dgm:pt>
    <dgm:pt modelId="{3F7B7E07-ED34-43AE-A03D-F4EDD97D5333}" type="parTrans" cxnId="{87DD0A6A-25BE-4344-9008-CB1D15595322}">
      <dgm:prSet/>
      <dgm:spPr/>
      <dgm:t>
        <a:bodyPr/>
        <a:lstStyle/>
        <a:p>
          <a:endParaRPr lang="zh-TW" altLang="en-US">
            <a:latin typeface="標楷體" panose="03000509000000000000" pitchFamily="65" charset="-120"/>
            <a:ea typeface="標楷體" panose="03000509000000000000" pitchFamily="65" charset="-120"/>
          </a:endParaRPr>
        </a:p>
      </dgm:t>
    </dgm:pt>
    <dgm:pt modelId="{DF39DEE8-7D8D-437B-A0BB-4520E7A4F989}" type="sibTrans" cxnId="{87DD0A6A-25BE-4344-9008-CB1D15595322}">
      <dgm:prSet/>
      <dgm:spPr/>
      <dgm:t>
        <a:bodyPr/>
        <a:lstStyle/>
        <a:p>
          <a:endParaRPr lang="zh-TW" altLang="en-US">
            <a:latin typeface="標楷體" panose="03000509000000000000" pitchFamily="65" charset="-120"/>
            <a:ea typeface="標楷體" panose="03000509000000000000" pitchFamily="65" charset="-120"/>
          </a:endParaRPr>
        </a:p>
      </dgm:t>
    </dgm:pt>
    <dgm:pt modelId="{0648B563-E3C9-4E91-884E-F876CA0BB06B}">
      <dgm:prSet/>
      <dgm:spPr/>
      <dgm:t>
        <a:bodyPr/>
        <a:lstStyle/>
        <a:p>
          <a:pPr rtl="0"/>
          <a:r>
            <a:rPr lang="zh-TW" smtClean="0">
              <a:latin typeface="標楷體" panose="03000509000000000000" pitchFamily="65" charset="-120"/>
              <a:ea typeface="標楷體" panose="03000509000000000000" pitchFamily="65" charset="-120"/>
            </a:rPr>
            <a:t>避免將某廠商出版之新歌光碟、</a:t>
          </a:r>
          <a:r>
            <a:rPr lang="en-US" smtClean="0">
              <a:latin typeface="標楷體" panose="03000509000000000000" pitchFamily="65" charset="-120"/>
              <a:ea typeface="標楷體" panose="03000509000000000000" pitchFamily="65" charset="-120"/>
            </a:rPr>
            <a:t>CF</a:t>
          </a:r>
          <a:r>
            <a:rPr lang="zh-TW" smtClean="0">
              <a:latin typeface="標楷體" panose="03000509000000000000" pitchFamily="65" charset="-120"/>
              <a:ea typeface="標楷體" panose="03000509000000000000" pitchFamily="65" charset="-120"/>
            </a:rPr>
            <a:t>記憶卡、灌歌站內之歌曲灌錄在非該廠出產之電腦伴唱機內。</a:t>
          </a:r>
          <a:endParaRPr lang="zh-TW" dirty="0">
            <a:latin typeface="標楷體" panose="03000509000000000000" pitchFamily="65" charset="-120"/>
            <a:ea typeface="標楷體" panose="03000509000000000000" pitchFamily="65" charset="-120"/>
          </a:endParaRPr>
        </a:p>
      </dgm:t>
    </dgm:pt>
    <dgm:pt modelId="{B8E9EF60-21E0-470B-9B35-2FF083D5648E}" type="parTrans" cxnId="{51561A82-EADC-4D6B-92F2-4FEBA2D40ADD}">
      <dgm:prSet/>
      <dgm:spPr/>
      <dgm:t>
        <a:bodyPr/>
        <a:lstStyle/>
        <a:p>
          <a:endParaRPr lang="zh-TW" altLang="en-US">
            <a:latin typeface="標楷體" panose="03000509000000000000" pitchFamily="65" charset="-120"/>
            <a:ea typeface="標楷體" panose="03000509000000000000" pitchFamily="65" charset="-120"/>
          </a:endParaRPr>
        </a:p>
      </dgm:t>
    </dgm:pt>
    <dgm:pt modelId="{DA4F4C2C-4130-4DA6-8DFE-A869113BEAB1}" type="sibTrans" cxnId="{51561A82-EADC-4D6B-92F2-4FEBA2D40ADD}">
      <dgm:prSet/>
      <dgm:spPr/>
      <dgm:t>
        <a:bodyPr/>
        <a:lstStyle/>
        <a:p>
          <a:endParaRPr lang="zh-TW" altLang="en-US">
            <a:latin typeface="標楷體" panose="03000509000000000000" pitchFamily="65" charset="-120"/>
            <a:ea typeface="標楷體" panose="03000509000000000000" pitchFamily="65" charset="-120"/>
          </a:endParaRPr>
        </a:p>
      </dgm:t>
    </dgm:pt>
    <dgm:pt modelId="{E55BD3C2-1AF4-41B9-85FB-0714390000DF}" type="pres">
      <dgm:prSet presAssocID="{3457032E-82C9-4019-81CB-13C4F53810FA}" presName="Name0" presStyleCnt="0">
        <dgm:presLayoutVars>
          <dgm:dir/>
          <dgm:animLvl val="lvl"/>
          <dgm:resizeHandles val="exact"/>
        </dgm:presLayoutVars>
      </dgm:prSet>
      <dgm:spPr/>
      <dgm:t>
        <a:bodyPr/>
        <a:lstStyle/>
        <a:p>
          <a:endParaRPr lang="zh-TW" altLang="en-US"/>
        </a:p>
      </dgm:t>
    </dgm:pt>
    <dgm:pt modelId="{3A8C48C6-D941-4929-A371-663BDB82A862}" type="pres">
      <dgm:prSet presAssocID="{652CB8C8-20AE-41B0-9BC0-6CC2E3E74970}" presName="composite" presStyleCnt="0"/>
      <dgm:spPr/>
    </dgm:pt>
    <dgm:pt modelId="{ECE845CB-AB5F-4C26-8EEB-26C6CEB585F7}" type="pres">
      <dgm:prSet presAssocID="{652CB8C8-20AE-41B0-9BC0-6CC2E3E74970}" presName="parTx" presStyleLbl="alignNode1" presStyleIdx="0" presStyleCnt="1">
        <dgm:presLayoutVars>
          <dgm:chMax val="0"/>
          <dgm:chPref val="0"/>
          <dgm:bulletEnabled val="1"/>
        </dgm:presLayoutVars>
      </dgm:prSet>
      <dgm:spPr/>
      <dgm:t>
        <a:bodyPr/>
        <a:lstStyle/>
        <a:p>
          <a:endParaRPr lang="zh-TW" altLang="en-US"/>
        </a:p>
      </dgm:t>
    </dgm:pt>
    <dgm:pt modelId="{18888EC1-0DA0-4DC4-9A70-BC52B100101D}" type="pres">
      <dgm:prSet presAssocID="{652CB8C8-20AE-41B0-9BC0-6CC2E3E74970}" presName="desTx" presStyleLbl="alignAccFollowNode1" presStyleIdx="0" presStyleCnt="1">
        <dgm:presLayoutVars>
          <dgm:bulletEnabled val="1"/>
        </dgm:presLayoutVars>
      </dgm:prSet>
      <dgm:spPr/>
      <dgm:t>
        <a:bodyPr/>
        <a:lstStyle/>
        <a:p>
          <a:endParaRPr lang="zh-TW" altLang="en-US"/>
        </a:p>
      </dgm:t>
    </dgm:pt>
  </dgm:ptLst>
  <dgm:cxnLst>
    <dgm:cxn modelId="{51561A82-EADC-4D6B-92F2-4FEBA2D40ADD}" srcId="{CF414401-EB3A-4316-848C-587DD01764DF}" destId="{0648B563-E3C9-4E91-884E-F876CA0BB06B}" srcOrd="1" destOrd="0" parTransId="{B8E9EF60-21E0-470B-9B35-2FF083D5648E}" sibTransId="{DA4F4C2C-4130-4DA6-8DFE-A869113BEAB1}"/>
    <dgm:cxn modelId="{6A53E6B0-BFDD-4B6C-A7A6-2DE71AE20887}" type="presOf" srcId="{CF414401-EB3A-4316-848C-587DD01764DF}" destId="{18888EC1-0DA0-4DC4-9A70-BC52B100101D}" srcOrd="0" destOrd="1" presId="urn:microsoft.com/office/officeart/2005/8/layout/hList1"/>
    <dgm:cxn modelId="{E562E541-6136-4471-A2AE-3C338176F542}" srcId="{652CB8C8-20AE-41B0-9BC0-6CC2E3E74970}" destId="{CF414401-EB3A-4316-848C-587DD01764DF}" srcOrd="1" destOrd="0" parTransId="{74BFF1EB-EAD9-4E06-8381-A804C2866C39}" sibTransId="{7BE2E4CD-6C76-4724-ADE1-055D1CC181FF}"/>
    <dgm:cxn modelId="{F2B7B7B2-B9C9-4A29-B3AF-7318E0C269EA}" srcId="{3457032E-82C9-4019-81CB-13C4F53810FA}" destId="{652CB8C8-20AE-41B0-9BC0-6CC2E3E74970}" srcOrd="0" destOrd="0" parTransId="{75710AB9-3ECA-4F8D-A508-E2432559968F}" sibTransId="{D1442284-FEFE-4E60-A3CF-9614AED99F9A}"/>
    <dgm:cxn modelId="{E2065F4C-A6B3-461A-B1C5-015D08C0FF24}" type="presOf" srcId="{BDAA6C12-36BA-4274-82EC-D1114C6F0EAA}" destId="{18888EC1-0DA0-4DC4-9A70-BC52B100101D}" srcOrd="0" destOrd="2" presId="urn:microsoft.com/office/officeart/2005/8/layout/hList1"/>
    <dgm:cxn modelId="{8F5C95D1-08FC-4B0D-9E90-57C49F316F19}" type="presOf" srcId="{3457032E-82C9-4019-81CB-13C4F53810FA}" destId="{E55BD3C2-1AF4-41B9-85FB-0714390000DF}" srcOrd="0" destOrd="0" presId="urn:microsoft.com/office/officeart/2005/8/layout/hList1"/>
    <dgm:cxn modelId="{87DD0A6A-25BE-4344-9008-CB1D15595322}" srcId="{CF414401-EB3A-4316-848C-587DD01764DF}" destId="{BDAA6C12-36BA-4274-82EC-D1114C6F0EAA}" srcOrd="0" destOrd="0" parTransId="{3F7B7E07-ED34-43AE-A03D-F4EDD97D5333}" sibTransId="{DF39DEE8-7D8D-437B-A0BB-4520E7A4F989}"/>
    <dgm:cxn modelId="{9437BE70-CB6D-48F0-B24E-2302FEF88496}" type="presOf" srcId="{652CB8C8-20AE-41B0-9BC0-6CC2E3E74970}" destId="{ECE845CB-AB5F-4C26-8EEB-26C6CEB585F7}" srcOrd="0" destOrd="0" presId="urn:microsoft.com/office/officeart/2005/8/layout/hList1"/>
    <dgm:cxn modelId="{2F9044E7-1C5F-4126-8AB0-57F1EC32B1F9}" type="presOf" srcId="{149D4DED-7BB9-4193-8A99-E8E670C91EF5}" destId="{18888EC1-0DA0-4DC4-9A70-BC52B100101D}" srcOrd="0" destOrd="0" presId="urn:microsoft.com/office/officeart/2005/8/layout/hList1"/>
    <dgm:cxn modelId="{4DF648B2-154A-4E54-B67D-600E6E334948}" srcId="{652CB8C8-20AE-41B0-9BC0-6CC2E3E74970}" destId="{149D4DED-7BB9-4193-8A99-E8E670C91EF5}" srcOrd="0" destOrd="0" parTransId="{58BBA656-07AD-4A20-B7FA-F1C22801EECC}" sibTransId="{CA928FA6-AA4F-4D06-8B90-6506CF648F1D}"/>
    <dgm:cxn modelId="{14986CFD-0C33-4436-A4CD-E369B5840198}" type="presOf" srcId="{0648B563-E3C9-4E91-884E-F876CA0BB06B}" destId="{18888EC1-0DA0-4DC4-9A70-BC52B100101D}" srcOrd="0" destOrd="3" presId="urn:microsoft.com/office/officeart/2005/8/layout/hList1"/>
    <dgm:cxn modelId="{EE45EDB0-423C-4AC0-9A98-146DB3A08E4A}" type="presParOf" srcId="{E55BD3C2-1AF4-41B9-85FB-0714390000DF}" destId="{3A8C48C6-D941-4929-A371-663BDB82A862}" srcOrd="0" destOrd="0" presId="urn:microsoft.com/office/officeart/2005/8/layout/hList1"/>
    <dgm:cxn modelId="{DF602232-44FB-4A42-8209-FA905C2A9204}" type="presParOf" srcId="{3A8C48C6-D941-4929-A371-663BDB82A862}" destId="{ECE845CB-AB5F-4C26-8EEB-26C6CEB585F7}" srcOrd="0" destOrd="0" presId="urn:microsoft.com/office/officeart/2005/8/layout/hList1"/>
    <dgm:cxn modelId="{6CBFE64D-8BFF-4291-ABB1-168567AB8FA6}" type="presParOf" srcId="{3A8C48C6-D941-4929-A371-663BDB82A862}" destId="{18888EC1-0DA0-4DC4-9A70-BC52B100101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ECB22AF-CF81-41E0-BE4E-158297735DE6}"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zh-TW" altLang="en-US"/>
        </a:p>
      </dgm:t>
    </dgm:pt>
    <dgm:pt modelId="{8F4A3C0B-B270-495A-A104-20A2D2180A58}">
      <dgm:prSet phldrT="[文字]" custT="1"/>
      <dgm:spPr/>
      <dgm:t>
        <a:bodyPr/>
        <a:lstStyle/>
        <a:p>
          <a:r>
            <a:rPr lang="zh-TW" altLang="en-US" sz="2000" dirty="0" smtClean="0">
              <a:solidFill>
                <a:schemeClr val="tx1"/>
              </a:solidFill>
              <a:latin typeface="標楷體" panose="03000509000000000000" pitchFamily="65" charset="-120"/>
              <a:ea typeface="標楷體" panose="03000509000000000000" pitchFamily="65" charset="-120"/>
            </a:rPr>
            <a:t>消費者歡唱卡拉</a:t>
          </a:r>
          <a:r>
            <a:rPr lang="en-US" altLang="en-US" sz="2000" dirty="0" smtClean="0">
              <a:solidFill>
                <a:schemeClr val="tx1"/>
              </a:solidFill>
              <a:latin typeface="標楷體" panose="03000509000000000000" pitchFamily="65" charset="-120"/>
              <a:ea typeface="標楷體" panose="03000509000000000000" pitchFamily="65" charset="-120"/>
            </a:rPr>
            <a:t>OK</a:t>
          </a:r>
          <a:endParaRPr lang="zh-TW" altLang="en-US" sz="2000" dirty="0" smtClean="0">
            <a:solidFill>
              <a:schemeClr val="tx1"/>
            </a:solidFill>
            <a:latin typeface="標楷體" panose="03000509000000000000" pitchFamily="65" charset="-120"/>
            <a:ea typeface="標楷體" panose="03000509000000000000" pitchFamily="65" charset="-120"/>
          </a:endParaRPr>
        </a:p>
        <a:p>
          <a:r>
            <a:rPr lang="zh-TW" altLang="en-US" sz="2000" b="1" dirty="0" smtClean="0">
              <a:solidFill>
                <a:srgbClr val="FF0000"/>
              </a:solidFill>
              <a:latin typeface="標楷體" panose="03000509000000000000" pitchFamily="65" charset="-120"/>
              <a:ea typeface="標楷體" panose="03000509000000000000" pitchFamily="65" charset="-120"/>
            </a:rPr>
            <a:t>原聲原影</a:t>
          </a:r>
          <a:endParaRPr lang="zh-TW" altLang="en-US" sz="2000" b="1" dirty="0">
            <a:solidFill>
              <a:srgbClr val="FF0000"/>
            </a:solidFill>
            <a:latin typeface="標楷體" panose="03000509000000000000" pitchFamily="65" charset="-120"/>
            <a:ea typeface="標楷體" panose="03000509000000000000" pitchFamily="65" charset="-120"/>
          </a:endParaRPr>
        </a:p>
      </dgm:t>
    </dgm:pt>
    <dgm:pt modelId="{B0B108F7-3848-4F50-A083-97F9F1EA4A76}" type="parTrans" cxnId="{F44716F0-70B7-4621-B53A-49D9E399CF7A}">
      <dgm:prSet/>
      <dgm:spPr/>
      <dgm:t>
        <a:bodyPr/>
        <a:lstStyle/>
        <a:p>
          <a:endParaRPr lang="zh-TW" altLang="en-US"/>
        </a:p>
      </dgm:t>
    </dgm:pt>
    <dgm:pt modelId="{AB6BC591-D0CB-4A6F-9265-C63ACF035BBB}" type="sibTrans" cxnId="{F44716F0-70B7-4621-B53A-49D9E399CF7A}">
      <dgm:prSet/>
      <dgm:spPr/>
      <dgm:t>
        <a:bodyPr/>
        <a:lstStyle/>
        <a:p>
          <a:endParaRPr lang="zh-TW" altLang="en-US"/>
        </a:p>
      </dgm:t>
    </dgm:pt>
    <dgm:pt modelId="{FC791F98-D972-493E-9EC8-FB3812043114}">
      <dgm:prSet phldrT="[文字]" custT="1"/>
      <dgm:spPr/>
      <dgm:t>
        <a:bodyPr/>
        <a:lstStyle/>
        <a:p>
          <a:r>
            <a:rPr lang="zh-TW" altLang="en-US" sz="2000" dirty="0" smtClean="0">
              <a:solidFill>
                <a:schemeClr val="tx1"/>
              </a:solidFill>
              <a:latin typeface="標楷體" panose="03000509000000000000" pitchFamily="65" charset="-120"/>
              <a:ea typeface="標楷體" panose="03000509000000000000" pitchFamily="65" charset="-120"/>
            </a:rPr>
            <a:t>消費者歡唱卡拉</a:t>
          </a:r>
          <a:r>
            <a:rPr lang="en-US" altLang="zh-TW" sz="2000" dirty="0" smtClean="0">
              <a:solidFill>
                <a:schemeClr val="tx1"/>
              </a:solidFill>
              <a:latin typeface="標楷體" panose="03000509000000000000" pitchFamily="65" charset="-120"/>
              <a:ea typeface="標楷體" panose="03000509000000000000" pitchFamily="65" charset="-120"/>
            </a:rPr>
            <a:t>OK</a:t>
          </a:r>
        </a:p>
        <a:p>
          <a:r>
            <a:rPr lang="zh-TW" altLang="en-US" sz="2000" b="1" dirty="0" smtClean="0">
              <a:solidFill>
                <a:srgbClr val="FF0000"/>
              </a:solidFill>
              <a:latin typeface="標楷體" panose="03000509000000000000" pitchFamily="65" charset="-120"/>
              <a:ea typeface="標楷體" panose="03000509000000000000" pitchFamily="65" charset="-120"/>
            </a:rPr>
            <a:t>非原聲</a:t>
          </a:r>
          <a:r>
            <a:rPr lang="en-US" altLang="zh-TW" sz="2000" b="1" dirty="0" smtClean="0">
              <a:solidFill>
                <a:srgbClr val="FF0000"/>
              </a:solidFill>
              <a:latin typeface="標楷體" panose="03000509000000000000" pitchFamily="65" charset="-120"/>
              <a:ea typeface="標楷體" panose="03000509000000000000" pitchFamily="65" charset="-120"/>
            </a:rPr>
            <a:t>(MP3</a:t>
          </a:r>
          <a:r>
            <a:rPr lang="zh-TW" altLang="en-US" sz="2000" b="1" dirty="0" smtClean="0">
              <a:solidFill>
                <a:srgbClr val="FF0000"/>
              </a:solidFill>
              <a:latin typeface="標楷體" panose="03000509000000000000" pitchFamily="65" charset="-120"/>
              <a:ea typeface="標楷體" panose="03000509000000000000" pitchFamily="65" charset="-120"/>
            </a:rPr>
            <a:t>、</a:t>
          </a:r>
          <a:r>
            <a:rPr lang="en-US" altLang="zh-TW" sz="2000" b="1" dirty="0" smtClean="0">
              <a:solidFill>
                <a:srgbClr val="FF0000"/>
              </a:solidFill>
              <a:latin typeface="標楷體" panose="03000509000000000000" pitchFamily="65" charset="-120"/>
              <a:ea typeface="標楷體" panose="03000509000000000000" pitchFamily="65" charset="-120"/>
            </a:rPr>
            <a:t>MIDI)</a:t>
          </a:r>
        </a:p>
      </dgm:t>
    </dgm:pt>
    <dgm:pt modelId="{2E101FF9-93F7-45E9-A095-F5C75448CC13}" type="parTrans" cxnId="{443B19D7-307A-49AD-946A-763699411542}">
      <dgm:prSet/>
      <dgm:spPr/>
      <dgm:t>
        <a:bodyPr/>
        <a:lstStyle/>
        <a:p>
          <a:endParaRPr lang="zh-TW" altLang="en-US"/>
        </a:p>
      </dgm:t>
    </dgm:pt>
    <dgm:pt modelId="{772AB1DC-B276-44C5-8090-9CA2ECDBC3F6}" type="sibTrans" cxnId="{443B19D7-307A-49AD-946A-763699411542}">
      <dgm:prSet/>
      <dgm:spPr/>
      <dgm:t>
        <a:bodyPr/>
        <a:lstStyle/>
        <a:p>
          <a:endParaRPr lang="zh-TW" altLang="en-US"/>
        </a:p>
      </dgm:t>
    </dgm:pt>
    <dgm:pt modelId="{6A919CFD-9BFF-4832-AABA-4762A83DFBB4}">
      <dgm:prSet phldrT="[文字]" custT="1"/>
      <dgm:spPr/>
      <dgm:t>
        <a:bodyPr/>
        <a:lstStyle/>
        <a:p>
          <a:r>
            <a:rPr lang="zh-TW" altLang="en-US" sz="1800" b="1" dirty="0" smtClean="0">
              <a:latin typeface="標楷體" panose="03000509000000000000" pitchFamily="65" charset="-120"/>
              <a:ea typeface="標楷體" panose="03000509000000000000" pitchFamily="65" charset="-120"/>
            </a:rPr>
            <a:t>音樂著作</a:t>
          </a:r>
          <a:r>
            <a:rPr lang="zh-TW" altLang="en-US" sz="1800" dirty="0" smtClean="0">
              <a:latin typeface="標楷體" panose="03000509000000000000" pitchFamily="65" charset="-120"/>
              <a:ea typeface="標楷體" panose="03000509000000000000" pitchFamily="65" charset="-120"/>
            </a:rPr>
            <a:t>公開演出</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即消費者演唱</a:t>
          </a:r>
          <a:r>
            <a:rPr lang="en-US" altLang="en-US"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B8FA28EB-3B29-43D6-AA87-C293C02FF310}" type="parTrans" cxnId="{0EA55EB7-843C-40DA-84AF-C1769DB28EA2}">
      <dgm:prSet/>
      <dgm:spPr/>
      <dgm:t>
        <a:bodyPr/>
        <a:lstStyle/>
        <a:p>
          <a:endParaRPr lang="zh-TW" altLang="en-US"/>
        </a:p>
      </dgm:t>
    </dgm:pt>
    <dgm:pt modelId="{9046650F-7734-410F-A513-F79095C8B048}" type="sibTrans" cxnId="{0EA55EB7-843C-40DA-84AF-C1769DB28EA2}">
      <dgm:prSet/>
      <dgm:spPr/>
      <dgm:t>
        <a:bodyPr/>
        <a:lstStyle/>
        <a:p>
          <a:endParaRPr lang="zh-TW" altLang="en-US"/>
        </a:p>
      </dgm:t>
    </dgm:pt>
    <dgm:pt modelId="{59B9C58F-0FE3-4D7F-B212-A546F326507D}">
      <dgm:prSet phldrT="[文字]" custT="1"/>
      <dgm:spPr/>
      <dgm:t>
        <a:bodyPr/>
        <a:lstStyle/>
        <a:p>
          <a:r>
            <a:rPr lang="zh-TW" altLang="en-US" sz="1800" b="1" dirty="0" smtClean="0">
              <a:latin typeface="標楷體" panose="03000509000000000000" pitchFamily="65" charset="-120"/>
              <a:ea typeface="標楷體" panose="03000509000000000000" pitchFamily="65" charset="-120"/>
            </a:rPr>
            <a:t>音樂著作</a:t>
          </a:r>
          <a:r>
            <a:rPr lang="zh-TW" altLang="en-US" sz="1800" b="0" dirty="0" smtClean="0">
              <a:latin typeface="標楷體" panose="03000509000000000000" pitchFamily="65" charset="-120"/>
              <a:ea typeface="標楷體" panose="03000509000000000000" pitchFamily="65" charset="-120"/>
            </a:rPr>
            <a:t>公開演出</a:t>
          </a:r>
          <a:r>
            <a:rPr lang="en-US" altLang="zh-TW" sz="1800" b="0" dirty="0" smtClean="0">
              <a:latin typeface="標楷體" panose="03000509000000000000" pitchFamily="65" charset="-120"/>
              <a:ea typeface="標楷體" panose="03000509000000000000" pitchFamily="65" charset="-120"/>
            </a:rPr>
            <a:t>(</a:t>
          </a:r>
          <a:r>
            <a:rPr lang="zh-TW" altLang="en-US" sz="1800" b="0" dirty="0" smtClean="0">
              <a:latin typeface="標楷體" panose="03000509000000000000" pitchFamily="65" charset="-120"/>
              <a:ea typeface="標楷體" panose="03000509000000000000" pitchFamily="65" charset="-120"/>
            </a:rPr>
            <a:t>即消費者演唱</a:t>
          </a:r>
          <a:r>
            <a:rPr lang="en-US" altLang="zh-TW" sz="1800" b="0" dirty="0" smtClean="0">
              <a:latin typeface="標楷體" panose="03000509000000000000" pitchFamily="65" charset="-120"/>
              <a:ea typeface="標楷體" panose="03000509000000000000" pitchFamily="65" charset="-120"/>
            </a:rPr>
            <a:t>)</a:t>
          </a:r>
          <a:endParaRPr lang="zh-TW" altLang="en-US" sz="1800" b="0" dirty="0">
            <a:latin typeface="標楷體" panose="03000509000000000000" pitchFamily="65" charset="-120"/>
            <a:ea typeface="標楷體" panose="03000509000000000000" pitchFamily="65" charset="-120"/>
          </a:endParaRPr>
        </a:p>
      </dgm:t>
    </dgm:pt>
    <dgm:pt modelId="{3541B1C7-9D5B-4327-97C9-50FFDB028CC4}" type="sibTrans" cxnId="{C7777424-2ECD-4A2B-B605-88B1BFB1C97A}">
      <dgm:prSet/>
      <dgm:spPr/>
      <dgm:t>
        <a:bodyPr/>
        <a:lstStyle/>
        <a:p>
          <a:endParaRPr lang="zh-TW" altLang="en-US"/>
        </a:p>
      </dgm:t>
    </dgm:pt>
    <dgm:pt modelId="{DF1B5E37-0CA4-470A-BCDF-F09F28E15339}" type="parTrans" cxnId="{C7777424-2ECD-4A2B-B605-88B1BFB1C97A}">
      <dgm:prSet/>
      <dgm:spPr/>
      <dgm:t>
        <a:bodyPr/>
        <a:lstStyle/>
        <a:p>
          <a:endParaRPr lang="zh-TW" altLang="en-US"/>
        </a:p>
      </dgm:t>
    </dgm:pt>
    <dgm:pt modelId="{1F5A14C1-2F00-4F17-8C2C-EDFD3CF5B994}">
      <dgm:prSet custT="1"/>
      <dgm:spPr/>
      <dgm:t>
        <a:bodyPr/>
        <a:lstStyle/>
        <a:p>
          <a:r>
            <a:rPr lang="zh-TW" altLang="en-US" sz="1800" b="1" dirty="0" smtClean="0">
              <a:latin typeface="標楷體" panose="03000509000000000000" pitchFamily="65" charset="-120"/>
              <a:ea typeface="標楷體" panose="03000509000000000000" pitchFamily="65" charset="-120"/>
            </a:rPr>
            <a:t>視聽著作</a:t>
          </a:r>
          <a:r>
            <a:rPr lang="zh-TW" altLang="en-US" sz="1800" b="0" dirty="0" smtClean="0">
              <a:latin typeface="標楷體" panose="03000509000000000000" pitchFamily="65" charset="-120"/>
              <a:ea typeface="標楷體" panose="03000509000000000000" pitchFamily="65" charset="-120"/>
            </a:rPr>
            <a:t>公開上映</a:t>
          </a:r>
        </a:p>
      </dgm:t>
    </dgm:pt>
    <dgm:pt modelId="{72A2DABA-7F96-4529-BE95-0BD190C7E666}" type="parTrans" cxnId="{EFC8C4C6-754E-4572-AE7F-CAA0985A97D9}">
      <dgm:prSet/>
      <dgm:spPr/>
      <dgm:t>
        <a:bodyPr/>
        <a:lstStyle/>
        <a:p>
          <a:endParaRPr lang="zh-TW" altLang="en-US"/>
        </a:p>
      </dgm:t>
    </dgm:pt>
    <dgm:pt modelId="{007897F5-918C-4C93-8F03-6B0CCE40A67B}" type="sibTrans" cxnId="{EFC8C4C6-754E-4572-AE7F-CAA0985A97D9}">
      <dgm:prSet/>
      <dgm:spPr/>
      <dgm:t>
        <a:bodyPr/>
        <a:lstStyle/>
        <a:p>
          <a:endParaRPr lang="zh-TW" altLang="en-US"/>
        </a:p>
      </dgm:t>
    </dgm:pt>
    <dgm:pt modelId="{3D1CD85A-20EB-4617-B5AA-DBE6AD5F8183}" type="pres">
      <dgm:prSet presAssocID="{7ECB22AF-CF81-41E0-BE4E-158297735DE6}" presName="composite" presStyleCnt="0">
        <dgm:presLayoutVars>
          <dgm:chMax val="5"/>
          <dgm:dir/>
          <dgm:animLvl val="ctr"/>
          <dgm:resizeHandles val="exact"/>
        </dgm:presLayoutVars>
      </dgm:prSet>
      <dgm:spPr/>
      <dgm:t>
        <a:bodyPr/>
        <a:lstStyle/>
        <a:p>
          <a:endParaRPr lang="zh-TW" altLang="en-US"/>
        </a:p>
      </dgm:t>
    </dgm:pt>
    <dgm:pt modelId="{6AB9C41D-3977-4482-A1E7-C2D8B4EA0883}" type="pres">
      <dgm:prSet presAssocID="{7ECB22AF-CF81-41E0-BE4E-158297735DE6}" presName="cycle" presStyleCnt="0"/>
      <dgm:spPr/>
    </dgm:pt>
    <dgm:pt modelId="{22EB0C04-B754-4CF5-9C08-3C9304AACAC1}" type="pres">
      <dgm:prSet presAssocID="{7ECB22AF-CF81-41E0-BE4E-158297735DE6}" presName="centerShape" presStyleCnt="0"/>
      <dgm:spPr/>
    </dgm:pt>
    <dgm:pt modelId="{A59AD5ED-ECD2-42C1-B778-8A94AE9D603E}" type="pres">
      <dgm:prSet presAssocID="{7ECB22AF-CF81-41E0-BE4E-158297735DE6}" presName="connSite" presStyleLbl="node1" presStyleIdx="0" presStyleCnt="3"/>
      <dgm:spPr/>
    </dgm:pt>
    <dgm:pt modelId="{E47530F5-7150-4D77-BFBF-B477B15875F7}" type="pres">
      <dgm:prSet presAssocID="{7ECB22AF-CF81-41E0-BE4E-158297735DE6}" presName="visible" presStyleLbl="node1" presStyleIdx="0" presStyleCnt="3" custScaleX="76555" custScaleY="76513" custLinFactNeighborX="-4649" custLinFactNeighborY="-5276"/>
      <dgm:spPr>
        <a:blipFill rotWithShape="1">
          <a:blip xmlns:r="http://schemas.openxmlformats.org/officeDocument/2006/relationships" r:embed="rId1"/>
          <a:stretch>
            <a:fillRect/>
          </a:stretch>
        </a:blipFill>
      </dgm:spPr>
      <dgm:t>
        <a:bodyPr/>
        <a:lstStyle/>
        <a:p>
          <a:endParaRPr lang="zh-TW" altLang="en-US"/>
        </a:p>
      </dgm:t>
    </dgm:pt>
    <dgm:pt modelId="{477323A3-4D61-4150-B2ED-9A55BBA2157F}" type="pres">
      <dgm:prSet presAssocID="{B0B108F7-3848-4F50-A083-97F9F1EA4A76}" presName="Name25" presStyleLbl="parChTrans1D1" presStyleIdx="0" presStyleCnt="2"/>
      <dgm:spPr/>
      <dgm:t>
        <a:bodyPr/>
        <a:lstStyle/>
        <a:p>
          <a:endParaRPr lang="zh-TW" altLang="en-US"/>
        </a:p>
      </dgm:t>
    </dgm:pt>
    <dgm:pt modelId="{7A9AC7CC-52CB-4537-A736-F45EF55EA0E6}" type="pres">
      <dgm:prSet presAssocID="{8F4A3C0B-B270-495A-A104-20A2D2180A58}" presName="node" presStyleCnt="0"/>
      <dgm:spPr/>
    </dgm:pt>
    <dgm:pt modelId="{5CD33AB1-6D4E-497B-8789-AFF1670B4242}" type="pres">
      <dgm:prSet presAssocID="{8F4A3C0B-B270-495A-A104-20A2D2180A58}" presName="parentNode" presStyleLbl="node1" presStyleIdx="1" presStyleCnt="3" custScaleX="121790" custScaleY="65931" custLinFactNeighborX="-3606" custLinFactNeighborY="2267">
        <dgm:presLayoutVars>
          <dgm:chMax val="1"/>
          <dgm:bulletEnabled val="1"/>
        </dgm:presLayoutVars>
      </dgm:prSet>
      <dgm:spPr/>
      <dgm:t>
        <a:bodyPr/>
        <a:lstStyle/>
        <a:p>
          <a:endParaRPr lang="zh-TW" altLang="en-US"/>
        </a:p>
      </dgm:t>
    </dgm:pt>
    <dgm:pt modelId="{C0966E68-4B77-493B-920B-5E5778D8B37F}" type="pres">
      <dgm:prSet presAssocID="{8F4A3C0B-B270-495A-A104-20A2D2180A58}" presName="childNode" presStyleLbl="revTx" presStyleIdx="0" presStyleCnt="2">
        <dgm:presLayoutVars>
          <dgm:bulletEnabled val="1"/>
        </dgm:presLayoutVars>
      </dgm:prSet>
      <dgm:spPr/>
      <dgm:t>
        <a:bodyPr/>
        <a:lstStyle/>
        <a:p>
          <a:endParaRPr lang="zh-TW" altLang="en-US"/>
        </a:p>
      </dgm:t>
    </dgm:pt>
    <dgm:pt modelId="{84A81D52-C04E-4540-9AE7-C42E4BC279A6}" type="pres">
      <dgm:prSet presAssocID="{2E101FF9-93F7-45E9-A095-F5C75448CC13}" presName="Name25" presStyleLbl="parChTrans1D1" presStyleIdx="1" presStyleCnt="2"/>
      <dgm:spPr/>
      <dgm:t>
        <a:bodyPr/>
        <a:lstStyle/>
        <a:p>
          <a:endParaRPr lang="zh-TW" altLang="en-US"/>
        </a:p>
      </dgm:t>
    </dgm:pt>
    <dgm:pt modelId="{4DBB8625-1FBB-4A20-A110-E4081A198A03}" type="pres">
      <dgm:prSet presAssocID="{FC791F98-D972-493E-9EC8-FB3812043114}" presName="node" presStyleCnt="0"/>
      <dgm:spPr/>
    </dgm:pt>
    <dgm:pt modelId="{3E27243C-A01B-4CB4-A184-1B63BD9DA403}" type="pres">
      <dgm:prSet presAssocID="{FC791F98-D972-493E-9EC8-FB3812043114}" presName="parentNode" presStyleLbl="node1" presStyleIdx="2" presStyleCnt="3" custScaleX="123800" custScaleY="60130" custLinFactNeighborX="-3517" custLinFactNeighborY="-56356">
        <dgm:presLayoutVars>
          <dgm:chMax val="1"/>
          <dgm:bulletEnabled val="1"/>
        </dgm:presLayoutVars>
      </dgm:prSet>
      <dgm:spPr/>
      <dgm:t>
        <a:bodyPr/>
        <a:lstStyle/>
        <a:p>
          <a:endParaRPr lang="zh-TW" altLang="en-US"/>
        </a:p>
      </dgm:t>
    </dgm:pt>
    <dgm:pt modelId="{36D15A26-48D7-4550-B1D7-143AAC72E0AE}" type="pres">
      <dgm:prSet presAssocID="{FC791F98-D972-493E-9EC8-FB3812043114}" presName="childNode" presStyleLbl="revTx" presStyleIdx="1" presStyleCnt="2">
        <dgm:presLayoutVars>
          <dgm:bulletEnabled val="1"/>
        </dgm:presLayoutVars>
      </dgm:prSet>
      <dgm:spPr/>
      <dgm:t>
        <a:bodyPr/>
        <a:lstStyle/>
        <a:p>
          <a:endParaRPr lang="zh-TW" altLang="en-US"/>
        </a:p>
      </dgm:t>
    </dgm:pt>
  </dgm:ptLst>
  <dgm:cxnLst>
    <dgm:cxn modelId="{E8AE532C-2377-4E4B-A363-3056DACCE36D}" type="presOf" srcId="{59B9C58F-0FE3-4D7F-B212-A546F326507D}" destId="{C0966E68-4B77-493B-920B-5E5778D8B37F}" srcOrd="0" destOrd="0" presId="urn:microsoft.com/office/officeart/2005/8/layout/radial2"/>
    <dgm:cxn modelId="{327500F2-618C-4AB1-9BF3-38426B4932C4}" type="presOf" srcId="{2E101FF9-93F7-45E9-A095-F5C75448CC13}" destId="{84A81D52-C04E-4540-9AE7-C42E4BC279A6}" srcOrd="0" destOrd="0" presId="urn:microsoft.com/office/officeart/2005/8/layout/radial2"/>
    <dgm:cxn modelId="{67F0B3F2-0611-4076-B966-CFBD50A5EA69}" type="presOf" srcId="{8F4A3C0B-B270-495A-A104-20A2D2180A58}" destId="{5CD33AB1-6D4E-497B-8789-AFF1670B4242}" srcOrd="0" destOrd="0" presId="urn:microsoft.com/office/officeart/2005/8/layout/radial2"/>
    <dgm:cxn modelId="{C7777424-2ECD-4A2B-B605-88B1BFB1C97A}" srcId="{8F4A3C0B-B270-495A-A104-20A2D2180A58}" destId="{59B9C58F-0FE3-4D7F-B212-A546F326507D}" srcOrd="0" destOrd="0" parTransId="{DF1B5E37-0CA4-470A-BCDF-F09F28E15339}" sibTransId="{3541B1C7-9D5B-4327-97C9-50FFDB028CC4}"/>
    <dgm:cxn modelId="{DD6B16F8-A9A1-427E-8A8F-C7361890AA4C}" type="presOf" srcId="{FC791F98-D972-493E-9EC8-FB3812043114}" destId="{3E27243C-A01B-4CB4-A184-1B63BD9DA403}" srcOrd="0" destOrd="0" presId="urn:microsoft.com/office/officeart/2005/8/layout/radial2"/>
    <dgm:cxn modelId="{0EA55EB7-843C-40DA-84AF-C1769DB28EA2}" srcId="{FC791F98-D972-493E-9EC8-FB3812043114}" destId="{6A919CFD-9BFF-4832-AABA-4762A83DFBB4}" srcOrd="0" destOrd="0" parTransId="{B8FA28EB-3B29-43D6-AA87-C293C02FF310}" sibTransId="{9046650F-7734-410F-A513-F79095C8B048}"/>
    <dgm:cxn modelId="{EFC8C4C6-754E-4572-AE7F-CAA0985A97D9}" srcId="{8F4A3C0B-B270-495A-A104-20A2D2180A58}" destId="{1F5A14C1-2F00-4F17-8C2C-EDFD3CF5B994}" srcOrd="1" destOrd="0" parTransId="{72A2DABA-7F96-4529-BE95-0BD190C7E666}" sibTransId="{007897F5-918C-4C93-8F03-6B0CCE40A67B}"/>
    <dgm:cxn modelId="{443B19D7-307A-49AD-946A-763699411542}" srcId="{7ECB22AF-CF81-41E0-BE4E-158297735DE6}" destId="{FC791F98-D972-493E-9EC8-FB3812043114}" srcOrd="1" destOrd="0" parTransId="{2E101FF9-93F7-45E9-A095-F5C75448CC13}" sibTransId="{772AB1DC-B276-44C5-8090-9CA2ECDBC3F6}"/>
    <dgm:cxn modelId="{34AB4116-49F1-4A7F-8B8E-C412EEFBC27A}" type="presOf" srcId="{6A919CFD-9BFF-4832-AABA-4762A83DFBB4}" destId="{36D15A26-48D7-4550-B1D7-143AAC72E0AE}" srcOrd="0" destOrd="0" presId="urn:microsoft.com/office/officeart/2005/8/layout/radial2"/>
    <dgm:cxn modelId="{F44716F0-70B7-4621-B53A-49D9E399CF7A}" srcId="{7ECB22AF-CF81-41E0-BE4E-158297735DE6}" destId="{8F4A3C0B-B270-495A-A104-20A2D2180A58}" srcOrd="0" destOrd="0" parTransId="{B0B108F7-3848-4F50-A083-97F9F1EA4A76}" sibTransId="{AB6BC591-D0CB-4A6F-9265-C63ACF035BBB}"/>
    <dgm:cxn modelId="{784BB039-340F-43D6-B43D-7E35BD7872CD}" type="presOf" srcId="{7ECB22AF-CF81-41E0-BE4E-158297735DE6}" destId="{3D1CD85A-20EB-4617-B5AA-DBE6AD5F8183}" srcOrd="0" destOrd="0" presId="urn:microsoft.com/office/officeart/2005/8/layout/radial2"/>
    <dgm:cxn modelId="{1D39DD33-25A5-4A3A-8C3C-730845232535}" type="presOf" srcId="{1F5A14C1-2F00-4F17-8C2C-EDFD3CF5B994}" destId="{C0966E68-4B77-493B-920B-5E5778D8B37F}" srcOrd="0" destOrd="1" presId="urn:microsoft.com/office/officeart/2005/8/layout/radial2"/>
    <dgm:cxn modelId="{7CB6AB81-182B-4A52-B6B9-D8ED4F55A574}" type="presOf" srcId="{B0B108F7-3848-4F50-A083-97F9F1EA4A76}" destId="{477323A3-4D61-4150-B2ED-9A55BBA2157F}" srcOrd="0" destOrd="0" presId="urn:microsoft.com/office/officeart/2005/8/layout/radial2"/>
    <dgm:cxn modelId="{D82EC982-6AF9-41D6-A672-E598A21401DB}" type="presParOf" srcId="{3D1CD85A-20EB-4617-B5AA-DBE6AD5F8183}" destId="{6AB9C41D-3977-4482-A1E7-C2D8B4EA0883}" srcOrd="0" destOrd="0" presId="urn:microsoft.com/office/officeart/2005/8/layout/radial2"/>
    <dgm:cxn modelId="{58CF222B-644D-4F08-BF71-4C75404EBFC2}" type="presParOf" srcId="{6AB9C41D-3977-4482-A1E7-C2D8B4EA0883}" destId="{22EB0C04-B754-4CF5-9C08-3C9304AACAC1}" srcOrd="0" destOrd="0" presId="urn:microsoft.com/office/officeart/2005/8/layout/radial2"/>
    <dgm:cxn modelId="{073BCEC9-0A4C-4157-B4A5-59B340B433FC}" type="presParOf" srcId="{22EB0C04-B754-4CF5-9C08-3C9304AACAC1}" destId="{A59AD5ED-ECD2-42C1-B778-8A94AE9D603E}" srcOrd="0" destOrd="0" presId="urn:microsoft.com/office/officeart/2005/8/layout/radial2"/>
    <dgm:cxn modelId="{50F5F479-9CC0-4815-A546-C6344A8E0891}" type="presParOf" srcId="{22EB0C04-B754-4CF5-9C08-3C9304AACAC1}" destId="{E47530F5-7150-4D77-BFBF-B477B15875F7}" srcOrd="1" destOrd="0" presId="urn:microsoft.com/office/officeart/2005/8/layout/radial2"/>
    <dgm:cxn modelId="{9B3A9427-C55D-472D-838D-83C04B2DE120}" type="presParOf" srcId="{6AB9C41D-3977-4482-A1E7-C2D8B4EA0883}" destId="{477323A3-4D61-4150-B2ED-9A55BBA2157F}" srcOrd="1" destOrd="0" presId="urn:microsoft.com/office/officeart/2005/8/layout/radial2"/>
    <dgm:cxn modelId="{9CDEEEA3-55F7-4504-9CE3-88725EE25A6D}" type="presParOf" srcId="{6AB9C41D-3977-4482-A1E7-C2D8B4EA0883}" destId="{7A9AC7CC-52CB-4537-A736-F45EF55EA0E6}" srcOrd="2" destOrd="0" presId="urn:microsoft.com/office/officeart/2005/8/layout/radial2"/>
    <dgm:cxn modelId="{6AA63B8E-C1E6-4584-B4EC-560486E486C9}" type="presParOf" srcId="{7A9AC7CC-52CB-4537-A736-F45EF55EA0E6}" destId="{5CD33AB1-6D4E-497B-8789-AFF1670B4242}" srcOrd="0" destOrd="0" presId="urn:microsoft.com/office/officeart/2005/8/layout/radial2"/>
    <dgm:cxn modelId="{05871688-1F1D-4DCC-BFE5-1FE6CF0FEEF4}" type="presParOf" srcId="{7A9AC7CC-52CB-4537-A736-F45EF55EA0E6}" destId="{C0966E68-4B77-493B-920B-5E5778D8B37F}" srcOrd="1" destOrd="0" presId="urn:microsoft.com/office/officeart/2005/8/layout/radial2"/>
    <dgm:cxn modelId="{C3EA4388-40B8-4703-A0D8-B4B51B725E6E}" type="presParOf" srcId="{6AB9C41D-3977-4482-A1E7-C2D8B4EA0883}" destId="{84A81D52-C04E-4540-9AE7-C42E4BC279A6}" srcOrd="3" destOrd="0" presId="urn:microsoft.com/office/officeart/2005/8/layout/radial2"/>
    <dgm:cxn modelId="{40AD5420-1C08-4703-8877-A8A0C08E82CF}" type="presParOf" srcId="{6AB9C41D-3977-4482-A1E7-C2D8B4EA0883}" destId="{4DBB8625-1FBB-4A20-A110-E4081A198A03}" srcOrd="4" destOrd="0" presId="urn:microsoft.com/office/officeart/2005/8/layout/radial2"/>
    <dgm:cxn modelId="{703838B3-A9E2-4184-87B4-8A569F884A3E}" type="presParOf" srcId="{4DBB8625-1FBB-4A20-A110-E4081A198A03}" destId="{3E27243C-A01B-4CB4-A184-1B63BD9DA403}" srcOrd="0" destOrd="0" presId="urn:microsoft.com/office/officeart/2005/8/layout/radial2"/>
    <dgm:cxn modelId="{76853E55-1330-4AD9-9D97-96E544728366}" type="presParOf" srcId="{4DBB8625-1FBB-4A20-A110-E4081A198A03}" destId="{36D15A26-48D7-4550-B1D7-143AAC72E0AE}"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0F0E8F7-016F-4544-ADB4-10B628970F1C}"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zh-TW" altLang="en-US"/>
        </a:p>
      </dgm:t>
    </dgm:pt>
    <dgm:pt modelId="{B3477C17-AFE5-46CD-A1B4-C66391809771}">
      <dgm:prSet/>
      <dgm:spPr/>
      <dgm:t>
        <a:bodyPr/>
        <a:lstStyle/>
        <a:p>
          <a:pPr rtl="0"/>
          <a:endParaRPr lang="zh-TW" dirty="0"/>
        </a:p>
      </dgm:t>
    </dgm:pt>
    <dgm:pt modelId="{EB3C2E85-6B81-4B0C-9310-EF86B5B648DF}" type="parTrans" cxnId="{47ED86BC-B886-44E5-884E-122BAFDDE5E5}">
      <dgm:prSet/>
      <dgm:spPr/>
      <dgm:t>
        <a:bodyPr/>
        <a:lstStyle/>
        <a:p>
          <a:endParaRPr lang="zh-TW" altLang="en-US"/>
        </a:p>
      </dgm:t>
    </dgm:pt>
    <dgm:pt modelId="{2098C456-BEBD-417B-85E9-ACD0016519F6}" type="sibTrans" cxnId="{47ED86BC-B886-44E5-884E-122BAFDDE5E5}">
      <dgm:prSet/>
      <dgm:spPr/>
      <dgm:t>
        <a:bodyPr/>
        <a:lstStyle/>
        <a:p>
          <a:endParaRPr lang="zh-TW" altLang="en-US"/>
        </a:p>
      </dgm:t>
    </dgm:pt>
    <dgm:pt modelId="{8F59758E-BFAA-43D7-B0D7-2AA31CDD15CF}">
      <dgm:prSet/>
      <dgm:spPr/>
      <dgm:t>
        <a:bodyPr/>
        <a:lstStyle/>
        <a:p>
          <a:pPr rtl="0"/>
          <a:endParaRPr lang="zh-TW" dirty="0"/>
        </a:p>
      </dgm:t>
    </dgm:pt>
    <dgm:pt modelId="{67503C54-4737-442A-B84B-EA9B9EFAE8A9}" type="parTrans" cxnId="{D9A9D5EC-AE6A-419A-BB2E-CC4AB5E0B636}">
      <dgm:prSet/>
      <dgm:spPr/>
      <dgm:t>
        <a:bodyPr/>
        <a:lstStyle/>
        <a:p>
          <a:endParaRPr lang="zh-TW" altLang="en-US"/>
        </a:p>
      </dgm:t>
    </dgm:pt>
    <dgm:pt modelId="{FE6ADF69-A7B7-42D0-83F6-ECB6EF1343A2}" type="sibTrans" cxnId="{D9A9D5EC-AE6A-419A-BB2E-CC4AB5E0B636}">
      <dgm:prSet/>
      <dgm:spPr/>
      <dgm:t>
        <a:bodyPr/>
        <a:lstStyle/>
        <a:p>
          <a:endParaRPr lang="zh-TW" altLang="en-US"/>
        </a:p>
      </dgm:t>
    </dgm:pt>
    <dgm:pt modelId="{1BB197FB-8B2D-4D10-BF0F-79C861A9F4C0}">
      <dgm:prSet/>
      <dgm:spPr/>
      <dgm:t>
        <a:bodyPr/>
        <a:lstStyle/>
        <a:p>
          <a:pPr rtl="0"/>
          <a:endParaRPr lang="zh-TW" dirty="0"/>
        </a:p>
      </dgm:t>
    </dgm:pt>
    <dgm:pt modelId="{AC6A5D4C-77EF-46B5-AA5E-9C5CEDE27D33}" type="parTrans" cxnId="{0529C701-CE14-46CC-B8F2-CD5563DA9F33}">
      <dgm:prSet/>
      <dgm:spPr/>
      <dgm:t>
        <a:bodyPr/>
        <a:lstStyle/>
        <a:p>
          <a:endParaRPr lang="zh-TW" altLang="en-US"/>
        </a:p>
      </dgm:t>
    </dgm:pt>
    <dgm:pt modelId="{5F336D73-9DBF-492B-8194-2B573894B4C8}" type="sibTrans" cxnId="{0529C701-CE14-46CC-B8F2-CD5563DA9F33}">
      <dgm:prSet/>
      <dgm:spPr/>
      <dgm:t>
        <a:bodyPr/>
        <a:lstStyle/>
        <a:p>
          <a:endParaRPr lang="zh-TW" altLang="en-US"/>
        </a:p>
      </dgm:t>
    </dgm:pt>
    <dgm:pt modelId="{D4DD7A5B-9A4E-4E67-A666-2EC8CB911D5B}">
      <dgm:prSet/>
      <dgm:spPr/>
      <dgm:t>
        <a:bodyPr/>
        <a:lstStyle/>
        <a:p>
          <a:pPr rtl="0"/>
          <a:r>
            <a:rPr lang="zh-TW" dirty="0" smtClean="0">
              <a:latin typeface="標楷體" panose="03000509000000000000" pitchFamily="65" charset="-120"/>
              <a:ea typeface="標楷體" panose="03000509000000000000" pitchFamily="65" charset="-120"/>
            </a:rPr>
            <a:t>伴唱機內所灌錄之歌曲眾多，通常都會包括三家集管團體所管理的著作，僅少數店家有取得三家集管團體之授權。</a:t>
          </a:r>
          <a:endParaRPr lang="zh-TW" altLang="en-US" dirty="0">
            <a:latin typeface="標楷體" panose="03000509000000000000" pitchFamily="65" charset="-120"/>
            <a:ea typeface="標楷體" panose="03000509000000000000" pitchFamily="65" charset="-120"/>
          </a:endParaRPr>
        </a:p>
      </dgm:t>
    </dgm:pt>
    <dgm:pt modelId="{2E1D423D-B8A0-43CD-A97E-7145CFFF3A92}" type="parTrans" cxnId="{20188D87-24F5-4DEC-BB2B-644CAAA7765F}">
      <dgm:prSet/>
      <dgm:spPr/>
      <dgm:t>
        <a:bodyPr/>
        <a:lstStyle/>
        <a:p>
          <a:endParaRPr lang="zh-TW" altLang="en-US"/>
        </a:p>
      </dgm:t>
    </dgm:pt>
    <dgm:pt modelId="{EB10CBE5-BD45-4A35-9BE0-D5AE98B92321}" type="sibTrans" cxnId="{20188D87-24F5-4DEC-BB2B-644CAAA7765F}">
      <dgm:prSet/>
      <dgm:spPr/>
      <dgm:t>
        <a:bodyPr/>
        <a:lstStyle/>
        <a:p>
          <a:endParaRPr lang="zh-TW" altLang="en-US"/>
        </a:p>
      </dgm:t>
    </dgm:pt>
    <dgm:pt modelId="{D2D8FFA3-22B0-403E-B85C-5BA9447E36BF}">
      <dgm:prSet/>
      <dgm:spPr/>
      <dgm:t>
        <a:bodyPr/>
        <a:lstStyle/>
        <a:p>
          <a:pPr rtl="0"/>
          <a:r>
            <a:rPr lang="zh-TW" dirty="0" smtClean="0">
              <a:latin typeface="標楷體" panose="03000509000000000000" pitchFamily="65" charset="-120"/>
              <a:ea typeface="標楷體" panose="03000509000000000000" pitchFamily="65" charset="-120"/>
            </a:rPr>
            <a:t>亦常發生給付一家，還有第二家、第三家來主張權利之情形。</a:t>
          </a:r>
          <a:endParaRPr lang="zh-TW" altLang="en-US" dirty="0">
            <a:latin typeface="標楷體" panose="03000509000000000000" pitchFamily="65" charset="-120"/>
            <a:ea typeface="標楷體" panose="03000509000000000000" pitchFamily="65" charset="-120"/>
          </a:endParaRPr>
        </a:p>
      </dgm:t>
    </dgm:pt>
    <dgm:pt modelId="{4825717E-03FC-4587-80FD-CA4F42248EEA}" type="parTrans" cxnId="{2506D68D-8F5A-4C4C-87A4-138C05D29361}">
      <dgm:prSet/>
      <dgm:spPr/>
      <dgm:t>
        <a:bodyPr/>
        <a:lstStyle/>
        <a:p>
          <a:endParaRPr lang="zh-TW" altLang="en-US"/>
        </a:p>
      </dgm:t>
    </dgm:pt>
    <dgm:pt modelId="{52FEFF53-26CF-4FE4-AB02-65B9813AFC8B}" type="sibTrans" cxnId="{2506D68D-8F5A-4C4C-87A4-138C05D29361}">
      <dgm:prSet/>
      <dgm:spPr/>
      <dgm:t>
        <a:bodyPr/>
        <a:lstStyle/>
        <a:p>
          <a:endParaRPr lang="zh-TW" altLang="en-US"/>
        </a:p>
      </dgm:t>
    </dgm:pt>
    <dgm:pt modelId="{4F1C3540-D05F-4EE5-AF46-6AAC2158354D}">
      <dgm:prSet/>
      <dgm:spPr/>
      <dgm:t>
        <a:bodyPr/>
        <a:lstStyle/>
        <a:p>
          <a:pPr rtl="0"/>
          <a:r>
            <a:rPr lang="zh-TW" dirty="0" smtClean="0">
              <a:latin typeface="標楷體" panose="03000509000000000000" pitchFamily="65" charset="-120"/>
              <a:ea typeface="標楷體" panose="03000509000000000000" pitchFamily="65" charset="-120"/>
            </a:rPr>
            <a:t>智慧局與三家集管團體多次協調，並於</a:t>
          </a:r>
          <a:r>
            <a:rPr lang="en-US" dirty="0" smtClean="0">
              <a:latin typeface="標楷體" panose="03000509000000000000" pitchFamily="65" charset="-120"/>
              <a:ea typeface="標楷體" panose="03000509000000000000" pitchFamily="65" charset="-120"/>
            </a:rPr>
            <a:t>104</a:t>
          </a:r>
          <a:r>
            <a:rPr lang="zh-TW" dirty="0" smtClean="0">
              <a:latin typeface="標楷體" panose="03000509000000000000" pitchFamily="65" charset="-120"/>
              <a:ea typeface="標楷體" panose="03000509000000000000" pitchFamily="65" charset="-120"/>
            </a:rPr>
            <a:t>年</a:t>
          </a:r>
          <a:r>
            <a:rPr lang="en-US" dirty="0" smtClean="0">
              <a:latin typeface="標楷體" panose="03000509000000000000" pitchFamily="65" charset="-120"/>
              <a:ea typeface="標楷體" panose="03000509000000000000" pitchFamily="65" charset="-120"/>
            </a:rPr>
            <a:t>1</a:t>
          </a:r>
          <a:r>
            <a:rPr lang="zh-TW" dirty="0" smtClean="0">
              <a:latin typeface="標楷體" panose="03000509000000000000" pitchFamily="65" charset="-120"/>
              <a:ea typeface="標楷體" panose="03000509000000000000" pitchFamily="65" charset="-120"/>
            </a:rPr>
            <a:t>月</a:t>
          </a:r>
          <a:r>
            <a:rPr lang="en-US" dirty="0" smtClean="0">
              <a:latin typeface="標楷體" panose="03000509000000000000" pitchFamily="65" charset="-120"/>
              <a:ea typeface="標楷體" panose="03000509000000000000" pitchFamily="65" charset="-120"/>
            </a:rPr>
            <a:t>1</a:t>
          </a:r>
          <a:r>
            <a:rPr lang="zh-TW" dirty="0" smtClean="0">
              <a:latin typeface="標楷體" panose="03000509000000000000" pitchFamily="65" charset="-120"/>
              <a:ea typeface="標楷體" panose="03000509000000000000" pitchFamily="65" charset="-120"/>
            </a:rPr>
            <a:t>日起由</a:t>
          </a:r>
          <a:r>
            <a:rPr lang="en-US" dirty="0" smtClean="0">
              <a:latin typeface="標楷體" panose="03000509000000000000" pitchFamily="65" charset="-120"/>
              <a:ea typeface="標楷體" panose="03000509000000000000" pitchFamily="65" charset="-120"/>
            </a:rPr>
            <a:t>MÜST</a:t>
          </a:r>
          <a:r>
            <a:rPr lang="zh-TW" dirty="0" smtClean="0">
              <a:latin typeface="標楷體" panose="03000509000000000000" pitchFamily="65" charset="-120"/>
              <a:ea typeface="標楷體" panose="03000509000000000000" pitchFamily="65" charset="-120"/>
            </a:rPr>
            <a:t>擔任單一窗口，以解決多年來收費多頭馬車的問題。</a:t>
          </a:r>
          <a:endParaRPr lang="zh-TW" altLang="en-US" dirty="0">
            <a:latin typeface="標楷體" panose="03000509000000000000" pitchFamily="65" charset="-120"/>
            <a:ea typeface="標楷體" panose="03000509000000000000" pitchFamily="65" charset="-120"/>
          </a:endParaRPr>
        </a:p>
      </dgm:t>
    </dgm:pt>
    <dgm:pt modelId="{C5C96F84-596D-407D-9DA2-34B9BBFC90E6}" type="parTrans" cxnId="{CB2DE252-96D6-439E-8815-6605918F6190}">
      <dgm:prSet/>
      <dgm:spPr/>
      <dgm:t>
        <a:bodyPr/>
        <a:lstStyle/>
        <a:p>
          <a:endParaRPr lang="zh-TW" altLang="en-US"/>
        </a:p>
      </dgm:t>
    </dgm:pt>
    <dgm:pt modelId="{00B38C9F-77AE-4449-9703-A6AD2B71B973}" type="sibTrans" cxnId="{CB2DE252-96D6-439E-8815-6605918F6190}">
      <dgm:prSet/>
      <dgm:spPr/>
      <dgm:t>
        <a:bodyPr/>
        <a:lstStyle/>
        <a:p>
          <a:endParaRPr lang="zh-TW" altLang="en-US"/>
        </a:p>
      </dgm:t>
    </dgm:pt>
    <dgm:pt modelId="{088F6899-4D85-48F6-B634-4838B8D319DE}" type="pres">
      <dgm:prSet presAssocID="{90F0E8F7-016F-4544-ADB4-10B628970F1C}" presName="linearFlow" presStyleCnt="0">
        <dgm:presLayoutVars>
          <dgm:dir/>
          <dgm:animLvl val="lvl"/>
          <dgm:resizeHandles val="exact"/>
        </dgm:presLayoutVars>
      </dgm:prSet>
      <dgm:spPr/>
      <dgm:t>
        <a:bodyPr/>
        <a:lstStyle/>
        <a:p>
          <a:endParaRPr lang="zh-TW" altLang="en-US"/>
        </a:p>
      </dgm:t>
    </dgm:pt>
    <dgm:pt modelId="{68BF8A33-3B82-4193-B891-D6FE4DB1812C}" type="pres">
      <dgm:prSet presAssocID="{B3477C17-AFE5-46CD-A1B4-C66391809771}" presName="composite" presStyleCnt="0"/>
      <dgm:spPr/>
    </dgm:pt>
    <dgm:pt modelId="{7EADD03A-4FF3-4996-8525-4321977EDF4C}" type="pres">
      <dgm:prSet presAssocID="{B3477C17-AFE5-46CD-A1B4-C66391809771}" presName="parentText" presStyleLbl="alignNode1" presStyleIdx="0" presStyleCnt="3">
        <dgm:presLayoutVars>
          <dgm:chMax val="1"/>
          <dgm:bulletEnabled val="1"/>
        </dgm:presLayoutVars>
      </dgm:prSet>
      <dgm:spPr/>
      <dgm:t>
        <a:bodyPr/>
        <a:lstStyle/>
        <a:p>
          <a:endParaRPr lang="zh-TW" altLang="en-US"/>
        </a:p>
      </dgm:t>
    </dgm:pt>
    <dgm:pt modelId="{F66D1766-EA11-47CE-98C1-147B615F7362}" type="pres">
      <dgm:prSet presAssocID="{B3477C17-AFE5-46CD-A1B4-C66391809771}" presName="descendantText" presStyleLbl="alignAcc1" presStyleIdx="0" presStyleCnt="3" custLinFactNeighborX="3792" custLinFactNeighborY="-15029">
        <dgm:presLayoutVars>
          <dgm:bulletEnabled val="1"/>
        </dgm:presLayoutVars>
      </dgm:prSet>
      <dgm:spPr/>
      <dgm:t>
        <a:bodyPr/>
        <a:lstStyle/>
        <a:p>
          <a:endParaRPr lang="zh-TW" altLang="en-US"/>
        </a:p>
      </dgm:t>
    </dgm:pt>
    <dgm:pt modelId="{46CFBF30-B5CC-4515-88AE-633753C89D21}" type="pres">
      <dgm:prSet presAssocID="{2098C456-BEBD-417B-85E9-ACD0016519F6}" presName="sp" presStyleCnt="0"/>
      <dgm:spPr/>
    </dgm:pt>
    <dgm:pt modelId="{8AA8611D-1291-4BDD-98D7-857C4FF29DB4}" type="pres">
      <dgm:prSet presAssocID="{8F59758E-BFAA-43D7-B0D7-2AA31CDD15CF}" presName="composite" presStyleCnt="0"/>
      <dgm:spPr/>
    </dgm:pt>
    <dgm:pt modelId="{31D3854B-F64C-403C-B5B3-C1AF3775CFB2}" type="pres">
      <dgm:prSet presAssocID="{8F59758E-BFAA-43D7-B0D7-2AA31CDD15CF}" presName="parentText" presStyleLbl="alignNode1" presStyleIdx="1" presStyleCnt="3">
        <dgm:presLayoutVars>
          <dgm:chMax val="1"/>
          <dgm:bulletEnabled val="1"/>
        </dgm:presLayoutVars>
      </dgm:prSet>
      <dgm:spPr/>
      <dgm:t>
        <a:bodyPr/>
        <a:lstStyle/>
        <a:p>
          <a:endParaRPr lang="zh-TW" altLang="en-US"/>
        </a:p>
      </dgm:t>
    </dgm:pt>
    <dgm:pt modelId="{D1306C5A-B09D-41E3-97EB-9CDAA18280E2}" type="pres">
      <dgm:prSet presAssocID="{8F59758E-BFAA-43D7-B0D7-2AA31CDD15CF}" presName="descendantText" presStyleLbl="alignAcc1" presStyleIdx="1" presStyleCnt="3">
        <dgm:presLayoutVars>
          <dgm:bulletEnabled val="1"/>
        </dgm:presLayoutVars>
      </dgm:prSet>
      <dgm:spPr/>
      <dgm:t>
        <a:bodyPr/>
        <a:lstStyle/>
        <a:p>
          <a:endParaRPr lang="zh-TW" altLang="en-US"/>
        </a:p>
      </dgm:t>
    </dgm:pt>
    <dgm:pt modelId="{3B5FE69B-DDD8-458F-9E51-7E3F5A77E8D5}" type="pres">
      <dgm:prSet presAssocID="{FE6ADF69-A7B7-42D0-83F6-ECB6EF1343A2}" presName="sp" presStyleCnt="0"/>
      <dgm:spPr/>
    </dgm:pt>
    <dgm:pt modelId="{FB7D78B8-07DE-4AC8-A8F1-CEE9D4777BD3}" type="pres">
      <dgm:prSet presAssocID="{1BB197FB-8B2D-4D10-BF0F-79C861A9F4C0}" presName="composite" presStyleCnt="0"/>
      <dgm:spPr/>
    </dgm:pt>
    <dgm:pt modelId="{E9D8D79C-F79B-4C7B-BCCA-E658BF942284}" type="pres">
      <dgm:prSet presAssocID="{1BB197FB-8B2D-4D10-BF0F-79C861A9F4C0}" presName="parentText" presStyleLbl="alignNode1" presStyleIdx="2" presStyleCnt="3">
        <dgm:presLayoutVars>
          <dgm:chMax val="1"/>
          <dgm:bulletEnabled val="1"/>
        </dgm:presLayoutVars>
      </dgm:prSet>
      <dgm:spPr/>
      <dgm:t>
        <a:bodyPr/>
        <a:lstStyle/>
        <a:p>
          <a:endParaRPr lang="zh-TW" altLang="en-US"/>
        </a:p>
      </dgm:t>
    </dgm:pt>
    <dgm:pt modelId="{48EA64BC-1C27-4E1B-8D56-A74FD9D9445F}" type="pres">
      <dgm:prSet presAssocID="{1BB197FB-8B2D-4D10-BF0F-79C861A9F4C0}" presName="descendantText" presStyleLbl="alignAcc1" presStyleIdx="2" presStyleCnt="3">
        <dgm:presLayoutVars>
          <dgm:bulletEnabled val="1"/>
        </dgm:presLayoutVars>
      </dgm:prSet>
      <dgm:spPr/>
      <dgm:t>
        <a:bodyPr/>
        <a:lstStyle/>
        <a:p>
          <a:endParaRPr lang="zh-TW" altLang="en-US"/>
        </a:p>
      </dgm:t>
    </dgm:pt>
  </dgm:ptLst>
  <dgm:cxnLst>
    <dgm:cxn modelId="{2506D68D-8F5A-4C4C-87A4-138C05D29361}" srcId="{8F59758E-BFAA-43D7-B0D7-2AA31CDD15CF}" destId="{D2D8FFA3-22B0-403E-B85C-5BA9447E36BF}" srcOrd="0" destOrd="0" parTransId="{4825717E-03FC-4587-80FD-CA4F42248EEA}" sibTransId="{52FEFF53-26CF-4FE4-AB02-65B9813AFC8B}"/>
    <dgm:cxn modelId="{DEB13B7B-2251-45C2-9D94-C3044DE50DF5}" type="presOf" srcId="{1BB197FB-8B2D-4D10-BF0F-79C861A9F4C0}" destId="{E9D8D79C-F79B-4C7B-BCCA-E658BF942284}" srcOrd="0" destOrd="0" presId="urn:microsoft.com/office/officeart/2005/8/layout/chevron2"/>
    <dgm:cxn modelId="{41599F17-38A6-4EBC-8CFC-7AF64FB93906}" type="presOf" srcId="{90F0E8F7-016F-4544-ADB4-10B628970F1C}" destId="{088F6899-4D85-48F6-B634-4838B8D319DE}" srcOrd="0" destOrd="0" presId="urn:microsoft.com/office/officeart/2005/8/layout/chevron2"/>
    <dgm:cxn modelId="{FA2481EF-AD20-4A24-97E1-EDF79C5A5E39}" type="presOf" srcId="{D2D8FFA3-22B0-403E-B85C-5BA9447E36BF}" destId="{D1306C5A-B09D-41E3-97EB-9CDAA18280E2}" srcOrd="0" destOrd="0" presId="urn:microsoft.com/office/officeart/2005/8/layout/chevron2"/>
    <dgm:cxn modelId="{944D4E93-D41F-40B4-A713-C1FDA266B23D}" type="presOf" srcId="{B3477C17-AFE5-46CD-A1B4-C66391809771}" destId="{7EADD03A-4FF3-4996-8525-4321977EDF4C}" srcOrd="0" destOrd="0" presId="urn:microsoft.com/office/officeart/2005/8/layout/chevron2"/>
    <dgm:cxn modelId="{30A52372-DC6B-42CD-A8D2-7B70858B6959}" type="presOf" srcId="{8F59758E-BFAA-43D7-B0D7-2AA31CDD15CF}" destId="{31D3854B-F64C-403C-B5B3-C1AF3775CFB2}" srcOrd="0" destOrd="0" presId="urn:microsoft.com/office/officeart/2005/8/layout/chevron2"/>
    <dgm:cxn modelId="{2B2E8039-05A8-4FCF-9F7B-6A2D19D48C8C}" type="presOf" srcId="{D4DD7A5B-9A4E-4E67-A666-2EC8CB911D5B}" destId="{F66D1766-EA11-47CE-98C1-147B615F7362}" srcOrd="0" destOrd="0" presId="urn:microsoft.com/office/officeart/2005/8/layout/chevron2"/>
    <dgm:cxn modelId="{0529C701-CE14-46CC-B8F2-CD5563DA9F33}" srcId="{90F0E8F7-016F-4544-ADB4-10B628970F1C}" destId="{1BB197FB-8B2D-4D10-BF0F-79C861A9F4C0}" srcOrd="2" destOrd="0" parTransId="{AC6A5D4C-77EF-46B5-AA5E-9C5CEDE27D33}" sibTransId="{5F336D73-9DBF-492B-8194-2B573894B4C8}"/>
    <dgm:cxn modelId="{CB2DE252-96D6-439E-8815-6605918F6190}" srcId="{1BB197FB-8B2D-4D10-BF0F-79C861A9F4C0}" destId="{4F1C3540-D05F-4EE5-AF46-6AAC2158354D}" srcOrd="0" destOrd="0" parTransId="{C5C96F84-596D-407D-9DA2-34B9BBFC90E6}" sibTransId="{00B38C9F-77AE-4449-9703-A6AD2B71B973}"/>
    <dgm:cxn modelId="{20188D87-24F5-4DEC-BB2B-644CAAA7765F}" srcId="{B3477C17-AFE5-46CD-A1B4-C66391809771}" destId="{D4DD7A5B-9A4E-4E67-A666-2EC8CB911D5B}" srcOrd="0" destOrd="0" parTransId="{2E1D423D-B8A0-43CD-A97E-7145CFFF3A92}" sibTransId="{EB10CBE5-BD45-4A35-9BE0-D5AE98B92321}"/>
    <dgm:cxn modelId="{77203416-D9D4-4866-BE5B-0BB860E84B43}" type="presOf" srcId="{4F1C3540-D05F-4EE5-AF46-6AAC2158354D}" destId="{48EA64BC-1C27-4E1B-8D56-A74FD9D9445F}" srcOrd="0" destOrd="0" presId="urn:microsoft.com/office/officeart/2005/8/layout/chevron2"/>
    <dgm:cxn modelId="{D9A9D5EC-AE6A-419A-BB2E-CC4AB5E0B636}" srcId="{90F0E8F7-016F-4544-ADB4-10B628970F1C}" destId="{8F59758E-BFAA-43D7-B0D7-2AA31CDD15CF}" srcOrd="1" destOrd="0" parTransId="{67503C54-4737-442A-B84B-EA9B9EFAE8A9}" sibTransId="{FE6ADF69-A7B7-42D0-83F6-ECB6EF1343A2}"/>
    <dgm:cxn modelId="{47ED86BC-B886-44E5-884E-122BAFDDE5E5}" srcId="{90F0E8F7-016F-4544-ADB4-10B628970F1C}" destId="{B3477C17-AFE5-46CD-A1B4-C66391809771}" srcOrd="0" destOrd="0" parTransId="{EB3C2E85-6B81-4B0C-9310-EF86B5B648DF}" sibTransId="{2098C456-BEBD-417B-85E9-ACD0016519F6}"/>
    <dgm:cxn modelId="{ABBC2AAC-A5D6-4C5D-B4C6-61C95B541F19}" type="presParOf" srcId="{088F6899-4D85-48F6-B634-4838B8D319DE}" destId="{68BF8A33-3B82-4193-B891-D6FE4DB1812C}" srcOrd="0" destOrd="0" presId="urn:microsoft.com/office/officeart/2005/8/layout/chevron2"/>
    <dgm:cxn modelId="{03E0303B-684A-4BB8-8AEF-35CE4ABE8CEB}" type="presParOf" srcId="{68BF8A33-3B82-4193-B891-D6FE4DB1812C}" destId="{7EADD03A-4FF3-4996-8525-4321977EDF4C}" srcOrd="0" destOrd="0" presId="urn:microsoft.com/office/officeart/2005/8/layout/chevron2"/>
    <dgm:cxn modelId="{960CD621-2803-4070-AFF2-64B1893523A2}" type="presParOf" srcId="{68BF8A33-3B82-4193-B891-D6FE4DB1812C}" destId="{F66D1766-EA11-47CE-98C1-147B615F7362}" srcOrd="1" destOrd="0" presId="urn:microsoft.com/office/officeart/2005/8/layout/chevron2"/>
    <dgm:cxn modelId="{561DB418-3723-442A-A4FB-0DD84586D110}" type="presParOf" srcId="{088F6899-4D85-48F6-B634-4838B8D319DE}" destId="{46CFBF30-B5CC-4515-88AE-633753C89D21}" srcOrd="1" destOrd="0" presId="urn:microsoft.com/office/officeart/2005/8/layout/chevron2"/>
    <dgm:cxn modelId="{DFB1D704-2493-45EE-869E-9DB16DEAF557}" type="presParOf" srcId="{088F6899-4D85-48F6-B634-4838B8D319DE}" destId="{8AA8611D-1291-4BDD-98D7-857C4FF29DB4}" srcOrd="2" destOrd="0" presId="urn:microsoft.com/office/officeart/2005/8/layout/chevron2"/>
    <dgm:cxn modelId="{FF761161-D009-40F9-8006-07ADA698EC4D}" type="presParOf" srcId="{8AA8611D-1291-4BDD-98D7-857C4FF29DB4}" destId="{31D3854B-F64C-403C-B5B3-C1AF3775CFB2}" srcOrd="0" destOrd="0" presId="urn:microsoft.com/office/officeart/2005/8/layout/chevron2"/>
    <dgm:cxn modelId="{6513F7C9-A694-4325-94B8-5C12FED7FC9D}" type="presParOf" srcId="{8AA8611D-1291-4BDD-98D7-857C4FF29DB4}" destId="{D1306C5A-B09D-41E3-97EB-9CDAA18280E2}" srcOrd="1" destOrd="0" presId="urn:microsoft.com/office/officeart/2005/8/layout/chevron2"/>
    <dgm:cxn modelId="{E34E2507-734F-4082-8E15-532E7BD0D067}" type="presParOf" srcId="{088F6899-4D85-48F6-B634-4838B8D319DE}" destId="{3B5FE69B-DDD8-458F-9E51-7E3F5A77E8D5}" srcOrd="3" destOrd="0" presId="urn:microsoft.com/office/officeart/2005/8/layout/chevron2"/>
    <dgm:cxn modelId="{065C5A20-07A1-443C-89A1-93C932BD6076}" type="presParOf" srcId="{088F6899-4D85-48F6-B634-4838B8D319DE}" destId="{FB7D78B8-07DE-4AC8-A8F1-CEE9D4777BD3}" srcOrd="4" destOrd="0" presId="urn:microsoft.com/office/officeart/2005/8/layout/chevron2"/>
    <dgm:cxn modelId="{3A60AC04-C4B9-4C8F-BA4C-9E939F3F2E23}" type="presParOf" srcId="{FB7D78B8-07DE-4AC8-A8F1-CEE9D4777BD3}" destId="{E9D8D79C-F79B-4C7B-BCCA-E658BF942284}" srcOrd="0" destOrd="0" presId="urn:microsoft.com/office/officeart/2005/8/layout/chevron2"/>
    <dgm:cxn modelId="{C226B0D5-CD48-4D8C-850A-5D702A5875D6}" type="presParOf" srcId="{FB7D78B8-07DE-4AC8-A8F1-CEE9D4777BD3}" destId="{48EA64BC-1C27-4E1B-8D56-A74FD9D9445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ED8EAD6-53A4-49FA-AF00-8564AB5D6CBE}"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zh-TW" altLang="en-US"/>
        </a:p>
      </dgm:t>
    </dgm:pt>
    <dgm:pt modelId="{70C24A6A-8EB6-4EDC-8BB0-F2A714405D0B}">
      <dgm:prSet custT="1"/>
      <dgm:spPr/>
      <dgm:t>
        <a:bodyPr/>
        <a:lstStyle/>
        <a:p>
          <a:pPr rtl="0"/>
          <a:r>
            <a:rPr lang="zh-TW" altLang="en-US" sz="2000" b="1" dirty="0" smtClean="0">
              <a:latin typeface="標楷體" panose="03000509000000000000" pitchFamily="65" charset="-120"/>
              <a:ea typeface="標楷體" panose="03000509000000000000" pitchFamily="65" charset="-120"/>
            </a:rPr>
            <a:t>利用人</a:t>
          </a:r>
          <a:endParaRPr lang="zh-TW" altLang="en-US" sz="2000" b="1" dirty="0">
            <a:latin typeface="標楷體" panose="03000509000000000000" pitchFamily="65" charset="-120"/>
            <a:ea typeface="標楷體" panose="03000509000000000000" pitchFamily="65" charset="-120"/>
          </a:endParaRPr>
        </a:p>
      </dgm:t>
    </dgm:pt>
    <dgm:pt modelId="{D8771F24-B9E8-4268-BFF1-2EF85A93CFF2}" type="parTrans" cxnId="{340509D2-3CB9-40FE-ACD8-FF821C6616ED}">
      <dgm:prSet/>
      <dgm:spPr/>
      <dgm:t>
        <a:bodyPr/>
        <a:lstStyle/>
        <a:p>
          <a:endParaRPr lang="zh-TW" altLang="en-US"/>
        </a:p>
      </dgm:t>
    </dgm:pt>
    <dgm:pt modelId="{D903BE49-7BC9-4C6B-B14A-858744763FAC}" type="sibTrans" cxnId="{340509D2-3CB9-40FE-ACD8-FF821C6616ED}">
      <dgm:prSet/>
      <dgm:spPr/>
      <dgm:t>
        <a:bodyPr/>
        <a:lstStyle/>
        <a:p>
          <a:endParaRPr lang="zh-TW" altLang="en-US"/>
        </a:p>
      </dgm:t>
    </dgm:pt>
    <dgm:pt modelId="{714C846C-199B-4D6D-8AE7-2EF64D930715}">
      <dgm:prSet custT="1"/>
      <dgm:spPr/>
      <dgm:t>
        <a:bodyPr/>
        <a:lstStyle/>
        <a:p>
          <a:pPr rtl="0"/>
          <a:r>
            <a:rPr lang="en-US" sz="2400" dirty="0" smtClean="0">
              <a:latin typeface="微軟正黑體" panose="020B0604030504040204" pitchFamily="34" charset="-120"/>
              <a:ea typeface="微軟正黑體" panose="020B0604030504040204" pitchFamily="34" charset="-120"/>
            </a:rPr>
            <a:t>MCAT</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NT3000</a:t>
          </a:r>
          <a:endParaRPr lang="zh-TW" sz="1800" b="1" i="1"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198C01B8-67D5-4AF4-8B4C-6549713D6F53}" type="parTrans" cxnId="{B1FE0883-26C0-483B-914A-63BF64E63ABD}">
      <dgm:prSet/>
      <dgm:spPr/>
      <dgm:t>
        <a:bodyPr/>
        <a:lstStyle/>
        <a:p>
          <a:endParaRPr lang="zh-TW" altLang="en-US"/>
        </a:p>
      </dgm:t>
    </dgm:pt>
    <dgm:pt modelId="{0B3743E9-BCA2-4A68-B6D3-DF89B40ED040}" type="sibTrans" cxnId="{B1FE0883-26C0-483B-914A-63BF64E63ABD}">
      <dgm:prSet/>
      <dgm:spPr/>
      <dgm:t>
        <a:bodyPr/>
        <a:lstStyle/>
        <a:p>
          <a:endParaRPr lang="zh-TW" altLang="en-US"/>
        </a:p>
      </dgm:t>
    </dgm:pt>
    <dgm:pt modelId="{7DA30D18-B3A9-4DAC-88F2-1D548D3FB41A}">
      <dgm:prSet custT="1"/>
      <dgm:spPr/>
      <dgm:t>
        <a:bodyPr/>
        <a:lstStyle/>
        <a:p>
          <a:pPr rtl="0"/>
          <a:r>
            <a:rPr lang="en-US" sz="2400" dirty="0" smtClean="0">
              <a:latin typeface="微軟正黑體" panose="020B0604030504040204" pitchFamily="34" charset="-120"/>
              <a:ea typeface="微軟正黑體" panose="020B0604030504040204" pitchFamily="34" charset="-120"/>
            </a:rPr>
            <a:t>MÜST</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NT5000</a:t>
          </a:r>
          <a:endParaRPr lang="zh-TW" sz="1800" dirty="0">
            <a:solidFill>
              <a:srgbClr val="C00000"/>
            </a:solidFill>
            <a:latin typeface="微軟正黑體" panose="020B0604030504040204" pitchFamily="34" charset="-120"/>
            <a:ea typeface="微軟正黑體" panose="020B0604030504040204" pitchFamily="34" charset="-120"/>
          </a:endParaRPr>
        </a:p>
      </dgm:t>
    </dgm:pt>
    <dgm:pt modelId="{935D0646-E3F2-4777-8975-7FDDBD95B17C}" type="parTrans" cxnId="{0C82D783-362D-4F80-9675-4189D8CB51AF}">
      <dgm:prSet/>
      <dgm:spPr/>
      <dgm:t>
        <a:bodyPr/>
        <a:lstStyle/>
        <a:p>
          <a:endParaRPr lang="zh-TW" altLang="en-US"/>
        </a:p>
      </dgm:t>
    </dgm:pt>
    <dgm:pt modelId="{90874A09-78A8-45C2-A16B-1DAEC56AB899}" type="sibTrans" cxnId="{0C82D783-362D-4F80-9675-4189D8CB51AF}">
      <dgm:prSet/>
      <dgm:spPr/>
      <dgm:t>
        <a:bodyPr/>
        <a:lstStyle/>
        <a:p>
          <a:endParaRPr lang="zh-TW" altLang="en-US"/>
        </a:p>
      </dgm:t>
    </dgm:pt>
    <dgm:pt modelId="{0F6572E4-A615-43CF-951E-435BB3E6E2BB}">
      <dgm:prSet custT="1"/>
      <dgm:spPr/>
      <dgm:t>
        <a:bodyPr/>
        <a:lstStyle/>
        <a:p>
          <a:pPr rtl="0"/>
          <a:r>
            <a:rPr lang="en-US" sz="2400" dirty="0" smtClean="0">
              <a:latin typeface="微軟正黑體" panose="020B0604030504040204" pitchFamily="34" charset="-120"/>
              <a:ea typeface="微軟正黑體" panose="020B0604030504040204" pitchFamily="34" charset="-120"/>
            </a:rPr>
            <a:t>TMCS</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NT2000</a:t>
          </a:r>
          <a:endParaRPr lang="zh-TW" sz="1800" b="1" i="1"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8E92DE49-A272-4F4A-A5DD-560023B877F1}" type="parTrans" cxnId="{A2D24964-39D5-4700-A192-F378189DF8BC}">
      <dgm:prSet/>
      <dgm:spPr/>
      <dgm:t>
        <a:bodyPr/>
        <a:lstStyle/>
        <a:p>
          <a:endParaRPr lang="zh-TW" altLang="en-US"/>
        </a:p>
      </dgm:t>
    </dgm:pt>
    <dgm:pt modelId="{E2E402E7-9455-4EAE-8A29-21992C875516}" type="sibTrans" cxnId="{A2D24964-39D5-4700-A192-F378189DF8BC}">
      <dgm:prSet/>
      <dgm:spPr/>
      <dgm:t>
        <a:bodyPr/>
        <a:lstStyle/>
        <a:p>
          <a:endParaRPr lang="zh-TW" altLang="en-US"/>
        </a:p>
      </dgm:t>
    </dgm:pt>
    <dgm:pt modelId="{A7330504-5C5C-4479-96D2-D8EA9F283BFB}" type="pres">
      <dgm:prSet presAssocID="{DED8EAD6-53A4-49FA-AF00-8564AB5D6CBE}" presName="diagram" presStyleCnt="0">
        <dgm:presLayoutVars>
          <dgm:chPref val="1"/>
          <dgm:dir/>
          <dgm:animOne val="branch"/>
          <dgm:animLvl val="lvl"/>
          <dgm:resizeHandles val="exact"/>
        </dgm:presLayoutVars>
      </dgm:prSet>
      <dgm:spPr/>
      <dgm:t>
        <a:bodyPr/>
        <a:lstStyle/>
        <a:p>
          <a:endParaRPr lang="zh-TW" altLang="en-US"/>
        </a:p>
      </dgm:t>
    </dgm:pt>
    <dgm:pt modelId="{94652E13-7D3A-43CA-88E6-0E554556BDB0}" type="pres">
      <dgm:prSet presAssocID="{70C24A6A-8EB6-4EDC-8BB0-F2A714405D0B}" presName="root1" presStyleCnt="0"/>
      <dgm:spPr/>
      <dgm:t>
        <a:bodyPr/>
        <a:lstStyle/>
        <a:p>
          <a:endParaRPr lang="zh-TW" altLang="en-US"/>
        </a:p>
      </dgm:t>
    </dgm:pt>
    <dgm:pt modelId="{4BB8302F-1C5C-42A3-88D3-4FF52F784339}" type="pres">
      <dgm:prSet presAssocID="{70C24A6A-8EB6-4EDC-8BB0-F2A714405D0B}" presName="LevelOneTextNode" presStyleLbl="node0" presStyleIdx="0" presStyleCnt="1" custScaleX="21246" custScaleY="208449" custLinFactNeighborX="9195" custLinFactNeighborY="-16830">
        <dgm:presLayoutVars>
          <dgm:chPref val="3"/>
        </dgm:presLayoutVars>
      </dgm:prSet>
      <dgm:spPr>
        <a:prstGeom prst="ellipse">
          <a:avLst/>
        </a:prstGeom>
      </dgm:spPr>
      <dgm:t>
        <a:bodyPr/>
        <a:lstStyle/>
        <a:p>
          <a:endParaRPr lang="zh-TW" altLang="en-US"/>
        </a:p>
      </dgm:t>
    </dgm:pt>
    <dgm:pt modelId="{7112154C-418C-420C-A31F-11798B9C91B6}" type="pres">
      <dgm:prSet presAssocID="{70C24A6A-8EB6-4EDC-8BB0-F2A714405D0B}" presName="level2hierChild" presStyleCnt="0"/>
      <dgm:spPr/>
      <dgm:t>
        <a:bodyPr/>
        <a:lstStyle/>
        <a:p>
          <a:endParaRPr lang="zh-TW" altLang="en-US"/>
        </a:p>
      </dgm:t>
    </dgm:pt>
    <dgm:pt modelId="{0A397B7A-3285-48A3-B338-ABFA07A92EC9}" type="pres">
      <dgm:prSet presAssocID="{198C01B8-67D5-4AF4-8B4C-6549713D6F53}" presName="conn2-1" presStyleLbl="parChTrans1D2" presStyleIdx="0" presStyleCnt="3"/>
      <dgm:spPr/>
      <dgm:t>
        <a:bodyPr/>
        <a:lstStyle/>
        <a:p>
          <a:endParaRPr lang="zh-TW" altLang="en-US"/>
        </a:p>
      </dgm:t>
    </dgm:pt>
    <dgm:pt modelId="{F927436C-F49C-475A-9588-1C9D93ABD72C}" type="pres">
      <dgm:prSet presAssocID="{198C01B8-67D5-4AF4-8B4C-6549713D6F53}" presName="connTx" presStyleLbl="parChTrans1D2" presStyleIdx="0" presStyleCnt="3"/>
      <dgm:spPr/>
      <dgm:t>
        <a:bodyPr/>
        <a:lstStyle/>
        <a:p>
          <a:endParaRPr lang="zh-TW" altLang="en-US"/>
        </a:p>
      </dgm:t>
    </dgm:pt>
    <dgm:pt modelId="{A745EF29-ADDE-4CE3-B033-1377D307E84E}" type="pres">
      <dgm:prSet presAssocID="{714C846C-199B-4D6D-8AE7-2EF64D930715}" presName="root2" presStyleCnt="0"/>
      <dgm:spPr/>
      <dgm:t>
        <a:bodyPr/>
        <a:lstStyle/>
        <a:p>
          <a:endParaRPr lang="zh-TW" altLang="en-US"/>
        </a:p>
      </dgm:t>
    </dgm:pt>
    <dgm:pt modelId="{C75A6698-9F90-471A-8B7C-A8762EB94708}" type="pres">
      <dgm:prSet presAssocID="{714C846C-199B-4D6D-8AE7-2EF64D930715}" presName="LevelTwoTextNode" presStyleLbl="node2" presStyleIdx="0" presStyleCnt="3" custScaleX="54707" custScaleY="34338" custLinFactNeighborX="318" custLinFactNeighborY="-33085">
        <dgm:presLayoutVars>
          <dgm:chPref val="3"/>
        </dgm:presLayoutVars>
      </dgm:prSet>
      <dgm:spPr/>
      <dgm:t>
        <a:bodyPr/>
        <a:lstStyle/>
        <a:p>
          <a:endParaRPr lang="zh-TW" altLang="en-US"/>
        </a:p>
      </dgm:t>
    </dgm:pt>
    <dgm:pt modelId="{FD99A5C1-957A-4FD6-AAAE-588CCC18BFF0}" type="pres">
      <dgm:prSet presAssocID="{714C846C-199B-4D6D-8AE7-2EF64D930715}" presName="level3hierChild" presStyleCnt="0"/>
      <dgm:spPr/>
      <dgm:t>
        <a:bodyPr/>
        <a:lstStyle/>
        <a:p>
          <a:endParaRPr lang="zh-TW" altLang="en-US"/>
        </a:p>
      </dgm:t>
    </dgm:pt>
    <dgm:pt modelId="{749F415C-A17D-4C25-BE5B-470101E33F2A}" type="pres">
      <dgm:prSet presAssocID="{935D0646-E3F2-4777-8975-7FDDBD95B17C}" presName="conn2-1" presStyleLbl="parChTrans1D2" presStyleIdx="1" presStyleCnt="3"/>
      <dgm:spPr/>
      <dgm:t>
        <a:bodyPr/>
        <a:lstStyle/>
        <a:p>
          <a:endParaRPr lang="zh-TW" altLang="en-US"/>
        </a:p>
      </dgm:t>
    </dgm:pt>
    <dgm:pt modelId="{E4F0CD11-635B-4715-8811-10A849197316}" type="pres">
      <dgm:prSet presAssocID="{935D0646-E3F2-4777-8975-7FDDBD95B17C}" presName="connTx" presStyleLbl="parChTrans1D2" presStyleIdx="1" presStyleCnt="3"/>
      <dgm:spPr/>
      <dgm:t>
        <a:bodyPr/>
        <a:lstStyle/>
        <a:p>
          <a:endParaRPr lang="zh-TW" altLang="en-US"/>
        </a:p>
      </dgm:t>
    </dgm:pt>
    <dgm:pt modelId="{DD937AB2-099F-4C4C-BCDE-FB48E161DF9D}" type="pres">
      <dgm:prSet presAssocID="{7DA30D18-B3A9-4DAC-88F2-1D548D3FB41A}" presName="root2" presStyleCnt="0"/>
      <dgm:spPr/>
      <dgm:t>
        <a:bodyPr/>
        <a:lstStyle/>
        <a:p>
          <a:endParaRPr lang="zh-TW" altLang="en-US"/>
        </a:p>
      </dgm:t>
    </dgm:pt>
    <dgm:pt modelId="{7450EFE6-8BF1-4D2A-9810-769660099C48}" type="pres">
      <dgm:prSet presAssocID="{7DA30D18-B3A9-4DAC-88F2-1D548D3FB41A}" presName="LevelTwoTextNode" presStyleLbl="node2" presStyleIdx="1" presStyleCnt="3" custScaleX="54463" custScaleY="34338" custLinFactNeighborX="489" custLinFactNeighborY="-29256">
        <dgm:presLayoutVars>
          <dgm:chPref val="3"/>
        </dgm:presLayoutVars>
      </dgm:prSet>
      <dgm:spPr/>
      <dgm:t>
        <a:bodyPr/>
        <a:lstStyle/>
        <a:p>
          <a:endParaRPr lang="zh-TW" altLang="en-US"/>
        </a:p>
      </dgm:t>
    </dgm:pt>
    <dgm:pt modelId="{00235557-4BE4-4910-BE0F-68C224AD291E}" type="pres">
      <dgm:prSet presAssocID="{7DA30D18-B3A9-4DAC-88F2-1D548D3FB41A}" presName="level3hierChild" presStyleCnt="0"/>
      <dgm:spPr/>
      <dgm:t>
        <a:bodyPr/>
        <a:lstStyle/>
        <a:p>
          <a:endParaRPr lang="zh-TW" altLang="en-US"/>
        </a:p>
      </dgm:t>
    </dgm:pt>
    <dgm:pt modelId="{C782A217-5007-4F36-A088-BDE6E1F4B78D}" type="pres">
      <dgm:prSet presAssocID="{8E92DE49-A272-4F4A-A5DD-560023B877F1}" presName="conn2-1" presStyleLbl="parChTrans1D2" presStyleIdx="2" presStyleCnt="3"/>
      <dgm:spPr/>
      <dgm:t>
        <a:bodyPr/>
        <a:lstStyle/>
        <a:p>
          <a:endParaRPr lang="zh-TW" altLang="en-US"/>
        </a:p>
      </dgm:t>
    </dgm:pt>
    <dgm:pt modelId="{68E886BC-1D94-459B-9111-0AA75EA3E7A7}" type="pres">
      <dgm:prSet presAssocID="{8E92DE49-A272-4F4A-A5DD-560023B877F1}" presName="connTx" presStyleLbl="parChTrans1D2" presStyleIdx="2" presStyleCnt="3"/>
      <dgm:spPr/>
      <dgm:t>
        <a:bodyPr/>
        <a:lstStyle/>
        <a:p>
          <a:endParaRPr lang="zh-TW" altLang="en-US"/>
        </a:p>
      </dgm:t>
    </dgm:pt>
    <dgm:pt modelId="{22323D93-F9AB-4B9B-A866-7115467C6CE5}" type="pres">
      <dgm:prSet presAssocID="{0F6572E4-A615-43CF-951E-435BB3E6E2BB}" presName="root2" presStyleCnt="0"/>
      <dgm:spPr/>
      <dgm:t>
        <a:bodyPr/>
        <a:lstStyle/>
        <a:p>
          <a:endParaRPr lang="zh-TW" altLang="en-US"/>
        </a:p>
      </dgm:t>
    </dgm:pt>
    <dgm:pt modelId="{BE1690D6-BE21-45DC-9C86-6DDA118561EF}" type="pres">
      <dgm:prSet presAssocID="{0F6572E4-A615-43CF-951E-435BB3E6E2BB}" presName="LevelTwoTextNode" presStyleLbl="node2" presStyleIdx="2" presStyleCnt="3" custScaleX="54463" custScaleY="34338" custLinFactNeighborX="1376" custLinFactNeighborY="-24417">
        <dgm:presLayoutVars>
          <dgm:chPref val="3"/>
        </dgm:presLayoutVars>
      </dgm:prSet>
      <dgm:spPr/>
      <dgm:t>
        <a:bodyPr/>
        <a:lstStyle/>
        <a:p>
          <a:endParaRPr lang="zh-TW" altLang="en-US"/>
        </a:p>
      </dgm:t>
    </dgm:pt>
    <dgm:pt modelId="{7312A085-96BD-4325-ACA7-044C41A8792C}" type="pres">
      <dgm:prSet presAssocID="{0F6572E4-A615-43CF-951E-435BB3E6E2BB}" presName="level3hierChild" presStyleCnt="0"/>
      <dgm:spPr/>
      <dgm:t>
        <a:bodyPr/>
        <a:lstStyle/>
        <a:p>
          <a:endParaRPr lang="zh-TW" altLang="en-US"/>
        </a:p>
      </dgm:t>
    </dgm:pt>
  </dgm:ptLst>
  <dgm:cxnLst>
    <dgm:cxn modelId="{1CAD423B-3FB4-4570-8924-DF6817345907}" type="presOf" srcId="{8E92DE49-A272-4F4A-A5DD-560023B877F1}" destId="{68E886BC-1D94-459B-9111-0AA75EA3E7A7}" srcOrd="1" destOrd="0" presId="urn:microsoft.com/office/officeart/2005/8/layout/hierarchy2"/>
    <dgm:cxn modelId="{340509D2-3CB9-40FE-ACD8-FF821C6616ED}" srcId="{DED8EAD6-53A4-49FA-AF00-8564AB5D6CBE}" destId="{70C24A6A-8EB6-4EDC-8BB0-F2A714405D0B}" srcOrd="0" destOrd="0" parTransId="{D8771F24-B9E8-4268-BFF1-2EF85A93CFF2}" sibTransId="{D903BE49-7BC9-4C6B-B14A-858744763FAC}"/>
    <dgm:cxn modelId="{2394C2AE-2C42-4819-BEB1-FBB30F17C11E}" type="presOf" srcId="{935D0646-E3F2-4777-8975-7FDDBD95B17C}" destId="{E4F0CD11-635B-4715-8811-10A849197316}" srcOrd="1" destOrd="0" presId="urn:microsoft.com/office/officeart/2005/8/layout/hierarchy2"/>
    <dgm:cxn modelId="{3ECD936F-5DF8-458D-9202-D56B45C3A1DB}" type="presOf" srcId="{714C846C-199B-4D6D-8AE7-2EF64D930715}" destId="{C75A6698-9F90-471A-8B7C-A8762EB94708}" srcOrd="0" destOrd="0" presId="urn:microsoft.com/office/officeart/2005/8/layout/hierarchy2"/>
    <dgm:cxn modelId="{A2D24964-39D5-4700-A192-F378189DF8BC}" srcId="{70C24A6A-8EB6-4EDC-8BB0-F2A714405D0B}" destId="{0F6572E4-A615-43CF-951E-435BB3E6E2BB}" srcOrd="2" destOrd="0" parTransId="{8E92DE49-A272-4F4A-A5DD-560023B877F1}" sibTransId="{E2E402E7-9455-4EAE-8A29-21992C875516}"/>
    <dgm:cxn modelId="{4862B731-FDCB-4A7D-BBD6-2CF6C3FA75DC}" type="presOf" srcId="{0F6572E4-A615-43CF-951E-435BB3E6E2BB}" destId="{BE1690D6-BE21-45DC-9C86-6DDA118561EF}" srcOrd="0" destOrd="0" presId="urn:microsoft.com/office/officeart/2005/8/layout/hierarchy2"/>
    <dgm:cxn modelId="{B1FE0883-26C0-483B-914A-63BF64E63ABD}" srcId="{70C24A6A-8EB6-4EDC-8BB0-F2A714405D0B}" destId="{714C846C-199B-4D6D-8AE7-2EF64D930715}" srcOrd="0" destOrd="0" parTransId="{198C01B8-67D5-4AF4-8B4C-6549713D6F53}" sibTransId="{0B3743E9-BCA2-4A68-B6D3-DF89B40ED040}"/>
    <dgm:cxn modelId="{A8080892-03FF-4874-92B6-72BCFD1C334E}" type="presOf" srcId="{7DA30D18-B3A9-4DAC-88F2-1D548D3FB41A}" destId="{7450EFE6-8BF1-4D2A-9810-769660099C48}" srcOrd="0" destOrd="0" presId="urn:microsoft.com/office/officeart/2005/8/layout/hierarchy2"/>
    <dgm:cxn modelId="{BC7751B6-3BB7-4CB0-9BC6-0B213C6FF062}" type="presOf" srcId="{198C01B8-67D5-4AF4-8B4C-6549713D6F53}" destId="{F927436C-F49C-475A-9588-1C9D93ABD72C}" srcOrd="1" destOrd="0" presId="urn:microsoft.com/office/officeart/2005/8/layout/hierarchy2"/>
    <dgm:cxn modelId="{08716DAA-93E1-4A02-A693-36671D4F9715}" type="presOf" srcId="{DED8EAD6-53A4-49FA-AF00-8564AB5D6CBE}" destId="{A7330504-5C5C-4479-96D2-D8EA9F283BFB}" srcOrd="0" destOrd="0" presId="urn:microsoft.com/office/officeart/2005/8/layout/hierarchy2"/>
    <dgm:cxn modelId="{0C82D783-362D-4F80-9675-4189D8CB51AF}" srcId="{70C24A6A-8EB6-4EDC-8BB0-F2A714405D0B}" destId="{7DA30D18-B3A9-4DAC-88F2-1D548D3FB41A}" srcOrd="1" destOrd="0" parTransId="{935D0646-E3F2-4777-8975-7FDDBD95B17C}" sibTransId="{90874A09-78A8-45C2-A16B-1DAEC56AB899}"/>
    <dgm:cxn modelId="{669FA348-A57F-4DD8-8EC1-6565ADDFFFCF}" type="presOf" srcId="{70C24A6A-8EB6-4EDC-8BB0-F2A714405D0B}" destId="{4BB8302F-1C5C-42A3-88D3-4FF52F784339}" srcOrd="0" destOrd="0" presId="urn:microsoft.com/office/officeart/2005/8/layout/hierarchy2"/>
    <dgm:cxn modelId="{658823C9-55BE-4490-A186-AD4082BEA51A}" type="presOf" srcId="{8E92DE49-A272-4F4A-A5DD-560023B877F1}" destId="{C782A217-5007-4F36-A088-BDE6E1F4B78D}" srcOrd="0" destOrd="0" presId="urn:microsoft.com/office/officeart/2005/8/layout/hierarchy2"/>
    <dgm:cxn modelId="{6904A54C-CD57-40BF-A508-C8E863C6C1C0}" type="presOf" srcId="{198C01B8-67D5-4AF4-8B4C-6549713D6F53}" destId="{0A397B7A-3285-48A3-B338-ABFA07A92EC9}" srcOrd="0" destOrd="0" presId="urn:microsoft.com/office/officeart/2005/8/layout/hierarchy2"/>
    <dgm:cxn modelId="{8DC82FF8-60C2-499D-B627-B5DEDCA3A568}" type="presOf" srcId="{935D0646-E3F2-4777-8975-7FDDBD95B17C}" destId="{749F415C-A17D-4C25-BE5B-470101E33F2A}" srcOrd="0" destOrd="0" presId="urn:microsoft.com/office/officeart/2005/8/layout/hierarchy2"/>
    <dgm:cxn modelId="{4D42F659-71BA-4060-8B93-FB07484A1977}" type="presParOf" srcId="{A7330504-5C5C-4479-96D2-D8EA9F283BFB}" destId="{94652E13-7D3A-43CA-88E6-0E554556BDB0}" srcOrd="0" destOrd="0" presId="urn:microsoft.com/office/officeart/2005/8/layout/hierarchy2"/>
    <dgm:cxn modelId="{89FCC2B3-682E-4351-A781-F120AD414040}" type="presParOf" srcId="{94652E13-7D3A-43CA-88E6-0E554556BDB0}" destId="{4BB8302F-1C5C-42A3-88D3-4FF52F784339}" srcOrd="0" destOrd="0" presId="urn:microsoft.com/office/officeart/2005/8/layout/hierarchy2"/>
    <dgm:cxn modelId="{EF8165CE-6C82-4007-B71F-3024923A1084}" type="presParOf" srcId="{94652E13-7D3A-43CA-88E6-0E554556BDB0}" destId="{7112154C-418C-420C-A31F-11798B9C91B6}" srcOrd="1" destOrd="0" presId="urn:microsoft.com/office/officeart/2005/8/layout/hierarchy2"/>
    <dgm:cxn modelId="{5D1308C0-EB3D-482F-A1D7-27B64B6E450F}" type="presParOf" srcId="{7112154C-418C-420C-A31F-11798B9C91B6}" destId="{0A397B7A-3285-48A3-B338-ABFA07A92EC9}" srcOrd="0" destOrd="0" presId="urn:microsoft.com/office/officeart/2005/8/layout/hierarchy2"/>
    <dgm:cxn modelId="{047B66A5-BAB3-481F-B488-D25B935FF424}" type="presParOf" srcId="{0A397B7A-3285-48A3-B338-ABFA07A92EC9}" destId="{F927436C-F49C-475A-9588-1C9D93ABD72C}" srcOrd="0" destOrd="0" presId="urn:microsoft.com/office/officeart/2005/8/layout/hierarchy2"/>
    <dgm:cxn modelId="{D5CE57F6-44C5-4E56-9CC2-D19075648AB6}" type="presParOf" srcId="{7112154C-418C-420C-A31F-11798B9C91B6}" destId="{A745EF29-ADDE-4CE3-B033-1377D307E84E}" srcOrd="1" destOrd="0" presId="urn:microsoft.com/office/officeart/2005/8/layout/hierarchy2"/>
    <dgm:cxn modelId="{29469075-7DDE-406E-8CC8-B5832CE9658E}" type="presParOf" srcId="{A745EF29-ADDE-4CE3-B033-1377D307E84E}" destId="{C75A6698-9F90-471A-8B7C-A8762EB94708}" srcOrd="0" destOrd="0" presId="urn:microsoft.com/office/officeart/2005/8/layout/hierarchy2"/>
    <dgm:cxn modelId="{48D6CFAA-DC2B-4947-ACD9-CA26223E0AFE}" type="presParOf" srcId="{A745EF29-ADDE-4CE3-B033-1377D307E84E}" destId="{FD99A5C1-957A-4FD6-AAAE-588CCC18BFF0}" srcOrd="1" destOrd="0" presId="urn:microsoft.com/office/officeart/2005/8/layout/hierarchy2"/>
    <dgm:cxn modelId="{153FAA7F-385B-400D-A96F-3DB0D45F368B}" type="presParOf" srcId="{7112154C-418C-420C-A31F-11798B9C91B6}" destId="{749F415C-A17D-4C25-BE5B-470101E33F2A}" srcOrd="2" destOrd="0" presId="urn:microsoft.com/office/officeart/2005/8/layout/hierarchy2"/>
    <dgm:cxn modelId="{65E6C4DF-AA92-40BF-963E-45E9EAE5A412}" type="presParOf" srcId="{749F415C-A17D-4C25-BE5B-470101E33F2A}" destId="{E4F0CD11-635B-4715-8811-10A849197316}" srcOrd="0" destOrd="0" presId="urn:microsoft.com/office/officeart/2005/8/layout/hierarchy2"/>
    <dgm:cxn modelId="{CF1C527B-482F-4DE0-A625-1A541BA3B059}" type="presParOf" srcId="{7112154C-418C-420C-A31F-11798B9C91B6}" destId="{DD937AB2-099F-4C4C-BCDE-FB48E161DF9D}" srcOrd="3" destOrd="0" presId="urn:microsoft.com/office/officeart/2005/8/layout/hierarchy2"/>
    <dgm:cxn modelId="{34BD125A-DE63-4068-8A73-A1219ED6DC3B}" type="presParOf" srcId="{DD937AB2-099F-4C4C-BCDE-FB48E161DF9D}" destId="{7450EFE6-8BF1-4D2A-9810-769660099C48}" srcOrd="0" destOrd="0" presId="urn:microsoft.com/office/officeart/2005/8/layout/hierarchy2"/>
    <dgm:cxn modelId="{65C45962-426E-41EB-AC24-ED65850EAB49}" type="presParOf" srcId="{DD937AB2-099F-4C4C-BCDE-FB48E161DF9D}" destId="{00235557-4BE4-4910-BE0F-68C224AD291E}" srcOrd="1" destOrd="0" presId="urn:microsoft.com/office/officeart/2005/8/layout/hierarchy2"/>
    <dgm:cxn modelId="{CF54126D-9ADF-488C-AD7B-C4C48AE69352}" type="presParOf" srcId="{7112154C-418C-420C-A31F-11798B9C91B6}" destId="{C782A217-5007-4F36-A088-BDE6E1F4B78D}" srcOrd="4" destOrd="0" presId="urn:microsoft.com/office/officeart/2005/8/layout/hierarchy2"/>
    <dgm:cxn modelId="{7BEDCF68-51FF-466C-A10D-903CB7E6E128}" type="presParOf" srcId="{C782A217-5007-4F36-A088-BDE6E1F4B78D}" destId="{68E886BC-1D94-459B-9111-0AA75EA3E7A7}" srcOrd="0" destOrd="0" presId="urn:microsoft.com/office/officeart/2005/8/layout/hierarchy2"/>
    <dgm:cxn modelId="{47D1AFA8-DFF8-48B3-84C9-2410A984913C}" type="presParOf" srcId="{7112154C-418C-420C-A31F-11798B9C91B6}" destId="{22323D93-F9AB-4B9B-A866-7115467C6CE5}" srcOrd="5" destOrd="0" presId="urn:microsoft.com/office/officeart/2005/8/layout/hierarchy2"/>
    <dgm:cxn modelId="{103D8669-1928-4EB7-B3FB-0B5F8E8237B1}" type="presParOf" srcId="{22323D93-F9AB-4B9B-A866-7115467C6CE5}" destId="{BE1690D6-BE21-45DC-9C86-6DDA118561EF}" srcOrd="0" destOrd="0" presId="urn:microsoft.com/office/officeart/2005/8/layout/hierarchy2"/>
    <dgm:cxn modelId="{95D7BD11-DCF3-4798-ACEE-5AF2C651E950}" type="presParOf" srcId="{22323D93-F9AB-4B9B-A866-7115467C6CE5}" destId="{7312A085-96BD-4325-ACA7-044C41A8792C}" srcOrd="1" destOrd="0" presId="urn:microsoft.com/office/officeart/2005/8/layout/hierarchy2"/>
  </dgm:cxnLst>
  <dgm:bg>
    <a:noFill/>
  </dgm:bg>
  <dgm:whole>
    <a:ln w="3175">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4A28DF-00B4-4528-8DDB-2C9DD94398EB}"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D3735E21-6067-4F0B-B8FC-D31099C9DCE7}">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自然人</a:t>
          </a:r>
          <a:endParaRPr lang="zh-TW" altLang="en-US" sz="2400" dirty="0">
            <a:effectLst>
              <a:outerShdw blurRad="38100" dist="38100" dir="2700000" algn="tl">
                <a:srgbClr val="000000">
                  <a:alpha val="43137"/>
                </a:srgbClr>
              </a:outerShdw>
            </a:effectLst>
          </a:endParaRPr>
        </a:p>
      </dgm:t>
    </dgm:pt>
    <dgm:pt modelId="{15AAB6C0-0F48-460A-BDAF-B1BFD00A3BC3}" type="parTrans" cxnId="{58F7BE06-D5F0-461A-BE33-38AF5CECAE4B}">
      <dgm:prSet/>
      <dgm:spPr/>
      <dgm:t>
        <a:bodyPr/>
        <a:lstStyle/>
        <a:p>
          <a:endParaRPr lang="zh-TW" altLang="en-US"/>
        </a:p>
      </dgm:t>
    </dgm:pt>
    <dgm:pt modelId="{FC4C57FD-9955-49D1-9545-95A9985F4DE4}" type="sibTrans" cxnId="{58F7BE06-D5F0-461A-BE33-38AF5CECAE4B}">
      <dgm:prSet/>
      <dgm:spPr/>
      <dgm:t>
        <a:bodyPr/>
        <a:lstStyle/>
        <a:p>
          <a:endParaRPr lang="zh-TW" altLang="en-US"/>
        </a:p>
      </dgm:t>
    </dgm:pt>
    <dgm:pt modelId="{0104CF2B-82FF-40FE-BF3D-0AF496165FBB}">
      <dgm:prSet phldrT="[文字]" custT="1">
        <dgm:style>
          <a:lnRef idx="2">
            <a:schemeClr val="accent3"/>
          </a:lnRef>
          <a:fillRef idx="1">
            <a:schemeClr val="lt1"/>
          </a:fillRef>
          <a:effectRef idx="0">
            <a:schemeClr val="accent3"/>
          </a:effectRef>
          <a:fontRef idx="minor">
            <a:schemeClr val="dk1"/>
          </a:fontRef>
        </dgm:style>
      </dgm:prSet>
      <dgm:spPr/>
      <dgm:t>
        <a:bodyPr/>
        <a:lstStyle/>
        <a:p>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法人</a:t>
          </a:r>
          <a:endParaRPr lang="zh-TW" altLang="en-US" sz="2400" dirty="0">
            <a:effectLst>
              <a:outerShdw blurRad="38100" dist="38100" dir="2700000" algn="tl">
                <a:srgbClr val="000000">
                  <a:alpha val="43137"/>
                </a:srgbClr>
              </a:outerShdw>
            </a:effectLst>
          </a:endParaRPr>
        </a:p>
      </dgm:t>
    </dgm:pt>
    <dgm:pt modelId="{AFA1680F-4AEF-4E01-825E-5F81FCFCEBC7}" type="parTrans" cxnId="{846CC566-7832-4145-8245-D21DC0154E5F}">
      <dgm:prSet/>
      <dgm:spPr/>
      <dgm:t>
        <a:bodyPr/>
        <a:lstStyle/>
        <a:p>
          <a:endParaRPr lang="zh-TW" altLang="en-US"/>
        </a:p>
      </dgm:t>
    </dgm:pt>
    <dgm:pt modelId="{B44A4F3E-E665-44A5-9527-4CA147108E88}" type="sibTrans" cxnId="{846CC566-7832-4145-8245-D21DC0154E5F}">
      <dgm:prSet/>
      <dgm:spPr/>
      <dgm:t>
        <a:bodyPr/>
        <a:lstStyle/>
        <a:p>
          <a:endParaRPr lang="zh-TW" altLang="en-US"/>
        </a:p>
      </dgm:t>
    </dgm:pt>
    <dgm:pt modelId="{D3C86F6D-9B7E-483C-85CD-55D4CD0940F9}">
      <dgm:prSet phldrT="[文字]" custT="1">
        <dgm:style>
          <a:lnRef idx="2">
            <a:schemeClr val="accent4"/>
          </a:lnRef>
          <a:fillRef idx="1">
            <a:schemeClr val="lt1"/>
          </a:fillRef>
          <a:effectRef idx="0">
            <a:schemeClr val="accent4"/>
          </a:effectRef>
          <a:fontRef idx="minor">
            <a:schemeClr val="dk1"/>
          </a:fontRef>
        </dgm:style>
      </dgm:prSet>
      <dgm:spPr/>
      <dgm:t>
        <a:bodyPr/>
        <a:lstStyle/>
        <a:p>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特殊著作</a:t>
          </a:r>
          <a:endParaRPr lang="zh-TW" altLang="en-US" sz="2400" dirty="0">
            <a:effectLst>
              <a:outerShdw blurRad="38100" dist="38100" dir="2700000" algn="tl">
                <a:srgbClr val="000000">
                  <a:alpha val="43137"/>
                </a:srgbClr>
              </a:outerShdw>
            </a:effectLst>
          </a:endParaRPr>
        </a:p>
      </dgm:t>
    </dgm:pt>
    <dgm:pt modelId="{766B36E1-A01B-4093-A0ED-27017F835F2B}" type="parTrans" cxnId="{7CB63204-8CCE-4E64-B9A5-B883F6F1FBD3}">
      <dgm:prSet/>
      <dgm:spPr/>
      <dgm:t>
        <a:bodyPr/>
        <a:lstStyle/>
        <a:p>
          <a:endParaRPr lang="zh-TW" altLang="en-US"/>
        </a:p>
      </dgm:t>
    </dgm:pt>
    <dgm:pt modelId="{D707C0D3-9C95-4D0E-8A14-97E43DE32770}" type="sibTrans" cxnId="{7CB63204-8CCE-4E64-B9A5-B883F6F1FBD3}">
      <dgm:prSet/>
      <dgm:spPr/>
      <dgm:t>
        <a:bodyPr/>
        <a:lstStyle/>
        <a:p>
          <a:endParaRPr lang="zh-TW" altLang="en-US"/>
        </a:p>
      </dgm:t>
    </dgm:pt>
    <dgm:pt modelId="{14991B02-479F-4489-AA0E-B29FCE4E08A4}">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2000" b="1" dirty="0" smtClean="0">
              <a:solidFill>
                <a:srgbClr val="996633"/>
              </a:solidFill>
              <a:latin typeface="標楷體" panose="03000509000000000000" pitchFamily="65" charset="-120"/>
              <a:ea typeface="標楷體" panose="03000509000000000000" pitchFamily="65" charset="-120"/>
            </a:rPr>
            <a:t>著作財產權，除本法另有規定外，存續於</a:t>
          </a:r>
          <a:r>
            <a:rPr lang="zh-TW" altLang="en-US" sz="2000" b="1" u="sng" dirty="0" smtClean="0">
              <a:solidFill>
                <a:srgbClr val="FF0000"/>
              </a:solidFill>
              <a:latin typeface="標楷體" panose="03000509000000000000" pitchFamily="65" charset="-120"/>
              <a:ea typeface="標楷體" panose="03000509000000000000" pitchFamily="65" charset="-120"/>
            </a:rPr>
            <a:t>著作人之生存期間及其死亡後</a:t>
          </a:r>
          <a:r>
            <a:rPr lang="en-US" altLang="zh-TW" sz="2000" b="1" u="sng" dirty="0" smtClean="0">
              <a:solidFill>
                <a:srgbClr val="FF0000"/>
              </a:solidFill>
              <a:latin typeface="標楷體" panose="03000509000000000000" pitchFamily="65" charset="-120"/>
              <a:ea typeface="標楷體" panose="03000509000000000000" pitchFamily="65" charset="-120"/>
            </a:rPr>
            <a:t>50</a:t>
          </a:r>
          <a:r>
            <a:rPr lang="zh-TW" altLang="en-US" sz="2000" b="1" u="sng" dirty="0" smtClean="0">
              <a:solidFill>
                <a:srgbClr val="FF0000"/>
              </a:solidFill>
              <a:latin typeface="標楷體" panose="03000509000000000000" pitchFamily="65" charset="-120"/>
              <a:ea typeface="標楷體" panose="03000509000000000000" pitchFamily="65" charset="-120"/>
            </a:rPr>
            <a:t>年</a:t>
          </a:r>
          <a:endParaRPr lang="zh-TW" altLang="en-US" sz="2000" dirty="0"/>
        </a:p>
      </dgm:t>
    </dgm:pt>
    <dgm:pt modelId="{46B45A83-B969-4672-9850-B6DFA243B041}" type="parTrans" cxnId="{562781BE-1F87-45A2-838D-4E4D3C1209A3}">
      <dgm:prSet/>
      <dgm:spPr/>
      <dgm:t>
        <a:bodyPr/>
        <a:lstStyle/>
        <a:p>
          <a:endParaRPr lang="zh-TW" altLang="en-US"/>
        </a:p>
      </dgm:t>
    </dgm:pt>
    <dgm:pt modelId="{2EA2C029-5F2F-46D0-8CA3-1E6B32A53684}" type="sibTrans" cxnId="{562781BE-1F87-45A2-838D-4E4D3C1209A3}">
      <dgm:prSet/>
      <dgm:spPr/>
      <dgm:t>
        <a:bodyPr/>
        <a:lstStyle/>
        <a:p>
          <a:endParaRPr lang="zh-TW" altLang="en-US"/>
        </a:p>
      </dgm:t>
    </dgm:pt>
    <dgm:pt modelId="{EE2380CA-5C46-4FCD-9684-A428EE4A9226}">
      <dgm:prSet phldrT="[文字]" custT="1">
        <dgm:style>
          <a:lnRef idx="2">
            <a:schemeClr val="accent3"/>
          </a:lnRef>
          <a:fillRef idx="1">
            <a:schemeClr val="lt1"/>
          </a:fillRef>
          <a:effectRef idx="0">
            <a:schemeClr val="accent3"/>
          </a:effectRef>
          <a:fontRef idx="minor">
            <a:schemeClr val="dk1"/>
          </a:fontRef>
        </dgm:style>
      </dgm:prSet>
      <dgm:spPr/>
      <dgm:t>
        <a:bodyPr/>
        <a:lstStyle/>
        <a:p>
          <a:pPr algn="just"/>
          <a:r>
            <a:rPr lang="zh-TW" altLang="en-US" sz="2000" b="1" dirty="0" smtClean="0">
              <a:solidFill>
                <a:srgbClr val="996633"/>
              </a:solidFill>
              <a:latin typeface="標楷體" panose="03000509000000000000" pitchFamily="65" charset="-120"/>
              <a:ea typeface="標楷體" panose="03000509000000000000" pitchFamily="65" charset="-120"/>
            </a:rPr>
            <a:t>法人為著作人之著作，其著作財產權存續至其</a:t>
          </a:r>
          <a:r>
            <a:rPr lang="zh-TW" altLang="en-US" sz="2000" b="1" u="sng" dirty="0" smtClean="0">
              <a:solidFill>
                <a:srgbClr val="FF0000"/>
              </a:solidFill>
              <a:latin typeface="標楷體" panose="03000509000000000000" pitchFamily="65" charset="-120"/>
              <a:ea typeface="標楷體" panose="03000509000000000000" pitchFamily="65" charset="-120"/>
            </a:rPr>
            <a:t>著作公開發表後</a:t>
          </a:r>
          <a:r>
            <a:rPr lang="en-US" altLang="zh-TW" sz="2000" b="1" u="sng" dirty="0" smtClean="0">
              <a:solidFill>
                <a:srgbClr val="FF0000"/>
              </a:solidFill>
              <a:latin typeface="標楷體" panose="03000509000000000000" pitchFamily="65" charset="-120"/>
              <a:ea typeface="標楷體" panose="03000509000000000000" pitchFamily="65" charset="-120"/>
            </a:rPr>
            <a:t>50</a:t>
          </a:r>
          <a:r>
            <a:rPr lang="zh-TW" altLang="en-US" sz="2000" b="1" u="sng" dirty="0" smtClean="0">
              <a:solidFill>
                <a:srgbClr val="FF0000"/>
              </a:solidFill>
              <a:latin typeface="標楷體" panose="03000509000000000000" pitchFamily="65" charset="-120"/>
              <a:ea typeface="標楷體" panose="03000509000000000000" pitchFamily="65" charset="-120"/>
            </a:rPr>
            <a:t>年</a:t>
          </a:r>
          <a:r>
            <a:rPr lang="zh-TW" altLang="en-US" sz="2000" b="1" dirty="0" smtClean="0">
              <a:solidFill>
                <a:srgbClr val="996633"/>
              </a:solidFill>
              <a:latin typeface="標楷體" panose="03000509000000000000" pitchFamily="65" charset="-120"/>
              <a:ea typeface="標楷體" panose="03000509000000000000" pitchFamily="65" charset="-120"/>
            </a:rPr>
            <a:t>。但著作在創作完成時起算</a:t>
          </a:r>
          <a:r>
            <a:rPr lang="en-US" altLang="zh-TW" sz="2000" b="1" dirty="0" smtClean="0">
              <a:solidFill>
                <a:srgbClr val="996633"/>
              </a:solidFill>
              <a:latin typeface="標楷體" panose="03000509000000000000" pitchFamily="65" charset="-120"/>
              <a:ea typeface="標楷體" panose="03000509000000000000" pitchFamily="65" charset="-120"/>
            </a:rPr>
            <a:t>50</a:t>
          </a:r>
          <a:r>
            <a:rPr lang="zh-TW" altLang="en-US" sz="2000" b="1" dirty="0" smtClean="0">
              <a:solidFill>
                <a:srgbClr val="996633"/>
              </a:solidFill>
              <a:latin typeface="標楷體" panose="03000509000000000000" pitchFamily="65" charset="-120"/>
              <a:ea typeface="標楷體" panose="03000509000000000000" pitchFamily="65" charset="-120"/>
            </a:rPr>
            <a:t>年內未公開發表者，其著作財產權存續至</a:t>
          </a:r>
          <a:r>
            <a:rPr lang="zh-TW" altLang="en-US" sz="2000" b="1" u="sng" dirty="0" smtClean="0">
              <a:solidFill>
                <a:srgbClr val="FF0000"/>
              </a:solidFill>
              <a:latin typeface="標楷體" panose="03000509000000000000" pitchFamily="65" charset="-120"/>
              <a:ea typeface="標楷體" panose="03000509000000000000" pitchFamily="65" charset="-120"/>
            </a:rPr>
            <a:t>創作完成時起</a:t>
          </a:r>
          <a:r>
            <a:rPr lang="en-US" altLang="zh-TW" sz="2000" b="1" u="sng" dirty="0" smtClean="0">
              <a:solidFill>
                <a:srgbClr val="FF0000"/>
              </a:solidFill>
              <a:latin typeface="標楷體" panose="03000509000000000000" pitchFamily="65" charset="-120"/>
              <a:ea typeface="標楷體" panose="03000509000000000000" pitchFamily="65" charset="-120"/>
            </a:rPr>
            <a:t>50</a:t>
          </a:r>
          <a:r>
            <a:rPr lang="zh-TW" altLang="en-US" sz="2000" b="1" u="sng" dirty="0" smtClean="0">
              <a:solidFill>
                <a:srgbClr val="FF0000"/>
              </a:solidFill>
              <a:latin typeface="標楷體" panose="03000509000000000000" pitchFamily="65" charset="-120"/>
              <a:ea typeface="標楷體" panose="03000509000000000000" pitchFamily="65" charset="-120"/>
            </a:rPr>
            <a:t>年</a:t>
          </a:r>
          <a:endParaRPr lang="zh-TW" altLang="en-US" sz="2000" dirty="0"/>
        </a:p>
      </dgm:t>
    </dgm:pt>
    <dgm:pt modelId="{3E8F7F53-615B-46D5-A756-3E29559B1D6D}" type="parTrans" cxnId="{8AB83FB6-C781-432C-8A44-3B6FA18B22E5}">
      <dgm:prSet/>
      <dgm:spPr/>
      <dgm:t>
        <a:bodyPr/>
        <a:lstStyle/>
        <a:p>
          <a:endParaRPr lang="zh-TW" altLang="en-US"/>
        </a:p>
      </dgm:t>
    </dgm:pt>
    <dgm:pt modelId="{0996E331-4F6E-4C8E-8F32-B7F22D9606F9}" type="sibTrans" cxnId="{8AB83FB6-C781-432C-8A44-3B6FA18B22E5}">
      <dgm:prSet/>
      <dgm:spPr/>
      <dgm:t>
        <a:bodyPr/>
        <a:lstStyle/>
        <a:p>
          <a:endParaRPr lang="zh-TW" altLang="en-US"/>
        </a:p>
      </dgm:t>
    </dgm:pt>
    <dgm:pt modelId="{231B45AE-89B5-47E1-8FEE-8AF93741EFAB}">
      <dgm:prSet phldrT="[文字]" custT="1">
        <dgm:style>
          <a:lnRef idx="2">
            <a:schemeClr val="accent4"/>
          </a:lnRef>
          <a:fillRef idx="1">
            <a:schemeClr val="lt1"/>
          </a:fillRef>
          <a:effectRef idx="0">
            <a:schemeClr val="accent4"/>
          </a:effectRef>
          <a:fontRef idx="minor">
            <a:schemeClr val="dk1"/>
          </a:fontRef>
        </dgm:style>
      </dgm:prSet>
      <dgm:spPr/>
      <dgm:t>
        <a:bodyPr/>
        <a:lstStyle/>
        <a:p>
          <a:pPr algn="just"/>
          <a:r>
            <a:rPr lang="zh-TW" altLang="en-US" sz="2000" b="1" dirty="0" smtClean="0">
              <a:solidFill>
                <a:srgbClr val="996633"/>
              </a:solidFill>
              <a:latin typeface="標楷體" panose="03000509000000000000" pitchFamily="65" charset="-120"/>
              <a:ea typeface="標楷體" panose="03000509000000000000" pitchFamily="65" charset="-120"/>
            </a:rPr>
            <a:t>攝影、視聽、錄音及表演之著作財產權存續至</a:t>
          </a:r>
          <a:r>
            <a:rPr lang="zh-TW" altLang="en-US" sz="2000" b="1" u="sng" dirty="0" smtClean="0">
              <a:solidFill>
                <a:srgbClr val="FF0000"/>
              </a:solidFill>
              <a:latin typeface="標楷體" panose="03000509000000000000" pitchFamily="65" charset="-120"/>
              <a:ea typeface="標楷體" panose="03000509000000000000" pitchFamily="65" charset="-120"/>
            </a:rPr>
            <a:t>著作公開發表後</a:t>
          </a:r>
          <a:r>
            <a:rPr lang="en-US" altLang="zh-TW" sz="2000" b="1" u="sng" dirty="0" smtClean="0">
              <a:solidFill>
                <a:srgbClr val="FF0000"/>
              </a:solidFill>
              <a:latin typeface="標楷體" panose="03000509000000000000" pitchFamily="65" charset="-120"/>
              <a:ea typeface="標楷體" panose="03000509000000000000" pitchFamily="65" charset="-120"/>
            </a:rPr>
            <a:t>50</a:t>
          </a:r>
          <a:r>
            <a:rPr lang="zh-TW" altLang="en-US" sz="2000" b="1" u="sng" dirty="0" smtClean="0">
              <a:solidFill>
                <a:srgbClr val="FF0000"/>
              </a:solidFill>
              <a:latin typeface="標楷體" panose="03000509000000000000" pitchFamily="65" charset="-120"/>
              <a:ea typeface="標楷體" panose="03000509000000000000" pitchFamily="65" charset="-120"/>
            </a:rPr>
            <a:t>年</a:t>
          </a:r>
          <a:endParaRPr lang="zh-TW" altLang="en-US" sz="2000" dirty="0"/>
        </a:p>
      </dgm:t>
    </dgm:pt>
    <dgm:pt modelId="{789A2465-FEF0-4346-BB98-2F6090D4AFA1}" type="parTrans" cxnId="{0DC7D129-75C4-4FB1-97E3-36896ABE70EA}">
      <dgm:prSet/>
      <dgm:spPr/>
      <dgm:t>
        <a:bodyPr/>
        <a:lstStyle/>
        <a:p>
          <a:endParaRPr lang="zh-TW" altLang="en-US"/>
        </a:p>
      </dgm:t>
    </dgm:pt>
    <dgm:pt modelId="{830451F1-EF76-4010-B413-DA87FD48208C}" type="sibTrans" cxnId="{0DC7D129-75C4-4FB1-97E3-36896ABE70EA}">
      <dgm:prSet/>
      <dgm:spPr/>
      <dgm:t>
        <a:bodyPr/>
        <a:lstStyle/>
        <a:p>
          <a:endParaRPr lang="zh-TW" altLang="en-US"/>
        </a:p>
      </dgm:t>
    </dgm:pt>
    <dgm:pt modelId="{4EAAEFF9-4498-4C21-9DD3-5221A7BFDCB6}" type="pres">
      <dgm:prSet presAssocID="{5E4A28DF-00B4-4528-8DDB-2C9DD94398EB}" presName="linear" presStyleCnt="0">
        <dgm:presLayoutVars>
          <dgm:dir/>
          <dgm:animLvl val="lvl"/>
          <dgm:resizeHandles val="exact"/>
        </dgm:presLayoutVars>
      </dgm:prSet>
      <dgm:spPr/>
      <dgm:t>
        <a:bodyPr/>
        <a:lstStyle/>
        <a:p>
          <a:endParaRPr lang="zh-TW" altLang="en-US"/>
        </a:p>
      </dgm:t>
    </dgm:pt>
    <dgm:pt modelId="{26DBEEC0-8A25-4851-B417-FCD23AAE4509}" type="pres">
      <dgm:prSet presAssocID="{D3735E21-6067-4F0B-B8FC-D31099C9DCE7}" presName="parentLin" presStyleCnt="0"/>
      <dgm:spPr/>
    </dgm:pt>
    <dgm:pt modelId="{FFE6160D-FC2A-449E-A4E0-03DA338CDD00}" type="pres">
      <dgm:prSet presAssocID="{D3735E21-6067-4F0B-B8FC-D31099C9DCE7}" presName="parentLeftMargin" presStyleLbl="node1" presStyleIdx="0" presStyleCnt="3"/>
      <dgm:spPr/>
      <dgm:t>
        <a:bodyPr/>
        <a:lstStyle/>
        <a:p>
          <a:endParaRPr lang="zh-TW" altLang="en-US"/>
        </a:p>
      </dgm:t>
    </dgm:pt>
    <dgm:pt modelId="{CFAF87BC-2CF4-45F7-BCDC-0C474800B0E4}" type="pres">
      <dgm:prSet presAssocID="{D3735E21-6067-4F0B-B8FC-D31099C9DCE7}" presName="parentText" presStyleLbl="node1" presStyleIdx="0" presStyleCnt="3">
        <dgm:presLayoutVars>
          <dgm:chMax val="0"/>
          <dgm:bulletEnabled val="1"/>
        </dgm:presLayoutVars>
      </dgm:prSet>
      <dgm:spPr/>
      <dgm:t>
        <a:bodyPr/>
        <a:lstStyle/>
        <a:p>
          <a:endParaRPr lang="zh-TW" altLang="en-US"/>
        </a:p>
      </dgm:t>
    </dgm:pt>
    <dgm:pt modelId="{23FA21A9-623B-4854-AADC-69B1E736C03A}" type="pres">
      <dgm:prSet presAssocID="{D3735E21-6067-4F0B-B8FC-D31099C9DCE7}" presName="negativeSpace" presStyleCnt="0"/>
      <dgm:spPr/>
    </dgm:pt>
    <dgm:pt modelId="{D289EFD3-D9AB-40CE-899C-EA9F534C3FA3}" type="pres">
      <dgm:prSet presAssocID="{D3735E21-6067-4F0B-B8FC-D31099C9DCE7}" presName="childText" presStyleLbl="conFgAcc1" presStyleIdx="0" presStyleCnt="3">
        <dgm:presLayoutVars>
          <dgm:bulletEnabled val="1"/>
        </dgm:presLayoutVars>
      </dgm:prSet>
      <dgm:spPr/>
      <dgm:t>
        <a:bodyPr/>
        <a:lstStyle/>
        <a:p>
          <a:endParaRPr lang="zh-TW" altLang="en-US"/>
        </a:p>
      </dgm:t>
    </dgm:pt>
    <dgm:pt modelId="{9B19A82C-0278-408A-B381-8DAFC92B476A}" type="pres">
      <dgm:prSet presAssocID="{FC4C57FD-9955-49D1-9545-95A9985F4DE4}" presName="spaceBetweenRectangles" presStyleCnt="0"/>
      <dgm:spPr/>
    </dgm:pt>
    <dgm:pt modelId="{170D9737-0F6D-4E2C-8098-E3064B9CDE4A}" type="pres">
      <dgm:prSet presAssocID="{0104CF2B-82FF-40FE-BF3D-0AF496165FBB}" presName="parentLin" presStyleCnt="0"/>
      <dgm:spPr/>
    </dgm:pt>
    <dgm:pt modelId="{BABFAD5B-7BFA-4935-8E71-04AF900CB409}" type="pres">
      <dgm:prSet presAssocID="{0104CF2B-82FF-40FE-BF3D-0AF496165FBB}" presName="parentLeftMargin" presStyleLbl="node1" presStyleIdx="0" presStyleCnt="3"/>
      <dgm:spPr/>
      <dgm:t>
        <a:bodyPr/>
        <a:lstStyle/>
        <a:p>
          <a:endParaRPr lang="zh-TW" altLang="en-US"/>
        </a:p>
      </dgm:t>
    </dgm:pt>
    <dgm:pt modelId="{C008F0BB-443B-442A-BF4B-843AD5EE4B40}" type="pres">
      <dgm:prSet presAssocID="{0104CF2B-82FF-40FE-BF3D-0AF496165FBB}" presName="parentText" presStyleLbl="node1" presStyleIdx="1" presStyleCnt="3">
        <dgm:presLayoutVars>
          <dgm:chMax val="0"/>
          <dgm:bulletEnabled val="1"/>
        </dgm:presLayoutVars>
      </dgm:prSet>
      <dgm:spPr/>
      <dgm:t>
        <a:bodyPr/>
        <a:lstStyle/>
        <a:p>
          <a:endParaRPr lang="zh-TW" altLang="en-US"/>
        </a:p>
      </dgm:t>
    </dgm:pt>
    <dgm:pt modelId="{37CDECDB-3CFC-4737-BFEC-C6D380F0ECAD}" type="pres">
      <dgm:prSet presAssocID="{0104CF2B-82FF-40FE-BF3D-0AF496165FBB}" presName="negativeSpace" presStyleCnt="0"/>
      <dgm:spPr/>
    </dgm:pt>
    <dgm:pt modelId="{C7ABA5CB-C7A7-4211-8AF0-4EB9E6A039D5}" type="pres">
      <dgm:prSet presAssocID="{0104CF2B-82FF-40FE-BF3D-0AF496165FBB}" presName="childText" presStyleLbl="conFgAcc1" presStyleIdx="1" presStyleCnt="3">
        <dgm:presLayoutVars>
          <dgm:bulletEnabled val="1"/>
        </dgm:presLayoutVars>
      </dgm:prSet>
      <dgm:spPr/>
      <dgm:t>
        <a:bodyPr/>
        <a:lstStyle/>
        <a:p>
          <a:endParaRPr lang="zh-TW" altLang="en-US"/>
        </a:p>
      </dgm:t>
    </dgm:pt>
    <dgm:pt modelId="{E18333E1-A23F-4B60-9708-8197B321E47B}" type="pres">
      <dgm:prSet presAssocID="{B44A4F3E-E665-44A5-9527-4CA147108E88}" presName="spaceBetweenRectangles" presStyleCnt="0"/>
      <dgm:spPr/>
    </dgm:pt>
    <dgm:pt modelId="{1977FABF-7716-4D3B-A434-609CEFCDBB58}" type="pres">
      <dgm:prSet presAssocID="{D3C86F6D-9B7E-483C-85CD-55D4CD0940F9}" presName="parentLin" presStyleCnt="0"/>
      <dgm:spPr/>
    </dgm:pt>
    <dgm:pt modelId="{79A24E28-1D57-4D41-86CD-6F9AE6E7A1DF}" type="pres">
      <dgm:prSet presAssocID="{D3C86F6D-9B7E-483C-85CD-55D4CD0940F9}" presName="parentLeftMargin" presStyleLbl="node1" presStyleIdx="1" presStyleCnt="3"/>
      <dgm:spPr/>
      <dgm:t>
        <a:bodyPr/>
        <a:lstStyle/>
        <a:p>
          <a:endParaRPr lang="zh-TW" altLang="en-US"/>
        </a:p>
      </dgm:t>
    </dgm:pt>
    <dgm:pt modelId="{493BA069-8899-4FA8-A992-664C6C0FC19F}" type="pres">
      <dgm:prSet presAssocID="{D3C86F6D-9B7E-483C-85CD-55D4CD0940F9}" presName="parentText" presStyleLbl="node1" presStyleIdx="2" presStyleCnt="3">
        <dgm:presLayoutVars>
          <dgm:chMax val="0"/>
          <dgm:bulletEnabled val="1"/>
        </dgm:presLayoutVars>
      </dgm:prSet>
      <dgm:spPr/>
      <dgm:t>
        <a:bodyPr/>
        <a:lstStyle/>
        <a:p>
          <a:endParaRPr lang="zh-TW" altLang="en-US"/>
        </a:p>
      </dgm:t>
    </dgm:pt>
    <dgm:pt modelId="{68241AC6-BF9E-48D4-A223-4972379334AD}" type="pres">
      <dgm:prSet presAssocID="{D3C86F6D-9B7E-483C-85CD-55D4CD0940F9}" presName="negativeSpace" presStyleCnt="0"/>
      <dgm:spPr/>
    </dgm:pt>
    <dgm:pt modelId="{214B161E-4409-481C-9427-E00FE775E86B}" type="pres">
      <dgm:prSet presAssocID="{D3C86F6D-9B7E-483C-85CD-55D4CD0940F9}" presName="childText" presStyleLbl="conFgAcc1" presStyleIdx="2" presStyleCnt="3">
        <dgm:presLayoutVars>
          <dgm:bulletEnabled val="1"/>
        </dgm:presLayoutVars>
      </dgm:prSet>
      <dgm:spPr/>
      <dgm:t>
        <a:bodyPr/>
        <a:lstStyle/>
        <a:p>
          <a:endParaRPr lang="zh-TW" altLang="en-US"/>
        </a:p>
      </dgm:t>
    </dgm:pt>
  </dgm:ptLst>
  <dgm:cxnLst>
    <dgm:cxn modelId="{562781BE-1F87-45A2-838D-4E4D3C1209A3}" srcId="{D3735E21-6067-4F0B-B8FC-D31099C9DCE7}" destId="{14991B02-479F-4489-AA0E-B29FCE4E08A4}" srcOrd="0" destOrd="0" parTransId="{46B45A83-B969-4672-9850-B6DFA243B041}" sibTransId="{2EA2C029-5F2F-46D0-8CA3-1E6B32A53684}"/>
    <dgm:cxn modelId="{A0C54C82-5CD9-4C84-9F86-41B4D0F184ED}" type="presOf" srcId="{14991B02-479F-4489-AA0E-B29FCE4E08A4}" destId="{D289EFD3-D9AB-40CE-899C-EA9F534C3FA3}" srcOrd="0" destOrd="0" presId="urn:microsoft.com/office/officeart/2005/8/layout/list1"/>
    <dgm:cxn modelId="{4AA1D4D0-CA30-43E9-A182-44FCEDFCC61A}" type="presOf" srcId="{0104CF2B-82FF-40FE-BF3D-0AF496165FBB}" destId="{C008F0BB-443B-442A-BF4B-843AD5EE4B40}" srcOrd="1" destOrd="0" presId="urn:microsoft.com/office/officeart/2005/8/layout/list1"/>
    <dgm:cxn modelId="{58BD904E-032A-4071-84D6-92553F7C21FC}" type="presOf" srcId="{0104CF2B-82FF-40FE-BF3D-0AF496165FBB}" destId="{BABFAD5B-7BFA-4935-8E71-04AF900CB409}" srcOrd="0" destOrd="0" presId="urn:microsoft.com/office/officeart/2005/8/layout/list1"/>
    <dgm:cxn modelId="{0DC7D129-75C4-4FB1-97E3-36896ABE70EA}" srcId="{D3C86F6D-9B7E-483C-85CD-55D4CD0940F9}" destId="{231B45AE-89B5-47E1-8FEE-8AF93741EFAB}" srcOrd="0" destOrd="0" parTransId="{789A2465-FEF0-4346-BB98-2F6090D4AFA1}" sibTransId="{830451F1-EF76-4010-B413-DA87FD48208C}"/>
    <dgm:cxn modelId="{50D31825-F893-4796-9091-25CEA5E45A77}" type="presOf" srcId="{D3C86F6D-9B7E-483C-85CD-55D4CD0940F9}" destId="{493BA069-8899-4FA8-A992-664C6C0FC19F}" srcOrd="1" destOrd="0" presId="urn:microsoft.com/office/officeart/2005/8/layout/list1"/>
    <dgm:cxn modelId="{A92B328E-22B3-457F-8281-DA33B4F25A20}" type="presOf" srcId="{D3C86F6D-9B7E-483C-85CD-55D4CD0940F9}" destId="{79A24E28-1D57-4D41-86CD-6F9AE6E7A1DF}" srcOrd="0" destOrd="0" presId="urn:microsoft.com/office/officeart/2005/8/layout/list1"/>
    <dgm:cxn modelId="{5102757D-7166-46E5-8C2A-EF5AA06E5E2B}" type="presOf" srcId="{D3735E21-6067-4F0B-B8FC-D31099C9DCE7}" destId="{CFAF87BC-2CF4-45F7-BCDC-0C474800B0E4}" srcOrd="1" destOrd="0" presId="urn:microsoft.com/office/officeart/2005/8/layout/list1"/>
    <dgm:cxn modelId="{F16E746F-A257-4338-864F-2DACFB4E549A}" type="presOf" srcId="{D3735E21-6067-4F0B-B8FC-D31099C9DCE7}" destId="{FFE6160D-FC2A-449E-A4E0-03DA338CDD00}" srcOrd="0" destOrd="0" presId="urn:microsoft.com/office/officeart/2005/8/layout/list1"/>
    <dgm:cxn modelId="{7CB63204-8CCE-4E64-B9A5-B883F6F1FBD3}" srcId="{5E4A28DF-00B4-4528-8DDB-2C9DD94398EB}" destId="{D3C86F6D-9B7E-483C-85CD-55D4CD0940F9}" srcOrd="2" destOrd="0" parTransId="{766B36E1-A01B-4093-A0ED-27017F835F2B}" sibTransId="{D707C0D3-9C95-4D0E-8A14-97E43DE32770}"/>
    <dgm:cxn modelId="{846CC566-7832-4145-8245-D21DC0154E5F}" srcId="{5E4A28DF-00B4-4528-8DDB-2C9DD94398EB}" destId="{0104CF2B-82FF-40FE-BF3D-0AF496165FBB}" srcOrd="1" destOrd="0" parTransId="{AFA1680F-4AEF-4E01-825E-5F81FCFCEBC7}" sibTransId="{B44A4F3E-E665-44A5-9527-4CA147108E88}"/>
    <dgm:cxn modelId="{8AB83FB6-C781-432C-8A44-3B6FA18B22E5}" srcId="{0104CF2B-82FF-40FE-BF3D-0AF496165FBB}" destId="{EE2380CA-5C46-4FCD-9684-A428EE4A9226}" srcOrd="0" destOrd="0" parTransId="{3E8F7F53-615B-46D5-A756-3E29559B1D6D}" sibTransId="{0996E331-4F6E-4C8E-8F32-B7F22D9606F9}"/>
    <dgm:cxn modelId="{545D2495-468E-4028-BA9E-02C955411003}" type="presOf" srcId="{5E4A28DF-00B4-4528-8DDB-2C9DD94398EB}" destId="{4EAAEFF9-4498-4C21-9DD3-5221A7BFDCB6}" srcOrd="0" destOrd="0" presId="urn:microsoft.com/office/officeart/2005/8/layout/list1"/>
    <dgm:cxn modelId="{6CAA0C47-90DE-42F8-BFC2-B264BE7A4C0B}" type="presOf" srcId="{231B45AE-89B5-47E1-8FEE-8AF93741EFAB}" destId="{214B161E-4409-481C-9427-E00FE775E86B}" srcOrd="0" destOrd="0" presId="urn:microsoft.com/office/officeart/2005/8/layout/list1"/>
    <dgm:cxn modelId="{AD34B8CD-1D34-4CE2-85C1-40A0A91B34B3}" type="presOf" srcId="{EE2380CA-5C46-4FCD-9684-A428EE4A9226}" destId="{C7ABA5CB-C7A7-4211-8AF0-4EB9E6A039D5}" srcOrd="0" destOrd="0" presId="urn:microsoft.com/office/officeart/2005/8/layout/list1"/>
    <dgm:cxn modelId="{58F7BE06-D5F0-461A-BE33-38AF5CECAE4B}" srcId="{5E4A28DF-00B4-4528-8DDB-2C9DD94398EB}" destId="{D3735E21-6067-4F0B-B8FC-D31099C9DCE7}" srcOrd="0" destOrd="0" parTransId="{15AAB6C0-0F48-460A-BDAF-B1BFD00A3BC3}" sibTransId="{FC4C57FD-9955-49D1-9545-95A9985F4DE4}"/>
    <dgm:cxn modelId="{B67DE031-637F-45ED-82ED-49E9810F23DD}" type="presParOf" srcId="{4EAAEFF9-4498-4C21-9DD3-5221A7BFDCB6}" destId="{26DBEEC0-8A25-4851-B417-FCD23AAE4509}" srcOrd="0" destOrd="0" presId="urn:microsoft.com/office/officeart/2005/8/layout/list1"/>
    <dgm:cxn modelId="{4840F97A-F07D-4420-9954-CF0E7BB6529C}" type="presParOf" srcId="{26DBEEC0-8A25-4851-B417-FCD23AAE4509}" destId="{FFE6160D-FC2A-449E-A4E0-03DA338CDD00}" srcOrd="0" destOrd="0" presId="urn:microsoft.com/office/officeart/2005/8/layout/list1"/>
    <dgm:cxn modelId="{B4742447-B98D-4787-B1E6-1F7DBDA2BB1D}" type="presParOf" srcId="{26DBEEC0-8A25-4851-B417-FCD23AAE4509}" destId="{CFAF87BC-2CF4-45F7-BCDC-0C474800B0E4}" srcOrd="1" destOrd="0" presId="urn:microsoft.com/office/officeart/2005/8/layout/list1"/>
    <dgm:cxn modelId="{7D672868-FC92-41AE-BB50-BA5F46638ADB}" type="presParOf" srcId="{4EAAEFF9-4498-4C21-9DD3-5221A7BFDCB6}" destId="{23FA21A9-623B-4854-AADC-69B1E736C03A}" srcOrd="1" destOrd="0" presId="urn:microsoft.com/office/officeart/2005/8/layout/list1"/>
    <dgm:cxn modelId="{43771F06-5291-42ED-99C8-7D5DA83C3B86}" type="presParOf" srcId="{4EAAEFF9-4498-4C21-9DD3-5221A7BFDCB6}" destId="{D289EFD3-D9AB-40CE-899C-EA9F534C3FA3}" srcOrd="2" destOrd="0" presId="urn:microsoft.com/office/officeart/2005/8/layout/list1"/>
    <dgm:cxn modelId="{259908F3-1022-48D8-A346-2B2C45ACFD37}" type="presParOf" srcId="{4EAAEFF9-4498-4C21-9DD3-5221A7BFDCB6}" destId="{9B19A82C-0278-408A-B381-8DAFC92B476A}" srcOrd="3" destOrd="0" presId="urn:microsoft.com/office/officeart/2005/8/layout/list1"/>
    <dgm:cxn modelId="{E0C0DB6D-599E-4294-8A31-E6D12E6F21D8}" type="presParOf" srcId="{4EAAEFF9-4498-4C21-9DD3-5221A7BFDCB6}" destId="{170D9737-0F6D-4E2C-8098-E3064B9CDE4A}" srcOrd="4" destOrd="0" presId="urn:microsoft.com/office/officeart/2005/8/layout/list1"/>
    <dgm:cxn modelId="{CBD3E16A-4D82-445F-B8E8-92B6B1149107}" type="presParOf" srcId="{170D9737-0F6D-4E2C-8098-E3064B9CDE4A}" destId="{BABFAD5B-7BFA-4935-8E71-04AF900CB409}" srcOrd="0" destOrd="0" presId="urn:microsoft.com/office/officeart/2005/8/layout/list1"/>
    <dgm:cxn modelId="{5C2FFD05-5554-4912-925F-2BC74B3C43E5}" type="presParOf" srcId="{170D9737-0F6D-4E2C-8098-E3064B9CDE4A}" destId="{C008F0BB-443B-442A-BF4B-843AD5EE4B40}" srcOrd="1" destOrd="0" presId="urn:microsoft.com/office/officeart/2005/8/layout/list1"/>
    <dgm:cxn modelId="{B8495D66-9C07-4D73-B2DE-92F1B965ED4F}" type="presParOf" srcId="{4EAAEFF9-4498-4C21-9DD3-5221A7BFDCB6}" destId="{37CDECDB-3CFC-4737-BFEC-C6D380F0ECAD}" srcOrd="5" destOrd="0" presId="urn:microsoft.com/office/officeart/2005/8/layout/list1"/>
    <dgm:cxn modelId="{2644DA73-81B1-403A-8BD4-0F92875731B3}" type="presParOf" srcId="{4EAAEFF9-4498-4C21-9DD3-5221A7BFDCB6}" destId="{C7ABA5CB-C7A7-4211-8AF0-4EB9E6A039D5}" srcOrd="6" destOrd="0" presId="urn:microsoft.com/office/officeart/2005/8/layout/list1"/>
    <dgm:cxn modelId="{48E34454-0BD2-46A9-8708-ADB868E8EA18}" type="presParOf" srcId="{4EAAEFF9-4498-4C21-9DD3-5221A7BFDCB6}" destId="{E18333E1-A23F-4B60-9708-8197B321E47B}" srcOrd="7" destOrd="0" presId="urn:microsoft.com/office/officeart/2005/8/layout/list1"/>
    <dgm:cxn modelId="{1DABEC57-9F1F-41D3-B6CD-764AEF82D087}" type="presParOf" srcId="{4EAAEFF9-4498-4C21-9DD3-5221A7BFDCB6}" destId="{1977FABF-7716-4D3B-A434-609CEFCDBB58}" srcOrd="8" destOrd="0" presId="urn:microsoft.com/office/officeart/2005/8/layout/list1"/>
    <dgm:cxn modelId="{131549F9-A358-44E6-B1D5-136870D9E905}" type="presParOf" srcId="{1977FABF-7716-4D3B-A434-609CEFCDBB58}" destId="{79A24E28-1D57-4D41-86CD-6F9AE6E7A1DF}" srcOrd="0" destOrd="0" presId="urn:microsoft.com/office/officeart/2005/8/layout/list1"/>
    <dgm:cxn modelId="{4938E213-04D3-4ACF-9E15-18C96FBD3A7A}" type="presParOf" srcId="{1977FABF-7716-4D3B-A434-609CEFCDBB58}" destId="{493BA069-8899-4FA8-A992-664C6C0FC19F}" srcOrd="1" destOrd="0" presId="urn:microsoft.com/office/officeart/2005/8/layout/list1"/>
    <dgm:cxn modelId="{FD320AF2-5D3B-41EB-B52E-205498BA8745}" type="presParOf" srcId="{4EAAEFF9-4498-4C21-9DD3-5221A7BFDCB6}" destId="{68241AC6-BF9E-48D4-A223-4972379334AD}" srcOrd="9" destOrd="0" presId="urn:microsoft.com/office/officeart/2005/8/layout/list1"/>
    <dgm:cxn modelId="{2C8E8123-767C-441A-B32A-B8F40B8DB3D8}" type="presParOf" srcId="{4EAAEFF9-4498-4C21-9DD3-5221A7BFDCB6}" destId="{214B161E-4409-481C-9427-E00FE775E86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3F9F5A-1262-4D6A-8892-17AEA63EE108}" type="doc">
      <dgm:prSet loTypeId="urn:microsoft.com/office/officeart/2005/8/layout/list1" loCatId="list" qsTypeId="urn:microsoft.com/office/officeart/2005/8/quickstyle/simple2" qsCatId="simple" csTypeId="urn:microsoft.com/office/officeart/2005/8/colors/colorful1#5" csCatId="colorful" phldr="1"/>
      <dgm:spPr/>
      <dgm:t>
        <a:bodyPr/>
        <a:lstStyle/>
        <a:p>
          <a:endParaRPr lang="zh-TW" altLang="en-US"/>
        </a:p>
      </dgm:t>
    </dgm:pt>
    <dgm:pt modelId="{5F78337B-B415-4544-B245-D4BBB9334ACB}">
      <dgm:prSet phldrT="[文字]" custT="1"/>
      <dgm:spPr/>
      <dgm:t>
        <a:bodyPr/>
        <a:lstStyle/>
        <a:p>
          <a:r>
            <a:rPr lang="zh-TW" altLang="en-US" sz="2800" b="1" dirty="0" smtClean="0">
              <a:latin typeface="標楷體" pitchFamily="65" charset="-120"/>
              <a:ea typeface="標楷體" pitchFamily="65" charset="-120"/>
            </a:rPr>
            <a:t>授權利用</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第</a:t>
          </a:r>
          <a:r>
            <a:rPr lang="en-US" altLang="zh-TW" sz="2800" b="1" dirty="0" smtClean="0">
              <a:latin typeface="標楷體" pitchFamily="65" charset="-120"/>
              <a:ea typeface="標楷體" pitchFamily="65" charset="-120"/>
            </a:rPr>
            <a:t>37</a:t>
          </a:r>
          <a:r>
            <a:rPr lang="zh-TW" altLang="en-US" sz="2800" b="1" dirty="0" smtClean="0">
              <a:latin typeface="標楷體" pitchFamily="65" charset="-120"/>
              <a:ea typeface="標楷體" pitchFamily="65" charset="-120"/>
            </a:rPr>
            <a:t>條</a:t>
          </a:r>
          <a:r>
            <a:rPr lang="en-US" altLang="zh-TW" sz="2800" b="1" dirty="0" smtClean="0">
              <a:latin typeface="標楷體" pitchFamily="65" charset="-120"/>
              <a:ea typeface="標楷體" pitchFamily="65" charset="-120"/>
            </a:rPr>
            <a:t>)</a:t>
          </a:r>
          <a:endParaRPr lang="zh-TW" altLang="en-US" sz="2800" b="1" dirty="0">
            <a:latin typeface="標楷體" pitchFamily="65" charset="-120"/>
            <a:ea typeface="標楷體" pitchFamily="65" charset="-120"/>
          </a:endParaRPr>
        </a:p>
      </dgm:t>
    </dgm:pt>
    <dgm:pt modelId="{EFC7FE63-DE54-417B-9424-F1CAB7EF8217}" type="parTrans" cxnId="{2602AA9F-69C2-4C4F-9257-C5066F643181}">
      <dgm:prSet/>
      <dgm:spPr/>
      <dgm:t>
        <a:bodyPr/>
        <a:lstStyle/>
        <a:p>
          <a:endParaRPr lang="zh-TW" altLang="en-US" b="1">
            <a:latin typeface="標楷體" pitchFamily="65" charset="-120"/>
            <a:ea typeface="標楷體" pitchFamily="65" charset="-120"/>
          </a:endParaRPr>
        </a:p>
      </dgm:t>
    </dgm:pt>
    <dgm:pt modelId="{AF1D3540-DA4F-4E03-902D-FDCA2507B5BB}" type="sibTrans" cxnId="{2602AA9F-69C2-4C4F-9257-C5066F643181}">
      <dgm:prSet/>
      <dgm:spPr/>
      <dgm:t>
        <a:bodyPr/>
        <a:lstStyle/>
        <a:p>
          <a:endParaRPr lang="zh-TW" altLang="en-US" b="1">
            <a:latin typeface="標楷體" pitchFamily="65" charset="-120"/>
            <a:ea typeface="標楷體" pitchFamily="65" charset="-120"/>
          </a:endParaRPr>
        </a:p>
      </dgm:t>
    </dgm:pt>
    <dgm:pt modelId="{ACD27583-D2E5-45E8-B946-B37B0EEE2343}">
      <dgm:prSet phldrT="[文字]" custT="1"/>
      <dgm:spPr/>
      <dgm:t>
        <a:bodyPr/>
        <a:lstStyle/>
        <a:p>
          <a:r>
            <a:rPr lang="zh-TW" altLang="en-US" sz="1800" b="1" dirty="0" smtClean="0">
              <a:latin typeface="標楷體" pitchFamily="65" charset="-120"/>
              <a:ea typeface="標楷體" pitchFamily="65" charset="-120"/>
            </a:rPr>
            <a:t>著作財產權人得授權他人利用著作</a:t>
          </a:r>
          <a:endParaRPr lang="zh-TW" altLang="en-US" sz="1800" b="1" dirty="0">
            <a:latin typeface="標楷體" pitchFamily="65" charset="-120"/>
            <a:ea typeface="標楷體" pitchFamily="65" charset="-120"/>
          </a:endParaRPr>
        </a:p>
      </dgm:t>
    </dgm:pt>
    <dgm:pt modelId="{5188E9DA-ED9A-4A90-9C65-B9A4C16719F4}" type="parTrans" cxnId="{37D17430-1514-46F2-AA9C-12EC9E68ED3D}">
      <dgm:prSet/>
      <dgm:spPr/>
      <dgm:t>
        <a:bodyPr/>
        <a:lstStyle/>
        <a:p>
          <a:endParaRPr lang="zh-TW" altLang="en-US" b="1">
            <a:latin typeface="標楷體" pitchFamily="65" charset="-120"/>
            <a:ea typeface="標楷體" pitchFamily="65" charset="-120"/>
          </a:endParaRPr>
        </a:p>
      </dgm:t>
    </dgm:pt>
    <dgm:pt modelId="{9EC8DF35-D61C-4524-9FD0-0AC91B5F8572}" type="sibTrans" cxnId="{37D17430-1514-46F2-AA9C-12EC9E68ED3D}">
      <dgm:prSet/>
      <dgm:spPr/>
      <dgm:t>
        <a:bodyPr/>
        <a:lstStyle/>
        <a:p>
          <a:endParaRPr lang="zh-TW" altLang="en-US" b="1">
            <a:latin typeface="標楷體" pitchFamily="65" charset="-120"/>
            <a:ea typeface="標楷體" pitchFamily="65" charset="-120"/>
          </a:endParaRPr>
        </a:p>
      </dgm:t>
    </dgm:pt>
    <dgm:pt modelId="{B4B4A8E4-033D-4DB7-A164-ECB7D422BF12}">
      <dgm:prSet phldrT="[文字]" custT="1"/>
      <dgm:spPr/>
      <dgm:t>
        <a:bodyPr/>
        <a:lstStyle/>
        <a:p>
          <a:r>
            <a:rPr lang="zh-TW" altLang="en-US" sz="1800" b="1" dirty="0" smtClean="0">
              <a:latin typeface="標楷體" pitchFamily="65" charset="-120"/>
              <a:ea typeface="標楷體" pitchFamily="65" charset="-120"/>
            </a:rPr>
            <a:t>授權利用之地域、時間、內容及利用方法等，依當事人之約定</a:t>
          </a:r>
          <a:endParaRPr lang="zh-TW" altLang="en-US" sz="1800" b="1" dirty="0">
            <a:latin typeface="標楷體" pitchFamily="65" charset="-120"/>
            <a:ea typeface="標楷體" pitchFamily="65" charset="-120"/>
          </a:endParaRPr>
        </a:p>
      </dgm:t>
    </dgm:pt>
    <dgm:pt modelId="{BB744EDD-4EDD-41A8-9399-633880DB735E}" type="parTrans" cxnId="{5ADFF0CD-AF28-4BC5-B6D6-01D852AE0D58}">
      <dgm:prSet/>
      <dgm:spPr/>
      <dgm:t>
        <a:bodyPr/>
        <a:lstStyle/>
        <a:p>
          <a:endParaRPr lang="zh-TW" altLang="en-US" b="1">
            <a:latin typeface="標楷體" pitchFamily="65" charset="-120"/>
            <a:ea typeface="標楷體" pitchFamily="65" charset="-120"/>
          </a:endParaRPr>
        </a:p>
      </dgm:t>
    </dgm:pt>
    <dgm:pt modelId="{0AB382B8-1356-48CC-90EB-5C61577DACE9}" type="sibTrans" cxnId="{5ADFF0CD-AF28-4BC5-B6D6-01D852AE0D58}">
      <dgm:prSet/>
      <dgm:spPr/>
      <dgm:t>
        <a:bodyPr/>
        <a:lstStyle/>
        <a:p>
          <a:endParaRPr lang="zh-TW" altLang="en-US" b="1">
            <a:latin typeface="標楷體" pitchFamily="65" charset="-120"/>
            <a:ea typeface="標楷體" pitchFamily="65" charset="-120"/>
          </a:endParaRPr>
        </a:p>
      </dgm:t>
    </dgm:pt>
    <dgm:pt modelId="{0729BD94-5A5D-4FC9-8308-E32D8928F5A6}">
      <dgm:prSet phldrT="[文字]" custT="1"/>
      <dgm:spPr/>
      <dgm:t>
        <a:bodyPr/>
        <a:lstStyle/>
        <a:p>
          <a:r>
            <a:rPr lang="zh-TW" altLang="en-US" sz="2800" b="1" dirty="0" smtClean="0">
              <a:latin typeface="標楷體" pitchFamily="65" charset="-120"/>
              <a:ea typeface="標楷體" pitchFamily="65" charset="-120"/>
            </a:rPr>
            <a:t>非專屬授權</a:t>
          </a:r>
          <a:endParaRPr lang="zh-TW" altLang="en-US" sz="2800" b="1" dirty="0">
            <a:latin typeface="標楷體" pitchFamily="65" charset="-120"/>
            <a:ea typeface="標楷體" pitchFamily="65" charset="-120"/>
          </a:endParaRPr>
        </a:p>
      </dgm:t>
    </dgm:pt>
    <dgm:pt modelId="{B33E0F54-DB46-49BA-BE68-8536878CFB89}" type="parTrans" cxnId="{9E53E929-BEFF-43F2-A6FF-9FB3D8AF1F3D}">
      <dgm:prSet/>
      <dgm:spPr/>
      <dgm:t>
        <a:bodyPr/>
        <a:lstStyle/>
        <a:p>
          <a:endParaRPr lang="zh-TW" altLang="en-US" b="1">
            <a:latin typeface="標楷體" pitchFamily="65" charset="-120"/>
            <a:ea typeface="標楷體" pitchFamily="65" charset="-120"/>
          </a:endParaRPr>
        </a:p>
      </dgm:t>
    </dgm:pt>
    <dgm:pt modelId="{BAA4C1CF-84C5-4C29-B8DA-8427708DBA02}" type="sibTrans" cxnId="{9E53E929-BEFF-43F2-A6FF-9FB3D8AF1F3D}">
      <dgm:prSet/>
      <dgm:spPr/>
      <dgm:t>
        <a:bodyPr/>
        <a:lstStyle/>
        <a:p>
          <a:endParaRPr lang="zh-TW" altLang="en-US" b="1">
            <a:latin typeface="標楷體" pitchFamily="65" charset="-120"/>
            <a:ea typeface="標楷體" pitchFamily="65" charset="-120"/>
          </a:endParaRPr>
        </a:p>
      </dgm:t>
    </dgm:pt>
    <dgm:pt modelId="{3650FBB0-D0EE-4A90-B3E1-FD46B9A9C274}">
      <dgm:prSet phldrT="[文字]" custT="1"/>
      <dgm:spPr/>
      <dgm:t>
        <a:bodyPr/>
        <a:lstStyle/>
        <a:p>
          <a:r>
            <a:rPr lang="zh-TW" altLang="en-US" sz="2000" b="1" dirty="0" smtClean="0">
              <a:latin typeface="標楷體" pitchFamily="65" charset="-120"/>
              <a:ea typeface="標楷體" pitchFamily="65" charset="-120"/>
            </a:rPr>
            <a:t>著作財產權人得授權多人，不受限制</a:t>
          </a:r>
          <a:endParaRPr lang="zh-TW" altLang="en-US" sz="2000" b="1" dirty="0">
            <a:latin typeface="標楷體" pitchFamily="65" charset="-120"/>
            <a:ea typeface="標楷體" pitchFamily="65" charset="-120"/>
          </a:endParaRPr>
        </a:p>
      </dgm:t>
    </dgm:pt>
    <dgm:pt modelId="{8CFDA829-C27C-4239-8CFC-D4CF759834D7}" type="parTrans" cxnId="{167D3F51-4379-484C-AE3E-89A62BFDE51F}">
      <dgm:prSet/>
      <dgm:spPr/>
      <dgm:t>
        <a:bodyPr/>
        <a:lstStyle/>
        <a:p>
          <a:endParaRPr lang="zh-TW" altLang="en-US" b="1">
            <a:latin typeface="標楷體" pitchFamily="65" charset="-120"/>
            <a:ea typeface="標楷體" pitchFamily="65" charset="-120"/>
          </a:endParaRPr>
        </a:p>
      </dgm:t>
    </dgm:pt>
    <dgm:pt modelId="{5A255394-22AB-4511-900C-70501BBF0346}" type="sibTrans" cxnId="{167D3F51-4379-484C-AE3E-89A62BFDE51F}">
      <dgm:prSet/>
      <dgm:spPr/>
      <dgm:t>
        <a:bodyPr/>
        <a:lstStyle/>
        <a:p>
          <a:endParaRPr lang="zh-TW" altLang="en-US" b="1">
            <a:latin typeface="標楷體" pitchFamily="65" charset="-120"/>
            <a:ea typeface="標楷體" pitchFamily="65" charset="-120"/>
          </a:endParaRPr>
        </a:p>
      </dgm:t>
    </dgm:pt>
    <dgm:pt modelId="{1F565766-C8AA-40F7-8CBD-93E9D246B7A6}">
      <dgm:prSet phldrT="[文字]" custT="1"/>
      <dgm:spPr/>
      <dgm:t>
        <a:bodyPr/>
        <a:lstStyle/>
        <a:p>
          <a:r>
            <a:rPr lang="zh-TW" altLang="en-US" sz="2800" b="1" dirty="0" smtClean="0">
              <a:latin typeface="標楷體" pitchFamily="65" charset="-120"/>
              <a:ea typeface="標楷體" pitchFamily="65" charset="-120"/>
            </a:rPr>
            <a:t>專屬授權</a:t>
          </a:r>
          <a:endParaRPr lang="zh-TW" altLang="en-US" sz="2800" b="1" dirty="0">
            <a:latin typeface="標楷體" pitchFamily="65" charset="-120"/>
            <a:ea typeface="標楷體" pitchFamily="65" charset="-120"/>
          </a:endParaRPr>
        </a:p>
      </dgm:t>
    </dgm:pt>
    <dgm:pt modelId="{DD4215C2-E805-4C6F-8EBD-C00867D8A9F3}" type="parTrans" cxnId="{0D0F88C2-26F8-4358-ACB9-853B0FC1B681}">
      <dgm:prSet/>
      <dgm:spPr/>
      <dgm:t>
        <a:bodyPr/>
        <a:lstStyle/>
        <a:p>
          <a:endParaRPr lang="zh-TW" altLang="en-US" b="1">
            <a:latin typeface="標楷體" pitchFamily="65" charset="-120"/>
            <a:ea typeface="標楷體" pitchFamily="65" charset="-120"/>
          </a:endParaRPr>
        </a:p>
      </dgm:t>
    </dgm:pt>
    <dgm:pt modelId="{4E1B9F73-8EDA-4C5B-B455-901CDFBC0873}" type="sibTrans" cxnId="{0D0F88C2-26F8-4358-ACB9-853B0FC1B681}">
      <dgm:prSet/>
      <dgm:spPr/>
      <dgm:t>
        <a:bodyPr/>
        <a:lstStyle/>
        <a:p>
          <a:endParaRPr lang="zh-TW" altLang="en-US" b="1">
            <a:latin typeface="標楷體" pitchFamily="65" charset="-120"/>
            <a:ea typeface="標楷體" pitchFamily="65" charset="-120"/>
          </a:endParaRPr>
        </a:p>
      </dgm:t>
    </dgm:pt>
    <dgm:pt modelId="{CB7C12A8-A9C2-4181-B76E-B582CCF8FDBE}">
      <dgm:prSet phldrT="[文字]" custT="1"/>
      <dgm:spPr/>
      <dgm:t>
        <a:bodyPr/>
        <a:lstStyle/>
        <a:p>
          <a:r>
            <a:rPr lang="zh-TW" altLang="en-US" sz="1600" b="1" dirty="0" smtClean="0">
              <a:latin typeface="標楷體" pitchFamily="65" charset="-120"/>
              <a:ea typeface="標楷體" pitchFamily="65" charset="-120"/>
            </a:rPr>
            <a:t>在專屬授權之範圍內，著作財產權人不得行使權利、不得就同一內容再授權第三人</a:t>
          </a:r>
          <a:endParaRPr lang="zh-TW" altLang="en-US" sz="1600" b="1" dirty="0">
            <a:latin typeface="標楷體" pitchFamily="65" charset="-120"/>
            <a:ea typeface="標楷體" pitchFamily="65" charset="-120"/>
          </a:endParaRPr>
        </a:p>
      </dgm:t>
    </dgm:pt>
    <dgm:pt modelId="{C93580E2-0539-4D4C-8D7F-E92585CF5CC6}" type="parTrans" cxnId="{3A3BF406-8181-4EDC-9CE4-4F19A52A50C8}">
      <dgm:prSet/>
      <dgm:spPr/>
      <dgm:t>
        <a:bodyPr/>
        <a:lstStyle/>
        <a:p>
          <a:endParaRPr lang="zh-TW" altLang="en-US" b="1">
            <a:latin typeface="標楷體" pitchFamily="65" charset="-120"/>
            <a:ea typeface="標楷體" pitchFamily="65" charset="-120"/>
          </a:endParaRPr>
        </a:p>
      </dgm:t>
    </dgm:pt>
    <dgm:pt modelId="{8239B3F3-FE11-4A7D-BBCA-7D96F719FC8D}" type="sibTrans" cxnId="{3A3BF406-8181-4EDC-9CE4-4F19A52A50C8}">
      <dgm:prSet/>
      <dgm:spPr/>
      <dgm:t>
        <a:bodyPr/>
        <a:lstStyle/>
        <a:p>
          <a:endParaRPr lang="zh-TW" altLang="en-US" b="1">
            <a:latin typeface="標楷體" pitchFamily="65" charset="-120"/>
            <a:ea typeface="標楷體" pitchFamily="65" charset="-120"/>
          </a:endParaRPr>
        </a:p>
      </dgm:t>
    </dgm:pt>
    <dgm:pt modelId="{A5076EBD-2DA5-4123-88A4-0A729FF7B979}">
      <dgm:prSet phldrT="[文字]" custT="1"/>
      <dgm:spPr/>
      <dgm:t>
        <a:bodyPr/>
        <a:lstStyle/>
        <a:p>
          <a:r>
            <a:rPr lang="zh-TW" altLang="en-US" sz="1600" b="1" dirty="0" smtClean="0">
              <a:latin typeface="標楷體" pitchFamily="65" charset="-120"/>
              <a:ea typeface="標楷體" pitchFamily="65" charset="-120"/>
            </a:rPr>
            <a:t>專屬被授權人得以自己名義為訴訟上之行為</a:t>
          </a:r>
          <a:endParaRPr lang="zh-TW" altLang="en-US" sz="1600" b="1" dirty="0">
            <a:latin typeface="標楷體" pitchFamily="65" charset="-120"/>
            <a:ea typeface="標楷體" pitchFamily="65" charset="-120"/>
          </a:endParaRPr>
        </a:p>
      </dgm:t>
    </dgm:pt>
    <dgm:pt modelId="{F8952D43-BB38-4789-99D7-C2BF4F4A90DD}" type="parTrans" cxnId="{19C90D48-D88B-49A5-BF9F-E3B3DF74DF23}">
      <dgm:prSet/>
      <dgm:spPr/>
      <dgm:t>
        <a:bodyPr/>
        <a:lstStyle/>
        <a:p>
          <a:endParaRPr lang="zh-TW" altLang="en-US" b="1">
            <a:latin typeface="標楷體" pitchFamily="65" charset="-120"/>
            <a:ea typeface="標楷體" pitchFamily="65" charset="-120"/>
          </a:endParaRPr>
        </a:p>
      </dgm:t>
    </dgm:pt>
    <dgm:pt modelId="{4D193E85-ACEB-4EE1-A524-F31BE4444B34}" type="sibTrans" cxnId="{19C90D48-D88B-49A5-BF9F-E3B3DF74DF23}">
      <dgm:prSet/>
      <dgm:spPr/>
      <dgm:t>
        <a:bodyPr/>
        <a:lstStyle/>
        <a:p>
          <a:endParaRPr lang="zh-TW" altLang="en-US" b="1">
            <a:latin typeface="標楷體" pitchFamily="65" charset="-120"/>
            <a:ea typeface="標楷體" pitchFamily="65" charset="-120"/>
          </a:endParaRPr>
        </a:p>
      </dgm:t>
    </dgm:pt>
    <dgm:pt modelId="{47E48557-3D4A-45D7-AA89-D9437B3C6BB7}">
      <dgm:prSet phldrT="[文字]" custT="1"/>
      <dgm:spPr/>
      <dgm:t>
        <a:bodyPr/>
        <a:lstStyle/>
        <a:p>
          <a:r>
            <a:rPr lang="zh-TW" altLang="en-US" sz="1800" b="1" dirty="0" smtClean="0">
              <a:latin typeface="標楷體" pitchFamily="65" charset="-120"/>
              <a:ea typeface="標楷體" pitchFamily="65" charset="-120"/>
            </a:rPr>
            <a:t>其</a:t>
          </a:r>
          <a:r>
            <a:rPr lang="zh-TW" altLang="en-US" sz="1800" b="1" dirty="0" smtClean="0">
              <a:solidFill>
                <a:srgbClr val="C00000"/>
              </a:solidFill>
              <a:latin typeface="標楷體" pitchFamily="65" charset="-120"/>
              <a:ea typeface="標楷體" pitchFamily="65" charset="-120"/>
            </a:rPr>
            <a:t>約定不明之部分，推定為未授權</a:t>
          </a:r>
          <a:endParaRPr lang="zh-TW" altLang="en-US" sz="1800" b="1" dirty="0">
            <a:solidFill>
              <a:srgbClr val="C00000"/>
            </a:solidFill>
            <a:latin typeface="標楷體" pitchFamily="65" charset="-120"/>
            <a:ea typeface="標楷體" pitchFamily="65" charset="-120"/>
          </a:endParaRPr>
        </a:p>
      </dgm:t>
    </dgm:pt>
    <dgm:pt modelId="{26C7414D-2939-4D85-8745-F961DB7878FB}" type="parTrans" cxnId="{1069D268-6D98-47D4-9E47-B3D082B63908}">
      <dgm:prSet/>
      <dgm:spPr/>
      <dgm:t>
        <a:bodyPr/>
        <a:lstStyle/>
        <a:p>
          <a:endParaRPr lang="zh-TW" altLang="en-US" b="1">
            <a:latin typeface="標楷體" pitchFamily="65" charset="-120"/>
            <a:ea typeface="標楷體" pitchFamily="65" charset="-120"/>
          </a:endParaRPr>
        </a:p>
      </dgm:t>
    </dgm:pt>
    <dgm:pt modelId="{BBCDA5CC-9C18-413C-A79F-CC5A6F52437D}" type="sibTrans" cxnId="{1069D268-6D98-47D4-9E47-B3D082B63908}">
      <dgm:prSet/>
      <dgm:spPr/>
      <dgm:t>
        <a:bodyPr/>
        <a:lstStyle/>
        <a:p>
          <a:endParaRPr lang="zh-TW" altLang="en-US" b="1">
            <a:latin typeface="標楷體" pitchFamily="65" charset="-120"/>
            <a:ea typeface="標楷體" pitchFamily="65" charset="-120"/>
          </a:endParaRPr>
        </a:p>
      </dgm:t>
    </dgm:pt>
    <dgm:pt modelId="{5B91CA69-FC72-4AB2-AF1C-1F88F9AFE2F2}">
      <dgm:prSet phldrT="[文字]" custT="1"/>
      <dgm:spPr/>
      <dgm:t>
        <a:bodyPr/>
        <a:lstStyle/>
        <a:p>
          <a:r>
            <a:rPr lang="zh-TW" altLang="en-US" sz="2000" b="1" dirty="0" smtClean="0">
              <a:latin typeface="標楷體" pitchFamily="65" charset="-120"/>
              <a:ea typeface="標楷體" pitchFamily="65" charset="-120"/>
            </a:rPr>
            <a:t>原則禁止再授權</a:t>
          </a:r>
          <a:r>
            <a:rPr lang="en-US" altLang="zh-TW" sz="2000" b="1" dirty="0" smtClean="0">
              <a:latin typeface="標楷體" pitchFamily="65" charset="-120"/>
              <a:ea typeface="標楷體" pitchFamily="65" charset="-120"/>
            </a:rPr>
            <a:t>(</a:t>
          </a:r>
          <a:r>
            <a:rPr lang="zh-TW" altLang="en-US" sz="2000" b="1" dirty="0" smtClean="0">
              <a:latin typeface="標楷體" pitchFamily="65" charset="-120"/>
              <a:ea typeface="標楷體" pitchFamily="65" charset="-120"/>
            </a:rPr>
            <a:t>第</a:t>
          </a:r>
          <a:r>
            <a:rPr lang="en-US" altLang="zh-TW" sz="2000" b="1" dirty="0" smtClean="0">
              <a:latin typeface="標楷體" pitchFamily="65" charset="-120"/>
              <a:ea typeface="標楷體" pitchFamily="65" charset="-120"/>
            </a:rPr>
            <a:t>37</a:t>
          </a:r>
          <a:r>
            <a:rPr lang="zh-TW" altLang="en-US" sz="2000" b="1" dirty="0" smtClean="0">
              <a:latin typeface="標楷體" pitchFamily="65" charset="-120"/>
              <a:ea typeface="標楷體" pitchFamily="65" charset="-120"/>
            </a:rPr>
            <a:t>條第</a:t>
          </a:r>
          <a:r>
            <a:rPr lang="en-US" altLang="zh-TW" sz="2000" b="1" dirty="0" smtClean="0">
              <a:latin typeface="標楷體" pitchFamily="65" charset="-120"/>
              <a:ea typeface="標楷體" pitchFamily="65" charset="-120"/>
            </a:rPr>
            <a:t>3</a:t>
          </a:r>
          <a:r>
            <a:rPr lang="zh-TW" altLang="en-US" sz="2000" b="1" dirty="0" smtClean="0">
              <a:latin typeface="標楷體" pitchFamily="65" charset="-120"/>
              <a:ea typeface="標楷體" pitchFamily="65" charset="-120"/>
            </a:rPr>
            <a:t>項</a:t>
          </a:r>
          <a:r>
            <a:rPr lang="en-US" altLang="zh-TW" sz="2000" b="1" dirty="0" smtClean="0">
              <a:latin typeface="標楷體" pitchFamily="65" charset="-120"/>
              <a:ea typeface="標楷體" pitchFamily="65" charset="-120"/>
            </a:rPr>
            <a:t>)</a:t>
          </a:r>
          <a:endParaRPr lang="zh-TW" altLang="en-US" sz="2000" b="1" dirty="0">
            <a:latin typeface="標楷體" pitchFamily="65" charset="-120"/>
            <a:ea typeface="標楷體" pitchFamily="65" charset="-120"/>
          </a:endParaRPr>
        </a:p>
      </dgm:t>
    </dgm:pt>
    <dgm:pt modelId="{60D351EC-B0C4-439B-A750-2BE84E833DA3}" type="parTrans" cxnId="{9DB5AFFD-204D-43A3-946C-19C0BE4E7D21}">
      <dgm:prSet/>
      <dgm:spPr/>
      <dgm:t>
        <a:bodyPr/>
        <a:lstStyle/>
        <a:p>
          <a:endParaRPr lang="zh-TW" altLang="en-US" b="1">
            <a:latin typeface="標楷體" pitchFamily="65" charset="-120"/>
            <a:ea typeface="標楷體" pitchFamily="65" charset="-120"/>
          </a:endParaRPr>
        </a:p>
      </dgm:t>
    </dgm:pt>
    <dgm:pt modelId="{65E72F8D-8C81-43E3-AFCB-915CC00671F2}" type="sibTrans" cxnId="{9DB5AFFD-204D-43A3-946C-19C0BE4E7D21}">
      <dgm:prSet/>
      <dgm:spPr/>
      <dgm:t>
        <a:bodyPr/>
        <a:lstStyle/>
        <a:p>
          <a:endParaRPr lang="zh-TW" altLang="en-US" b="1">
            <a:latin typeface="標楷體" pitchFamily="65" charset="-120"/>
            <a:ea typeface="標楷體" pitchFamily="65" charset="-120"/>
          </a:endParaRPr>
        </a:p>
      </dgm:t>
    </dgm:pt>
    <dgm:pt modelId="{84E923A8-47FF-4323-847C-C352651288D7}" type="pres">
      <dgm:prSet presAssocID="{623F9F5A-1262-4D6A-8892-17AEA63EE108}" presName="linear" presStyleCnt="0">
        <dgm:presLayoutVars>
          <dgm:dir/>
          <dgm:animLvl val="lvl"/>
          <dgm:resizeHandles val="exact"/>
        </dgm:presLayoutVars>
      </dgm:prSet>
      <dgm:spPr/>
      <dgm:t>
        <a:bodyPr/>
        <a:lstStyle/>
        <a:p>
          <a:endParaRPr lang="zh-TW" altLang="en-US"/>
        </a:p>
      </dgm:t>
    </dgm:pt>
    <dgm:pt modelId="{ECAB2A94-3E6F-4974-99EB-1C8E7FB1C854}" type="pres">
      <dgm:prSet presAssocID="{5F78337B-B415-4544-B245-D4BBB9334ACB}" presName="parentLin" presStyleCnt="0"/>
      <dgm:spPr/>
      <dgm:t>
        <a:bodyPr/>
        <a:lstStyle/>
        <a:p>
          <a:endParaRPr lang="zh-TW" altLang="en-US"/>
        </a:p>
      </dgm:t>
    </dgm:pt>
    <dgm:pt modelId="{306B4288-0F8A-452E-83CD-41F56AF3932C}" type="pres">
      <dgm:prSet presAssocID="{5F78337B-B415-4544-B245-D4BBB9334ACB}" presName="parentLeftMargin" presStyleLbl="node1" presStyleIdx="0" presStyleCnt="3"/>
      <dgm:spPr/>
      <dgm:t>
        <a:bodyPr/>
        <a:lstStyle/>
        <a:p>
          <a:endParaRPr lang="zh-TW" altLang="en-US"/>
        </a:p>
      </dgm:t>
    </dgm:pt>
    <dgm:pt modelId="{7FCB2FE4-0570-43FA-95EF-EF23B4021831}" type="pres">
      <dgm:prSet presAssocID="{5F78337B-B415-4544-B245-D4BBB9334ACB}" presName="parentText" presStyleLbl="node1" presStyleIdx="0" presStyleCnt="3">
        <dgm:presLayoutVars>
          <dgm:chMax val="0"/>
          <dgm:bulletEnabled val="1"/>
        </dgm:presLayoutVars>
      </dgm:prSet>
      <dgm:spPr/>
      <dgm:t>
        <a:bodyPr/>
        <a:lstStyle/>
        <a:p>
          <a:endParaRPr lang="zh-TW" altLang="en-US"/>
        </a:p>
      </dgm:t>
    </dgm:pt>
    <dgm:pt modelId="{12CD3AF3-9B9E-4360-A076-2DCB64153082}" type="pres">
      <dgm:prSet presAssocID="{5F78337B-B415-4544-B245-D4BBB9334ACB}" presName="negativeSpace" presStyleCnt="0"/>
      <dgm:spPr/>
      <dgm:t>
        <a:bodyPr/>
        <a:lstStyle/>
        <a:p>
          <a:endParaRPr lang="zh-TW" altLang="en-US"/>
        </a:p>
      </dgm:t>
    </dgm:pt>
    <dgm:pt modelId="{8782E8BD-9890-4E25-947E-662BD1211059}" type="pres">
      <dgm:prSet presAssocID="{5F78337B-B415-4544-B245-D4BBB9334ACB}" presName="childText" presStyleLbl="conFgAcc1" presStyleIdx="0" presStyleCnt="3">
        <dgm:presLayoutVars>
          <dgm:bulletEnabled val="1"/>
        </dgm:presLayoutVars>
      </dgm:prSet>
      <dgm:spPr/>
      <dgm:t>
        <a:bodyPr/>
        <a:lstStyle/>
        <a:p>
          <a:endParaRPr lang="zh-TW" altLang="en-US"/>
        </a:p>
      </dgm:t>
    </dgm:pt>
    <dgm:pt modelId="{1B295E49-0DB2-4DF8-95D5-4ADE74B9CBAC}" type="pres">
      <dgm:prSet presAssocID="{AF1D3540-DA4F-4E03-902D-FDCA2507B5BB}" presName="spaceBetweenRectangles" presStyleCnt="0"/>
      <dgm:spPr/>
      <dgm:t>
        <a:bodyPr/>
        <a:lstStyle/>
        <a:p>
          <a:endParaRPr lang="zh-TW" altLang="en-US"/>
        </a:p>
      </dgm:t>
    </dgm:pt>
    <dgm:pt modelId="{4918C94D-FFD7-4967-84C6-8D6AE1399305}" type="pres">
      <dgm:prSet presAssocID="{0729BD94-5A5D-4FC9-8308-E32D8928F5A6}" presName="parentLin" presStyleCnt="0"/>
      <dgm:spPr/>
      <dgm:t>
        <a:bodyPr/>
        <a:lstStyle/>
        <a:p>
          <a:endParaRPr lang="zh-TW" altLang="en-US"/>
        </a:p>
      </dgm:t>
    </dgm:pt>
    <dgm:pt modelId="{DC79B2CC-FBA7-49EF-9BCE-CF5991FAFEA7}" type="pres">
      <dgm:prSet presAssocID="{0729BD94-5A5D-4FC9-8308-E32D8928F5A6}" presName="parentLeftMargin" presStyleLbl="node1" presStyleIdx="0" presStyleCnt="3"/>
      <dgm:spPr/>
      <dgm:t>
        <a:bodyPr/>
        <a:lstStyle/>
        <a:p>
          <a:endParaRPr lang="zh-TW" altLang="en-US"/>
        </a:p>
      </dgm:t>
    </dgm:pt>
    <dgm:pt modelId="{756E2BA2-94EC-444E-9AB8-F68509162FB8}" type="pres">
      <dgm:prSet presAssocID="{0729BD94-5A5D-4FC9-8308-E32D8928F5A6}" presName="parentText" presStyleLbl="node1" presStyleIdx="1" presStyleCnt="3">
        <dgm:presLayoutVars>
          <dgm:chMax val="0"/>
          <dgm:bulletEnabled val="1"/>
        </dgm:presLayoutVars>
      </dgm:prSet>
      <dgm:spPr/>
      <dgm:t>
        <a:bodyPr/>
        <a:lstStyle/>
        <a:p>
          <a:endParaRPr lang="zh-TW" altLang="en-US"/>
        </a:p>
      </dgm:t>
    </dgm:pt>
    <dgm:pt modelId="{9901BA0F-A61E-4CB6-9B41-655D83055019}" type="pres">
      <dgm:prSet presAssocID="{0729BD94-5A5D-4FC9-8308-E32D8928F5A6}" presName="negativeSpace" presStyleCnt="0"/>
      <dgm:spPr/>
      <dgm:t>
        <a:bodyPr/>
        <a:lstStyle/>
        <a:p>
          <a:endParaRPr lang="zh-TW" altLang="en-US"/>
        </a:p>
      </dgm:t>
    </dgm:pt>
    <dgm:pt modelId="{08E7965F-8E7C-4806-AEAC-1825FE5EF3AA}" type="pres">
      <dgm:prSet presAssocID="{0729BD94-5A5D-4FC9-8308-E32D8928F5A6}" presName="childText" presStyleLbl="conFgAcc1" presStyleIdx="1" presStyleCnt="3">
        <dgm:presLayoutVars>
          <dgm:bulletEnabled val="1"/>
        </dgm:presLayoutVars>
      </dgm:prSet>
      <dgm:spPr/>
      <dgm:t>
        <a:bodyPr/>
        <a:lstStyle/>
        <a:p>
          <a:endParaRPr lang="zh-TW" altLang="en-US"/>
        </a:p>
      </dgm:t>
    </dgm:pt>
    <dgm:pt modelId="{30AFC588-AF6B-4CB5-AD5C-7DBB95FF2498}" type="pres">
      <dgm:prSet presAssocID="{BAA4C1CF-84C5-4C29-B8DA-8427708DBA02}" presName="spaceBetweenRectangles" presStyleCnt="0"/>
      <dgm:spPr/>
      <dgm:t>
        <a:bodyPr/>
        <a:lstStyle/>
        <a:p>
          <a:endParaRPr lang="zh-TW" altLang="en-US"/>
        </a:p>
      </dgm:t>
    </dgm:pt>
    <dgm:pt modelId="{8D1B1E01-F0E0-4103-8C00-97EC3921A61A}" type="pres">
      <dgm:prSet presAssocID="{1F565766-C8AA-40F7-8CBD-93E9D246B7A6}" presName="parentLin" presStyleCnt="0"/>
      <dgm:spPr/>
      <dgm:t>
        <a:bodyPr/>
        <a:lstStyle/>
        <a:p>
          <a:endParaRPr lang="zh-TW" altLang="en-US"/>
        </a:p>
      </dgm:t>
    </dgm:pt>
    <dgm:pt modelId="{34C492CE-5CCB-462D-AE77-21C74B51EFC2}" type="pres">
      <dgm:prSet presAssocID="{1F565766-C8AA-40F7-8CBD-93E9D246B7A6}" presName="parentLeftMargin" presStyleLbl="node1" presStyleIdx="1" presStyleCnt="3"/>
      <dgm:spPr/>
      <dgm:t>
        <a:bodyPr/>
        <a:lstStyle/>
        <a:p>
          <a:endParaRPr lang="zh-TW" altLang="en-US"/>
        </a:p>
      </dgm:t>
    </dgm:pt>
    <dgm:pt modelId="{30623A3A-FE1B-4439-B3AA-E5F49A2120D4}" type="pres">
      <dgm:prSet presAssocID="{1F565766-C8AA-40F7-8CBD-93E9D246B7A6}" presName="parentText" presStyleLbl="node1" presStyleIdx="2" presStyleCnt="3">
        <dgm:presLayoutVars>
          <dgm:chMax val="0"/>
          <dgm:bulletEnabled val="1"/>
        </dgm:presLayoutVars>
      </dgm:prSet>
      <dgm:spPr/>
      <dgm:t>
        <a:bodyPr/>
        <a:lstStyle/>
        <a:p>
          <a:endParaRPr lang="zh-TW" altLang="en-US"/>
        </a:p>
      </dgm:t>
    </dgm:pt>
    <dgm:pt modelId="{749B2974-2FDD-4706-A1C1-A91C11E513DF}" type="pres">
      <dgm:prSet presAssocID="{1F565766-C8AA-40F7-8CBD-93E9D246B7A6}" presName="negativeSpace" presStyleCnt="0"/>
      <dgm:spPr/>
      <dgm:t>
        <a:bodyPr/>
        <a:lstStyle/>
        <a:p>
          <a:endParaRPr lang="zh-TW" altLang="en-US"/>
        </a:p>
      </dgm:t>
    </dgm:pt>
    <dgm:pt modelId="{5E78A12A-EC4E-4D05-A81D-A3A2965FB051}" type="pres">
      <dgm:prSet presAssocID="{1F565766-C8AA-40F7-8CBD-93E9D246B7A6}" presName="childText" presStyleLbl="conFgAcc1" presStyleIdx="2" presStyleCnt="3">
        <dgm:presLayoutVars>
          <dgm:bulletEnabled val="1"/>
        </dgm:presLayoutVars>
      </dgm:prSet>
      <dgm:spPr/>
      <dgm:t>
        <a:bodyPr/>
        <a:lstStyle/>
        <a:p>
          <a:endParaRPr lang="zh-TW" altLang="en-US"/>
        </a:p>
      </dgm:t>
    </dgm:pt>
  </dgm:ptLst>
  <dgm:cxnLst>
    <dgm:cxn modelId="{3A3BF406-8181-4EDC-9CE4-4F19A52A50C8}" srcId="{1F565766-C8AA-40F7-8CBD-93E9D246B7A6}" destId="{CB7C12A8-A9C2-4181-B76E-B582CCF8FDBE}" srcOrd="0" destOrd="0" parTransId="{C93580E2-0539-4D4C-8D7F-E92585CF5CC6}" sibTransId="{8239B3F3-FE11-4A7D-BBCA-7D96F719FC8D}"/>
    <dgm:cxn modelId="{19C90D48-D88B-49A5-BF9F-E3B3DF74DF23}" srcId="{1F565766-C8AA-40F7-8CBD-93E9D246B7A6}" destId="{A5076EBD-2DA5-4123-88A4-0A729FF7B979}" srcOrd="1" destOrd="0" parTransId="{F8952D43-BB38-4789-99D7-C2BF4F4A90DD}" sibTransId="{4D193E85-ACEB-4EE1-A524-F31BE4444B34}"/>
    <dgm:cxn modelId="{0C697517-4356-4859-8F09-EA57E210363E}" type="presOf" srcId="{1F565766-C8AA-40F7-8CBD-93E9D246B7A6}" destId="{30623A3A-FE1B-4439-B3AA-E5F49A2120D4}" srcOrd="1" destOrd="0" presId="urn:microsoft.com/office/officeart/2005/8/layout/list1"/>
    <dgm:cxn modelId="{E76AB41E-E4D4-4B48-8CAD-7F58A6B49CE1}" type="presOf" srcId="{A5076EBD-2DA5-4123-88A4-0A729FF7B979}" destId="{5E78A12A-EC4E-4D05-A81D-A3A2965FB051}" srcOrd="0" destOrd="1" presId="urn:microsoft.com/office/officeart/2005/8/layout/list1"/>
    <dgm:cxn modelId="{5211EA3E-533C-47B0-9C4E-4C4F57B1A54A}" type="presOf" srcId="{1F565766-C8AA-40F7-8CBD-93E9D246B7A6}" destId="{34C492CE-5CCB-462D-AE77-21C74B51EFC2}" srcOrd="0" destOrd="0" presId="urn:microsoft.com/office/officeart/2005/8/layout/list1"/>
    <dgm:cxn modelId="{2602AA9F-69C2-4C4F-9257-C5066F643181}" srcId="{623F9F5A-1262-4D6A-8892-17AEA63EE108}" destId="{5F78337B-B415-4544-B245-D4BBB9334ACB}" srcOrd="0" destOrd="0" parTransId="{EFC7FE63-DE54-417B-9424-F1CAB7EF8217}" sibTransId="{AF1D3540-DA4F-4E03-902D-FDCA2507B5BB}"/>
    <dgm:cxn modelId="{5ADFF0CD-AF28-4BC5-B6D6-01D852AE0D58}" srcId="{5F78337B-B415-4544-B245-D4BBB9334ACB}" destId="{B4B4A8E4-033D-4DB7-A164-ECB7D422BF12}" srcOrd="1" destOrd="0" parTransId="{BB744EDD-4EDD-41A8-9399-633880DB735E}" sibTransId="{0AB382B8-1356-48CC-90EB-5C61577DACE9}"/>
    <dgm:cxn modelId="{0D0F88C2-26F8-4358-ACB9-853B0FC1B681}" srcId="{623F9F5A-1262-4D6A-8892-17AEA63EE108}" destId="{1F565766-C8AA-40F7-8CBD-93E9D246B7A6}" srcOrd="2" destOrd="0" parTransId="{DD4215C2-E805-4C6F-8EBD-C00867D8A9F3}" sibTransId="{4E1B9F73-8EDA-4C5B-B455-901CDFBC0873}"/>
    <dgm:cxn modelId="{30EF49B1-C727-4904-AE50-357ABA14E243}" type="presOf" srcId="{5F78337B-B415-4544-B245-D4BBB9334ACB}" destId="{306B4288-0F8A-452E-83CD-41F56AF3932C}" srcOrd="0" destOrd="0" presId="urn:microsoft.com/office/officeart/2005/8/layout/list1"/>
    <dgm:cxn modelId="{355EF833-4E22-45E4-99AE-480C346BA28B}" type="presOf" srcId="{0729BD94-5A5D-4FC9-8308-E32D8928F5A6}" destId="{DC79B2CC-FBA7-49EF-9BCE-CF5991FAFEA7}" srcOrd="0" destOrd="0" presId="urn:microsoft.com/office/officeart/2005/8/layout/list1"/>
    <dgm:cxn modelId="{167D3F51-4379-484C-AE3E-89A62BFDE51F}" srcId="{0729BD94-5A5D-4FC9-8308-E32D8928F5A6}" destId="{3650FBB0-D0EE-4A90-B3E1-FD46B9A9C274}" srcOrd="0" destOrd="0" parTransId="{8CFDA829-C27C-4239-8CFC-D4CF759834D7}" sibTransId="{5A255394-22AB-4511-900C-70501BBF0346}"/>
    <dgm:cxn modelId="{6B87042F-49C8-42FF-A226-D84B2425A407}" type="presOf" srcId="{5B91CA69-FC72-4AB2-AF1C-1F88F9AFE2F2}" destId="{08E7965F-8E7C-4806-AEAC-1825FE5EF3AA}" srcOrd="0" destOrd="1" presId="urn:microsoft.com/office/officeart/2005/8/layout/list1"/>
    <dgm:cxn modelId="{8FAF3D28-285A-4845-9736-1F2DCD4083F3}" type="presOf" srcId="{ACD27583-D2E5-45E8-B946-B37B0EEE2343}" destId="{8782E8BD-9890-4E25-947E-662BD1211059}" srcOrd="0" destOrd="0" presId="urn:microsoft.com/office/officeart/2005/8/layout/list1"/>
    <dgm:cxn modelId="{9DB5AFFD-204D-43A3-946C-19C0BE4E7D21}" srcId="{0729BD94-5A5D-4FC9-8308-E32D8928F5A6}" destId="{5B91CA69-FC72-4AB2-AF1C-1F88F9AFE2F2}" srcOrd="1" destOrd="0" parTransId="{60D351EC-B0C4-439B-A750-2BE84E833DA3}" sibTransId="{65E72F8D-8C81-43E3-AFCB-915CC00671F2}"/>
    <dgm:cxn modelId="{A4E702CB-B414-433D-BB8B-CEB8B7BD5E4F}" type="presOf" srcId="{B4B4A8E4-033D-4DB7-A164-ECB7D422BF12}" destId="{8782E8BD-9890-4E25-947E-662BD1211059}" srcOrd="0" destOrd="1" presId="urn:microsoft.com/office/officeart/2005/8/layout/list1"/>
    <dgm:cxn modelId="{3F7A53B8-0991-4565-B325-108002D6B90A}" type="presOf" srcId="{CB7C12A8-A9C2-4181-B76E-B582CCF8FDBE}" destId="{5E78A12A-EC4E-4D05-A81D-A3A2965FB051}" srcOrd="0" destOrd="0" presId="urn:microsoft.com/office/officeart/2005/8/layout/list1"/>
    <dgm:cxn modelId="{B9FCC7A7-4938-4BE1-A4F3-395C01430214}" type="presOf" srcId="{3650FBB0-D0EE-4A90-B3E1-FD46B9A9C274}" destId="{08E7965F-8E7C-4806-AEAC-1825FE5EF3AA}" srcOrd="0" destOrd="0" presId="urn:microsoft.com/office/officeart/2005/8/layout/list1"/>
    <dgm:cxn modelId="{1069D268-6D98-47D4-9E47-B3D082B63908}" srcId="{5F78337B-B415-4544-B245-D4BBB9334ACB}" destId="{47E48557-3D4A-45D7-AA89-D9437B3C6BB7}" srcOrd="2" destOrd="0" parTransId="{26C7414D-2939-4D85-8745-F961DB7878FB}" sibTransId="{BBCDA5CC-9C18-413C-A79F-CC5A6F52437D}"/>
    <dgm:cxn modelId="{37D17430-1514-46F2-AA9C-12EC9E68ED3D}" srcId="{5F78337B-B415-4544-B245-D4BBB9334ACB}" destId="{ACD27583-D2E5-45E8-B946-B37B0EEE2343}" srcOrd="0" destOrd="0" parTransId="{5188E9DA-ED9A-4A90-9C65-B9A4C16719F4}" sibTransId="{9EC8DF35-D61C-4524-9FD0-0AC91B5F8572}"/>
    <dgm:cxn modelId="{2933D001-0A33-47CF-99F4-1BE1506D3143}" type="presOf" srcId="{623F9F5A-1262-4D6A-8892-17AEA63EE108}" destId="{84E923A8-47FF-4323-847C-C352651288D7}" srcOrd="0" destOrd="0" presId="urn:microsoft.com/office/officeart/2005/8/layout/list1"/>
    <dgm:cxn modelId="{9E53E929-BEFF-43F2-A6FF-9FB3D8AF1F3D}" srcId="{623F9F5A-1262-4D6A-8892-17AEA63EE108}" destId="{0729BD94-5A5D-4FC9-8308-E32D8928F5A6}" srcOrd="1" destOrd="0" parTransId="{B33E0F54-DB46-49BA-BE68-8536878CFB89}" sibTransId="{BAA4C1CF-84C5-4C29-B8DA-8427708DBA02}"/>
    <dgm:cxn modelId="{759362B6-5760-4019-B569-A31F3D12E84F}" type="presOf" srcId="{5F78337B-B415-4544-B245-D4BBB9334ACB}" destId="{7FCB2FE4-0570-43FA-95EF-EF23B4021831}" srcOrd="1" destOrd="0" presId="urn:microsoft.com/office/officeart/2005/8/layout/list1"/>
    <dgm:cxn modelId="{73688A90-3039-49C6-B681-0630CCF1464F}" type="presOf" srcId="{0729BD94-5A5D-4FC9-8308-E32D8928F5A6}" destId="{756E2BA2-94EC-444E-9AB8-F68509162FB8}" srcOrd="1" destOrd="0" presId="urn:microsoft.com/office/officeart/2005/8/layout/list1"/>
    <dgm:cxn modelId="{00B72364-ED17-46CC-AA2F-E640AB9FEB50}" type="presOf" srcId="{47E48557-3D4A-45D7-AA89-D9437B3C6BB7}" destId="{8782E8BD-9890-4E25-947E-662BD1211059}" srcOrd="0" destOrd="2" presId="urn:microsoft.com/office/officeart/2005/8/layout/list1"/>
    <dgm:cxn modelId="{FAF34EAE-E947-415D-917C-4431E9AF6DBA}" type="presParOf" srcId="{84E923A8-47FF-4323-847C-C352651288D7}" destId="{ECAB2A94-3E6F-4974-99EB-1C8E7FB1C854}" srcOrd="0" destOrd="0" presId="urn:microsoft.com/office/officeart/2005/8/layout/list1"/>
    <dgm:cxn modelId="{758A41EB-B504-4CEE-A1D6-A4436266ED0B}" type="presParOf" srcId="{ECAB2A94-3E6F-4974-99EB-1C8E7FB1C854}" destId="{306B4288-0F8A-452E-83CD-41F56AF3932C}" srcOrd="0" destOrd="0" presId="urn:microsoft.com/office/officeart/2005/8/layout/list1"/>
    <dgm:cxn modelId="{061DDAB0-232F-4238-B804-5146C1468496}" type="presParOf" srcId="{ECAB2A94-3E6F-4974-99EB-1C8E7FB1C854}" destId="{7FCB2FE4-0570-43FA-95EF-EF23B4021831}" srcOrd="1" destOrd="0" presId="urn:microsoft.com/office/officeart/2005/8/layout/list1"/>
    <dgm:cxn modelId="{EAB5B934-EAF3-46E5-B1FD-1FA5DAA0C68B}" type="presParOf" srcId="{84E923A8-47FF-4323-847C-C352651288D7}" destId="{12CD3AF3-9B9E-4360-A076-2DCB64153082}" srcOrd="1" destOrd="0" presId="urn:microsoft.com/office/officeart/2005/8/layout/list1"/>
    <dgm:cxn modelId="{95B66441-7DED-485D-A9F0-00D9259F871F}" type="presParOf" srcId="{84E923A8-47FF-4323-847C-C352651288D7}" destId="{8782E8BD-9890-4E25-947E-662BD1211059}" srcOrd="2" destOrd="0" presId="urn:microsoft.com/office/officeart/2005/8/layout/list1"/>
    <dgm:cxn modelId="{1BF31070-3F5E-41C5-A8CA-2B039F07B38C}" type="presParOf" srcId="{84E923A8-47FF-4323-847C-C352651288D7}" destId="{1B295E49-0DB2-4DF8-95D5-4ADE74B9CBAC}" srcOrd="3" destOrd="0" presId="urn:microsoft.com/office/officeart/2005/8/layout/list1"/>
    <dgm:cxn modelId="{C26FFBDF-59CD-4681-BBA1-156A3B527414}" type="presParOf" srcId="{84E923A8-47FF-4323-847C-C352651288D7}" destId="{4918C94D-FFD7-4967-84C6-8D6AE1399305}" srcOrd="4" destOrd="0" presId="urn:microsoft.com/office/officeart/2005/8/layout/list1"/>
    <dgm:cxn modelId="{38EACD11-CB25-46C4-9B59-8C19EA366ACC}" type="presParOf" srcId="{4918C94D-FFD7-4967-84C6-8D6AE1399305}" destId="{DC79B2CC-FBA7-49EF-9BCE-CF5991FAFEA7}" srcOrd="0" destOrd="0" presId="urn:microsoft.com/office/officeart/2005/8/layout/list1"/>
    <dgm:cxn modelId="{DAC8B121-66D3-43A2-8707-4CBD7426A7FB}" type="presParOf" srcId="{4918C94D-FFD7-4967-84C6-8D6AE1399305}" destId="{756E2BA2-94EC-444E-9AB8-F68509162FB8}" srcOrd="1" destOrd="0" presId="urn:microsoft.com/office/officeart/2005/8/layout/list1"/>
    <dgm:cxn modelId="{5223DE37-D331-4E97-ABC2-C70723534CFE}" type="presParOf" srcId="{84E923A8-47FF-4323-847C-C352651288D7}" destId="{9901BA0F-A61E-4CB6-9B41-655D83055019}" srcOrd="5" destOrd="0" presId="urn:microsoft.com/office/officeart/2005/8/layout/list1"/>
    <dgm:cxn modelId="{10F60EB8-D79B-4DA7-A2FB-71AF51F9FA0E}" type="presParOf" srcId="{84E923A8-47FF-4323-847C-C352651288D7}" destId="{08E7965F-8E7C-4806-AEAC-1825FE5EF3AA}" srcOrd="6" destOrd="0" presId="urn:microsoft.com/office/officeart/2005/8/layout/list1"/>
    <dgm:cxn modelId="{AF2DE0D6-5EE9-41EE-9D5B-288F1A5B5087}" type="presParOf" srcId="{84E923A8-47FF-4323-847C-C352651288D7}" destId="{30AFC588-AF6B-4CB5-AD5C-7DBB95FF2498}" srcOrd="7" destOrd="0" presId="urn:microsoft.com/office/officeart/2005/8/layout/list1"/>
    <dgm:cxn modelId="{FD25570A-2060-4E61-B481-44B1325A712A}" type="presParOf" srcId="{84E923A8-47FF-4323-847C-C352651288D7}" destId="{8D1B1E01-F0E0-4103-8C00-97EC3921A61A}" srcOrd="8" destOrd="0" presId="urn:microsoft.com/office/officeart/2005/8/layout/list1"/>
    <dgm:cxn modelId="{4138C095-C171-4821-B372-3783D7B92FE9}" type="presParOf" srcId="{8D1B1E01-F0E0-4103-8C00-97EC3921A61A}" destId="{34C492CE-5CCB-462D-AE77-21C74B51EFC2}" srcOrd="0" destOrd="0" presId="urn:microsoft.com/office/officeart/2005/8/layout/list1"/>
    <dgm:cxn modelId="{ED878106-BE59-43B4-A199-8AAC49D3298C}" type="presParOf" srcId="{8D1B1E01-F0E0-4103-8C00-97EC3921A61A}" destId="{30623A3A-FE1B-4439-B3AA-E5F49A2120D4}" srcOrd="1" destOrd="0" presId="urn:microsoft.com/office/officeart/2005/8/layout/list1"/>
    <dgm:cxn modelId="{4A4D1AC6-9628-4E1A-8CE8-CD5EAE3CB808}" type="presParOf" srcId="{84E923A8-47FF-4323-847C-C352651288D7}" destId="{749B2974-2FDD-4706-A1C1-A91C11E513DF}" srcOrd="9" destOrd="0" presId="urn:microsoft.com/office/officeart/2005/8/layout/list1"/>
    <dgm:cxn modelId="{029A2525-787F-4B28-94FA-C238A55DE04A}" type="presParOf" srcId="{84E923A8-47FF-4323-847C-C352651288D7}" destId="{5E78A12A-EC4E-4D05-A81D-A3A2965FB05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48F4B3-9518-413E-A379-3A14FA9E5A1C}" type="doc">
      <dgm:prSet loTypeId="urn:microsoft.com/office/officeart/2005/8/layout/list1" loCatId="list" qsTypeId="urn:microsoft.com/office/officeart/2005/8/quickstyle/3d3" qsCatId="3D" csTypeId="urn:microsoft.com/office/officeart/2005/8/colors/accent1_3" csCatId="accent1" phldr="1"/>
      <dgm:spPr/>
      <dgm:t>
        <a:bodyPr/>
        <a:lstStyle/>
        <a:p>
          <a:endParaRPr lang="zh-TW" altLang="en-US"/>
        </a:p>
      </dgm:t>
    </dgm:pt>
    <dgm:pt modelId="{182F6820-2F9B-4641-A117-97BB1FB8FA82}">
      <dgm:prSet phldrT="[文字]" custT="1"/>
      <dgm:spPr/>
      <dgm:t>
        <a:bodyPr/>
        <a:lstStyle/>
        <a:p>
          <a:r>
            <a:rPr lang="zh-TW" altLang="en-US" sz="2000" b="1" dirty="0" smtClean="0">
              <a:solidFill>
                <a:schemeClr val="tx1"/>
              </a:solidFill>
              <a:latin typeface="標楷體" panose="03000509000000000000" pitchFamily="65" charset="-120"/>
              <a:ea typeface="標楷體" panose="03000509000000000000" pitchFamily="65" charset="-120"/>
            </a:rPr>
            <a:t>著作權人自已行使</a:t>
          </a:r>
          <a:endParaRPr lang="zh-TW" altLang="en-US" sz="2000" b="1" dirty="0">
            <a:solidFill>
              <a:schemeClr val="tx1"/>
            </a:solidFill>
            <a:latin typeface="標楷體" panose="03000509000000000000" pitchFamily="65" charset="-120"/>
            <a:ea typeface="標楷體" panose="03000509000000000000" pitchFamily="65" charset="-120"/>
          </a:endParaRPr>
        </a:p>
      </dgm:t>
    </dgm:pt>
    <dgm:pt modelId="{420AE6E2-2EBB-464F-B640-BD133A20717E}" type="parTrans" cxnId="{D018647B-CECB-48D8-BA1B-9B69C4DDECA5}">
      <dgm:prSet/>
      <dgm:spPr/>
      <dgm:t>
        <a:bodyPr/>
        <a:lstStyle/>
        <a:p>
          <a:endParaRPr lang="zh-TW" altLang="en-US"/>
        </a:p>
      </dgm:t>
    </dgm:pt>
    <dgm:pt modelId="{463801B0-ABD9-420D-B274-BBE0B38C5C57}" type="sibTrans" cxnId="{D018647B-CECB-48D8-BA1B-9B69C4DDECA5}">
      <dgm:prSet/>
      <dgm:spPr/>
      <dgm:t>
        <a:bodyPr/>
        <a:lstStyle/>
        <a:p>
          <a:endParaRPr lang="zh-TW" altLang="en-US"/>
        </a:p>
      </dgm:t>
    </dgm:pt>
    <dgm:pt modelId="{C95FAC45-A3F2-4ABE-B1A0-8F9840C3021E}">
      <dgm:prSet phldrT="[文字]" custT="1"/>
      <dgm:spPr/>
      <dgm:t>
        <a:bodyPr/>
        <a:lstStyle/>
        <a:p>
          <a:r>
            <a:rPr lang="zh-TW" altLang="en-US" sz="2000" b="1" dirty="0" smtClean="0">
              <a:solidFill>
                <a:schemeClr val="tx1"/>
              </a:solidFill>
              <a:latin typeface="標楷體" panose="03000509000000000000" pitchFamily="65" charset="-120"/>
              <a:ea typeface="標楷體" panose="03000509000000000000" pitchFamily="65" charset="-120"/>
            </a:rPr>
            <a:t>委託代理人行使</a:t>
          </a:r>
          <a:endParaRPr lang="zh-TW" altLang="en-US" sz="2000" b="1" dirty="0">
            <a:solidFill>
              <a:schemeClr val="tx1"/>
            </a:solidFill>
            <a:latin typeface="標楷體" panose="03000509000000000000" pitchFamily="65" charset="-120"/>
            <a:ea typeface="標楷體" panose="03000509000000000000" pitchFamily="65" charset="-120"/>
          </a:endParaRPr>
        </a:p>
      </dgm:t>
    </dgm:pt>
    <dgm:pt modelId="{CA4B12D7-CC02-4634-8F7B-B50F99E7BA1D}" type="parTrans" cxnId="{4B3023E9-C0B9-4A95-8825-2E1ABBA856E3}">
      <dgm:prSet/>
      <dgm:spPr/>
      <dgm:t>
        <a:bodyPr/>
        <a:lstStyle/>
        <a:p>
          <a:endParaRPr lang="zh-TW" altLang="en-US"/>
        </a:p>
      </dgm:t>
    </dgm:pt>
    <dgm:pt modelId="{B7EA5550-33D1-44BA-8B9F-E4F61FA68671}" type="sibTrans" cxnId="{4B3023E9-C0B9-4A95-8825-2E1ABBA856E3}">
      <dgm:prSet/>
      <dgm:spPr/>
      <dgm:t>
        <a:bodyPr/>
        <a:lstStyle/>
        <a:p>
          <a:endParaRPr lang="zh-TW" altLang="en-US"/>
        </a:p>
      </dgm:t>
    </dgm:pt>
    <dgm:pt modelId="{5237DEF5-1DC4-4332-A869-8D906D6DEEE7}">
      <dgm:prSet custT="1"/>
      <dgm:spPr/>
      <dgm:t>
        <a:bodyPr/>
        <a:lstStyle/>
        <a:p>
          <a:r>
            <a:rPr lang="zh-TW" altLang="en-US" sz="2000" dirty="0" smtClean="0">
              <a:latin typeface="標楷體" panose="03000509000000000000" pitchFamily="65" charset="-120"/>
              <a:ea typeface="標楷體" panose="03000509000000000000" pitchFamily="65" charset="-120"/>
            </a:rPr>
            <a:t>例如自行與利用人洽談授權、自行主張權利</a:t>
          </a:r>
          <a:endParaRPr lang="zh-TW" altLang="en-US" sz="2000" dirty="0">
            <a:latin typeface="標楷體" panose="03000509000000000000" pitchFamily="65" charset="-120"/>
            <a:ea typeface="標楷體" panose="03000509000000000000" pitchFamily="65" charset="-120"/>
          </a:endParaRPr>
        </a:p>
      </dgm:t>
    </dgm:pt>
    <dgm:pt modelId="{155E301E-EED3-4161-B118-394B23186105}" type="parTrans" cxnId="{A4309369-E93E-400B-B9DF-B295879FB066}">
      <dgm:prSet/>
      <dgm:spPr/>
      <dgm:t>
        <a:bodyPr/>
        <a:lstStyle/>
        <a:p>
          <a:endParaRPr lang="zh-TW" altLang="en-US"/>
        </a:p>
      </dgm:t>
    </dgm:pt>
    <dgm:pt modelId="{7860D440-B451-4119-B698-A5094894DDAC}" type="sibTrans" cxnId="{A4309369-E93E-400B-B9DF-B295879FB066}">
      <dgm:prSet/>
      <dgm:spPr/>
      <dgm:t>
        <a:bodyPr/>
        <a:lstStyle/>
        <a:p>
          <a:endParaRPr lang="zh-TW" altLang="en-US"/>
        </a:p>
      </dgm:t>
    </dgm:pt>
    <dgm:pt modelId="{FB2396AC-2D2D-4934-8519-14C9A4735D53}">
      <dgm:prSet phldrT="[文字]" custT="1"/>
      <dgm:spPr/>
      <dgm:t>
        <a:bodyPr/>
        <a:lstStyle/>
        <a:p>
          <a:r>
            <a:rPr lang="zh-TW" altLang="en-US" sz="2000" dirty="0" smtClean="0">
              <a:latin typeface="標楷體" pitchFamily="65" charset="-120"/>
              <a:ea typeface="標楷體" panose="03000509000000000000" pitchFamily="65" charset="-120"/>
              <a:cs typeface="微軟正黑體" pitchFamily="34" charset="-120"/>
            </a:rPr>
            <a:t>例如：採一般的經紀人</a:t>
          </a:r>
          <a:r>
            <a:rPr lang="en-US" altLang="zh-TW" sz="2000" dirty="0" smtClean="0">
              <a:latin typeface="標楷體" pitchFamily="65" charset="-120"/>
              <a:ea typeface="標楷體" panose="03000509000000000000" pitchFamily="65" charset="-120"/>
              <a:cs typeface="微軟正黑體" pitchFamily="34" charset="-120"/>
            </a:rPr>
            <a:t>(</a:t>
          </a:r>
          <a:r>
            <a:rPr lang="zh-TW" altLang="en-US" sz="2000" dirty="0" smtClean="0">
              <a:latin typeface="標楷體" pitchFamily="65" charset="-120"/>
              <a:ea typeface="標楷體" panose="03000509000000000000" pitchFamily="65" charset="-120"/>
              <a:cs typeface="微軟正黑體" pitchFamily="34" charset="-120"/>
            </a:rPr>
            <a:t>公司</a:t>
          </a:r>
          <a:r>
            <a:rPr lang="en-US" altLang="zh-TW" sz="2000" dirty="0" smtClean="0">
              <a:latin typeface="標楷體" pitchFamily="65" charset="-120"/>
              <a:ea typeface="標楷體" panose="03000509000000000000" pitchFamily="65" charset="-120"/>
              <a:cs typeface="微軟正黑體" pitchFamily="34" charset="-120"/>
            </a:rPr>
            <a:t>)(agency-type)</a:t>
          </a:r>
          <a:r>
            <a:rPr lang="zh-TW" altLang="en-US" sz="2000" dirty="0" smtClean="0">
              <a:latin typeface="標楷體" pitchFamily="65" charset="-120"/>
              <a:ea typeface="標楷體" panose="03000509000000000000" pitchFamily="65" charset="-120"/>
              <a:cs typeface="微軟正黑體" pitchFamily="34" charset="-120"/>
            </a:rPr>
            <a:t>代理之方式</a:t>
          </a:r>
          <a:r>
            <a:rPr lang="en-US" altLang="zh-TW" sz="2000" dirty="0" smtClean="0">
              <a:latin typeface="標楷體" pitchFamily="65" charset="-120"/>
              <a:ea typeface="標楷體" panose="03000509000000000000" pitchFamily="65" charset="-120"/>
              <a:cs typeface="微軟正黑體" pitchFamily="34" charset="-120"/>
            </a:rPr>
            <a:t> </a:t>
          </a:r>
          <a:endParaRPr lang="zh-TW" altLang="en-US" sz="2000" dirty="0">
            <a:latin typeface="標楷體" panose="03000509000000000000" pitchFamily="65" charset="-120"/>
            <a:ea typeface="標楷體" panose="03000509000000000000" pitchFamily="65" charset="-120"/>
          </a:endParaRPr>
        </a:p>
      </dgm:t>
    </dgm:pt>
    <dgm:pt modelId="{F0B806EB-197D-4060-AE70-CA791DD55F45}" type="parTrans" cxnId="{B61CDB08-9464-4586-BEFA-EFDB42370E15}">
      <dgm:prSet/>
      <dgm:spPr/>
      <dgm:t>
        <a:bodyPr/>
        <a:lstStyle/>
        <a:p>
          <a:endParaRPr lang="zh-TW" altLang="en-US"/>
        </a:p>
      </dgm:t>
    </dgm:pt>
    <dgm:pt modelId="{25FC3334-E447-4F5E-8F5C-07B5A621B87C}" type="sibTrans" cxnId="{B61CDB08-9464-4586-BEFA-EFDB42370E15}">
      <dgm:prSet/>
      <dgm:spPr/>
      <dgm:t>
        <a:bodyPr/>
        <a:lstStyle/>
        <a:p>
          <a:endParaRPr lang="zh-TW" altLang="en-US"/>
        </a:p>
      </dgm:t>
    </dgm:pt>
    <dgm:pt modelId="{7ABD1125-45C3-4E78-90BE-A0ED575F8753}">
      <dgm:prSet custT="1"/>
      <dgm:spPr/>
      <dgm:t>
        <a:bodyPr/>
        <a:lstStyle/>
        <a:p>
          <a:r>
            <a:rPr lang="zh-TW" altLang="en-US" sz="2000" b="1" dirty="0" smtClean="0">
              <a:solidFill>
                <a:schemeClr val="tx1"/>
              </a:solidFill>
              <a:latin typeface="標楷體" pitchFamily="65" charset="-120"/>
              <a:ea typeface="標楷體" panose="03000509000000000000" pitchFamily="65" charset="-120"/>
              <a:cs typeface="微軟正黑體" pitchFamily="34" charset="-120"/>
            </a:rPr>
            <a:t>交由集體管理組織行使</a:t>
          </a:r>
        </a:p>
      </dgm:t>
    </dgm:pt>
    <dgm:pt modelId="{2DA40DAA-6C1A-450B-B0CC-5D5AD2577523}" type="parTrans" cxnId="{F5F08C8E-806E-422B-A5B4-80E5A761DDE7}">
      <dgm:prSet/>
      <dgm:spPr/>
      <dgm:t>
        <a:bodyPr/>
        <a:lstStyle/>
        <a:p>
          <a:endParaRPr lang="zh-TW" altLang="en-US"/>
        </a:p>
      </dgm:t>
    </dgm:pt>
    <dgm:pt modelId="{8B7ADCC2-4850-45C4-B867-9024D3EEABF2}" type="sibTrans" cxnId="{F5F08C8E-806E-422B-A5B4-80E5A761DDE7}">
      <dgm:prSet/>
      <dgm:spPr/>
      <dgm:t>
        <a:bodyPr/>
        <a:lstStyle/>
        <a:p>
          <a:endParaRPr lang="zh-TW" altLang="en-US"/>
        </a:p>
      </dgm:t>
    </dgm:pt>
    <dgm:pt modelId="{51731946-25E4-4E38-90DD-520DFA0BD740}">
      <dgm:prSet custT="1"/>
      <dgm:spPr/>
      <dgm:t>
        <a:bodyPr/>
        <a:lstStyle/>
        <a:p>
          <a:r>
            <a:rPr lang="zh-TW" altLang="en-US" sz="2000" dirty="0" smtClean="0">
              <a:latin typeface="標楷體" pitchFamily="65" charset="-120"/>
              <a:ea typeface="標楷體" panose="03000509000000000000" pitchFamily="65" charset="-120"/>
              <a:cs typeface="微軟正黑體" pitchFamily="34" charset="-120"/>
            </a:rPr>
            <a:t>權利人將權利交由集管組織集中管理，集中授權。</a:t>
          </a:r>
        </a:p>
      </dgm:t>
    </dgm:pt>
    <dgm:pt modelId="{23A46ADD-BDBB-4617-A037-22168982F70F}" type="parTrans" cxnId="{69EAC642-2008-4C38-B26E-74F989E444BD}">
      <dgm:prSet/>
      <dgm:spPr/>
      <dgm:t>
        <a:bodyPr/>
        <a:lstStyle/>
        <a:p>
          <a:endParaRPr lang="zh-TW" altLang="en-US"/>
        </a:p>
      </dgm:t>
    </dgm:pt>
    <dgm:pt modelId="{BDEACC9D-8C33-4503-8BFD-B9E2BFA388B8}" type="sibTrans" cxnId="{69EAC642-2008-4C38-B26E-74F989E444BD}">
      <dgm:prSet/>
      <dgm:spPr/>
      <dgm:t>
        <a:bodyPr/>
        <a:lstStyle/>
        <a:p>
          <a:endParaRPr lang="zh-TW" altLang="en-US"/>
        </a:p>
      </dgm:t>
    </dgm:pt>
    <dgm:pt modelId="{75719012-3287-4B06-A4F3-F7CD5E22F9B6}">
      <dgm:prSet custT="1"/>
      <dgm:spPr/>
      <dgm:t>
        <a:bodyPr/>
        <a:lstStyle/>
        <a:p>
          <a:r>
            <a:rPr lang="zh-TW" altLang="en-US" sz="2000" b="1" dirty="0" smtClean="0">
              <a:solidFill>
                <a:schemeClr val="accent5">
                  <a:lumMod val="50000"/>
                </a:schemeClr>
              </a:solidFill>
              <a:latin typeface="標楷體" pitchFamily="65" charset="-120"/>
              <a:ea typeface="標楷體" panose="03000509000000000000" pitchFamily="65" charset="-120"/>
            </a:rPr>
            <a:t>集管制度具有預先、一次性大量授權之便利性及降低交易成本特性</a:t>
          </a:r>
          <a:endParaRPr lang="zh-TW" altLang="en-US" sz="2000" dirty="0" smtClean="0">
            <a:latin typeface="標楷體" pitchFamily="65" charset="-120"/>
            <a:ea typeface="標楷體" panose="03000509000000000000" pitchFamily="65" charset="-120"/>
            <a:cs typeface="微軟正黑體" pitchFamily="34" charset="-120"/>
          </a:endParaRPr>
        </a:p>
      </dgm:t>
    </dgm:pt>
    <dgm:pt modelId="{8115A363-D8CA-4878-B345-A51CCBD257FC}" type="parTrans" cxnId="{2E7A63E1-43B7-4CF0-B838-0386D47857B9}">
      <dgm:prSet/>
      <dgm:spPr/>
      <dgm:t>
        <a:bodyPr/>
        <a:lstStyle/>
        <a:p>
          <a:endParaRPr lang="zh-TW" altLang="en-US"/>
        </a:p>
      </dgm:t>
    </dgm:pt>
    <dgm:pt modelId="{794E7B4F-4C15-447E-A59C-15745ABD50A1}" type="sibTrans" cxnId="{2E7A63E1-43B7-4CF0-B838-0386D47857B9}">
      <dgm:prSet/>
      <dgm:spPr/>
      <dgm:t>
        <a:bodyPr/>
        <a:lstStyle/>
        <a:p>
          <a:endParaRPr lang="zh-TW" altLang="en-US"/>
        </a:p>
      </dgm:t>
    </dgm:pt>
    <dgm:pt modelId="{BA5E5C91-F164-47FE-94EF-CF2613393650}">
      <dgm:prSet custT="1"/>
      <dgm:spPr/>
      <dgm:t>
        <a:bodyPr/>
        <a:lstStyle/>
        <a:p>
          <a:r>
            <a:rPr lang="zh-TW" altLang="en-US" sz="2000" b="1" dirty="0" smtClean="0">
              <a:solidFill>
                <a:schemeClr val="accent5">
                  <a:lumMod val="50000"/>
                </a:schemeClr>
              </a:solidFill>
              <a:latin typeface="標楷體" pitchFamily="65" charset="-120"/>
              <a:ea typeface="標楷體" panose="03000509000000000000" pitchFamily="65" charset="-120"/>
            </a:rPr>
            <a:t>部分國家會採取特別措施，規定某些權利必須交由集體管理組織管理</a:t>
          </a:r>
        </a:p>
      </dgm:t>
    </dgm:pt>
    <dgm:pt modelId="{FFC6D084-18ED-4BF8-B44A-2667734F455C}" type="sibTrans" cxnId="{524AFFEE-7505-4415-B3DF-C911AD1B1223}">
      <dgm:prSet/>
      <dgm:spPr/>
      <dgm:t>
        <a:bodyPr/>
        <a:lstStyle/>
        <a:p>
          <a:endParaRPr lang="zh-TW" altLang="en-US"/>
        </a:p>
      </dgm:t>
    </dgm:pt>
    <dgm:pt modelId="{9A754AD6-3912-41D3-B09A-EA82FAF190DE}" type="parTrans" cxnId="{524AFFEE-7505-4415-B3DF-C911AD1B1223}">
      <dgm:prSet/>
      <dgm:spPr/>
      <dgm:t>
        <a:bodyPr/>
        <a:lstStyle/>
        <a:p>
          <a:endParaRPr lang="zh-TW" altLang="en-US"/>
        </a:p>
      </dgm:t>
    </dgm:pt>
    <dgm:pt modelId="{4B38E2F3-2C3B-4449-A702-DAC6FD4CE289}" type="pres">
      <dgm:prSet presAssocID="{F548F4B3-9518-413E-A379-3A14FA9E5A1C}" presName="linear" presStyleCnt="0">
        <dgm:presLayoutVars>
          <dgm:dir/>
          <dgm:animLvl val="lvl"/>
          <dgm:resizeHandles val="exact"/>
        </dgm:presLayoutVars>
      </dgm:prSet>
      <dgm:spPr/>
      <dgm:t>
        <a:bodyPr/>
        <a:lstStyle/>
        <a:p>
          <a:endParaRPr lang="zh-TW" altLang="en-US"/>
        </a:p>
      </dgm:t>
    </dgm:pt>
    <dgm:pt modelId="{CF935513-20E5-47D3-80D5-CA624DB7CF29}" type="pres">
      <dgm:prSet presAssocID="{182F6820-2F9B-4641-A117-97BB1FB8FA82}" presName="parentLin" presStyleCnt="0"/>
      <dgm:spPr/>
      <dgm:t>
        <a:bodyPr/>
        <a:lstStyle/>
        <a:p>
          <a:endParaRPr lang="zh-TW" altLang="en-US"/>
        </a:p>
      </dgm:t>
    </dgm:pt>
    <dgm:pt modelId="{72B3207E-2C03-4025-8A9F-D8636B0B35C4}" type="pres">
      <dgm:prSet presAssocID="{182F6820-2F9B-4641-A117-97BB1FB8FA82}" presName="parentLeftMargin" presStyleLbl="node1" presStyleIdx="0" presStyleCnt="3"/>
      <dgm:spPr/>
      <dgm:t>
        <a:bodyPr/>
        <a:lstStyle/>
        <a:p>
          <a:endParaRPr lang="zh-TW" altLang="en-US"/>
        </a:p>
      </dgm:t>
    </dgm:pt>
    <dgm:pt modelId="{84393782-0C7F-4FE1-B473-1D83AE2C932F}" type="pres">
      <dgm:prSet presAssocID="{182F6820-2F9B-4641-A117-97BB1FB8FA82}" presName="parentText" presStyleLbl="node1" presStyleIdx="0" presStyleCnt="3" custLinFactNeighborX="-5501" custLinFactNeighborY="10078">
        <dgm:presLayoutVars>
          <dgm:chMax val="0"/>
          <dgm:bulletEnabled val="1"/>
        </dgm:presLayoutVars>
      </dgm:prSet>
      <dgm:spPr/>
      <dgm:t>
        <a:bodyPr/>
        <a:lstStyle/>
        <a:p>
          <a:endParaRPr lang="zh-TW" altLang="en-US"/>
        </a:p>
      </dgm:t>
    </dgm:pt>
    <dgm:pt modelId="{EB4F2F18-BC5A-4C57-8EB0-4374B9BC6040}" type="pres">
      <dgm:prSet presAssocID="{182F6820-2F9B-4641-A117-97BB1FB8FA82}" presName="negativeSpace" presStyleCnt="0"/>
      <dgm:spPr/>
      <dgm:t>
        <a:bodyPr/>
        <a:lstStyle/>
        <a:p>
          <a:endParaRPr lang="zh-TW" altLang="en-US"/>
        </a:p>
      </dgm:t>
    </dgm:pt>
    <dgm:pt modelId="{3785CF37-95AC-40CF-B7C3-4F087E1D6920}" type="pres">
      <dgm:prSet presAssocID="{182F6820-2F9B-4641-A117-97BB1FB8FA82}" presName="childText" presStyleLbl="conFgAcc1" presStyleIdx="0" presStyleCnt="3">
        <dgm:presLayoutVars>
          <dgm:bulletEnabled val="1"/>
        </dgm:presLayoutVars>
      </dgm:prSet>
      <dgm:spPr/>
      <dgm:t>
        <a:bodyPr/>
        <a:lstStyle/>
        <a:p>
          <a:endParaRPr lang="zh-TW" altLang="en-US"/>
        </a:p>
      </dgm:t>
    </dgm:pt>
    <dgm:pt modelId="{035F6781-710A-49D4-843F-BDED54035F23}" type="pres">
      <dgm:prSet presAssocID="{463801B0-ABD9-420D-B274-BBE0B38C5C57}" presName="spaceBetweenRectangles" presStyleCnt="0"/>
      <dgm:spPr/>
      <dgm:t>
        <a:bodyPr/>
        <a:lstStyle/>
        <a:p>
          <a:endParaRPr lang="zh-TW" altLang="en-US"/>
        </a:p>
      </dgm:t>
    </dgm:pt>
    <dgm:pt modelId="{683C8C1E-E3B4-4A82-9C32-A2DAAC75CBB7}" type="pres">
      <dgm:prSet presAssocID="{C95FAC45-A3F2-4ABE-B1A0-8F9840C3021E}" presName="parentLin" presStyleCnt="0"/>
      <dgm:spPr/>
      <dgm:t>
        <a:bodyPr/>
        <a:lstStyle/>
        <a:p>
          <a:endParaRPr lang="zh-TW" altLang="en-US"/>
        </a:p>
      </dgm:t>
    </dgm:pt>
    <dgm:pt modelId="{59D97BB5-8E8A-4CC3-B814-F8408B3B03BC}" type="pres">
      <dgm:prSet presAssocID="{C95FAC45-A3F2-4ABE-B1A0-8F9840C3021E}" presName="parentLeftMargin" presStyleLbl="node1" presStyleIdx="0" presStyleCnt="3"/>
      <dgm:spPr/>
      <dgm:t>
        <a:bodyPr/>
        <a:lstStyle/>
        <a:p>
          <a:endParaRPr lang="zh-TW" altLang="en-US"/>
        </a:p>
      </dgm:t>
    </dgm:pt>
    <dgm:pt modelId="{0AD49A14-BF96-4FD0-BDA5-11F1A39D0644}" type="pres">
      <dgm:prSet presAssocID="{C95FAC45-A3F2-4ABE-B1A0-8F9840C3021E}" presName="parentText" presStyleLbl="node1" presStyleIdx="1" presStyleCnt="3">
        <dgm:presLayoutVars>
          <dgm:chMax val="0"/>
          <dgm:bulletEnabled val="1"/>
        </dgm:presLayoutVars>
      </dgm:prSet>
      <dgm:spPr/>
      <dgm:t>
        <a:bodyPr/>
        <a:lstStyle/>
        <a:p>
          <a:endParaRPr lang="zh-TW" altLang="en-US"/>
        </a:p>
      </dgm:t>
    </dgm:pt>
    <dgm:pt modelId="{F88CB854-07E2-421B-B812-657391BCA001}" type="pres">
      <dgm:prSet presAssocID="{C95FAC45-A3F2-4ABE-B1A0-8F9840C3021E}" presName="negativeSpace" presStyleCnt="0"/>
      <dgm:spPr/>
      <dgm:t>
        <a:bodyPr/>
        <a:lstStyle/>
        <a:p>
          <a:endParaRPr lang="zh-TW" altLang="en-US"/>
        </a:p>
      </dgm:t>
    </dgm:pt>
    <dgm:pt modelId="{56EC4507-690F-407F-A9FF-C68B0DC1A239}" type="pres">
      <dgm:prSet presAssocID="{C95FAC45-A3F2-4ABE-B1A0-8F9840C3021E}" presName="childText" presStyleLbl="conFgAcc1" presStyleIdx="1" presStyleCnt="3">
        <dgm:presLayoutVars>
          <dgm:bulletEnabled val="1"/>
        </dgm:presLayoutVars>
      </dgm:prSet>
      <dgm:spPr/>
      <dgm:t>
        <a:bodyPr/>
        <a:lstStyle/>
        <a:p>
          <a:endParaRPr lang="zh-TW" altLang="en-US"/>
        </a:p>
      </dgm:t>
    </dgm:pt>
    <dgm:pt modelId="{01CB9A91-F019-4DD2-BF30-F7E6E8B4AA67}" type="pres">
      <dgm:prSet presAssocID="{B7EA5550-33D1-44BA-8B9F-E4F61FA68671}" presName="spaceBetweenRectangles" presStyleCnt="0"/>
      <dgm:spPr/>
      <dgm:t>
        <a:bodyPr/>
        <a:lstStyle/>
        <a:p>
          <a:endParaRPr lang="zh-TW" altLang="en-US"/>
        </a:p>
      </dgm:t>
    </dgm:pt>
    <dgm:pt modelId="{152A23B1-75F6-4F31-852C-C60F03B7874C}" type="pres">
      <dgm:prSet presAssocID="{7ABD1125-45C3-4E78-90BE-A0ED575F8753}" presName="parentLin" presStyleCnt="0"/>
      <dgm:spPr/>
      <dgm:t>
        <a:bodyPr/>
        <a:lstStyle/>
        <a:p>
          <a:endParaRPr lang="zh-TW" altLang="en-US"/>
        </a:p>
      </dgm:t>
    </dgm:pt>
    <dgm:pt modelId="{99DB48CD-5B89-41AA-929C-3FA80A941791}" type="pres">
      <dgm:prSet presAssocID="{7ABD1125-45C3-4E78-90BE-A0ED575F8753}" presName="parentLeftMargin" presStyleLbl="node1" presStyleIdx="1" presStyleCnt="3"/>
      <dgm:spPr/>
      <dgm:t>
        <a:bodyPr/>
        <a:lstStyle/>
        <a:p>
          <a:endParaRPr lang="zh-TW" altLang="en-US"/>
        </a:p>
      </dgm:t>
    </dgm:pt>
    <dgm:pt modelId="{070EA220-1633-402A-B9FB-E5E727942F49}" type="pres">
      <dgm:prSet presAssocID="{7ABD1125-45C3-4E78-90BE-A0ED575F8753}" presName="parentText" presStyleLbl="node1" presStyleIdx="2" presStyleCnt="3">
        <dgm:presLayoutVars>
          <dgm:chMax val="0"/>
          <dgm:bulletEnabled val="1"/>
        </dgm:presLayoutVars>
      </dgm:prSet>
      <dgm:spPr/>
      <dgm:t>
        <a:bodyPr/>
        <a:lstStyle/>
        <a:p>
          <a:endParaRPr lang="zh-TW" altLang="en-US"/>
        </a:p>
      </dgm:t>
    </dgm:pt>
    <dgm:pt modelId="{ACDFF250-E5A1-4787-8DF0-995A7C1EBA48}" type="pres">
      <dgm:prSet presAssocID="{7ABD1125-45C3-4E78-90BE-A0ED575F8753}" presName="negativeSpace" presStyleCnt="0"/>
      <dgm:spPr/>
      <dgm:t>
        <a:bodyPr/>
        <a:lstStyle/>
        <a:p>
          <a:endParaRPr lang="zh-TW" altLang="en-US"/>
        </a:p>
      </dgm:t>
    </dgm:pt>
    <dgm:pt modelId="{5792ECE1-CE0E-4F7E-9246-80BBB0FBFD06}" type="pres">
      <dgm:prSet presAssocID="{7ABD1125-45C3-4E78-90BE-A0ED575F8753}" presName="childText" presStyleLbl="conFgAcc1" presStyleIdx="2" presStyleCnt="3">
        <dgm:presLayoutVars>
          <dgm:bulletEnabled val="1"/>
        </dgm:presLayoutVars>
      </dgm:prSet>
      <dgm:spPr/>
      <dgm:t>
        <a:bodyPr/>
        <a:lstStyle/>
        <a:p>
          <a:endParaRPr lang="zh-TW" altLang="en-US"/>
        </a:p>
      </dgm:t>
    </dgm:pt>
  </dgm:ptLst>
  <dgm:cxnLst>
    <dgm:cxn modelId="{60C4D67B-330D-4970-B7B3-88F3081D930E}" type="presOf" srcId="{FB2396AC-2D2D-4934-8519-14C9A4735D53}" destId="{56EC4507-690F-407F-A9FF-C68B0DC1A239}" srcOrd="0" destOrd="0" presId="urn:microsoft.com/office/officeart/2005/8/layout/list1"/>
    <dgm:cxn modelId="{F5F08C8E-806E-422B-A5B4-80E5A761DDE7}" srcId="{F548F4B3-9518-413E-A379-3A14FA9E5A1C}" destId="{7ABD1125-45C3-4E78-90BE-A0ED575F8753}" srcOrd="2" destOrd="0" parTransId="{2DA40DAA-6C1A-450B-B0CC-5D5AD2577523}" sibTransId="{8B7ADCC2-4850-45C4-B867-9024D3EEABF2}"/>
    <dgm:cxn modelId="{6C5A2CF1-0F6C-464D-A6B7-95DDE0A2E011}" type="presOf" srcId="{7ABD1125-45C3-4E78-90BE-A0ED575F8753}" destId="{070EA220-1633-402A-B9FB-E5E727942F49}" srcOrd="1" destOrd="0" presId="urn:microsoft.com/office/officeart/2005/8/layout/list1"/>
    <dgm:cxn modelId="{EAD1451C-F45F-4865-B8AF-8DAEC794CB98}" type="presOf" srcId="{75719012-3287-4B06-A4F3-F7CD5E22F9B6}" destId="{5792ECE1-CE0E-4F7E-9246-80BBB0FBFD06}" srcOrd="0" destOrd="1" presId="urn:microsoft.com/office/officeart/2005/8/layout/list1"/>
    <dgm:cxn modelId="{11F4E4CE-EDE1-41F3-BC33-1C3FC1C66DFC}" type="presOf" srcId="{7ABD1125-45C3-4E78-90BE-A0ED575F8753}" destId="{99DB48CD-5B89-41AA-929C-3FA80A941791}" srcOrd="0" destOrd="0" presId="urn:microsoft.com/office/officeart/2005/8/layout/list1"/>
    <dgm:cxn modelId="{D018647B-CECB-48D8-BA1B-9B69C4DDECA5}" srcId="{F548F4B3-9518-413E-A379-3A14FA9E5A1C}" destId="{182F6820-2F9B-4641-A117-97BB1FB8FA82}" srcOrd="0" destOrd="0" parTransId="{420AE6E2-2EBB-464F-B640-BD133A20717E}" sibTransId="{463801B0-ABD9-420D-B274-BBE0B38C5C57}"/>
    <dgm:cxn modelId="{423884DE-7098-4093-99C4-9E34926BB704}" type="presOf" srcId="{51731946-25E4-4E38-90DD-520DFA0BD740}" destId="{5792ECE1-CE0E-4F7E-9246-80BBB0FBFD06}" srcOrd="0" destOrd="0" presId="urn:microsoft.com/office/officeart/2005/8/layout/list1"/>
    <dgm:cxn modelId="{FFE8E5BB-3BFA-4506-A0EE-BCFBE5BEEA74}" type="presOf" srcId="{182F6820-2F9B-4641-A117-97BB1FB8FA82}" destId="{72B3207E-2C03-4025-8A9F-D8636B0B35C4}" srcOrd="0" destOrd="0" presId="urn:microsoft.com/office/officeart/2005/8/layout/list1"/>
    <dgm:cxn modelId="{A4309369-E93E-400B-B9DF-B295879FB066}" srcId="{182F6820-2F9B-4641-A117-97BB1FB8FA82}" destId="{5237DEF5-1DC4-4332-A869-8D906D6DEEE7}" srcOrd="0" destOrd="0" parTransId="{155E301E-EED3-4161-B118-394B23186105}" sibTransId="{7860D440-B451-4119-B698-A5094894DDAC}"/>
    <dgm:cxn modelId="{69EAC642-2008-4C38-B26E-74F989E444BD}" srcId="{7ABD1125-45C3-4E78-90BE-A0ED575F8753}" destId="{51731946-25E4-4E38-90DD-520DFA0BD740}" srcOrd="0" destOrd="0" parTransId="{23A46ADD-BDBB-4617-A037-22168982F70F}" sibTransId="{BDEACC9D-8C33-4503-8BFD-B9E2BFA388B8}"/>
    <dgm:cxn modelId="{9EDAA708-92BD-4045-8C4B-2DB5B84006E4}" type="presOf" srcId="{BA5E5C91-F164-47FE-94EF-CF2613393650}" destId="{5792ECE1-CE0E-4F7E-9246-80BBB0FBFD06}" srcOrd="0" destOrd="2" presId="urn:microsoft.com/office/officeart/2005/8/layout/list1"/>
    <dgm:cxn modelId="{B61CDB08-9464-4586-BEFA-EFDB42370E15}" srcId="{C95FAC45-A3F2-4ABE-B1A0-8F9840C3021E}" destId="{FB2396AC-2D2D-4934-8519-14C9A4735D53}" srcOrd="0" destOrd="0" parTransId="{F0B806EB-197D-4060-AE70-CA791DD55F45}" sibTransId="{25FC3334-E447-4F5E-8F5C-07B5A621B87C}"/>
    <dgm:cxn modelId="{3BF5CB56-1779-408E-B6D5-5E71C90225F2}" type="presOf" srcId="{5237DEF5-1DC4-4332-A869-8D906D6DEEE7}" destId="{3785CF37-95AC-40CF-B7C3-4F087E1D6920}" srcOrd="0" destOrd="0" presId="urn:microsoft.com/office/officeart/2005/8/layout/list1"/>
    <dgm:cxn modelId="{F7A967AF-F1DE-489E-A096-CB09CF8537DF}" type="presOf" srcId="{F548F4B3-9518-413E-A379-3A14FA9E5A1C}" destId="{4B38E2F3-2C3B-4449-A702-DAC6FD4CE289}" srcOrd="0" destOrd="0" presId="urn:microsoft.com/office/officeart/2005/8/layout/list1"/>
    <dgm:cxn modelId="{14EC1888-E168-448D-9DD8-D58CABE6E395}" type="presOf" srcId="{182F6820-2F9B-4641-A117-97BB1FB8FA82}" destId="{84393782-0C7F-4FE1-B473-1D83AE2C932F}" srcOrd="1" destOrd="0" presId="urn:microsoft.com/office/officeart/2005/8/layout/list1"/>
    <dgm:cxn modelId="{4B3023E9-C0B9-4A95-8825-2E1ABBA856E3}" srcId="{F548F4B3-9518-413E-A379-3A14FA9E5A1C}" destId="{C95FAC45-A3F2-4ABE-B1A0-8F9840C3021E}" srcOrd="1" destOrd="0" parTransId="{CA4B12D7-CC02-4634-8F7B-B50F99E7BA1D}" sibTransId="{B7EA5550-33D1-44BA-8B9F-E4F61FA68671}"/>
    <dgm:cxn modelId="{2E7A63E1-43B7-4CF0-B838-0386D47857B9}" srcId="{7ABD1125-45C3-4E78-90BE-A0ED575F8753}" destId="{75719012-3287-4B06-A4F3-F7CD5E22F9B6}" srcOrd="1" destOrd="0" parTransId="{8115A363-D8CA-4878-B345-A51CCBD257FC}" sibTransId="{794E7B4F-4C15-447E-A59C-15745ABD50A1}"/>
    <dgm:cxn modelId="{524AFFEE-7505-4415-B3DF-C911AD1B1223}" srcId="{7ABD1125-45C3-4E78-90BE-A0ED575F8753}" destId="{BA5E5C91-F164-47FE-94EF-CF2613393650}" srcOrd="2" destOrd="0" parTransId="{9A754AD6-3912-41D3-B09A-EA82FAF190DE}" sibTransId="{FFC6D084-18ED-4BF8-B44A-2667734F455C}"/>
    <dgm:cxn modelId="{464C19EF-4323-4105-9D97-FAED5026515A}" type="presOf" srcId="{C95FAC45-A3F2-4ABE-B1A0-8F9840C3021E}" destId="{0AD49A14-BF96-4FD0-BDA5-11F1A39D0644}" srcOrd="1" destOrd="0" presId="urn:microsoft.com/office/officeart/2005/8/layout/list1"/>
    <dgm:cxn modelId="{03E210EA-76C1-4E75-929B-8B58D5062B66}" type="presOf" srcId="{C95FAC45-A3F2-4ABE-B1A0-8F9840C3021E}" destId="{59D97BB5-8E8A-4CC3-B814-F8408B3B03BC}" srcOrd="0" destOrd="0" presId="urn:microsoft.com/office/officeart/2005/8/layout/list1"/>
    <dgm:cxn modelId="{1371F91C-8794-482A-A22F-7D5AD820D55B}" type="presParOf" srcId="{4B38E2F3-2C3B-4449-A702-DAC6FD4CE289}" destId="{CF935513-20E5-47D3-80D5-CA624DB7CF29}" srcOrd="0" destOrd="0" presId="urn:microsoft.com/office/officeart/2005/8/layout/list1"/>
    <dgm:cxn modelId="{9A662ABE-7A8E-45B6-A6A3-1A0FE5CAAEDC}" type="presParOf" srcId="{CF935513-20E5-47D3-80D5-CA624DB7CF29}" destId="{72B3207E-2C03-4025-8A9F-D8636B0B35C4}" srcOrd="0" destOrd="0" presId="urn:microsoft.com/office/officeart/2005/8/layout/list1"/>
    <dgm:cxn modelId="{1D6C08DF-55AB-453E-9BB0-935B5C57749B}" type="presParOf" srcId="{CF935513-20E5-47D3-80D5-CA624DB7CF29}" destId="{84393782-0C7F-4FE1-B473-1D83AE2C932F}" srcOrd="1" destOrd="0" presId="urn:microsoft.com/office/officeart/2005/8/layout/list1"/>
    <dgm:cxn modelId="{BF27C450-76E2-4D53-9071-350C6CC5BC7B}" type="presParOf" srcId="{4B38E2F3-2C3B-4449-A702-DAC6FD4CE289}" destId="{EB4F2F18-BC5A-4C57-8EB0-4374B9BC6040}" srcOrd="1" destOrd="0" presId="urn:microsoft.com/office/officeart/2005/8/layout/list1"/>
    <dgm:cxn modelId="{4CAAF6BC-9D41-4E13-A0BA-4EE279D2B92D}" type="presParOf" srcId="{4B38E2F3-2C3B-4449-A702-DAC6FD4CE289}" destId="{3785CF37-95AC-40CF-B7C3-4F087E1D6920}" srcOrd="2" destOrd="0" presId="urn:microsoft.com/office/officeart/2005/8/layout/list1"/>
    <dgm:cxn modelId="{53ABFA4B-366B-44F7-91A9-27B204621597}" type="presParOf" srcId="{4B38E2F3-2C3B-4449-A702-DAC6FD4CE289}" destId="{035F6781-710A-49D4-843F-BDED54035F23}" srcOrd="3" destOrd="0" presId="urn:microsoft.com/office/officeart/2005/8/layout/list1"/>
    <dgm:cxn modelId="{3AD74480-789E-4163-A046-ECFA2F4A12A9}" type="presParOf" srcId="{4B38E2F3-2C3B-4449-A702-DAC6FD4CE289}" destId="{683C8C1E-E3B4-4A82-9C32-A2DAAC75CBB7}" srcOrd="4" destOrd="0" presId="urn:microsoft.com/office/officeart/2005/8/layout/list1"/>
    <dgm:cxn modelId="{BF7C7EB6-136A-4CD2-A006-B4D5467BB42E}" type="presParOf" srcId="{683C8C1E-E3B4-4A82-9C32-A2DAAC75CBB7}" destId="{59D97BB5-8E8A-4CC3-B814-F8408B3B03BC}" srcOrd="0" destOrd="0" presId="urn:microsoft.com/office/officeart/2005/8/layout/list1"/>
    <dgm:cxn modelId="{6433CDA6-C2CC-4F69-8BB4-3434B8420FDA}" type="presParOf" srcId="{683C8C1E-E3B4-4A82-9C32-A2DAAC75CBB7}" destId="{0AD49A14-BF96-4FD0-BDA5-11F1A39D0644}" srcOrd="1" destOrd="0" presId="urn:microsoft.com/office/officeart/2005/8/layout/list1"/>
    <dgm:cxn modelId="{2AB29BC7-FBC4-4A71-8812-DF1F301D77A0}" type="presParOf" srcId="{4B38E2F3-2C3B-4449-A702-DAC6FD4CE289}" destId="{F88CB854-07E2-421B-B812-657391BCA001}" srcOrd="5" destOrd="0" presId="urn:microsoft.com/office/officeart/2005/8/layout/list1"/>
    <dgm:cxn modelId="{B5377EC5-D37E-42FA-80AD-1BA4826AE3C3}" type="presParOf" srcId="{4B38E2F3-2C3B-4449-A702-DAC6FD4CE289}" destId="{56EC4507-690F-407F-A9FF-C68B0DC1A239}" srcOrd="6" destOrd="0" presId="urn:microsoft.com/office/officeart/2005/8/layout/list1"/>
    <dgm:cxn modelId="{908B21C0-579D-43A6-86D9-9CAD4E9BC980}" type="presParOf" srcId="{4B38E2F3-2C3B-4449-A702-DAC6FD4CE289}" destId="{01CB9A91-F019-4DD2-BF30-F7E6E8B4AA67}" srcOrd="7" destOrd="0" presId="urn:microsoft.com/office/officeart/2005/8/layout/list1"/>
    <dgm:cxn modelId="{ACD9076F-314C-4173-9F0A-C05D1A053B12}" type="presParOf" srcId="{4B38E2F3-2C3B-4449-A702-DAC6FD4CE289}" destId="{152A23B1-75F6-4F31-852C-C60F03B7874C}" srcOrd="8" destOrd="0" presId="urn:microsoft.com/office/officeart/2005/8/layout/list1"/>
    <dgm:cxn modelId="{DD63EE19-E4DD-4B89-BE9F-0FE4D5C92F9E}" type="presParOf" srcId="{152A23B1-75F6-4F31-852C-C60F03B7874C}" destId="{99DB48CD-5B89-41AA-929C-3FA80A941791}" srcOrd="0" destOrd="0" presId="urn:microsoft.com/office/officeart/2005/8/layout/list1"/>
    <dgm:cxn modelId="{F0DB16C9-2E50-4C4B-A4FD-F15AF20FAC40}" type="presParOf" srcId="{152A23B1-75F6-4F31-852C-C60F03B7874C}" destId="{070EA220-1633-402A-B9FB-E5E727942F49}" srcOrd="1" destOrd="0" presId="urn:microsoft.com/office/officeart/2005/8/layout/list1"/>
    <dgm:cxn modelId="{D6F106A3-4184-4695-B4C6-047FB444474F}" type="presParOf" srcId="{4B38E2F3-2C3B-4449-A702-DAC6FD4CE289}" destId="{ACDFF250-E5A1-4787-8DF0-995A7C1EBA48}" srcOrd="9" destOrd="0" presId="urn:microsoft.com/office/officeart/2005/8/layout/list1"/>
    <dgm:cxn modelId="{F4295CB5-71D7-4750-847B-06E406AE7214}" type="presParOf" srcId="{4B38E2F3-2C3B-4449-A702-DAC6FD4CE289}" destId="{5792ECE1-CE0E-4F7E-9246-80BBB0FBFD0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08D8D7-0BAD-4BF9-8D22-89DF8324BE33}" type="doc">
      <dgm:prSet loTypeId="urn:microsoft.com/office/officeart/2005/8/layout/StepDownProcess" loCatId="process" qsTypeId="urn:microsoft.com/office/officeart/2005/8/quickstyle/simple1" qsCatId="simple" csTypeId="urn:microsoft.com/office/officeart/2005/8/colors/accent1_1" csCatId="accent1" phldr="1"/>
      <dgm:spPr/>
      <dgm:t>
        <a:bodyPr/>
        <a:lstStyle/>
        <a:p>
          <a:endParaRPr lang="zh-TW" altLang="en-US"/>
        </a:p>
      </dgm:t>
    </dgm:pt>
    <dgm:pt modelId="{142C78DF-C7D7-48B3-AF8B-420A8334398A}">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管理契約性質</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7ABCB5ED-32B6-4950-BFA2-BBC7405EF230}" type="parTrans" cxnId="{AD2C4A1D-6A4A-4DA0-A048-1C5809AE60A3}">
      <dgm:prSet/>
      <dgm:spPr/>
      <dgm:t>
        <a:bodyPr/>
        <a:lstStyle/>
        <a:p>
          <a:endParaRPr lang="zh-TW" altLang="en-US"/>
        </a:p>
      </dgm:t>
    </dgm:pt>
    <dgm:pt modelId="{DB0E3F92-E9AC-4236-AB19-FC792513234A}" type="sibTrans" cxnId="{AD2C4A1D-6A4A-4DA0-A048-1C5809AE60A3}">
      <dgm:prSet/>
      <dgm:spPr/>
      <dgm:t>
        <a:bodyPr/>
        <a:lstStyle/>
        <a:p>
          <a:endParaRPr lang="zh-TW" altLang="en-US"/>
        </a:p>
      </dgm:t>
    </dgm:pt>
    <dgm:pt modelId="{87035EA8-50A8-4D58-884A-99D60AFBB1A0}">
      <dgm:prSet phldrT="[文字]" custT="1"/>
      <dgm:spPr/>
      <dgm:t>
        <a:bodyPr/>
        <a:lstStyle/>
        <a:p>
          <a:r>
            <a:rPr lang="zh-TW" altLang="en-US" sz="1800" dirty="0" smtClean="0">
              <a:latin typeface="標楷體" panose="03000509000000000000" pitchFamily="65" charset="-120"/>
              <a:ea typeface="標楷體" panose="03000509000000000000" pitchFamily="65" charset="-120"/>
            </a:rPr>
            <a:t>專屬授權</a:t>
          </a:r>
          <a:endParaRPr lang="zh-TW" altLang="en-US" sz="1800" dirty="0">
            <a:latin typeface="標楷體" panose="03000509000000000000" pitchFamily="65" charset="-120"/>
            <a:ea typeface="標楷體" panose="03000509000000000000" pitchFamily="65" charset="-120"/>
          </a:endParaRPr>
        </a:p>
      </dgm:t>
    </dgm:pt>
    <dgm:pt modelId="{756D4A59-898A-4C58-93AD-94DF52172847}" type="parTrans" cxnId="{C18365E5-59C3-4BB4-8C72-9861661489C2}">
      <dgm:prSet/>
      <dgm:spPr/>
      <dgm:t>
        <a:bodyPr/>
        <a:lstStyle/>
        <a:p>
          <a:endParaRPr lang="zh-TW" altLang="en-US"/>
        </a:p>
      </dgm:t>
    </dgm:pt>
    <dgm:pt modelId="{D0DE5A0A-03F1-4B42-80A7-B878512DB932}" type="sibTrans" cxnId="{C18365E5-59C3-4BB4-8C72-9861661489C2}">
      <dgm:prSet/>
      <dgm:spPr/>
      <dgm:t>
        <a:bodyPr/>
        <a:lstStyle/>
        <a:p>
          <a:endParaRPr lang="zh-TW" altLang="en-US"/>
        </a:p>
      </dgm:t>
    </dgm:pt>
    <dgm:pt modelId="{A87ED1B9-3C6A-4340-89C5-96EA81B95D5D}">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權利之行使</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5BDD44AD-096E-4CCB-821F-A38FAE792D68}" type="parTrans" cxnId="{63503CC9-898A-4CE4-895B-9DB2D87F78FD}">
      <dgm:prSet/>
      <dgm:spPr/>
      <dgm:t>
        <a:bodyPr/>
        <a:lstStyle/>
        <a:p>
          <a:endParaRPr lang="zh-TW" altLang="en-US"/>
        </a:p>
      </dgm:t>
    </dgm:pt>
    <dgm:pt modelId="{F7BEE410-479A-432A-AE37-CF359E3BE6A4}" type="sibTrans" cxnId="{63503CC9-898A-4CE4-895B-9DB2D87F78FD}">
      <dgm:prSet/>
      <dgm:spPr/>
      <dgm:t>
        <a:bodyPr/>
        <a:lstStyle/>
        <a:p>
          <a:endParaRPr lang="zh-TW" altLang="en-US"/>
        </a:p>
      </dgm:t>
    </dgm:pt>
    <dgm:pt modelId="{5C2CE9FB-8D54-43FC-A29E-EB30B8E7CDD4}">
      <dgm:prSet phldrT="[文字]" custT="1"/>
      <dgm:spPr/>
      <dgm:t>
        <a:bodyPr/>
        <a:lstStyle/>
        <a:p>
          <a:endParaRPr lang="zh-TW" altLang="en-US" sz="1800" dirty="0">
            <a:latin typeface="標楷體" panose="03000509000000000000" pitchFamily="65" charset="-120"/>
            <a:ea typeface="標楷體" panose="03000509000000000000" pitchFamily="65" charset="-120"/>
          </a:endParaRPr>
        </a:p>
      </dgm:t>
    </dgm:pt>
    <dgm:pt modelId="{7907E528-3B6E-4754-A529-B30C82634D17}" type="parTrans" cxnId="{2BC92087-105B-4FE9-9B11-AC8A1FE3614E}">
      <dgm:prSet/>
      <dgm:spPr/>
      <dgm:t>
        <a:bodyPr/>
        <a:lstStyle/>
        <a:p>
          <a:endParaRPr lang="zh-TW" altLang="en-US"/>
        </a:p>
      </dgm:t>
    </dgm:pt>
    <dgm:pt modelId="{1B857363-AD1D-452A-A4B6-58E83AEEFF33}" type="sibTrans" cxnId="{2BC92087-105B-4FE9-9B11-AC8A1FE3614E}">
      <dgm:prSet/>
      <dgm:spPr/>
      <dgm:t>
        <a:bodyPr/>
        <a:lstStyle/>
        <a:p>
          <a:endParaRPr lang="zh-TW" altLang="en-US"/>
        </a:p>
      </dgm:t>
    </dgm:pt>
    <dgm:pt modelId="{9B2E5DFA-FB5C-4CAA-A4E3-18336A8E7112}">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具獨占性</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7A49D9BF-0B46-4394-A62C-0F162DA7CB9A}" type="parTrans" cxnId="{C35A7946-5D00-4D21-B193-57415E49A726}">
      <dgm:prSet/>
      <dgm:spPr/>
      <dgm:t>
        <a:bodyPr/>
        <a:lstStyle/>
        <a:p>
          <a:endParaRPr lang="zh-TW" altLang="en-US"/>
        </a:p>
      </dgm:t>
    </dgm:pt>
    <dgm:pt modelId="{1C48F9AD-5510-4B60-A735-0DE1E2D8C569}" type="sibTrans" cxnId="{C35A7946-5D00-4D21-B193-57415E49A726}">
      <dgm:prSet/>
      <dgm:spPr/>
      <dgm:t>
        <a:bodyPr/>
        <a:lstStyle/>
        <a:p>
          <a:endParaRPr lang="zh-TW" altLang="en-US"/>
        </a:p>
      </dgm:t>
    </dgm:pt>
    <dgm:pt modelId="{01B43119-1FE1-4E12-A8A6-61B33CB655FA}">
      <dgm:prSet phldrT="[文字]" custT="1"/>
      <dgm:spPr/>
      <dgm:t>
        <a:bodyPr/>
        <a:lstStyle/>
        <a:p>
          <a:r>
            <a:rPr lang="zh-TW" altLang="en-US" sz="1800" dirty="0" smtClean="0">
              <a:latin typeface="標楷體" panose="03000509000000000000" pitchFamily="65" charset="-120"/>
              <a:ea typeface="標楷體" panose="03000509000000000000" pitchFamily="65" charset="-120"/>
            </a:rPr>
            <a:t>集中管理大量著作</a:t>
          </a:r>
          <a:endParaRPr lang="zh-TW" altLang="en-US" sz="1800" dirty="0">
            <a:latin typeface="標楷體" panose="03000509000000000000" pitchFamily="65" charset="-120"/>
            <a:ea typeface="標楷體" panose="03000509000000000000" pitchFamily="65" charset="-120"/>
          </a:endParaRPr>
        </a:p>
      </dgm:t>
    </dgm:pt>
    <dgm:pt modelId="{2D62656F-68C6-450A-9E35-93C9C9578498}" type="parTrans" cxnId="{ADDFE0C9-169A-485E-988D-00604EFCC992}">
      <dgm:prSet/>
      <dgm:spPr/>
      <dgm:t>
        <a:bodyPr/>
        <a:lstStyle/>
        <a:p>
          <a:endParaRPr lang="zh-TW" altLang="en-US"/>
        </a:p>
      </dgm:t>
    </dgm:pt>
    <dgm:pt modelId="{9D902274-E6C5-4398-8040-0183AEB61816}" type="sibTrans" cxnId="{ADDFE0C9-169A-485E-988D-00604EFCC992}">
      <dgm:prSet/>
      <dgm:spPr/>
      <dgm:t>
        <a:bodyPr/>
        <a:lstStyle/>
        <a:p>
          <a:endParaRPr lang="zh-TW" altLang="en-US"/>
        </a:p>
      </dgm:t>
    </dgm:pt>
    <dgm:pt modelId="{4942C7F6-78DB-40A2-8CBE-C7A5894FC6B7}">
      <dgm:prSet phldrT="[文字]" custT="1"/>
      <dgm:spPr/>
      <dgm:t>
        <a:bodyPr/>
        <a:lstStyle/>
        <a:p>
          <a:r>
            <a:rPr lang="zh-TW" altLang="en-US" sz="1800" dirty="0" smtClean="0">
              <a:latin typeface="標楷體" panose="03000509000000000000" pitchFamily="65" charset="-120"/>
              <a:ea typeface="標楷體" panose="03000509000000000000" pitchFamily="65" charset="-120"/>
            </a:rPr>
            <a:t>信託</a:t>
          </a:r>
          <a:endParaRPr lang="zh-TW" altLang="en-US" sz="1800" dirty="0">
            <a:latin typeface="標楷體" panose="03000509000000000000" pitchFamily="65" charset="-120"/>
            <a:ea typeface="標楷體" panose="03000509000000000000" pitchFamily="65" charset="-120"/>
          </a:endParaRPr>
        </a:p>
      </dgm:t>
    </dgm:pt>
    <dgm:pt modelId="{8E41F2DF-54BD-4864-8A86-24D93E604619}" type="parTrans" cxnId="{3CB811A9-7EDF-41A2-9C83-CA2C2C5E17CA}">
      <dgm:prSet/>
      <dgm:spPr/>
      <dgm:t>
        <a:bodyPr/>
        <a:lstStyle/>
        <a:p>
          <a:endParaRPr lang="zh-TW" altLang="en-US"/>
        </a:p>
      </dgm:t>
    </dgm:pt>
    <dgm:pt modelId="{D72CEB52-83AE-4DDB-BBF8-224341B4E2B4}" type="sibTrans" cxnId="{3CB811A9-7EDF-41A2-9C83-CA2C2C5E17CA}">
      <dgm:prSet/>
      <dgm:spPr/>
      <dgm:t>
        <a:bodyPr/>
        <a:lstStyle/>
        <a:p>
          <a:endParaRPr lang="zh-TW" altLang="en-US"/>
        </a:p>
      </dgm:t>
    </dgm:pt>
    <dgm:pt modelId="{7115F8FA-322C-4174-933C-E8DAB1B7BA58}">
      <dgm:prSet phldrT="[文字]" custT="1"/>
      <dgm:spPr/>
      <dgm:t>
        <a:bodyPr/>
        <a:lstStyle/>
        <a:p>
          <a:r>
            <a:rPr lang="zh-TW" altLang="en-US" sz="1800" dirty="0" smtClean="0">
              <a:latin typeface="標楷體" panose="03000509000000000000" pitchFamily="65" charset="-120"/>
              <a:ea typeface="標楷體" panose="03000509000000000000" pitchFamily="65" charset="-120"/>
            </a:rPr>
            <a:t>讓與</a:t>
          </a:r>
          <a:endParaRPr lang="zh-TW" altLang="en-US" sz="1800" dirty="0">
            <a:latin typeface="標楷體" panose="03000509000000000000" pitchFamily="65" charset="-120"/>
            <a:ea typeface="標楷體" panose="03000509000000000000" pitchFamily="65" charset="-120"/>
          </a:endParaRPr>
        </a:p>
      </dgm:t>
    </dgm:pt>
    <dgm:pt modelId="{0FC35AFB-4CB5-4BD8-A1B1-F3F84B9C01E3}" type="parTrans" cxnId="{DE2F1C5D-8F47-4B23-9320-A8453B494D2D}">
      <dgm:prSet/>
      <dgm:spPr/>
      <dgm:t>
        <a:bodyPr/>
        <a:lstStyle/>
        <a:p>
          <a:endParaRPr lang="zh-TW" altLang="en-US"/>
        </a:p>
      </dgm:t>
    </dgm:pt>
    <dgm:pt modelId="{5C333CC8-5181-49A9-8717-773EB394A391}" type="sibTrans" cxnId="{DE2F1C5D-8F47-4B23-9320-A8453B494D2D}">
      <dgm:prSet/>
      <dgm:spPr/>
      <dgm:t>
        <a:bodyPr/>
        <a:lstStyle/>
        <a:p>
          <a:endParaRPr lang="zh-TW" altLang="en-US"/>
        </a:p>
      </dgm:t>
    </dgm:pt>
    <dgm:pt modelId="{6DBCFD4C-3910-4737-A9EC-061BFA369385}">
      <dgm:prSet phldrT="[文字]" custT="1"/>
      <dgm:spPr/>
      <dgm:t>
        <a:bodyPr/>
        <a:lstStyle/>
        <a:p>
          <a:r>
            <a:rPr lang="zh-TW" altLang="en-US" sz="1800" dirty="0" smtClean="0">
              <a:latin typeface="標楷體" panose="03000509000000000000" pitchFamily="65" charset="-120"/>
              <a:ea typeface="標楷體" panose="03000509000000000000" pitchFamily="65" charset="-120"/>
            </a:rPr>
            <a:t>以集管組織名義行使權利、履行義務</a:t>
          </a:r>
          <a:endParaRPr lang="zh-TW" altLang="en-US" sz="1800" dirty="0">
            <a:latin typeface="標楷體" panose="03000509000000000000" pitchFamily="65" charset="-120"/>
            <a:ea typeface="標楷體" panose="03000509000000000000" pitchFamily="65" charset="-120"/>
          </a:endParaRPr>
        </a:p>
      </dgm:t>
    </dgm:pt>
    <dgm:pt modelId="{EA5D5C0D-1713-49E4-8073-819233FFA24F}" type="parTrans" cxnId="{A0A93F55-1D30-480C-89EF-2E1C93C0FB86}">
      <dgm:prSet/>
      <dgm:spPr/>
      <dgm:t>
        <a:bodyPr/>
        <a:lstStyle/>
        <a:p>
          <a:endParaRPr lang="zh-TW" altLang="en-US"/>
        </a:p>
      </dgm:t>
    </dgm:pt>
    <dgm:pt modelId="{1341E8F1-E8DD-4344-9538-45BA3188B918}" type="sibTrans" cxnId="{A0A93F55-1D30-480C-89EF-2E1C93C0FB86}">
      <dgm:prSet/>
      <dgm:spPr/>
      <dgm:t>
        <a:bodyPr/>
        <a:lstStyle/>
        <a:p>
          <a:endParaRPr lang="zh-TW" altLang="en-US"/>
        </a:p>
      </dgm:t>
    </dgm:pt>
    <dgm:pt modelId="{2C7B5BD3-E6FB-463D-8C64-F6986D7C7429}">
      <dgm:prSet phldrT="[文字]" custT="1"/>
      <dgm:spPr/>
      <dgm:t>
        <a:bodyPr/>
        <a:lstStyle/>
        <a:p>
          <a:r>
            <a:rPr lang="zh-TW" altLang="en-US" sz="1800" dirty="0" smtClean="0">
              <a:latin typeface="標楷體" panose="03000509000000000000" pitchFamily="65" charset="-120"/>
              <a:ea typeface="標楷體" panose="03000509000000000000" pitchFamily="65" charset="-120"/>
            </a:rPr>
            <a:t>包括訴訟上、訴訟外之行為</a:t>
          </a:r>
          <a:endParaRPr lang="zh-TW" altLang="en-US" sz="1800" dirty="0">
            <a:latin typeface="標楷體" panose="03000509000000000000" pitchFamily="65" charset="-120"/>
            <a:ea typeface="標楷體" panose="03000509000000000000" pitchFamily="65" charset="-120"/>
          </a:endParaRPr>
        </a:p>
      </dgm:t>
    </dgm:pt>
    <dgm:pt modelId="{C6DD8A71-94B9-4F1D-A2FD-70CA071C8616}" type="parTrans" cxnId="{A940FF8D-13C8-4FC7-A434-395ABC7AB183}">
      <dgm:prSet/>
      <dgm:spPr/>
      <dgm:t>
        <a:bodyPr/>
        <a:lstStyle/>
        <a:p>
          <a:endParaRPr lang="zh-TW" altLang="en-US"/>
        </a:p>
      </dgm:t>
    </dgm:pt>
    <dgm:pt modelId="{4A19DFB2-2636-4D4D-A46F-A74CC65F72FD}" type="sibTrans" cxnId="{A940FF8D-13C8-4FC7-A434-395ABC7AB183}">
      <dgm:prSet/>
      <dgm:spPr/>
      <dgm:t>
        <a:bodyPr/>
        <a:lstStyle/>
        <a:p>
          <a:endParaRPr lang="zh-TW" altLang="en-US"/>
        </a:p>
      </dgm:t>
    </dgm:pt>
    <dgm:pt modelId="{94B9A73C-4C8E-4D94-AA96-F9026C45580B}" type="pres">
      <dgm:prSet presAssocID="{E308D8D7-0BAD-4BF9-8D22-89DF8324BE33}" presName="rootnode" presStyleCnt="0">
        <dgm:presLayoutVars>
          <dgm:chMax/>
          <dgm:chPref/>
          <dgm:dir/>
          <dgm:animLvl val="lvl"/>
        </dgm:presLayoutVars>
      </dgm:prSet>
      <dgm:spPr/>
      <dgm:t>
        <a:bodyPr/>
        <a:lstStyle/>
        <a:p>
          <a:endParaRPr lang="zh-TW" altLang="en-US"/>
        </a:p>
      </dgm:t>
    </dgm:pt>
    <dgm:pt modelId="{0191B006-E043-4BB2-8199-1D594CA3EC72}" type="pres">
      <dgm:prSet presAssocID="{142C78DF-C7D7-48B3-AF8B-420A8334398A}" presName="composite" presStyleCnt="0"/>
      <dgm:spPr/>
    </dgm:pt>
    <dgm:pt modelId="{2EFAA575-65BA-4453-89E0-DBBAB1347820}" type="pres">
      <dgm:prSet presAssocID="{142C78DF-C7D7-48B3-AF8B-420A8334398A}" presName="bentUpArrow1" presStyleLbl="alignImgPlace1" presStyleIdx="0" presStyleCnt="2"/>
      <dgm:spPr/>
    </dgm:pt>
    <dgm:pt modelId="{15A38938-C266-41E4-BC53-18CC72BF999B}" type="pres">
      <dgm:prSet presAssocID="{142C78DF-C7D7-48B3-AF8B-420A8334398A}" presName="ParentText" presStyleLbl="node1" presStyleIdx="0" presStyleCnt="3">
        <dgm:presLayoutVars>
          <dgm:chMax val="1"/>
          <dgm:chPref val="1"/>
          <dgm:bulletEnabled val="1"/>
        </dgm:presLayoutVars>
      </dgm:prSet>
      <dgm:spPr/>
      <dgm:t>
        <a:bodyPr/>
        <a:lstStyle/>
        <a:p>
          <a:endParaRPr lang="zh-TW" altLang="en-US"/>
        </a:p>
      </dgm:t>
    </dgm:pt>
    <dgm:pt modelId="{02F13983-A93E-4649-9114-B596B9B66C01}" type="pres">
      <dgm:prSet presAssocID="{142C78DF-C7D7-48B3-AF8B-420A8334398A}" presName="ChildText" presStyleLbl="revTx" presStyleIdx="0" presStyleCnt="3">
        <dgm:presLayoutVars>
          <dgm:chMax val="0"/>
          <dgm:chPref val="0"/>
          <dgm:bulletEnabled val="1"/>
        </dgm:presLayoutVars>
      </dgm:prSet>
      <dgm:spPr/>
      <dgm:t>
        <a:bodyPr/>
        <a:lstStyle/>
        <a:p>
          <a:endParaRPr lang="zh-TW" altLang="en-US"/>
        </a:p>
      </dgm:t>
    </dgm:pt>
    <dgm:pt modelId="{BE658B89-10D1-416F-BA51-BE867156D9F7}" type="pres">
      <dgm:prSet presAssocID="{DB0E3F92-E9AC-4236-AB19-FC792513234A}" presName="sibTrans" presStyleCnt="0"/>
      <dgm:spPr/>
    </dgm:pt>
    <dgm:pt modelId="{480343D4-4095-4193-B32D-FF978A3A0AE8}" type="pres">
      <dgm:prSet presAssocID="{A87ED1B9-3C6A-4340-89C5-96EA81B95D5D}" presName="composite" presStyleCnt="0"/>
      <dgm:spPr/>
    </dgm:pt>
    <dgm:pt modelId="{A029F2CA-7A99-4E5F-BE6E-981E96C523E2}" type="pres">
      <dgm:prSet presAssocID="{A87ED1B9-3C6A-4340-89C5-96EA81B95D5D}" presName="bentUpArrow1" presStyleLbl="alignImgPlace1" presStyleIdx="1" presStyleCnt="2"/>
      <dgm:spPr/>
    </dgm:pt>
    <dgm:pt modelId="{0110460C-E199-48AE-B06E-9A6907309F6F}" type="pres">
      <dgm:prSet presAssocID="{A87ED1B9-3C6A-4340-89C5-96EA81B95D5D}" presName="ParentText" presStyleLbl="node1" presStyleIdx="1" presStyleCnt="3" custLinFactNeighborX="-4383" custLinFactNeighborY="-2373">
        <dgm:presLayoutVars>
          <dgm:chMax val="1"/>
          <dgm:chPref val="1"/>
          <dgm:bulletEnabled val="1"/>
        </dgm:presLayoutVars>
      </dgm:prSet>
      <dgm:spPr/>
      <dgm:t>
        <a:bodyPr/>
        <a:lstStyle/>
        <a:p>
          <a:endParaRPr lang="zh-TW" altLang="en-US"/>
        </a:p>
      </dgm:t>
    </dgm:pt>
    <dgm:pt modelId="{649C0F28-8FA5-42A0-9E62-8C404590A6E3}" type="pres">
      <dgm:prSet presAssocID="{A87ED1B9-3C6A-4340-89C5-96EA81B95D5D}" presName="ChildText" presStyleLbl="revTx" presStyleIdx="1" presStyleCnt="3" custScaleX="317537" custLinFactX="1356" custLinFactNeighborX="100000" custLinFactNeighborY="-337">
        <dgm:presLayoutVars>
          <dgm:chMax val="0"/>
          <dgm:chPref val="0"/>
          <dgm:bulletEnabled val="1"/>
        </dgm:presLayoutVars>
      </dgm:prSet>
      <dgm:spPr/>
      <dgm:t>
        <a:bodyPr/>
        <a:lstStyle/>
        <a:p>
          <a:endParaRPr lang="zh-TW" altLang="en-US"/>
        </a:p>
      </dgm:t>
    </dgm:pt>
    <dgm:pt modelId="{535EECD6-488D-4A1B-AE79-F0D9646CA710}" type="pres">
      <dgm:prSet presAssocID="{F7BEE410-479A-432A-AE37-CF359E3BE6A4}" presName="sibTrans" presStyleCnt="0"/>
      <dgm:spPr/>
    </dgm:pt>
    <dgm:pt modelId="{6A42CBF6-D1F1-4D9A-BFA0-DDE57547F831}" type="pres">
      <dgm:prSet presAssocID="{9B2E5DFA-FB5C-4CAA-A4E3-18336A8E7112}" presName="composite" presStyleCnt="0"/>
      <dgm:spPr/>
    </dgm:pt>
    <dgm:pt modelId="{2A3F8CD9-C788-4577-B039-FF0D69C57906}" type="pres">
      <dgm:prSet presAssocID="{9B2E5DFA-FB5C-4CAA-A4E3-18336A8E7112}" presName="ParentText" presStyleLbl="node1" presStyleIdx="2" presStyleCnt="3" custLinFactNeighborX="-4692" custLinFactNeighborY="1679">
        <dgm:presLayoutVars>
          <dgm:chMax val="1"/>
          <dgm:chPref val="1"/>
          <dgm:bulletEnabled val="1"/>
        </dgm:presLayoutVars>
      </dgm:prSet>
      <dgm:spPr/>
      <dgm:t>
        <a:bodyPr/>
        <a:lstStyle/>
        <a:p>
          <a:endParaRPr lang="zh-TW" altLang="en-US"/>
        </a:p>
      </dgm:t>
    </dgm:pt>
    <dgm:pt modelId="{BC0A3B8E-4081-4110-A13D-95D276632F62}" type="pres">
      <dgm:prSet presAssocID="{9B2E5DFA-FB5C-4CAA-A4E3-18336A8E7112}" presName="FinalChildText" presStyleLbl="revTx" presStyleIdx="2" presStyleCnt="3" custScaleX="183366" custLinFactNeighborX="36191" custLinFactNeighborY="4677">
        <dgm:presLayoutVars>
          <dgm:chMax val="0"/>
          <dgm:chPref val="0"/>
          <dgm:bulletEnabled val="1"/>
        </dgm:presLayoutVars>
      </dgm:prSet>
      <dgm:spPr/>
      <dgm:t>
        <a:bodyPr/>
        <a:lstStyle/>
        <a:p>
          <a:endParaRPr lang="zh-TW" altLang="en-US"/>
        </a:p>
      </dgm:t>
    </dgm:pt>
  </dgm:ptLst>
  <dgm:cxnLst>
    <dgm:cxn modelId="{A0A93F55-1D30-480C-89EF-2E1C93C0FB86}" srcId="{A87ED1B9-3C6A-4340-89C5-96EA81B95D5D}" destId="{6DBCFD4C-3910-4737-A9EC-061BFA369385}" srcOrd="1" destOrd="0" parTransId="{EA5D5C0D-1713-49E4-8073-819233FFA24F}" sibTransId="{1341E8F1-E8DD-4344-9538-45BA3188B918}"/>
    <dgm:cxn modelId="{81CA94DB-D727-4873-9236-38B20FE5CFC1}" type="presOf" srcId="{87035EA8-50A8-4D58-884A-99D60AFBB1A0}" destId="{02F13983-A93E-4649-9114-B596B9B66C01}" srcOrd="0" destOrd="0" presId="urn:microsoft.com/office/officeart/2005/8/layout/StepDownProcess"/>
    <dgm:cxn modelId="{58A16FC7-E945-47F4-AAE6-324E3E4DB61E}" type="presOf" srcId="{9B2E5DFA-FB5C-4CAA-A4E3-18336A8E7112}" destId="{2A3F8CD9-C788-4577-B039-FF0D69C57906}" srcOrd="0" destOrd="0" presId="urn:microsoft.com/office/officeart/2005/8/layout/StepDownProcess"/>
    <dgm:cxn modelId="{C35A7946-5D00-4D21-B193-57415E49A726}" srcId="{E308D8D7-0BAD-4BF9-8D22-89DF8324BE33}" destId="{9B2E5DFA-FB5C-4CAA-A4E3-18336A8E7112}" srcOrd="2" destOrd="0" parTransId="{7A49D9BF-0B46-4394-A62C-0F162DA7CB9A}" sibTransId="{1C48F9AD-5510-4B60-A735-0DE1E2D8C569}"/>
    <dgm:cxn modelId="{3CB811A9-7EDF-41A2-9C83-CA2C2C5E17CA}" srcId="{142C78DF-C7D7-48B3-AF8B-420A8334398A}" destId="{4942C7F6-78DB-40A2-8CBE-C7A5894FC6B7}" srcOrd="1" destOrd="0" parTransId="{8E41F2DF-54BD-4864-8A86-24D93E604619}" sibTransId="{D72CEB52-83AE-4DDB-BBF8-224341B4E2B4}"/>
    <dgm:cxn modelId="{AD2C4A1D-6A4A-4DA0-A048-1C5809AE60A3}" srcId="{E308D8D7-0BAD-4BF9-8D22-89DF8324BE33}" destId="{142C78DF-C7D7-48B3-AF8B-420A8334398A}" srcOrd="0" destOrd="0" parTransId="{7ABCB5ED-32B6-4950-BFA2-BBC7405EF230}" sibTransId="{DB0E3F92-E9AC-4236-AB19-FC792513234A}"/>
    <dgm:cxn modelId="{EF029566-900B-44A5-899F-6D60F06226D2}" type="presOf" srcId="{2C7B5BD3-E6FB-463D-8C64-F6986D7C7429}" destId="{649C0F28-8FA5-42A0-9E62-8C404590A6E3}" srcOrd="0" destOrd="2" presId="urn:microsoft.com/office/officeart/2005/8/layout/StepDownProcess"/>
    <dgm:cxn modelId="{CFF823B6-6E3C-415C-B3FD-1CA02D9BDC48}" type="presOf" srcId="{142C78DF-C7D7-48B3-AF8B-420A8334398A}" destId="{15A38938-C266-41E4-BC53-18CC72BF999B}" srcOrd="0" destOrd="0" presId="urn:microsoft.com/office/officeart/2005/8/layout/StepDownProcess"/>
    <dgm:cxn modelId="{E9D876AD-DF59-430B-B0BC-F3B3181CE685}" type="presOf" srcId="{E308D8D7-0BAD-4BF9-8D22-89DF8324BE33}" destId="{94B9A73C-4C8E-4D94-AA96-F9026C45580B}" srcOrd="0" destOrd="0" presId="urn:microsoft.com/office/officeart/2005/8/layout/StepDownProcess"/>
    <dgm:cxn modelId="{2BC92087-105B-4FE9-9B11-AC8A1FE3614E}" srcId="{A87ED1B9-3C6A-4340-89C5-96EA81B95D5D}" destId="{5C2CE9FB-8D54-43FC-A29E-EB30B8E7CDD4}" srcOrd="0" destOrd="0" parTransId="{7907E528-3B6E-4754-A529-B30C82634D17}" sibTransId="{1B857363-AD1D-452A-A4B6-58E83AEEFF33}"/>
    <dgm:cxn modelId="{2203F5FB-045C-4EC1-921D-5EFE21A18CA5}" type="presOf" srcId="{01B43119-1FE1-4E12-A8A6-61B33CB655FA}" destId="{BC0A3B8E-4081-4110-A13D-95D276632F62}" srcOrd="0" destOrd="0" presId="urn:microsoft.com/office/officeart/2005/8/layout/StepDownProcess"/>
    <dgm:cxn modelId="{4DDE0238-A2F9-4BA3-AADC-65779639ABEF}" type="presOf" srcId="{A87ED1B9-3C6A-4340-89C5-96EA81B95D5D}" destId="{0110460C-E199-48AE-B06E-9A6907309F6F}" srcOrd="0" destOrd="0" presId="urn:microsoft.com/office/officeart/2005/8/layout/StepDownProcess"/>
    <dgm:cxn modelId="{5D48B03B-A3E6-4521-BDD6-9C2D2083CD7C}" type="presOf" srcId="{4942C7F6-78DB-40A2-8CBE-C7A5894FC6B7}" destId="{02F13983-A93E-4649-9114-B596B9B66C01}" srcOrd="0" destOrd="1" presId="urn:microsoft.com/office/officeart/2005/8/layout/StepDownProcess"/>
    <dgm:cxn modelId="{538D1584-C8FD-4B46-9626-5322EF27FF15}" type="presOf" srcId="{6DBCFD4C-3910-4737-A9EC-061BFA369385}" destId="{649C0F28-8FA5-42A0-9E62-8C404590A6E3}" srcOrd="0" destOrd="1" presId="urn:microsoft.com/office/officeart/2005/8/layout/StepDownProcess"/>
    <dgm:cxn modelId="{A7961ADC-DA0B-43AD-B910-38699D42F4BC}" type="presOf" srcId="{5C2CE9FB-8D54-43FC-A29E-EB30B8E7CDD4}" destId="{649C0F28-8FA5-42A0-9E62-8C404590A6E3}" srcOrd="0" destOrd="0" presId="urn:microsoft.com/office/officeart/2005/8/layout/StepDownProcess"/>
    <dgm:cxn modelId="{ADDFE0C9-169A-485E-988D-00604EFCC992}" srcId="{9B2E5DFA-FB5C-4CAA-A4E3-18336A8E7112}" destId="{01B43119-1FE1-4E12-A8A6-61B33CB655FA}" srcOrd="0" destOrd="0" parTransId="{2D62656F-68C6-450A-9E35-93C9C9578498}" sibTransId="{9D902274-E6C5-4398-8040-0183AEB61816}"/>
    <dgm:cxn modelId="{B92263F5-158B-4649-967E-3CB7C9F5BC3D}" type="presOf" srcId="{7115F8FA-322C-4174-933C-E8DAB1B7BA58}" destId="{02F13983-A93E-4649-9114-B596B9B66C01}" srcOrd="0" destOrd="2" presId="urn:microsoft.com/office/officeart/2005/8/layout/StepDownProcess"/>
    <dgm:cxn modelId="{C18365E5-59C3-4BB4-8C72-9861661489C2}" srcId="{142C78DF-C7D7-48B3-AF8B-420A8334398A}" destId="{87035EA8-50A8-4D58-884A-99D60AFBB1A0}" srcOrd="0" destOrd="0" parTransId="{756D4A59-898A-4C58-93AD-94DF52172847}" sibTransId="{D0DE5A0A-03F1-4B42-80A7-B878512DB932}"/>
    <dgm:cxn modelId="{63503CC9-898A-4CE4-895B-9DB2D87F78FD}" srcId="{E308D8D7-0BAD-4BF9-8D22-89DF8324BE33}" destId="{A87ED1B9-3C6A-4340-89C5-96EA81B95D5D}" srcOrd="1" destOrd="0" parTransId="{5BDD44AD-096E-4CCB-821F-A38FAE792D68}" sibTransId="{F7BEE410-479A-432A-AE37-CF359E3BE6A4}"/>
    <dgm:cxn modelId="{DE2F1C5D-8F47-4B23-9320-A8453B494D2D}" srcId="{142C78DF-C7D7-48B3-AF8B-420A8334398A}" destId="{7115F8FA-322C-4174-933C-E8DAB1B7BA58}" srcOrd="2" destOrd="0" parTransId="{0FC35AFB-4CB5-4BD8-A1B1-F3F84B9C01E3}" sibTransId="{5C333CC8-5181-49A9-8717-773EB394A391}"/>
    <dgm:cxn modelId="{A940FF8D-13C8-4FC7-A434-395ABC7AB183}" srcId="{A87ED1B9-3C6A-4340-89C5-96EA81B95D5D}" destId="{2C7B5BD3-E6FB-463D-8C64-F6986D7C7429}" srcOrd="2" destOrd="0" parTransId="{C6DD8A71-94B9-4F1D-A2FD-70CA071C8616}" sibTransId="{4A19DFB2-2636-4D4D-A46F-A74CC65F72FD}"/>
    <dgm:cxn modelId="{1B752324-D478-4E0A-90F5-AF40325A183B}" type="presParOf" srcId="{94B9A73C-4C8E-4D94-AA96-F9026C45580B}" destId="{0191B006-E043-4BB2-8199-1D594CA3EC72}" srcOrd="0" destOrd="0" presId="urn:microsoft.com/office/officeart/2005/8/layout/StepDownProcess"/>
    <dgm:cxn modelId="{C836F4DE-89DC-4B08-A2CE-DE08E90E35AA}" type="presParOf" srcId="{0191B006-E043-4BB2-8199-1D594CA3EC72}" destId="{2EFAA575-65BA-4453-89E0-DBBAB1347820}" srcOrd="0" destOrd="0" presId="urn:microsoft.com/office/officeart/2005/8/layout/StepDownProcess"/>
    <dgm:cxn modelId="{04680CA7-6E14-4FBC-B5C4-2537377C5B8D}" type="presParOf" srcId="{0191B006-E043-4BB2-8199-1D594CA3EC72}" destId="{15A38938-C266-41E4-BC53-18CC72BF999B}" srcOrd="1" destOrd="0" presId="urn:microsoft.com/office/officeart/2005/8/layout/StepDownProcess"/>
    <dgm:cxn modelId="{ABE8A974-8DEA-4FAC-B9C4-7CB4D8DAEE62}" type="presParOf" srcId="{0191B006-E043-4BB2-8199-1D594CA3EC72}" destId="{02F13983-A93E-4649-9114-B596B9B66C01}" srcOrd="2" destOrd="0" presId="urn:microsoft.com/office/officeart/2005/8/layout/StepDownProcess"/>
    <dgm:cxn modelId="{5B534881-8F80-4D9F-B355-06659FFCF5C1}" type="presParOf" srcId="{94B9A73C-4C8E-4D94-AA96-F9026C45580B}" destId="{BE658B89-10D1-416F-BA51-BE867156D9F7}" srcOrd="1" destOrd="0" presId="urn:microsoft.com/office/officeart/2005/8/layout/StepDownProcess"/>
    <dgm:cxn modelId="{7B4C70F6-4267-40B9-AD53-7593340B0E83}" type="presParOf" srcId="{94B9A73C-4C8E-4D94-AA96-F9026C45580B}" destId="{480343D4-4095-4193-B32D-FF978A3A0AE8}" srcOrd="2" destOrd="0" presId="urn:microsoft.com/office/officeart/2005/8/layout/StepDownProcess"/>
    <dgm:cxn modelId="{7B46903B-6BB1-444F-82BF-B2602FDD0F01}" type="presParOf" srcId="{480343D4-4095-4193-B32D-FF978A3A0AE8}" destId="{A029F2CA-7A99-4E5F-BE6E-981E96C523E2}" srcOrd="0" destOrd="0" presId="urn:microsoft.com/office/officeart/2005/8/layout/StepDownProcess"/>
    <dgm:cxn modelId="{1A394B4C-4315-4734-B7D2-080A82ED20F9}" type="presParOf" srcId="{480343D4-4095-4193-B32D-FF978A3A0AE8}" destId="{0110460C-E199-48AE-B06E-9A6907309F6F}" srcOrd="1" destOrd="0" presId="urn:microsoft.com/office/officeart/2005/8/layout/StepDownProcess"/>
    <dgm:cxn modelId="{3E9245AD-CF51-4933-A951-C52DA815DB07}" type="presParOf" srcId="{480343D4-4095-4193-B32D-FF978A3A0AE8}" destId="{649C0F28-8FA5-42A0-9E62-8C404590A6E3}" srcOrd="2" destOrd="0" presId="urn:microsoft.com/office/officeart/2005/8/layout/StepDownProcess"/>
    <dgm:cxn modelId="{CCED2463-1881-4076-8697-118386C02287}" type="presParOf" srcId="{94B9A73C-4C8E-4D94-AA96-F9026C45580B}" destId="{535EECD6-488D-4A1B-AE79-F0D9646CA710}" srcOrd="3" destOrd="0" presId="urn:microsoft.com/office/officeart/2005/8/layout/StepDownProcess"/>
    <dgm:cxn modelId="{9D960FAF-CF10-47D4-A028-E3A9D6214FA6}" type="presParOf" srcId="{94B9A73C-4C8E-4D94-AA96-F9026C45580B}" destId="{6A42CBF6-D1F1-4D9A-BFA0-DDE57547F831}" srcOrd="4" destOrd="0" presId="urn:microsoft.com/office/officeart/2005/8/layout/StepDownProcess"/>
    <dgm:cxn modelId="{B153C618-1641-42DF-8FA2-E9B90ECF3B3A}" type="presParOf" srcId="{6A42CBF6-D1F1-4D9A-BFA0-DDE57547F831}" destId="{2A3F8CD9-C788-4577-B039-FF0D69C57906}" srcOrd="0" destOrd="0" presId="urn:microsoft.com/office/officeart/2005/8/layout/StepDownProcess"/>
    <dgm:cxn modelId="{64289CCE-D44E-428A-9182-4663DAEECF3D}" type="presParOf" srcId="{6A42CBF6-D1F1-4D9A-BFA0-DDE57547F831}" destId="{BC0A3B8E-4081-4110-A13D-95D276632F62}"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FD349C-A852-4BBD-B036-D60042749F0A}" type="doc">
      <dgm:prSet loTypeId="urn:microsoft.com/office/officeart/2005/8/layout/radial3" loCatId="cycle" qsTypeId="urn:microsoft.com/office/officeart/2005/8/quickstyle/simple1" qsCatId="simple" csTypeId="urn:microsoft.com/office/officeart/2005/8/colors/colorful5" csCatId="colorful" phldr="1"/>
      <dgm:spPr/>
      <dgm:t>
        <a:bodyPr/>
        <a:lstStyle/>
        <a:p>
          <a:endParaRPr lang="zh-TW" altLang="en-US"/>
        </a:p>
      </dgm:t>
    </dgm:pt>
    <dgm:pt modelId="{9E0B62E7-3778-4AE4-9F40-91092014A3FE}">
      <dgm:prSet phldrT="[文字]"/>
      <dgm:spPr/>
      <dgm:t>
        <a:bodyPr/>
        <a:lstStyle/>
        <a:p>
          <a:r>
            <a:rPr lang="en-US" altLang="zh-TW" dirty="0" smtClean="0"/>
            <a:t>CISAC</a:t>
          </a:r>
          <a:endParaRPr lang="zh-TW" altLang="en-US" dirty="0"/>
        </a:p>
      </dgm:t>
    </dgm:pt>
    <dgm:pt modelId="{7AAFC731-E0F0-4B24-BE72-A1BCECA32D05}" type="parTrans" cxnId="{677106C3-902C-49BB-A044-FE955CB6E5EF}">
      <dgm:prSet/>
      <dgm:spPr/>
      <dgm:t>
        <a:bodyPr/>
        <a:lstStyle/>
        <a:p>
          <a:endParaRPr lang="zh-TW" altLang="en-US"/>
        </a:p>
      </dgm:t>
    </dgm:pt>
    <dgm:pt modelId="{A6217A1E-987E-4533-9968-55311E7C7797}" type="sibTrans" cxnId="{677106C3-902C-49BB-A044-FE955CB6E5EF}">
      <dgm:prSet/>
      <dgm:spPr/>
      <dgm:t>
        <a:bodyPr/>
        <a:lstStyle/>
        <a:p>
          <a:endParaRPr lang="zh-TW" altLang="en-US"/>
        </a:p>
      </dgm:t>
    </dgm:pt>
    <dgm:pt modelId="{B6880C9F-8ADA-4DAD-A21A-F0FE43E27E7D}">
      <dgm:prSet phldrT="[文字]" custT="1"/>
      <dgm:spPr/>
      <dgm:t>
        <a:bodyPr/>
        <a:lstStyle/>
        <a:p>
          <a:r>
            <a:rPr lang="zh-TW" altLang="en-US" sz="1400" dirty="0" smtClean="0"/>
            <a:t>日本</a:t>
          </a:r>
          <a:r>
            <a:rPr lang="en-US" altLang="zh-TW" sz="1400" dirty="0" smtClean="0"/>
            <a:t>JASRAC</a:t>
          </a:r>
          <a:endParaRPr lang="zh-TW" altLang="en-US" sz="1400" dirty="0"/>
        </a:p>
      </dgm:t>
    </dgm:pt>
    <dgm:pt modelId="{A2B4B172-463D-4D84-A305-5A9D1C088F11}" type="parTrans" cxnId="{0212727C-0F18-4231-8449-391886190851}">
      <dgm:prSet/>
      <dgm:spPr/>
      <dgm:t>
        <a:bodyPr/>
        <a:lstStyle/>
        <a:p>
          <a:endParaRPr lang="zh-TW" altLang="en-US"/>
        </a:p>
      </dgm:t>
    </dgm:pt>
    <dgm:pt modelId="{3BDDA3F4-F624-4F6A-9882-60673D3E2D02}" type="sibTrans" cxnId="{0212727C-0F18-4231-8449-391886190851}">
      <dgm:prSet/>
      <dgm:spPr/>
      <dgm:t>
        <a:bodyPr/>
        <a:lstStyle/>
        <a:p>
          <a:endParaRPr lang="zh-TW" altLang="en-US"/>
        </a:p>
      </dgm:t>
    </dgm:pt>
    <dgm:pt modelId="{200A262D-3CE3-44F4-A7D1-50728F4DDE0D}">
      <dgm:prSet phldrT="[文字]" custT="1"/>
      <dgm:spPr/>
      <dgm:t>
        <a:bodyPr/>
        <a:lstStyle/>
        <a:p>
          <a:r>
            <a:rPr lang="zh-TW" altLang="en-US" sz="1400" dirty="0" smtClean="0"/>
            <a:t>美國</a:t>
          </a:r>
          <a:r>
            <a:rPr lang="en-US" altLang="zh-TW" sz="1400" dirty="0" smtClean="0"/>
            <a:t>ASCAP</a:t>
          </a:r>
          <a:r>
            <a:rPr lang="zh-TW" altLang="en-US" sz="1400" dirty="0" smtClean="0"/>
            <a:t>、</a:t>
          </a:r>
          <a:r>
            <a:rPr lang="en-US" altLang="zh-TW" sz="1400" dirty="0" smtClean="0"/>
            <a:t>BMI</a:t>
          </a:r>
          <a:endParaRPr lang="zh-TW" altLang="en-US" sz="1400" dirty="0"/>
        </a:p>
      </dgm:t>
    </dgm:pt>
    <dgm:pt modelId="{2745D8A9-EDA1-4177-8705-D8551442AF83}" type="parTrans" cxnId="{8A393723-377B-4994-B92C-DA374182ACC9}">
      <dgm:prSet/>
      <dgm:spPr/>
      <dgm:t>
        <a:bodyPr/>
        <a:lstStyle/>
        <a:p>
          <a:endParaRPr lang="zh-TW" altLang="en-US"/>
        </a:p>
      </dgm:t>
    </dgm:pt>
    <dgm:pt modelId="{ADB77387-B94A-4246-993E-302CD6DE922E}" type="sibTrans" cxnId="{8A393723-377B-4994-B92C-DA374182ACC9}">
      <dgm:prSet/>
      <dgm:spPr/>
      <dgm:t>
        <a:bodyPr/>
        <a:lstStyle/>
        <a:p>
          <a:endParaRPr lang="zh-TW" altLang="en-US"/>
        </a:p>
      </dgm:t>
    </dgm:pt>
    <dgm:pt modelId="{A36F6611-3732-47CF-A6DE-C01265335CE2}">
      <dgm:prSet phldrT="[文字]" custT="1"/>
      <dgm:spPr/>
      <dgm:t>
        <a:bodyPr/>
        <a:lstStyle/>
        <a:p>
          <a:r>
            <a:rPr lang="zh-TW" altLang="en-US" sz="1400" dirty="0" smtClean="0"/>
            <a:t>香港</a:t>
          </a:r>
          <a:r>
            <a:rPr lang="en-US" altLang="zh-TW" sz="1400" dirty="0" smtClean="0"/>
            <a:t>CASH</a:t>
          </a:r>
          <a:endParaRPr lang="zh-TW" altLang="en-US" sz="1400" dirty="0"/>
        </a:p>
      </dgm:t>
    </dgm:pt>
    <dgm:pt modelId="{66C70936-56E7-4F58-AC23-8FFC1493C8DA}" type="parTrans" cxnId="{D590AEC1-21D3-4203-A750-0D2F3006AC14}">
      <dgm:prSet/>
      <dgm:spPr/>
      <dgm:t>
        <a:bodyPr/>
        <a:lstStyle/>
        <a:p>
          <a:endParaRPr lang="zh-TW" altLang="en-US"/>
        </a:p>
      </dgm:t>
    </dgm:pt>
    <dgm:pt modelId="{E9085B41-0A31-4D0E-8051-A2FA059E669A}" type="sibTrans" cxnId="{D590AEC1-21D3-4203-A750-0D2F3006AC14}">
      <dgm:prSet/>
      <dgm:spPr/>
      <dgm:t>
        <a:bodyPr/>
        <a:lstStyle/>
        <a:p>
          <a:endParaRPr lang="zh-TW" altLang="en-US"/>
        </a:p>
      </dgm:t>
    </dgm:pt>
    <dgm:pt modelId="{AF4CC5CF-5A2C-4420-BB12-DF8909CF3BB6}">
      <dgm:prSet phldrT="[文字]" custT="1"/>
      <dgm:spPr/>
      <dgm:t>
        <a:bodyPr/>
        <a:lstStyle/>
        <a:p>
          <a:r>
            <a:rPr lang="zh-TW" altLang="en-US" sz="1400" dirty="0" smtClean="0"/>
            <a:t>大陸</a:t>
          </a:r>
          <a:r>
            <a:rPr lang="en-US" altLang="zh-TW" sz="1400" dirty="0" smtClean="0"/>
            <a:t>MCSC</a:t>
          </a:r>
          <a:endParaRPr lang="zh-TW" altLang="en-US" sz="1400" dirty="0"/>
        </a:p>
      </dgm:t>
    </dgm:pt>
    <dgm:pt modelId="{0A84431D-9848-491C-BB16-800160367393}" type="parTrans" cxnId="{165EA1FD-F4A6-468E-8E7C-748EB44D32D3}">
      <dgm:prSet/>
      <dgm:spPr/>
      <dgm:t>
        <a:bodyPr/>
        <a:lstStyle/>
        <a:p>
          <a:endParaRPr lang="zh-TW" altLang="en-US"/>
        </a:p>
      </dgm:t>
    </dgm:pt>
    <dgm:pt modelId="{12C1939F-7363-4C78-89CD-A56A20E0F5E5}" type="sibTrans" cxnId="{165EA1FD-F4A6-468E-8E7C-748EB44D32D3}">
      <dgm:prSet/>
      <dgm:spPr/>
      <dgm:t>
        <a:bodyPr/>
        <a:lstStyle/>
        <a:p>
          <a:endParaRPr lang="zh-TW" altLang="en-US"/>
        </a:p>
      </dgm:t>
    </dgm:pt>
    <dgm:pt modelId="{6C6653C5-D8BC-49C1-9402-270CE462C204}">
      <dgm:prSet phldrT="[文字]" custT="1"/>
      <dgm:spPr/>
      <dgm:t>
        <a:bodyPr/>
        <a:lstStyle/>
        <a:p>
          <a:r>
            <a:rPr lang="zh-TW" altLang="en-US" sz="1400" dirty="0" smtClean="0"/>
            <a:t>德國</a:t>
          </a:r>
          <a:r>
            <a:rPr lang="en-US" altLang="zh-TW" sz="1400" dirty="0" smtClean="0"/>
            <a:t>GEMA</a:t>
          </a:r>
          <a:endParaRPr lang="zh-TW" altLang="en-US" sz="1400" dirty="0"/>
        </a:p>
      </dgm:t>
    </dgm:pt>
    <dgm:pt modelId="{FF109396-20F8-41ED-A0B9-085A5572D153}" type="parTrans" cxnId="{39D593B0-3502-490E-8375-3535B691A6EA}">
      <dgm:prSet/>
      <dgm:spPr/>
      <dgm:t>
        <a:bodyPr/>
        <a:lstStyle/>
        <a:p>
          <a:endParaRPr lang="zh-TW" altLang="en-US"/>
        </a:p>
      </dgm:t>
    </dgm:pt>
    <dgm:pt modelId="{21EBB9D7-3D7B-4476-8B82-6A9C5092F522}" type="sibTrans" cxnId="{39D593B0-3502-490E-8375-3535B691A6EA}">
      <dgm:prSet/>
      <dgm:spPr/>
      <dgm:t>
        <a:bodyPr/>
        <a:lstStyle/>
        <a:p>
          <a:endParaRPr lang="zh-TW" altLang="en-US"/>
        </a:p>
      </dgm:t>
    </dgm:pt>
    <dgm:pt modelId="{44A04AE2-2086-4C1F-82C0-E0C1F52DAD48}">
      <dgm:prSet phldrT="[文字]" custT="1"/>
      <dgm:spPr/>
      <dgm:t>
        <a:bodyPr/>
        <a:lstStyle/>
        <a:p>
          <a:r>
            <a:rPr lang="zh-TW" altLang="en-US" sz="1400" dirty="0" smtClean="0"/>
            <a:t>新加坡</a:t>
          </a:r>
          <a:r>
            <a:rPr lang="en-US" altLang="zh-TW" sz="1100" dirty="0" smtClean="0"/>
            <a:t>COMPASS</a:t>
          </a:r>
          <a:endParaRPr lang="zh-TW" altLang="en-US" sz="1100" dirty="0"/>
        </a:p>
      </dgm:t>
    </dgm:pt>
    <dgm:pt modelId="{82957C68-5DE5-421E-A968-63DAE116B307}" type="parTrans" cxnId="{03015E56-F0B3-4E41-B537-73292B26F4A3}">
      <dgm:prSet/>
      <dgm:spPr/>
      <dgm:t>
        <a:bodyPr/>
        <a:lstStyle/>
        <a:p>
          <a:endParaRPr lang="zh-TW" altLang="en-US"/>
        </a:p>
      </dgm:t>
    </dgm:pt>
    <dgm:pt modelId="{422DE661-FEA8-4467-A59A-12475498515C}" type="sibTrans" cxnId="{03015E56-F0B3-4E41-B537-73292B26F4A3}">
      <dgm:prSet/>
      <dgm:spPr/>
      <dgm:t>
        <a:bodyPr/>
        <a:lstStyle/>
        <a:p>
          <a:endParaRPr lang="zh-TW" altLang="en-US"/>
        </a:p>
      </dgm:t>
    </dgm:pt>
    <dgm:pt modelId="{2E0D3C9B-CDC5-43C3-A51D-89F6137B07FE}">
      <dgm:prSet phldrT="[文字]"/>
      <dgm:spPr/>
      <dgm:t>
        <a:bodyPr/>
        <a:lstStyle/>
        <a:p>
          <a:r>
            <a:rPr lang="zh-TW" altLang="en-US" b="1" dirty="0" smtClean="0">
              <a:solidFill>
                <a:srgbClr val="FF0000"/>
              </a:solidFill>
            </a:rPr>
            <a:t>台灣</a:t>
          </a:r>
          <a:r>
            <a:rPr lang="en-US" altLang="zh-TW" b="1" dirty="0" smtClean="0">
              <a:solidFill>
                <a:srgbClr val="FF0000"/>
              </a:solidFill>
            </a:rPr>
            <a:t>MÜST</a:t>
          </a:r>
          <a:endParaRPr lang="zh-TW" altLang="en-US" b="1" dirty="0">
            <a:solidFill>
              <a:srgbClr val="FF0000"/>
            </a:solidFill>
          </a:endParaRPr>
        </a:p>
      </dgm:t>
    </dgm:pt>
    <dgm:pt modelId="{99C7AC40-966B-4D4E-90BF-D39188DEFBBF}" type="parTrans" cxnId="{13B6A21B-E8FE-49B4-A0DA-A740A6BFADBB}">
      <dgm:prSet/>
      <dgm:spPr/>
      <dgm:t>
        <a:bodyPr/>
        <a:lstStyle/>
        <a:p>
          <a:endParaRPr lang="zh-TW" altLang="en-US"/>
        </a:p>
      </dgm:t>
    </dgm:pt>
    <dgm:pt modelId="{94E130B9-C1F8-4278-9DCF-4A205C3D58EC}" type="sibTrans" cxnId="{13B6A21B-E8FE-49B4-A0DA-A740A6BFADBB}">
      <dgm:prSet/>
      <dgm:spPr/>
      <dgm:t>
        <a:bodyPr/>
        <a:lstStyle/>
        <a:p>
          <a:endParaRPr lang="zh-TW" altLang="en-US"/>
        </a:p>
      </dgm:t>
    </dgm:pt>
    <dgm:pt modelId="{2E949A20-EBCD-45E1-BB27-B9A1C1DFE2F4}">
      <dgm:prSet/>
      <dgm:spPr/>
      <dgm:t>
        <a:bodyPr/>
        <a:lstStyle/>
        <a:p>
          <a:endParaRPr lang="zh-TW" altLang="en-US"/>
        </a:p>
      </dgm:t>
    </dgm:pt>
    <dgm:pt modelId="{36D74C99-BCC6-47E3-A3C0-76D9097F4FA6}" type="parTrans" cxnId="{D2BB4F29-E9E2-4348-8E50-CC5922DA0C30}">
      <dgm:prSet/>
      <dgm:spPr/>
      <dgm:t>
        <a:bodyPr/>
        <a:lstStyle/>
        <a:p>
          <a:endParaRPr lang="zh-TW" altLang="en-US"/>
        </a:p>
      </dgm:t>
    </dgm:pt>
    <dgm:pt modelId="{6B5F131D-DD79-4658-99B4-D27096AB4002}" type="sibTrans" cxnId="{D2BB4F29-E9E2-4348-8E50-CC5922DA0C30}">
      <dgm:prSet/>
      <dgm:spPr/>
      <dgm:t>
        <a:bodyPr/>
        <a:lstStyle/>
        <a:p>
          <a:endParaRPr lang="zh-TW" altLang="en-US"/>
        </a:p>
      </dgm:t>
    </dgm:pt>
    <dgm:pt modelId="{07B53FCC-CB60-460A-B90C-1CA07111E368}" type="pres">
      <dgm:prSet presAssocID="{BAFD349C-A852-4BBD-B036-D60042749F0A}" presName="composite" presStyleCnt="0">
        <dgm:presLayoutVars>
          <dgm:chMax val="1"/>
          <dgm:dir/>
          <dgm:resizeHandles val="exact"/>
        </dgm:presLayoutVars>
      </dgm:prSet>
      <dgm:spPr/>
      <dgm:t>
        <a:bodyPr/>
        <a:lstStyle/>
        <a:p>
          <a:endParaRPr lang="zh-TW" altLang="en-US"/>
        </a:p>
      </dgm:t>
    </dgm:pt>
    <dgm:pt modelId="{9D4EF3B6-160F-4D74-A2EF-62F76D43EFF7}" type="pres">
      <dgm:prSet presAssocID="{BAFD349C-A852-4BBD-B036-D60042749F0A}" presName="radial" presStyleCnt="0">
        <dgm:presLayoutVars>
          <dgm:animLvl val="ctr"/>
        </dgm:presLayoutVars>
      </dgm:prSet>
      <dgm:spPr/>
    </dgm:pt>
    <dgm:pt modelId="{ECF84890-BECF-410B-BD07-D416CAA844AB}" type="pres">
      <dgm:prSet presAssocID="{9E0B62E7-3778-4AE4-9F40-91092014A3FE}" presName="centerShape" presStyleLbl="vennNode1" presStyleIdx="0" presStyleCnt="8"/>
      <dgm:spPr/>
      <dgm:t>
        <a:bodyPr/>
        <a:lstStyle/>
        <a:p>
          <a:endParaRPr lang="zh-TW" altLang="en-US"/>
        </a:p>
      </dgm:t>
    </dgm:pt>
    <dgm:pt modelId="{250534D7-22F1-4CD7-8E3C-AA3D1FFFEC12}" type="pres">
      <dgm:prSet presAssocID="{B6880C9F-8ADA-4DAD-A21A-F0FE43E27E7D}" presName="node" presStyleLbl="vennNode1" presStyleIdx="1" presStyleCnt="8" custRadScaleRad="99655" custRadScaleInc="-108033">
        <dgm:presLayoutVars>
          <dgm:bulletEnabled val="1"/>
        </dgm:presLayoutVars>
      </dgm:prSet>
      <dgm:spPr/>
      <dgm:t>
        <a:bodyPr/>
        <a:lstStyle/>
        <a:p>
          <a:endParaRPr lang="zh-TW" altLang="en-US"/>
        </a:p>
      </dgm:t>
    </dgm:pt>
    <dgm:pt modelId="{8258E527-1247-437B-8AD8-BC9105266795}" type="pres">
      <dgm:prSet presAssocID="{200A262D-3CE3-44F4-A7D1-50728F4DDE0D}" presName="node" presStyleLbl="vennNode1" presStyleIdx="2" presStyleCnt="8">
        <dgm:presLayoutVars>
          <dgm:bulletEnabled val="1"/>
        </dgm:presLayoutVars>
      </dgm:prSet>
      <dgm:spPr/>
      <dgm:t>
        <a:bodyPr/>
        <a:lstStyle/>
        <a:p>
          <a:endParaRPr lang="zh-TW" altLang="en-US"/>
        </a:p>
      </dgm:t>
    </dgm:pt>
    <dgm:pt modelId="{2B44CEA3-C0F6-47BA-B9C0-64A3CC85E790}" type="pres">
      <dgm:prSet presAssocID="{A36F6611-3732-47CF-A6DE-C01265335CE2}" presName="node" presStyleLbl="vennNode1" presStyleIdx="3" presStyleCnt="8">
        <dgm:presLayoutVars>
          <dgm:bulletEnabled val="1"/>
        </dgm:presLayoutVars>
      </dgm:prSet>
      <dgm:spPr/>
      <dgm:t>
        <a:bodyPr/>
        <a:lstStyle/>
        <a:p>
          <a:endParaRPr lang="zh-TW" altLang="en-US"/>
        </a:p>
      </dgm:t>
    </dgm:pt>
    <dgm:pt modelId="{A67DC61A-5DF7-4CF4-A0D6-D9C51FDAE41E}" type="pres">
      <dgm:prSet presAssocID="{AF4CC5CF-5A2C-4420-BB12-DF8909CF3BB6}" presName="node" presStyleLbl="vennNode1" presStyleIdx="4" presStyleCnt="8">
        <dgm:presLayoutVars>
          <dgm:bulletEnabled val="1"/>
        </dgm:presLayoutVars>
      </dgm:prSet>
      <dgm:spPr/>
      <dgm:t>
        <a:bodyPr/>
        <a:lstStyle/>
        <a:p>
          <a:endParaRPr lang="zh-TW" altLang="en-US"/>
        </a:p>
      </dgm:t>
    </dgm:pt>
    <dgm:pt modelId="{2CDFD2DA-6BEF-4B09-A251-9E95E0C712DD}" type="pres">
      <dgm:prSet presAssocID="{6C6653C5-D8BC-49C1-9402-270CE462C204}" presName="node" presStyleLbl="vennNode1" presStyleIdx="5" presStyleCnt="8">
        <dgm:presLayoutVars>
          <dgm:bulletEnabled val="1"/>
        </dgm:presLayoutVars>
      </dgm:prSet>
      <dgm:spPr/>
      <dgm:t>
        <a:bodyPr/>
        <a:lstStyle/>
        <a:p>
          <a:endParaRPr lang="zh-TW" altLang="en-US"/>
        </a:p>
      </dgm:t>
    </dgm:pt>
    <dgm:pt modelId="{8495B786-0380-44C8-AA70-725A8597904F}" type="pres">
      <dgm:prSet presAssocID="{44A04AE2-2086-4C1F-82C0-E0C1F52DAD48}" presName="node" presStyleLbl="vennNode1" presStyleIdx="6" presStyleCnt="8">
        <dgm:presLayoutVars>
          <dgm:bulletEnabled val="1"/>
        </dgm:presLayoutVars>
      </dgm:prSet>
      <dgm:spPr/>
      <dgm:t>
        <a:bodyPr/>
        <a:lstStyle/>
        <a:p>
          <a:endParaRPr lang="zh-TW" altLang="en-US"/>
        </a:p>
      </dgm:t>
    </dgm:pt>
    <dgm:pt modelId="{48731789-1C5E-413F-A412-4922C43F455D}" type="pres">
      <dgm:prSet presAssocID="{2E0D3C9B-CDC5-43C3-A51D-89F6137B07FE}" presName="node" presStyleLbl="vennNode1" presStyleIdx="7" presStyleCnt="8" custRadScaleRad="97540" custRadScaleInc="94015">
        <dgm:presLayoutVars>
          <dgm:bulletEnabled val="1"/>
        </dgm:presLayoutVars>
      </dgm:prSet>
      <dgm:spPr/>
      <dgm:t>
        <a:bodyPr/>
        <a:lstStyle/>
        <a:p>
          <a:endParaRPr lang="zh-TW" altLang="en-US"/>
        </a:p>
      </dgm:t>
    </dgm:pt>
  </dgm:ptLst>
  <dgm:cxnLst>
    <dgm:cxn modelId="{B8E84E62-BAB4-45E6-9ADC-5FA5D047236F}" type="presOf" srcId="{A36F6611-3732-47CF-A6DE-C01265335CE2}" destId="{2B44CEA3-C0F6-47BA-B9C0-64A3CC85E790}" srcOrd="0" destOrd="0" presId="urn:microsoft.com/office/officeart/2005/8/layout/radial3"/>
    <dgm:cxn modelId="{165EA1FD-F4A6-468E-8E7C-748EB44D32D3}" srcId="{9E0B62E7-3778-4AE4-9F40-91092014A3FE}" destId="{AF4CC5CF-5A2C-4420-BB12-DF8909CF3BB6}" srcOrd="3" destOrd="0" parTransId="{0A84431D-9848-491C-BB16-800160367393}" sibTransId="{12C1939F-7363-4C78-89CD-A56A20E0F5E5}"/>
    <dgm:cxn modelId="{235C3543-0E50-4804-B7B0-A143AF408C3A}" type="presOf" srcId="{B6880C9F-8ADA-4DAD-A21A-F0FE43E27E7D}" destId="{250534D7-22F1-4CD7-8E3C-AA3D1FFFEC12}" srcOrd="0" destOrd="0" presId="urn:microsoft.com/office/officeart/2005/8/layout/radial3"/>
    <dgm:cxn modelId="{D590AEC1-21D3-4203-A750-0D2F3006AC14}" srcId="{9E0B62E7-3778-4AE4-9F40-91092014A3FE}" destId="{A36F6611-3732-47CF-A6DE-C01265335CE2}" srcOrd="2" destOrd="0" parTransId="{66C70936-56E7-4F58-AC23-8FFC1493C8DA}" sibTransId="{E9085B41-0A31-4D0E-8051-A2FA059E669A}"/>
    <dgm:cxn modelId="{03015E56-F0B3-4E41-B537-73292B26F4A3}" srcId="{9E0B62E7-3778-4AE4-9F40-91092014A3FE}" destId="{44A04AE2-2086-4C1F-82C0-E0C1F52DAD48}" srcOrd="5" destOrd="0" parTransId="{82957C68-5DE5-421E-A968-63DAE116B307}" sibTransId="{422DE661-FEA8-4467-A59A-12475498515C}"/>
    <dgm:cxn modelId="{1DE43956-57C7-46BB-85AD-E8904ECE28F8}" type="presOf" srcId="{2E0D3C9B-CDC5-43C3-A51D-89F6137B07FE}" destId="{48731789-1C5E-413F-A412-4922C43F455D}" srcOrd="0" destOrd="0" presId="urn:microsoft.com/office/officeart/2005/8/layout/radial3"/>
    <dgm:cxn modelId="{EC38CEF1-273D-49AE-A3A6-1B04CE3E6469}" type="presOf" srcId="{AF4CC5CF-5A2C-4420-BB12-DF8909CF3BB6}" destId="{A67DC61A-5DF7-4CF4-A0D6-D9C51FDAE41E}" srcOrd="0" destOrd="0" presId="urn:microsoft.com/office/officeart/2005/8/layout/radial3"/>
    <dgm:cxn modelId="{39D593B0-3502-490E-8375-3535B691A6EA}" srcId="{9E0B62E7-3778-4AE4-9F40-91092014A3FE}" destId="{6C6653C5-D8BC-49C1-9402-270CE462C204}" srcOrd="4" destOrd="0" parTransId="{FF109396-20F8-41ED-A0B9-085A5572D153}" sibTransId="{21EBB9D7-3D7B-4476-8B82-6A9C5092F522}"/>
    <dgm:cxn modelId="{13B6A21B-E8FE-49B4-A0DA-A740A6BFADBB}" srcId="{9E0B62E7-3778-4AE4-9F40-91092014A3FE}" destId="{2E0D3C9B-CDC5-43C3-A51D-89F6137B07FE}" srcOrd="6" destOrd="0" parTransId="{99C7AC40-966B-4D4E-90BF-D39188DEFBBF}" sibTransId="{94E130B9-C1F8-4278-9DCF-4A205C3D58EC}"/>
    <dgm:cxn modelId="{DE4F337B-9E2D-4CC9-AEBF-CA7B4B9B3596}" type="presOf" srcId="{6C6653C5-D8BC-49C1-9402-270CE462C204}" destId="{2CDFD2DA-6BEF-4B09-A251-9E95E0C712DD}" srcOrd="0" destOrd="0" presId="urn:microsoft.com/office/officeart/2005/8/layout/radial3"/>
    <dgm:cxn modelId="{677106C3-902C-49BB-A044-FE955CB6E5EF}" srcId="{BAFD349C-A852-4BBD-B036-D60042749F0A}" destId="{9E0B62E7-3778-4AE4-9F40-91092014A3FE}" srcOrd="0" destOrd="0" parTransId="{7AAFC731-E0F0-4B24-BE72-A1BCECA32D05}" sibTransId="{A6217A1E-987E-4533-9968-55311E7C7797}"/>
    <dgm:cxn modelId="{D2BB4F29-E9E2-4348-8E50-CC5922DA0C30}" srcId="{BAFD349C-A852-4BBD-B036-D60042749F0A}" destId="{2E949A20-EBCD-45E1-BB27-B9A1C1DFE2F4}" srcOrd="1" destOrd="0" parTransId="{36D74C99-BCC6-47E3-A3C0-76D9097F4FA6}" sibTransId="{6B5F131D-DD79-4658-99B4-D27096AB4002}"/>
    <dgm:cxn modelId="{2302687A-8F29-4D04-9539-67BE31BF369D}" type="presOf" srcId="{9E0B62E7-3778-4AE4-9F40-91092014A3FE}" destId="{ECF84890-BECF-410B-BD07-D416CAA844AB}" srcOrd="0" destOrd="0" presId="urn:microsoft.com/office/officeart/2005/8/layout/radial3"/>
    <dgm:cxn modelId="{B2FDB51F-B239-4266-B850-DCF1ECD3CB7E}" type="presOf" srcId="{200A262D-3CE3-44F4-A7D1-50728F4DDE0D}" destId="{8258E527-1247-437B-8AD8-BC9105266795}" srcOrd="0" destOrd="0" presId="urn:microsoft.com/office/officeart/2005/8/layout/radial3"/>
    <dgm:cxn modelId="{0E8111B6-3A3C-4092-86D0-13B3247F5C5B}" type="presOf" srcId="{BAFD349C-A852-4BBD-B036-D60042749F0A}" destId="{07B53FCC-CB60-460A-B90C-1CA07111E368}" srcOrd="0" destOrd="0" presId="urn:microsoft.com/office/officeart/2005/8/layout/radial3"/>
    <dgm:cxn modelId="{8A393723-377B-4994-B92C-DA374182ACC9}" srcId="{9E0B62E7-3778-4AE4-9F40-91092014A3FE}" destId="{200A262D-3CE3-44F4-A7D1-50728F4DDE0D}" srcOrd="1" destOrd="0" parTransId="{2745D8A9-EDA1-4177-8705-D8551442AF83}" sibTransId="{ADB77387-B94A-4246-993E-302CD6DE922E}"/>
    <dgm:cxn modelId="{0212727C-0F18-4231-8449-391886190851}" srcId="{9E0B62E7-3778-4AE4-9F40-91092014A3FE}" destId="{B6880C9F-8ADA-4DAD-A21A-F0FE43E27E7D}" srcOrd="0" destOrd="0" parTransId="{A2B4B172-463D-4D84-A305-5A9D1C088F11}" sibTransId="{3BDDA3F4-F624-4F6A-9882-60673D3E2D02}"/>
    <dgm:cxn modelId="{87D4DB42-4F67-4F32-BAE4-E4F1C7EAD932}" type="presOf" srcId="{44A04AE2-2086-4C1F-82C0-E0C1F52DAD48}" destId="{8495B786-0380-44C8-AA70-725A8597904F}" srcOrd="0" destOrd="0" presId="urn:microsoft.com/office/officeart/2005/8/layout/radial3"/>
    <dgm:cxn modelId="{CFEE2971-1340-42B3-83C7-489107EADFFC}" type="presParOf" srcId="{07B53FCC-CB60-460A-B90C-1CA07111E368}" destId="{9D4EF3B6-160F-4D74-A2EF-62F76D43EFF7}" srcOrd="0" destOrd="0" presId="urn:microsoft.com/office/officeart/2005/8/layout/radial3"/>
    <dgm:cxn modelId="{D8C319AA-86C2-4589-BDA5-B100CBDEAB9A}" type="presParOf" srcId="{9D4EF3B6-160F-4D74-A2EF-62F76D43EFF7}" destId="{ECF84890-BECF-410B-BD07-D416CAA844AB}" srcOrd="0" destOrd="0" presId="urn:microsoft.com/office/officeart/2005/8/layout/radial3"/>
    <dgm:cxn modelId="{3B494422-6074-4499-916F-270ECBC8A7C3}" type="presParOf" srcId="{9D4EF3B6-160F-4D74-A2EF-62F76D43EFF7}" destId="{250534D7-22F1-4CD7-8E3C-AA3D1FFFEC12}" srcOrd="1" destOrd="0" presId="urn:microsoft.com/office/officeart/2005/8/layout/radial3"/>
    <dgm:cxn modelId="{CFA83A72-48F3-4A9B-8104-2D7DEA4264EE}" type="presParOf" srcId="{9D4EF3B6-160F-4D74-A2EF-62F76D43EFF7}" destId="{8258E527-1247-437B-8AD8-BC9105266795}" srcOrd="2" destOrd="0" presId="urn:microsoft.com/office/officeart/2005/8/layout/radial3"/>
    <dgm:cxn modelId="{E7472077-CD83-4AE3-BBC4-2EA16A53D5CB}" type="presParOf" srcId="{9D4EF3B6-160F-4D74-A2EF-62F76D43EFF7}" destId="{2B44CEA3-C0F6-47BA-B9C0-64A3CC85E790}" srcOrd="3" destOrd="0" presId="urn:microsoft.com/office/officeart/2005/8/layout/radial3"/>
    <dgm:cxn modelId="{C2FE3DD1-0561-4108-A37F-42A10905EEAA}" type="presParOf" srcId="{9D4EF3B6-160F-4D74-A2EF-62F76D43EFF7}" destId="{A67DC61A-5DF7-4CF4-A0D6-D9C51FDAE41E}" srcOrd="4" destOrd="0" presId="urn:microsoft.com/office/officeart/2005/8/layout/radial3"/>
    <dgm:cxn modelId="{EE17E644-BEF0-4272-BE8B-DAD5BEBB10E7}" type="presParOf" srcId="{9D4EF3B6-160F-4D74-A2EF-62F76D43EFF7}" destId="{2CDFD2DA-6BEF-4B09-A251-9E95E0C712DD}" srcOrd="5" destOrd="0" presId="urn:microsoft.com/office/officeart/2005/8/layout/radial3"/>
    <dgm:cxn modelId="{2528261A-5D6B-4CF4-AB0F-F2A0CA3B4079}" type="presParOf" srcId="{9D4EF3B6-160F-4D74-A2EF-62F76D43EFF7}" destId="{8495B786-0380-44C8-AA70-725A8597904F}" srcOrd="6" destOrd="0" presId="urn:microsoft.com/office/officeart/2005/8/layout/radial3"/>
    <dgm:cxn modelId="{6CF36172-4603-4CF6-8E53-2289980085E8}" type="presParOf" srcId="{9D4EF3B6-160F-4D74-A2EF-62F76D43EFF7}" destId="{48731789-1C5E-413F-A412-4922C43F455D}" srcOrd="7"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79888C9-04C7-4956-A07C-7F15FB1A6D6E}" type="doc">
      <dgm:prSet loTypeId="urn:microsoft.com/office/officeart/2009/3/layout/RandomtoResultProcess" loCatId="process" qsTypeId="urn:microsoft.com/office/officeart/2005/8/quickstyle/simple3" qsCatId="simple" csTypeId="urn:microsoft.com/office/officeart/2005/8/colors/colorful4" csCatId="colorful" phldr="1"/>
      <dgm:spPr/>
      <dgm:t>
        <a:bodyPr/>
        <a:lstStyle/>
        <a:p>
          <a:endParaRPr lang="zh-TW" altLang="en-US"/>
        </a:p>
      </dgm:t>
    </dgm:pt>
    <dgm:pt modelId="{C85BA7A2-4587-4AF8-B548-6239EBE83A79}">
      <dgm:prSet phldrT="[文字]" custT="1"/>
      <dgm:spPr/>
      <dgm:t>
        <a:bodyPr/>
        <a:lstStyle/>
        <a:p>
          <a:r>
            <a:rPr lang="zh-TW" altLang="en-US" sz="1800" dirty="0" smtClean="0">
              <a:latin typeface="標楷體" panose="03000509000000000000" pitchFamily="65" charset="-120"/>
              <a:ea typeface="標楷體" panose="03000509000000000000" pitchFamily="65" charset="-120"/>
            </a:rPr>
            <a:t>演唱會、劇場演出、候選人服務處或其宣傳車</a:t>
          </a:r>
          <a:r>
            <a:rPr lang="en-US" altLang="zh-TW"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FCD77713-A520-4F80-9477-9EAE240DC0E3}" type="parTrans" cxnId="{E2BA3CC1-2B77-44D3-9424-5032EF1C271F}">
      <dgm:prSet/>
      <dgm:spPr/>
      <dgm:t>
        <a:bodyPr/>
        <a:lstStyle/>
        <a:p>
          <a:endParaRPr lang="zh-TW" altLang="en-US"/>
        </a:p>
      </dgm:t>
    </dgm:pt>
    <dgm:pt modelId="{673D9FFA-A243-4757-9273-481FF11DE1E9}" type="sibTrans" cxnId="{E2BA3CC1-2B77-44D3-9424-5032EF1C271F}">
      <dgm:prSet/>
      <dgm:spPr/>
      <dgm:t>
        <a:bodyPr/>
        <a:lstStyle/>
        <a:p>
          <a:endParaRPr lang="zh-TW" altLang="en-US"/>
        </a:p>
      </dgm:t>
    </dgm:pt>
    <dgm:pt modelId="{38AF09EE-DF75-4EC8-B8C5-4A19E9CD4BE8}">
      <dgm:prSet phldrT="[文字]" custT="1"/>
      <dgm:spPr/>
      <dgm:t>
        <a:bodyPr/>
        <a:lstStyle/>
        <a:p>
          <a:r>
            <a:rPr lang="zh-TW" altLang="en-US" sz="4000" dirty="0" smtClean="0">
              <a:latin typeface="標楷體" panose="03000509000000000000" pitchFamily="65" charset="-120"/>
              <a:ea typeface="標楷體" panose="03000509000000000000" pitchFamily="65" charset="-120"/>
            </a:rPr>
            <a:t>個別授權</a:t>
          </a:r>
          <a:endParaRPr lang="zh-TW" altLang="en-US" sz="4000" dirty="0">
            <a:latin typeface="標楷體" panose="03000509000000000000" pitchFamily="65" charset="-120"/>
            <a:ea typeface="標楷體" panose="03000509000000000000" pitchFamily="65" charset="-120"/>
          </a:endParaRPr>
        </a:p>
      </dgm:t>
    </dgm:pt>
    <dgm:pt modelId="{D1896022-9B4E-4432-8C72-3BF1C93CAA96}" type="parTrans" cxnId="{AF5C6E9A-0343-44BD-9BDD-95D4FF44B035}">
      <dgm:prSet/>
      <dgm:spPr/>
      <dgm:t>
        <a:bodyPr/>
        <a:lstStyle/>
        <a:p>
          <a:endParaRPr lang="zh-TW" altLang="en-US"/>
        </a:p>
      </dgm:t>
    </dgm:pt>
    <dgm:pt modelId="{1ADFE9F2-39F7-4C01-9DFD-B61F09E2A2FD}" type="sibTrans" cxnId="{AF5C6E9A-0343-44BD-9BDD-95D4FF44B035}">
      <dgm:prSet/>
      <dgm:spPr/>
      <dgm:t>
        <a:bodyPr/>
        <a:lstStyle/>
        <a:p>
          <a:endParaRPr lang="zh-TW" altLang="en-US"/>
        </a:p>
      </dgm:t>
    </dgm:pt>
    <dgm:pt modelId="{B7F80AA3-E054-4AFB-9773-0DEED8D49AE3}">
      <dgm:prSet phldrT="[文字]" custT="1"/>
      <dgm:spPr/>
      <dgm:t>
        <a:bodyPr/>
        <a:lstStyle/>
        <a:p>
          <a:pPr algn="l"/>
          <a:r>
            <a:rPr lang="zh-TW" altLang="en-US" sz="2000" dirty="0" smtClean="0">
              <a:latin typeface="標楷體" panose="03000509000000000000" pitchFamily="65" charset="-120"/>
              <a:ea typeface="標楷體" panose="03000509000000000000" pitchFamily="65" charset="-120"/>
            </a:rPr>
            <a:t>集管團體將其管理之</a:t>
          </a:r>
          <a:r>
            <a:rPr lang="zh-TW" altLang="en-US" sz="2000" b="1"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特定著作財產權</a:t>
          </a:r>
          <a:r>
            <a:rPr lang="zh-TW" altLang="en-US" sz="2000" dirty="0" smtClean="0">
              <a:latin typeface="標楷體" panose="03000509000000000000" pitchFamily="65" charset="-120"/>
              <a:ea typeface="標楷體" panose="03000509000000000000" pitchFamily="65" charset="-120"/>
            </a:rPr>
            <a:t>授權利用人利用 </a:t>
          </a:r>
          <a:endParaRPr lang="en-US" altLang="zh-TW" sz="2000" dirty="0" smtClean="0">
            <a:latin typeface="標楷體" panose="03000509000000000000" pitchFamily="65" charset="-120"/>
            <a:ea typeface="標楷體" panose="03000509000000000000" pitchFamily="65" charset="-120"/>
          </a:endParaRPr>
        </a:p>
        <a:p>
          <a:pPr algn="l"/>
          <a:endParaRPr lang="en-US" altLang="zh-TW" sz="2000" dirty="0" smtClean="0">
            <a:latin typeface="標楷體" panose="03000509000000000000" pitchFamily="65" charset="-120"/>
            <a:ea typeface="標楷體" panose="03000509000000000000" pitchFamily="65" charset="-120"/>
          </a:endParaRPr>
        </a:p>
        <a:p>
          <a:pPr algn="l"/>
          <a:r>
            <a:rPr lang="zh-TW" altLang="en-US" sz="2000" dirty="0" smtClean="0">
              <a:latin typeface="標楷體" panose="03000509000000000000" pitchFamily="65" charset="-120"/>
              <a:ea typeface="標楷體" panose="03000509000000000000" pitchFamily="65" charset="-120"/>
            </a:rPr>
            <a:t>通常利用人於</a:t>
          </a:r>
          <a:r>
            <a:rPr lang="zh-TW" altLang="en-US" sz="20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利用前得確定欲利用之曲目</a:t>
          </a:r>
          <a:endParaRPr lang="zh-TW" altLang="en-US" sz="2000" dirty="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C42190E8-4B1A-403A-B90A-BBAA3E386A5C}" type="parTrans" cxnId="{66795583-DCF7-4CA9-976E-B761CC32037E}">
      <dgm:prSet/>
      <dgm:spPr/>
      <dgm:t>
        <a:bodyPr/>
        <a:lstStyle/>
        <a:p>
          <a:endParaRPr lang="zh-TW" altLang="en-US"/>
        </a:p>
      </dgm:t>
    </dgm:pt>
    <dgm:pt modelId="{3A53D4AC-9ACD-4A89-A540-F4B9793A796E}" type="sibTrans" cxnId="{66795583-DCF7-4CA9-976E-B761CC32037E}">
      <dgm:prSet/>
      <dgm:spPr/>
      <dgm:t>
        <a:bodyPr/>
        <a:lstStyle/>
        <a:p>
          <a:endParaRPr lang="zh-TW" altLang="en-US"/>
        </a:p>
      </dgm:t>
    </dgm:pt>
    <dgm:pt modelId="{8AFD3DA6-4A81-4BFB-8E70-D8F27980E383}" type="pres">
      <dgm:prSet presAssocID="{579888C9-04C7-4956-A07C-7F15FB1A6D6E}" presName="Name0" presStyleCnt="0">
        <dgm:presLayoutVars>
          <dgm:dir/>
          <dgm:animOne val="branch"/>
          <dgm:animLvl val="lvl"/>
        </dgm:presLayoutVars>
      </dgm:prSet>
      <dgm:spPr/>
      <dgm:t>
        <a:bodyPr/>
        <a:lstStyle/>
        <a:p>
          <a:endParaRPr lang="zh-TW" altLang="en-US"/>
        </a:p>
      </dgm:t>
    </dgm:pt>
    <dgm:pt modelId="{A2796885-D397-4954-B59B-2D74D4002008}" type="pres">
      <dgm:prSet presAssocID="{C85BA7A2-4587-4AF8-B548-6239EBE83A79}" presName="chaos" presStyleCnt="0"/>
      <dgm:spPr/>
    </dgm:pt>
    <dgm:pt modelId="{31C51EC0-C90A-4951-90BB-A0FDE101D337}" type="pres">
      <dgm:prSet presAssocID="{C85BA7A2-4587-4AF8-B548-6239EBE83A79}" presName="parTx1" presStyleLbl="revTx" presStyleIdx="0" presStyleCnt="2" custScaleX="114521" custScaleY="172135" custLinFactNeighborX="989" custLinFactNeighborY="10642"/>
      <dgm:spPr/>
      <dgm:t>
        <a:bodyPr/>
        <a:lstStyle/>
        <a:p>
          <a:endParaRPr lang="zh-TW" altLang="en-US"/>
        </a:p>
      </dgm:t>
    </dgm:pt>
    <dgm:pt modelId="{AEDF3D1D-4598-44C5-915E-28190C9C1348}" type="pres">
      <dgm:prSet presAssocID="{C85BA7A2-4587-4AF8-B548-6239EBE83A79}" presName="c1" presStyleLbl="node1" presStyleIdx="0" presStyleCnt="19"/>
      <dgm:spPr/>
    </dgm:pt>
    <dgm:pt modelId="{6FEFC42C-B4D8-4C9D-95AD-D723FA6561DC}" type="pres">
      <dgm:prSet presAssocID="{C85BA7A2-4587-4AF8-B548-6239EBE83A79}" presName="c2" presStyleLbl="node1" presStyleIdx="1" presStyleCnt="19"/>
      <dgm:spPr/>
    </dgm:pt>
    <dgm:pt modelId="{2AF275EA-9332-4F72-944B-66D2BF02AC64}" type="pres">
      <dgm:prSet presAssocID="{C85BA7A2-4587-4AF8-B548-6239EBE83A79}" presName="c3" presStyleLbl="node1" presStyleIdx="2" presStyleCnt="19"/>
      <dgm:spPr/>
    </dgm:pt>
    <dgm:pt modelId="{C6A5A72C-DCA1-4BE3-BF42-62F7FEE6270D}" type="pres">
      <dgm:prSet presAssocID="{C85BA7A2-4587-4AF8-B548-6239EBE83A79}" presName="c4" presStyleLbl="node1" presStyleIdx="3" presStyleCnt="19"/>
      <dgm:spPr/>
    </dgm:pt>
    <dgm:pt modelId="{FB514ED7-4318-4B26-8AC7-240D521ED4F5}" type="pres">
      <dgm:prSet presAssocID="{C85BA7A2-4587-4AF8-B548-6239EBE83A79}" presName="c5" presStyleLbl="node1" presStyleIdx="4" presStyleCnt="19"/>
      <dgm:spPr/>
    </dgm:pt>
    <dgm:pt modelId="{BF01C30F-C463-4982-AE25-14BE9A498ADA}" type="pres">
      <dgm:prSet presAssocID="{C85BA7A2-4587-4AF8-B548-6239EBE83A79}" presName="c6" presStyleLbl="node1" presStyleIdx="5" presStyleCnt="19"/>
      <dgm:spPr/>
    </dgm:pt>
    <dgm:pt modelId="{1A9E8D3B-E299-402C-A503-C5204C611C86}" type="pres">
      <dgm:prSet presAssocID="{C85BA7A2-4587-4AF8-B548-6239EBE83A79}" presName="c7" presStyleLbl="node1" presStyleIdx="6" presStyleCnt="19"/>
      <dgm:spPr/>
    </dgm:pt>
    <dgm:pt modelId="{F11A0D97-DB1E-407A-8D7A-6A09B74E8F9B}" type="pres">
      <dgm:prSet presAssocID="{C85BA7A2-4587-4AF8-B548-6239EBE83A79}" presName="c8" presStyleLbl="node1" presStyleIdx="7" presStyleCnt="19"/>
      <dgm:spPr/>
    </dgm:pt>
    <dgm:pt modelId="{73D75844-9AA5-47F6-B7B5-77207B8573F6}" type="pres">
      <dgm:prSet presAssocID="{C85BA7A2-4587-4AF8-B548-6239EBE83A79}" presName="c9" presStyleLbl="node1" presStyleIdx="8" presStyleCnt="19"/>
      <dgm:spPr/>
    </dgm:pt>
    <dgm:pt modelId="{FC951369-4D52-48BC-8DB5-9FA13BC638D7}" type="pres">
      <dgm:prSet presAssocID="{C85BA7A2-4587-4AF8-B548-6239EBE83A79}" presName="c10" presStyleLbl="node1" presStyleIdx="9" presStyleCnt="19"/>
      <dgm:spPr/>
    </dgm:pt>
    <dgm:pt modelId="{04FB02F0-B4F3-4C3E-96EF-FA6D6A0491C3}" type="pres">
      <dgm:prSet presAssocID="{C85BA7A2-4587-4AF8-B548-6239EBE83A79}" presName="c11" presStyleLbl="node1" presStyleIdx="10" presStyleCnt="19"/>
      <dgm:spPr/>
    </dgm:pt>
    <dgm:pt modelId="{DAB0E217-70E2-495C-9A20-0735DB1BB3F4}" type="pres">
      <dgm:prSet presAssocID="{C85BA7A2-4587-4AF8-B548-6239EBE83A79}" presName="c12" presStyleLbl="node1" presStyleIdx="11" presStyleCnt="19"/>
      <dgm:spPr/>
    </dgm:pt>
    <dgm:pt modelId="{5483B861-DB62-4024-8C0C-EA9210CC2A3E}" type="pres">
      <dgm:prSet presAssocID="{C85BA7A2-4587-4AF8-B548-6239EBE83A79}" presName="c13" presStyleLbl="node1" presStyleIdx="12" presStyleCnt="19"/>
      <dgm:spPr/>
    </dgm:pt>
    <dgm:pt modelId="{9A9B522A-79AD-406E-AB8E-683BA099DCC9}" type="pres">
      <dgm:prSet presAssocID="{C85BA7A2-4587-4AF8-B548-6239EBE83A79}" presName="c14" presStyleLbl="node1" presStyleIdx="13" presStyleCnt="19"/>
      <dgm:spPr/>
    </dgm:pt>
    <dgm:pt modelId="{AF77DE74-4488-41B7-B556-F9C691327C88}" type="pres">
      <dgm:prSet presAssocID="{C85BA7A2-4587-4AF8-B548-6239EBE83A79}" presName="c15" presStyleLbl="node1" presStyleIdx="14" presStyleCnt="19"/>
      <dgm:spPr/>
    </dgm:pt>
    <dgm:pt modelId="{178CF992-A00B-476E-A414-0AC214291AED}" type="pres">
      <dgm:prSet presAssocID="{C85BA7A2-4587-4AF8-B548-6239EBE83A79}" presName="c16" presStyleLbl="node1" presStyleIdx="15" presStyleCnt="19"/>
      <dgm:spPr/>
    </dgm:pt>
    <dgm:pt modelId="{DEF354B0-2E36-4117-A315-1E70C25C1079}" type="pres">
      <dgm:prSet presAssocID="{C85BA7A2-4587-4AF8-B548-6239EBE83A79}" presName="c17" presStyleLbl="node1" presStyleIdx="16" presStyleCnt="19"/>
      <dgm:spPr/>
    </dgm:pt>
    <dgm:pt modelId="{6B9B45CB-B20C-4F6C-B3B0-C14EDA04CC4E}" type="pres">
      <dgm:prSet presAssocID="{C85BA7A2-4587-4AF8-B548-6239EBE83A79}" presName="c18" presStyleLbl="node1" presStyleIdx="17" presStyleCnt="19"/>
      <dgm:spPr/>
    </dgm:pt>
    <dgm:pt modelId="{AAD4B7B0-41EC-4BB1-83BF-6400BC6846A8}" type="pres">
      <dgm:prSet presAssocID="{673D9FFA-A243-4757-9273-481FF11DE1E9}" presName="chevronComposite1" presStyleCnt="0"/>
      <dgm:spPr/>
    </dgm:pt>
    <dgm:pt modelId="{2EFF8721-5FBE-4DAE-A77F-9472E466FE2C}" type="pres">
      <dgm:prSet presAssocID="{673D9FFA-A243-4757-9273-481FF11DE1E9}" presName="chevron1" presStyleLbl="sibTrans2D1" presStyleIdx="0" presStyleCnt="2"/>
      <dgm:spPr/>
    </dgm:pt>
    <dgm:pt modelId="{5D12DD5C-5229-4F23-93B1-6E0B4E4903A4}" type="pres">
      <dgm:prSet presAssocID="{673D9FFA-A243-4757-9273-481FF11DE1E9}" presName="spChevron1" presStyleCnt="0"/>
      <dgm:spPr/>
    </dgm:pt>
    <dgm:pt modelId="{FD45A782-0104-477A-9CDD-2754D2B54CEE}" type="pres">
      <dgm:prSet presAssocID="{673D9FFA-A243-4757-9273-481FF11DE1E9}" presName="overlap" presStyleCnt="0"/>
      <dgm:spPr/>
    </dgm:pt>
    <dgm:pt modelId="{0FE3A4FC-41C6-4576-956E-39719B552AB5}" type="pres">
      <dgm:prSet presAssocID="{673D9FFA-A243-4757-9273-481FF11DE1E9}" presName="chevronComposite2" presStyleCnt="0"/>
      <dgm:spPr/>
    </dgm:pt>
    <dgm:pt modelId="{512B9621-69B4-4FC9-A2E7-32168CE9AE95}" type="pres">
      <dgm:prSet presAssocID="{673D9FFA-A243-4757-9273-481FF11DE1E9}" presName="chevron2" presStyleLbl="sibTrans2D1" presStyleIdx="1" presStyleCnt="2"/>
      <dgm:spPr/>
    </dgm:pt>
    <dgm:pt modelId="{199CB05D-8EF1-45DE-BF5D-1E2F4B913347}" type="pres">
      <dgm:prSet presAssocID="{673D9FFA-A243-4757-9273-481FF11DE1E9}" presName="spChevron2" presStyleCnt="0"/>
      <dgm:spPr/>
    </dgm:pt>
    <dgm:pt modelId="{8AF888E2-EBD3-4A11-8DD3-09A47DFA52EF}" type="pres">
      <dgm:prSet presAssocID="{38AF09EE-DF75-4EC8-B8C5-4A19E9CD4BE8}" presName="last" presStyleCnt="0"/>
      <dgm:spPr/>
    </dgm:pt>
    <dgm:pt modelId="{56B74944-DF92-4AA5-8738-AD66B54A1FD9}" type="pres">
      <dgm:prSet presAssocID="{38AF09EE-DF75-4EC8-B8C5-4A19E9CD4BE8}" presName="circleTx" presStyleLbl="node1" presStyleIdx="18" presStyleCnt="19"/>
      <dgm:spPr/>
      <dgm:t>
        <a:bodyPr/>
        <a:lstStyle/>
        <a:p>
          <a:endParaRPr lang="zh-TW" altLang="en-US"/>
        </a:p>
      </dgm:t>
    </dgm:pt>
    <dgm:pt modelId="{EBD6A114-1B2A-44D9-9CB0-FE2528B9B98B}" type="pres">
      <dgm:prSet presAssocID="{38AF09EE-DF75-4EC8-B8C5-4A19E9CD4BE8}" presName="desTxN" presStyleLbl="revTx" presStyleIdx="1" presStyleCnt="2" custScaleX="132496" custLinFactNeighborX="26264" custLinFactNeighborY="3175">
        <dgm:presLayoutVars>
          <dgm:bulletEnabled val="1"/>
        </dgm:presLayoutVars>
      </dgm:prSet>
      <dgm:spPr/>
      <dgm:t>
        <a:bodyPr/>
        <a:lstStyle/>
        <a:p>
          <a:endParaRPr lang="zh-TW" altLang="en-US"/>
        </a:p>
      </dgm:t>
    </dgm:pt>
    <dgm:pt modelId="{7461BB0F-95E3-45BC-85A1-2A4A2137B2B0}" type="pres">
      <dgm:prSet presAssocID="{38AF09EE-DF75-4EC8-B8C5-4A19E9CD4BE8}" presName="spN" presStyleCnt="0"/>
      <dgm:spPr/>
    </dgm:pt>
  </dgm:ptLst>
  <dgm:cxnLst>
    <dgm:cxn modelId="{E2BA3CC1-2B77-44D3-9424-5032EF1C271F}" srcId="{579888C9-04C7-4956-A07C-7F15FB1A6D6E}" destId="{C85BA7A2-4587-4AF8-B548-6239EBE83A79}" srcOrd="0" destOrd="0" parTransId="{FCD77713-A520-4F80-9477-9EAE240DC0E3}" sibTransId="{673D9FFA-A243-4757-9273-481FF11DE1E9}"/>
    <dgm:cxn modelId="{34F15181-487F-4530-B75F-3BAA4F862869}" type="presOf" srcId="{C85BA7A2-4587-4AF8-B548-6239EBE83A79}" destId="{31C51EC0-C90A-4951-90BB-A0FDE101D337}" srcOrd="0" destOrd="0" presId="urn:microsoft.com/office/officeart/2009/3/layout/RandomtoResultProcess"/>
    <dgm:cxn modelId="{AF5C6E9A-0343-44BD-9BDD-95D4FF44B035}" srcId="{579888C9-04C7-4956-A07C-7F15FB1A6D6E}" destId="{38AF09EE-DF75-4EC8-B8C5-4A19E9CD4BE8}" srcOrd="1" destOrd="0" parTransId="{D1896022-9B4E-4432-8C72-3BF1C93CAA96}" sibTransId="{1ADFE9F2-39F7-4C01-9DFD-B61F09E2A2FD}"/>
    <dgm:cxn modelId="{3EA74DBA-B24E-41DF-BEB3-2F29903385A4}" type="presOf" srcId="{579888C9-04C7-4956-A07C-7F15FB1A6D6E}" destId="{8AFD3DA6-4A81-4BFB-8E70-D8F27980E383}" srcOrd="0" destOrd="0" presId="urn:microsoft.com/office/officeart/2009/3/layout/RandomtoResultProcess"/>
    <dgm:cxn modelId="{F62D97ED-9C3B-41DE-8B89-6B93F4BCFCCC}" type="presOf" srcId="{38AF09EE-DF75-4EC8-B8C5-4A19E9CD4BE8}" destId="{56B74944-DF92-4AA5-8738-AD66B54A1FD9}" srcOrd="0" destOrd="0" presId="urn:microsoft.com/office/officeart/2009/3/layout/RandomtoResultProcess"/>
    <dgm:cxn modelId="{66795583-DCF7-4CA9-976E-B761CC32037E}" srcId="{38AF09EE-DF75-4EC8-B8C5-4A19E9CD4BE8}" destId="{B7F80AA3-E054-4AFB-9773-0DEED8D49AE3}" srcOrd="0" destOrd="0" parTransId="{C42190E8-4B1A-403A-B90A-BBAA3E386A5C}" sibTransId="{3A53D4AC-9ACD-4A89-A540-F4B9793A796E}"/>
    <dgm:cxn modelId="{9EFF2318-834A-4F0E-96CA-8AC4C716A211}" type="presOf" srcId="{B7F80AA3-E054-4AFB-9773-0DEED8D49AE3}" destId="{EBD6A114-1B2A-44D9-9CB0-FE2528B9B98B}" srcOrd="0" destOrd="0" presId="urn:microsoft.com/office/officeart/2009/3/layout/RandomtoResultProcess"/>
    <dgm:cxn modelId="{B6A33F41-2E2B-4034-861A-58F003B5444E}" type="presParOf" srcId="{8AFD3DA6-4A81-4BFB-8E70-D8F27980E383}" destId="{A2796885-D397-4954-B59B-2D74D4002008}" srcOrd="0" destOrd="0" presId="urn:microsoft.com/office/officeart/2009/3/layout/RandomtoResultProcess"/>
    <dgm:cxn modelId="{14E7D526-7EB9-4FC0-BD19-3A0D16004C16}" type="presParOf" srcId="{A2796885-D397-4954-B59B-2D74D4002008}" destId="{31C51EC0-C90A-4951-90BB-A0FDE101D337}" srcOrd="0" destOrd="0" presId="urn:microsoft.com/office/officeart/2009/3/layout/RandomtoResultProcess"/>
    <dgm:cxn modelId="{BEA92D38-9787-4669-982F-6FB4DFDE0F96}" type="presParOf" srcId="{A2796885-D397-4954-B59B-2D74D4002008}" destId="{AEDF3D1D-4598-44C5-915E-28190C9C1348}" srcOrd="1" destOrd="0" presId="urn:microsoft.com/office/officeart/2009/3/layout/RandomtoResultProcess"/>
    <dgm:cxn modelId="{24290334-7E44-4ED2-9F03-94AF632E20CA}" type="presParOf" srcId="{A2796885-D397-4954-B59B-2D74D4002008}" destId="{6FEFC42C-B4D8-4C9D-95AD-D723FA6561DC}" srcOrd="2" destOrd="0" presId="urn:microsoft.com/office/officeart/2009/3/layout/RandomtoResultProcess"/>
    <dgm:cxn modelId="{35D5E915-64F4-4787-B4B0-46F742042A6C}" type="presParOf" srcId="{A2796885-D397-4954-B59B-2D74D4002008}" destId="{2AF275EA-9332-4F72-944B-66D2BF02AC64}" srcOrd="3" destOrd="0" presId="urn:microsoft.com/office/officeart/2009/3/layout/RandomtoResultProcess"/>
    <dgm:cxn modelId="{4C2A3BE4-EF0A-4BAF-BDBA-7A57EDD53FFE}" type="presParOf" srcId="{A2796885-D397-4954-B59B-2D74D4002008}" destId="{C6A5A72C-DCA1-4BE3-BF42-62F7FEE6270D}" srcOrd="4" destOrd="0" presId="urn:microsoft.com/office/officeart/2009/3/layout/RandomtoResultProcess"/>
    <dgm:cxn modelId="{AA49195A-F187-45BA-B22B-C38012658EC9}" type="presParOf" srcId="{A2796885-D397-4954-B59B-2D74D4002008}" destId="{FB514ED7-4318-4B26-8AC7-240D521ED4F5}" srcOrd="5" destOrd="0" presId="urn:microsoft.com/office/officeart/2009/3/layout/RandomtoResultProcess"/>
    <dgm:cxn modelId="{674C81D9-0C23-4C1C-96FD-164F7C282928}" type="presParOf" srcId="{A2796885-D397-4954-B59B-2D74D4002008}" destId="{BF01C30F-C463-4982-AE25-14BE9A498ADA}" srcOrd="6" destOrd="0" presId="urn:microsoft.com/office/officeart/2009/3/layout/RandomtoResultProcess"/>
    <dgm:cxn modelId="{BE372866-2915-40DA-A29E-414CD423248E}" type="presParOf" srcId="{A2796885-D397-4954-B59B-2D74D4002008}" destId="{1A9E8D3B-E299-402C-A503-C5204C611C86}" srcOrd="7" destOrd="0" presId="urn:microsoft.com/office/officeart/2009/3/layout/RandomtoResultProcess"/>
    <dgm:cxn modelId="{701D46D1-E773-443C-984E-49BB8F2233C9}" type="presParOf" srcId="{A2796885-D397-4954-B59B-2D74D4002008}" destId="{F11A0D97-DB1E-407A-8D7A-6A09B74E8F9B}" srcOrd="8" destOrd="0" presId="urn:microsoft.com/office/officeart/2009/3/layout/RandomtoResultProcess"/>
    <dgm:cxn modelId="{9803BA34-6CDD-4494-A271-B124DFAE71DC}" type="presParOf" srcId="{A2796885-D397-4954-B59B-2D74D4002008}" destId="{73D75844-9AA5-47F6-B7B5-77207B8573F6}" srcOrd="9" destOrd="0" presId="urn:microsoft.com/office/officeart/2009/3/layout/RandomtoResultProcess"/>
    <dgm:cxn modelId="{FA3BEC05-AF59-4AF4-9CBD-5F7E731DE5E0}" type="presParOf" srcId="{A2796885-D397-4954-B59B-2D74D4002008}" destId="{FC951369-4D52-48BC-8DB5-9FA13BC638D7}" srcOrd="10" destOrd="0" presId="urn:microsoft.com/office/officeart/2009/3/layout/RandomtoResultProcess"/>
    <dgm:cxn modelId="{D62C5B56-120A-42EA-93BD-4078A6865530}" type="presParOf" srcId="{A2796885-D397-4954-B59B-2D74D4002008}" destId="{04FB02F0-B4F3-4C3E-96EF-FA6D6A0491C3}" srcOrd="11" destOrd="0" presId="urn:microsoft.com/office/officeart/2009/3/layout/RandomtoResultProcess"/>
    <dgm:cxn modelId="{8B89673C-2940-4B77-8FC9-F5D90767636B}" type="presParOf" srcId="{A2796885-D397-4954-B59B-2D74D4002008}" destId="{DAB0E217-70E2-495C-9A20-0735DB1BB3F4}" srcOrd="12" destOrd="0" presId="urn:microsoft.com/office/officeart/2009/3/layout/RandomtoResultProcess"/>
    <dgm:cxn modelId="{FAD6267B-83E1-484A-9DE2-24750E28E587}" type="presParOf" srcId="{A2796885-D397-4954-B59B-2D74D4002008}" destId="{5483B861-DB62-4024-8C0C-EA9210CC2A3E}" srcOrd="13" destOrd="0" presId="urn:microsoft.com/office/officeart/2009/3/layout/RandomtoResultProcess"/>
    <dgm:cxn modelId="{78B099F6-7B4B-4040-8ADC-DDE53C09FE8B}" type="presParOf" srcId="{A2796885-D397-4954-B59B-2D74D4002008}" destId="{9A9B522A-79AD-406E-AB8E-683BA099DCC9}" srcOrd="14" destOrd="0" presId="urn:microsoft.com/office/officeart/2009/3/layout/RandomtoResultProcess"/>
    <dgm:cxn modelId="{44AFBF3F-0614-40E0-8AB8-1F609FD6515B}" type="presParOf" srcId="{A2796885-D397-4954-B59B-2D74D4002008}" destId="{AF77DE74-4488-41B7-B556-F9C691327C88}" srcOrd="15" destOrd="0" presId="urn:microsoft.com/office/officeart/2009/3/layout/RandomtoResultProcess"/>
    <dgm:cxn modelId="{770554D6-BA55-4B46-8287-3414599C5B3E}" type="presParOf" srcId="{A2796885-D397-4954-B59B-2D74D4002008}" destId="{178CF992-A00B-476E-A414-0AC214291AED}" srcOrd="16" destOrd="0" presId="urn:microsoft.com/office/officeart/2009/3/layout/RandomtoResultProcess"/>
    <dgm:cxn modelId="{3C923F97-0B3C-452D-AB6E-BBFC0415003E}" type="presParOf" srcId="{A2796885-D397-4954-B59B-2D74D4002008}" destId="{DEF354B0-2E36-4117-A315-1E70C25C1079}" srcOrd="17" destOrd="0" presId="urn:microsoft.com/office/officeart/2009/3/layout/RandomtoResultProcess"/>
    <dgm:cxn modelId="{5B67D9A5-C081-486C-8CAF-5F8B3AED8943}" type="presParOf" srcId="{A2796885-D397-4954-B59B-2D74D4002008}" destId="{6B9B45CB-B20C-4F6C-B3B0-C14EDA04CC4E}" srcOrd="18" destOrd="0" presId="urn:microsoft.com/office/officeart/2009/3/layout/RandomtoResultProcess"/>
    <dgm:cxn modelId="{EDAB6AC3-AED9-424F-A10F-A584B73AE57F}" type="presParOf" srcId="{8AFD3DA6-4A81-4BFB-8E70-D8F27980E383}" destId="{AAD4B7B0-41EC-4BB1-83BF-6400BC6846A8}" srcOrd="1" destOrd="0" presId="urn:microsoft.com/office/officeart/2009/3/layout/RandomtoResultProcess"/>
    <dgm:cxn modelId="{7B9F1599-4032-4B05-AFB9-687DEF6B48DB}" type="presParOf" srcId="{AAD4B7B0-41EC-4BB1-83BF-6400BC6846A8}" destId="{2EFF8721-5FBE-4DAE-A77F-9472E466FE2C}" srcOrd="0" destOrd="0" presId="urn:microsoft.com/office/officeart/2009/3/layout/RandomtoResultProcess"/>
    <dgm:cxn modelId="{C3C685F9-DD6C-4042-B691-CB2E17AB027F}" type="presParOf" srcId="{AAD4B7B0-41EC-4BB1-83BF-6400BC6846A8}" destId="{5D12DD5C-5229-4F23-93B1-6E0B4E4903A4}" srcOrd="1" destOrd="0" presId="urn:microsoft.com/office/officeart/2009/3/layout/RandomtoResultProcess"/>
    <dgm:cxn modelId="{44C62EA5-A7B9-4441-A29D-F573B8A27C5D}" type="presParOf" srcId="{8AFD3DA6-4A81-4BFB-8E70-D8F27980E383}" destId="{FD45A782-0104-477A-9CDD-2754D2B54CEE}" srcOrd="2" destOrd="0" presId="urn:microsoft.com/office/officeart/2009/3/layout/RandomtoResultProcess"/>
    <dgm:cxn modelId="{340EA3CD-EB19-430F-9004-1ABD7E354F41}" type="presParOf" srcId="{8AFD3DA6-4A81-4BFB-8E70-D8F27980E383}" destId="{0FE3A4FC-41C6-4576-956E-39719B552AB5}" srcOrd="3" destOrd="0" presId="urn:microsoft.com/office/officeart/2009/3/layout/RandomtoResultProcess"/>
    <dgm:cxn modelId="{FC430B9E-BF77-4511-BF2F-F68B735F532F}" type="presParOf" srcId="{0FE3A4FC-41C6-4576-956E-39719B552AB5}" destId="{512B9621-69B4-4FC9-A2E7-32168CE9AE95}" srcOrd="0" destOrd="0" presId="urn:microsoft.com/office/officeart/2009/3/layout/RandomtoResultProcess"/>
    <dgm:cxn modelId="{7CC97393-95CE-4C42-BFC0-817481E985AE}" type="presParOf" srcId="{0FE3A4FC-41C6-4576-956E-39719B552AB5}" destId="{199CB05D-8EF1-45DE-BF5D-1E2F4B913347}" srcOrd="1" destOrd="0" presId="urn:microsoft.com/office/officeart/2009/3/layout/RandomtoResultProcess"/>
    <dgm:cxn modelId="{36A91B41-545B-47A7-8F8E-706FB3CA7C95}" type="presParOf" srcId="{8AFD3DA6-4A81-4BFB-8E70-D8F27980E383}" destId="{8AF888E2-EBD3-4A11-8DD3-09A47DFA52EF}" srcOrd="4" destOrd="0" presId="urn:microsoft.com/office/officeart/2009/3/layout/RandomtoResultProcess"/>
    <dgm:cxn modelId="{3EA95F5D-E695-424E-AD0F-179AB2D3AB8B}" type="presParOf" srcId="{8AF888E2-EBD3-4A11-8DD3-09A47DFA52EF}" destId="{56B74944-DF92-4AA5-8738-AD66B54A1FD9}" srcOrd="0" destOrd="0" presId="urn:microsoft.com/office/officeart/2009/3/layout/RandomtoResultProcess"/>
    <dgm:cxn modelId="{FE62AD9A-5262-45B9-BC89-28CF7BBEFCF7}" type="presParOf" srcId="{8AF888E2-EBD3-4A11-8DD3-09A47DFA52EF}" destId="{EBD6A114-1B2A-44D9-9CB0-FE2528B9B98B}" srcOrd="1" destOrd="0" presId="urn:microsoft.com/office/officeart/2009/3/layout/RandomtoResultProcess"/>
    <dgm:cxn modelId="{0FCEE41D-7C11-462B-9A0D-565BE8A473DE}" type="presParOf" srcId="{8AF888E2-EBD3-4A11-8DD3-09A47DFA52EF}" destId="{7461BB0F-95E3-45BC-85A1-2A4A2137B2B0}"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1290CED-8F18-4D0F-BC24-779ED21BC1AF}" type="doc">
      <dgm:prSet loTypeId="urn:microsoft.com/office/officeart/2005/8/layout/target3" loCatId="list" qsTypeId="urn:microsoft.com/office/officeart/2005/8/quickstyle/simple1" qsCatId="simple" csTypeId="urn:microsoft.com/office/officeart/2005/8/colors/colorful2" csCatId="colorful" phldr="1"/>
      <dgm:spPr/>
      <dgm:t>
        <a:bodyPr/>
        <a:lstStyle/>
        <a:p>
          <a:endParaRPr lang="zh-TW" altLang="en-US"/>
        </a:p>
      </dgm:t>
    </dgm:pt>
    <dgm:pt modelId="{2F554DD9-AF54-4014-8361-BE210A7C4552}">
      <dgm:prSet phldrT="[文字]" custT="1"/>
      <dgm:spPr/>
      <dgm:t>
        <a:bodyPr/>
        <a:lstStyle/>
        <a:p>
          <a:pPr algn="l"/>
          <a:r>
            <a:rPr lang="zh-TW" altLang="en-US" sz="2000" b="1" dirty="0" smtClean="0">
              <a:latin typeface="標楷體" pitchFamily="65" charset="-120"/>
              <a:ea typeface="標楷體" pitchFamily="65" charset="-120"/>
            </a:rPr>
            <a:t>利用人有異議時</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得申請審議</a:t>
          </a:r>
          <a:endParaRPr lang="zh-TW" altLang="en-US" sz="2000" b="1" dirty="0">
            <a:latin typeface="標楷體" pitchFamily="65" charset="-120"/>
            <a:ea typeface="標楷體" pitchFamily="65" charset="-120"/>
          </a:endParaRPr>
        </a:p>
      </dgm:t>
    </dgm:pt>
    <dgm:pt modelId="{E2F47DFE-18FD-4615-8AAF-7D3526FE7665}" type="parTrans" cxnId="{8A6A8C36-172B-4C58-AED2-5BB92E929872}">
      <dgm:prSet/>
      <dgm:spPr/>
      <dgm:t>
        <a:bodyPr/>
        <a:lstStyle/>
        <a:p>
          <a:endParaRPr lang="zh-TW" altLang="en-US"/>
        </a:p>
      </dgm:t>
    </dgm:pt>
    <dgm:pt modelId="{885E4926-F507-4B34-8D0A-61D547DD9101}" type="sibTrans" cxnId="{8A6A8C36-172B-4C58-AED2-5BB92E929872}">
      <dgm:prSet/>
      <dgm:spPr/>
      <dgm:t>
        <a:bodyPr/>
        <a:lstStyle/>
        <a:p>
          <a:endParaRPr lang="zh-TW" altLang="en-US"/>
        </a:p>
      </dgm:t>
    </dgm:pt>
    <dgm:pt modelId="{54ABC6D0-9368-450B-AE39-68FD6AC5B3B8}">
      <dgm:prSet phldrT="[文字]" custT="1"/>
      <dgm:spPr/>
      <dgm:t>
        <a:bodyPr/>
        <a:lstStyle/>
        <a:p>
          <a:r>
            <a:rPr lang="zh-TW" altLang="en-US" sz="1700" dirty="0" smtClean="0">
              <a:latin typeface="標楷體" pitchFamily="65" charset="-120"/>
              <a:ea typeface="標楷體" pitchFamily="65" charset="-120"/>
            </a:rPr>
            <a:t>以</a:t>
          </a:r>
          <a:r>
            <a:rPr lang="zh-TW" altLang="en-US" sz="1700" b="1" u="sng" dirty="0" smtClean="0">
              <a:solidFill>
                <a:srgbClr val="C00000"/>
              </a:solidFill>
              <a:latin typeface="標楷體" pitchFamily="65" charset="-120"/>
              <a:ea typeface="標楷體" pitchFamily="65" charset="-120"/>
            </a:rPr>
            <a:t>書面</a:t>
          </a:r>
          <a:r>
            <a:rPr lang="zh-TW" altLang="en-US" sz="1700" dirty="0" smtClean="0">
              <a:latin typeface="標楷體" pitchFamily="65" charset="-120"/>
              <a:ea typeface="標楷體" pitchFamily="65" charset="-120"/>
            </a:rPr>
            <a:t>備具理由及相關資料</a:t>
          </a:r>
          <a:endParaRPr lang="zh-TW" altLang="en-US" sz="1700" dirty="0">
            <a:latin typeface="標楷體" pitchFamily="65" charset="-120"/>
            <a:ea typeface="標楷體" pitchFamily="65" charset="-120"/>
          </a:endParaRPr>
        </a:p>
      </dgm:t>
    </dgm:pt>
    <dgm:pt modelId="{05790C24-42CA-4503-B776-2EF9E122FA21}" type="parTrans" cxnId="{91477862-ECBC-431D-8858-240B5B82C655}">
      <dgm:prSet/>
      <dgm:spPr/>
      <dgm:t>
        <a:bodyPr/>
        <a:lstStyle/>
        <a:p>
          <a:endParaRPr lang="zh-TW" altLang="en-US"/>
        </a:p>
      </dgm:t>
    </dgm:pt>
    <dgm:pt modelId="{3D3E58E7-5F75-4240-B106-844F21F24781}" type="sibTrans" cxnId="{91477862-ECBC-431D-8858-240B5B82C655}">
      <dgm:prSet/>
      <dgm:spPr/>
      <dgm:t>
        <a:bodyPr/>
        <a:lstStyle/>
        <a:p>
          <a:endParaRPr lang="zh-TW" altLang="en-US"/>
        </a:p>
      </dgm:t>
    </dgm:pt>
    <dgm:pt modelId="{511D5317-05ED-449F-9CE6-DD5748551902}">
      <dgm:prSet phldrT="[文字]" custT="1"/>
      <dgm:spPr/>
      <dgm:t>
        <a:bodyPr/>
        <a:lstStyle/>
        <a:p>
          <a:pPr algn="l"/>
          <a:r>
            <a:rPr lang="zh-TW" altLang="en-US" sz="2000" b="1" dirty="0" smtClean="0">
              <a:latin typeface="標楷體" pitchFamily="65" charset="-120"/>
              <a:ea typeface="標楷體" pitchFamily="65" charset="-120"/>
            </a:rPr>
            <a:t>其他相同利用情形利用人</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得參加審議</a:t>
          </a:r>
          <a:endParaRPr lang="zh-TW" altLang="en-US" sz="2000" b="1" dirty="0">
            <a:latin typeface="標楷體" pitchFamily="65" charset="-120"/>
            <a:ea typeface="標楷體" pitchFamily="65" charset="-120"/>
          </a:endParaRPr>
        </a:p>
      </dgm:t>
    </dgm:pt>
    <dgm:pt modelId="{1EE82481-7565-4492-A18B-8CABF13ADBC1}" type="parTrans" cxnId="{D66D3C8A-CCED-4E38-8B21-1B01A88DD28F}">
      <dgm:prSet/>
      <dgm:spPr/>
      <dgm:t>
        <a:bodyPr/>
        <a:lstStyle/>
        <a:p>
          <a:endParaRPr lang="zh-TW" altLang="en-US"/>
        </a:p>
      </dgm:t>
    </dgm:pt>
    <dgm:pt modelId="{62FFA47C-3060-495F-96B2-FC8A4B2BEA73}" type="sibTrans" cxnId="{D66D3C8A-CCED-4E38-8B21-1B01A88DD28F}">
      <dgm:prSet/>
      <dgm:spPr/>
      <dgm:t>
        <a:bodyPr/>
        <a:lstStyle/>
        <a:p>
          <a:endParaRPr lang="zh-TW" altLang="en-US"/>
        </a:p>
      </dgm:t>
    </dgm:pt>
    <dgm:pt modelId="{49795C75-BF21-43C5-AE03-CD25066EB8E2}">
      <dgm:prSet phldrT="[文字]" custT="1"/>
      <dgm:spPr/>
      <dgm:t>
        <a:bodyPr/>
        <a:lstStyle/>
        <a:p>
          <a:pPr algn="l"/>
          <a:r>
            <a:rPr lang="zh-TW" altLang="en-US" sz="2000" b="1" dirty="0" smtClean="0">
              <a:latin typeface="標楷體" pitchFamily="65" charset="-120"/>
              <a:ea typeface="標楷體" pitchFamily="65" charset="-120"/>
            </a:rPr>
            <a:t>著作權專責機關之審議</a:t>
          </a:r>
          <a:endParaRPr lang="zh-TW" altLang="en-US" sz="2000" b="1" dirty="0">
            <a:latin typeface="標楷體" pitchFamily="65" charset="-120"/>
            <a:ea typeface="標楷體" pitchFamily="65" charset="-120"/>
          </a:endParaRPr>
        </a:p>
      </dgm:t>
    </dgm:pt>
    <dgm:pt modelId="{48F75DAA-01A6-4A4D-819B-67A3A2344A38}" type="parTrans" cxnId="{2ABDF6CB-6328-49F5-9C57-AE3E095314E4}">
      <dgm:prSet/>
      <dgm:spPr/>
      <dgm:t>
        <a:bodyPr/>
        <a:lstStyle/>
        <a:p>
          <a:endParaRPr lang="zh-TW" altLang="en-US"/>
        </a:p>
      </dgm:t>
    </dgm:pt>
    <dgm:pt modelId="{BBC07D19-173C-4793-B963-BDAD76D9033D}" type="sibTrans" cxnId="{2ABDF6CB-6328-49F5-9C57-AE3E095314E4}">
      <dgm:prSet/>
      <dgm:spPr/>
      <dgm:t>
        <a:bodyPr/>
        <a:lstStyle/>
        <a:p>
          <a:endParaRPr lang="zh-TW" altLang="en-US"/>
        </a:p>
      </dgm:t>
    </dgm:pt>
    <dgm:pt modelId="{3E921C0C-BDD5-4110-A97F-86FFAFFC35BD}">
      <dgm:prSet phldrT="[文字]" custT="1"/>
      <dgm:spPr/>
      <dgm:t>
        <a:bodyPr/>
        <a:lstStyle/>
        <a:p>
          <a:r>
            <a:rPr lang="zh-TW" altLang="en-US" sz="1700" dirty="0" smtClean="0">
              <a:latin typeface="標楷體" pitchFamily="65" charset="-120"/>
              <a:ea typeface="標楷體" pitchFamily="65" charset="-120"/>
            </a:rPr>
            <a:t>雙方文件齊備後</a:t>
          </a:r>
          <a:r>
            <a:rPr lang="en-US" altLang="en-US" sz="1700" dirty="0" smtClean="0">
              <a:latin typeface="標楷體" pitchFamily="65" charset="-120"/>
              <a:ea typeface="標楷體" pitchFamily="65" charset="-120"/>
            </a:rPr>
            <a:t>4</a:t>
          </a:r>
          <a:r>
            <a:rPr lang="zh-TW" altLang="en-US" sz="1700" dirty="0" smtClean="0">
              <a:latin typeface="標楷體" pitchFamily="65" charset="-120"/>
              <a:ea typeface="標楷體" pitchFamily="65" charset="-120"/>
            </a:rPr>
            <a:t>個月</a:t>
          </a:r>
          <a:endParaRPr lang="zh-TW" altLang="en-US" sz="1700" b="1" dirty="0">
            <a:solidFill>
              <a:schemeClr val="tx1"/>
            </a:solidFill>
            <a:latin typeface="標楷體" pitchFamily="65" charset="-120"/>
            <a:ea typeface="標楷體" pitchFamily="65" charset="-120"/>
          </a:endParaRPr>
        </a:p>
      </dgm:t>
    </dgm:pt>
    <dgm:pt modelId="{C57412AD-66AA-4707-9231-E44E5C522CBE}" type="parTrans" cxnId="{EDF07685-A9A9-49AC-9A19-6FB8AD52453C}">
      <dgm:prSet/>
      <dgm:spPr/>
      <dgm:t>
        <a:bodyPr/>
        <a:lstStyle/>
        <a:p>
          <a:endParaRPr lang="zh-TW" altLang="en-US"/>
        </a:p>
      </dgm:t>
    </dgm:pt>
    <dgm:pt modelId="{005F48CB-DA55-4F10-8CC9-216C97CA563B}" type="sibTrans" cxnId="{EDF07685-A9A9-49AC-9A19-6FB8AD52453C}">
      <dgm:prSet/>
      <dgm:spPr/>
      <dgm:t>
        <a:bodyPr/>
        <a:lstStyle/>
        <a:p>
          <a:endParaRPr lang="zh-TW" altLang="en-US"/>
        </a:p>
      </dgm:t>
    </dgm:pt>
    <dgm:pt modelId="{8014C20B-65B9-4EDA-A553-C6112FB043AE}">
      <dgm:prSet phldrT="[文字]" custT="1"/>
      <dgm:spPr/>
      <dgm:t>
        <a:bodyPr/>
        <a:lstStyle/>
        <a:p>
          <a:r>
            <a:rPr lang="zh-TW" altLang="en-US" sz="1700" dirty="0" smtClean="0">
              <a:latin typeface="標楷體" pitchFamily="65" charset="-120"/>
              <a:ea typeface="標楷體" pitchFamily="65" charset="-120"/>
            </a:rPr>
            <a:t>請求參加申請審議</a:t>
          </a:r>
          <a:endParaRPr lang="zh-TW" altLang="en-US" sz="1700" dirty="0">
            <a:latin typeface="標楷體" pitchFamily="65" charset="-120"/>
            <a:ea typeface="標楷體" pitchFamily="65" charset="-120"/>
          </a:endParaRPr>
        </a:p>
      </dgm:t>
    </dgm:pt>
    <dgm:pt modelId="{A564F5BC-DE09-43F8-93C3-01BC632E9BF8}" type="parTrans" cxnId="{C2E666BF-4E63-477C-B6F2-F23C0386F7B2}">
      <dgm:prSet/>
      <dgm:spPr/>
      <dgm:t>
        <a:bodyPr/>
        <a:lstStyle/>
        <a:p>
          <a:endParaRPr lang="zh-TW" altLang="en-US"/>
        </a:p>
      </dgm:t>
    </dgm:pt>
    <dgm:pt modelId="{6F2C5D13-258A-4862-92D8-B0814C11E944}" type="sibTrans" cxnId="{C2E666BF-4E63-477C-B6F2-F23C0386F7B2}">
      <dgm:prSet/>
      <dgm:spPr/>
      <dgm:t>
        <a:bodyPr/>
        <a:lstStyle/>
        <a:p>
          <a:endParaRPr lang="zh-TW" altLang="en-US"/>
        </a:p>
      </dgm:t>
    </dgm:pt>
    <dgm:pt modelId="{D883C8E0-F1B6-40F8-A57A-D3573A51A52F}">
      <dgm:prSet phldrT="[文字]" custT="1"/>
      <dgm:spPr/>
      <dgm:t>
        <a:bodyPr/>
        <a:lstStyle/>
        <a:p>
          <a:pPr algn="l"/>
          <a:r>
            <a:rPr lang="zh-TW" altLang="en-US" sz="2000" b="1" dirty="0" smtClean="0">
              <a:latin typeface="標楷體" pitchFamily="65" charset="-120"/>
              <a:ea typeface="標楷體" pitchFamily="65" charset="-120"/>
            </a:rPr>
            <a:t>集管團體負有</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訂定費率義務</a:t>
          </a:r>
          <a:endParaRPr lang="zh-TW" altLang="en-US" sz="2000" b="1" dirty="0">
            <a:latin typeface="標楷體" pitchFamily="65" charset="-120"/>
            <a:ea typeface="標楷體" pitchFamily="65" charset="-120"/>
          </a:endParaRPr>
        </a:p>
      </dgm:t>
    </dgm:pt>
    <dgm:pt modelId="{8C80E0EE-34D5-4EA2-B5B0-1159EE8AC3C1}" type="parTrans" cxnId="{F252B424-02E7-4F66-B473-67AA42CBAA2B}">
      <dgm:prSet/>
      <dgm:spPr/>
      <dgm:t>
        <a:bodyPr/>
        <a:lstStyle/>
        <a:p>
          <a:endParaRPr lang="zh-TW" altLang="en-US"/>
        </a:p>
      </dgm:t>
    </dgm:pt>
    <dgm:pt modelId="{0A571099-7435-43CA-99BF-FE3FE4C1FE45}" type="sibTrans" cxnId="{F252B424-02E7-4F66-B473-67AA42CBAA2B}">
      <dgm:prSet/>
      <dgm:spPr/>
      <dgm:t>
        <a:bodyPr/>
        <a:lstStyle/>
        <a:p>
          <a:endParaRPr lang="zh-TW" altLang="en-US"/>
        </a:p>
      </dgm:t>
    </dgm:pt>
    <dgm:pt modelId="{06B970F3-7584-44A2-ABE9-055381349CCD}">
      <dgm:prSet phldrT="[文字]" custT="1"/>
      <dgm:spPr/>
      <dgm:t>
        <a:bodyPr/>
        <a:lstStyle/>
        <a:p>
          <a:r>
            <a:rPr lang="zh-TW" altLang="en-US" sz="1700" b="0" dirty="0" smtClean="0">
              <a:latin typeface="標楷體" pitchFamily="65" charset="-120"/>
              <a:ea typeface="標楷體" pitchFamily="65" charset="-120"/>
            </a:rPr>
            <a:t>訂定費率及實施日期</a:t>
          </a:r>
          <a:endParaRPr lang="zh-TW" altLang="en-US" sz="1700" b="0" dirty="0">
            <a:latin typeface="標楷體" pitchFamily="65" charset="-120"/>
            <a:ea typeface="標楷體" pitchFamily="65" charset="-120"/>
          </a:endParaRPr>
        </a:p>
      </dgm:t>
    </dgm:pt>
    <dgm:pt modelId="{FCC0CC30-0179-4E56-817C-80D9F74A540F}" type="parTrans" cxnId="{59BDE203-88D7-4A60-9639-5BDCE93BE24A}">
      <dgm:prSet/>
      <dgm:spPr/>
      <dgm:t>
        <a:bodyPr/>
        <a:lstStyle/>
        <a:p>
          <a:endParaRPr lang="zh-TW" altLang="en-US"/>
        </a:p>
      </dgm:t>
    </dgm:pt>
    <dgm:pt modelId="{579860D2-3BB2-48D8-AF8F-1FBA1BB056B1}" type="sibTrans" cxnId="{59BDE203-88D7-4A60-9639-5BDCE93BE24A}">
      <dgm:prSet/>
      <dgm:spPr/>
      <dgm:t>
        <a:bodyPr/>
        <a:lstStyle/>
        <a:p>
          <a:endParaRPr lang="zh-TW" altLang="en-US"/>
        </a:p>
      </dgm:t>
    </dgm:pt>
    <dgm:pt modelId="{F0578395-9691-49EA-871A-548562057EC3}">
      <dgm:prSet phldrT="[文字]" custT="1"/>
      <dgm:spPr/>
      <dgm:t>
        <a:bodyPr/>
        <a:lstStyle/>
        <a:p>
          <a:r>
            <a:rPr lang="zh-TW" altLang="en-US" sz="1700" b="0" dirty="0" smtClean="0">
              <a:latin typeface="標楷體" pitchFamily="65" charset="-120"/>
              <a:ea typeface="標楷體" pitchFamily="65" charset="-120"/>
            </a:rPr>
            <a:t>須</a:t>
          </a:r>
          <a:r>
            <a:rPr lang="zh-TW" altLang="en-US" sz="1700" b="1" u="sng" dirty="0" smtClean="0">
              <a:solidFill>
                <a:srgbClr val="C00000"/>
              </a:solidFill>
              <a:latin typeface="標楷體" pitchFamily="65" charset="-120"/>
              <a:ea typeface="標楷體" pitchFamily="65" charset="-120"/>
            </a:rPr>
            <a:t>公告滿</a:t>
          </a:r>
          <a:r>
            <a:rPr lang="en-US" altLang="zh-TW" sz="1700" b="1" u="sng" dirty="0" smtClean="0">
              <a:solidFill>
                <a:srgbClr val="C00000"/>
              </a:solidFill>
              <a:latin typeface="標楷體" pitchFamily="65" charset="-120"/>
              <a:ea typeface="標楷體" pitchFamily="65" charset="-120"/>
            </a:rPr>
            <a:t>30</a:t>
          </a:r>
          <a:r>
            <a:rPr lang="zh-TW" altLang="en-US" sz="1700" b="1" u="sng" dirty="0" smtClean="0">
              <a:solidFill>
                <a:srgbClr val="C00000"/>
              </a:solidFill>
              <a:latin typeface="標楷體" pitchFamily="65" charset="-120"/>
              <a:ea typeface="標楷體" pitchFamily="65" charset="-120"/>
            </a:rPr>
            <a:t>日</a:t>
          </a:r>
          <a:r>
            <a:rPr lang="zh-TW" altLang="en-US" sz="1700" b="0" dirty="0" smtClean="0">
              <a:latin typeface="標楷體" pitchFamily="65" charset="-120"/>
              <a:ea typeface="標楷體" pitchFamily="65" charset="-120"/>
            </a:rPr>
            <a:t>、說明訂定理由</a:t>
          </a:r>
          <a:endParaRPr lang="zh-TW" altLang="en-US" sz="1700" b="0" dirty="0">
            <a:latin typeface="標楷體" pitchFamily="65" charset="-120"/>
            <a:ea typeface="標楷體" pitchFamily="65" charset="-120"/>
          </a:endParaRPr>
        </a:p>
      </dgm:t>
    </dgm:pt>
    <dgm:pt modelId="{2819D901-9E94-41EC-A9D0-5871F07CD596}" type="parTrans" cxnId="{878FAED1-398A-4A4C-9AE3-B62B507A5EEE}">
      <dgm:prSet/>
      <dgm:spPr/>
      <dgm:t>
        <a:bodyPr/>
        <a:lstStyle/>
        <a:p>
          <a:endParaRPr lang="zh-TW" altLang="en-US"/>
        </a:p>
      </dgm:t>
    </dgm:pt>
    <dgm:pt modelId="{AE62319C-658C-4CCA-8489-870750AC317C}" type="sibTrans" cxnId="{878FAED1-398A-4A4C-9AE3-B62B507A5EEE}">
      <dgm:prSet/>
      <dgm:spPr/>
      <dgm:t>
        <a:bodyPr/>
        <a:lstStyle/>
        <a:p>
          <a:endParaRPr lang="zh-TW" altLang="en-US"/>
        </a:p>
      </dgm:t>
    </dgm:pt>
    <dgm:pt modelId="{63C4FC55-7730-45D3-8AC1-F85AB074509C}">
      <dgm:prSet phldrT="[文字]" custT="1"/>
      <dgm:spPr/>
      <dgm:t>
        <a:bodyPr/>
        <a:lstStyle/>
        <a:p>
          <a:r>
            <a:rPr lang="zh-TW" altLang="en-US" sz="1700" b="0" dirty="0" smtClean="0">
              <a:latin typeface="標楷體" pitchFamily="65" charset="-120"/>
              <a:ea typeface="標楷體" pitchFamily="65" charset="-120"/>
            </a:rPr>
            <a:t>經利用人請求、於訂定前利用人</a:t>
          </a:r>
          <a:r>
            <a:rPr lang="zh-TW" altLang="en-US" sz="1700" b="1" dirty="0" smtClean="0">
              <a:solidFill>
                <a:schemeClr val="tx2"/>
              </a:solidFill>
              <a:latin typeface="標楷體" pitchFamily="65" charset="-120"/>
              <a:ea typeface="標楷體" pitchFamily="65" charset="-120"/>
            </a:rPr>
            <a:t>免除刑事責任</a:t>
          </a:r>
          <a:endParaRPr lang="zh-TW" altLang="en-US" sz="1700" b="1" dirty="0">
            <a:solidFill>
              <a:schemeClr val="tx2"/>
            </a:solidFill>
            <a:latin typeface="標楷體" pitchFamily="65" charset="-120"/>
            <a:ea typeface="標楷體" pitchFamily="65" charset="-120"/>
          </a:endParaRPr>
        </a:p>
      </dgm:t>
    </dgm:pt>
    <dgm:pt modelId="{86618692-1EC9-4AB0-A107-98CE8680F042}" type="parTrans" cxnId="{6C008257-06D6-4150-8858-6A7A1468672E}">
      <dgm:prSet/>
      <dgm:spPr/>
      <dgm:t>
        <a:bodyPr/>
        <a:lstStyle/>
        <a:p>
          <a:endParaRPr lang="zh-TW" altLang="en-US"/>
        </a:p>
      </dgm:t>
    </dgm:pt>
    <dgm:pt modelId="{5128EF4A-334B-4B9E-B3A6-FEED2A36263E}" type="sibTrans" cxnId="{6C008257-06D6-4150-8858-6A7A1468672E}">
      <dgm:prSet/>
      <dgm:spPr/>
      <dgm:t>
        <a:bodyPr/>
        <a:lstStyle/>
        <a:p>
          <a:endParaRPr lang="zh-TW" altLang="en-US"/>
        </a:p>
      </dgm:t>
    </dgm:pt>
    <dgm:pt modelId="{D5F6050C-26F1-4FF5-B96C-C40CF2A4F58A}">
      <dgm:prSet phldrT="[文字]" custT="1"/>
      <dgm:spPr/>
      <dgm:t>
        <a:bodyPr/>
        <a:lstStyle/>
        <a:p>
          <a:r>
            <a:rPr lang="zh-TW" altLang="en-US" sz="1700" dirty="0" smtClean="0">
              <a:latin typeface="標楷體" pitchFamily="65" charset="-120"/>
              <a:ea typeface="標楷體" pitchFamily="65" charset="-120"/>
            </a:rPr>
            <a:t>主管機關將相關審議訊息公告於網站，其他相同利用情形利用人得參加審議</a:t>
          </a:r>
          <a:endParaRPr lang="zh-TW" altLang="en-US" sz="1700" dirty="0">
            <a:latin typeface="標楷體" pitchFamily="65" charset="-120"/>
            <a:ea typeface="標楷體" pitchFamily="65" charset="-120"/>
          </a:endParaRPr>
        </a:p>
      </dgm:t>
    </dgm:pt>
    <dgm:pt modelId="{235BA61E-BEEB-40CD-B0E7-95266B3D4D72}" type="parTrans" cxnId="{3AFEE9A1-3BB3-4651-8342-2D030071E844}">
      <dgm:prSet/>
      <dgm:spPr/>
      <dgm:t>
        <a:bodyPr/>
        <a:lstStyle/>
        <a:p>
          <a:endParaRPr lang="zh-TW" altLang="en-US"/>
        </a:p>
      </dgm:t>
    </dgm:pt>
    <dgm:pt modelId="{0CF839E3-3F6B-43C4-A487-329ED4FA4DEA}" type="sibTrans" cxnId="{3AFEE9A1-3BB3-4651-8342-2D030071E844}">
      <dgm:prSet/>
      <dgm:spPr/>
      <dgm:t>
        <a:bodyPr/>
        <a:lstStyle/>
        <a:p>
          <a:endParaRPr lang="zh-TW" altLang="en-US"/>
        </a:p>
      </dgm:t>
    </dgm:pt>
    <dgm:pt modelId="{3E111C48-F729-481A-BCE2-7EFEE7C999BA}">
      <dgm:prSet custT="1"/>
      <dgm:spPr/>
      <dgm:t>
        <a:bodyPr/>
        <a:lstStyle/>
        <a:p>
          <a:r>
            <a:rPr lang="zh-TW" altLang="en-US" sz="1700" dirty="0" smtClean="0">
              <a:latin typeface="標楷體" pitchFamily="65" charset="-120"/>
              <a:ea typeface="標楷體" pitchFamily="65" charset="-120"/>
            </a:rPr>
            <a:t>備具</a:t>
          </a:r>
          <a:r>
            <a:rPr lang="zh-TW" altLang="en-US" sz="1700" b="1" u="sng" dirty="0" smtClean="0">
              <a:solidFill>
                <a:srgbClr val="C00000"/>
              </a:solidFill>
              <a:latin typeface="標楷體" pitchFamily="65" charset="-120"/>
              <a:ea typeface="標楷體" pitchFamily="65" charset="-120"/>
            </a:rPr>
            <a:t>書面</a:t>
          </a:r>
          <a:r>
            <a:rPr lang="zh-TW" altLang="en-US" sz="1700" dirty="0" smtClean="0">
              <a:latin typeface="標楷體" pitchFamily="65" charset="-120"/>
              <a:ea typeface="標楷體" pitchFamily="65" charset="-120"/>
            </a:rPr>
            <a:t>理由及相關資料</a:t>
          </a:r>
          <a:endParaRPr lang="zh-TW" altLang="en-US" sz="1700" dirty="0">
            <a:latin typeface="標楷體" pitchFamily="65" charset="-120"/>
            <a:ea typeface="標楷體" pitchFamily="65" charset="-120"/>
          </a:endParaRPr>
        </a:p>
      </dgm:t>
    </dgm:pt>
    <dgm:pt modelId="{88037476-2E71-4453-B912-DAD60CA0AC6F}" type="parTrans" cxnId="{DAEC7C51-D6FE-4AE8-B973-B10645C30A3E}">
      <dgm:prSet/>
      <dgm:spPr/>
      <dgm:t>
        <a:bodyPr/>
        <a:lstStyle/>
        <a:p>
          <a:endParaRPr lang="zh-TW" altLang="en-US"/>
        </a:p>
      </dgm:t>
    </dgm:pt>
    <dgm:pt modelId="{2F450F5C-29AC-485B-83FF-32F8E1A95576}" type="sibTrans" cxnId="{DAEC7C51-D6FE-4AE8-B973-B10645C30A3E}">
      <dgm:prSet/>
      <dgm:spPr/>
      <dgm:t>
        <a:bodyPr/>
        <a:lstStyle/>
        <a:p>
          <a:endParaRPr lang="zh-TW" altLang="en-US"/>
        </a:p>
      </dgm:t>
    </dgm:pt>
    <dgm:pt modelId="{26E2EEA2-98FD-4CB7-A182-3126FE44DFB4}">
      <dgm:prSet phldrT="[文字]" custT="1"/>
      <dgm:spPr/>
      <dgm:t>
        <a:bodyPr/>
        <a:lstStyle/>
        <a:p>
          <a:r>
            <a:rPr lang="zh-TW" altLang="en-US" sz="1700" u="sng" dirty="0" smtClean="0">
              <a:solidFill>
                <a:srgbClr val="C00000"/>
              </a:solidFill>
              <a:latin typeface="標楷體" pitchFamily="65" charset="-120"/>
              <a:ea typeface="標楷體" pitchFamily="65" charset="-120"/>
            </a:rPr>
            <a:t>依法應</a:t>
          </a:r>
          <a:r>
            <a:rPr lang="zh-TW" altLang="en-US" sz="1700" b="1" u="sng" dirty="0" smtClean="0">
              <a:solidFill>
                <a:srgbClr val="C00000"/>
              </a:solidFill>
              <a:latin typeface="標楷體" pitchFamily="65" charset="-120"/>
              <a:ea typeface="標楷體" pitchFamily="65" charset="-120"/>
            </a:rPr>
            <a:t>諮詢</a:t>
          </a:r>
          <a:r>
            <a:rPr lang="zh-TW" altLang="en-US" sz="1700" u="sng" dirty="0" smtClean="0">
              <a:solidFill>
                <a:srgbClr val="C00000"/>
              </a:solidFill>
              <a:latin typeface="標楷體" pitchFamily="65" charset="-120"/>
              <a:ea typeface="標楷體" pitchFamily="65" charset="-120"/>
            </a:rPr>
            <a:t>著審會意見</a:t>
          </a:r>
          <a:endParaRPr lang="zh-TW" altLang="en-US" sz="1700" b="1" dirty="0">
            <a:solidFill>
              <a:schemeClr val="tx1"/>
            </a:solidFill>
            <a:latin typeface="標楷體" pitchFamily="65" charset="-120"/>
            <a:ea typeface="標楷體" pitchFamily="65" charset="-120"/>
          </a:endParaRPr>
        </a:p>
      </dgm:t>
    </dgm:pt>
    <dgm:pt modelId="{BDA76C60-8ABC-4D45-919D-8CC7C83BBECA}" type="parTrans" cxnId="{4030F6B5-E10C-4705-9945-2AF5285A6160}">
      <dgm:prSet/>
      <dgm:spPr/>
      <dgm:t>
        <a:bodyPr/>
        <a:lstStyle/>
        <a:p>
          <a:endParaRPr lang="zh-TW" altLang="en-US"/>
        </a:p>
      </dgm:t>
    </dgm:pt>
    <dgm:pt modelId="{6C86AA67-4796-43A7-A277-1273F48C1CB2}" type="sibTrans" cxnId="{4030F6B5-E10C-4705-9945-2AF5285A6160}">
      <dgm:prSet/>
      <dgm:spPr/>
      <dgm:t>
        <a:bodyPr/>
        <a:lstStyle/>
        <a:p>
          <a:endParaRPr lang="zh-TW" altLang="en-US"/>
        </a:p>
      </dgm:t>
    </dgm:pt>
    <dgm:pt modelId="{7724221D-4564-4F0C-BF89-0225EF0E02C5}">
      <dgm:prSet phldrT="[文字]" custT="1"/>
      <dgm:spPr/>
      <dgm:t>
        <a:bodyPr/>
        <a:lstStyle/>
        <a:p>
          <a:r>
            <a:rPr lang="zh-TW" altLang="en-US" sz="1700" dirty="0" smtClean="0">
              <a:solidFill>
                <a:schemeClr val="tx1"/>
              </a:solidFill>
              <a:latin typeface="標楷體" pitchFamily="65" charset="-120"/>
              <a:ea typeface="標楷體" pitchFamily="65" charset="-120"/>
            </a:rPr>
            <a:t>得</a:t>
          </a:r>
          <a:r>
            <a:rPr lang="zh-TW" altLang="en-US" sz="1700" dirty="0" smtClean="0">
              <a:solidFill>
                <a:srgbClr val="FF0000"/>
              </a:solidFill>
              <a:latin typeface="標楷體" pitchFamily="65" charset="-120"/>
              <a:ea typeface="標楷體" pitchFamily="65" charset="-120"/>
            </a:rPr>
            <a:t>變更</a:t>
          </a:r>
          <a:r>
            <a:rPr lang="zh-TW" altLang="en-US" sz="1700" dirty="0" smtClean="0">
              <a:solidFill>
                <a:schemeClr val="tx1"/>
              </a:solidFill>
              <a:latin typeface="標楷體" pitchFamily="65" charset="-120"/>
              <a:ea typeface="標楷體" pitchFamily="65" charset="-120"/>
            </a:rPr>
            <a:t>費率之</a:t>
          </a:r>
          <a:r>
            <a:rPr lang="zh-TW" altLang="en-US" sz="1700" b="1" dirty="0" smtClean="0">
              <a:solidFill>
                <a:schemeClr val="tx1"/>
              </a:solidFill>
              <a:latin typeface="標楷體" pitchFamily="65" charset="-120"/>
              <a:ea typeface="標楷體" pitchFamily="65" charset="-120"/>
            </a:rPr>
            <a:t>計算基準、比率或數額</a:t>
          </a:r>
          <a:endParaRPr lang="zh-TW" altLang="en-US" sz="1700" b="1" dirty="0">
            <a:solidFill>
              <a:schemeClr val="tx1"/>
            </a:solidFill>
            <a:latin typeface="標楷體" pitchFamily="65" charset="-120"/>
            <a:ea typeface="標楷體" pitchFamily="65" charset="-120"/>
          </a:endParaRPr>
        </a:p>
      </dgm:t>
    </dgm:pt>
    <dgm:pt modelId="{299FFDEC-4789-4F5B-9C03-35ADE3B2B09D}" type="parTrans" cxnId="{D2750821-3EA4-4615-A7F0-882501395FC2}">
      <dgm:prSet/>
      <dgm:spPr/>
      <dgm:t>
        <a:bodyPr/>
        <a:lstStyle/>
        <a:p>
          <a:endParaRPr lang="zh-TW" altLang="en-US"/>
        </a:p>
      </dgm:t>
    </dgm:pt>
    <dgm:pt modelId="{555A6AFC-EE66-44C6-8313-A0E24DF17BD8}" type="sibTrans" cxnId="{D2750821-3EA4-4615-A7F0-882501395FC2}">
      <dgm:prSet/>
      <dgm:spPr/>
      <dgm:t>
        <a:bodyPr/>
        <a:lstStyle/>
        <a:p>
          <a:endParaRPr lang="zh-TW" altLang="en-US"/>
        </a:p>
      </dgm:t>
    </dgm:pt>
    <dgm:pt modelId="{55D3E984-8AF6-46A4-B70C-B4A7DB3B46DB}">
      <dgm:prSet phldrT="[文字]" custT="1"/>
      <dgm:spPr/>
      <dgm:t>
        <a:bodyPr/>
        <a:lstStyle/>
        <a:p>
          <a:r>
            <a:rPr lang="zh-TW" altLang="en-US" sz="1700" b="0" dirty="0" smtClean="0">
              <a:solidFill>
                <a:schemeClr val="tx1"/>
              </a:solidFill>
              <a:latin typeface="標楷體" pitchFamily="65" charset="-120"/>
              <a:ea typeface="標楷體" pitchFamily="65" charset="-120"/>
            </a:rPr>
            <a:t>召開意見交流會</a:t>
          </a:r>
          <a:endParaRPr lang="zh-TW" altLang="en-US" sz="1700" b="0" dirty="0">
            <a:solidFill>
              <a:schemeClr val="tx1"/>
            </a:solidFill>
            <a:latin typeface="標楷體" pitchFamily="65" charset="-120"/>
            <a:ea typeface="標楷體" pitchFamily="65" charset="-120"/>
          </a:endParaRPr>
        </a:p>
      </dgm:t>
    </dgm:pt>
    <dgm:pt modelId="{E89A34F9-7461-46DE-AFD4-685515A1A4B7}" type="parTrans" cxnId="{1AA01FE0-D878-41C0-980E-4895B0E26975}">
      <dgm:prSet/>
      <dgm:spPr/>
    </dgm:pt>
    <dgm:pt modelId="{C4858238-EBE3-4F94-A0F1-FDD36F3C8F3C}" type="sibTrans" cxnId="{1AA01FE0-D878-41C0-980E-4895B0E26975}">
      <dgm:prSet/>
      <dgm:spPr/>
    </dgm:pt>
    <dgm:pt modelId="{3BA079B5-B41F-4E6E-8EC3-CBE57293A786}" type="pres">
      <dgm:prSet presAssocID="{41290CED-8F18-4D0F-BC24-779ED21BC1AF}" presName="Name0" presStyleCnt="0">
        <dgm:presLayoutVars>
          <dgm:chMax val="7"/>
          <dgm:dir/>
          <dgm:animLvl val="lvl"/>
          <dgm:resizeHandles val="exact"/>
        </dgm:presLayoutVars>
      </dgm:prSet>
      <dgm:spPr/>
      <dgm:t>
        <a:bodyPr/>
        <a:lstStyle/>
        <a:p>
          <a:endParaRPr lang="zh-TW" altLang="en-US"/>
        </a:p>
      </dgm:t>
    </dgm:pt>
    <dgm:pt modelId="{C46CE005-ABFC-45EE-94B4-AABE5D3F538F}" type="pres">
      <dgm:prSet presAssocID="{D883C8E0-F1B6-40F8-A57A-D3573A51A52F}" presName="circle1" presStyleLbl="node1" presStyleIdx="0" presStyleCnt="4" custScaleX="77512" custLinFactNeighborX="2356" custLinFactNeighborY="8120"/>
      <dgm:spPr/>
    </dgm:pt>
    <dgm:pt modelId="{287BC835-D83C-4778-9EC4-58A8650133B4}" type="pres">
      <dgm:prSet presAssocID="{D883C8E0-F1B6-40F8-A57A-D3573A51A52F}" presName="space" presStyleCnt="0"/>
      <dgm:spPr/>
    </dgm:pt>
    <dgm:pt modelId="{C23888AD-7677-4CF4-A246-759AF37123BB}" type="pres">
      <dgm:prSet presAssocID="{D883C8E0-F1B6-40F8-A57A-D3573A51A52F}" presName="rect1" presStyleLbl="alignAcc1" presStyleIdx="0" presStyleCnt="4" custScaleX="114891" custScaleY="104683" custLinFactNeighborX="2007" custLinFactNeighborY="-1377"/>
      <dgm:spPr/>
      <dgm:t>
        <a:bodyPr/>
        <a:lstStyle/>
        <a:p>
          <a:endParaRPr lang="zh-TW" altLang="en-US"/>
        </a:p>
      </dgm:t>
    </dgm:pt>
    <dgm:pt modelId="{891A8B06-5299-410F-9811-CEF838B3F35C}" type="pres">
      <dgm:prSet presAssocID="{2F554DD9-AF54-4014-8361-BE210A7C4552}" presName="vertSpace2" presStyleLbl="node1" presStyleIdx="0" presStyleCnt="4"/>
      <dgm:spPr/>
    </dgm:pt>
    <dgm:pt modelId="{9B9047B6-6B79-4C3B-861B-D63025A1A459}" type="pres">
      <dgm:prSet presAssocID="{2F554DD9-AF54-4014-8361-BE210A7C4552}" presName="circle2" presStyleLbl="node1" presStyleIdx="1" presStyleCnt="4"/>
      <dgm:spPr/>
    </dgm:pt>
    <dgm:pt modelId="{D4ACD38F-1F47-44DA-9D3B-A6495C310E3C}" type="pres">
      <dgm:prSet presAssocID="{2F554DD9-AF54-4014-8361-BE210A7C4552}" presName="rect2" presStyleLbl="alignAcc1" presStyleIdx="1" presStyleCnt="4" custScaleX="114891"/>
      <dgm:spPr/>
      <dgm:t>
        <a:bodyPr/>
        <a:lstStyle/>
        <a:p>
          <a:endParaRPr lang="zh-TW" altLang="en-US"/>
        </a:p>
      </dgm:t>
    </dgm:pt>
    <dgm:pt modelId="{F7F8D82D-0EA7-47C1-AD35-BF7EEDCE7FD9}" type="pres">
      <dgm:prSet presAssocID="{511D5317-05ED-449F-9CE6-DD5748551902}" presName="vertSpace3" presStyleLbl="node1" presStyleIdx="1" presStyleCnt="4"/>
      <dgm:spPr/>
    </dgm:pt>
    <dgm:pt modelId="{C4D0F47E-43AF-48EE-9654-CD0A41D31B5F}" type="pres">
      <dgm:prSet presAssocID="{511D5317-05ED-449F-9CE6-DD5748551902}" presName="circle3" presStyleLbl="node1" presStyleIdx="2" presStyleCnt="4"/>
      <dgm:spPr/>
    </dgm:pt>
    <dgm:pt modelId="{6A0721DD-B846-4E6A-AC42-6D0E1EB270DF}" type="pres">
      <dgm:prSet presAssocID="{511D5317-05ED-449F-9CE6-DD5748551902}" presName="rect3" presStyleLbl="alignAcc1" presStyleIdx="2" presStyleCnt="4" custScaleX="114891"/>
      <dgm:spPr/>
      <dgm:t>
        <a:bodyPr/>
        <a:lstStyle/>
        <a:p>
          <a:endParaRPr lang="zh-TW" altLang="en-US"/>
        </a:p>
      </dgm:t>
    </dgm:pt>
    <dgm:pt modelId="{63A1E35D-F8E6-47BE-B774-17E1DD780654}" type="pres">
      <dgm:prSet presAssocID="{49795C75-BF21-43C5-AE03-CD25066EB8E2}" presName="vertSpace4" presStyleLbl="node1" presStyleIdx="2" presStyleCnt="4"/>
      <dgm:spPr/>
    </dgm:pt>
    <dgm:pt modelId="{45626612-436F-4360-A424-0B49165ADDF0}" type="pres">
      <dgm:prSet presAssocID="{49795C75-BF21-43C5-AE03-CD25066EB8E2}" presName="circle4" presStyleLbl="node1" presStyleIdx="3" presStyleCnt="4" custLinFactNeighborX="-38111" custLinFactNeighborY="13077"/>
      <dgm:spPr/>
    </dgm:pt>
    <dgm:pt modelId="{0AD44787-E02D-4145-8C34-1766F0FF712F}" type="pres">
      <dgm:prSet presAssocID="{49795C75-BF21-43C5-AE03-CD25066EB8E2}" presName="rect4" presStyleLbl="alignAcc1" presStyleIdx="3" presStyleCnt="4" custScaleX="113615" custScaleY="93424" custLinFactNeighborX="-638" custLinFactNeighborY="11833"/>
      <dgm:spPr/>
      <dgm:t>
        <a:bodyPr/>
        <a:lstStyle/>
        <a:p>
          <a:endParaRPr lang="zh-TW" altLang="en-US"/>
        </a:p>
      </dgm:t>
    </dgm:pt>
    <dgm:pt modelId="{6BCF09B8-8D3F-495E-8CB2-C8B05C8140EE}" type="pres">
      <dgm:prSet presAssocID="{D883C8E0-F1B6-40F8-A57A-D3573A51A52F}" presName="rect1ParTx" presStyleLbl="alignAcc1" presStyleIdx="3" presStyleCnt="4">
        <dgm:presLayoutVars>
          <dgm:chMax val="1"/>
          <dgm:bulletEnabled val="1"/>
        </dgm:presLayoutVars>
      </dgm:prSet>
      <dgm:spPr/>
      <dgm:t>
        <a:bodyPr/>
        <a:lstStyle/>
        <a:p>
          <a:endParaRPr lang="zh-TW" altLang="en-US"/>
        </a:p>
      </dgm:t>
    </dgm:pt>
    <dgm:pt modelId="{42903DCE-A1A7-4DDA-96EE-C06CCD59FE3A}" type="pres">
      <dgm:prSet presAssocID="{D883C8E0-F1B6-40F8-A57A-D3573A51A52F}" presName="rect1ChTx" presStyleLbl="alignAcc1" presStyleIdx="3" presStyleCnt="4" custScaleX="147225" custLinFactNeighborX="-1535" custLinFactNeighborY="1945">
        <dgm:presLayoutVars>
          <dgm:bulletEnabled val="1"/>
        </dgm:presLayoutVars>
      </dgm:prSet>
      <dgm:spPr/>
      <dgm:t>
        <a:bodyPr/>
        <a:lstStyle/>
        <a:p>
          <a:endParaRPr lang="zh-TW" altLang="en-US"/>
        </a:p>
      </dgm:t>
    </dgm:pt>
    <dgm:pt modelId="{4F6AC565-4099-459E-B265-81180C0509D9}" type="pres">
      <dgm:prSet presAssocID="{2F554DD9-AF54-4014-8361-BE210A7C4552}" presName="rect2ParTx" presStyleLbl="alignAcc1" presStyleIdx="3" presStyleCnt="4">
        <dgm:presLayoutVars>
          <dgm:chMax val="1"/>
          <dgm:bulletEnabled val="1"/>
        </dgm:presLayoutVars>
      </dgm:prSet>
      <dgm:spPr/>
      <dgm:t>
        <a:bodyPr/>
        <a:lstStyle/>
        <a:p>
          <a:endParaRPr lang="zh-TW" altLang="en-US"/>
        </a:p>
      </dgm:t>
    </dgm:pt>
    <dgm:pt modelId="{F6FE018E-6243-4A48-845B-4C9034747424}" type="pres">
      <dgm:prSet presAssocID="{2F554DD9-AF54-4014-8361-BE210A7C4552}" presName="rect2ChTx" presStyleLbl="alignAcc1" presStyleIdx="3" presStyleCnt="4" custScaleX="150295">
        <dgm:presLayoutVars>
          <dgm:bulletEnabled val="1"/>
        </dgm:presLayoutVars>
      </dgm:prSet>
      <dgm:spPr/>
      <dgm:t>
        <a:bodyPr/>
        <a:lstStyle/>
        <a:p>
          <a:endParaRPr lang="zh-TW" altLang="en-US"/>
        </a:p>
      </dgm:t>
    </dgm:pt>
    <dgm:pt modelId="{AD9FB689-AF6B-4FBF-81B3-7713DB5CA79A}" type="pres">
      <dgm:prSet presAssocID="{511D5317-05ED-449F-9CE6-DD5748551902}" presName="rect3ParTx" presStyleLbl="alignAcc1" presStyleIdx="3" presStyleCnt="4">
        <dgm:presLayoutVars>
          <dgm:chMax val="1"/>
          <dgm:bulletEnabled val="1"/>
        </dgm:presLayoutVars>
      </dgm:prSet>
      <dgm:spPr/>
      <dgm:t>
        <a:bodyPr/>
        <a:lstStyle/>
        <a:p>
          <a:endParaRPr lang="zh-TW" altLang="en-US"/>
        </a:p>
      </dgm:t>
    </dgm:pt>
    <dgm:pt modelId="{DD2885D5-0E5F-457F-BFCD-3432B33FBE33}" type="pres">
      <dgm:prSet presAssocID="{511D5317-05ED-449F-9CE6-DD5748551902}" presName="rect3ChTx" presStyleLbl="alignAcc1" presStyleIdx="3" presStyleCnt="4" custScaleX="153483">
        <dgm:presLayoutVars>
          <dgm:bulletEnabled val="1"/>
        </dgm:presLayoutVars>
      </dgm:prSet>
      <dgm:spPr/>
      <dgm:t>
        <a:bodyPr/>
        <a:lstStyle/>
        <a:p>
          <a:endParaRPr lang="zh-TW" altLang="en-US"/>
        </a:p>
      </dgm:t>
    </dgm:pt>
    <dgm:pt modelId="{57AB3FE2-9799-4B17-A0CF-E31F4A84EFDD}" type="pres">
      <dgm:prSet presAssocID="{49795C75-BF21-43C5-AE03-CD25066EB8E2}" presName="rect4ParTx" presStyleLbl="alignAcc1" presStyleIdx="3" presStyleCnt="4">
        <dgm:presLayoutVars>
          <dgm:chMax val="1"/>
          <dgm:bulletEnabled val="1"/>
        </dgm:presLayoutVars>
      </dgm:prSet>
      <dgm:spPr/>
      <dgm:t>
        <a:bodyPr/>
        <a:lstStyle/>
        <a:p>
          <a:endParaRPr lang="zh-TW" altLang="en-US"/>
        </a:p>
      </dgm:t>
    </dgm:pt>
    <dgm:pt modelId="{79918741-F7E0-48DB-BDB4-B4BEB3872E31}" type="pres">
      <dgm:prSet presAssocID="{49795C75-BF21-43C5-AE03-CD25066EB8E2}" presName="rect4ChTx" presStyleLbl="alignAcc1" presStyleIdx="3" presStyleCnt="4" custScaleX="156611" custLinFactNeighborX="782" custLinFactNeighborY="19559">
        <dgm:presLayoutVars>
          <dgm:bulletEnabled val="1"/>
        </dgm:presLayoutVars>
      </dgm:prSet>
      <dgm:spPr/>
      <dgm:t>
        <a:bodyPr/>
        <a:lstStyle/>
        <a:p>
          <a:endParaRPr lang="zh-TW" altLang="en-US"/>
        </a:p>
      </dgm:t>
    </dgm:pt>
  </dgm:ptLst>
  <dgm:cxnLst>
    <dgm:cxn modelId="{C202E037-DF84-4F35-8136-E698D763E2F2}" type="presOf" srcId="{41290CED-8F18-4D0F-BC24-779ED21BC1AF}" destId="{3BA079B5-B41F-4E6E-8EC3-CBE57293A786}" srcOrd="0" destOrd="0" presId="urn:microsoft.com/office/officeart/2005/8/layout/target3"/>
    <dgm:cxn modelId="{7AF3016A-EA74-465D-BF56-9CAC485C4D8D}" type="presOf" srcId="{3E921C0C-BDD5-4110-A97F-86FFAFFC35BD}" destId="{79918741-F7E0-48DB-BDB4-B4BEB3872E31}" srcOrd="0" destOrd="0" presId="urn:microsoft.com/office/officeart/2005/8/layout/target3"/>
    <dgm:cxn modelId="{F3DDDD60-CC17-49C1-95B0-03F84E5EE834}" type="presOf" srcId="{F0578395-9691-49EA-871A-548562057EC3}" destId="{42903DCE-A1A7-4DDA-96EE-C06CCD59FE3A}" srcOrd="0" destOrd="1" presId="urn:microsoft.com/office/officeart/2005/8/layout/target3"/>
    <dgm:cxn modelId="{EDF07685-A9A9-49AC-9A19-6FB8AD52453C}" srcId="{49795C75-BF21-43C5-AE03-CD25066EB8E2}" destId="{3E921C0C-BDD5-4110-A97F-86FFAFFC35BD}" srcOrd="0" destOrd="0" parTransId="{C57412AD-66AA-4707-9231-E44E5C522CBE}" sibTransId="{005F48CB-DA55-4F10-8CC9-216C97CA563B}"/>
    <dgm:cxn modelId="{2921CE67-DF45-4C89-8270-79E4B72524A4}" type="presOf" srcId="{3E111C48-F729-481A-BCE2-7EFEE7C999BA}" destId="{DD2885D5-0E5F-457F-BFCD-3432B33FBE33}" srcOrd="0" destOrd="1" presId="urn:microsoft.com/office/officeart/2005/8/layout/target3"/>
    <dgm:cxn modelId="{2ABDF6CB-6328-49F5-9C57-AE3E095314E4}" srcId="{41290CED-8F18-4D0F-BC24-779ED21BC1AF}" destId="{49795C75-BF21-43C5-AE03-CD25066EB8E2}" srcOrd="3" destOrd="0" parTransId="{48F75DAA-01A6-4A4D-819B-67A3A2344A38}" sibTransId="{BBC07D19-173C-4793-B963-BDAD76D9033D}"/>
    <dgm:cxn modelId="{2C938E8D-C038-4612-8B6C-3422CF01552A}" type="presOf" srcId="{D5F6050C-26F1-4FF5-B96C-C40CF2A4F58A}" destId="{DD2885D5-0E5F-457F-BFCD-3432B33FBE33}" srcOrd="0" destOrd="0" presId="urn:microsoft.com/office/officeart/2005/8/layout/target3"/>
    <dgm:cxn modelId="{6C008257-06D6-4150-8858-6A7A1468672E}" srcId="{D883C8E0-F1B6-40F8-A57A-D3573A51A52F}" destId="{63C4FC55-7730-45D3-8AC1-F85AB074509C}" srcOrd="2" destOrd="0" parTransId="{86618692-1EC9-4AB0-A107-98CE8680F042}" sibTransId="{5128EF4A-334B-4B9E-B3A6-FEED2A36263E}"/>
    <dgm:cxn modelId="{1F3F876A-E319-41A8-A8BD-8EF221DEBCC2}" type="presOf" srcId="{54ABC6D0-9368-450B-AE39-68FD6AC5B3B8}" destId="{F6FE018E-6243-4A48-845B-4C9034747424}" srcOrd="0" destOrd="0" presId="urn:microsoft.com/office/officeart/2005/8/layout/target3"/>
    <dgm:cxn modelId="{80BB9451-86A2-4397-9071-66F9AF24E889}" type="presOf" srcId="{63C4FC55-7730-45D3-8AC1-F85AB074509C}" destId="{42903DCE-A1A7-4DDA-96EE-C06CCD59FE3A}" srcOrd="0" destOrd="2" presId="urn:microsoft.com/office/officeart/2005/8/layout/target3"/>
    <dgm:cxn modelId="{DAEC7C51-D6FE-4AE8-B973-B10645C30A3E}" srcId="{511D5317-05ED-449F-9CE6-DD5748551902}" destId="{3E111C48-F729-481A-BCE2-7EFEE7C999BA}" srcOrd="1" destOrd="0" parTransId="{88037476-2E71-4453-B912-DAD60CA0AC6F}" sibTransId="{2F450F5C-29AC-485B-83FF-32F8E1A95576}"/>
    <dgm:cxn modelId="{5EA5F672-3EC1-4CA0-B296-A5608B0413D7}" type="presOf" srcId="{511D5317-05ED-449F-9CE6-DD5748551902}" destId="{6A0721DD-B846-4E6A-AC42-6D0E1EB270DF}" srcOrd="0" destOrd="0" presId="urn:microsoft.com/office/officeart/2005/8/layout/target3"/>
    <dgm:cxn modelId="{8DF5F711-DEA9-406C-AF5F-287717F70833}" type="presOf" srcId="{D883C8E0-F1B6-40F8-A57A-D3573A51A52F}" destId="{6BCF09B8-8D3F-495E-8CB2-C8B05C8140EE}" srcOrd="1" destOrd="0" presId="urn:microsoft.com/office/officeart/2005/8/layout/target3"/>
    <dgm:cxn modelId="{310B2E98-BE23-41F0-92FF-59488C219ADB}" type="presOf" srcId="{49795C75-BF21-43C5-AE03-CD25066EB8E2}" destId="{0AD44787-E02D-4145-8C34-1766F0FF712F}" srcOrd="0" destOrd="0" presId="urn:microsoft.com/office/officeart/2005/8/layout/target3"/>
    <dgm:cxn modelId="{3AFEE9A1-3BB3-4651-8342-2D030071E844}" srcId="{511D5317-05ED-449F-9CE6-DD5748551902}" destId="{D5F6050C-26F1-4FF5-B96C-C40CF2A4F58A}" srcOrd="0" destOrd="0" parTransId="{235BA61E-BEEB-40CD-B0E7-95266B3D4D72}" sibTransId="{0CF839E3-3F6B-43C4-A487-329ED4FA4DEA}"/>
    <dgm:cxn modelId="{91477862-ECBC-431D-8858-240B5B82C655}" srcId="{2F554DD9-AF54-4014-8361-BE210A7C4552}" destId="{54ABC6D0-9368-450B-AE39-68FD6AC5B3B8}" srcOrd="0" destOrd="0" parTransId="{05790C24-42CA-4503-B776-2EF9E122FA21}" sibTransId="{3D3E58E7-5F75-4240-B106-844F21F24781}"/>
    <dgm:cxn modelId="{3D535769-2351-4B9F-A886-F28B989ADEDA}" type="presOf" srcId="{06B970F3-7584-44A2-ABE9-055381349CCD}" destId="{42903DCE-A1A7-4DDA-96EE-C06CCD59FE3A}" srcOrd="0" destOrd="0" presId="urn:microsoft.com/office/officeart/2005/8/layout/target3"/>
    <dgm:cxn modelId="{F319C913-3245-41EE-B9F0-365B248ED6B2}" type="presOf" srcId="{55D3E984-8AF6-46A4-B70C-B4A7DB3B46DB}" destId="{79918741-F7E0-48DB-BDB4-B4BEB3872E31}" srcOrd="0" destOrd="1" presId="urn:microsoft.com/office/officeart/2005/8/layout/target3"/>
    <dgm:cxn modelId="{5F1BD9F2-6D30-4BF9-8480-D60E8DF80B9F}" type="presOf" srcId="{49795C75-BF21-43C5-AE03-CD25066EB8E2}" destId="{57AB3FE2-9799-4B17-A0CF-E31F4A84EFDD}" srcOrd="1" destOrd="0" presId="urn:microsoft.com/office/officeart/2005/8/layout/target3"/>
    <dgm:cxn modelId="{59BDE203-88D7-4A60-9639-5BDCE93BE24A}" srcId="{D883C8E0-F1B6-40F8-A57A-D3573A51A52F}" destId="{06B970F3-7584-44A2-ABE9-055381349CCD}" srcOrd="0" destOrd="0" parTransId="{FCC0CC30-0179-4E56-817C-80D9F74A540F}" sibTransId="{579860D2-3BB2-48D8-AF8F-1FBA1BB056B1}"/>
    <dgm:cxn modelId="{878FAED1-398A-4A4C-9AE3-B62B507A5EEE}" srcId="{D883C8E0-F1B6-40F8-A57A-D3573A51A52F}" destId="{F0578395-9691-49EA-871A-548562057EC3}" srcOrd="1" destOrd="0" parTransId="{2819D901-9E94-41EC-A9D0-5871F07CD596}" sibTransId="{AE62319C-658C-4CCA-8489-870750AC317C}"/>
    <dgm:cxn modelId="{C2E666BF-4E63-477C-B6F2-F23C0386F7B2}" srcId="{511D5317-05ED-449F-9CE6-DD5748551902}" destId="{8014C20B-65B9-4EDA-A553-C6112FB043AE}" srcOrd="2" destOrd="0" parTransId="{A564F5BC-DE09-43F8-93C3-01BC632E9BF8}" sibTransId="{6F2C5D13-258A-4862-92D8-B0814C11E944}"/>
    <dgm:cxn modelId="{F252B424-02E7-4F66-B473-67AA42CBAA2B}" srcId="{41290CED-8F18-4D0F-BC24-779ED21BC1AF}" destId="{D883C8E0-F1B6-40F8-A57A-D3573A51A52F}" srcOrd="0" destOrd="0" parTransId="{8C80E0EE-34D5-4EA2-B5B0-1159EE8AC3C1}" sibTransId="{0A571099-7435-43CA-99BF-FE3FE4C1FE45}"/>
    <dgm:cxn modelId="{D5DCC287-D788-4B47-9FDF-F4FB7BF98D14}" type="presOf" srcId="{511D5317-05ED-449F-9CE6-DD5748551902}" destId="{AD9FB689-AF6B-4FBF-81B3-7713DB5CA79A}" srcOrd="1" destOrd="0" presId="urn:microsoft.com/office/officeart/2005/8/layout/target3"/>
    <dgm:cxn modelId="{D66D3C8A-CCED-4E38-8B21-1B01A88DD28F}" srcId="{41290CED-8F18-4D0F-BC24-779ED21BC1AF}" destId="{511D5317-05ED-449F-9CE6-DD5748551902}" srcOrd="2" destOrd="0" parTransId="{1EE82481-7565-4492-A18B-8CABF13ADBC1}" sibTransId="{62FFA47C-3060-495F-96B2-FC8A4B2BEA73}"/>
    <dgm:cxn modelId="{61C33742-64CB-457F-A1ED-A534E3F74897}" type="presOf" srcId="{D883C8E0-F1B6-40F8-A57A-D3573A51A52F}" destId="{C23888AD-7677-4CF4-A246-759AF37123BB}" srcOrd="0" destOrd="0" presId="urn:microsoft.com/office/officeart/2005/8/layout/target3"/>
    <dgm:cxn modelId="{61214C92-8B5E-4B77-9EF1-32E420DF6B76}" type="presOf" srcId="{2F554DD9-AF54-4014-8361-BE210A7C4552}" destId="{D4ACD38F-1F47-44DA-9D3B-A6495C310E3C}" srcOrd="0" destOrd="0" presId="urn:microsoft.com/office/officeart/2005/8/layout/target3"/>
    <dgm:cxn modelId="{EFD63752-60F6-476B-9255-E3137475F133}" type="presOf" srcId="{8014C20B-65B9-4EDA-A553-C6112FB043AE}" destId="{DD2885D5-0E5F-457F-BFCD-3432B33FBE33}" srcOrd="0" destOrd="2" presId="urn:microsoft.com/office/officeart/2005/8/layout/target3"/>
    <dgm:cxn modelId="{8A6A8C36-172B-4C58-AED2-5BB92E929872}" srcId="{41290CED-8F18-4D0F-BC24-779ED21BC1AF}" destId="{2F554DD9-AF54-4014-8361-BE210A7C4552}" srcOrd="1" destOrd="0" parTransId="{E2F47DFE-18FD-4615-8AAF-7D3526FE7665}" sibTransId="{885E4926-F507-4B34-8D0A-61D547DD9101}"/>
    <dgm:cxn modelId="{D2750821-3EA4-4615-A7F0-882501395FC2}" srcId="{49795C75-BF21-43C5-AE03-CD25066EB8E2}" destId="{7724221D-4564-4F0C-BF89-0225EF0E02C5}" srcOrd="3" destOrd="0" parTransId="{299FFDEC-4789-4F5B-9C03-35ADE3B2B09D}" sibTransId="{555A6AFC-EE66-44C6-8313-A0E24DF17BD8}"/>
    <dgm:cxn modelId="{70B3BDEA-70BC-4DDF-8554-1BFF8D44AE1A}" type="presOf" srcId="{26E2EEA2-98FD-4CB7-A182-3126FE44DFB4}" destId="{79918741-F7E0-48DB-BDB4-B4BEB3872E31}" srcOrd="0" destOrd="2" presId="urn:microsoft.com/office/officeart/2005/8/layout/target3"/>
    <dgm:cxn modelId="{4030F6B5-E10C-4705-9945-2AF5285A6160}" srcId="{49795C75-BF21-43C5-AE03-CD25066EB8E2}" destId="{26E2EEA2-98FD-4CB7-A182-3126FE44DFB4}" srcOrd="2" destOrd="0" parTransId="{BDA76C60-8ABC-4D45-919D-8CC7C83BBECA}" sibTransId="{6C86AA67-4796-43A7-A277-1273F48C1CB2}"/>
    <dgm:cxn modelId="{761F755B-1A78-4D74-BC4F-FA420C7C2FC3}" type="presOf" srcId="{7724221D-4564-4F0C-BF89-0225EF0E02C5}" destId="{79918741-F7E0-48DB-BDB4-B4BEB3872E31}" srcOrd="0" destOrd="3" presId="urn:microsoft.com/office/officeart/2005/8/layout/target3"/>
    <dgm:cxn modelId="{FB7B86AF-CD64-41DD-89EA-D89C99130981}" type="presOf" srcId="{2F554DD9-AF54-4014-8361-BE210A7C4552}" destId="{4F6AC565-4099-459E-B265-81180C0509D9}" srcOrd="1" destOrd="0" presId="urn:microsoft.com/office/officeart/2005/8/layout/target3"/>
    <dgm:cxn modelId="{1AA01FE0-D878-41C0-980E-4895B0E26975}" srcId="{49795C75-BF21-43C5-AE03-CD25066EB8E2}" destId="{55D3E984-8AF6-46A4-B70C-B4A7DB3B46DB}" srcOrd="1" destOrd="0" parTransId="{E89A34F9-7461-46DE-AFD4-685515A1A4B7}" sibTransId="{C4858238-EBE3-4F94-A0F1-FDD36F3C8F3C}"/>
    <dgm:cxn modelId="{773EC359-88A8-4C8D-87D3-410BF162365E}" type="presParOf" srcId="{3BA079B5-B41F-4E6E-8EC3-CBE57293A786}" destId="{C46CE005-ABFC-45EE-94B4-AABE5D3F538F}" srcOrd="0" destOrd="0" presId="urn:microsoft.com/office/officeart/2005/8/layout/target3"/>
    <dgm:cxn modelId="{1827B01A-DF44-42C0-AD6C-6E9A97F85C31}" type="presParOf" srcId="{3BA079B5-B41F-4E6E-8EC3-CBE57293A786}" destId="{287BC835-D83C-4778-9EC4-58A8650133B4}" srcOrd="1" destOrd="0" presId="urn:microsoft.com/office/officeart/2005/8/layout/target3"/>
    <dgm:cxn modelId="{155BF6B0-0F28-4B45-902C-81EE12B892A7}" type="presParOf" srcId="{3BA079B5-B41F-4E6E-8EC3-CBE57293A786}" destId="{C23888AD-7677-4CF4-A246-759AF37123BB}" srcOrd="2" destOrd="0" presId="urn:microsoft.com/office/officeart/2005/8/layout/target3"/>
    <dgm:cxn modelId="{464357F7-FB4D-46EA-BAD6-50044184253F}" type="presParOf" srcId="{3BA079B5-B41F-4E6E-8EC3-CBE57293A786}" destId="{891A8B06-5299-410F-9811-CEF838B3F35C}" srcOrd="3" destOrd="0" presId="urn:microsoft.com/office/officeart/2005/8/layout/target3"/>
    <dgm:cxn modelId="{EF0ECCE7-4E9A-494D-9C77-B9727B5A661E}" type="presParOf" srcId="{3BA079B5-B41F-4E6E-8EC3-CBE57293A786}" destId="{9B9047B6-6B79-4C3B-861B-D63025A1A459}" srcOrd="4" destOrd="0" presId="urn:microsoft.com/office/officeart/2005/8/layout/target3"/>
    <dgm:cxn modelId="{F4BE3FF3-E385-44D0-88CD-BDCD7E5FA8D8}" type="presParOf" srcId="{3BA079B5-B41F-4E6E-8EC3-CBE57293A786}" destId="{D4ACD38F-1F47-44DA-9D3B-A6495C310E3C}" srcOrd="5" destOrd="0" presId="urn:microsoft.com/office/officeart/2005/8/layout/target3"/>
    <dgm:cxn modelId="{C405E538-628A-4C0A-9D45-639ADAFAA750}" type="presParOf" srcId="{3BA079B5-B41F-4E6E-8EC3-CBE57293A786}" destId="{F7F8D82D-0EA7-47C1-AD35-BF7EEDCE7FD9}" srcOrd="6" destOrd="0" presId="urn:microsoft.com/office/officeart/2005/8/layout/target3"/>
    <dgm:cxn modelId="{9B873DFF-036F-4FA9-8F59-8A3ED193CC41}" type="presParOf" srcId="{3BA079B5-B41F-4E6E-8EC3-CBE57293A786}" destId="{C4D0F47E-43AF-48EE-9654-CD0A41D31B5F}" srcOrd="7" destOrd="0" presId="urn:microsoft.com/office/officeart/2005/8/layout/target3"/>
    <dgm:cxn modelId="{DD18B33B-6ED3-4A67-BDE9-22A3BC98DAC8}" type="presParOf" srcId="{3BA079B5-B41F-4E6E-8EC3-CBE57293A786}" destId="{6A0721DD-B846-4E6A-AC42-6D0E1EB270DF}" srcOrd="8" destOrd="0" presId="urn:microsoft.com/office/officeart/2005/8/layout/target3"/>
    <dgm:cxn modelId="{ADBA5E88-A3E5-42CA-A5EB-4420E674C012}" type="presParOf" srcId="{3BA079B5-B41F-4E6E-8EC3-CBE57293A786}" destId="{63A1E35D-F8E6-47BE-B774-17E1DD780654}" srcOrd="9" destOrd="0" presId="urn:microsoft.com/office/officeart/2005/8/layout/target3"/>
    <dgm:cxn modelId="{248A0EBE-B3CF-4950-909B-57A18868CCB1}" type="presParOf" srcId="{3BA079B5-B41F-4E6E-8EC3-CBE57293A786}" destId="{45626612-436F-4360-A424-0B49165ADDF0}" srcOrd="10" destOrd="0" presId="urn:microsoft.com/office/officeart/2005/8/layout/target3"/>
    <dgm:cxn modelId="{0266A466-E83B-4A69-889B-61D106325146}" type="presParOf" srcId="{3BA079B5-B41F-4E6E-8EC3-CBE57293A786}" destId="{0AD44787-E02D-4145-8C34-1766F0FF712F}" srcOrd="11" destOrd="0" presId="urn:microsoft.com/office/officeart/2005/8/layout/target3"/>
    <dgm:cxn modelId="{83A38DA1-6CF2-4C11-A31D-14A926ECABFB}" type="presParOf" srcId="{3BA079B5-B41F-4E6E-8EC3-CBE57293A786}" destId="{6BCF09B8-8D3F-495E-8CB2-C8B05C8140EE}" srcOrd="12" destOrd="0" presId="urn:microsoft.com/office/officeart/2005/8/layout/target3"/>
    <dgm:cxn modelId="{5A816B60-DE54-4EA9-B41F-9DF03A04647A}" type="presParOf" srcId="{3BA079B5-B41F-4E6E-8EC3-CBE57293A786}" destId="{42903DCE-A1A7-4DDA-96EE-C06CCD59FE3A}" srcOrd="13" destOrd="0" presId="urn:microsoft.com/office/officeart/2005/8/layout/target3"/>
    <dgm:cxn modelId="{1F1B67B7-8CC5-43AD-BCDF-FA630D3F0B9F}" type="presParOf" srcId="{3BA079B5-B41F-4E6E-8EC3-CBE57293A786}" destId="{4F6AC565-4099-459E-B265-81180C0509D9}" srcOrd="14" destOrd="0" presId="urn:microsoft.com/office/officeart/2005/8/layout/target3"/>
    <dgm:cxn modelId="{498790C7-980B-4D55-AB84-1D875B5D1745}" type="presParOf" srcId="{3BA079B5-B41F-4E6E-8EC3-CBE57293A786}" destId="{F6FE018E-6243-4A48-845B-4C9034747424}" srcOrd="15" destOrd="0" presId="urn:microsoft.com/office/officeart/2005/8/layout/target3"/>
    <dgm:cxn modelId="{37050CA5-C71C-436B-8FED-51B17F80B278}" type="presParOf" srcId="{3BA079B5-B41F-4E6E-8EC3-CBE57293A786}" destId="{AD9FB689-AF6B-4FBF-81B3-7713DB5CA79A}" srcOrd="16" destOrd="0" presId="urn:microsoft.com/office/officeart/2005/8/layout/target3"/>
    <dgm:cxn modelId="{E1D31837-1E18-4A2A-873F-193C3BB9645A}" type="presParOf" srcId="{3BA079B5-B41F-4E6E-8EC3-CBE57293A786}" destId="{DD2885D5-0E5F-457F-BFCD-3432B33FBE33}" srcOrd="17" destOrd="0" presId="urn:microsoft.com/office/officeart/2005/8/layout/target3"/>
    <dgm:cxn modelId="{D904C212-F777-4A8A-AD1D-9D5F01F3CD72}" type="presParOf" srcId="{3BA079B5-B41F-4E6E-8EC3-CBE57293A786}" destId="{57AB3FE2-9799-4B17-A0CF-E31F4A84EFDD}" srcOrd="18" destOrd="0" presId="urn:microsoft.com/office/officeart/2005/8/layout/target3"/>
    <dgm:cxn modelId="{70D975DE-4ECA-4334-875B-2F6311F70F12}" type="presParOf" srcId="{3BA079B5-B41F-4E6E-8EC3-CBE57293A786}" destId="{79918741-F7E0-48DB-BDB4-B4BEB3872E31}"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39F7208-E467-4FE2-88BB-4903BBF512F7}" type="doc">
      <dgm:prSet loTypeId="urn:microsoft.com/office/officeart/2005/8/layout/target1" loCatId="relationship" qsTypeId="urn:microsoft.com/office/officeart/2005/8/quickstyle/simple1" qsCatId="simple" csTypeId="urn:microsoft.com/office/officeart/2005/8/colors/accent2_5" csCatId="accent2" phldr="1"/>
      <dgm:spPr/>
      <dgm:t>
        <a:bodyPr/>
        <a:lstStyle/>
        <a:p>
          <a:endParaRPr lang="zh-TW" altLang="en-US"/>
        </a:p>
      </dgm:t>
    </dgm:pt>
    <dgm:pt modelId="{62FE5A23-DC73-4965-B104-137EA3D71701}">
      <dgm:prSet phldrT="[文字]" custT="1"/>
      <dgm:spPr/>
      <dgm:t>
        <a:bodyPr/>
        <a:lstStyle/>
        <a:p>
          <a:r>
            <a:rPr lang="en-US" altLang="zh-TW" sz="1800" b="1" dirty="0" smtClean="0">
              <a:latin typeface="標楷體" panose="03000509000000000000" pitchFamily="65" charset="-120"/>
              <a:ea typeface="標楷體" panose="03000509000000000000" pitchFamily="65" charset="-120"/>
            </a:rPr>
            <a:t>1.</a:t>
          </a:r>
          <a:r>
            <a:rPr lang="zh-TW" altLang="zh-TW" sz="1800" b="1" dirty="0" smtClean="0">
              <a:latin typeface="標楷體" panose="03000509000000000000" pitchFamily="65" charset="-120"/>
              <a:ea typeface="標楷體" panose="03000509000000000000" pitchFamily="65" charset="-120"/>
            </a:rPr>
            <a:t>現行市場費率及授權情形</a:t>
          </a:r>
        </a:p>
      </dgm:t>
    </dgm:pt>
    <dgm:pt modelId="{E56BBC6F-AEA6-43DC-A11A-8070A80F8EBC}" type="parTrans" cxnId="{61851609-B78B-4524-8192-CE06252B8F69}">
      <dgm:prSet/>
      <dgm:spPr/>
      <dgm:t>
        <a:bodyPr/>
        <a:lstStyle/>
        <a:p>
          <a:endParaRPr lang="zh-TW" altLang="en-US"/>
        </a:p>
      </dgm:t>
    </dgm:pt>
    <dgm:pt modelId="{929D2246-5B5E-4534-844D-AAA9C87ECFA4}" type="sibTrans" cxnId="{61851609-B78B-4524-8192-CE06252B8F69}">
      <dgm:prSet/>
      <dgm:spPr/>
      <dgm:t>
        <a:bodyPr/>
        <a:lstStyle/>
        <a:p>
          <a:endParaRPr lang="zh-TW" altLang="en-US"/>
        </a:p>
      </dgm:t>
    </dgm:pt>
    <dgm:pt modelId="{0A4C65CC-CEE7-4BB3-BA2D-1152DF788158}">
      <dgm:prSet phldrT="[文字]" custT="1"/>
      <dgm:spPr/>
      <dgm:t>
        <a:bodyPr/>
        <a:lstStyle/>
        <a:p>
          <a:r>
            <a:rPr lang="en-US" altLang="zh-TW" sz="1800" b="1" dirty="0" smtClean="0">
              <a:latin typeface="標楷體" panose="03000509000000000000" pitchFamily="65" charset="-120"/>
              <a:ea typeface="標楷體" panose="03000509000000000000" pitchFamily="65" charset="-120"/>
            </a:rPr>
            <a:t>2.</a:t>
          </a:r>
          <a:r>
            <a:rPr lang="zh-TW" altLang="en-US" sz="1800" b="1" dirty="0" smtClean="0">
              <a:latin typeface="標楷體" panose="03000509000000000000" pitchFamily="65" charset="-120"/>
              <a:ea typeface="標楷體" panose="03000509000000000000" pitchFamily="65" charset="-120"/>
            </a:rPr>
            <a:t>取得授權對利用人之重要性</a:t>
          </a:r>
          <a:endParaRPr lang="en-US" altLang="zh-TW" sz="1800" b="1" dirty="0" smtClean="0">
            <a:latin typeface="標楷體" panose="03000509000000000000" pitchFamily="65" charset="-120"/>
            <a:ea typeface="標楷體" panose="03000509000000000000" pitchFamily="65" charset="-120"/>
          </a:endParaRPr>
        </a:p>
      </dgm:t>
    </dgm:pt>
    <dgm:pt modelId="{0AE979A3-4B15-4E7D-9DA0-F3DA06B162BB}" type="parTrans" cxnId="{9CB31B38-6533-44E3-9F26-FE59B11C5AA4}">
      <dgm:prSet/>
      <dgm:spPr/>
      <dgm:t>
        <a:bodyPr/>
        <a:lstStyle/>
        <a:p>
          <a:endParaRPr lang="zh-TW" altLang="en-US"/>
        </a:p>
      </dgm:t>
    </dgm:pt>
    <dgm:pt modelId="{166156DE-232A-4368-8674-0AF8940EFB45}" type="sibTrans" cxnId="{9CB31B38-6533-44E3-9F26-FE59B11C5AA4}">
      <dgm:prSet/>
      <dgm:spPr/>
      <dgm:t>
        <a:bodyPr/>
        <a:lstStyle/>
        <a:p>
          <a:endParaRPr lang="zh-TW" altLang="en-US"/>
        </a:p>
      </dgm:t>
    </dgm:pt>
    <dgm:pt modelId="{BE5BDF76-364F-42C6-89D9-22FCD6B91261}">
      <dgm:prSet custT="1"/>
      <dgm:spPr/>
      <dgm:t>
        <a:bodyPr/>
        <a:lstStyle/>
        <a:p>
          <a:r>
            <a:rPr lang="en-US" altLang="zh-TW" sz="1800" b="1" dirty="0" smtClean="0">
              <a:latin typeface="標楷體" panose="03000509000000000000" pitchFamily="65" charset="-120"/>
              <a:ea typeface="標楷體" panose="03000509000000000000" pitchFamily="65" charset="-120"/>
            </a:rPr>
            <a:t>3.</a:t>
          </a:r>
          <a:r>
            <a:rPr lang="zh-TW" altLang="en-US" sz="1800" b="1" dirty="0" smtClean="0">
              <a:latin typeface="標楷體" panose="03000509000000000000" pitchFamily="65" charset="-120"/>
              <a:ea typeface="標楷體" panose="03000509000000000000" pitchFamily="65" charset="-120"/>
            </a:rPr>
            <a:t>我國其他集管團體費率</a:t>
          </a:r>
          <a:endParaRPr lang="zh-TW" altLang="en-US" sz="1800" b="1" dirty="0">
            <a:latin typeface="標楷體" panose="03000509000000000000" pitchFamily="65" charset="-120"/>
            <a:ea typeface="標楷體" panose="03000509000000000000" pitchFamily="65" charset="-120"/>
          </a:endParaRPr>
        </a:p>
      </dgm:t>
    </dgm:pt>
    <dgm:pt modelId="{7EE61988-E10B-4B24-9128-A90A3B894718}" type="parTrans" cxnId="{210ED1B1-7AB7-418E-8E30-3CC4042FF90F}">
      <dgm:prSet/>
      <dgm:spPr/>
      <dgm:t>
        <a:bodyPr/>
        <a:lstStyle/>
        <a:p>
          <a:endParaRPr lang="zh-TW" altLang="en-US"/>
        </a:p>
      </dgm:t>
    </dgm:pt>
    <dgm:pt modelId="{D9B48EF8-DB12-4B26-BFFA-BC458B252F75}" type="sibTrans" cxnId="{210ED1B1-7AB7-418E-8E30-3CC4042FF90F}">
      <dgm:prSet/>
      <dgm:spPr/>
      <dgm:t>
        <a:bodyPr/>
        <a:lstStyle/>
        <a:p>
          <a:endParaRPr lang="zh-TW" altLang="en-US"/>
        </a:p>
      </dgm:t>
    </dgm:pt>
    <dgm:pt modelId="{55E90020-5143-463E-9475-E872F2ED1A61}">
      <dgm:prSet custT="1"/>
      <dgm:spPr/>
      <dgm:t>
        <a:bodyPr/>
        <a:lstStyle/>
        <a:p>
          <a:r>
            <a:rPr lang="en-US" altLang="zh-TW" sz="1800" b="1" dirty="0" smtClean="0">
              <a:latin typeface="標楷體" panose="03000509000000000000" pitchFamily="65" charset="-120"/>
              <a:ea typeface="標楷體" panose="03000509000000000000" pitchFamily="65" charset="-120"/>
            </a:rPr>
            <a:t>4.</a:t>
          </a:r>
          <a:r>
            <a:rPr lang="zh-TW" altLang="zh-TW" sz="1800" b="1" dirty="0" smtClean="0">
              <a:latin typeface="標楷體" panose="03000509000000000000" pitchFamily="65" charset="-120"/>
              <a:ea typeface="標楷體" panose="03000509000000000000" pitchFamily="65" charset="-120"/>
            </a:rPr>
            <a:t>國外類似利用型態之費率</a:t>
          </a:r>
          <a:endParaRPr lang="zh-TW" altLang="en-US" sz="1800" b="1" dirty="0">
            <a:latin typeface="標楷體" panose="03000509000000000000" pitchFamily="65" charset="-120"/>
            <a:ea typeface="標楷體" panose="03000509000000000000" pitchFamily="65" charset="-120"/>
          </a:endParaRPr>
        </a:p>
      </dgm:t>
    </dgm:pt>
    <dgm:pt modelId="{C6AA728D-450B-4C5A-A8FD-E3FD1BAB2C36}" type="parTrans" cxnId="{D10289A3-D3C4-4904-972A-5DADA272F3E1}">
      <dgm:prSet/>
      <dgm:spPr/>
      <dgm:t>
        <a:bodyPr/>
        <a:lstStyle/>
        <a:p>
          <a:endParaRPr lang="zh-TW" altLang="en-US"/>
        </a:p>
      </dgm:t>
    </dgm:pt>
    <dgm:pt modelId="{680E5C8C-E6A3-4A01-9EE7-0724D4BF2A73}" type="sibTrans" cxnId="{D10289A3-D3C4-4904-972A-5DADA272F3E1}">
      <dgm:prSet/>
      <dgm:spPr/>
      <dgm:t>
        <a:bodyPr/>
        <a:lstStyle/>
        <a:p>
          <a:endParaRPr lang="zh-TW" altLang="en-US"/>
        </a:p>
      </dgm:t>
    </dgm:pt>
    <dgm:pt modelId="{F5CBDA78-10B3-4579-A95E-70026E391056}" type="pres">
      <dgm:prSet presAssocID="{D39F7208-E467-4FE2-88BB-4903BBF512F7}" presName="composite" presStyleCnt="0">
        <dgm:presLayoutVars>
          <dgm:chMax val="5"/>
          <dgm:dir/>
          <dgm:resizeHandles val="exact"/>
        </dgm:presLayoutVars>
      </dgm:prSet>
      <dgm:spPr/>
      <dgm:t>
        <a:bodyPr/>
        <a:lstStyle/>
        <a:p>
          <a:endParaRPr lang="zh-TW" altLang="en-US"/>
        </a:p>
      </dgm:t>
    </dgm:pt>
    <dgm:pt modelId="{693A08D9-770C-4E2B-8920-DB86C92F0F03}" type="pres">
      <dgm:prSet presAssocID="{62FE5A23-DC73-4965-B104-137EA3D71701}" presName="circle1" presStyleLbl="lnNode1" presStyleIdx="0" presStyleCnt="4"/>
      <dgm:spPr/>
    </dgm:pt>
    <dgm:pt modelId="{E84472CB-FECD-4EFB-A598-85568964825E}" type="pres">
      <dgm:prSet presAssocID="{62FE5A23-DC73-4965-B104-137EA3D71701}" presName="text1" presStyleLbl="revTx" presStyleIdx="0" presStyleCnt="4" custScaleX="168660" custLinFactNeighborX="27593" custLinFactNeighborY="-1511">
        <dgm:presLayoutVars>
          <dgm:bulletEnabled val="1"/>
        </dgm:presLayoutVars>
      </dgm:prSet>
      <dgm:spPr/>
      <dgm:t>
        <a:bodyPr/>
        <a:lstStyle/>
        <a:p>
          <a:endParaRPr lang="zh-TW" altLang="en-US"/>
        </a:p>
      </dgm:t>
    </dgm:pt>
    <dgm:pt modelId="{DCF0336E-2310-405B-AE44-13D168FEE82A}" type="pres">
      <dgm:prSet presAssocID="{62FE5A23-DC73-4965-B104-137EA3D71701}" presName="line1" presStyleLbl="callout" presStyleIdx="0" presStyleCnt="8"/>
      <dgm:spPr/>
    </dgm:pt>
    <dgm:pt modelId="{AA2CDA04-5020-4C81-8C06-A244779B9E18}" type="pres">
      <dgm:prSet presAssocID="{62FE5A23-DC73-4965-B104-137EA3D71701}" presName="d1" presStyleLbl="callout" presStyleIdx="1" presStyleCnt="8"/>
      <dgm:spPr/>
    </dgm:pt>
    <dgm:pt modelId="{6FFAD232-E35B-49A7-A4A4-481B9AD599F4}" type="pres">
      <dgm:prSet presAssocID="{0A4C65CC-CEE7-4BB3-BA2D-1152DF788158}" presName="circle2" presStyleLbl="lnNode1" presStyleIdx="1" presStyleCnt="4"/>
      <dgm:spPr/>
    </dgm:pt>
    <dgm:pt modelId="{1973CC78-D6A5-4A5D-B047-7F7B67B76797}" type="pres">
      <dgm:prSet presAssocID="{0A4C65CC-CEE7-4BB3-BA2D-1152DF788158}" presName="text2" presStyleLbl="revTx" presStyleIdx="1" presStyleCnt="4" custScaleX="181629" custScaleY="61205" custLinFactNeighborX="40831" custLinFactNeighborY="-30260">
        <dgm:presLayoutVars>
          <dgm:bulletEnabled val="1"/>
        </dgm:presLayoutVars>
      </dgm:prSet>
      <dgm:spPr/>
      <dgm:t>
        <a:bodyPr/>
        <a:lstStyle/>
        <a:p>
          <a:endParaRPr lang="zh-TW" altLang="en-US"/>
        </a:p>
      </dgm:t>
    </dgm:pt>
    <dgm:pt modelId="{292626AB-74F4-4634-9922-97D7E934E23E}" type="pres">
      <dgm:prSet presAssocID="{0A4C65CC-CEE7-4BB3-BA2D-1152DF788158}" presName="line2" presStyleLbl="callout" presStyleIdx="2" presStyleCnt="8"/>
      <dgm:spPr/>
    </dgm:pt>
    <dgm:pt modelId="{922FABE1-CD09-48DB-AD94-CE611AFCFEFB}" type="pres">
      <dgm:prSet presAssocID="{0A4C65CC-CEE7-4BB3-BA2D-1152DF788158}" presName="d2" presStyleLbl="callout" presStyleIdx="3" presStyleCnt="8"/>
      <dgm:spPr/>
    </dgm:pt>
    <dgm:pt modelId="{5EEA1548-AFBD-4025-B1C2-6426991D1463}" type="pres">
      <dgm:prSet presAssocID="{BE5BDF76-364F-42C6-89D9-22FCD6B91261}" presName="circle3" presStyleLbl="lnNode1" presStyleIdx="2" presStyleCnt="4"/>
      <dgm:spPr/>
    </dgm:pt>
    <dgm:pt modelId="{A5B8203D-5898-4454-92C2-8210352A3571}" type="pres">
      <dgm:prSet presAssocID="{BE5BDF76-364F-42C6-89D9-22FCD6B91261}" presName="text3" presStyleLbl="revTx" presStyleIdx="2" presStyleCnt="4" custScaleX="167479" custLinFactNeighborX="38132" custLinFactNeighborY="31243">
        <dgm:presLayoutVars>
          <dgm:bulletEnabled val="1"/>
        </dgm:presLayoutVars>
      </dgm:prSet>
      <dgm:spPr/>
      <dgm:t>
        <a:bodyPr/>
        <a:lstStyle/>
        <a:p>
          <a:endParaRPr lang="zh-TW" altLang="en-US"/>
        </a:p>
      </dgm:t>
    </dgm:pt>
    <dgm:pt modelId="{5615DAE0-CBB3-47EF-8EB5-B6E331B75E94}" type="pres">
      <dgm:prSet presAssocID="{BE5BDF76-364F-42C6-89D9-22FCD6B91261}" presName="line3" presStyleLbl="callout" presStyleIdx="4" presStyleCnt="8"/>
      <dgm:spPr/>
    </dgm:pt>
    <dgm:pt modelId="{844AA8FF-4EB5-4F13-BA4C-4AF18201FA8B}" type="pres">
      <dgm:prSet presAssocID="{BE5BDF76-364F-42C6-89D9-22FCD6B91261}" presName="d3" presStyleLbl="callout" presStyleIdx="5" presStyleCnt="8"/>
      <dgm:spPr/>
    </dgm:pt>
    <dgm:pt modelId="{C1AD171D-D268-4287-A335-E6E9EC0337C8}" type="pres">
      <dgm:prSet presAssocID="{55E90020-5143-463E-9475-E872F2ED1A61}" presName="circle4" presStyleLbl="lnNode1" presStyleIdx="3" presStyleCnt="4"/>
      <dgm:spPr/>
    </dgm:pt>
    <dgm:pt modelId="{D54BE376-B7BF-4A46-8C7F-CA502DA11655}" type="pres">
      <dgm:prSet presAssocID="{55E90020-5143-463E-9475-E872F2ED1A61}" presName="text4" presStyleLbl="revTx" presStyleIdx="3" presStyleCnt="4" custScaleX="162371" custLinFactNeighborX="35228" custLinFactNeighborY="9181">
        <dgm:presLayoutVars>
          <dgm:bulletEnabled val="1"/>
        </dgm:presLayoutVars>
      </dgm:prSet>
      <dgm:spPr/>
      <dgm:t>
        <a:bodyPr/>
        <a:lstStyle/>
        <a:p>
          <a:endParaRPr lang="zh-TW" altLang="en-US"/>
        </a:p>
      </dgm:t>
    </dgm:pt>
    <dgm:pt modelId="{4CF4C2CB-E8F3-4269-9932-6CD79FF0E5FD}" type="pres">
      <dgm:prSet presAssocID="{55E90020-5143-463E-9475-E872F2ED1A61}" presName="line4" presStyleLbl="callout" presStyleIdx="6" presStyleCnt="8"/>
      <dgm:spPr/>
    </dgm:pt>
    <dgm:pt modelId="{FE53C4BD-5536-40BA-912F-F92486D8551A}" type="pres">
      <dgm:prSet presAssocID="{55E90020-5143-463E-9475-E872F2ED1A61}" presName="d4" presStyleLbl="callout" presStyleIdx="7" presStyleCnt="8" custLinFactNeighborX="1099" custLinFactNeighborY="-2541"/>
      <dgm:spPr/>
    </dgm:pt>
  </dgm:ptLst>
  <dgm:cxnLst>
    <dgm:cxn modelId="{09F54BED-F75C-45D3-B181-444D2C3100C2}" type="presOf" srcId="{55E90020-5143-463E-9475-E872F2ED1A61}" destId="{D54BE376-B7BF-4A46-8C7F-CA502DA11655}" srcOrd="0" destOrd="0" presId="urn:microsoft.com/office/officeart/2005/8/layout/target1"/>
    <dgm:cxn modelId="{E8E3AF92-66CE-4D74-8D1A-4697902A376B}" type="presOf" srcId="{0A4C65CC-CEE7-4BB3-BA2D-1152DF788158}" destId="{1973CC78-D6A5-4A5D-B047-7F7B67B76797}" srcOrd="0" destOrd="0" presId="urn:microsoft.com/office/officeart/2005/8/layout/target1"/>
    <dgm:cxn modelId="{B5CB21F1-7B3A-4AA8-B468-A82DD81EF2CF}" type="presOf" srcId="{BE5BDF76-364F-42C6-89D9-22FCD6B91261}" destId="{A5B8203D-5898-4454-92C2-8210352A3571}" srcOrd="0" destOrd="0" presId="urn:microsoft.com/office/officeart/2005/8/layout/target1"/>
    <dgm:cxn modelId="{61851609-B78B-4524-8192-CE06252B8F69}" srcId="{D39F7208-E467-4FE2-88BB-4903BBF512F7}" destId="{62FE5A23-DC73-4965-B104-137EA3D71701}" srcOrd="0" destOrd="0" parTransId="{E56BBC6F-AEA6-43DC-A11A-8070A80F8EBC}" sibTransId="{929D2246-5B5E-4534-844D-AAA9C87ECFA4}"/>
    <dgm:cxn modelId="{210ED1B1-7AB7-418E-8E30-3CC4042FF90F}" srcId="{D39F7208-E467-4FE2-88BB-4903BBF512F7}" destId="{BE5BDF76-364F-42C6-89D9-22FCD6B91261}" srcOrd="2" destOrd="0" parTransId="{7EE61988-E10B-4B24-9128-A90A3B894718}" sibTransId="{D9B48EF8-DB12-4B26-BFFA-BC458B252F75}"/>
    <dgm:cxn modelId="{9CB31B38-6533-44E3-9F26-FE59B11C5AA4}" srcId="{D39F7208-E467-4FE2-88BB-4903BBF512F7}" destId="{0A4C65CC-CEE7-4BB3-BA2D-1152DF788158}" srcOrd="1" destOrd="0" parTransId="{0AE979A3-4B15-4E7D-9DA0-F3DA06B162BB}" sibTransId="{166156DE-232A-4368-8674-0AF8940EFB45}"/>
    <dgm:cxn modelId="{D10289A3-D3C4-4904-972A-5DADA272F3E1}" srcId="{D39F7208-E467-4FE2-88BB-4903BBF512F7}" destId="{55E90020-5143-463E-9475-E872F2ED1A61}" srcOrd="3" destOrd="0" parTransId="{C6AA728D-450B-4C5A-A8FD-E3FD1BAB2C36}" sibTransId="{680E5C8C-E6A3-4A01-9EE7-0724D4BF2A73}"/>
    <dgm:cxn modelId="{5234EE8F-2B04-45FB-8A22-37E087A4EEF3}" type="presOf" srcId="{D39F7208-E467-4FE2-88BB-4903BBF512F7}" destId="{F5CBDA78-10B3-4579-A95E-70026E391056}" srcOrd="0" destOrd="0" presId="urn:microsoft.com/office/officeart/2005/8/layout/target1"/>
    <dgm:cxn modelId="{EEC72DD0-8F2E-436C-8A06-CAAD75DDCC25}" type="presOf" srcId="{62FE5A23-DC73-4965-B104-137EA3D71701}" destId="{E84472CB-FECD-4EFB-A598-85568964825E}" srcOrd="0" destOrd="0" presId="urn:microsoft.com/office/officeart/2005/8/layout/target1"/>
    <dgm:cxn modelId="{AC7F2CE2-335F-467E-B92E-AB796FB92152}" type="presParOf" srcId="{F5CBDA78-10B3-4579-A95E-70026E391056}" destId="{693A08D9-770C-4E2B-8920-DB86C92F0F03}" srcOrd="0" destOrd="0" presId="urn:microsoft.com/office/officeart/2005/8/layout/target1"/>
    <dgm:cxn modelId="{DCF05C03-5C49-4397-AD10-EC0671433559}" type="presParOf" srcId="{F5CBDA78-10B3-4579-A95E-70026E391056}" destId="{E84472CB-FECD-4EFB-A598-85568964825E}" srcOrd="1" destOrd="0" presId="urn:microsoft.com/office/officeart/2005/8/layout/target1"/>
    <dgm:cxn modelId="{60140BB8-BBDD-468F-8332-EA4DEE9170F7}" type="presParOf" srcId="{F5CBDA78-10B3-4579-A95E-70026E391056}" destId="{DCF0336E-2310-405B-AE44-13D168FEE82A}" srcOrd="2" destOrd="0" presId="urn:microsoft.com/office/officeart/2005/8/layout/target1"/>
    <dgm:cxn modelId="{A17B1C8B-BFAD-461B-A86A-EDE1BF18E9AC}" type="presParOf" srcId="{F5CBDA78-10B3-4579-A95E-70026E391056}" destId="{AA2CDA04-5020-4C81-8C06-A244779B9E18}" srcOrd="3" destOrd="0" presId="urn:microsoft.com/office/officeart/2005/8/layout/target1"/>
    <dgm:cxn modelId="{B1B00EF2-7E69-4ED0-A763-D0A19FAB25D3}" type="presParOf" srcId="{F5CBDA78-10B3-4579-A95E-70026E391056}" destId="{6FFAD232-E35B-49A7-A4A4-481B9AD599F4}" srcOrd="4" destOrd="0" presId="urn:microsoft.com/office/officeart/2005/8/layout/target1"/>
    <dgm:cxn modelId="{4DED3F6C-7383-41B3-B864-A9A9D34A06FD}" type="presParOf" srcId="{F5CBDA78-10B3-4579-A95E-70026E391056}" destId="{1973CC78-D6A5-4A5D-B047-7F7B67B76797}" srcOrd="5" destOrd="0" presId="urn:microsoft.com/office/officeart/2005/8/layout/target1"/>
    <dgm:cxn modelId="{1B3A4F39-86C8-45BF-9652-39F56552DC42}" type="presParOf" srcId="{F5CBDA78-10B3-4579-A95E-70026E391056}" destId="{292626AB-74F4-4634-9922-97D7E934E23E}" srcOrd="6" destOrd="0" presId="urn:microsoft.com/office/officeart/2005/8/layout/target1"/>
    <dgm:cxn modelId="{3EE03730-B1F3-478E-96F0-51B402FEB8D6}" type="presParOf" srcId="{F5CBDA78-10B3-4579-A95E-70026E391056}" destId="{922FABE1-CD09-48DB-AD94-CE611AFCFEFB}" srcOrd="7" destOrd="0" presId="urn:microsoft.com/office/officeart/2005/8/layout/target1"/>
    <dgm:cxn modelId="{99EEEC05-1082-43DF-BC26-213B348F3C25}" type="presParOf" srcId="{F5CBDA78-10B3-4579-A95E-70026E391056}" destId="{5EEA1548-AFBD-4025-B1C2-6426991D1463}" srcOrd="8" destOrd="0" presId="urn:microsoft.com/office/officeart/2005/8/layout/target1"/>
    <dgm:cxn modelId="{2016BDFD-90B0-499A-B505-EE82290B8F3B}" type="presParOf" srcId="{F5CBDA78-10B3-4579-A95E-70026E391056}" destId="{A5B8203D-5898-4454-92C2-8210352A3571}" srcOrd="9" destOrd="0" presId="urn:microsoft.com/office/officeart/2005/8/layout/target1"/>
    <dgm:cxn modelId="{2567ADF2-56C9-47F1-A21A-622BA8BAA0BA}" type="presParOf" srcId="{F5CBDA78-10B3-4579-A95E-70026E391056}" destId="{5615DAE0-CBB3-47EF-8EB5-B6E331B75E94}" srcOrd="10" destOrd="0" presId="urn:microsoft.com/office/officeart/2005/8/layout/target1"/>
    <dgm:cxn modelId="{1D73FD4D-0DE0-460C-92F8-E7F4233AED65}" type="presParOf" srcId="{F5CBDA78-10B3-4579-A95E-70026E391056}" destId="{844AA8FF-4EB5-4F13-BA4C-4AF18201FA8B}" srcOrd="11" destOrd="0" presId="urn:microsoft.com/office/officeart/2005/8/layout/target1"/>
    <dgm:cxn modelId="{DC5C5922-B569-4F44-BA9F-8B12D70DD959}" type="presParOf" srcId="{F5CBDA78-10B3-4579-A95E-70026E391056}" destId="{C1AD171D-D268-4287-A335-E6E9EC0337C8}" srcOrd="12" destOrd="0" presId="urn:microsoft.com/office/officeart/2005/8/layout/target1"/>
    <dgm:cxn modelId="{3BB3F14B-D6A0-4977-BFEC-83F7C11D1D06}" type="presParOf" srcId="{F5CBDA78-10B3-4579-A95E-70026E391056}" destId="{D54BE376-B7BF-4A46-8C7F-CA502DA11655}" srcOrd="13" destOrd="0" presId="urn:microsoft.com/office/officeart/2005/8/layout/target1"/>
    <dgm:cxn modelId="{65865375-2CEC-4787-B771-16639554179D}" type="presParOf" srcId="{F5CBDA78-10B3-4579-A95E-70026E391056}" destId="{4CF4C2CB-E8F3-4269-9932-6CD79FF0E5FD}" srcOrd="14" destOrd="0" presId="urn:microsoft.com/office/officeart/2005/8/layout/target1"/>
    <dgm:cxn modelId="{0B277B98-7A4A-42E7-8D9D-DBF6F35732AC}" type="presParOf" srcId="{F5CBDA78-10B3-4579-A95E-70026E391056}" destId="{FE53C4BD-5536-40BA-912F-F92486D8551A}" srcOrd="15"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654DB-3DD6-4AF4-852D-5584B1BB35FC}">
      <dsp:nvSpPr>
        <dsp:cNvPr id="0" name=""/>
        <dsp:cNvSpPr/>
      </dsp:nvSpPr>
      <dsp:spPr>
        <a:xfrm rot="5400000">
          <a:off x="5424259" y="-2391573"/>
          <a:ext cx="598205" cy="538669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詩、詞、散文、小說、劇本、學術論文、演講</a:t>
          </a:r>
          <a:endParaRPr lang="zh-TW" altLang="en-US" sz="1800" b="1" kern="1200" dirty="0">
            <a:latin typeface="標楷體" pitchFamily="65" charset="-120"/>
            <a:ea typeface="標楷體" pitchFamily="65" charset="-120"/>
          </a:endParaRPr>
        </a:p>
      </dsp:txBody>
      <dsp:txXfrm rot="-5400000">
        <a:off x="3030015" y="31873"/>
        <a:ext cx="5357491" cy="539801"/>
      </dsp:txXfrm>
    </dsp:sp>
    <dsp:sp modelId="{D1DD63C8-32E1-44C4-9A36-4B22A815E4B6}">
      <dsp:nvSpPr>
        <dsp:cNvPr id="0" name=""/>
        <dsp:cNvSpPr/>
      </dsp:nvSpPr>
      <dsp:spPr>
        <a:xfrm>
          <a:off x="0" y="47960"/>
          <a:ext cx="3030015" cy="50762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語文著作</a:t>
          </a:r>
          <a:endParaRPr lang="zh-TW" altLang="en-US" sz="2400" b="1" kern="1200" dirty="0">
            <a:latin typeface="標楷體" pitchFamily="65" charset="-120"/>
            <a:ea typeface="標楷體" pitchFamily="65" charset="-120"/>
          </a:endParaRPr>
        </a:p>
      </dsp:txBody>
      <dsp:txXfrm>
        <a:off x="24780" y="72740"/>
        <a:ext cx="2980455" cy="458064"/>
      </dsp:txXfrm>
    </dsp:sp>
    <dsp:sp modelId="{BE130A4B-AD31-409B-8471-93F6AA8A8518}">
      <dsp:nvSpPr>
        <dsp:cNvPr id="0" name=""/>
        <dsp:cNvSpPr/>
      </dsp:nvSpPr>
      <dsp:spPr>
        <a:xfrm rot="5400000">
          <a:off x="5525906" y="-1815910"/>
          <a:ext cx="406099" cy="5391959"/>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歌詞、曲譜</a:t>
          </a:r>
          <a:endParaRPr lang="zh-TW" altLang="en-US" sz="1800" b="1" kern="1200" dirty="0">
            <a:latin typeface="標楷體" pitchFamily="65" charset="-120"/>
            <a:ea typeface="標楷體" pitchFamily="65" charset="-120"/>
          </a:endParaRPr>
        </a:p>
      </dsp:txBody>
      <dsp:txXfrm rot="-5400000">
        <a:off x="3032976" y="696844"/>
        <a:ext cx="5372135" cy="366451"/>
      </dsp:txXfrm>
    </dsp:sp>
    <dsp:sp modelId="{05A4147A-4F92-4618-8A6C-FABF49D92DF1}">
      <dsp:nvSpPr>
        <dsp:cNvPr id="0" name=""/>
        <dsp:cNvSpPr/>
      </dsp:nvSpPr>
      <dsp:spPr>
        <a:xfrm>
          <a:off x="0" y="626256"/>
          <a:ext cx="3032976" cy="50762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音樂著作</a:t>
          </a:r>
          <a:endParaRPr lang="zh-TW" altLang="en-US" sz="2400" b="1" kern="1200" dirty="0">
            <a:latin typeface="標楷體" pitchFamily="65" charset="-120"/>
            <a:ea typeface="標楷體" pitchFamily="65" charset="-120"/>
          </a:endParaRPr>
        </a:p>
      </dsp:txBody>
      <dsp:txXfrm>
        <a:off x="24780" y="651036"/>
        <a:ext cx="2983416" cy="458064"/>
      </dsp:txXfrm>
    </dsp:sp>
    <dsp:sp modelId="{41F3CE6F-3764-4970-9CD2-6D4114E7EF83}">
      <dsp:nvSpPr>
        <dsp:cNvPr id="0" name=""/>
        <dsp:cNvSpPr/>
      </dsp:nvSpPr>
      <dsp:spPr>
        <a:xfrm rot="5400000">
          <a:off x="5525906" y="-1282904"/>
          <a:ext cx="406099" cy="5391959"/>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舞蹈、歌劇、話劇</a:t>
          </a:r>
          <a:endParaRPr lang="zh-TW" altLang="en-US" sz="1800" b="1" kern="1200" dirty="0">
            <a:latin typeface="標楷體" pitchFamily="65" charset="-120"/>
            <a:ea typeface="標楷體" pitchFamily="65" charset="-120"/>
          </a:endParaRPr>
        </a:p>
      </dsp:txBody>
      <dsp:txXfrm rot="-5400000">
        <a:off x="3032976" y="1229850"/>
        <a:ext cx="5372135" cy="366451"/>
      </dsp:txXfrm>
    </dsp:sp>
    <dsp:sp modelId="{DEE74DC3-1989-4802-B972-93EED557A8D6}">
      <dsp:nvSpPr>
        <dsp:cNvPr id="0" name=""/>
        <dsp:cNvSpPr/>
      </dsp:nvSpPr>
      <dsp:spPr>
        <a:xfrm>
          <a:off x="0" y="1159262"/>
          <a:ext cx="3032976" cy="50762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戲劇、舞蹈著作</a:t>
          </a:r>
          <a:endParaRPr lang="zh-TW" altLang="en-US" sz="2400" b="1" kern="1200" dirty="0">
            <a:latin typeface="標楷體" pitchFamily="65" charset="-120"/>
            <a:ea typeface="標楷體" pitchFamily="65" charset="-120"/>
          </a:endParaRPr>
        </a:p>
      </dsp:txBody>
      <dsp:txXfrm>
        <a:off x="24780" y="1184042"/>
        <a:ext cx="2983416" cy="458064"/>
      </dsp:txXfrm>
    </dsp:sp>
    <dsp:sp modelId="{3A2DAF11-8F2B-4581-B177-78BB926D1912}">
      <dsp:nvSpPr>
        <dsp:cNvPr id="0" name=""/>
        <dsp:cNvSpPr/>
      </dsp:nvSpPr>
      <dsp:spPr>
        <a:xfrm rot="5400000">
          <a:off x="5525906" y="-749898"/>
          <a:ext cx="406099" cy="5391959"/>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711200">
            <a:lnSpc>
              <a:spcPct val="90000"/>
            </a:lnSpc>
            <a:spcBef>
              <a:spcPct val="0"/>
            </a:spcBef>
            <a:spcAft>
              <a:spcPct val="15000"/>
            </a:spcAft>
            <a:buChar char="••"/>
          </a:pPr>
          <a:r>
            <a:rPr lang="zh-TW" altLang="en-US" sz="1600" b="1" kern="1200" dirty="0" smtClean="0">
              <a:latin typeface="標楷體" pitchFamily="65" charset="-120"/>
              <a:ea typeface="標楷體" pitchFamily="65" charset="-120"/>
            </a:rPr>
            <a:t>繪畫、漫畫、連環圖</a:t>
          </a:r>
          <a:r>
            <a:rPr lang="en-US" altLang="zh-TW" sz="1600" b="1" kern="1200" dirty="0" smtClean="0">
              <a:latin typeface="標楷體" pitchFamily="65" charset="-120"/>
              <a:ea typeface="標楷體" pitchFamily="65" charset="-120"/>
            </a:rPr>
            <a:t>(</a:t>
          </a:r>
          <a:r>
            <a:rPr lang="zh-TW" altLang="en-US" sz="1600" b="1" kern="1200" dirty="0" smtClean="0">
              <a:latin typeface="標楷體" pitchFamily="65" charset="-120"/>
              <a:ea typeface="標楷體" pitchFamily="65" charset="-120"/>
            </a:rPr>
            <a:t>卡通</a:t>
          </a:r>
          <a:r>
            <a:rPr lang="en-US" altLang="zh-TW" sz="1600" b="1" kern="1200" dirty="0" smtClean="0">
              <a:latin typeface="標楷體" pitchFamily="65" charset="-120"/>
              <a:ea typeface="標楷體" pitchFamily="65" charset="-120"/>
            </a:rPr>
            <a:t>)</a:t>
          </a:r>
          <a:r>
            <a:rPr lang="zh-TW" altLang="en-US" sz="1600" b="1" kern="1200" dirty="0" smtClean="0">
              <a:latin typeface="標楷體" pitchFamily="65" charset="-120"/>
              <a:ea typeface="標楷體" pitchFamily="65" charset="-120"/>
            </a:rPr>
            <a:t>、素描、書法、字型繪畫、雕塑、美術工藝品</a:t>
          </a:r>
          <a:endParaRPr lang="zh-TW" altLang="en-US" sz="1600" b="1" kern="1200" dirty="0">
            <a:latin typeface="標楷體" pitchFamily="65" charset="-120"/>
            <a:ea typeface="標楷體" pitchFamily="65" charset="-120"/>
          </a:endParaRPr>
        </a:p>
      </dsp:txBody>
      <dsp:txXfrm rot="-5400000">
        <a:off x="3032976" y="1762856"/>
        <a:ext cx="5372135" cy="366451"/>
      </dsp:txXfrm>
    </dsp:sp>
    <dsp:sp modelId="{FE8EDCC1-6270-44D4-BDE7-A918DE4EDB04}">
      <dsp:nvSpPr>
        <dsp:cNvPr id="0" name=""/>
        <dsp:cNvSpPr/>
      </dsp:nvSpPr>
      <dsp:spPr>
        <a:xfrm>
          <a:off x="0" y="1692268"/>
          <a:ext cx="3032976" cy="50762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美術著作</a:t>
          </a:r>
          <a:endParaRPr lang="zh-TW" altLang="en-US" sz="2400" b="1" kern="1200" dirty="0">
            <a:latin typeface="標楷體" pitchFamily="65" charset="-120"/>
            <a:ea typeface="標楷體" pitchFamily="65" charset="-120"/>
          </a:endParaRPr>
        </a:p>
      </dsp:txBody>
      <dsp:txXfrm>
        <a:off x="24780" y="1717048"/>
        <a:ext cx="2983416" cy="458064"/>
      </dsp:txXfrm>
    </dsp:sp>
    <dsp:sp modelId="{A20E5E48-A8A1-4E63-8139-94B9A35242C2}">
      <dsp:nvSpPr>
        <dsp:cNvPr id="0" name=""/>
        <dsp:cNvSpPr/>
      </dsp:nvSpPr>
      <dsp:spPr>
        <a:xfrm rot="5400000">
          <a:off x="5525906" y="-216892"/>
          <a:ext cx="406099" cy="5391959"/>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照片、幻燈片</a:t>
          </a:r>
          <a:endParaRPr lang="zh-TW" altLang="en-US" sz="1800" b="1" kern="1200" dirty="0">
            <a:latin typeface="標楷體" pitchFamily="65" charset="-120"/>
            <a:ea typeface="標楷體" pitchFamily="65" charset="-120"/>
          </a:endParaRPr>
        </a:p>
      </dsp:txBody>
      <dsp:txXfrm rot="-5400000">
        <a:off x="3032976" y="2295862"/>
        <a:ext cx="5372135" cy="366451"/>
      </dsp:txXfrm>
    </dsp:sp>
    <dsp:sp modelId="{3D6AFC59-2ACE-4B44-B46A-BD8BD4A46A78}">
      <dsp:nvSpPr>
        <dsp:cNvPr id="0" name=""/>
        <dsp:cNvSpPr/>
      </dsp:nvSpPr>
      <dsp:spPr>
        <a:xfrm>
          <a:off x="0" y="2225274"/>
          <a:ext cx="3032976" cy="507624"/>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攝影著作</a:t>
          </a:r>
          <a:endParaRPr lang="zh-TW" altLang="en-US" sz="2400" b="1" kern="1200" dirty="0">
            <a:latin typeface="標楷體" pitchFamily="65" charset="-120"/>
            <a:ea typeface="標楷體" pitchFamily="65" charset="-120"/>
          </a:endParaRPr>
        </a:p>
      </dsp:txBody>
      <dsp:txXfrm>
        <a:off x="24780" y="2250054"/>
        <a:ext cx="2983416" cy="458064"/>
      </dsp:txXfrm>
    </dsp:sp>
    <dsp:sp modelId="{2493A5B6-C97A-4EC9-B443-90177D17DDF0}">
      <dsp:nvSpPr>
        <dsp:cNvPr id="0" name=""/>
        <dsp:cNvSpPr/>
      </dsp:nvSpPr>
      <dsp:spPr>
        <a:xfrm rot="5400000">
          <a:off x="5525906" y="316113"/>
          <a:ext cx="406099" cy="5391959"/>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地圖、科技或工程設計圖、圖表</a:t>
          </a:r>
          <a:endParaRPr lang="zh-TW" altLang="en-US" sz="1800" b="1" kern="1200" dirty="0">
            <a:latin typeface="標楷體" pitchFamily="65" charset="-120"/>
            <a:ea typeface="標楷體" pitchFamily="65" charset="-120"/>
          </a:endParaRPr>
        </a:p>
      </dsp:txBody>
      <dsp:txXfrm rot="-5400000">
        <a:off x="3032976" y="2828867"/>
        <a:ext cx="5372135" cy="366451"/>
      </dsp:txXfrm>
    </dsp:sp>
    <dsp:sp modelId="{BBD62E72-7786-486C-A2C6-F42DA1AE9526}">
      <dsp:nvSpPr>
        <dsp:cNvPr id="0" name=""/>
        <dsp:cNvSpPr/>
      </dsp:nvSpPr>
      <dsp:spPr>
        <a:xfrm>
          <a:off x="0" y="2758280"/>
          <a:ext cx="3032976" cy="50762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圖形著作</a:t>
          </a:r>
          <a:endParaRPr lang="zh-TW" altLang="en-US" sz="2400" b="1" kern="1200" dirty="0">
            <a:latin typeface="標楷體" pitchFamily="65" charset="-120"/>
            <a:ea typeface="標楷體" pitchFamily="65" charset="-120"/>
          </a:endParaRPr>
        </a:p>
      </dsp:txBody>
      <dsp:txXfrm>
        <a:off x="24780" y="2783060"/>
        <a:ext cx="2983416" cy="458064"/>
      </dsp:txXfrm>
    </dsp:sp>
    <dsp:sp modelId="{2454FAB4-3C7B-4A06-8947-6EF8957D0BCD}">
      <dsp:nvSpPr>
        <dsp:cNvPr id="0" name=""/>
        <dsp:cNvSpPr/>
      </dsp:nvSpPr>
      <dsp:spPr>
        <a:xfrm rot="5400000">
          <a:off x="5525906" y="849119"/>
          <a:ext cx="406099" cy="5391959"/>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電影、錄影、電腦螢幕顯示之影像</a:t>
          </a:r>
          <a:endParaRPr lang="zh-TW" altLang="en-US" sz="1800" b="1" kern="1200" dirty="0">
            <a:latin typeface="標楷體" pitchFamily="65" charset="-120"/>
            <a:ea typeface="標楷體" pitchFamily="65" charset="-120"/>
          </a:endParaRPr>
        </a:p>
      </dsp:txBody>
      <dsp:txXfrm rot="-5400000">
        <a:off x="3032976" y="3361873"/>
        <a:ext cx="5372135" cy="366451"/>
      </dsp:txXfrm>
    </dsp:sp>
    <dsp:sp modelId="{BBB77646-B431-4C31-AADF-832FEB9A4F83}">
      <dsp:nvSpPr>
        <dsp:cNvPr id="0" name=""/>
        <dsp:cNvSpPr/>
      </dsp:nvSpPr>
      <dsp:spPr>
        <a:xfrm>
          <a:off x="0" y="3291286"/>
          <a:ext cx="3032976" cy="50762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視聽著作</a:t>
          </a:r>
          <a:endParaRPr lang="zh-TW" altLang="en-US" sz="2400" b="1" kern="1200" dirty="0">
            <a:latin typeface="標楷體" pitchFamily="65" charset="-120"/>
            <a:ea typeface="標楷體" pitchFamily="65" charset="-120"/>
          </a:endParaRPr>
        </a:p>
      </dsp:txBody>
      <dsp:txXfrm>
        <a:off x="24780" y="3316066"/>
        <a:ext cx="2983416" cy="458064"/>
      </dsp:txXfrm>
    </dsp:sp>
    <dsp:sp modelId="{4BB18FEB-1535-41B8-A0B5-077488D78841}">
      <dsp:nvSpPr>
        <dsp:cNvPr id="0" name=""/>
        <dsp:cNvSpPr/>
      </dsp:nvSpPr>
      <dsp:spPr>
        <a:xfrm rot="5400000">
          <a:off x="5525906" y="1382125"/>
          <a:ext cx="406099" cy="5391959"/>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音樂</a:t>
          </a:r>
          <a:r>
            <a:rPr lang="en-US" altLang="zh-TW" sz="1800" b="1" kern="1200" dirty="0" smtClean="0">
              <a:latin typeface="標楷體" pitchFamily="65" charset="-120"/>
              <a:ea typeface="標楷體" pitchFamily="65" charset="-120"/>
            </a:rPr>
            <a:t>CD</a:t>
          </a:r>
          <a:r>
            <a:rPr lang="zh-TW" altLang="en-US" sz="1800" b="1" kern="1200" dirty="0" smtClean="0">
              <a:latin typeface="標楷體" pitchFamily="65" charset="-120"/>
              <a:ea typeface="標楷體" pitchFamily="65" charset="-120"/>
            </a:rPr>
            <a:t>、卡帶</a:t>
          </a:r>
          <a:endParaRPr lang="zh-TW" altLang="en-US" sz="1800" b="1" kern="1200" dirty="0">
            <a:latin typeface="標楷體" pitchFamily="65" charset="-120"/>
            <a:ea typeface="標楷體" pitchFamily="65" charset="-120"/>
          </a:endParaRPr>
        </a:p>
      </dsp:txBody>
      <dsp:txXfrm rot="-5400000">
        <a:off x="3032976" y="3894879"/>
        <a:ext cx="5372135" cy="366451"/>
      </dsp:txXfrm>
    </dsp:sp>
    <dsp:sp modelId="{8621EB4A-9860-4F3E-8077-548CBD3AEFBE}">
      <dsp:nvSpPr>
        <dsp:cNvPr id="0" name=""/>
        <dsp:cNvSpPr/>
      </dsp:nvSpPr>
      <dsp:spPr>
        <a:xfrm>
          <a:off x="0" y="3824292"/>
          <a:ext cx="3032976" cy="50762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錄音著作</a:t>
          </a:r>
          <a:endParaRPr lang="zh-TW" altLang="en-US" sz="2400" b="1" kern="1200" dirty="0">
            <a:latin typeface="標楷體" pitchFamily="65" charset="-120"/>
            <a:ea typeface="標楷體" pitchFamily="65" charset="-120"/>
          </a:endParaRPr>
        </a:p>
      </dsp:txBody>
      <dsp:txXfrm>
        <a:off x="24780" y="3849072"/>
        <a:ext cx="2983416" cy="458064"/>
      </dsp:txXfrm>
    </dsp:sp>
    <dsp:sp modelId="{3AC6DB96-5A52-4EFA-8A57-1AB35BCFF28E}">
      <dsp:nvSpPr>
        <dsp:cNvPr id="0" name=""/>
        <dsp:cNvSpPr/>
      </dsp:nvSpPr>
      <dsp:spPr>
        <a:xfrm rot="5400000">
          <a:off x="5525906" y="1915131"/>
          <a:ext cx="406099" cy="5391959"/>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建築物、建築模型、建築設計圖</a:t>
          </a:r>
          <a:endParaRPr lang="zh-TW" altLang="en-US" sz="1800" b="1" kern="1200" dirty="0">
            <a:latin typeface="標楷體" pitchFamily="65" charset="-120"/>
            <a:ea typeface="標楷體" pitchFamily="65" charset="-120"/>
          </a:endParaRPr>
        </a:p>
      </dsp:txBody>
      <dsp:txXfrm rot="-5400000">
        <a:off x="3032976" y="4427885"/>
        <a:ext cx="5372135" cy="366451"/>
      </dsp:txXfrm>
    </dsp:sp>
    <dsp:sp modelId="{CD348CC1-180E-4660-B6D4-985543E43EAD}">
      <dsp:nvSpPr>
        <dsp:cNvPr id="0" name=""/>
        <dsp:cNvSpPr/>
      </dsp:nvSpPr>
      <dsp:spPr>
        <a:xfrm>
          <a:off x="0" y="4357298"/>
          <a:ext cx="3032976" cy="50762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建築著作</a:t>
          </a:r>
          <a:endParaRPr lang="zh-TW" altLang="en-US" sz="2400" b="1" kern="1200" dirty="0">
            <a:latin typeface="標楷體" pitchFamily="65" charset="-120"/>
            <a:ea typeface="標楷體" pitchFamily="65" charset="-120"/>
          </a:endParaRPr>
        </a:p>
      </dsp:txBody>
      <dsp:txXfrm>
        <a:off x="24780" y="4382078"/>
        <a:ext cx="2983416" cy="458064"/>
      </dsp:txXfrm>
    </dsp:sp>
    <dsp:sp modelId="{1CC7B446-6A6F-4C38-89DA-5EC7832162CA}">
      <dsp:nvSpPr>
        <dsp:cNvPr id="0" name=""/>
        <dsp:cNvSpPr/>
      </dsp:nvSpPr>
      <dsp:spPr>
        <a:xfrm rot="5400000">
          <a:off x="5525906" y="2448137"/>
          <a:ext cx="406099" cy="5391959"/>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zh-TW" altLang="en-US" sz="1500" b="1" kern="1200" dirty="0" smtClean="0">
              <a:latin typeface="標楷體" pitchFamily="65" charset="-120"/>
              <a:ea typeface="標楷體" pitchFamily="65" charset="-120"/>
            </a:rPr>
            <a:t>直接或間接使電腦產生一定結果為目的所組成之指令組合。</a:t>
          </a:r>
          <a:endParaRPr lang="zh-TW" altLang="en-US" sz="1500" b="1" kern="1200" dirty="0">
            <a:latin typeface="標楷體" pitchFamily="65" charset="-120"/>
            <a:ea typeface="標楷體" pitchFamily="65" charset="-120"/>
          </a:endParaRPr>
        </a:p>
      </dsp:txBody>
      <dsp:txXfrm rot="-5400000">
        <a:off x="3032976" y="4960891"/>
        <a:ext cx="5372135" cy="366451"/>
      </dsp:txXfrm>
    </dsp:sp>
    <dsp:sp modelId="{6CBD451A-1A35-4AE0-994D-4E236E65EA1C}">
      <dsp:nvSpPr>
        <dsp:cNvPr id="0" name=""/>
        <dsp:cNvSpPr/>
      </dsp:nvSpPr>
      <dsp:spPr>
        <a:xfrm>
          <a:off x="0" y="4890304"/>
          <a:ext cx="3032976" cy="507624"/>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電腦程式著作</a:t>
          </a:r>
          <a:endParaRPr lang="zh-TW" altLang="en-US" sz="2400" b="1" kern="1200" dirty="0">
            <a:latin typeface="標楷體" pitchFamily="65" charset="-120"/>
            <a:ea typeface="標楷體" pitchFamily="65" charset="-120"/>
          </a:endParaRPr>
        </a:p>
      </dsp:txBody>
      <dsp:txXfrm>
        <a:off x="24780" y="4915084"/>
        <a:ext cx="2983416" cy="45806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89EFD3-D9AB-40CE-899C-EA9F534C3FA3}">
      <dsp:nvSpPr>
        <dsp:cNvPr id="0" name=""/>
        <dsp:cNvSpPr/>
      </dsp:nvSpPr>
      <dsp:spPr>
        <a:xfrm>
          <a:off x="0" y="325828"/>
          <a:ext cx="7128792" cy="1097775"/>
        </a:xfrm>
        <a:prstGeom prst="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553273" tIns="354076" rIns="553273"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b="1" kern="1200" dirty="0" smtClean="0">
              <a:solidFill>
                <a:srgbClr val="996633"/>
              </a:solidFill>
              <a:latin typeface="標楷體" panose="03000509000000000000" pitchFamily="65" charset="-120"/>
              <a:ea typeface="標楷體" panose="03000509000000000000" pitchFamily="65" charset="-120"/>
            </a:rPr>
            <a:t>著作財產權，除本法另有規定外，存續於</a:t>
          </a:r>
          <a:r>
            <a:rPr lang="zh-TW" altLang="en-US" sz="2000" b="1" u="sng" kern="1200" dirty="0" smtClean="0">
              <a:solidFill>
                <a:srgbClr val="FF0000"/>
              </a:solidFill>
              <a:latin typeface="標楷體" panose="03000509000000000000" pitchFamily="65" charset="-120"/>
              <a:ea typeface="標楷體" panose="03000509000000000000" pitchFamily="65" charset="-120"/>
            </a:rPr>
            <a:t>著作人之生存期間及其死亡後</a:t>
          </a:r>
          <a:r>
            <a:rPr lang="en-US" altLang="zh-TW" sz="2000" b="1" u="sng" kern="1200" dirty="0" smtClean="0">
              <a:solidFill>
                <a:srgbClr val="FF0000"/>
              </a:solidFill>
              <a:latin typeface="標楷體" panose="03000509000000000000" pitchFamily="65" charset="-120"/>
              <a:ea typeface="標楷體" panose="03000509000000000000" pitchFamily="65" charset="-120"/>
            </a:rPr>
            <a:t>50</a:t>
          </a:r>
          <a:r>
            <a:rPr lang="zh-TW" altLang="en-US" sz="2000" b="1" u="sng" kern="1200" dirty="0" smtClean="0">
              <a:solidFill>
                <a:srgbClr val="FF0000"/>
              </a:solidFill>
              <a:latin typeface="標楷體" panose="03000509000000000000" pitchFamily="65" charset="-120"/>
              <a:ea typeface="標楷體" panose="03000509000000000000" pitchFamily="65" charset="-120"/>
            </a:rPr>
            <a:t>年</a:t>
          </a:r>
          <a:endParaRPr lang="zh-TW" altLang="en-US" sz="2000" kern="1200" dirty="0"/>
        </a:p>
      </dsp:txBody>
      <dsp:txXfrm>
        <a:off x="0" y="325828"/>
        <a:ext cx="7128792" cy="1097775"/>
      </dsp:txXfrm>
    </dsp:sp>
    <dsp:sp modelId="{CFAF87BC-2CF4-45F7-BCDC-0C474800B0E4}">
      <dsp:nvSpPr>
        <dsp:cNvPr id="0" name=""/>
        <dsp:cNvSpPr/>
      </dsp:nvSpPr>
      <dsp:spPr>
        <a:xfrm>
          <a:off x="356439" y="74908"/>
          <a:ext cx="4990154" cy="501840"/>
        </a:xfrm>
        <a:prstGeom prst="round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88616" tIns="0" rIns="188616" bIns="0" numCol="1" spcCol="1270" anchor="ctr" anchorCtr="0">
          <a:noAutofit/>
        </a:bodyPr>
        <a:lstStyle/>
        <a:p>
          <a:pPr lvl="0" algn="l" defTabSz="1066800">
            <a:lnSpc>
              <a:spcPct val="90000"/>
            </a:lnSpc>
            <a:spcBef>
              <a:spcPct val="0"/>
            </a:spcBef>
            <a:spcAft>
              <a:spcPct val="35000"/>
            </a:spcAft>
          </a:pPr>
          <a:r>
            <a:rPr lang="zh-TW" altLang="en-US" sz="2400" b="1" kern="1200"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自然人</a:t>
          </a:r>
          <a:endParaRPr lang="zh-TW" altLang="en-US" sz="2400" kern="1200" dirty="0">
            <a:effectLst>
              <a:outerShdw blurRad="38100" dist="38100" dir="2700000" algn="tl">
                <a:srgbClr val="000000">
                  <a:alpha val="43137"/>
                </a:srgbClr>
              </a:outerShdw>
            </a:effectLst>
          </a:endParaRPr>
        </a:p>
      </dsp:txBody>
      <dsp:txXfrm>
        <a:off x="380937" y="99406"/>
        <a:ext cx="4941158" cy="452844"/>
      </dsp:txXfrm>
    </dsp:sp>
    <dsp:sp modelId="{C7ABA5CB-C7A7-4211-8AF0-4EB9E6A039D5}">
      <dsp:nvSpPr>
        <dsp:cNvPr id="0" name=""/>
        <dsp:cNvSpPr/>
      </dsp:nvSpPr>
      <dsp:spPr>
        <a:xfrm>
          <a:off x="0" y="1766323"/>
          <a:ext cx="7128792" cy="1686825"/>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53273" tIns="354076" rIns="553273" bIns="142240" numCol="1" spcCol="1270" anchor="t" anchorCtr="0">
          <a:noAutofit/>
        </a:bodyPr>
        <a:lstStyle/>
        <a:p>
          <a:pPr marL="228600" lvl="1" indent="-228600" algn="just" defTabSz="889000">
            <a:lnSpc>
              <a:spcPct val="90000"/>
            </a:lnSpc>
            <a:spcBef>
              <a:spcPct val="0"/>
            </a:spcBef>
            <a:spcAft>
              <a:spcPct val="15000"/>
            </a:spcAft>
            <a:buChar char="••"/>
          </a:pPr>
          <a:r>
            <a:rPr lang="zh-TW" altLang="en-US" sz="2000" b="1" kern="1200" dirty="0" smtClean="0">
              <a:solidFill>
                <a:srgbClr val="996633"/>
              </a:solidFill>
              <a:latin typeface="標楷體" panose="03000509000000000000" pitchFamily="65" charset="-120"/>
              <a:ea typeface="標楷體" panose="03000509000000000000" pitchFamily="65" charset="-120"/>
            </a:rPr>
            <a:t>法人為著作人之著作，其著作財產權存續至其</a:t>
          </a:r>
          <a:r>
            <a:rPr lang="zh-TW" altLang="en-US" sz="2000" b="1" u="sng" kern="1200" dirty="0" smtClean="0">
              <a:solidFill>
                <a:srgbClr val="FF0000"/>
              </a:solidFill>
              <a:latin typeface="標楷體" panose="03000509000000000000" pitchFamily="65" charset="-120"/>
              <a:ea typeface="標楷體" panose="03000509000000000000" pitchFamily="65" charset="-120"/>
            </a:rPr>
            <a:t>著作公開發表後</a:t>
          </a:r>
          <a:r>
            <a:rPr lang="en-US" altLang="zh-TW" sz="2000" b="1" u="sng" kern="1200" dirty="0" smtClean="0">
              <a:solidFill>
                <a:srgbClr val="FF0000"/>
              </a:solidFill>
              <a:latin typeface="標楷體" panose="03000509000000000000" pitchFamily="65" charset="-120"/>
              <a:ea typeface="標楷體" panose="03000509000000000000" pitchFamily="65" charset="-120"/>
            </a:rPr>
            <a:t>50</a:t>
          </a:r>
          <a:r>
            <a:rPr lang="zh-TW" altLang="en-US" sz="2000" b="1" u="sng" kern="1200" dirty="0" smtClean="0">
              <a:solidFill>
                <a:srgbClr val="FF0000"/>
              </a:solidFill>
              <a:latin typeface="標楷體" panose="03000509000000000000" pitchFamily="65" charset="-120"/>
              <a:ea typeface="標楷體" panose="03000509000000000000" pitchFamily="65" charset="-120"/>
            </a:rPr>
            <a:t>年</a:t>
          </a:r>
          <a:r>
            <a:rPr lang="zh-TW" altLang="en-US" sz="2000" b="1" kern="1200" dirty="0" smtClean="0">
              <a:solidFill>
                <a:srgbClr val="996633"/>
              </a:solidFill>
              <a:latin typeface="標楷體" panose="03000509000000000000" pitchFamily="65" charset="-120"/>
              <a:ea typeface="標楷體" panose="03000509000000000000" pitchFamily="65" charset="-120"/>
            </a:rPr>
            <a:t>。但著作在創作完成時起算</a:t>
          </a:r>
          <a:r>
            <a:rPr lang="en-US" altLang="zh-TW" sz="2000" b="1" kern="1200" dirty="0" smtClean="0">
              <a:solidFill>
                <a:srgbClr val="996633"/>
              </a:solidFill>
              <a:latin typeface="標楷體" panose="03000509000000000000" pitchFamily="65" charset="-120"/>
              <a:ea typeface="標楷體" panose="03000509000000000000" pitchFamily="65" charset="-120"/>
            </a:rPr>
            <a:t>50</a:t>
          </a:r>
          <a:r>
            <a:rPr lang="zh-TW" altLang="en-US" sz="2000" b="1" kern="1200" dirty="0" smtClean="0">
              <a:solidFill>
                <a:srgbClr val="996633"/>
              </a:solidFill>
              <a:latin typeface="標楷體" panose="03000509000000000000" pitchFamily="65" charset="-120"/>
              <a:ea typeface="標楷體" panose="03000509000000000000" pitchFamily="65" charset="-120"/>
            </a:rPr>
            <a:t>年內未公開發表者，其著作財產權存續至</a:t>
          </a:r>
          <a:r>
            <a:rPr lang="zh-TW" altLang="en-US" sz="2000" b="1" u="sng" kern="1200" dirty="0" smtClean="0">
              <a:solidFill>
                <a:srgbClr val="FF0000"/>
              </a:solidFill>
              <a:latin typeface="標楷體" panose="03000509000000000000" pitchFamily="65" charset="-120"/>
              <a:ea typeface="標楷體" panose="03000509000000000000" pitchFamily="65" charset="-120"/>
            </a:rPr>
            <a:t>創作完成時起</a:t>
          </a:r>
          <a:r>
            <a:rPr lang="en-US" altLang="zh-TW" sz="2000" b="1" u="sng" kern="1200" dirty="0" smtClean="0">
              <a:solidFill>
                <a:srgbClr val="FF0000"/>
              </a:solidFill>
              <a:latin typeface="標楷體" panose="03000509000000000000" pitchFamily="65" charset="-120"/>
              <a:ea typeface="標楷體" panose="03000509000000000000" pitchFamily="65" charset="-120"/>
            </a:rPr>
            <a:t>50</a:t>
          </a:r>
          <a:r>
            <a:rPr lang="zh-TW" altLang="en-US" sz="2000" b="1" u="sng" kern="1200" dirty="0" smtClean="0">
              <a:solidFill>
                <a:srgbClr val="FF0000"/>
              </a:solidFill>
              <a:latin typeface="標楷體" panose="03000509000000000000" pitchFamily="65" charset="-120"/>
              <a:ea typeface="標楷體" panose="03000509000000000000" pitchFamily="65" charset="-120"/>
            </a:rPr>
            <a:t>年</a:t>
          </a:r>
          <a:endParaRPr lang="zh-TW" altLang="en-US" sz="2000" kern="1200" dirty="0"/>
        </a:p>
      </dsp:txBody>
      <dsp:txXfrm>
        <a:off x="0" y="1766323"/>
        <a:ext cx="7128792" cy="1686825"/>
      </dsp:txXfrm>
    </dsp:sp>
    <dsp:sp modelId="{C008F0BB-443B-442A-BF4B-843AD5EE4B40}">
      <dsp:nvSpPr>
        <dsp:cNvPr id="0" name=""/>
        <dsp:cNvSpPr/>
      </dsp:nvSpPr>
      <dsp:spPr>
        <a:xfrm>
          <a:off x="356439" y="1515403"/>
          <a:ext cx="4990154" cy="50184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88616" tIns="0" rIns="188616" bIns="0" numCol="1" spcCol="1270" anchor="ctr" anchorCtr="0">
          <a:noAutofit/>
        </a:bodyPr>
        <a:lstStyle/>
        <a:p>
          <a:pPr lvl="0" algn="l" defTabSz="1066800">
            <a:lnSpc>
              <a:spcPct val="90000"/>
            </a:lnSpc>
            <a:spcBef>
              <a:spcPct val="0"/>
            </a:spcBef>
            <a:spcAft>
              <a:spcPct val="35000"/>
            </a:spcAft>
          </a:pPr>
          <a:r>
            <a:rPr lang="zh-TW" altLang="en-US" sz="2400" b="1" kern="1200"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法人</a:t>
          </a:r>
          <a:endParaRPr lang="zh-TW" altLang="en-US" sz="2400" kern="1200" dirty="0">
            <a:effectLst>
              <a:outerShdw blurRad="38100" dist="38100" dir="2700000" algn="tl">
                <a:srgbClr val="000000">
                  <a:alpha val="43137"/>
                </a:srgbClr>
              </a:outerShdw>
            </a:effectLst>
          </a:endParaRPr>
        </a:p>
      </dsp:txBody>
      <dsp:txXfrm>
        <a:off x="380937" y="1539901"/>
        <a:ext cx="4941158" cy="452844"/>
      </dsp:txXfrm>
    </dsp:sp>
    <dsp:sp modelId="{214B161E-4409-481C-9427-E00FE775E86B}">
      <dsp:nvSpPr>
        <dsp:cNvPr id="0" name=""/>
        <dsp:cNvSpPr/>
      </dsp:nvSpPr>
      <dsp:spPr>
        <a:xfrm>
          <a:off x="0" y="3795868"/>
          <a:ext cx="7128792" cy="1097775"/>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53273" tIns="354076" rIns="553273" bIns="142240" numCol="1" spcCol="1270" anchor="t" anchorCtr="0">
          <a:noAutofit/>
        </a:bodyPr>
        <a:lstStyle/>
        <a:p>
          <a:pPr marL="228600" lvl="1" indent="-228600" algn="just" defTabSz="889000">
            <a:lnSpc>
              <a:spcPct val="90000"/>
            </a:lnSpc>
            <a:spcBef>
              <a:spcPct val="0"/>
            </a:spcBef>
            <a:spcAft>
              <a:spcPct val="15000"/>
            </a:spcAft>
            <a:buChar char="••"/>
          </a:pPr>
          <a:r>
            <a:rPr lang="zh-TW" altLang="en-US" sz="2000" b="1" kern="1200" dirty="0" smtClean="0">
              <a:solidFill>
                <a:srgbClr val="996633"/>
              </a:solidFill>
              <a:latin typeface="標楷體" panose="03000509000000000000" pitchFamily="65" charset="-120"/>
              <a:ea typeface="標楷體" panose="03000509000000000000" pitchFamily="65" charset="-120"/>
            </a:rPr>
            <a:t>攝影、視聽、錄音及表演之著作財產權存續至</a:t>
          </a:r>
          <a:r>
            <a:rPr lang="zh-TW" altLang="en-US" sz="2000" b="1" u="sng" kern="1200" dirty="0" smtClean="0">
              <a:solidFill>
                <a:srgbClr val="FF0000"/>
              </a:solidFill>
              <a:latin typeface="標楷體" panose="03000509000000000000" pitchFamily="65" charset="-120"/>
              <a:ea typeface="標楷體" panose="03000509000000000000" pitchFamily="65" charset="-120"/>
            </a:rPr>
            <a:t>著作公開發表後</a:t>
          </a:r>
          <a:r>
            <a:rPr lang="en-US" altLang="zh-TW" sz="2000" b="1" u="sng" kern="1200" dirty="0" smtClean="0">
              <a:solidFill>
                <a:srgbClr val="FF0000"/>
              </a:solidFill>
              <a:latin typeface="標楷體" panose="03000509000000000000" pitchFamily="65" charset="-120"/>
              <a:ea typeface="標楷體" panose="03000509000000000000" pitchFamily="65" charset="-120"/>
            </a:rPr>
            <a:t>50</a:t>
          </a:r>
          <a:r>
            <a:rPr lang="zh-TW" altLang="en-US" sz="2000" b="1" u="sng" kern="1200" dirty="0" smtClean="0">
              <a:solidFill>
                <a:srgbClr val="FF0000"/>
              </a:solidFill>
              <a:latin typeface="標楷體" panose="03000509000000000000" pitchFamily="65" charset="-120"/>
              <a:ea typeface="標楷體" panose="03000509000000000000" pitchFamily="65" charset="-120"/>
            </a:rPr>
            <a:t>年</a:t>
          </a:r>
          <a:endParaRPr lang="zh-TW" altLang="en-US" sz="2000" kern="1200" dirty="0"/>
        </a:p>
      </dsp:txBody>
      <dsp:txXfrm>
        <a:off x="0" y="3795868"/>
        <a:ext cx="7128792" cy="1097775"/>
      </dsp:txXfrm>
    </dsp:sp>
    <dsp:sp modelId="{493BA069-8899-4FA8-A992-664C6C0FC19F}">
      <dsp:nvSpPr>
        <dsp:cNvPr id="0" name=""/>
        <dsp:cNvSpPr/>
      </dsp:nvSpPr>
      <dsp:spPr>
        <a:xfrm>
          <a:off x="356439" y="3544948"/>
          <a:ext cx="4990154" cy="501840"/>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88616" tIns="0" rIns="188616" bIns="0" numCol="1" spcCol="1270" anchor="ctr" anchorCtr="0">
          <a:noAutofit/>
        </a:bodyPr>
        <a:lstStyle/>
        <a:p>
          <a:pPr lvl="0" algn="l" defTabSz="1066800">
            <a:lnSpc>
              <a:spcPct val="90000"/>
            </a:lnSpc>
            <a:spcBef>
              <a:spcPct val="0"/>
            </a:spcBef>
            <a:spcAft>
              <a:spcPct val="35000"/>
            </a:spcAft>
          </a:pPr>
          <a:r>
            <a:rPr lang="zh-TW" altLang="en-US" sz="2400" b="1" kern="1200"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特殊著作</a:t>
          </a:r>
          <a:endParaRPr lang="zh-TW" altLang="en-US" sz="2400" kern="1200" dirty="0">
            <a:effectLst>
              <a:outerShdw blurRad="38100" dist="38100" dir="2700000" algn="tl">
                <a:srgbClr val="000000">
                  <a:alpha val="43137"/>
                </a:srgbClr>
              </a:outerShdw>
            </a:effectLst>
          </a:endParaRPr>
        </a:p>
      </dsp:txBody>
      <dsp:txXfrm>
        <a:off x="380937" y="3569446"/>
        <a:ext cx="4941158" cy="452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2E8BD-9890-4E25-947E-662BD1211059}">
      <dsp:nvSpPr>
        <dsp:cNvPr id="0" name=""/>
        <dsp:cNvSpPr/>
      </dsp:nvSpPr>
      <dsp:spPr>
        <a:xfrm>
          <a:off x="0" y="317372"/>
          <a:ext cx="7588894" cy="1436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8982" tIns="395732" rIns="588982"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著作財產權人得授權他人利用著作</a:t>
          </a:r>
          <a:endParaRPr lang="zh-TW" altLang="en-US" sz="1800" b="1" kern="1200" dirty="0">
            <a:latin typeface="標楷體" pitchFamily="65" charset="-120"/>
            <a:ea typeface="標楷體" pitchFamily="65" charset="-120"/>
          </a:endParaRPr>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授權利用之地域、時間、內容及利用方法等，依當事人之約定</a:t>
          </a:r>
          <a:endParaRPr lang="zh-TW" altLang="en-US" sz="1800" b="1" kern="1200" dirty="0">
            <a:latin typeface="標楷體" pitchFamily="65" charset="-120"/>
            <a:ea typeface="標楷體" pitchFamily="65" charset="-120"/>
          </a:endParaRPr>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其</a:t>
          </a:r>
          <a:r>
            <a:rPr lang="zh-TW" altLang="en-US" sz="1800" b="1" kern="1200" dirty="0" smtClean="0">
              <a:solidFill>
                <a:srgbClr val="C00000"/>
              </a:solidFill>
              <a:latin typeface="標楷體" pitchFamily="65" charset="-120"/>
              <a:ea typeface="標楷體" pitchFamily="65" charset="-120"/>
            </a:rPr>
            <a:t>約定不明之部分，推定為未授權</a:t>
          </a:r>
          <a:endParaRPr lang="zh-TW" altLang="en-US" sz="1800" b="1" kern="1200" dirty="0">
            <a:solidFill>
              <a:srgbClr val="C00000"/>
            </a:solidFill>
            <a:latin typeface="標楷體" pitchFamily="65" charset="-120"/>
            <a:ea typeface="標楷體" pitchFamily="65" charset="-120"/>
          </a:endParaRPr>
        </a:p>
      </dsp:txBody>
      <dsp:txXfrm>
        <a:off x="0" y="317372"/>
        <a:ext cx="7588894" cy="1436400"/>
      </dsp:txXfrm>
    </dsp:sp>
    <dsp:sp modelId="{7FCB2FE4-0570-43FA-95EF-EF23B4021831}">
      <dsp:nvSpPr>
        <dsp:cNvPr id="0" name=""/>
        <dsp:cNvSpPr/>
      </dsp:nvSpPr>
      <dsp:spPr>
        <a:xfrm>
          <a:off x="379444" y="36932"/>
          <a:ext cx="5312225" cy="56088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0789" tIns="0" rIns="200789" bIns="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標楷體" pitchFamily="65" charset="-120"/>
              <a:ea typeface="標楷體" pitchFamily="65" charset="-120"/>
            </a:rPr>
            <a:t>授權利用</a:t>
          </a:r>
          <a:r>
            <a:rPr lang="en-US" altLang="zh-TW" sz="2800" b="1" kern="1200" dirty="0" smtClean="0">
              <a:latin typeface="標楷體" pitchFamily="65" charset="-120"/>
              <a:ea typeface="標楷體" pitchFamily="65" charset="-120"/>
            </a:rPr>
            <a:t>(</a:t>
          </a:r>
          <a:r>
            <a:rPr lang="zh-TW" altLang="en-US" sz="2800" b="1" kern="1200" dirty="0" smtClean="0">
              <a:latin typeface="標楷體" pitchFamily="65" charset="-120"/>
              <a:ea typeface="標楷體" pitchFamily="65" charset="-120"/>
            </a:rPr>
            <a:t>第</a:t>
          </a:r>
          <a:r>
            <a:rPr lang="en-US" altLang="zh-TW" sz="2800" b="1" kern="1200" dirty="0" smtClean="0">
              <a:latin typeface="標楷體" pitchFamily="65" charset="-120"/>
              <a:ea typeface="標楷體" pitchFamily="65" charset="-120"/>
            </a:rPr>
            <a:t>37</a:t>
          </a:r>
          <a:r>
            <a:rPr lang="zh-TW" altLang="en-US" sz="2800" b="1" kern="1200" dirty="0" smtClean="0">
              <a:latin typeface="標楷體" pitchFamily="65" charset="-120"/>
              <a:ea typeface="標楷體" pitchFamily="65" charset="-120"/>
            </a:rPr>
            <a:t>條</a:t>
          </a:r>
          <a:r>
            <a:rPr lang="en-US" altLang="zh-TW" sz="2800" b="1" kern="1200" dirty="0" smtClean="0">
              <a:latin typeface="標楷體" pitchFamily="65" charset="-120"/>
              <a:ea typeface="標楷體" pitchFamily="65" charset="-120"/>
            </a:rPr>
            <a:t>)</a:t>
          </a:r>
          <a:endParaRPr lang="zh-TW" altLang="en-US" sz="2800" b="1" kern="1200" dirty="0">
            <a:latin typeface="標楷體" pitchFamily="65" charset="-120"/>
            <a:ea typeface="標楷體" pitchFamily="65" charset="-120"/>
          </a:endParaRPr>
        </a:p>
      </dsp:txBody>
      <dsp:txXfrm>
        <a:off x="406824" y="64312"/>
        <a:ext cx="5257465" cy="506120"/>
      </dsp:txXfrm>
    </dsp:sp>
    <dsp:sp modelId="{08E7965F-8E7C-4806-AEAC-1825FE5EF3AA}">
      <dsp:nvSpPr>
        <dsp:cNvPr id="0" name=""/>
        <dsp:cNvSpPr/>
      </dsp:nvSpPr>
      <dsp:spPr>
        <a:xfrm>
          <a:off x="0" y="2136812"/>
          <a:ext cx="7588894" cy="1197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8982" tIns="395732" rIns="588982"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b="1" kern="1200" dirty="0" smtClean="0">
              <a:latin typeface="標楷體" pitchFamily="65" charset="-120"/>
              <a:ea typeface="標楷體" pitchFamily="65" charset="-120"/>
            </a:rPr>
            <a:t>著作財產權人得授權多人，不受限制</a:t>
          </a:r>
          <a:endParaRPr lang="zh-TW" altLang="en-US" sz="2000" b="1" kern="1200" dirty="0">
            <a:latin typeface="標楷體" pitchFamily="65" charset="-120"/>
            <a:ea typeface="標楷體" pitchFamily="65" charset="-120"/>
          </a:endParaRPr>
        </a:p>
        <a:p>
          <a:pPr marL="228600" lvl="1" indent="-228600" algn="l" defTabSz="889000">
            <a:lnSpc>
              <a:spcPct val="90000"/>
            </a:lnSpc>
            <a:spcBef>
              <a:spcPct val="0"/>
            </a:spcBef>
            <a:spcAft>
              <a:spcPct val="15000"/>
            </a:spcAft>
            <a:buChar char="••"/>
          </a:pPr>
          <a:r>
            <a:rPr lang="zh-TW" altLang="en-US" sz="2000" b="1" kern="1200" dirty="0" smtClean="0">
              <a:latin typeface="標楷體" pitchFamily="65" charset="-120"/>
              <a:ea typeface="標楷體" pitchFamily="65" charset="-120"/>
            </a:rPr>
            <a:t>原則禁止再授權</a:t>
          </a:r>
          <a:r>
            <a:rPr lang="en-US" altLang="zh-TW" sz="2000" b="1" kern="1200" dirty="0" smtClean="0">
              <a:latin typeface="標楷體" pitchFamily="65" charset="-120"/>
              <a:ea typeface="標楷體" pitchFamily="65" charset="-120"/>
            </a:rPr>
            <a:t>(</a:t>
          </a:r>
          <a:r>
            <a:rPr lang="zh-TW" altLang="en-US" sz="2000" b="1" kern="1200" dirty="0" smtClean="0">
              <a:latin typeface="標楷體" pitchFamily="65" charset="-120"/>
              <a:ea typeface="標楷體" pitchFamily="65" charset="-120"/>
            </a:rPr>
            <a:t>第</a:t>
          </a:r>
          <a:r>
            <a:rPr lang="en-US" altLang="zh-TW" sz="2000" b="1" kern="1200" dirty="0" smtClean="0">
              <a:latin typeface="標楷體" pitchFamily="65" charset="-120"/>
              <a:ea typeface="標楷體" pitchFamily="65" charset="-120"/>
            </a:rPr>
            <a:t>37</a:t>
          </a:r>
          <a:r>
            <a:rPr lang="zh-TW" altLang="en-US" sz="2000" b="1" kern="1200" dirty="0" smtClean="0">
              <a:latin typeface="標楷體" pitchFamily="65" charset="-120"/>
              <a:ea typeface="標楷體" pitchFamily="65" charset="-120"/>
            </a:rPr>
            <a:t>條第</a:t>
          </a:r>
          <a:r>
            <a:rPr lang="en-US" altLang="zh-TW" sz="2000" b="1" kern="1200" dirty="0" smtClean="0">
              <a:latin typeface="標楷體" pitchFamily="65" charset="-120"/>
              <a:ea typeface="標楷體" pitchFamily="65" charset="-120"/>
            </a:rPr>
            <a:t>3</a:t>
          </a:r>
          <a:r>
            <a:rPr lang="zh-TW" altLang="en-US" sz="2000" b="1" kern="1200" dirty="0" smtClean="0">
              <a:latin typeface="標楷體" pitchFamily="65" charset="-120"/>
              <a:ea typeface="標楷體" pitchFamily="65" charset="-120"/>
            </a:rPr>
            <a:t>項</a:t>
          </a:r>
          <a:r>
            <a:rPr lang="en-US" altLang="zh-TW" sz="2000" b="1" kern="1200" dirty="0" smtClean="0">
              <a:latin typeface="標楷體" pitchFamily="65" charset="-120"/>
              <a:ea typeface="標楷體" pitchFamily="65" charset="-120"/>
            </a:rPr>
            <a:t>)</a:t>
          </a:r>
          <a:endParaRPr lang="zh-TW" altLang="en-US" sz="2000" b="1" kern="1200" dirty="0">
            <a:latin typeface="標楷體" pitchFamily="65" charset="-120"/>
            <a:ea typeface="標楷體" pitchFamily="65" charset="-120"/>
          </a:endParaRPr>
        </a:p>
      </dsp:txBody>
      <dsp:txXfrm>
        <a:off x="0" y="2136812"/>
        <a:ext cx="7588894" cy="1197000"/>
      </dsp:txXfrm>
    </dsp:sp>
    <dsp:sp modelId="{756E2BA2-94EC-444E-9AB8-F68509162FB8}">
      <dsp:nvSpPr>
        <dsp:cNvPr id="0" name=""/>
        <dsp:cNvSpPr/>
      </dsp:nvSpPr>
      <dsp:spPr>
        <a:xfrm>
          <a:off x="379444" y="1856372"/>
          <a:ext cx="5312225" cy="5608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0789" tIns="0" rIns="200789" bIns="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標楷體" pitchFamily="65" charset="-120"/>
              <a:ea typeface="標楷體" pitchFamily="65" charset="-120"/>
            </a:rPr>
            <a:t>非專屬授權</a:t>
          </a:r>
          <a:endParaRPr lang="zh-TW" altLang="en-US" sz="2800" b="1" kern="1200" dirty="0">
            <a:latin typeface="標楷體" pitchFamily="65" charset="-120"/>
            <a:ea typeface="標楷體" pitchFamily="65" charset="-120"/>
          </a:endParaRPr>
        </a:p>
      </dsp:txBody>
      <dsp:txXfrm>
        <a:off x="406824" y="1883752"/>
        <a:ext cx="5257465" cy="506120"/>
      </dsp:txXfrm>
    </dsp:sp>
    <dsp:sp modelId="{5E78A12A-EC4E-4D05-A81D-A3A2965FB051}">
      <dsp:nvSpPr>
        <dsp:cNvPr id="0" name=""/>
        <dsp:cNvSpPr/>
      </dsp:nvSpPr>
      <dsp:spPr>
        <a:xfrm>
          <a:off x="0" y="3716852"/>
          <a:ext cx="7588894" cy="1286775"/>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8982" tIns="395732" rIns="588982"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b="1" kern="1200" dirty="0" smtClean="0">
              <a:latin typeface="標楷體" pitchFamily="65" charset="-120"/>
              <a:ea typeface="標楷體" pitchFamily="65" charset="-120"/>
            </a:rPr>
            <a:t>在專屬授權之範圍內，著作財產權人不得行使權利、不得就同一內容再授權第三人</a:t>
          </a:r>
          <a:endParaRPr lang="zh-TW" altLang="en-US" sz="1600" b="1" kern="1200" dirty="0">
            <a:latin typeface="標楷體" pitchFamily="65" charset="-120"/>
            <a:ea typeface="標楷體" pitchFamily="65" charset="-120"/>
          </a:endParaRPr>
        </a:p>
        <a:p>
          <a:pPr marL="171450" lvl="1" indent="-171450" algn="l" defTabSz="711200">
            <a:lnSpc>
              <a:spcPct val="90000"/>
            </a:lnSpc>
            <a:spcBef>
              <a:spcPct val="0"/>
            </a:spcBef>
            <a:spcAft>
              <a:spcPct val="15000"/>
            </a:spcAft>
            <a:buChar char="••"/>
          </a:pPr>
          <a:r>
            <a:rPr lang="zh-TW" altLang="en-US" sz="1600" b="1" kern="1200" dirty="0" smtClean="0">
              <a:latin typeface="標楷體" pitchFamily="65" charset="-120"/>
              <a:ea typeface="標楷體" pitchFamily="65" charset="-120"/>
            </a:rPr>
            <a:t>專屬被授權人得以自己名義為訴訟上之行為</a:t>
          </a:r>
          <a:endParaRPr lang="zh-TW" altLang="en-US" sz="1600" b="1" kern="1200" dirty="0">
            <a:latin typeface="標楷體" pitchFamily="65" charset="-120"/>
            <a:ea typeface="標楷體" pitchFamily="65" charset="-120"/>
          </a:endParaRPr>
        </a:p>
      </dsp:txBody>
      <dsp:txXfrm>
        <a:off x="0" y="3716852"/>
        <a:ext cx="7588894" cy="1286775"/>
      </dsp:txXfrm>
    </dsp:sp>
    <dsp:sp modelId="{30623A3A-FE1B-4439-B3AA-E5F49A2120D4}">
      <dsp:nvSpPr>
        <dsp:cNvPr id="0" name=""/>
        <dsp:cNvSpPr/>
      </dsp:nvSpPr>
      <dsp:spPr>
        <a:xfrm>
          <a:off x="379444" y="3436412"/>
          <a:ext cx="5312225" cy="56088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0789" tIns="0" rIns="200789" bIns="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標楷體" pitchFamily="65" charset="-120"/>
              <a:ea typeface="標楷體" pitchFamily="65" charset="-120"/>
            </a:rPr>
            <a:t>專屬授權</a:t>
          </a:r>
          <a:endParaRPr lang="zh-TW" altLang="en-US" sz="2800" b="1" kern="1200" dirty="0">
            <a:latin typeface="標楷體" pitchFamily="65" charset="-120"/>
            <a:ea typeface="標楷體" pitchFamily="65" charset="-120"/>
          </a:endParaRPr>
        </a:p>
      </dsp:txBody>
      <dsp:txXfrm>
        <a:off x="406824" y="3463792"/>
        <a:ext cx="5257465" cy="506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5CF37-95AC-40CF-B7C3-4F087E1D6920}">
      <dsp:nvSpPr>
        <dsp:cNvPr id="0" name=""/>
        <dsp:cNvSpPr/>
      </dsp:nvSpPr>
      <dsp:spPr>
        <a:xfrm>
          <a:off x="0" y="295929"/>
          <a:ext cx="8424936" cy="866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anose="03000509000000000000" pitchFamily="65" charset="-120"/>
              <a:ea typeface="標楷體" panose="03000509000000000000" pitchFamily="65" charset="-120"/>
            </a:rPr>
            <a:t>例如自行與利用人洽談授權、自行主張權利</a:t>
          </a:r>
          <a:endParaRPr lang="zh-TW" altLang="en-US" sz="2000" kern="1200" dirty="0">
            <a:latin typeface="標楷體" panose="03000509000000000000" pitchFamily="65" charset="-120"/>
            <a:ea typeface="標楷體" panose="03000509000000000000" pitchFamily="65" charset="-120"/>
          </a:endParaRPr>
        </a:p>
      </dsp:txBody>
      <dsp:txXfrm>
        <a:off x="0" y="295929"/>
        <a:ext cx="8424936" cy="866250"/>
      </dsp:txXfrm>
    </dsp:sp>
    <dsp:sp modelId="{84393782-0C7F-4FE1-B473-1D83AE2C932F}">
      <dsp:nvSpPr>
        <dsp:cNvPr id="0" name=""/>
        <dsp:cNvSpPr/>
      </dsp:nvSpPr>
      <dsp:spPr>
        <a:xfrm>
          <a:off x="398074" y="60230"/>
          <a:ext cx="5897455" cy="5904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anose="03000509000000000000" pitchFamily="65" charset="-120"/>
              <a:ea typeface="標楷體" panose="03000509000000000000" pitchFamily="65" charset="-120"/>
            </a:rPr>
            <a:t>著作權人自已行使</a:t>
          </a:r>
          <a:endParaRPr lang="zh-TW" altLang="en-US" sz="2000" b="1" kern="1200" dirty="0">
            <a:solidFill>
              <a:schemeClr val="tx1"/>
            </a:solidFill>
            <a:latin typeface="標楷體" panose="03000509000000000000" pitchFamily="65" charset="-120"/>
            <a:ea typeface="標楷體" panose="03000509000000000000" pitchFamily="65" charset="-120"/>
          </a:endParaRPr>
        </a:p>
      </dsp:txBody>
      <dsp:txXfrm>
        <a:off x="426895" y="89051"/>
        <a:ext cx="5839813" cy="532758"/>
      </dsp:txXfrm>
    </dsp:sp>
    <dsp:sp modelId="{56EC4507-690F-407F-A9FF-C68B0DC1A239}">
      <dsp:nvSpPr>
        <dsp:cNvPr id="0" name=""/>
        <dsp:cNvSpPr/>
      </dsp:nvSpPr>
      <dsp:spPr>
        <a:xfrm>
          <a:off x="0" y="1565379"/>
          <a:ext cx="8424936" cy="866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anose="03000509000000000000" pitchFamily="65" charset="-120"/>
              <a:cs typeface="微軟正黑體" pitchFamily="34" charset="-120"/>
            </a:rPr>
            <a:t>例如：採一般的經紀人</a:t>
          </a:r>
          <a:r>
            <a:rPr lang="en-US" altLang="zh-TW" sz="2000" kern="1200" dirty="0" smtClean="0">
              <a:latin typeface="標楷體" pitchFamily="65" charset="-120"/>
              <a:ea typeface="標楷體" panose="03000509000000000000" pitchFamily="65" charset="-120"/>
              <a:cs typeface="微軟正黑體" pitchFamily="34" charset="-120"/>
            </a:rPr>
            <a:t>(</a:t>
          </a:r>
          <a:r>
            <a:rPr lang="zh-TW" altLang="en-US" sz="2000" kern="1200" dirty="0" smtClean="0">
              <a:latin typeface="標楷體" pitchFamily="65" charset="-120"/>
              <a:ea typeface="標楷體" panose="03000509000000000000" pitchFamily="65" charset="-120"/>
              <a:cs typeface="微軟正黑體" pitchFamily="34" charset="-120"/>
            </a:rPr>
            <a:t>公司</a:t>
          </a:r>
          <a:r>
            <a:rPr lang="en-US" altLang="zh-TW" sz="2000" kern="1200" dirty="0" smtClean="0">
              <a:latin typeface="標楷體" pitchFamily="65" charset="-120"/>
              <a:ea typeface="標楷體" panose="03000509000000000000" pitchFamily="65" charset="-120"/>
              <a:cs typeface="微軟正黑體" pitchFamily="34" charset="-120"/>
            </a:rPr>
            <a:t>)(agency-type)</a:t>
          </a:r>
          <a:r>
            <a:rPr lang="zh-TW" altLang="en-US" sz="2000" kern="1200" dirty="0" smtClean="0">
              <a:latin typeface="標楷體" pitchFamily="65" charset="-120"/>
              <a:ea typeface="標楷體" panose="03000509000000000000" pitchFamily="65" charset="-120"/>
              <a:cs typeface="微軟正黑體" pitchFamily="34" charset="-120"/>
            </a:rPr>
            <a:t>代理之方式</a:t>
          </a:r>
          <a:r>
            <a:rPr lang="en-US" altLang="zh-TW" sz="2000" kern="1200" dirty="0" smtClean="0">
              <a:latin typeface="標楷體" pitchFamily="65" charset="-120"/>
              <a:ea typeface="標楷體" panose="03000509000000000000" pitchFamily="65" charset="-120"/>
              <a:cs typeface="微軟正黑體" pitchFamily="34" charset="-120"/>
            </a:rPr>
            <a:t> </a:t>
          </a:r>
          <a:endParaRPr lang="zh-TW" altLang="en-US" sz="2000" kern="1200" dirty="0">
            <a:latin typeface="標楷體" panose="03000509000000000000" pitchFamily="65" charset="-120"/>
            <a:ea typeface="標楷體" panose="03000509000000000000" pitchFamily="65" charset="-120"/>
          </a:endParaRPr>
        </a:p>
      </dsp:txBody>
      <dsp:txXfrm>
        <a:off x="0" y="1565379"/>
        <a:ext cx="8424936" cy="866250"/>
      </dsp:txXfrm>
    </dsp:sp>
    <dsp:sp modelId="{0AD49A14-BF96-4FD0-BDA5-11F1A39D0644}">
      <dsp:nvSpPr>
        <dsp:cNvPr id="0" name=""/>
        <dsp:cNvSpPr/>
      </dsp:nvSpPr>
      <dsp:spPr>
        <a:xfrm>
          <a:off x="421246" y="1270179"/>
          <a:ext cx="5897455" cy="590400"/>
        </a:xfrm>
        <a:prstGeom prst="roundRect">
          <a:avLst/>
        </a:prstGeom>
        <a:solidFill>
          <a:schemeClr val="accent1">
            <a:shade val="80000"/>
            <a:hueOff val="153123"/>
            <a:satOff val="-2196"/>
            <a:lumOff val="1280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anose="03000509000000000000" pitchFamily="65" charset="-120"/>
              <a:ea typeface="標楷體" panose="03000509000000000000" pitchFamily="65" charset="-120"/>
            </a:rPr>
            <a:t>委託代理人行使</a:t>
          </a:r>
          <a:endParaRPr lang="zh-TW" altLang="en-US" sz="2000" b="1" kern="1200" dirty="0">
            <a:solidFill>
              <a:schemeClr val="tx1"/>
            </a:solidFill>
            <a:latin typeface="標楷體" panose="03000509000000000000" pitchFamily="65" charset="-120"/>
            <a:ea typeface="標楷體" panose="03000509000000000000" pitchFamily="65" charset="-120"/>
          </a:endParaRPr>
        </a:p>
      </dsp:txBody>
      <dsp:txXfrm>
        <a:off x="450067" y="1299000"/>
        <a:ext cx="5839813" cy="532758"/>
      </dsp:txXfrm>
    </dsp:sp>
    <dsp:sp modelId="{5792ECE1-CE0E-4F7E-9246-80BBB0FBFD06}">
      <dsp:nvSpPr>
        <dsp:cNvPr id="0" name=""/>
        <dsp:cNvSpPr/>
      </dsp:nvSpPr>
      <dsp:spPr>
        <a:xfrm>
          <a:off x="0" y="2834829"/>
          <a:ext cx="8424936" cy="2205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anose="03000509000000000000" pitchFamily="65" charset="-120"/>
              <a:cs typeface="微軟正黑體" pitchFamily="34" charset="-120"/>
            </a:rPr>
            <a:t>權利人將權利交由集管組織集中管理，集中授權。</a:t>
          </a:r>
        </a:p>
        <a:p>
          <a:pPr marL="228600" lvl="1" indent="-228600" algn="l" defTabSz="889000">
            <a:lnSpc>
              <a:spcPct val="90000"/>
            </a:lnSpc>
            <a:spcBef>
              <a:spcPct val="0"/>
            </a:spcBef>
            <a:spcAft>
              <a:spcPct val="15000"/>
            </a:spcAft>
            <a:buChar char="••"/>
          </a:pPr>
          <a:r>
            <a:rPr lang="zh-TW" altLang="en-US" sz="2000" b="1" kern="1200" dirty="0" smtClean="0">
              <a:solidFill>
                <a:schemeClr val="accent5">
                  <a:lumMod val="50000"/>
                </a:schemeClr>
              </a:solidFill>
              <a:latin typeface="標楷體" pitchFamily="65" charset="-120"/>
              <a:ea typeface="標楷體" panose="03000509000000000000" pitchFamily="65" charset="-120"/>
            </a:rPr>
            <a:t>集管制度具有預先、一次性大量授權之便利性及降低交易成本特性</a:t>
          </a:r>
          <a:endParaRPr lang="zh-TW" altLang="en-US" sz="2000" kern="1200" dirty="0" smtClean="0">
            <a:latin typeface="標楷體" pitchFamily="65" charset="-120"/>
            <a:ea typeface="標楷體" panose="03000509000000000000" pitchFamily="65" charset="-120"/>
            <a:cs typeface="微軟正黑體" pitchFamily="34" charset="-120"/>
          </a:endParaRPr>
        </a:p>
        <a:p>
          <a:pPr marL="228600" lvl="1" indent="-228600" algn="l" defTabSz="889000">
            <a:lnSpc>
              <a:spcPct val="90000"/>
            </a:lnSpc>
            <a:spcBef>
              <a:spcPct val="0"/>
            </a:spcBef>
            <a:spcAft>
              <a:spcPct val="15000"/>
            </a:spcAft>
            <a:buChar char="••"/>
          </a:pPr>
          <a:r>
            <a:rPr lang="zh-TW" altLang="en-US" sz="2000" b="1" kern="1200" dirty="0" smtClean="0">
              <a:solidFill>
                <a:schemeClr val="accent5">
                  <a:lumMod val="50000"/>
                </a:schemeClr>
              </a:solidFill>
              <a:latin typeface="標楷體" pitchFamily="65" charset="-120"/>
              <a:ea typeface="標楷體" panose="03000509000000000000" pitchFamily="65" charset="-120"/>
            </a:rPr>
            <a:t>部分國家會採取特別措施，規定某些權利必須交由集體管理組織管理</a:t>
          </a:r>
        </a:p>
      </dsp:txBody>
      <dsp:txXfrm>
        <a:off x="0" y="2834829"/>
        <a:ext cx="8424936" cy="2205000"/>
      </dsp:txXfrm>
    </dsp:sp>
    <dsp:sp modelId="{070EA220-1633-402A-B9FB-E5E727942F49}">
      <dsp:nvSpPr>
        <dsp:cNvPr id="0" name=""/>
        <dsp:cNvSpPr/>
      </dsp:nvSpPr>
      <dsp:spPr>
        <a:xfrm>
          <a:off x="421246" y="2539629"/>
          <a:ext cx="5897455" cy="5904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itchFamily="65" charset="-120"/>
              <a:ea typeface="標楷體" panose="03000509000000000000" pitchFamily="65" charset="-120"/>
              <a:cs typeface="微軟正黑體" pitchFamily="34" charset="-120"/>
            </a:rPr>
            <a:t>交由集體管理組織行使</a:t>
          </a:r>
        </a:p>
      </dsp:txBody>
      <dsp:txXfrm>
        <a:off x="450067" y="2568450"/>
        <a:ext cx="5839813"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53BA01F4-FC27-4B71-BAA5-C7E8D65BBA7D}" type="datetimeFigureOut">
              <a:rPr lang="zh-TW" altLang="en-US" smtClean="0"/>
              <a:pPr/>
              <a:t>2015/4/9</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38A2EFEA-DD5B-4758-BA5A-62044D8C5E22}" type="slidenum">
              <a:rPr lang="zh-TW" altLang="en-US" smtClean="0"/>
              <a:pPr/>
              <a:t>‹#›</a:t>
            </a:fld>
            <a:endParaRPr lang="zh-TW" altLang="en-US"/>
          </a:p>
        </p:txBody>
      </p:sp>
    </p:spTree>
    <p:extLst>
      <p:ext uri="{BB962C8B-B14F-4D97-AF65-F5344CB8AC3E}">
        <p14:creationId xmlns:p14="http://schemas.microsoft.com/office/powerpoint/2010/main" val="40610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投影片圖像版面配置區 1"/>
          <p:cNvSpPr>
            <a:spLocks noGrp="1" noRot="1" noChangeAspect="1" noTextEdit="1"/>
          </p:cNvSpPr>
          <p:nvPr>
            <p:ph type="sldImg"/>
          </p:nvPr>
        </p:nvSpPr>
        <p:spPr>
          <a:xfrm>
            <a:off x="920750" y="746125"/>
            <a:ext cx="4967288" cy="3725863"/>
          </a:xfrm>
          <a:ln/>
        </p:spPr>
      </p:sp>
      <p:sp>
        <p:nvSpPr>
          <p:cNvPr id="16486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4" rIns="91411" bIns="45704"/>
          <a:lstStyle/>
          <a:p>
            <a:pPr eaLnBrk="1" hangingPunct="1">
              <a:spcBef>
                <a:spcPct val="0"/>
              </a:spcBef>
            </a:pPr>
            <a:endParaRPr lang="zh-TW" altLang="en-US" smtClean="0"/>
          </a:p>
        </p:txBody>
      </p:sp>
      <p:sp>
        <p:nvSpPr>
          <p:cNvPr id="164868" name="投影片編號版面配置區 3"/>
          <p:cNvSpPr txBox="1">
            <a:spLocks noGrp="1"/>
          </p:cNvSpPr>
          <p:nvPr/>
        </p:nvSpPr>
        <p:spPr bwMode="auto">
          <a:xfrm>
            <a:off x="3856674" y="9440228"/>
            <a:ext cx="2948939" cy="49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4" rIns="91411" bIns="45704" anchor="b"/>
          <a:lstStyle>
            <a:lvl1pPr defTabSz="912813" eaLnBrk="0" hangingPunct="0">
              <a:defRPr kumimoji="1">
                <a:solidFill>
                  <a:schemeClr val="tx1"/>
                </a:solidFill>
                <a:latin typeface="Arial" pitchFamily="34" charset="0"/>
                <a:ea typeface="新細明體" pitchFamily="18" charset="-120"/>
              </a:defRPr>
            </a:lvl1pPr>
            <a:lvl2pPr marL="742950" indent="-285750" defTabSz="912813" eaLnBrk="0" hangingPunct="0">
              <a:defRPr kumimoji="1">
                <a:solidFill>
                  <a:schemeClr val="tx1"/>
                </a:solidFill>
                <a:latin typeface="Arial" pitchFamily="34" charset="0"/>
                <a:ea typeface="新細明體" pitchFamily="18" charset="-120"/>
              </a:defRPr>
            </a:lvl2pPr>
            <a:lvl3pPr marL="1143000" indent="-228600" defTabSz="912813" eaLnBrk="0" hangingPunct="0">
              <a:defRPr kumimoji="1">
                <a:solidFill>
                  <a:schemeClr val="tx1"/>
                </a:solidFill>
                <a:latin typeface="Arial" pitchFamily="34" charset="0"/>
                <a:ea typeface="新細明體" pitchFamily="18" charset="-120"/>
              </a:defRPr>
            </a:lvl3pPr>
            <a:lvl4pPr marL="1600200" indent="-228600" defTabSz="912813" eaLnBrk="0" hangingPunct="0">
              <a:defRPr kumimoji="1">
                <a:solidFill>
                  <a:schemeClr val="tx1"/>
                </a:solidFill>
                <a:latin typeface="Arial" pitchFamily="34" charset="0"/>
                <a:ea typeface="新細明體" pitchFamily="18" charset="-120"/>
              </a:defRPr>
            </a:lvl4pPr>
            <a:lvl5pPr marL="2057400" indent="-228600" defTabSz="912813" eaLnBrk="0" hangingPunct="0">
              <a:defRPr kumimoji="1">
                <a:solidFill>
                  <a:schemeClr val="tx1"/>
                </a:solidFill>
                <a:latin typeface="Arial" pitchFamily="34" charset="0"/>
                <a:ea typeface="新細明體" pitchFamily="18" charset="-120"/>
              </a:defRPr>
            </a:lvl5pPr>
            <a:lvl6pPr marL="2514600" indent="-228600" defTabSz="912813"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defTabSz="912813"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defTabSz="912813"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defTabSz="912813"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r" eaLnBrk="1" hangingPunct="1"/>
            <a:fld id="{652F72EA-8DE5-4E51-98C6-831C3BA2BD97}" type="slidenum">
              <a:rPr lang="zh-TW" altLang="en-US" sz="1200"/>
              <a:pPr algn="r" eaLnBrk="1" hangingPunct="1"/>
              <a:t>5</a:t>
            </a:fld>
            <a:endParaRPr lang="en-US" altLang="zh-TW"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33</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34</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36</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37</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38</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39</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40</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42</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24</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25</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26</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27</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28</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30</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31</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32</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cstate="print">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4D7B3BCA-99B1-4223-8B0C-77269485C062}"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C0634927-BD36-4AB7-8FA6-B8AA52A65D23}"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A9F722D2-7CCD-4322-BD29-C9FDE5D76B2C}"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cstate="print">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0875B2AB-FD06-498A-B4E2-FCAF8C934A51}"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661D8F9-9F73-4693-A18E-C67E648B11AA}"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9D02FE96-CF2A-4F51-A4C1-A48FAB000779}" type="datetime1">
              <a:rPr lang="zh-TW" altLang="en-US" smtClean="0"/>
              <a:pPr/>
              <a:t>2015/4/9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AFF73E67-10D6-4BEE-B559-88363AABD4B9}" type="datetime1">
              <a:rPr lang="zh-TW" altLang="en-US" smtClean="0"/>
              <a:pPr/>
              <a:t>2015/4/9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CD39C23-AA74-4C41-AA91-659AD7E038F5}" type="datetime1">
              <a:rPr lang="zh-TW" altLang="en-US" smtClean="0"/>
              <a:pPr/>
              <a:t>2015/4/9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533C1A67-728D-48D5-8CFF-D60E4AB7F773}" type="datetime1">
              <a:rPr lang="zh-TW" altLang="en-US" smtClean="0"/>
              <a:pPr/>
              <a:t>2015/4/9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FDE7FE1-CF7E-412F-9127-B1B82E96EC4C}" type="datetime1">
              <a:rPr lang="zh-TW" altLang="en-US" smtClean="0"/>
              <a:pPr/>
              <a:t>2015/4/9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5BA94FA2-7FA8-49CA-A01C-6883A7FDC8E2}" type="datetime1">
              <a:rPr lang="zh-TW" altLang="en-US" smtClean="0"/>
              <a:pPr/>
              <a:t>2015/4/9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3FEECA07-3126-4D21-95D1-09877ABD55FB}" type="datetime1">
              <a:rPr lang="zh-TW" altLang="en-US" smtClean="0"/>
              <a:pPr/>
              <a:t>2015/4/9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726D6-EC16-44B1-9831-C4B4243A464D}" type="datetime1">
              <a:rPr lang="zh-TW" altLang="en-US" smtClean="0"/>
              <a:pPr/>
              <a:t>2015/4/9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pPr/>
              <a:t>‹#›</a:t>
            </a:fld>
            <a:endParaRPr lang="zh-TW" altLang="en-US"/>
          </a:p>
        </p:txBody>
      </p:sp>
      <p:pic>
        <p:nvPicPr>
          <p:cNvPr id="7" name="圖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userDrawn="1"/>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9CD900-FB0C-4851-BE57-35469BB5F7D9}" type="datetime1">
              <a:rPr lang="zh-TW" altLang="en-US" smtClean="0"/>
              <a:pPr/>
              <a:t>2015/4/9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1.tiff"/><Relationship Id="rId3" Type="http://schemas.openxmlformats.org/officeDocument/2006/relationships/image" Target="../media/image6.tiff"/><Relationship Id="rId7" Type="http://schemas.openxmlformats.org/officeDocument/2006/relationships/image" Target="../media/image10.wmf"/><Relationship Id="rId2" Type="http://schemas.openxmlformats.org/officeDocument/2006/relationships/image" Target="../media/image5.tiff"/><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image" Target="../media/image8.tiff"/><Relationship Id="rId4" Type="http://schemas.openxmlformats.org/officeDocument/2006/relationships/image" Target="../media/image7.tiff"/></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tiff"/><Relationship Id="rId4" Type="http://schemas.openxmlformats.org/officeDocument/2006/relationships/image" Target="../media/image16.tiff"/></Relationships>
</file>

<file path=ppt/slides/_rels/slide17.xml.rels><?xml version="1.0" encoding="UTF-8" standalone="yes"?>
<Relationships xmlns="http://schemas.openxmlformats.org/package/2006/relationships"><Relationship Id="rId8" Type="http://schemas.openxmlformats.org/officeDocument/2006/relationships/image" Target="../media/image19.tiff"/><Relationship Id="rId3" Type="http://schemas.openxmlformats.org/officeDocument/2006/relationships/diagramLayout" Target="../diagrams/layout7.xml"/><Relationship Id="rId7" Type="http://schemas.openxmlformats.org/officeDocument/2006/relationships/image" Target="../media/image18.tiff"/><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20.tiff"/></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13" Type="http://schemas.microsoft.com/office/2007/relationships/hdphoto" Target="../media/hdphoto3.wdp"/><Relationship Id="rId3" Type="http://schemas.openxmlformats.org/officeDocument/2006/relationships/hyperlink" Target="http://www.must.org.tw/" TargetMode="External"/><Relationship Id="rId7" Type="http://schemas.openxmlformats.org/officeDocument/2006/relationships/image" Target="../media/image21.png"/><Relationship Id="rId12" Type="http://schemas.openxmlformats.org/officeDocument/2006/relationships/image" Target="../media/image24.png"/><Relationship Id="rId2" Type="http://schemas.openxmlformats.org/officeDocument/2006/relationships/hyperlink" Target="http://www.mcat.org.tw/" TargetMode="External"/><Relationship Id="rId1" Type="http://schemas.openxmlformats.org/officeDocument/2006/relationships/slideLayout" Target="../slideLayouts/slideLayout2.xml"/><Relationship Id="rId6" Type="http://schemas.openxmlformats.org/officeDocument/2006/relationships/hyperlink" Target="http://www.rpat.org.tw/" TargetMode="External"/><Relationship Id="rId11" Type="http://schemas.microsoft.com/office/2007/relationships/hdphoto" Target="../media/hdphoto2.wdp"/><Relationship Id="rId5" Type="http://schemas.openxmlformats.org/officeDocument/2006/relationships/hyperlink" Target="http://www.arco.org.tw/" TargetMode="External"/><Relationship Id="rId15" Type="http://schemas.microsoft.com/office/2007/relationships/hdphoto" Target="../media/hdphoto4.wdp"/><Relationship Id="rId10" Type="http://schemas.openxmlformats.org/officeDocument/2006/relationships/image" Target="../media/image23.png"/><Relationship Id="rId4" Type="http://schemas.openxmlformats.org/officeDocument/2006/relationships/hyperlink" Target="http://www.tmcs.org.tw/" TargetMode="External"/><Relationship Id="rId9" Type="http://schemas.openxmlformats.org/officeDocument/2006/relationships/image" Target="../media/image22.tmp"/><Relationship Id="rId1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6.wmf"/><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7.tiff"/><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29.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1.tif"/><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image" Target="../media/image22.tmp"/></Relationships>
</file>

<file path=ppt/slides/_rels/slide33.xml.rels><?xml version="1.0" encoding="UTF-8" standalone="yes"?>
<Relationships xmlns="http://schemas.openxmlformats.org/package/2006/relationships"><Relationship Id="rId3" Type="http://schemas.openxmlformats.org/officeDocument/2006/relationships/image" Target="../media/image31.tif"/><Relationship Id="rId7" Type="http://schemas.microsoft.com/office/2007/relationships/hdphoto" Target="../media/hdphoto4.wdp"/><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png"/><Relationship Id="rId5" Type="http://schemas.microsoft.com/office/2007/relationships/hdphoto" Target="../media/hdphoto3.wdp"/><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4.tiff"/><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7.xml.rels><?xml version="1.0" encoding="UTF-8" standalone="yes"?>
<Relationships xmlns="http://schemas.openxmlformats.org/package/2006/relationships"><Relationship Id="rId8" Type="http://schemas.openxmlformats.org/officeDocument/2006/relationships/hyperlink" Target="http://www.tipo.gov.tw/ch/MultiMedia_FileDownload.ashx?guid=f93fdd61-688f-410b-b637-0e7db5f9e8a1" TargetMode="External"/><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10" Type="http://schemas.openxmlformats.org/officeDocument/2006/relationships/image" Target="../media/image36.png"/><Relationship Id="rId4" Type="http://schemas.openxmlformats.org/officeDocument/2006/relationships/diagramLayout" Target="../diagrams/layout18.xml"/><Relationship Id="rId9" Type="http://schemas.openxmlformats.org/officeDocument/2006/relationships/image" Target="../media/image35.emf"/></Relationships>
</file>

<file path=ppt/slides/_rels/slide38.xml.rels><?xml version="1.0" encoding="UTF-8" standalone="yes"?>
<Relationships xmlns="http://schemas.openxmlformats.org/package/2006/relationships"><Relationship Id="rId3" Type="http://schemas.openxmlformats.org/officeDocument/2006/relationships/hyperlink" Target="http://www.tipo.gov.tw/ch/MultiMedia_FileDownload.ashx?guid=f93fdd61-688f-410b-b637-0e7db5f9e8a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9.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700808"/>
            <a:ext cx="7772400" cy="1800200"/>
          </a:xfrm>
        </p:spPr>
        <p:txBody>
          <a:bodyPr>
            <a:normAutofit/>
          </a:bodyPr>
          <a:lstStyle/>
          <a:p>
            <a:r>
              <a:rPr lang="en-US" altLang="zh-TW"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t>104</a:t>
            </a:r>
            <a:r>
              <a:rPr lang="zh-TW" altLang="en-US"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t>年</a:t>
            </a:r>
            <a:r>
              <a:rPr lang="zh-TW" altLang="en-US" cap="all" dirty="0">
                <a:ln w="9000" cmpd="sng">
                  <a:solidFill>
                    <a:schemeClr val="accent4">
                      <a:shade val="50000"/>
                      <a:satMod val="120000"/>
                    </a:schemeClr>
                  </a:solidFill>
                  <a:prstDash val="solid"/>
                </a:ln>
                <a:solidFill>
                  <a:srgbClr val="0070C0"/>
                </a:solidFill>
                <a:latin typeface="標楷體" pitchFamily="65" charset="-120"/>
                <a:ea typeface="標楷體" pitchFamily="65" charset="-120"/>
              </a:rPr>
              <a:t>度</a:t>
            </a:r>
            <a:r>
              <a:rPr lang="zh-TW" altLang="en-US"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t>電腦伴唱機</a:t>
            </a:r>
            <a:r>
              <a:rPr lang="en-US" altLang="zh-TW"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t/>
            </a:r>
            <a:br>
              <a:rPr lang="en-US" altLang="zh-TW"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br>
            <a:r>
              <a:rPr lang="zh-TW" altLang="en-US" cap="all" dirty="0" smtClean="0">
                <a:ln w="9000" cmpd="sng">
                  <a:solidFill>
                    <a:schemeClr val="accent4">
                      <a:shade val="50000"/>
                      <a:satMod val="120000"/>
                    </a:schemeClr>
                  </a:solidFill>
                  <a:prstDash val="solid"/>
                </a:ln>
                <a:solidFill>
                  <a:srgbClr val="0070C0"/>
                </a:solidFill>
                <a:latin typeface="標楷體" pitchFamily="65" charset="-120"/>
                <a:ea typeface="標楷體" pitchFamily="65" charset="-120"/>
              </a:rPr>
              <a:t>單一</a:t>
            </a:r>
            <a:r>
              <a:rPr lang="zh-TW" altLang="en-US" cap="all" dirty="0">
                <a:ln w="9000" cmpd="sng">
                  <a:solidFill>
                    <a:schemeClr val="accent4">
                      <a:shade val="50000"/>
                      <a:satMod val="120000"/>
                    </a:schemeClr>
                  </a:solidFill>
                  <a:prstDash val="solid"/>
                </a:ln>
                <a:solidFill>
                  <a:srgbClr val="0070C0"/>
                </a:solidFill>
                <a:latin typeface="標楷體" pitchFamily="65" charset="-120"/>
                <a:ea typeface="標楷體" pitchFamily="65" charset="-120"/>
              </a:rPr>
              <a:t>窗口授權實務說明會</a:t>
            </a:r>
            <a:endParaRPr lang="zh-TW" altLang="en-US" dirty="0">
              <a:solidFill>
                <a:srgbClr val="0070C0"/>
              </a:solidFill>
              <a:effectLst/>
              <a:latin typeface="標楷體" pitchFamily="65" charset="-120"/>
              <a:ea typeface="標楷體" pitchFamily="65" charset="-120"/>
            </a:endParaRPr>
          </a:p>
        </p:txBody>
      </p:sp>
      <p:sp>
        <p:nvSpPr>
          <p:cNvPr id="3" name="副標題 2"/>
          <p:cNvSpPr>
            <a:spLocks noGrp="1"/>
          </p:cNvSpPr>
          <p:nvPr>
            <p:ph type="subTitle" idx="1"/>
          </p:nvPr>
        </p:nvSpPr>
        <p:spPr>
          <a:xfrm>
            <a:off x="1371600" y="3717032"/>
            <a:ext cx="6400800" cy="1368152"/>
          </a:xfrm>
        </p:spPr>
        <p:txBody>
          <a:bodyPr>
            <a:normAutofit/>
          </a:bodyPr>
          <a:lstStyle/>
          <a:p>
            <a:pPr>
              <a:lnSpc>
                <a:spcPts val="3000"/>
              </a:lnSpc>
            </a:pPr>
            <a:endParaRPr lang="en-US" altLang="zh-TW" sz="2400" smtClean="0">
              <a:ln w="10541" cmpd="sng">
                <a:solidFill>
                  <a:schemeClr val="accent1">
                    <a:shade val="88000"/>
                    <a:satMod val="110000"/>
                  </a:schemeClr>
                </a:solidFill>
                <a:prstDash val="solid"/>
              </a:ln>
              <a:solidFill>
                <a:srgbClr val="0070C0"/>
              </a:solidFill>
              <a:latin typeface="標楷體" pitchFamily="65" charset="-120"/>
              <a:ea typeface="標楷體" pitchFamily="65" charset="-120"/>
            </a:endParaRPr>
          </a:p>
          <a:p>
            <a:pPr>
              <a:lnSpc>
                <a:spcPts val="3000"/>
              </a:lnSpc>
            </a:pPr>
            <a:r>
              <a:rPr lang="zh-TW" altLang="en-US" sz="2400" smtClean="0">
                <a:ln w="10541" cmpd="sng">
                  <a:solidFill>
                    <a:schemeClr val="accent1">
                      <a:shade val="88000"/>
                      <a:satMod val="110000"/>
                    </a:schemeClr>
                  </a:solidFill>
                  <a:prstDash val="solid"/>
                </a:ln>
                <a:solidFill>
                  <a:srgbClr val="0070C0"/>
                </a:solidFill>
                <a:latin typeface="標楷體" pitchFamily="65" charset="-120"/>
                <a:ea typeface="標楷體" pitchFamily="65" charset="-120"/>
              </a:rPr>
              <a:t>報告</a:t>
            </a:r>
            <a:r>
              <a:rPr lang="zh-TW" altLang="en-US" sz="2400" dirty="0" smtClean="0">
                <a:ln w="10541" cmpd="sng">
                  <a:solidFill>
                    <a:schemeClr val="accent1">
                      <a:shade val="88000"/>
                      <a:satMod val="110000"/>
                    </a:schemeClr>
                  </a:solidFill>
                  <a:prstDash val="solid"/>
                </a:ln>
                <a:solidFill>
                  <a:srgbClr val="0070C0"/>
                </a:solidFill>
                <a:latin typeface="標楷體" pitchFamily="65" charset="-120"/>
                <a:ea typeface="標楷體" pitchFamily="65" charset="-120"/>
              </a:rPr>
              <a:t>單位：經濟部智慧財產局</a:t>
            </a:r>
            <a:endParaRPr lang="en-US" altLang="zh-TW" sz="2400" dirty="0" smtClean="0">
              <a:ln w="10541" cmpd="sng">
                <a:solidFill>
                  <a:schemeClr val="accent1">
                    <a:shade val="88000"/>
                    <a:satMod val="110000"/>
                  </a:schemeClr>
                </a:solidFill>
                <a:prstDash val="solid"/>
              </a:ln>
              <a:solidFill>
                <a:srgbClr val="0070C0"/>
              </a:solidFill>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83768" y="404664"/>
            <a:ext cx="6357392" cy="720080"/>
          </a:xfrm>
        </p:spPr>
        <p:txBody>
          <a:bodyPr>
            <a:normAutofit/>
          </a:bodyPr>
          <a:lstStyle/>
          <a:p>
            <a:pPr algn="l"/>
            <a:r>
              <a:rPr lang="zh-TW" altLang="en-US" sz="3600" b="1" dirty="0">
                <a:solidFill>
                  <a:schemeClr val="tx2">
                    <a:satMod val="130000"/>
                  </a:schemeClr>
                </a:solidFill>
                <a:latin typeface="標楷體" pitchFamily="65" charset="-120"/>
                <a:ea typeface="標楷體" pitchFamily="65" charset="-120"/>
              </a:rPr>
              <a:t>侵害責任</a:t>
            </a:r>
            <a:endParaRPr lang="zh-TW" altLang="en-US" sz="3600" b="1" dirty="0">
              <a:solidFill>
                <a:schemeClr val="bg1"/>
              </a:solidFill>
              <a:latin typeface="標楷體" pitchFamily="65" charset="-120"/>
              <a:ea typeface="標楷體" pitchFamily="65" charset="-120"/>
            </a:endParaRPr>
          </a:p>
        </p:txBody>
      </p:sp>
      <p:sp>
        <p:nvSpPr>
          <p:cNvPr id="3" name="文字方塊 2"/>
          <p:cNvSpPr txBox="1"/>
          <p:nvPr/>
        </p:nvSpPr>
        <p:spPr>
          <a:xfrm>
            <a:off x="1043608" y="1484784"/>
            <a:ext cx="7272808" cy="3970318"/>
          </a:xfrm>
          <a:prstGeom prst="rect">
            <a:avLst/>
          </a:prstGeom>
          <a:noFill/>
        </p:spPr>
        <p:txBody>
          <a:bodyPr wrap="square" rtlCol="0">
            <a:spAutoFit/>
          </a:bodyPr>
          <a:lstStyle/>
          <a:p>
            <a:pPr marL="285750" indent="-285750">
              <a:buFont typeface="Arial" pitchFamily="34" charset="0"/>
              <a:buChar char="•"/>
            </a:pPr>
            <a:r>
              <a:rPr lang="zh-TW" altLang="en-US" sz="3600" dirty="0">
                <a:latin typeface="標楷體" pitchFamily="65" charset="-120"/>
                <a:ea typeface="標楷體" pitchFamily="65" charset="-120"/>
              </a:rPr>
              <a:t>民事責任，賠償權利人之</a:t>
            </a:r>
            <a:r>
              <a:rPr lang="zh-TW" altLang="en-US" sz="3600" dirty="0" smtClean="0">
                <a:latin typeface="標楷體" pitchFamily="65" charset="-120"/>
                <a:ea typeface="標楷體" pitchFamily="65" charset="-120"/>
              </a:rPr>
              <a:t>損害，</a:t>
            </a:r>
            <a:r>
              <a:rPr lang="en-US" altLang="zh-TW" sz="3600" dirty="0" smtClean="0">
                <a:latin typeface="標楷體" pitchFamily="65" charset="-120"/>
                <a:ea typeface="標楷體" pitchFamily="65" charset="-120"/>
              </a:rPr>
              <a:t>1</a:t>
            </a:r>
            <a:r>
              <a:rPr lang="zh-TW" altLang="en-US" sz="3600" dirty="0" smtClean="0">
                <a:latin typeface="標楷體" pitchFamily="65" charset="-120"/>
                <a:ea typeface="標楷體" pitchFamily="65" charset="-120"/>
              </a:rPr>
              <a:t>萬元以上</a:t>
            </a:r>
            <a:r>
              <a:rPr lang="en-US" altLang="zh-TW" sz="3600" dirty="0" smtClean="0">
                <a:latin typeface="標楷體" pitchFamily="65" charset="-120"/>
                <a:ea typeface="標楷體" pitchFamily="65" charset="-120"/>
              </a:rPr>
              <a:t>100</a:t>
            </a:r>
            <a:r>
              <a:rPr lang="zh-TW" altLang="en-US" sz="3600" dirty="0" smtClean="0">
                <a:latin typeface="標楷體" pitchFamily="65" charset="-120"/>
                <a:ea typeface="標楷體" pitchFamily="65" charset="-120"/>
              </a:rPr>
              <a:t>萬元以下；故意且情節重大，可增至</a:t>
            </a:r>
            <a:r>
              <a:rPr lang="en-US" altLang="zh-TW" sz="3600" dirty="0" smtClean="0">
                <a:latin typeface="標楷體" pitchFamily="65" charset="-120"/>
                <a:ea typeface="標楷體" pitchFamily="65" charset="-120"/>
              </a:rPr>
              <a:t>500</a:t>
            </a:r>
            <a:r>
              <a:rPr lang="zh-TW" altLang="en-US" sz="3600" dirty="0" smtClean="0">
                <a:latin typeface="標楷體" pitchFamily="65" charset="-120"/>
                <a:ea typeface="標楷體" pitchFamily="65" charset="-120"/>
              </a:rPr>
              <a:t>萬元。</a:t>
            </a:r>
            <a:endParaRPr lang="zh-TW" altLang="en-US" sz="3600" dirty="0">
              <a:latin typeface="標楷體" pitchFamily="65" charset="-120"/>
              <a:ea typeface="標楷體" pitchFamily="65" charset="-120"/>
            </a:endParaRPr>
          </a:p>
          <a:p>
            <a:pPr marL="285750" indent="-285750">
              <a:buFont typeface="Arial" pitchFamily="34" charset="0"/>
              <a:buChar char="•"/>
            </a:pPr>
            <a:r>
              <a:rPr lang="zh-TW" altLang="en-US" sz="3600" dirty="0">
                <a:latin typeface="標楷體" pitchFamily="65" charset="-120"/>
                <a:ea typeface="標楷體" pitchFamily="65" charset="-120"/>
              </a:rPr>
              <a:t>刑事責任，原則上告訴乃論罪－由權利人決定要不要追究侵害</a:t>
            </a:r>
            <a:r>
              <a:rPr lang="zh-TW" altLang="en-US" sz="3600" dirty="0" smtClean="0">
                <a:latin typeface="標楷體" pitchFamily="65" charset="-120"/>
                <a:ea typeface="標楷體" pitchFamily="65" charset="-120"/>
              </a:rPr>
              <a:t>行為</a:t>
            </a:r>
            <a:r>
              <a:rPr lang="en-US" altLang="zh-TW" sz="3600" dirty="0" smtClean="0">
                <a:latin typeface="標楷體" pitchFamily="65" charset="-120"/>
                <a:ea typeface="標楷體" pitchFamily="65" charset="-120"/>
              </a:rPr>
              <a:t>(</a:t>
            </a:r>
            <a:r>
              <a:rPr lang="zh-TW" altLang="en-US" sz="3600" dirty="0" smtClean="0">
                <a:latin typeface="標楷體" pitchFamily="65" charset="-120"/>
                <a:ea typeface="標楷體" pitchFamily="65" charset="-120"/>
              </a:rPr>
              <a:t>公訴罪限於製造及販售光碟方式侵害著作權</a:t>
            </a:r>
            <a:r>
              <a:rPr lang="en-US" altLang="zh-TW" sz="3600" dirty="0" smtClean="0">
                <a:latin typeface="標楷體" pitchFamily="65" charset="-120"/>
                <a:ea typeface="標楷體" pitchFamily="65" charset="-120"/>
              </a:rPr>
              <a:t>)</a:t>
            </a:r>
            <a:endParaRPr lang="zh-TW" altLang="en-US" sz="36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10</a:t>
            </a:fld>
            <a:endParaRPr lang="zh-TW" altLang="en-US"/>
          </a:p>
        </p:txBody>
      </p:sp>
    </p:spTree>
    <p:extLst>
      <p:ext uri="{BB962C8B-B14F-4D97-AF65-F5344CB8AC3E}">
        <p14:creationId xmlns:p14="http://schemas.microsoft.com/office/powerpoint/2010/main" val="698758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a:xfrm>
            <a:off x="525294" y="2996952"/>
            <a:ext cx="8151162" cy="820688"/>
          </a:xfrm>
        </p:spPr>
        <p:txBody>
          <a:bodyPr>
            <a:noAutofit/>
          </a:bodyPr>
          <a:lstStyle/>
          <a:p>
            <a:pPr marL="0" indent="0" algn="ctr">
              <a:buNone/>
            </a:pPr>
            <a:r>
              <a:rPr lang="zh-TW" altLang="en-US" sz="4800" b="1" dirty="0" smtClean="0">
                <a:solidFill>
                  <a:schemeClr val="tx2">
                    <a:lumMod val="75000"/>
                  </a:schemeClr>
                </a:solidFill>
                <a:latin typeface="標楷體" pitchFamily="65" charset="-120"/>
                <a:ea typeface="標楷體" pitchFamily="65" charset="-120"/>
              </a:rPr>
              <a:t>貳、著作權集體管理團體介紹</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11</a:t>
            </a:fld>
            <a:endParaRPr lang="zh-TW" altLang="en-US"/>
          </a:p>
        </p:txBody>
      </p:sp>
    </p:spTree>
    <p:extLst>
      <p:ext uri="{BB962C8B-B14F-4D97-AF65-F5344CB8AC3E}">
        <p14:creationId xmlns:p14="http://schemas.microsoft.com/office/powerpoint/2010/main" val="1948564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32618" y="404664"/>
            <a:ext cx="6308542" cy="720080"/>
          </a:xfrm>
        </p:spPr>
        <p:txBody>
          <a:bodyPr>
            <a:normAutofit/>
          </a:bodyPr>
          <a:lstStyle/>
          <a:p>
            <a:pPr algn="l"/>
            <a:r>
              <a:rPr lang="zh-TW" altLang="en-US" sz="3600" b="1" dirty="0" smtClean="0">
                <a:solidFill>
                  <a:srgbClr val="002060"/>
                </a:solidFill>
                <a:latin typeface="標楷體" pitchFamily="65" charset="-120"/>
                <a:ea typeface="標楷體" pitchFamily="65" charset="-120"/>
              </a:rPr>
              <a:t>著作權集管團體簡介</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一</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pPr/>
              <a:t>12</a:t>
            </a:fld>
            <a:endParaRPr lang="zh-TW" altLang="en-US" dirty="0"/>
          </a:p>
        </p:txBody>
      </p:sp>
      <p:grpSp>
        <p:nvGrpSpPr>
          <p:cNvPr id="16" name="群組 15"/>
          <p:cNvGrpSpPr/>
          <p:nvPr/>
        </p:nvGrpSpPr>
        <p:grpSpPr>
          <a:xfrm>
            <a:off x="0" y="1171502"/>
            <a:ext cx="9144000" cy="4443558"/>
            <a:chOff x="0" y="1171502"/>
            <a:chExt cx="9144000" cy="4443558"/>
          </a:xfrm>
        </p:grpSpPr>
        <p:pic>
          <p:nvPicPr>
            <p:cNvPr id="17" name="圖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08313"/>
              <a:ext cx="2345231" cy="1656184"/>
            </a:xfrm>
            <a:prstGeom prst="rect">
              <a:avLst/>
            </a:prstGeom>
          </p:spPr>
        </p:pic>
        <p:sp>
          <p:nvSpPr>
            <p:cNvPr id="18" name="圓角化同側角落矩形 4"/>
            <p:cNvSpPr/>
            <p:nvPr/>
          </p:nvSpPr>
          <p:spPr>
            <a:xfrm>
              <a:off x="395536" y="4129235"/>
              <a:ext cx="1643695" cy="79208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21920" tIns="203200" rIns="18288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Gill Sans MT" pitchFamily="34" charset="0"/>
                  <a:ea typeface="標楷體" pitchFamily="65" charset="-120"/>
                </a:rPr>
                <a:t>著作權人</a:t>
              </a:r>
              <a:endParaRPr lang="zh-TW" altLang="en-US" sz="2400" b="1" kern="1200" baseline="0" dirty="0">
                <a:solidFill>
                  <a:schemeClr val="tx1"/>
                </a:solidFill>
                <a:latin typeface="Gill Sans MT" pitchFamily="34" charset="0"/>
                <a:ea typeface="標楷體" pitchFamily="65" charset="-120"/>
              </a:endParaRPr>
            </a:p>
          </p:txBody>
        </p:sp>
        <p:pic>
          <p:nvPicPr>
            <p:cNvPr id="19" name="圖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174" y="2643182"/>
              <a:ext cx="663058" cy="855463"/>
            </a:xfrm>
            <a:prstGeom prst="rect">
              <a:avLst/>
            </a:prstGeom>
          </p:spPr>
        </p:pic>
        <p:sp>
          <p:nvSpPr>
            <p:cNvPr id="20" name="左-右雙向箭號圖說文字 19"/>
            <p:cNvSpPr/>
            <p:nvPr/>
          </p:nvSpPr>
          <p:spPr>
            <a:xfrm>
              <a:off x="2155936" y="3429000"/>
              <a:ext cx="1692000" cy="561458"/>
            </a:xfrm>
            <a:prstGeom prst="leftRightArrowCallout">
              <a:avLst>
                <a:gd name="adj1" fmla="val 33326"/>
                <a:gd name="adj2" fmla="val 25000"/>
                <a:gd name="adj3" fmla="val 16872"/>
                <a:gd name="adj4" fmla="val 765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smtClean="0">
                  <a:solidFill>
                    <a:schemeClr val="tx1"/>
                  </a:solidFill>
                  <a:latin typeface="Gill Sans MT" pitchFamily="34" charset="0"/>
                  <a:ea typeface="標楷體" pitchFamily="65" charset="-120"/>
                </a:rPr>
                <a:t>管理契約</a:t>
              </a:r>
              <a:endParaRPr lang="zh-TW" altLang="en-US" sz="2100" b="1" dirty="0">
                <a:solidFill>
                  <a:schemeClr val="tx1"/>
                </a:solidFill>
                <a:latin typeface="Gill Sans MT" pitchFamily="34" charset="0"/>
                <a:ea typeface="標楷體" pitchFamily="65" charset="-120"/>
              </a:endParaRPr>
            </a:p>
          </p:txBody>
        </p:sp>
        <p:sp>
          <p:nvSpPr>
            <p:cNvPr id="21" name="橢圓 20"/>
            <p:cNvSpPr/>
            <p:nvPr/>
          </p:nvSpPr>
          <p:spPr>
            <a:xfrm>
              <a:off x="3847936" y="2097752"/>
              <a:ext cx="1800200" cy="3148507"/>
            </a:xfrm>
            <a:prstGeom prst="ellipse">
              <a:avLst/>
            </a:prstGeom>
            <a:solidFill>
              <a:srgbClr val="CAD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22" name="圖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2619486"/>
              <a:ext cx="666478" cy="859875"/>
            </a:xfrm>
            <a:prstGeom prst="rect">
              <a:avLst/>
            </a:prstGeom>
          </p:spPr>
        </p:pic>
        <p:pic>
          <p:nvPicPr>
            <p:cNvPr id="23" name="圖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7894" y="2276872"/>
              <a:ext cx="2164467" cy="1381500"/>
            </a:xfrm>
            <a:prstGeom prst="rect">
              <a:avLst/>
            </a:prstGeom>
          </p:spPr>
        </p:pic>
        <p:sp>
          <p:nvSpPr>
            <p:cNvPr id="24" name="左-右雙向箭號圖說文字 23"/>
            <p:cNvSpPr/>
            <p:nvPr/>
          </p:nvSpPr>
          <p:spPr>
            <a:xfrm>
              <a:off x="5661727" y="3461758"/>
              <a:ext cx="1692000" cy="561458"/>
            </a:xfrm>
            <a:prstGeom prst="leftRightArrowCallout">
              <a:avLst>
                <a:gd name="adj1" fmla="val 33326"/>
                <a:gd name="adj2" fmla="val 25000"/>
                <a:gd name="adj3" fmla="val 16872"/>
                <a:gd name="adj4" fmla="val 765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a:solidFill>
                    <a:schemeClr val="tx1"/>
                  </a:solidFill>
                  <a:latin typeface="Gill Sans MT" pitchFamily="34" charset="0"/>
                  <a:ea typeface="標楷體" pitchFamily="65" charset="-120"/>
                </a:rPr>
                <a:t>授權契約</a:t>
              </a:r>
            </a:p>
          </p:txBody>
        </p:sp>
        <p:sp>
          <p:nvSpPr>
            <p:cNvPr id="25" name="圓角化同側角落矩形 6"/>
            <p:cNvSpPr/>
            <p:nvPr/>
          </p:nvSpPr>
          <p:spPr>
            <a:xfrm>
              <a:off x="7429140" y="3526122"/>
              <a:ext cx="1522350" cy="133163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82880" tIns="203200" rIns="12192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Gill Sans MT" pitchFamily="34" charset="0"/>
                  <a:ea typeface="標楷體" pitchFamily="65" charset="-120"/>
                </a:rPr>
                <a:t>著作</a:t>
              </a:r>
              <a:r>
                <a:rPr lang="en-US" altLang="zh-TW" sz="2400" b="1" kern="1200" baseline="0" dirty="0" smtClean="0">
                  <a:solidFill>
                    <a:schemeClr val="tx1"/>
                  </a:solidFill>
                  <a:latin typeface="Gill Sans MT" pitchFamily="34" charset="0"/>
                  <a:ea typeface="標楷體" pitchFamily="65" charset="-120"/>
                </a:rPr>
                <a:t/>
              </a:r>
              <a:br>
                <a:rPr lang="en-US" altLang="zh-TW" sz="2400" b="1" kern="1200" baseline="0" dirty="0" smtClean="0">
                  <a:solidFill>
                    <a:schemeClr val="tx1"/>
                  </a:solidFill>
                  <a:latin typeface="Gill Sans MT" pitchFamily="34" charset="0"/>
                  <a:ea typeface="標楷體" pitchFamily="65" charset="-120"/>
                </a:rPr>
              </a:br>
              <a:r>
                <a:rPr lang="zh-TW" altLang="en-US" sz="2400" b="1" kern="1200" baseline="0" dirty="0" smtClean="0">
                  <a:solidFill>
                    <a:schemeClr val="tx1"/>
                  </a:solidFill>
                  <a:latin typeface="Gill Sans MT" pitchFamily="34" charset="0"/>
                  <a:ea typeface="標楷體" pitchFamily="65" charset="-120"/>
                </a:rPr>
                <a:t>利用人</a:t>
              </a:r>
              <a:endParaRPr lang="en-US" altLang="zh-TW" sz="2400" b="1" kern="1200" baseline="0" dirty="0" smtClean="0">
                <a:solidFill>
                  <a:schemeClr val="tx1"/>
                </a:solidFill>
                <a:latin typeface="Gill Sans MT" pitchFamily="34" charset="0"/>
                <a:ea typeface="標楷體" pitchFamily="65" charset="-120"/>
              </a:endParaRPr>
            </a:p>
          </p:txBody>
        </p:sp>
        <p:sp>
          <p:nvSpPr>
            <p:cNvPr id="26" name="文字方塊 25"/>
            <p:cNvSpPr txBox="1"/>
            <p:nvPr/>
          </p:nvSpPr>
          <p:spPr>
            <a:xfrm>
              <a:off x="3995936" y="3049421"/>
              <a:ext cx="1440160" cy="830997"/>
            </a:xfrm>
            <a:prstGeom prst="rect">
              <a:avLst/>
            </a:prstGeom>
            <a:noFill/>
          </p:spPr>
          <p:txBody>
            <a:bodyPr wrap="square" rtlCol="0">
              <a:spAutoFit/>
            </a:bodyPr>
            <a:lstStyle/>
            <a:p>
              <a:pPr algn="ctr"/>
              <a:r>
                <a:rPr lang="zh-TW" altLang="en-US" sz="2400" b="1" dirty="0" smtClean="0">
                  <a:latin typeface="標楷體" panose="03000509000000000000" pitchFamily="65" charset="-120"/>
                  <a:ea typeface="標楷體" panose="03000509000000000000" pitchFamily="65" charset="-120"/>
                </a:rPr>
                <a:t>著作權</a:t>
              </a:r>
              <a:endParaRPr lang="en-US" altLang="zh-TW" sz="2400" b="1" dirty="0" smtClean="0">
                <a:latin typeface="標楷體" panose="03000509000000000000" pitchFamily="65" charset="-120"/>
                <a:ea typeface="標楷體" panose="03000509000000000000" pitchFamily="65" charset="-120"/>
              </a:endParaRPr>
            </a:p>
            <a:p>
              <a:pPr algn="ctr"/>
              <a:r>
                <a:rPr lang="zh-TW" altLang="en-US" sz="2400" b="1" dirty="0" smtClean="0">
                  <a:latin typeface="標楷體" panose="03000509000000000000" pitchFamily="65" charset="-120"/>
                  <a:ea typeface="標楷體" panose="03000509000000000000" pitchFamily="65" charset="-120"/>
                </a:rPr>
                <a:t>集管組織</a:t>
              </a:r>
              <a:endParaRPr lang="zh-TW" altLang="en-US" sz="2400" b="1" dirty="0">
                <a:latin typeface="標楷體" panose="03000509000000000000" pitchFamily="65" charset="-120"/>
                <a:ea typeface="標楷體" panose="03000509000000000000" pitchFamily="65" charset="-120"/>
              </a:endParaRPr>
            </a:p>
          </p:txBody>
        </p:sp>
        <p:sp>
          <p:nvSpPr>
            <p:cNvPr id="27" name="圓形箭號 26"/>
            <p:cNvSpPr/>
            <p:nvPr/>
          </p:nvSpPr>
          <p:spPr>
            <a:xfrm>
              <a:off x="1785918" y="1928802"/>
              <a:ext cx="2214578" cy="1587591"/>
            </a:xfrm>
            <a:prstGeom prst="circularArrow">
              <a:avLst>
                <a:gd name="adj1" fmla="val 12500"/>
                <a:gd name="adj2" fmla="val 838482"/>
                <a:gd name="adj3" fmla="val 20457678"/>
                <a:gd name="adj4" fmla="val 10831280"/>
                <a:gd name="adj5" fmla="val 14119"/>
              </a:avLst>
            </a:prstGeom>
            <a:solidFill>
              <a:schemeClr val="accent6"/>
            </a:solidFill>
            <a:ln>
              <a:noFill/>
            </a:ln>
          </p:spPr>
          <p:style>
            <a:lnRef idx="3">
              <a:schemeClr val="lt1"/>
            </a:lnRef>
            <a:fillRef idx="1">
              <a:schemeClr val="accent2"/>
            </a:fillRef>
            <a:effectRef idx="1">
              <a:schemeClr val="accent2"/>
            </a:effectRef>
            <a:fontRef idx="minor">
              <a:schemeClr val="lt1"/>
            </a:fontRef>
          </p:style>
        </p:sp>
        <p:sp>
          <p:nvSpPr>
            <p:cNvPr id="28" name="圓形箭號 27"/>
            <p:cNvSpPr/>
            <p:nvPr/>
          </p:nvSpPr>
          <p:spPr>
            <a:xfrm>
              <a:off x="5214942" y="1857364"/>
              <a:ext cx="2214578" cy="1587591"/>
            </a:xfrm>
            <a:prstGeom prst="circularArrow">
              <a:avLst>
                <a:gd name="adj1" fmla="val 12500"/>
                <a:gd name="adj2" fmla="val 838482"/>
                <a:gd name="adj3" fmla="val 20457678"/>
                <a:gd name="adj4" fmla="val 11455694"/>
                <a:gd name="adj5" fmla="val 14119"/>
              </a:avLst>
            </a:prstGeom>
            <a:solidFill>
              <a:schemeClr val="accent6"/>
            </a:solidFill>
            <a:ln>
              <a:noFill/>
            </a:ln>
          </p:spPr>
          <p:style>
            <a:lnRef idx="3">
              <a:schemeClr val="lt1"/>
            </a:lnRef>
            <a:fillRef idx="1">
              <a:schemeClr val="accent2"/>
            </a:fillRef>
            <a:effectRef idx="1">
              <a:schemeClr val="accent2"/>
            </a:effectRef>
            <a:fontRef idx="minor">
              <a:schemeClr val="lt1"/>
            </a:fontRef>
          </p:style>
        </p:sp>
        <p:sp>
          <p:nvSpPr>
            <p:cNvPr id="29" name="圓形箭號 28"/>
            <p:cNvSpPr/>
            <p:nvPr/>
          </p:nvSpPr>
          <p:spPr>
            <a:xfrm rot="10800000">
              <a:off x="5429256" y="3714752"/>
              <a:ext cx="2071702"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0" name="圓形箭號 29"/>
            <p:cNvSpPr/>
            <p:nvPr/>
          </p:nvSpPr>
          <p:spPr>
            <a:xfrm rot="10800000">
              <a:off x="1857356" y="3643314"/>
              <a:ext cx="2095288"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1" name="矩形 30"/>
            <p:cNvSpPr/>
            <p:nvPr/>
          </p:nvSpPr>
          <p:spPr>
            <a:xfrm>
              <a:off x="2071670" y="1643050"/>
              <a:ext cx="1785950" cy="1015663"/>
            </a:xfrm>
            <a:prstGeom prst="rect">
              <a:avLst/>
            </a:prstGeom>
          </p:spPr>
          <p:txBody>
            <a:bodyPr wrap="square">
              <a:spAutoFit/>
            </a:bodyPr>
            <a:lstStyle/>
            <a:p>
              <a:pPr algn="ctr"/>
              <a:r>
                <a:rPr lang="zh-TW" altLang="en-US" sz="2000" b="1" dirty="0" smtClean="0">
                  <a:latin typeface="標楷體" pitchFamily="65" charset="-120"/>
                  <a:ea typeface="標楷體" pitchFamily="65" charset="-120"/>
                </a:rPr>
                <a:t>權利人將著作財產權交由集管組織管理</a:t>
              </a:r>
              <a:endParaRPr lang="zh-TW" altLang="en-US" sz="2000" b="1" dirty="0"/>
            </a:p>
          </p:txBody>
        </p:sp>
        <p:sp>
          <p:nvSpPr>
            <p:cNvPr id="32" name="文字方塊 31"/>
            <p:cNvSpPr txBox="1"/>
            <p:nvPr/>
          </p:nvSpPr>
          <p:spPr>
            <a:xfrm>
              <a:off x="5929322" y="1571612"/>
              <a:ext cx="844425" cy="400110"/>
            </a:xfrm>
            <a:prstGeom prst="rect">
              <a:avLst/>
            </a:prstGeom>
          </p:spPr>
          <p:txBody>
            <a:bodyPr wrap="square" rtlCol="0">
              <a:spAutoFit/>
            </a:bodyPr>
            <a:lstStyle/>
            <a:p>
              <a:r>
                <a:rPr lang="zh-TW" altLang="en-US" sz="2000" b="1" dirty="0">
                  <a:latin typeface="Gill Sans MT" pitchFamily="34" charset="0"/>
                  <a:ea typeface="標楷體" pitchFamily="65" charset="-120"/>
                </a:rPr>
                <a:t>授權</a:t>
              </a:r>
            </a:p>
          </p:txBody>
        </p:sp>
        <p:sp>
          <p:nvSpPr>
            <p:cNvPr id="33" name="矩形 32"/>
            <p:cNvSpPr/>
            <p:nvPr/>
          </p:nvSpPr>
          <p:spPr>
            <a:xfrm>
              <a:off x="2143108" y="5143512"/>
              <a:ext cx="1723549" cy="400110"/>
            </a:xfrm>
            <a:prstGeom prst="rect">
              <a:avLst/>
            </a:prstGeom>
          </p:spPr>
          <p:txBody>
            <a:bodyPr wrap="none">
              <a:spAutoFit/>
            </a:bodyPr>
            <a:lstStyle/>
            <a:p>
              <a:r>
                <a:rPr lang="zh-TW" altLang="en-US" sz="2000" b="1" dirty="0">
                  <a:latin typeface="標楷體" pitchFamily="65" charset="-120"/>
                  <a:ea typeface="標楷體" pitchFamily="65" charset="-120"/>
                </a:rPr>
                <a:t>分配使用報酬</a:t>
              </a:r>
            </a:p>
          </p:txBody>
        </p:sp>
        <p:sp>
          <p:nvSpPr>
            <p:cNvPr id="34" name="文字方塊 33"/>
            <p:cNvSpPr txBox="1"/>
            <p:nvPr/>
          </p:nvSpPr>
          <p:spPr>
            <a:xfrm>
              <a:off x="5643570" y="5214950"/>
              <a:ext cx="1723549" cy="400110"/>
            </a:xfrm>
            <a:prstGeom prst="rect">
              <a:avLst/>
            </a:prstGeom>
          </p:spPr>
          <p:txBody>
            <a:bodyPr wrap="none" rtlCol="0">
              <a:spAutoFit/>
            </a:bodyPr>
            <a:lstStyle>
              <a:defPPr>
                <a:defRPr lang="zh-TW"/>
              </a:defPPr>
              <a:lvl1pPr>
                <a:defRPr sz="3200">
                  <a:latin typeface="Gill Sans MT" pitchFamily="34" charset="0"/>
                  <a:ea typeface="標楷體" pitchFamily="65" charset="-120"/>
                </a:defRPr>
              </a:lvl1pPr>
            </a:lstStyle>
            <a:p>
              <a:r>
                <a:rPr lang="zh-TW" altLang="en-US" sz="2000" b="1" dirty="0"/>
                <a:t>支付使用報酬</a:t>
              </a:r>
            </a:p>
          </p:txBody>
        </p:sp>
        <p:sp>
          <p:nvSpPr>
            <p:cNvPr id="35" name="文字方塊 34"/>
            <p:cNvSpPr txBox="1"/>
            <p:nvPr/>
          </p:nvSpPr>
          <p:spPr>
            <a:xfrm>
              <a:off x="2714612" y="4643446"/>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6" name="文字方塊 35"/>
            <p:cNvSpPr txBox="1"/>
            <p:nvPr/>
          </p:nvSpPr>
          <p:spPr>
            <a:xfrm>
              <a:off x="6286512" y="4714884"/>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7" name="文字方塊 36"/>
            <p:cNvSpPr txBox="1"/>
            <p:nvPr/>
          </p:nvSpPr>
          <p:spPr>
            <a:xfrm>
              <a:off x="7429488" y="1171502"/>
              <a:ext cx="1714512" cy="1200329"/>
            </a:xfrm>
            <a:prstGeom prst="rect">
              <a:avLst/>
            </a:prstGeom>
            <a:noFill/>
          </p:spPr>
          <p:txBody>
            <a:bodyPr wrap="square" rtlCol="0">
              <a:spAutoFit/>
            </a:bodyPr>
            <a:lstStyle/>
            <a:p>
              <a:r>
                <a:rPr lang="zh-TW" altLang="en-US" dirty="0" smtClean="0">
                  <a:latin typeface="標楷體" panose="03000509000000000000" pitchFamily="65" charset="-120"/>
                  <a:ea typeface="標楷體" panose="03000509000000000000" pitchFamily="65" charset="-120"/>
                </a:rPr>
                <a:t>廣播、電視、餐廳、公司行號、</a:t>
              </a:r>
              <a:r>
                <a:rPr lang="en-US" altLang="zh-TW" dirty="0" smtClean="0">
                  <a:latin typeface="標楷體" panose="03000509000000000000" pitchFamily="65" charset="-120"/>
                  <a:ea typeface="標楷體" panose="03000509000000000000" pitchFamily="65" charset="-120"/>
                </a:rPr>
                <a:t>KTV</a:t>
              </a:r>
              <a:r>
                <a:rPr lang="zh-TW" altLang="en-US" dirty="0" smtClean="0">
                  <a:latin typeface="標楷體" panose="03000509000000000000" pitchFamily="65" charset="-120"/>
                  <a:ea typeface="標楷體" panose="03000509000000000000" pitchFamily="65" charset="-120"/>
                </a:rPr>
                <a:t>、個別利用人等</a:t>
              </a:r>
              <a:endParaRPr lang="zh-TW" altLang="en-US" dirty="0">
                <a:latin typeface="標楷體" panose="03000509000000000000" pitchFamily="65" charset="-120"/>
                <a:ea typeface="標楷體" panose="03000509000000000000" pitchFamily="65" charset="-120"/>
              </a:endParaRPr>
            </a:p>
          </p:txBody>
        </p:sp>
        <p:pic>
          <p:nvPicPr>
            <p:cNvPr id="38" name="Picture 2" descr="C:\Program Files\Microsoft Office\MEDIA\CAGCAT10\j018332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70371" y="3148889"/>
              <a:ext cx="590905" cy="59359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descr="C:\Program Files\Microsoft Office\MEDIA\CAGCAT10\j0297749.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40127" y="2404683"/>
              <a:ext cx="451454" cy="429606"/>
            </a:xfrm>
            <a:prstGeom prst="rect">
              <a:avLst/>
            </a:prstGeom>
            <a:noFill/>
            <a:extLst>
              <a:ext uri="{909E8E84-426E-40DD-AFC4-6F175D3DCCD1}">
                <a14:hiddenFill xmlns:a14="http://schemas.microsoft.com/office/drawing/2010/main">
                  <a:solidFill>
                    <a:srgbClr val="FFFFFF"/>
                  </a:solidFill>
                </a14:hiddenFill>
              </a:ext>
            </a:extLst>
          </p:spPr>
        </p:pic>
        <p:pic>
          <p:nvPicPr>
            <p:cNvPr id="40" name="圖片 3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9520" y="2938560"/>
              <a:ext cx="310832" cy="272443"/>
            </a:xfrm>
            <a:prstGeom prst="rect">
              <a:avLst/>
            </a:prstGeom>
          </p:spPr>
        </p:pic>
      </p:grpSp>
    </p:spTree>
    <p:extLst>
      <p:ext uri="{BB962C8B-B14F-4D97-AF65-F5344CB8AC3E}">
        <p14:creationId xmlns:p14="http://schemas.microsoft.com/office/powerpoint/2010/main" val="25745379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pPr/>
              <a:t>13</a:t>
            </a:fld>
            <a:endParaRPr lang="zh-TW" altLang="en-US"/>
          </a:p>
        </p:txBody>
      </p:sp>
      <p:graphicFrame>
        <p:nvGraphicFramePr>
          <p:cNvPr id="5" name="資料庫圖表 4"/>
          <p:cNvGraphicFramePr/>
          <p:nvPr>
            <p:extLst>
              <p:ext uri="{D42A27DB-BD31-4B8C-83A1-F6EECF244321}">
                <p14:modId xmlns:p14="http://schemas.microsoft.com/office/powerpoint/2010/main" val="1801153199"/>
              </p:ext>
            </p:extLst>
          </p:nvPr>
        </p:nvGraphicFramePr>
        <p:xfrm>
          <a:off x="107504" y="1397000"/>
          <a:ext cx="878497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標題 1"/>
          <p:cNvSpPr txBox="1">
            <a:spLocks/>
          </p:cNvSpPr>
          <p:nvPr/>
        </p:nvSpPr>
        <p:spPr>
          <a:xfrm>
            <a:off x="2532618" y="404664"/>
            <a:ext cx="6308542" cy="72008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TW" altLang="en-US" sz="3600" b="1" dirty="0" smtClean="0">
                <a:solidFill>
                  <a:srgbClr val="002060"/>
                </a:solidFill>
                <a:latin typeface="標楷體" pitchFamily="65" charset="-120"/>
                <a:ea typeface="標楷體" pitchFamily="65" charset="-120"/>
              </a:rPr>
              <a:t>著作權集管團體簡介</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二</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Tree>
    <p:extLst>
      <p:ext uri="{BB962C8B-B14F-4D97-AF65-F5344CB8AC3E}">
        <p14:creationId xmlns:p14="http://schemas.microsoft.com/office/powerpoint/2010/main" val="850771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27784" y="404664"/>
            <a:ext cx="6213376" cy="720080"/>
          </a:xfrm>
        </p:spPr>
        <p:txBody>
          <a:bodyPr>
            <a:normAutofit/>
          </a:bodyPr>
          <a:lstStyle/>
          <a:p>
            <a:pPr algn="l"/>
            <a:r>
              <a:rPr lang="zh-TW" altLang="en-US" sz="3600" b="1" dirty="0">
                <a:solidFill>
                  <a:srgbClr val="002060"/>
                </a:solidFill>
                <a:latin typeface="標楷體" pitchFamily="65" charset="-120"/>
                <a:ea typeface="標楷體" pitchFamily="65" charset="-120"/>
              </a:rPr>
              <a:t>著作權</a:t>
            </a:r>
            <a:r>
              <a:rPr lang="zh-TW" altLang="en-US" sz="3600" b="1" dirty="0" smtClean="0">
                <a:solidFill>
                  <a:srgbClr val="002060"/>
                </a:solidFill>
                <a:latin typeface="標楷體" pitchFamily="65" charset="-120"/>
                <a:ea typeface="標楷體" pitchFamily="65" charset="-120"/>
              </a:rPr>
              <a:t>集管團體功能</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一</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14</a:t>
            </a:fld>
            <a:endParaRPr lang="zh-TW" altLang="en-US"/>
          </a:p>
        </p:txBody>
      </p:sp>
      <p:grpSp>
        <p:nvGrpSpPr>
          <p:cNvPr id="9" name="群組 8"/>
          <p:cNvGrpSpPr/>
          <p:nvPr/>
        </p:nvGrpSpPr>
        <p:grpSpPr>
          <a:xfrm>
            <a:off x="859321" y="1772816"/>
            <a:ext cx="7591772" cy="4625861"/>
            <a:chOff x="0" y="418614"/>
            <a:chExt cx="7591772" cy="4625861"/>
          </a:xfrm>
        </p:grpSpPr>
        <p:sp>
          <p:nvSpPr>
            <p:cNvPr id="10" name="矩形 9"/>
            <p:cNvSpPr/>
            <p:nvPr/>
          </p:nvSpPr>
          <p:spPr>
            <a:xfrm>
              <a:off x="30932" y="706646"/>
              <a:ext cx="7560840" cy="4337829"/>
            </a:xfrm>
            <a:prstGeom prst="rect">
              <a:avLst/>
            </a:pr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矩形 10"/>
            <p:cNvSpPr/>
            <p:nvPr/>
          </p:nvSpPr>
          <p:spPr>
            <a:xfrm>
              <a:off x="0" y="418614"/>
              <a:ext cx="7560840" cy="42214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805" tIns="562356" rIns="586805" bIns="199136" numCol="1" spcCol="1270" anchor="t" anchorCtr="0">
              <a:noAutofit/>
            </a:bodyPr>
            <a:lstStyle/>
            <a:p>
              <a:pPr marL="285750" lvl="1" indent="-285750" algn="l" defTabSz="1244600">
                <a:lnSpc>
                  <a:spcPct val="90000"/>
                </a:lnSpc>
                <a:spcBef>
                  <a:spcPts val="1200"/>
                </a:spcBef>
                <a:spcAft>
                  <a:spcPct val="15000"/>
                </a:spcAft>
                <a:buChar char="••"/>
              </a:pPr>
              <a:r>
                <a:rPr lang="zh-TW" altLang="en-US" sz="2800" b="1" kern="1200" dirty="0" smtClean="0">
                  <a:solidFill>
                    <a:schemeClr val="accent5">
                      <a:lumMod val="50000"/>
                    </a:schemeClr>
                  </a:solidFill>
                  <a:latin typeface="標楷體" panose="03000509000000000000" pitchFamily="65" charset="-120"/>
                  <a:ea typeface="標楷體" panose="03000509000000000000" pitchFamily="65" charset="-120"/>
                </a:rPr>
                <a:t>利用人可藉由集管組織一次大量取得授權，降低交易成本</a:t>
              </a:r>
              <a:endParaRPr lang="zh-TW" altLang="en-US" sz="2800" b="1" kern="1200" dirty="0">
                <a:solidFill>
                  <a:schemeClr val="accent5">
                    <a:lumMod val="50000"/>
                  </a:schemeClr>
                </a:solidFill>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公開播送</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廣播電台</a:t>
              </a:r>
              <a:r>
                <a:rPr lang="en-US" altLang="zh-TW" sz="2400" kern="1200" dirty="0" smtClean="0">
                  <a:latin typeface="標楷體" panose="03000509000000000000" pitchFamily="65" charset="-120"/>
                  <a:ea typeface="標楷體" panose="03000509000000000000" pitchFamily="65" charset="-120"/>
                </a:rPr>
                <a:t>(FM</a:t>
              </a:r>
              <a:r>
                <a:rPr lang="zh-TW" altLang="en-US" sz="2400" kern="1200" dirty="0" smtClean="0">
                  <a:latin typeface="標楷體" panose="03000509000000000000" pitchFamily="65" charset="-120"/>
                  <a:ea typeface="標楷體" panose="03000509000000000000" pitchFamily="65" charset="-120"/>
                </a:rPr>
                <a:t>、</a:t>
              </a:r>
              <a:r>
                <a:rPr lang="en-US" altLang="zh-TW" sz="2400" kern="1200" dirty="0" smtClean="0">
                  <a:latin typeface="標楷體" panose="03000509000000000000" pitchFamily="65" charset="-120"/>
                  <a:ea typeface="標楷體" panose="03000509000000000000" pitchFamily="65" charset="-120"/>
                </a:rPr>
                <a:t>AM)</a:t>
              </a:r>
              <a:r>
                <a:rPr lang="zh-TW" altLang="en-US" sz="2400" kern="1200" dirty="0" smtClean="0">
                  <a:latin typeface="標楷體" panose="03000509000000000000" pitchFamily="65" charset="-120"/>
                  <a:ea typeface="標楷體" panose="03000509000000000000" pitchFamily="65" charset="-120"/>
                </a:rPr>
                <a:t>、衛星電視、有線電視、無線電視</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公開演出</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卡拉</a:t>
              </a:r>
              <a:r>
                <a:rPr lang="en-US" altLang="zh-TW" sz="2400" kern="1200" dirty="0" smtClean="0">
                  <a:latin typeface="標楷體" panose="03000509000000000000" pitchFamily="65" charset="-120"/>
                  <a:ea typeface="標楷體" panose="03000509000000000000" pitchFamily="65" charset="-120"/>
                </a:rPr>
                <a:t>OK</a:t>
              </a:r>
              <a:r>
                <a:rPr lang="zh-TW" altLang="en-US" sz="2400" kern="1200" dirty="0" smtClean="0">
                  <a:latin typeface="標楷體" panose="03000509000000000000" pitchFamily="65" charset="-120"/>
                  <a:ea typeface="標楷體" panose="03000509000000000000" pitchFamily="65" charset="-120"/>
                </a:rPr>
                <a:t>、</a:t>
              </a:r>
              <a:r>
                <a:rPr lang="en-US" altLang="zh-TW" sz="2400" kern="1200" dirty="0" smtClean="0">
                  <a:latin typeface="標楷體" panose="03000509000000000000" pitchFamily="65" charset="-120"/>
                  <a:ea typeface="標楷體" panose="03000509000000000000" pitchFamily="65" charset="-120"/>
                </a:rPr>
                <a:t>KTV…</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二次公播</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旅宿業、醫療院所</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公開傳輸</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網路音樂</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p:txBody>
        </p:sp>
      </p:grpSp>
      <p:pic>
        <p:nvPicPr>
          <p:cNvPr id="15" name="圖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202569">
            <a:off x="6263169" y="4707137"/>
            <a:ext cx="1817098" cy="1365692"/>
          </a:xfrm>
          <a:prstGeom prst="rect">
            <a:avLst/>
          </a:prstGeom>
        </p:spPr>
      </p:pic>
      <p:grpSp>
        <p:nvGrpSpPr>
          <p:cNvPr id="12" name="群組 11"/>
          <p:cNvGrpSpPr/>
          <p:nvPr/>
        </p:nvGrpSpPr>
        <p:grpSpPr>
          <a:xfrm>
            <a:off x="1079612" y="1556792"/>
            <a:ext cx="5292588" cy="797040"/>
            <a:chOff x="216024" y="0"/>
            <a:chExt cx="5292588" cy="797040"/>
          </a:xfrm>
        </p:grpSpPr>
        <p:sp>
          <p:nvSpPr>
            <p:cNvPr id="13" name="圓角矩形 12"/>
            <p:cNvSpPr/>
            <p:nvPr/>
          </p:nvSpPr>
          <p:spPr>
            <a:xfrm>
              <a:off x="216024" y="0"/>
              <a:ext cx="5292588" cy="7970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圓角矩形 4"/>
            <p:cNvSpPr/>
            <p:nvPr/>
          </p:nvSpPr>
          <p:spPr>
            <a:xfrm>
              <a:off x="254932" y="38908"/>
              <a:ext cx="5214772" cy="7192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0047" tIns="0" rIns="200047" bIns="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標楷體" panose="03000509000000000000" pitchFamily="65" charset="-120"/>
                  <a:ea typeface="標楷體" panose="03000509000000000000" pitchFamily="65" charset="-120"/>
                </a:rPr>
                <a:t>大量授權，降低交易成本</a:t>
              </a:r>
              <a:endParaRPr lang="zh-TW" altLang="en-US" sz="2800" b="1" kern="1200" dirty="0">
                <a:latin typeface="標楷體" panose="03000509000000000000" pitchFamily="65" charset="-120"/>
                <a:ea typeface="標楷體" panose="03000509000000000000" pitchFamily="65" charset="-120"/>
              </a:endParaRPr>
            </a:p>
          </p:txBody>
        </p:sp>
      </p:grpSp>
    </p:spTree>
    <p:extLst>
      <p:ext uri="{BB962C8B-B14F-4D97-AF65-F5344CB8AC3E}">
        <p14:creationId xmlns:p14="http://schemas.microsoft.com/office/powerpoint/2010/main" val="1654833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27784" y="404664"/>
            <a:ext cx="6213376" cy="720080"/>
          </a:xfrm>
        </p:spPr>
        <p:txBody>
          <a:bodyPr>
            <a:normAutofit/>
          </a:bodyPr>
          <a:lstStyle/>
          <a:p>
            <a:pPr algn="l"/>
            <a:r>
              <a:rPr lang="zh-TW" altLang="en-US" sz="3600" b="1" dirty="0">
                <a:solidFill>
                  <a:srgbClr val="002060"/>
                </a:solidFill>
                <a:latin typeface="標楷體" pitchFamily="65" charset="-120"/>
                <a:ea typeface="標楷體" pitchFamily="65" charset="-120"/>
              </a:rPr>
              <a:t>著作權</a:t>
            </a:r>
            <a:r>
              <a:rPr lang="zh-TW" altLang="en-US" sz="3600" b="1" dirty="0" smtClean="0">
                <a:solidFill>
                  <a:srgbClr val="002060"/>
                </a:solidFill>
                <a:latin typeface="標楷體" pitchFamily="65" charset="-120"/>
                <a:ea typeface="標楷體" pitchFamily="65" charset="-120"/>
              </a:rPr>
              <a:t>集管團體功能</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二</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15</a:t>
            </a:fld>
            <a:endParaRPr lang="zh-TW" altLang="en-US"/>
          </a:p>
        </p:txBody>
      </p:sp>
      <p:graphicFrame>
        <p:nvGraphicFramePr>
          <p:cNvPr id="17" name="資料庫圖表 16"/>
          <p:cNvGraphicFramePr/>
          <p:nvPr>
            <p:extLst>
              <p:ext uri="{D42A27DB-BD31-4B8C-83A1-F6EECF244321}">
                <p14:modId xmlns:p14="http://schemas.microsoft.com/office/powerpoint/2010/main" val="165769008"/>
              </p:ext>
            </p:extLst>
          </p:nvPr>
        </p:nvGraphicFramePr>
        <p:xfrm>
          <a:off x="-180528" y="1916832"/>
          <a:ext cx="4608512"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橢圓 18"/>
          <p:cNvSpPr/>
          <p:nvPr/>
        </p:nvSpPr>
        <p:spPr>
          <a:xfrm>
            <a:off x="2915816" y="4365104"/>
            <a:ext cx="228600" cy="228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sp>
        <p:nvSpPr>
          <p:cNvPr id="20" name="橢圓 19"/>
          <p:cNvSpPr/>
          <p:nvPr/>
        </p:nvSpPr>
        <p:spPr>
          <a:xfrm>
            <a:off x="3203848" y="4449688"/>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21" name="橢圓 20"/>
          <p:cNvSpPr/>
          <p:nvPr/>
        </p:nvSpPr>
        <p:spPr>
          <a:xfrm>
            <a:off x="2015716" y="4869160"/>
            <a:ext cx="216024" cy="216024"/>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22" name="橢圓 21"/>
          <p:cNvSpPr/>
          <p:nvPr/>
        </p:nvSpPr>
        <p:spPr>
          <a:xfrm>
            <a:off x="1115616" y="4360642"/>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23" name="橢圓 22"/>
          <p:cNvSpPr/>
          <p:nvPr/>
        </p:nvSpPr>
        <p:spPr>
          <a:xfrm>
            <a:off x="908415" y="3373118"/>
            <a:ext cx="216024" cy="216024"/>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24" name="橢圓 23"/>
          <p:cNvSpPr/>
          <p:nvPr/>
        </p:nvSpPr>
        <p:spPr>
          <a:xfrm>
            <a:off x="2411760" y="2492896"/>
            <a:ext cx="288032" cy="28803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sp>
        <p:nvSpPr>
          <p:cNvPr id="25" name="橢圓 24"/>
          <p:cNvSpPr/>
          <p:nvPr/>
        </p:nvSpPr>
        <p:spPr>
          <a:xfrm>
            <a:off x="2688027" y="2420888"/>
            <a:ext cx="144016" cy="14401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26" name="橢圓 25"/>
          <p:cNvSpPr/>
          <p:nvPr/>
        </p:nvSpPr>
        <p:spPr>
          <a:xfrm>
            <a:off x="683568" y="3337114"/>
            <a:ext cx="144016" cy="144016"/>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27" name="橢圓 26"/>
          <p:cNvSpPr/>
          <p:nvPr/>
        </p:nvSpPr>
        <p:spPr>
          <a:xfrm>
            <a:off x="1331640" y="2564904"/>
            <a:ext cx="288032" cy="28803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28" name="橢圓 27"/>
          <p:cNvSpPr/>
          <p:nvPr/>
        </p:nvSpPr>
        <p:spPr>
          <a:xfrm>
            <a:off x="1266224" y="2340868"/>
            <a:ext cx="216024" cy="21602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29" name="橢圓 28"/>
          <p:cNvSpPr/>
          <p:nvPr/>
        </p:nvSpPr>
        <p:spPr>
          <a:xfrm>
            <a:off x="1338232" y="2132856"/>
            <a:ext cx="144016" cy="14401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sp>
        <p:nvSpPr>
          <p:cNvPr id="30" name="橢圓 29"/>
          <p:cNvSpPr/>
          <p:nvPr/>
        </p:nvSpPr>
        <p:spPr>
          <a:xfrm>
            <a:off x="3194517" y="3409122"/>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graphicFrame>
        <p:nvGraphicFramePr>
          <p:cNvPr id="31" name="表格 30"/>
          <p:cNvGraphicFramePr>
            <a:graphicFrameLocks noGrp="1"/>
          </p:cNvGraphicFramePr>
          <p:nvPr>
            <p:extLst>
              <p:ext uri="{D42A27DB-BD31-4B8C-83A1-F6EECF244321}">
                <p14:modId xmlns:p14="http://schemas.microsoft.com/office/powerpoint/2010/main" val="2823632974"/>
              </p:ext>
            </p:extLst>
          </p:nvPr>
        </p:nvGraphicFramePr>
        <p:xfrm>
          <a:off x="4122117" y="1396712"/>
          <a:ext cx="2232248" cy="4480560"/>
        </p:xfrm>
        <a:graphic>
          <a:graphicData uri="http://schemas.openxmlformats.org/drawingml/2006/table">
            <a:tbl>
              <a:tblPr firstRow="1" bandRow="1">
                <a:tableStyleId>{8A107856-5554-42FB-B03E-39F5DBC370BA}</a:tableStyleId>
              </a:tblPr>
              <a:tblGrid>
                <a:gridCol w="2232248"/>
              </a:tblGrid>
              <a:tr h="4464496">
                <a:tc>
                  <a:txBody>
                    <a:bodyPr/>
                    <a:lstStyle/>
                    <a:p>
                      <a:pPr lvl="0"/>
                      <a:endParaRPr lang="en-US" altLang="zh-TW" sz="1600" b="1" dirty="0" smtClean="0">
                        <a:solidFill>
                          <a:srgbClr val="FF0000"/>
                        </a:solidFill>
                        <a:latin typeface="標楷體" panose="03000509000000000000" pitchFamily="65" charset="-120"/>
                        <a:ea typeface="標楷體" panose="03000509000000000000" pitchFamily="65" charset="-120"/>
                      </a:endParaRPr>
                    </a:p>
                    <a:p>
                      <a:pPr lvl="0"/>
                      <a:r>
                        <a:rPr lang="en-US" altLang="zh-TW" sz="1600" b="1" dirty="0" smtClean="0">
                          <a:solidFill>
                            <a:srgbClr val="FF0000"/>
                          </a:solidFill>
                          <a:latin typeface="標楷體" panose="03000509000000000000" pitchFamily="65" charset="-120"/>
                          <a:ea typeface="標楷體" panose="03000509000000000000" pitchFamily="65" charset="-120"/>
                        </a:rPr>
                        <a:t>CISAC『</a:t>
                      </a:r>
                      <a:r>
                        <a:rPr lang="zh-TW" altLang="en-US" sz="1600" b="1" u="sng" dirty="0" smtClean="0">
                          <a:solidFill>
                            <a:srgbClr val="FF0000"/>
                          </a:solidFill>
                          <a:latin typeface="標楷體" panose="03000509000000000000" pitchFamily="65" charset="-120"/>
                          <a:ea typeface="標楷體" panose="03000509000000000000" pitchFamily="65" charset="-120"/>
                        </a:rPr>
                        <a:t>國際藝創家聯會</a:t>
                      </a:r>
                      <a:r>
                        <a:rPr lang="en-US" altLang="zh-TW" sz="1600" b="1" dirty="0" smtClean="0">
                          <a:solidFill>
                            <a:srgbClr val="FF0000"/>
                          </a:solidFill>
                          <a:latin typeface="標楷體" panose="03000509000000000000" pitchFamily="65" charset="-120"/>
                          <a:ea typeface="標楷體" panose="03000509000000000000" pitchFamily="65" charset="-120"/>
                        </a:rPr>
                        <a:t>』</a:t>
                      </a:r>
                      <a:r>
                        <a:rPr lang="zh-TW" altLang="en-US" sz="1600" b="1" dirty="0" smtClean="0">
                          <a:solidFill>
                            <a:schemeClr val="dk1"/>
                          </a:solidFill>
                          <a:latin typeface="標楷體" panose="03000509000000000000" pitchFamily="65" charset="-120"/>
                          <a:ea typeface="標楷體" panose="03000509000000000000" pitchFamily="65" charset="-120"/>
                        </a:rPr>
                        <a:t>是</a:t>
                      </a:r>
                      <a:r>
                        <a:rPr lang="en-US" altLang="en-US" sz="1600" b="1" dirty="0" smtClean="0">
                          <a:latin typeface="標楷體" panose="03000509000000000000" pitchFamily="65" charset="-120"/>
                          <a:ea typeface="標楷體" panose="03000509000000000000" pitchFamily="65" charset="-120"/>
                        </a:rPr>
                        <a:t>UNESCO</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聯合國教科文組織</a:t>
                      </a:r>
                      <a:r>
                        <a:rPr lang="en-US" altLang="zh-TW" sz="1600" b="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及</a:t>
                      </a:r>
                      <a:r>
                        <a:rPr lang="en-US" altLang="en-US" sz="1600" b="1" dirty="0" smtClean="0">
                          <a:latin typeface="標楷體" panose="03000509000000000000" pitchFamily="65" charset="-120"/>
                          <a:ea typeface="標楷體" panose="03000509000000000000" pitchFamily="65" charset="-120"/>
                        </a:rPr>
                        <a:t>WIPO</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世界智慧財產組織</a:t>
                      </a:r>
                      <a:r>
                        <a:rPr lang="en-US" altLang="zh-TW" sz="1600" b="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之相關國際組織</a:t>
                      </a:r>
                      <a:endParaRPr lang="en-US" altLang="zh-TW" sz="1600" dirty="0" smtClean="0">
                        <a:latin typeface="標楷體" panose="03000509000000000000" pitchFamily="65" charset="-120"/>
                        <a:ea typeface="標楷體" panose="03000509000000000000" pitchFamily="65" charset="-12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TW" sz="1600" b="0" dirty="0" smtClean="0">
                        <a:solidFill>
                          <a:schemeClr val="tx1"/>
                        </a:solidFill>
                        <a:latin typeface="標楷體" panose="03000509000000000000" pitchFamily="65" charset="-120"/>
                        <a:ea typeface="標楷體" panose="03000509000000000000" pitchFamily="65" charset="-12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TW" altLang="en-US" sz="1600" b="0" dirty="0" smtClean="0">
                          <a:solidFill>
                            <a:schemeClr val="tx1"/>
                          </a:solidFill>
                          <a:latin typeface="標楷體" panose="03000509000000000000" pitchFamily="65" charset="-120"/>
                          <a:ea typeface="標楷體" panose="03000509000000000000" pitchFamily="65" charset="-120"/>
                        </a:rPr>
                        <a:t>世界各國之各類著作的集體管理組織，可加入</a:t>
                      </a:r>
                      <a:r>
                        <a:rPr lang="en-US" altLang="zh-TW" sz="1600" b="1" dirty="0" smtClean="0">
                          <a:solidFill>
                            <a:srgbClr val="FF0000"/>
                          </a:solidFill>
                          <a:latin typeface="標楷體" panose="03000509000000000000" pitchFamily="65" charset="-120"/>
                          <a:ea typeface="標楷體" panose="03000509000000000000" pitchFamily="65" charset="-120"/>
                        </a:rPr>
                        <a:t>CISAC</a:t>
                      </a:r>
                      <a:r>
                        <a:rPr lang="zh-TW" altLang="en-US" sz="1600" b="0" dirty="0" smtClean="0">
                          <a:solidFill>
                            <a:schemeClr val="tx1"/>
                          </a:solidFill>
                          <a:latin typeface="標楷體" panose="03000509000000000000" pitchFamily="65" charset="-120"/>
                          <a:ea typeface="標楷體" panose="03000509000000000000" pitchFamily="65" charset="-120"/>
                        </a:rPr>
                        <a:t>，</a:t>
                      </a:r>
                      <a:r>
                        <a:rPr lang="zh-TW" altLang="en-US" sz="1600" b="1" u="sng" dirty="0" smtClean="0">
                          <a:solidFill>
                            <a:schemeClr val="tx1"/>
                          </a:solidFill>
                          <a:effectLst/>
                          <a:latin typeface="標楷體" panose="03000509000000000000" pitchFamily="65" charset="-120"/>
                          <a:ea typeface="標楷體" panose="03000509000000000000" pitchFamily="65" charset="-120"/>
                        </a:rPr>
                        <a:t>透過會員間簽訂互惠合約</a:t>
                      </a:r>
                      <a:r>
                        <a:rPr lang="zh-TW" altLang="en-US" sz="1600" b="1" dirty="0" smtClean="0">
                          <a:solidFill>
                            <a:srgbClr val="002060"/>
                          </a:solidFill>
                          <a:effectLst/>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跨國界促進著作之交流與利用</a:t>
                      </a:r>
                      <a:endParaRPr lang="en-US" altLang="zh-TW" sz="1600" b="1" dirty="0" smtClean="0">
                        <a:latin typeface="標楷體" panose="03000509000000000000" pitchFamily="65" charset="-120"/>
                        <a:ea typeface="標楷體" panose="03000509000000000000" pitchFamily="65" charset="-120"/>
                      </a:endParaRPr>
                    </a:p>
                    <a:p>
                      <a:pPr lvl="0"/>
                      <a:endParaRPr lang="en-US" altLang="zh-TW" sz="1600" dirty="0" smtClean="0">
                        <a:latin typeface="標楷體" panose="03000509000000000000" pitchFamily="65" charset="-120"/>
                        <a:ea typeface="標楷體" panose="03000509000000000000" pitchFamily="65" charset="-120"/>
                      </a:endParaRPr>
                    </a:p>
                    <a:p>
                      <a:pPr lvl="0"/>
                      <a:r>
                        <a:rPr lang="en-US" altLang="zh-TW" sz="1600" dirty="0" smtClean="0">
                          <a:latin typeface="標楷體" panose="03000509000000000000" pitchFamily="65" charset="-120"/>
                          <a:ea typeface="標楷體" panose="03000509000000000000" pitchFamily="65" charset="-120"/>
                        </a:rPr>
                        <a:t>CISAC</a:t>
                      </a:r>
                      <a:r>
                        <a:rPr lang="zh-TW" altLang="en-US" sz="1600" dirty="0" smtClean="0">
                          <a:latin typeface="標楷體" panose="03000509000000000000" pitchFamily="65" charset="-120"/>
                          <a:ea typeface="標楷體" panose="03000509000000000000" pitchFamily="65" charset="-120"/>
                        </a:rPr>
                        <a:t>會員數為</a:t>
                      </a:r>
                      <a:r>
                        <a:rPr lang="en-US" altLang="en-US" sz="1600" b="1" dirty="0" smtClean="0">
                          <a:latin typeface="標楷體" panose="03000509000000000000" pitchFamily="65" charset="-120"/>
                          <a:ea typeface="標楷體" panose="03000509000000000000" pitchFamily="65" charset="-120"/>
                        </a:rPr>
                        <a:t>227</a:t>
                      </a:r>
                      <a:r>
                        <a:rPr lang="zh-TW" altLang="en-US" sz="1600" dirty="0" smtClean="0">
                          <a:latin typeface="標楷體" panose="03000509000000000000" pitchFamily="65" charset="-120"/>
                          <a:ea typeface="標楷體" panose="03000509000000000000" pitchFamily="65" charset="-120"/>
                        </a:rPr>
                        <a:t>個、涵蓋全球</a:t>
                      </a:r>
                      <a:r>
                        <a:rPr lang="en-US" altLang="en-US" sz="1600" b="1" dirty="0" smtClean="0">
                          <a:latin typeface="標楷體" panose="03000509000000000000" pitchFamily="65" charset="-120"/>
                          <a:ea typeface="標楷體" panose="03000509000000000000" pitchFamily="65" charset="-120"/>
                        </a:rPr>
                        <a:t>120</a:t>
                      </a:r>
                      <a:r>
                        <a:rPr lang="zh-TW" altLang="en-US" sz="1600" dirty="0" smtClean="0">
                          <a:latin typeface="標楷體" panose="03000509000000000000" pitchFamily="65" charset="-120"/>
                          <a:ea typeface="標楷體" panose="03000509000000000000" pitchFamily="65" charset="-120"/>
                        </a:rPr>
                        <a:t>個國家</a:t>
                      </a:r>
                      <a:endParaRPr lang="en-US" altLang="zh-TW" sz="1600" dirty="0" smtClean="0">
                        <a:latin typeface="標楷體" panose="03000509000000000000" pitchFamily="65" charset="-120"/>
                        <a:ea typeface="標楷體" panose="03000509000000000000" pitchFamily="65" charset="-120"/>
                      </a:endParaRPr>
                    </a:p>
                    <a:p>
                      <a:pPr lvl="0"/>
                      <a:endParaRPr lang="en-US" altLang="zh-TW" sz="1600" b="1" dirty="0" smtClean="0">
                        <a:latin typeface="標楷體" panose="03000509000000000000" pitchFamily="65" charset="-120"/>
                        <a:ea typeface="標楷體" panose="03000509000000000000" pitchFamily="65" charset="-120"/>
                      </a:endParaRPr>
                    </a:p>
                    <a:p>
                      <a:pPr lvl="0"/>
                      <a:r>
                        <a:rPr lang="zh-TW" altLang="en-US" sz="1600" dirty="0" smtClean="0">
                          <a:latin typeface="標楷體" panose="03000509000000000000" pitchFamily="65" charset="-120"/>
                          <a:ea typeface="標楷體" panose="03000509000000000000" pitchFamily="65" charset="-120"/>
                        </a:rPr>
                        <a:t>國內目前僅</a:t>
                      </a:r>
                      <a:r>
                        <a:rPr lang="en-US" altLang="zh-TW" sz="1600" b="1" dirty="0" smtClean="0">
                          <a:solidFill>
                            <a:srgbClr val="FF0000"/>
                          </a:solidFill>
                          <a:latin typeface="標楷體" panose="03000509000000000000" pitchFamily="65" charset="-120"/>
                          <a:ea typeface="標楷體" panose="03000509000000000000" pitchFamily="65" charset="-120"/>
                        </a:rPr>
                        <a:t>MÜST</a:t>
                      </a:r>
                      <a:r>
                        <a:rPr lang="zh-TW" altLang="en-US" sz="1600" dirty="0" smtClean="0">
                          <a:latin typeface="標楷體" panose="03000509000000000000" pitchFamily="65" charset="-120"/>
                          <a:ea typeface="標楷體" panose="03000509000000000000" pitchFamily="65" charset="-120"/>
                        </a:rPr>
                        <a:t>加入</a:t>
                      </a:r>
                      <a:r>
                        <a:rPr lang="en-US" altLang="zh-TW" sz="1600" dirty="0" smtClean="0">
                          <a:latin typeface="標楷體" panose="03000509000000000000" pitchFamily="65" charset="-120"/>
                          <a:ea typeface="標楷體" panose="03000509000000000000" pitchFamily="65" charset="-120"/>
                        </a:rPr>
                        <a:t>CISAC</a:t>
                      </a:r>
                      <a:endParaRPr lang="zh-TW" altLang="en-US" sz="1600" dirty="0" smtClean="0">
                        <a:latin typeface="標楷體" panose="03000509000000000000" pitchFamily="65" charset="-120"/>
                        <a:ea typeface="標楷體" panose="03000509000000000000" pitchFamily="65" charset="-120"/>
                      </a:endParaRPr>
                    </a:p>
                  </a:txBody>
                  <a:tcPr/>
                </a:tc>
              </a:tr>
            </a:tbl>
          </a:graphicData>
        </a:graphic>
      </p:graphicFrame>
      <p:sp>
        <p:nvSpPr>
          <p:cNvPr id="32" name="弧形箭號 (左彎) 31"/>
          <p:cNvSpPr/>
          <p:nvPr/>
        </p:nvSpPr>
        <p:spPr>
          <a:xfrm rot="17542461">
            <a:off x="6853305" y="855574"/>
            <a:ext cx="481422" cy="1355475"/>
          </a:xfrm>
          <a:prstGeom prst="curvedLeftArrow">
            <a:avLst>
              <a:gd name="adj1" fmla="val 25000"/>
              <a:gd name="adj2" fmla="val 50000"/>
              <a:gd name="adj3" fmla="val 310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3" name="弧形箭號 (左彎) 32"/>
          <p:cNvSpPr/>
          <p:nvPr/>
        </p:nvSpPr>
        <p:spPr>
          <a:xfrm rot="5210901">
            <a:off x="6598066" y="5465368"/>
            <a:ext cx="580704" cy="153780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4" name="圓角矩形 33"/>
          <p:cNvSpPr/>
          <p:nvPr/>
        </p:nvSpPr>
        <p:spPr>
          <a:xfrm>
            <a:off x="204603" y="1196752"/>
            <a:ext cx="2351173" cy="648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dirty="0" smtClean="0">
                <a:latin typeface="標楷體" panose="03000509000000000000" pitchFamily="65" charset="-120"/>
                <a:ea typeface="標楷體" panose="03000509000000000000" pitchFamily="65" charset="-120"/>
              </a:rPr>
              <a:t>國際合作</a:t>
            </a:r>
            <a:endParaRPr lang="en-US" altLang="zh-TW" sz="3200" dirty="0" smtClean="0">
              <a:latin typeface="標楷體" panose="03000509000000000000" pitchFamily="65" charset="-120"/>
              <a:ea typeface="標楷體" panose="03000509000000000000" pitchFamily="65" charset="-120"/>
            </a:endParaRPr>
          </a:p>
        </p:txBody>
      </p:sp>
      <p:grpSp>
        <p:nvGrpSpPr>
          <p:cNvPr id="35" name="群組 34"/>
          <p:cNvGrpSpPr/>
          <p:nvPr/>
        </p:nvGrpSpPr>
        <p:grpSpPr>
          <a:xfrm>
            <a:off x="6372200" y="1916832"/>
            <a:ext cx="2650496" cy="3987275"/>
            <a:chOff x="6103894" y="430686"/>
            <a:chExt cx="2650496" cy="3987275"/>
          </a:xfrm>
        </p:grpSpPr>
        <p:sp>
          <p:nvSpPr>
            <p:cNvPr id="36" name="圓角矩形 35"/>
            <p:cNvSpPr/>
            <p:nvPr/>
          </p:nvSpPr>
          <p:spPr>
            <a:xfrm>
              <a:off x="6103894" y="430686"/>
              <a:ext cx="2650496" cy="3987275"/>
            </a:xfrm>
            <a:prstGeom prst="roundRect">
              <a:avLst>
                <a:gd name="adj" fmla="val 16670"/>
              </a:avLst>
            </a:prstGeom>
            <a:blipFill rotWithShape="0">
              <a:blip r:embed="rId7"/>
              <a:stretch>
                <a:fillRect/>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37" name="圓角矩形 4"/>
            <p:cNvSpPr/>
            <p:nvPr/>
          </p:nvSpPr>
          <p:spPr>
            <a:xfrm>
              <a:off x="6233304" y="560096"/>
              <a:ext cx="2391676" cy="3728455"/>
            </a:xfrm>
            <a:prstGeom prst="rect">
              <a:avLst/>
            </a:prstGeom>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30480" tIns="50800" rIns="30480" bIns="50800" numCol="1" spcCol="1270" anchor="t" anchorCtr="0">
              <a:noAutofit/>
            </a:bodyPr>
            <a:lstStyle/>
            <a:p>
              <a:pPr lvl="0" algn="l" defTabSz="355600">
                <a:lnSpc>
                  <a:spcPct val="90000"/>
                </a:lnSpc>
                <a:spcBef>
                  <a:spcPct val="0"/>
                </a:spcBef>
                <a:spcAft>
                  <a:spcPct val="35000"/>
                </a:spcAft>
              </a:pPr>
              <a:endParaRPr lang="zh-TW" altLang="en-US" sz="8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Tree>
    <p:extLst>
      <p:ext uri="{BB962C8B-B14F-4D97-AF65-F5344CB8AC3E}">
        <p14:creationId xmlns:p14="http://schemas.microsoft.com/office/powerpoint/2010/main" val="178857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27784" y="404664"/>
            <a:ext cx="6213376" cy="720080"/>
          </a:xfrm>
        </p:spPr>
        <p:txBody>
          <a:bodyPr>
            <a:normAutofit/>
          </a:bodyPr>
          <a:lstStyle/>
          <a:p>
            <a:pPr algn="l"/>
            <a:r>
              <a:rPr lang="zh-TW" altLang="en-US" sz="3600" b="1" dirty="0">
                <a:solidFill>
                  <a:srgbClr val="002060"/>
                </a:solidFill>
                <a:latin typeface="標楷體" pitchFamily="65" charset="-120"/>
                <a:ea typeface="標楷體" pitchFamily="65" charset="-120"/>
              </a:rPr>
              <a:t>著作權集管</a:t>
            </a:r>
            <a:r>
              <a:rPr lang="zh-TW" altLang="en-US" sz="3600" b="1" dirty="0" smtClean="0">
                <a:solidFill>
                  <a:srgbClr val="002060"/>
                </a:solidFill>
                <a:latin typeface="標楷體" pitchFamily="65" charset="-120"/>
                <a:ea typeface="標楷體" pitchFamily="65" charset="-120"/>
              </a:rPr>
              <a:t>團體授權方式</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一</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16</a:t>
            </a:fld>
            <a:endParaRPr lang="zh-TW" altLang="en-US"/>
          </a:p>
        </p:txBody>
      </p:sp>
      <p:grpSp>
        <p:nvGrpSpPr>
          <p:cNvPr id="16" name="群組 15"/>
          <p:cNvGrpSpPr/>
          <p:nvPr/>
        </p:nvGrpSpPr>
        <p:grpSpPr>
          <a:xfrm>
            <a:off x="1547664" y="1633359"/>
            <a:ext cx="5876178" cy="4055450"/>
            <a:chOff x="88594" y="751535"/>
            <a:chExt cx="7229694" cy="4796934"/>
          </a:xfrm>
        </p:grpSpPr>
        <p:pic>
          <p:nvPicPr>
            <p:cNvPr id="17" name="圖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6103" y="751535"/>
              <a:ext cx="5040560" cy="4796934"/>
            </a:xfrm>
            <a:prstGeom prst="rect">
              <a:avLst/>
            </a:prstGeom>
          </p:spPr>
        </p:pic>
        <p:sp>
          <p:nvSpPr>
            <p:cNvPr id="18" name="文字方塊 17"/>
            <p:cNvSpPr txBox="1"/>
            <p:nvPr/>
          </p:nvSpPr>
          <p:spPr>
            <a:xfrm>
              <a:off x="3720960" y="2910419"/>
              <a:ext cx="900100" cy="691693"/>
            </a:xfrm>
            <a:prstGeom prst="rect">
              <a:avLst/>
            </a:prstGeom>
            <a:noFill/>
          </p:spPr>
          <p:txBody>
            <a:bodyPr wrap="square" rtlCol="0">
              <a:spAutoFit/>
            </a:bodyPr>
            <a:lstStyle/>
            <a:p>
              <a:r>
                <a:rPr lang="zh-TW" altLang="en-US" sz="1600" b="1" dirty="0" smtClean="0">
                  <a:latin typeface="標楷體" panose="03000509000000000000" pitchFamily="65" charset="-120"/>
                  <a:ea typeface="標楷體" panose="03000509000000000000" pitchFamily="65" charset="-120"/>
                </a:rPr>
                <a:t>概括</a:t>
              </a:r>
              <a:endParaRPr lang="en-US" altLang="zh-TW" sz="1600" b="1" dirty="0" smtClean="0">
                <a:latin typeface="標楷體" panose="03000509000000000000" pitchFamily="65" charset="-120"/>
                <a:ea typeface="標楷體" panose="03000509000000000000" pitchFamily="65" charset="-120"/>
              </a:endParaRPr>
            </a:p>
            <a:p>
              <a:r>
                <a:rPr lang="zh-TW" altLang="en-US" sz="1600" b="1" dirty="0" smtClean="0">
                  <a:latin typeface="標楷體" panose="03000509000000000000" pitchFamily="65" charset="-120"/>
                  <a:ea typeface="標楷體" panose="03000509000000000000" pitchFamily="65" charset="-120"/>
                </a:rPr>
                <a:t>授權</a:t>
              </a:r>
              <a:endParaRPr lang="zh-TW" altLang="en-US" sz="1600" b="1" dirty="0">
                <a:latin typeface="標楷體" panose="03000509000000000000" pitchFamily="65" charset="-120"/>
                <a:ea typeface="標楷體" panose="03000509000000000000" pitchFamily="65" charset="-120"/>
              </a:endParaRPr>
            </a:p>
          </p:txBody>
        </p:sp>
        <p:pic>
          <p:nvPicPr>
            <p:cNvPr id="19" name="圖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0034" y="990441"/>
              <a:ext cx="984559" cy="862960"/>
            </a:xfrm>
            <a:prstGeom prst="rect">
              <a:avLst/>
            </a:prstGeom>
          </p:spPr>
        </p:pic>
        <p:sp>
          <p:nvSpPr>
            <p:cNvPr id="20" name="文字方塊 19"/>
            <p:cNvSpPr txBox="1"/>
            <p:nvPr/>
          </p:nvSpPr>
          <p:spPr>
            <a:xfrm>
              <a:off x="3012205" y="1597879"/>
              <a:ext cx="2160240" cy="1019338"/>
            </a:xfrm>
            <a:prstGeom prst="rect">
              <a:avLst/>
            </a:prstGeom>
            <a:noFill/>
          </p:spPr>
          <p:txBody>
            <a:bodyPr wrap="square" rtlCol="0">
              <a:spAutoFit/>
            </a:bodyPr>
            <a:lstStyle/>
            <a:p>
              <a:pPr lvl="0"/>
              <a:r>
                <a:rPr lang="zh-TW" altLang="en-US" sz="1600" b="1" dirty="0">
                  <a:latin typeface="標楷體" panose="03000509000000000000" pitchFamily="65" charset="-120"/>
                  <a:ea typeface="標楷體" panose="03000509000000000000" pitchFamily="65" charset="-120"/>
                </a:rPr>
                <a:t>廣播、</a:t>
              </a:r>
              <a:r>
                <a:rPr lang="zh-TW" altLang="en-US" sz="1600" b="1" dirty="0" smtClean="0">
                  <a:latin typeface="標楷體" panose="03000509000000000000" pitchFamily="65" charset="-120"/>
                  <a:ea typeface="標楷體" panose="03000509000000000000" pitchFamily="65" charset="-120"/>
                </a:rPr>
                <a:t>電視、</a:t>
              </a:r>
              <a:r>
                <a:rPr lang="zh-TW" altLang="en-US" sz="1600" b="1" dirty="0">
                  <a:latin typeface="標楷體" panose="03000509000000000000" pitchFamily="65" charset="-120"/>
                  <a:ea typeface="標楷體" panose="03000509000000000000" pitchFamily="65" charset="-120"/>
                </a:rPr>
                <a:t>旅館、醫療院所</a:t>
              </a:r>
              <a:r>
                <a:rPr lang="en-US" altLang="zh-TW" sz="1600" b="1" dirty="0">
                  <a:latin typeface="標楷體" panose="03000509000000000000" pitchFamily="65" charset="-120"/>
                  <a:ea typeface="標楷體" panose="03000509000000000000" pitchFamily="65" charset="-120"/>
                </a:rPr>
                <a:t>…</a:t>
              </a:r>
              <a:endParaRPr lang="zh-TW" altLang="en-US" sz="1600" b="1" dirty="0">
                <a:latin typeface="標楷體" panose="03000509000000000000" pitchFamily="65" charset="-120"/>
                <a:ea typeface="標楷體" panose="03000509000000000000" pitchFamily="65" charset="-120"/>
              </a:endParaRPr>
            </a:p>
            <a:p>
              <a:endParaRPr lang="zh-TW" altLang="en-US" dirty="0"/>
            </a:p>
          </p:txBody>
        </p:sp>
        <p:sp>
          <p:nvSpPr>
            <p:cNvPr id="21" name="文字方塊 20"/>
            <p:cNvSpPr txBox="1"/>
            <p:nvPr/>
          </p:nvSpPr>
          <p:spPr>
            <a:xfrm>
              <a:off x="2192205" y="2932800"/>
              <a:ext cx="1440160" cy="1893056"/>
            </a:xfrm>
            <a:prstGeom prst="rect">
              <a:avLst/>
            </a:prstGeom>
            <a:noFill/>
          </p:spPr>
          <p:txBody>
            <a:bodyPr wrap="square" rtlCol="0">
              <a:spAutoFit/>
            </a:bodyPr>
            <a:lstStyle/>
            <a:p>
              <a:pPr lvl="0"/>
              <a:r>
                <a:rPr lang="en-US" altLang="zh-TW" sz="1600" b="1" dirty="0">
                  <a:latin typeface="Times New Roman" panose="02020603050405020304" pitchFamily="18" charset="0"/>
                  <a:ea typeface="標楷體" panose="03000509000000000000" pitchFamily="65" charset="-120"/>
                  <a:cs typeface="Times New Roman" panose="02020603050405020304" pitchFamily="18" charset="0"/>
                </a:rPr>
                <a:t>KTV</a:t>
              </a:r>
              <a:r>
                <a:rPr lang="zh-TW" altLang="en-US" sz="1600" b="1" dirty="0">
                  <a:latin typeface="Times New Roman" panose="02020603050405020304" pitchFamily="18" charset="0"/>
                  <a:ea typeface="標楷體" panose="03000509000000000000" pitchFamily="65" charset="-120"/>
                  <a:cs typeface="Times New Roman" panose="02020603050405020304" pitchFamily="18" charset="0"/>
                </a:rPr>
                <a:t>、伴唱機、土雞城、酒店門市、美容院</a:t>
              </a:r>
              <a:r>
                <a:rPr lang="en-US" altLang="zh-TW" sz="16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600" b="1" dirty="0">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en-US" dirty="0"/>
            </a:p>
          </p:txBody>
        </p:sp>
        <p:sp>
          <p:nvSpPr>
            <p:cNvPr id="22" name="文字方塊 21"/>
            <p:cNvSpPr txBox="1"/>
            <p:nvPr/>
          </p:nvSpPr>
          <p:spPr>
            <a:xfrm>
              <a:off x="4518308" y="3392758"/>
              <a:ext cx="1368152" cy="1893056"/>
            </a:xfrm>
            <a:prstGeom prst="rect">
              <a:avLst/>
            </a:prstGeom>
            <a:noFill/>
          </p:spPr>
          <p:txBody>
            <a:bodyPr wrap="square" rtlCol="0">
              <a:spAutoFit/>
            </a:bodyPr>
            <a:lstStyle/>
            <a:p>
              <a:pPr lvl="0"/>
              <a:r>
                <a:rPr lang="zh-TW" altLang="en-US" sz="1600" b="1" dirty="0">
                  <a:latin typeface="標楷體" panose="03000509000000000000" pitchFamily="65" charset="-120"/>
                  <a:ea typeface="標楷體" panose="03000509000000000000" pitchFamily="65" charset="-120"/>
                </a:rPr>
                <a:t>網路音樂下載、網路廣播、手機鈴聲下載</a:t>
              </a:r>
              <a:r>
                <a:rPr lang="en-US" altLang="zh-TW" sz="1600" b="1" dirty="0">
                  <a:latin typeface="標楷體" panose="03000509000000000000" pitchFamily="65" charset="-120"/>
                  <a:ea typeface="標楷體" panose="03000509000000000000" pitchFamily="65" charset="-120"/>
                </a:rPr>
                <a:t>…</a:t>
              </a:r>
              <a:endParaRPr lang="zh-TW" altLang="en-US" sz="1600" b="1" dirty="0">
                <a:latin typeface="標楷體" panose="03000509000000000000" pitchFamily="65" charset="-120"/>
                <a:ea typeface="標楷體" panose="03000509000000000000" pitchFamily="65" charset="-120"/>
              </a:endParaRPr>
            </a:p>
            <a:p>
              <a:endParaRPr lang="zh-TW" altLang="en-US" dirty="0"/>
            </a:p>
          </p:txBody>
        </p:sp>
        <p:pic>
          <p:nvPicPr>
            <p:cNvPr id="23" name="圖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94" y="3610652"/>
              <a:ext cx="1652421" cy="1457270"/>
            </a:xfrm>
            <a:prstGeom prst="rect">
              <a:avLst/>
            </a:prstGeom>
          </p:spPr>
        </p:pic>
        <p:pic>
          <p:nvPicPr>
            <p:cNvPr id="24" name="圖片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24411" y="4189771"/>
              <a:ext cx="1293877" cy="1115569"/>
            </a:xfrm>
            <a:prstGeom prst="rect">
              <a:avLst/>
            </a:prstGeom>
          </p:spPr>
        </p:pic>
      </p:grpSp>
      <p:sp>
        <p:nvSpPr>
          <p:cNvPr id="5" name="圓角矩形 4"/>
          <p:cNvSpPr/>
          <p:nvPr/>
        </p:nvSpPr>
        <p:spPr>
          <a:xfrm>
            <a:off x="592704" y="1268760"/>
            <a:ext cx="2351173" cy="7875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dirty="0" smtClean="0">
                <a:latin typeface="標楷體" panose="03000509000000000000" pitchFamily="65" charset="-120"/>
                <a:ea typeface="標楷體" panose="03000509000000000000" pitchFamily="65" charset="-120"/>
              </a:rPr>
              <a:t>概括授權</a:t>
            </a:r>
            <a:endParaRPr lang="zh-TW" altLang="en-US" sz="3200" dirty="0">
              <a:latin typeface="標楷體" panose="03000509000000000000" pitchFamily="65" charset="-120"/>
              <a:ea typeface="標楷體" panose="03000509000000000000" pitchFamily="65" charset="-120"/>
            </a:endParaRPr>
          </a:p>
        </p:txBody>
      </p:sp>
      <p:sp>
        <p:nvSpPr>
          <p:cNvPr id="26" name="矩形 25"/>
          <p:cNvSpPr/>
          <p:nvPr/>
        </p:nvSpPr>
        <p:spPr>
          <a:xfrm>
            <a:off x="253802" y="5698403"/>
            <a:ext cx="8856984" cy="72616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zh-TW" sz="2000" kern="1200" dirty="0" smtClean="0">
                <a:latin typeface="標楷體" panose="03000509000000000000" pitchFamily="65" charset="-120"/>
                <a:ea typeface="標楷體" panose="03000509000000000000" pitchFamily="65" charset="-120"/>
              </a:rPr>
              <a:t>集管</a:t>
            </a:r>
            <a:r>
              <a:rPr lang="zh-TW" altLang="en-US" sz="2000" kern="1200" dirty="0" smtClean="0">
                <a:latin typeface="標楷體" panose="03000509000000000000" pitchFamily="65" charset="-120"/>
                <a:ea typeface="標楷體" panose="03000509000000000000" pitchFamily="65" charset="-120"/>
              </a:rPr>
              <a:t>團體</a:t>
            </a:r>
            <a:r>
              <a:rPr lang="zh-TW" altLang="zh-TW" sz="2000" kern="1200" dirty="0" smtClean="0">
                <a:latin typeface="標楷體" panose="03000509000000000000" pitchFamily="65" charset="-120"/>
                <a:ea typeface="標楷體" panose="03000509000000000000" pitchFamily="65" charset="-120"/>
              </a:rPr>
              <a:t>將其管理之</a:t>
            </a:r>
            <a:r>
              <a:rPr lang="zh-TW" altLang="zh-TW" sz="2000" b="1" kern="1200"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全部著作財產權</a:t>
            </a:r>
            <a:r>
              <a:rPr lang="zh-TW" altLang="zh-TW" sz="2000" kern="1200" dirty="0" smtClean="0">
                <a:latin typeface="標楷體" panose="03000509000000000000" pitchFamily="65" charset="-120"/>
                <a:ea typeface="標楷體" panose="03000509000000000000" pitchFamily="65" charset="-120"/>
              </a:rPr>
              <a:t>授權利用人</a:t>
            </a:r>
            <a:r>
              <a:rPr lang="zh-TW" altLang="zh-TW" sz="2000" u="sng" kern="1200" dirty="0" smtClean="0">
                <a:solidFill>
                  <a:srgbClr val="C00000"/>
                </a:solidFill>
                <a:latin typeface="標楷體" panose="03000509000000000000" pitchFamily="65" charset="-120"/>
                <a:ea typeface="標楷體" panose="03000509000000000000" pitchFamily="65" charset="-120"/>
              </a:rPr>
              <a:t>一定期間內</a:t>
            </a:r>
            <a:r>
              <a:rPr lang="zh-TW" altLang="en-US" sz="2000" u="sng" kern="1200" dirty="0" smtClean="0">
                <a:solidFill>
                  <a:srgbClr val="C00000"/>
                </a:solidFill>
                <a:latin typeface="標楷體" panose="03000509000000000000" pitchFamily="65" charset="-120"/>
                <a:ea typeface="標楷體" panose="03000509000000000000" pitchFamily="65" charset="-120"/>
              </a:rPr>
              <a:t>、</a:t>
            </a:r>
            <a:r>
              <a:rPr lang="zh-TW" altLang="zh-TW" sz="2000" u="sng" kern="1200" dirty="0" smtClean="0">
                <a:solidFill>
                  <a:srgbClr val="C00000"/>
                </a:solidFill>
                <a:latin typeface="標楷體" panose="03000509000000000000" pitchFamily="65" charset="-120"/>
                <a:ea typeface="標楷體" panose="03000509000000000000" pitchFamily="65" charset="-120"/>
              </a:rPr>
              <a:t>不限次數利用</a:t>
            </a:r>
            <a:endParaRPr lang="en-US" altLang="zh-TW" sz="2000" u="sng" kern="1200" dirty="0" smtClean="0">
              <a:solidFill>
                <a:srgbClr val="C0000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880745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27784" y="404664"/>
            <a:ext cx="6213376" cy="720080"/>
          </a:xfrm>
        </p:spPr>
        <p:txBody>
          <a:bodyPr>
            <a:normAutofit/>
          </a:bodyPr>
          <a:lstStyle/>
          <a:p>
            <a:pPr algn="l"/>
            <a:r>
              <a:rPr lang="zh-TW" altLang="en-US" sz="3600" b="1" dirty="0">
                <a:solidFill>
                  <a:srgbClr val="002060"/>
                </a:solidFill>
                <a:latin typeface="標楷體" pitchFamily="65" charset="-120"/>
                <a:ea typeface="標楷體" pitchFamily="65" charset="-120"/>
              </a:rPr>
              <a:t>著作權集管</a:t>
            </a:r>
            <a:r>
              <a:rPr lang="zh-TW" altLang="en-US" sz="3600" b="1" dirty="0" smtClean="0">
                <a:solidFill>
                  <a:srgbClr val="002060"/>
                </a:solidFill>
                <a:latin typeface="標楷體" pitchFamily="65" charset="-120"/>
                <a:ea typeface="標楷體" pitchFamily="65" charset="-120"/>
              </a:rPr>
              <a:t>團體授權方式</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二</a:t>
            </a:r>
            <a:r>
              <a:rPr lang="en-US" altLang="zh-TW" sz="3600" b="1" dirty="0" smtClean="0">
                <a:solidFill>
                  <a:srgbClr val="002060"/>
                </a:solidFill>
                <a:latin typeface="標楷體" pitchFamily="65" charset="-120"/>
                <a:ea typeface="標楷體" pitchFamily="65" charset="-120"/>
              </a:rPr>
              <a:t>)</a:t>
            </a:r>
            <a:endParaRPr lang="zh-TW" altLang="en-US" sz="3600" b="1"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17</a:t>
            </a:fld>
            <a:endParaRPr lang="zh-TW" altLang="en-US"/>
          </a:p>
        </p:txBody>
      </p:sp>
      <p:sp>
        <p:nvSpPr>
          <p:cNvPr id="5" name="圓角矩形 4"/>
          <p:cNvSpPr/>
          <p:nvPr/>
        </p:nvSpPr>
        <p:spPr>
          <a:xfrm>
            <a:off x="592704" y="1268760"/>
            <a:ext cx="2351173" cy="7875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dirty="0" smtClean="0">
                <a:latin typeface="標楷體" panose="03000509000000000000" pitchFamily="65" charset="-120"/>
                <a:ea typeface="標楷體" panose="03000509000000000000" pitchFamily="65" charset="-120"/>
              </a:rPr>
              <a:t>個別授權</a:t>
            </a:r>
            <a:endParaRPr lang="zh-TW" altLang="en-US" sz="3200" dirty="0">
              <a:latin typeface="標楷體" panose="03000509000000000000" pitchFamily="65" charset="-120"/>
              <a:ea typeface="標楷體" panose="03000509000000000000" pitchFamily="65" charset="-120"/>
            </a:endParaRPr>
          </a:p>
        </p:txBody>
      </p:sp>
      <p:graphicFrame>
        <p:nvGraphicFramePr>
          <p:cNvPr id="15" name="資料庫圖表 14"/>
          <p:cNvGraphicFramePr/>
          <p:nvPr>
            <p:extLst>
              <p:ext uri="{D42A27DB-BD31-4B8C-83A1-F6EECF244321}">
                <p14:modId xmlns:p14="http://schemas.microsoft.com/office/powerpoint/2010/main" val="756353298"/>
              </p:ext>
            </p:extLst>
          </p:nvPr>
        </p:nvGraphicFramePr>
        <p:xfrm>
          <a:off x="146881" y="2204864"/>
          <a:ext cx="89644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 name="全向箭號 24"/>
          <p:cNvSpPr/>
          <p:nvPr/>
        </p:nvSpPr>
        <p:spPr>
          <a:xfrm>
            <a:off x="5476461" y="4725144"/>
            <a:ext cx="288032" cy="288032"/>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全向箭號 26"/>
          <p:cNvSpPr/>
          <p:nvPr/>
        </p:nvSpPr>
        <p:spPr>
          <a:xfrm>
            <a:off x="5508104" y="5805264"/>
            <a:ext cx="288032" cy="288032"/>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28" name="圖片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47664" y="4869160"/>
            <a:ext cx="1324096" cy="1620071"/>
          </a:xfrm>
          <a:prstGeom prst="rect">
            <a:avLst/>
          </a:prstGeom>
        </p:spPr>
      </p:pic>
      <p:pic>
        <p:nvPicPr>
          <p:cNvPr id="29" name="圖片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59173">
            <a:off x="3082130" y="5430854"/>
            <a:ext cx="649483" cy="729215"/>
          </a:xfrm>
          <a:prstGeom prst="rect">
            <a:avLst/>
          </a:prstGeom>
        </p:spPr>
      </p:pic>
      <p:pic>
        <p:nvPicPr>
          <p:cNvPr id="30" name="圖片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9888079">
            <a:off x="668134" y="5795461"/>
            <a:ext cx="616411" cy="541785"/>
          </a:xfrm>
          <a:prstGeom prst="rect">
            <a:avLst/>
          </a:prstGeom>
        </p:spPr>
      </p:pic>
    </p:spTree>
    <p:extLst>
      <p:ext uri="{BB962C8B-B14F-4D97-AF65-F5344CB8AC3E}">
        <p14:creationId xmlns:p14="http://schemas.microsoft.com/office/powerpoint/2010/main" val="21293430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332656"/>
            <a:ext cx="6552728" cy="792088"/>
          </a:xfrm>
        </p:spPr>
        <p:txBody>
          <a:bodyPr>
            <a:normAutofit/>
          </a:bodyPr>
          <a:lstStyle/>
          <a:p>
            <a:pPr algn="l"/>
            <a:r>
              <a:rPr lang="zh-TW" altLang="en-US" sz="3600" b="1" dirty="0">
                <a:solidFill>
                  <a:srgbClr val="002060"/>
                </a:solidFill>
                <a:latin typeface="標楷體" pitchFamily="65" charset="-120"/>
                <a:ea typeface="標楷體" pitchFamily="65" charset="-120"/>
              </a:rPr>
              <a:t>著作權集管團體連絡方式</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784563624"/>
              </p:ext>
            </p:extLst>
          </p:nvPr>
        </p:nvGraphicFramePr>
        <p:xfrm>
          <a:off x="323528" y="1196753"/>
          <a:ext cx="8496943" cy="5502927"/>
        </p:xfrm>
        <a:graphic>
          <a:graphicData uri="http://schemas.openxmlformats.org/drawingml/2006/table">
            <a:tbl>
              <a:tblPr>
                <a:tableStyleId>{5C22544A-7EE6-4342-B048-85BDC9FD1C3A}</a:tableStyleId>
              </a:tblPr>
              <a:tblGrid>
                <a:gridCol w="291579"/>
                <a:gridCol w="1835840"/>
                <a:gridCol w="898915"/>
                <a:gridCol w="898915"/>
                <a:gridCol w="1223411"/>
                <a:gridCol w="3348283"/>
              </a:tblGrid>
              <a:tr h="442456">
                <a:tc>
                  <a:txBody>
                    <a:bodyPr/>
                    <a:lstStyle/>
                    <a:p>
                      <a:pPr algn="ctr">
                        <a:spcAft>
                          <a:spcPts val="0"/>
                        </a:spcAft>
                      </a:pPr>
                      <a:r>
                        <a:rPr lang="en-US" sz="1100" kern="100" dirty="0">
                          <a:effectLst/>
                        </a:rPr>
                        <a:t> </a:t>
                      </a:r>
                      <a:endParaRPr lang="zh-TW" sz="1100" kern="100" dirty="0">
                        <a:effectLst/>
                        <a:latin typeface="Times New Roman"/>
                        <a:ea typeface="新細明體"/>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000"/>
                        </a:lnSpc>
                      </a:pPr>
                      <a:r>
                        <a:rPr lang="zh-TW" sz="1600" b="1" dirty="0">
                          <a:effectLst/>
                          <a:latin typeface="標楷體" pitchFamily="65" charset="-120"/>
                          <a:ea typeface="標楷體" pitchFamily="65" charset="-120"/>
                        </a:rPr>
                        <a:t>團體名稱</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000"/>
                        </a:lnSpc>
                      </a:pPr>
                      <a:r>
                        <a:rPr lang="zh-TW" altLang="en-US" sz="1600" b="1" dirty="0" smtClean="0">
                          <a:effectLst/>
                          <a:latin typeface="標楷體" pitchFamily="65" charset="-120"/>
                          <a:ea typeface="標楷體" pitchFamily="65" charset="-120"/>
                        </a:rPr>
                        <a:t>標誌</a:t>
                      </a:r>
                      <a:endParaRPr lang="zh-TW" sz="1600" b="1"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000"/>
                        </a:lnSpc>
                      </a:pPr>
                      <a:r>
                        <a:rPr lang="zh-TW" sz="1600" b="1" dirty="0">
                          <a:effectLst/>
                          <a:latin typeface="標楷體" pitchFamily="65" charset="-120"/>
                          <a:ea typeface="標楷體" pitchFamily="65" charset="-120"/>
                        </a:rPr>
                        <a:t>著作類別</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000"/>
                        </a:lnSpc>
                      </a:pPr>
                      <a:r>
                        <a:rPr lang="zh-TW" sz="1600" b="1" dirty="0">
                          <a:effectLst/>
                          <a:latin typeface="標楷體" pitchFamily="65" charset="-120"/>
                          <a:ea typeface="標楷體" pitchFamily="65" charset="-120"/>
                        </a:rPr>
                        <a:t>管理權能</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000"/>
                        </a:lnSpc>
                      </a:pPr>
                      <a:r>
                        <a:rPr lang="zh-TW" sz="1600" b="1" dirty="0">
                          <a:effectLst/>
                          <a:latin typeface="標楷體" pitchFamily="65" charset="-120"/>
                          <a:ea typeface="標楷體" pitchFamily="65" charset="-120"/>
                        </a:rPr>
                        <a:t>地址</a:t>
                      </a:r>
                      <a:r>
                        <a:rPr lang="en-US" sz="1600" b="1" dirty="0">
                          <a:effectLst/>
                          <a:latin typeface="標楷體" pitchFamily="65" charset="-120"/>
                          <a:ea typeface="標楷體" pitchFamily="65" charset="-120"/>
                        </a:rPr>
                        <a:t>/</a:t>
                      </a:r>
                      <a:r>
                        <a:rPr lang="zh-TW" sz="1600" b="1" dirty="0">
                          <a:effectLst/>
                          <a:latin typeface="標楷體" pitchFamily="65" charset="-120"/>
                          <a:ea typeface="標楷體" pitchFamily="65" charset="-120"/>
                        </a:rPr>
                        <a:t>電子信箱</a:t>
                      </a:r>
                      <a:r>
                        <a:rPr lang="en-US" sz="1600" b="1" dirty="0">
                          <a:effectLst/>
                          <a:latin typeface="標楷體" pitchFamily="65" charset="-120"/>
                          <a:ea typeface="標楷體" pitchFamily="65" charset="-120"/>
                        </a:rPr>
                        <a:t>/ </a:t>
                      </a:r>
                      <a:r>
                        <a:rPr lang="zh-TW" sz="1600" b="1" dirty="0">
                          <a:effectLst/>
                          <a:latin typeface="標楷體" pitchFamily="65" charset="-120"/>
                          <a:ea typeface="標楷體" pitchFamily="65" charset="-120"/>
                        </a:rPr>
                        <a:t>網站電話 </a:t>
                      </a:r>
                      <a:r>
                        <a:rPr lang="en-US" sz="1600" b="1" dirty="0">
                          <a:effectLst/>
                          <a:latin typeface="標楷體" pitchFamily="65" charset="-120"/>
                          <a:ea typeface="標楷體" pitchFamily="65" charset="-120"/>
                        </a:rPr>
                        <a:t>/ </a:t>
                      </a:r>
                      <a:r>
                        <a:rPr lang="zh-TW" sz="1600" b="1" dirty="0">
                          <a:effectLst/>
                          <a:latin typeface="標楷體" pitchFamily="65" charset="-120"/>
                          <a:ea typeface="標楷體" pitchFamily="65" charset="-120"/>
                        </a:rPr>
                        <a:t>傳真</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90008">
                <a:tc>
                  <a:txBody>
                    <a:bodyPr/>
                    <a:lstStyle/>
                    <a:p>
                      <a:pPr algn="ctr"/>
                      <a:r>
                        <a:rPr lang="en-US" sz="900">
                          <a:effectLst/>
                        </a:rPr>
                        <a:t>1</a:t>
                      </a:r>
                      <a:endParaRPr lang="zh-TW" sz="900">
                        <a:effectLst/>
                        <a:latin typeface="Times New Roman"/>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sz="1600" b="1" kern="100" dirty="0">
                          <a:effectLst/>
                          <a:latin typeface="標楷體" pitchFamily="65" charset="-120"/>
                          <a:ea typeface="標楷體" pitchFamily="65" charset="-120"/>
                        </a:rPr>
                        <a:t>社團法人台灣音樂著作權人聯合總會（MCAT）</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spcAft>
                          <a:spcPts val="0"/>
                        </a:spcAft>
                      </a:pPr>
                      <a:r>
                        <a:rPr lang="zh-TW" sz="1600" b="1" kern="100" dirty="0">
                          <a:effectLst/>
                          <a:latin typeface="標楷體" pitchFamily="65" charset="-120"/>
                          <a:ea typeface="標楷體" pitchFamily="65" charset="-120"/>
                        </a:rPr>
                        <a:t>音樂</a:t>
                      </a:r>
                      <a:r>
                        <a:rPr lang="zh-TW" sz="1600" b="1" kern="100" dirty="0" smtClean="0">
                          <a:effectLst/>
                          <a:latin typeface="標楷體" pitchFamily="65" charset="-120"/>
                          <a:ea typeface="標楷體" pitchFamily="65" charset="-120"/>
                        </a:rPr>
                        <a:t>著作</a:t>
                      </a: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just">
                        <a:spcAft>
                          <a:spcPts val="0"/>
                        </a:spcAft>
                      </a:pPr>
                      <a:r>
                        <a:rPr lang="zh-TW" sz="1400" b="1" kern="100" dirty="0">
                          <a:effectLst/>
                          <a:latin typeface="標楷體" pitchFamily="65" charset="-120"/>
                          <a:ea typeface="標楷體" pitchFamily="65" charset="-120"/>
                        </a:rPr>
                        <a:t>公開傳輸權、</a:t>
                      </a:r>
                    </a:p>
                    <a:p>
                      <a:pPr algn="just">
                        <a:spcAft>
                          <a:spcPts val="0"/>
                        </a:spcAft>
                      </a:pPr>
                      <a:r>
                        <a:rPr lang="zh-TW" sz="1400" b="1" kern="100" dirty="0">
                          <a:effectLst/>
                          <a:latin typeface="標楷體" pitchFamily="65" charset="-120"/>
                          <a:ea typeface="標楷體" pitchFamily="65" charset="-120"/>
                        </a:rPr>
                        <a:t>公開播送權、</a:t>
                      </a:r>
                    </a:p>
                    <a:p>
                      <a:pPr algn="just">
                        <a:spcAft>
                          <a:spcPts val="0"/>
                        </a:spcAft>
                      </a:pPr>
                      <a:r>
                        <a:rPr lang="zh-TW" sz="1400" b="1" kern="100" dirty="0">
                          <a:effectLst/>
                          <a:latin typeface="標楷體" pitchFamily="65" charset="-120"/>
                          <a:ea typeface="標楷體" pitchFamily="65" charset="-120"/>
                        </a:rPr>
                        <a:t>公開演出權 </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altLang="en-US" sz="1400" b="1" kern="100" dirty="0" smtClean="0">
                          <a:effectLst/>
                          <a:latin typeface="標楷體" pitchFamily="65" charset="-120"/>
                          <a:ea typeface="標楷體" pitchFamily="65" charset="-120"/>
                        </a:rPr>
                        <a:t>臺</a:t>
                      </a:r>
                      <a:r>
                        <a:rPr lang="zh-TW" sz="1400" b="1" kern="100" dirty="0" smtClean="0">
                          <a:effectLst/>
                          <a:latin typeface="標楷體" pitchFamily="65" charset="-120"/>
                          <a:ea typeface="標楷體" pitchFamily="65" charset="-120"/>
                        </a:rPr>
                        <a:t>北市松山區南京</a:t>
                      </a:r>
                      <a:r>
                        <a:rPr lang="zh-TW" sz="1400" b="1" kern="100" dirty="0">
                          <a:effectLst/>
                          <a:latin typeface="標楷體" pitchFamily="65" charset="-120"/>
                          <a:ea typeface="標楷體" pitchFamily="65" charset="-120"/>
                        </a:rPr>
                        <a:t>東路</a:t>
                      </a:r>
                      <a:r>
                        <a:rPr lang="en-US" sz="1400" b="1" kern="100" dirty="0">
                          <a:effectLst/>
                          <a:latin typeface="標楷體" pitchFamily="65" charset="-120"/>
                          <a:ea typeface="標楷體" pitchFamily="65" charset="-120"/>
                        </a:rPr>
                        <a:t>4</a:t>
                      </a:r>
                      <a:r>
                        <a:rPr lang="zh-TW" sz="1400" b="1" kern="100" dirty="0">
                          <a:effectLst/>
                          <a:latin typeface="標楷體" pitchFamily="65" charset="-120"/>
                          <a:ea typeface="標楷體" pitchFamily="65" charset="-120"/>
                        </a:rPr>
                        <a:t>段</a:t>
                      </a:r>
                      <a:r>
                        <a:rPr lang="en-US" sz="1400" b="1" kern="100" dirty="0">
                          <a:effectLst/>
                          <a:latin typeface="標楷體" pitchFamily="65" charset="-120"/>
                          <a:ea typeface="標楷體" pitchFamily="65" charset="-120"/>
                        </a:rPr>
                        <a:t>130</a:t>
                      </a:r>
                      <a:r>
                        <a:rPr lang="zh-TW" sz="1400" b="1" kern="100" dirty="0">
                          <a:effectLst/>
                          <a:latin typeface="標楷體" pitchFamily="65" charset="-120"/>
                          <a:ea typeface="標楷體" pitchFamily="65" charset="-120"/>
                        </a:rPr>
                        <a:t>號</a:t>
                      </a:r>
                      <a:r>
                        <a:rPr lang="en-US" sz="1400" b="1" kern="100" dirty="0">
                          <a:effectLst/>
                          <a:latin typeface="標楷體" pitchFamily="65" charset="-120"/>
                          <a:ea typeface="標楷體" pitchFamily="65" charset="-120"/>
                        </a:rPr>
                        <a:t>9</a:t>
                      </a:r>
                      <a:r>
                        <a:rPr lang="zh-TW" sz="1400" b="1" kern="100" dirty="0">
                          <a:effectLst/>
                          <a:latin typeface="標楷體" pitchFamily="65" charset="-120"/>
                          <a:ea typeface="標楷體" pitchFamily="65" charset="-120"/>
                        </a:rPr>
                        <a:t>樓</a:t>
                      </a:r>
                      <a:r>
                        <a:rPr lang="en-US" sz="1400" b="1" kern="100" dirty="0">
                          <a:effectLst/>
                          <a:latin typeface="標楷體" pitchFamily="65" charset="-120"/>
                          <a:ea typeface="標楷體" pitchFamily="65" charset="-120"/>
                        </a:rPr>
                        <a:t/>
                      </a:r>
                      <a:br>
                        <a:rPr lang="en-US" sz="1400" b="1" kern="100" dirty="0">
                          <a:effectLst/>
                          <a:latin typeface="標楷體" pitchFamily="65" charset="-120"/>
                          <a:ea typeface="標楷體" pitchFamily="65" charset="-120"/>
                        </a:rPr>
                      </a:br>
                      <a:r>
                        <a:rPr lang="en-US" sz="1400" b="1" u="sng" kern="100" dirty="0">
                          <a:effectLst/>
                          <a:latin typeface="標楷體" pitchFamily="65" charset="-120"/>
                          <a:ea typeface="標楷體" pitchFamily="65" charset="-120"/>
                          <a:hlinkClick r:id="rId2" tooltip="http://www.mcat.org.tw-此連結將另開視窗"/>
                        </a:rPr>
                        <a:t>http://www.mcat.org.tw</a:t>
                      </a:r>
                      <a:r>
                        <a:rPr lang="en-US" sz="1400" b="1" kern="100" dirty="0">
                          <a:effectLst/>
                          <a:latin typeface="標楷體" pitchFamily="65" charset="-120"/>
                          <a:ea typeface="標楷體" pitchFamily="65" charset="-120"/>
                        </a:rPr>
                        <a:t> </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電話：（</a:t>
                      </a:r>
                      <a:r>
                        <a:rPr lang="en-US" sz="1400" b="1" kern="100" dirty="0">
                          <a:effectLst/>
                          <a:latin typeface="標楷體" pitchFamily="65" charset="-120"/>
                          <a:ea typeface="標楷體" pitchFamily="65" charset="-120"/>
                        </a:rPr>
                        <a:t>02</a:t>
                      </a:r>
                      <a:r>
                        <a:rPr lang="zh-TW" sz="1400" b="1" kern="100" dirty="0">
                          <a:effectLst/>
                          <a:latin typeface="標楷體" pitchFamily="65" charset="-120"/>
                          <a:ea typeface="標楷體" pitchFamily="65" charset="-120"/>
                        </a:rPr>
                        <a:t>）</a:t>
                      </a:r>
                      <a:r>
                        <a:rPr lang="en-US" sz="1400" b="1" kern="100" dirty="0">
                          <a:effectLst/>
                          <a:latin typeface="標楷體" pitchFamily="65" charset="-120"/>
                          <a:ea typeface="標楷體" pitchFamily="65" charset="-120"/>
                        </a:rPr>
                        <a:t>2570-1680</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傳真：（</a:t>
                      </a:r>
                      <a:r>
                        <a:rPr lang="en-US" sz="1400" b="1" kern="100" dirty="0">
                          <a:effectLst/>
                          <a:latin typeface="標楷體" pitchFamily="65" charset="-120"/>
                          <a:ea typeface="標楷體" pitchFamily="65" charset="-120"/>
                        </a:rPr>
                        <a:t>02</a:t>
                      </a:r>
                      <a:r>
                        <a:rPr lang="zh-TW" sz="1400" b="1" kern="100" dirty="0">
                          <a:effectLst/>
                          <a:latin typeface="標楷體" pitchFamily="65" charset="-120"/>
                          <a:ea typeface="標楷體" pitchFamily="65" charset="-120"/>
                        </a:rPr>
                        <a:t>）</a:t>
                      </a:r>
                      <a:r>
                        <a:rPr lang="en-US" sz="1400" b="1" kern="100" dirty="0">
                          <a:effectLst/>
                          <a:latin typeface="標楷體" pitchFamily="65" charset="-120"/>
                          <a:ea typeface="標楷體" pitchFamily="65" charset="-120"/>
                        </a:rPr>
                        <a:t>2570-1681</a:t>
                      </a:r>
                      <a:endParaRPr lang="zh-TW" sz="14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90008">
                <a:tc>
                  <a:txBody>
                    <a:bodyPr/>
                    <a:lstStyle/>
                    <a:p>
                      <a:pPr algn="ctr"/>
                      <a:r>
                        <a:rPr lang="en-US" sz="900">
                          <a:effectLst/>
                        </a:rPr>
                        <a:t>2</a:t>
                      </a:r>
                      <a:endParaRPr lang="zh-TW" sz="900">
                        <a:effectLst/>
                        <a:latin typeface="Times New Roman"/>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sz="1600" b="1" kern="100" dirty="0">
                          <a:effectLst/>
                          <a:latin typeface="標楷體" pitchFamily="65" charset="-120"/>
                          <a:ea typeface="標楷體" pitchFamily="65" charset="-120"/>
                        </a:rPr>
                        <a:t>社團法人中華音樂著作權協會（</a:t>
                      </a:r>
                      <a:r>
                        <a:rPr lang="zh-TW" sz="1600" b="1" kern="100" dirty="0" smtClean="0">
                          <a:effectLst/>
                          <a:latin typeface="標楷體" pitchFamily="65" charset="-120"/>
                          <a:ea typeface="標楷體" pitchFamily="65" charset="-120"/>
                        </a:rPr>
                        <a:t>M</a:t>
                      </a:r>
                      <a:r>
                        <a:rPr lang="en-US" altLang="zh-TW" sz="1600" b="1" kern="100" dirty="0" smtClean="0">
                          <a:effectLst/>
                          <a:latin typeface="標楷體" pitchFamily="65" charset="-120"/>
                          <a:ea typeface="標楷體" pitchFamily="65" charset="-120"/>
                        </a:rPr>
                        <a:t>Ü</a:t>
                      </a:r>
                      <a:r>
                        <a:rPr lang="zh-TW" sz="1600" b="1" kern="100" dirty="0" smtClean="0">
                          <a:effectLst/>
                          <a:latin typeface="標楷體" pitchFamily="65" charset="-120"/>
                          <a:ea typeface="標楷體" pitchFamily="65" charset="-120"/>
                        </a:rPr>
                        <a:t>S</a:t>
                      </a:r>
                      <a:r>
                        <a:rPr lang="zh-TW" sz="1600" b="1" kern="100" dirty="0">
                          <a:effectLst/>
                          <a:latin typeface="標楷體" pitchFamily="65" charset="-120"/>
                          <a:ea typeface="標楷體" pitchFamily="65" charset="-120"/>
                        </a:rPr>
                        <a:t>T）</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spcAft>
                          <a:spcPts val="0"/>
                        </a:spcAft>
                      </a:pPr>
                      <a:endParaRPr lang="zh-TW" sz="14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altLang="en-US" sz="1400" b="1" kern="100" dirty="0" smtClean="0">
                          <a:effectLst/>
                          <a:latin typeface="標楷體" pitchFamily="65" charset="-120"/>
                          <a:ea typeface="標楷體" pitchFamily="65" charset="-120"/>
                        </a:rPr>
                        <a:t>臺</a:t>
                      </a:r>
                      <a:r>
                        <a:rPr lang="zh-TW" sz="1400" b="1" kern="100" dirty="0" smtClean="0">
                          <a:effectLst/>
                          <a:latin typeface="標楷體" pitchFamily="65" charset="-120"/>
                          <a:ea typeface="標楷體" pitchFamily="65" charset="-120"/>
                        </a:rPr>
                        <a:t>北市</a:t>
                      </a:r>
                      <a:r>
                        <a:rPr lang="zh-TW" altLang="en-US" sz="1400" b="1" kern="100" dirty="0" smtClean="0">
                          <a:effectLst/>
                          <a:latin typeface="標楷體" pitchFamily="65" charset="-120"/>
                          <a:ea typeface="標楷體" pitchFamily="65" charset="-120"/>
                        </a:rPr>
                        <a:t>中</a:t>
                      </a:r>
                      <a:r>
                        <a:rPr lang="zh-TW" sz="1400" b="1" kern="100" dirty="0" smtClean="0">
                          <a:effectLst/>
                          <a:latin typeface="標楷體" pitchFamily="65" charset="-120"/>
                          <a:ea typeface="標楷體" pitchFamily="65" charset="-120"/>
                        </a:rPr>
                        <a:t>山區南京東路</a:t>
                      </a:r>
                      <a:r>
                        <a:rPr lang="en-US" altLang="zh-TW" sz="1400" b="1" kern="100" dirty="0" smtClean="0">
                          <a:effectLst/>
                          <a:latin typeface="標楷體" pitchFamily="65" charset="-120"/>
                          <a:ea typeface="標楷體" pitchFamily="65" charset="-120"/>
                        </a:rPr>
                        <a:t>2</a:t>
                      </a:r>
                      <a:r>
                        <a:rPr lang="zh-TW" sz="1400" b="1" kern="100" dirty="0" smtClean="0">
                          <a:effectLst/>
                          <a:latin typeface="標楷體" pitchFamily="65" charset="-120"/>
                          <a:ea typeface="標楷體" pitchFamily="65" charset="-120"/>
                        </a:rPr>
                        <a:t>段</a:t>
                      </a:r>
                      <a:r>
                        <a:rPr lang="en-US" altLang="zh-TW" sz="1400" b="1" kern="100" dirty="0" smtClean="0">
                          <a:effectLst/>
                          <a:latin typeface="標楷體" pitchFamily="65" charset="-120"/>
                          <a:ea typeface="標楷體" pitchFamily="65" charset="-120"/>
                        </a:rPr>
                        <a:t>7</a:t>
                      </a:r>
                      <a:r>
                        <a:rPr lang="en-US" sz="1400" b="1" kern="100" dirty="0" smtClean="0">
                          <a:effectLst/>
                          <a:latin typeface="標楷體" pitchFamily="65" charset="-120"/>
                          <a:ea typeface="標楷體" pitchFamily="65" charset="-120"/>
                        </a:rPr>
                        <a:t>1</a:t>
                      </a:r>
                      <a:r>
                        <a:rPr lang="zh-TW" sz="1400" b="1" kern="100" dirty="0" smtClean="0">
                          <a:effectLst/>
                          <a:latin typeface="標楷體" pitchFamily="65" charset="-120"/>
                          <a:ea typeface="標楷體" pitchFamily="65" charset="-120"/>
                        </a:rPr>
                        <a:t>號</a:t>
                      </a:r>
                      <a:r>
                        <a:rPr lang="en-US" altLang="zh-TW" sz="1400" b="1" kern="100" dirty="0" smtClean="0">
                          <a:effectLst/>
                          <a:latin typeface="標楷體" pitchFamily="65" charset="-120"/>
                          <a:ea typeface="標楷體" pitchFamily="65" charset="-120"/>
                        </a:rPr>
                        <a:t>4</a:t>
                      </a:r>
                      <a:r>
                        <a:rPr lang="zh-TW" sz="1400" b="1" kern="100" dirty="0" smtClean="0">
                          <a:effectLst/>
                          <a:latin typeface="標楷體" pitchFamily="65" charset="-120"/>
                          <a:ea typeface="標楷體" pitchFamily="65" charset="-120"/>
                        </a:rPr>
                        <a:t>樓</a:t>
                      </a:r>
                      <a:endParaRPr lang="zh-TW" sz="1400" b="1" kern="100" dirty="0">
                        <a:effectLst/>
                        <a:latin typeface="標楷體" pitchFamily="65" charset="-120"/>
                        <a:ea typeface="標楷體" pitchFamily="65" charset="-120"/>
                      </a:endParaRPr>
                    </a:p>
                    <a:p>
                      <a:pPr>
                        <a:spcAft>
                          <a:spcPts val="0"/>
                        </a:spcAft>
                      </a:pPr>
                      <a:r>
                        <a:rPr lang="en-US" sz="1400" b="1" u="sng" kern="100" dirty="0">
                          <a:effectLst/>
                          <a:latin typeface="標楷體" pitchFamily="65" charset="-120"/>
                          <a:ea typeface="標楷體" pitchFamily="65" charset="-120"/>
                          <a:hlinkClick r:id="rId3"/>
                        </a:rPr>
                        <a:t>http://www.must.org.tw/</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電話：（</a:t>
                      </a:r>
                      <a:r>
                        <a:rPr lang="en-US" sz="1400" b="1" kern="100" dirty="0">
                          <a:effectLst/>
                          <a:latin typeface="標楷體" pitchFamily="65" charset="-120"/>
                          <a:ea typeface="標楷體" pitchFamily="65" charset="-120"/>
                        </a:rPr>
                        <a:t>02</a:t>
                      </a:r>
                      <a:r>
                        <a:rPr lang="zh-TW"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2511</a:t>
                      </a:r>
                      <a:r>
                        <a:rPr lang="en-US"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0869</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傳真：（</a:t>
                      </a:r>
                      <a:r>
                        <a:rPr lang="en-US" sz="1400" b="1" kern="100" dirty="0">
                          <a:effectLst/>
                          <a:latin typeface="標楷體" pitchFamily="65" charset="-120"/>
                          <a:ea typeface="標楷體" pitchFamily="65" charset="-120"/>
                        </a:rPr>
                        <a:t>02</a:t>
                      </a:r>
                      <a:r>
                        <a:rPr lang="zh-TW" sz="1400" b="1" kern="100" dirty="0">
                          <a:effectLst/>
                          <a:latin typeface="標楷體" pitchFamily="65" charset="-120"/>
                          <a:ea typeface="標楷體" pitchFamily="65" charset="-120"/>
                        </a:rPr>
                        <a:t>）</a:t>
                      </a:r>
                      <a:r>
                        <a:rPr lang="en-US" sz="1400" b="1" kern="100" dirty="0" smtClean="0">
                          <a:effectLst/>
                          <a:latin typeface="標楷體" pitchFamily="65" charset="-120"/>
                          <a:ea typeface="標楷體" pitchFamily="65" charset="-120"/>
                        </a:rPr>
                        <a:t>2</a:t>
                      </a:r>
                      <a:r>
                        <a:rPr lang="en-US" altLang="zh-TW" sz="1400" b="1" kern="100" dirty="0" smtClean="0">
                          <a:effectLst/>
                          <a:latin typeface="標楷體" pitchFamily="65" charset="-120"/>
                          <a:ea typeface="標楷體" pitchFamily="65" charset="-120"/>
                        </a:rPr>
                        <a:t>511</a:t>
                      </a:r>
                      <a:r>
                        <a:rPr lang="en-US"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0759</a:t>
                      </a:r>
                      <a:r>
                        <a:rPr lang="en-US" sz="1400" b="1" kern="100" dirty="0" smtClean="0">
                          <a:effectLst/>
                          <a:latin typeface="標楷體" pitchFamily="65" charset="-120"/>
                          <a:ea typeface="標楷體" pitchFamily="65" charset="-120"/>
                        </a:rPr>
                        <a:t> </a:t>
                      </a:r>
                      <a:endParaRPr lang="zh-TW" sz="14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90008">
                <a:tc>
                  <a:txBody>
                    <a:bodyPr/>
                    <a:lstStyle/>
                    <a:p>
                      <a:pPr algn="ctr">
                        <a:spcAft>
                          <a:spcPts val="0"/>
                        </a:spcAft>
                      </a:pPr>
                      <a:r>
                        <a:rPr lang="en-US" sz="1100" kern="100">
                          <a:effectLst/>
                        </a:rPr>
                        <a:t>3</a:t>
                      </a:r>
                      <a:endParaRPr lang="zh-TW" sz="1100" kern="100">
                        <a:effectLst/>
                        <a:latin typeface="Times New Roman"/>
                        <a:ea typeface="新細明體"/>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sz="1600" b="1" kern="100">
                          <a:effectLst/>
                          <a:latin typeface="標楷體" pitchFamily="65" charset="-120"/>
                          <a:ea typeface="標楷體" pitchFamily="65" charset="-120"/>
                        </a:rPr>
                        <a:t>社團法人台灣音樂著作權協會（</a:t>
                      </a:r>
                      <a:r>
                        <a:rPr lang="en-US" sz="1600" b="1" kern="100">
                          <a:effectLst/>
                          <a:latin typeface="標楷體" pitchFamily="65" charset="-120"/>
                          <a:ea typeface="標楷體" pitchFamily="65" charset="-120"/>
                        </a:rPr>
                        <a:t>TMCS</a:t>
                      </a:r>
                      <a:r>
                        <a:rPr lang="zh-TW" sz="1600" b="1" kern="100">
                          <a:effectLst/>
                          <a:latin typeface="標楷體" pitchFamily="65" charset="-120"/>
                          <a:ea typeface="標楷體" pitchFamily="65" charset="-120"/>
                        </a:rPr>
                        <a:t>）</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spcAft>
                          <a:spcPts val="0"/>
                        </a:spcAft>
                      </a:pPr>
                      <a:endParaRPr lang="zh-TW" sz="14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sz="1400" b="1" kern="100" spc="75" dirty="0" smtClean="0">
                          <a:effectLst/>
                          <a:latin typeface="標楷體" pitchFamily="65" charset="-120"/>
                          <a:ea typeface="標楷體" pitchFamily="65" charset="-120"/>
                        </a:rPr>
                        <a:t>新</a:t>
                      </a:r>
                      <a:r>
                        <a:rPr lang="zh-TW" sz="1400" b="1" kern="100" spc="75" dirty="0">
                          <a:effectLst/>
                          <a:latin typeface="標楷體" pitchFamily="65" charset="-120"/>
                          <a:ea typeface="標楷體" pitchFamily="65" charset="-120"/>
                        </a:rPr>
                        <a:t>北市板橋區板新路</a:t>
                      </a:r>
                      <a:r>
                        <a:rPr lang="en-US" sz="1400" b="1" kern="100" spc="75" dirty="0">
                          <a:effectLst/>
                          <a:latin typeface="標楷體" pitchFamily="65" charset="-120"/>
                          <a:ea typeface="標楷體" pitchFamily="65" charset="-120"/>
                        </a:rPr>
                        <a:t>101</a:t>
                      </a:r>
                      <a:r>
                        <a:rPr lang="zh-TW" sz="1400" b="1" kern="100" spc="75" dirty="0">
                          <a:effectLst/>
                          <a:latin typeface="標楷體" pitchFamily="65" charset="-120"/>
                          <a:ea typeface="標楷體" pitchFamily="65" charset="-120"/>
                        </a:rPr>
                        <a:t>號</a:t>
                      </a:r>
                      <a:r>
                        <a:rPr lang="en-US" sz="1400" b="1" kern="100" spc="75" dirty="0">
                          <a:effectLst/>
                          <a:latin typeface="標楷體" pitchFamily="65" charset="-120"/>
                          <a:ea typeface="標楷體" pitchFamily="65" charset="-120"/>
                        </a:rPr>
                        <a:t>10</a:t>
                      </a:r>
                      <a:r>
                        <a:rPr lang="zh-TW" sz="1400" b="1" kern="100" spc="75" dirty="0">
                          <a:effectLst/>
                          <a:latin typeface="標楷體" pitchFamily="65" charset="-120"/>
                          <a:ea typeface="標楷體" pitchFamily="65" charset="-120"/>
                        </a:rPr>
                        <a:t>樓</a:t>
                      </a:r>
                      <a:endParaRPr lang="zh-TW" sz="1400" b="1" kern="100" dirty="0">
                        <a:effectLst/>
                        <a:latin typeface="標楷體" pitchFamily="65" charset="-120"/>
                        <a:ea typeface="標楷體" pitchFamily="65" charset="-120"/>
                      </a:endParaRPr>
                    </a:p>
                    <a:p>
                      <a:pPr>
                        <a:spcAft>
                          <a:spcPts val="0"/>
                        </a:spcAft>
                      </a:pPr>
                      <a:r>
                        <a:rPr lang="en-US" sz="1400" b="1" u="sng" kern="100" dirty="0">
                          <a:effectLst/>
                          <a:latin typeface="標楷體" pitchFamily="65" charset="-120"/>
                          <a:ea typeface="標楷體" pitchFamily="65" charset="-120"/>
                          <a:hlinkClick r:id="rId4"/>
                        </a:rPr>
                        <a:t>http://www.tmcs.org.tw</a:t>
                      </a:r>
                      <a:endParaRPr lang="zh-TW" sz="1400" b="1" kern="100" dirty="0">
                        <a:effectLst/>
                        <a:latin typeface="標楷體" pitchFamily="65" charset="-120"/>
                        <a:ea typeface="標楷體" pitchFamily="65" charset="-120"/>
                      </a:endParaRPr>
                    </a:p>
                    <a:p>
                      <a:pPr>
                        <a:spcAft>
                          <a:spcPts val="0"/>
                        </a:spcAft>
                      </a:pPr>
                      <a:r>
                        <a:rPr lang="zh-TW" sz="1400" b="1" kern="100" spc="75" dirty="0">
                          <a:effectLst/>
                          <a:latin typeface="標楷體" pitchFamily="65" charset="-120"/>
                          <a:ea typeface="標楷體" pitchFamily="65" charset="-120"/>
                        </a:rPr>
                        <a:t>電話：（</a:t>
                      </a:r>
                      <a:r>
                        <a:rPr lang="en-US" sz="1400" b="1" kern="100" spc="75" dirty="0">
                          <a:effectLst/>
                          <a:latin typeface="標楷體" pitchFamily="65" charset="-120"/>
                          <a:ea typeface="標楷體" pitchFamily="65" charset="-120"/>
                        </a:rPr>
                        <a:t>02</a:t>
                      </a:r>
                      <a:r>
                        <a:rPr lang="zh-TW" sz="1400" b="1" kern="100" spc="75" dirty="0">
                          <a:effectLst/>
                          <a:latin typeface="標楷體" pitchFamily="65" charset="-120"/>
                          <a:ea typeface="標楷體" pitchFamily="65" charset="-120"/>
                        </a:rPr>
                        <a:t>）</a:t>
                      </a:r>
                      <a:r>
                        <a:rPr lang="en-US" sz="1400" b="1" kern="100" spc="75" dirty="0">
                          <a:effectLst/>
                          <a:latin typeface="標楷體" pitchFamily="65" charset="-120"/>
                          <a:ea typeface="標楷體" pitchFamily="65" charset="-120"/>
                        </a:rPr>
                        <a:t>2951-0669 </a:t>
                      </a:r>
                      <a:br>
                        <a:rPr lang="en-US" sz="1400" b="1" kern="100" spc="75" dirty="0">
                          <a:effectLst/>
                          <a:latin typeface="標楷體" pitchFamily="65" charset="-120"/>
                          <a:ea typeface="標楷體" pitchFamily="65" charset="-120"/>
                        </a:rPr>
                      </a:br>
                      <a:r>
                        <a:rPr lang="zh-TW" sz="1400" b="1" kern="100" spc="75" dirty="0">
                          <a:effectLst/>
                          <a:latin typeface="標楷體" pitchFamily="65" charset="-120"/>
                          <a:ea typeface="標楷體" pitchFamily="65" charset="-120"/>
                        </a:rPr>
                        <a:t>傳真：（</a:t>
                      </a:r>
                      <a:r>
                        <a:rPr lang="en-US" sz="1400" b="1" kern="100" spc="75" dirty="0">
                          <a:effectLst/>
                          <a:latin typeface="標楷體" pitchFamily="65" charset="-120"/>
                          <a:ea typeface="標楷體" pitchFamily="65" charset="-120"/>
                        </a:rPr>
                        <a:t>02</a:t>
                      </a:r>
                      <a:r>
                        <a:rPr lang="zh-TW" sz="1400" b="1" kern="100" spc="75" dirty="0">
                          <a:effectLst/>
                          <a:latin typeface="標楷體" pitchFamily="65" charset="-120"/>
                          <a:ea typeface="標楷體" pitchFamily="65" charset="-120"/>
                        </a:rPr>
                        <a:t>）</a:t>
                      </a:r>
                      <a:r>
                        <a:rPr lang="en-US" sz="1400" b="1" kern="100" spc="75" dirty="0">
                          <a:effectLst/>
                          <a:latin typeface="標楷體" pitchFamily="65" charset="-120"/>
                          <a:ea typeface="標楷體" pitchFamily="65" charset="-120"/>
                        </a:rPr>
                        <a:t>8953-2469</a:t>
                      </a:r>
                      <a:endParaRPr lang="zh-TW" sz="14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9623">
                <a:tc rowSpan="2">
                  <a:txBody>
                    <a:bodyPr/>
                    <a:lstStyle/>
                    <a:p>
                      <a:pPr algn="ctr">
                        <a:spcAft>
                          <a:spcPts val="0"/>
                        </a:spcAft>
                      </a:pPr>
                      <a:r>
                        <a:rPr lang="en-US" sz="1100" kern="100">
                          <a:effectLst/>
                        </a:rPr>
                        <a:t>4</a:t>
                      </a:r>
                      <a:endParaRPr lang="zh-TW" sz="1100" kern="100">
                        <a:effectLst/>
                        <a:latin typeface="Times New Roman"/>
                        <a:ea typeface="新細明體"/>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spcAft>
                          <a:spcPts val="0"/>
                        </a:spcAft>
                      </a:pPr>
                      <a:r>
                        <a:rPr lang="zh-TW" sz="1600" b="1" kern="100" dirty="0">
                          <a:effectLst/>
                          <a:latin typeface="標楷體" pitchFamily="65" charset="-120"/>
                          <a:ea typeface="標楷體" pitchFamily="65" charset="-120"/>
                        </a:rPr>
                        <a:t>社團</a:t>
                      </a:r>
                      <a:r>
                        <a:rPr lang="zh-TW" sz="1600" b="1" kern="100" dirty="0" smtClean="0">
                          <a:effectLst/>
                          <a:latin typeface="標楷體" pitchFamily="65" charset="-120"/>
                          <a:ea typeface="標楷體" pitchFamily="65" charset="-120"/>
                        </a:rPr>
                        <a:t>法人</a:t>
                      </a:r>
                      <a:r>
                        <a:rPr lang="zh-TW" altLang="zh-TW" sz="1600" b="1" kern="100" dirty="0" smtClean="0">
                          <a:effectLst/>
                          <a:latin typeface="標楷體" pitchFamily="65" charset="-120"/>
                          <a:ea typeface="標楷體" pitchFamily="65" charset="-120"/>
                        </a:rPr>
                        <a:t>台灣</a:t>
                      </a:r>
                      <a:r>
                        <a:rPr lang="zh-TW" sz="1600" b="1" kern="100" dirty="0" smtClean="0">
                          <a:effectLst/>
                          <a:latin typeface="標楷體" pitchFamily="65" charset="-120"/>
                          <a:ea typeface="標楷體" pitchFamily="65" charset="-120"/>
                        </a:rPr>
                        <a:t>錄音</a:t>
                      </a:r>
                      <a:r>
                        <a:rPr lang="zh-TW" sz="1600" b="1" kern="100" dirty="0">
                          <a:effectLst/>
                          <a:latin typeface="標楷體" pitchFamily="65" charset="-120"/>
                          <a:ea typeface="標楷體" pitchFamily="65" charset="-120"/>
                        </a:rPr>
                        <a:t>著作權人協會（ARCO）</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endParaRPr lang="zh-TW" sz="1600" b="1" kern="10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TW" altLang="en-US" sz="1600" b="1" kern="100" dirty="0" smtClean="0">
                          <a:effectLst/>
                          <a:latin typeface="標楷體" pitchFamily="65" charset="-120"/>
                          <a:ea typeface="標楷體" pitchFamily="65" charset="-120"/>
                        </a:rPr>
                        <a:t>視聽著作</a:t>
                      </a: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zh-TW" altLang="en-US" sz="1400" b="1" kern="100" dirty="0" smtClean="0">
                          <a:effectLst/>
                          <a:latin typeface="標楷體" pitchFamily="65" charset="-120"/>
                          <a:ea typeface="標楷體" pitchFamily="65" charset="-120"/>
                        </a:rPr>
                        <a:t>公開播送權、公開上映權、公開傳輸權及為公開傳輸之必要重製權</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altLang="en-US" sz="1400" b="1" kern="100" dirty="0" smtClean="0">
                          <a:effectLst/>
                          <a:latin typeface="標楷體" pitchFamily="65" charset="-120"/>
                          <a:ea typeface="標楷體" pitchFamily="65" charset="-120"/>
                        </a:rPr>
                        <a:t>臺</a:t>
                      </a:r>
                      <a:r>
                        <a:rPr lang="zh-TW" sz="1400" b="1" kern="100" dirty="0" smtClean="0">
                          <a:effectLst/>
                          <a:latin typeface="標楷體" pitchFamily="65" charset="-120"/>
                          <a:ea typeface="標楷體" pitchFamily="65" charset="-120"/>
                        </a:rPr>
                        <a:t>北市松山區八德路</a:t>
                      </a:r>
                      <a:r>
                        <a:rPr lang="en-US" sz="1400" b="1" kern="100" dirty="0">
                          <a:effectLst/>
                          <a:latin typeface="標楷體" pitchFamily="65" charset="-120"/>
                          <a:ea typeface="標楷體" pitchFamily="65" charset="-120"/>
                        </a:rPr>
                        <a:t>4</a:t>
                      </a:r>
                      <a:r>
                        <a:rPr lang="zh-TW" sz="1400" b="1" kern="100" dirty="0">
                          <a:effectLst/>
                          <a:latin typeface="標楷體" pitchFamily="65" charset="-120"/>
                          <a:ea typeface="標楷體" pitchFamily="65" charset="-120"/>
                        </a:rPr>
                        <a:t>段</a:t>
                      </a:r>
                      <a:r>
                        <a:rPr lang="en-US" sz="1400" b="1" kern="100" dirty="0">
                          <a:effectLst/>
                          <a:latin typeface="標楷體" pitchFamily="65" charset="-120"/>
                          <a:ea typeface="標楷體" pitchFamily="65" charset="-120"/>
                        </a:rPr>
                        <a:t>85</a:t>
                      </a:r>
                      <a:r>
                        <a:rPr lang="zh-TW" sz="1400" b="1" kern="100" dirty="0">
                          <a:effectLst/>
                          <a:latin typeface="標楷體" pitchFamily="65" charset="-120"/>
                          <a:ea typeface="標楷體" pitchFamily="65" charset="-120"/>
                        </a:rPr>
                        <a:t>號</a:t>
                      </a:r>
                      <a:r>
                        <a:rPr lang="en-US" sz="1400" b="1" kern="100" dirty="0">
                          <a:effectLst/>
                          <a:latin typeface="標楷體" pitchFamily="65" charset="-120"/>
                          <a:ea typeface="標楷體" pitchFamily="65" charset="-120"/>
                        </a:rPr>
                        <a:t>4</a:t>
                      </a:r>
                      <a:r>
                        <a:rPr lang="zh-TW" sz="1400" b="1" kern="100" dirty="0">
                          <a:effectLst/>
                          <a:latin typeface="標楷體" pitchFamily="65" charset="-120"/>
                          <a:ea typeface="標楷體" pitchFamily="65" charset="-120"/>
                        </a:rPr>
                        <a:t>樓</a:t>
                      </a:r>
                    </a:p>
                    <a:p>
                      <a:pPr>
                        <a:spcAft>
                          <a:spcPts val="0"/>
                        </a:spcAft>
                      </a:pPr>
                      <a:r>
                        <a:rPr lang="en-US" sz="1400" b="1" u="sng" kern="100" dirty="0">
                          <a:effectLst/>
                          <a:latin typeface="標楷體" pitchFamily="65" charset="-120"/>
                          <a:ea typeface="標楷體" pitchFamily="65" charset="-120"/>
                          <a:hlinkClick r:id="rId5" tooltip="http://www.arco.org.tw-此連結將另開視窗"/>
                        </a:rPr>
                        <a:t>http://www.arco.org.tw</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電話：（</a:t>
                      </a:r>
                      <a:r>
                        <a:rPr lang="en-US" sz="1400" b="1" kern="100" dirty="0">
                          <a:effectLst/>
                          <a:latin typeface="標楷體" pitchFamily="65" charset="-120"/>
                          <a:ea typeface="標楷體" pitchFamily="65" charset="-120"/>
                        </a:rPr>
                        <a:t>02</a:t>
                      </a:r>
                      <a:r>
                        <a:rPr lang="zh-TW" sz="1400" b="1" kern="100" dirty="0">
                          <a:effectLst/>
                          <a:latin typeface="標楷體" pitchFamily="65" charset="-120"/>
                          <a:ea typeface="標楷體" pitchFamily="65" charset="-120"/>
                        </a:rPr>
                        <a:t>）</a:t>
                      </a:r>
                      <a:r>
                        <a:rPr lang="en-US" sz="1400" b="1" kern="100" dirty="0">
                          <a:effectLst/>
                          <a:latin typeface="標楷體" pitchFamily="65" charset="-120"/>
                          <a:ea typeface="標楷體" pitchFamily="65" charset="-120"/>
                        </a:rPr>
                        <a:t>2718-8818</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傳真：（</a:t>
                      </a:r>
                      <a:r>
                        <a:rPr lang="en-US" sz="1400" b="1" kern="100" dirty="0">
                          <a:effectLst/>
                          <a:latin typeface="標楷體" pitchFamily="65" charset="-120"/>
                          <a:ea typeface="標楷體" pitchFamily="65" charset="-120"/>
                        </a:rPr>
                        <a:t>02</a:t>
                      </a:r>
                      <a:r>
                        <a:rPr lang="zh-TW" sz="1400" b="1" kern="100" dirty="0">
                          <a:effectLst/>
                          <a:latin typeface="標楷體" pitchFamily="65" charset="-120"/>
                          <a:ea typeface="標楷體" pitchFamily="65" charset="-120"/>
                        </a:rPr>
                        <a:t>）</a:t>
                      </a:r>
                      <a:r>
                        <a:rPr lang="en-US" sz="1400" b="1" kern="100" dirty="0">
                          <a:effectLst/>
                          <a:latin typeface="標楷體" pitchFamily="65" charset="-120"/>
                          <a:ea typeface="標楷體" pitchFamily="65" charset="-120"/>
                        </a:rPr>
                        <a:t>2742-0621</a:t>
                      </a:r>
                      <a:endParaRPr lang="zh-TW" sz="14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5546">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rowSpan="2">
                  <a:txBody>
                    <a:bodyPr/>
                    <a:lstStyle/>
                    <a:p>
                      <a:pPr algn="ctr">
                        <a:spcAft>
                          <a:spcPts val="0"/>
                        </a:spcAft>
                      </a:pPr>
                      <a:r>
                        <a:rPr lang="zh-TW" sz="1600" b="1" kern="100" dirty="0" smtClean="0">
                          <a:effectLst/>
                          <a:latin typeface="標楷體" pitchFamily="65" charset="-120"/>
                          <a:ea typeface="標楷體" pitchFamily="65" charset="-120"/>
                        </a:rPr>
                        <a:t>錄音</a:t>
                      </a:r>
                      <a:r>
                        <a:rPr lang="zh-TW" sz="1600" b="1" kern="100" dirty="0">
                          <a:effectLst/>
                          <a:latin typeface="標楷體" pitchFamily="65" charset="-120"/>
                          <a:ea typeface="標楷體" pitchFamily="65" charset="-120"/>
                        </a:rPr>
                        <a:t>著作</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just">
                        <a:spcAft>
                          <a:spcPts val="0"/>
                        </a:spcAft>
                      </a:pPr>
                      <a:r>
                        <a:rPr lang="zh-TW" sz="1400" b="1" kern="100" dirty="0">
                          <a:effectLst/>
                          <a:latin typeface="標楷體" pitchFamily="65" charset="-120"/>
                          <a:ea typeface="標楷體" pitchFamily="65" charset="-120"/>
                        </a:rPr>
                        <a:t>公開播送權、</a:t>
                      </a:r>
                    </a:p>
                    <a:p>
                      <a:pPr algn="just">
                        <a:spcAft>
                          <a:spcPts val="0"/>
                        </a:spcAft>
                      </a:pPr>
                      <a:r>
                        <a:rPr lang="zh-TW" sz="1400" b="1" kern="100" dirty="0">
                          <a:effectLst/>
                          <a:latin typeface="標楷體" pitchFamily="65" charset="-120"/>
                          <a:ea typeface="標楷體" pitchFamily="65" charset="-120"/>
                        </a:rPr>
                        <a:t>公開演出報酬請求權 </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spcAft>
                          <a:spcPts val="0"/>
                        </a:spcAft>
                      </a:pPr>
                      <a:r>
                        <a:rPr lang="zh-TW" altLang="en-US" sz="1400" b="1" kern="100" dirty="0" smtClean="0">
                          <a:effectLst/>
                          <a:latin typeface="標楷體" pitchFamily="65" charset="-120"/>
                          <a:ea typeface="標楷體" pitchFamily="65" charset="-120"/>
                        </a:rPr>
                        <a:t>臺</a:t>
                      </a:r>
                      <a:r>
                        <a:rPr lang="zh-TW" sz="1400" b="1" kern="100" dirty="0" smtClean="0">
                          <a:effectLst/>
                          <a:latin typeface="標楷體" pitchFamily="65" charset="-120"/>
                          <a:ea typeface="標楷體" pitchFamily="65" charset="-120"/>
                        </a:rPr>
                        <a:t>北市</a:t>
                      </a:r>
                      <a:r>
                        <a:rPr lang="zh-TW" altLang="en-US" sz="1400" b="1" kern="100" dirty="0" smtClean="0">
                          <a:effectLst/>
                          <a:latin typeface="標楷體" pitchFamily="65" charset="-120"/>
                          <a:ea typeface="標楷體" pitchFamily="65" charset="-120"/>
                        </a:rPr>
                        <a:t>信義區松隆路</a:t>
                      </a:r>
                      <a:r>
                        <a:rPr lang="en-US" altLang="zh-TW" sz="1400" b="1" kern="100" dirty="0" smtClean="0">
                          <a:effectLst/>
                          <a:latin typeface="標楷體" pitchFamily="65" charset="-120"/>
                          <a:ea typeface="標楷體" pitchFamily="65" charset="-120"/>
                        </a:rPr>
                        <a:t>3</a:t>
                      </a:r>
                      <a:r>
                        <a:rPr lang="zh-TW" altLang="en-US" sz="1400" b="1" kern="100" dirty="0" smtClean="0">
                          <a:effectLst/>
                          <a:latin typeface="標楷體" pitchFamily="65" charset="-120"/>
                          <a:ea typeface="標楷體" pitchFamily="65" charset="-120"/>
                        </a:rPr>
                        <a:t>號</a:t>
                      </a:r>
                      <a:r>
                        <a:rPr lang="en-US" altLang="zh-TW" sz="1400" b="1" kern="100" dirty="0" smtClean="0">
                          <a:effectLst/>
                          <a:latin typeface="標楷體" pitchFamily="65" charset="-120"/>
                          <a:ea typeface="標楷體" pitchFamily="65" charset="-120"/>
                        </a:rPr>
                        <a:t>9</a:t>
                      </a:r>
                      <a:r>
                        <a:rPr lang="zh-TW" altLang="en-US" sz="1400" b="1" kern="100" dirty="0" smtClean="0">
                          <a:effectLst/>
                          <a:latin typeface="標楷體" pitchFamily="65" charset="-120"/>
                          <a:ea typeface="標楷體" pitchFamily="65" charset="-120"/>
                        </a:rPr>
                        <a:t>樓</a:t>
                      </a:r>
                      <a:r>
                        <a:rPr lang="en-US" sz="1400" b="1" u="sng" kern="100" dirty="0">
                          <a:effectLst/>
                          <a:latin typeface="標楷體" pitchFamily="65" charset="-120"/>
                          <a:ea typeface="標楷體" pitchFamily="65" charset="-120"/>
                          <a:hlinkClick r:id="rId6"/>
                        </a:rPr>
                        <a:t/>
                      </a:r>
                      <a:br>
                        <a:rPr lang="en-US" sz="1400" b="1" u="sng" kern="100" dirty="0">
                          <a:effectLst/>
                          <a:latin typeface="標楷體" pitchFamily="65" charset="-120"/>
                          <a:ea typeface="標楷體" pitchFamily="65" charset="-120"/>
                          <a:hlinkClick r:id="rId6"/>
                        </a:rPr>
                      </a:br>
                      <a:r>
                        <a:rPr lang="en-US" sz="1400" b="1" u="sng" kern="100" dirty="0">
                          <a:effectLst/>
                          <a:latin typeface="標楷體" pitchFamily="65" charset="-120"/>
                          <a:ea typeface="標楷體" pitchFamily="65" charset="-120"/>
                          <a:hlinkClick r:id="rId6"/>
                        </a:rPr>
                        <a:t>http://www.rpat.org.tw</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電話：（</a:t>
                      </a:r>
                      <a:r>
                        <a:rPr lang="en-US" sz="1400" b="1" kern="100" dirty="0">
                          <a:effectLst/>
                          <a:latin typeface="標楷體" pitchFamily="65" charset="-120"/>
                          <a:ea typeface="標楷體" pitchFamily="65" charset="-120"/>
                        </a:rPr>
                        <a:t>02</a:t>
                      </a:r>
                      <a:r>
                        <a:rPr lang="zh-TW"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2769</a:t>
                      </a:r>
                      <a:r>
                        <a:rPr lang="en-US"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0823</a:t>
                      </a:r>
                      <a:endParaRPr lang="zh-TW" sz="1400" b="1" kern="100" dirty="0">
                        <a:effectLst/>
                        <a:latin typeface="標楷體" pitchFamily="65" charset="-120"/>
                        <a:ea typeface="標楷體" pitchFamily="65" charset="-120"/>
                      </a:endParaRPr>
                    </a:p>
                    <a:p>
                      <a:pPr>
                        <a:spcAft>
                          <a:spcPts val="0"/>
                        </a:spcAft>
                      </a:pPr>
                      <a:r>
                        <a:rPr lang="zh-TW" sz="1400" b="1" kern="100" dirty="0">
                          <a:effectLst/>
                          <a:latin typeface="標楷體" pitchFamily="65" charset="-120"/>
                          <a:ea typeface="標楷體" pitchFamily="65" charset="-120"/>
                        </a:rPr>
                        <a:t>傳真：（</a:t>
                      </a:r>
                      <a:r>
                        <a:rPr lang="en-US" sz="1400" b="1" kern="100" dirty="0">
                          <a:effectLst/>
                          <a:latin typeface="標楷體" pitchFamily="65" charset="-120"/>
                          <a:ea typeface="標楷體" pitchFamily="65" charset="-120"/>
                        </a:rPr>
                        <a:t>02</a:t>
                      </a:r>
                      <a:r>
                        <a:rPr lang="zh-TW"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2769</a:t>
                      </a:r>
                      <a:r>
                        <a:rPr lang="en-US" sz="1400" b="1" kern="100" dirty="0" smtClean="0">
                          <a:effectLst/>
                          <a:latin typeface="標楷體" pitchFamily="65" charset="-120"/>
                          <a:ea typeface="標楷體" pitchFamily="65" charset="-120"/>
                        </a:rPr>
                        <a:t>-</a:t>
                      </a:r>
                      <a:r>
                        <a:rPr lang="en-US" altLang="zh-TW" sz="1400" b="1" kern="100" dirty="0" smtClean="0">
                          <a:effectLst/>
                          <a:latin typeface="標楷體" pitchFamily="65" charset="-120"/>
                          <a:ea typeface="標楷體" pitchFamily="65" charset="-120"/>
                        </a:rPr>
                        <a:t>1026</a:t>
                      </a:r>
                      <a:endParaRPr lang="zh-TW" sz="14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1093">
                <a:tc>
                  <a:txBody>
                    <a:bodyPr/>
                    <a:lstStyle/>
                    <a:p>
                      <a:pPr algn="ctr">
                        <a:spcAft>
                          <a:spcPts val="0"/>
                        </a:spcAft>
                      </a:pPr>
                      <a:r>
                        <a:rPr lang="en-US" sz="1100" kern="100">
                          <a:effectLst/>
                        </a:rPr>
                        <a:t>5</a:t>
                      </a:r>
                      <a:endParaRPr lang="zh-TW" sz="1100" kern="100">
                        <a:effectLst/>
                        <a:latin typeface="Times New Roman"/>
                        <a:ea typeface="新細明體"/>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zh-TW" sz="1600" b="1" kern="100">
                          <a:effectLst/>
                          <a:latin typeface="標楷體" pitchFamily="65" charset="-120"/>
                          <a:ea typeface="標楷體" pitchFamily="65" charset="-120"/>
                        </a:rPr>
                        <a:t>社團法人中華有聲出版錄音著作權管理協會（</a:t>
                      </a:r>
                      <a:r>
                        <a:rPr lang="en-US" sz="1600" b="1" kern="100">
                          <a:effectLst/>
                          <a:latin typeface="標楷體" pitchFamily="65" charset="-120"/>
                          <a:ea typeface="標楷體" pitchFamily="65" charset="-120"/>
                        </a:rPr>
                        <a:t>RPAT</a:t>
                      </a:r>
                      <a:r>
                        <a:rPr lang="zh-TW" sz="1600" b="1" kern="100">
                          <a:effectLst/>
                          <a:latin typeface="標楷體" pitchFamily="65" charset="-120"/>
                          <a:ea typeface="標楷體" pitchFamily="65" charset="-120"/>
                        </a:rPr>
                        <a:t>）</a:t>
                      </a: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0"/>
                        </a:spcAft>
                      </a:pPr>
                      <a:endParaRPr lang="zh-TW" sz="16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spcAft>
                          <a:spcPts val="0"/>
                        </a:spcAft>
                      </a:pPr>
                      <a:endParaRPr lang="zh-TW" sz="1400" b="1" kern="100" dirty="0">
                        <a:effectLst/>
                        <a:latin typeface="標楷體" pitchFamily="65" charset="-120"/>
                        <a:ea typeface="標楷體" pitchFamily="65" charset="-120"/>
                      </a:endParaRPr>
                    </a:p>
                  </a:txBody>
                  <a:tcPr marL="8504" marR="8504" marT="8504" marB="85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spcAft>
                          <a:spcPts val="0"/>
                        </a:spcAft>
                      </a:pPr>
                      <a:endParaRPr lang="zh-TW" sz="1600" b="1" kern="100" dirty="0">
                        <a:effectLst/>
                        <a:latin typeface="標楷體" pitchFamily="65" charset="-120"/>
                        <a:ea typeface="標楷體" pitchFamily="65" charset="-120"/>
                      </a:endParaRPr>
                    </a:p>
                  </a:txBody>
                  <a:tcPr marL="8504" marR="8504" marT="8504" marB="85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pPr/>
              <a:t>18</a:t>
            </a:fld>
            <a:endParaRPr lang="zh-TW" altLang="en-US"/>
          </a:p>
        </p:txBody>
      </p:sp>
      <p:pic>
        <p:nvPicPr>
          <p:cNvPr id="6" name="圖片 5" descr="畫面剪輯"/>
          <p:cNvPicPr>
            <a:picLocks noChangeAspect="1"/>
          </p:cNvPicPr>
          <p:nvPr/>
        </p:nvPicPr>
        <p:blipFill>
          <a:blip r:embed="rId7">
            <a:extLst>
              <a:ext uri="{BEBA8EAE-BF5A-486C-A8C5-ECC9F3942E4B}">
                <a14:imgProps xmlns:a14="http://schemas.microsoft.com/office/drawing/2010/main">
                  <a14:imgLayer r:embed="rId8">
                    <a14:imgEffect>
                      <a14:backgroundRemoval t="0" b="97403" l="730" r="97810"/>
                    </a14:imgEffect>
                  </a14:imgLayer>
                </a14:imgProps>
              </a:ext>
              <a:ext uri="{28A0092B-C50C-407E-A947-70E740481C1C}">
                <a14:useLocalDpi xmlns:a14="http://schemas.microsoft.com/office/drawing/2010/main" val="0"/>
              </a:ext>
            </a:extLst>
          </a:blip>
          <a:stretch>
            <a:fillRect/>
          </a:stretch>
        </p:blipFill>
        <p:spPr>
          <a:xfrm>
            <a:off x="2513200" y="1644539"/>
            <a:ext cx="690648" cy="776349"/>
          </a:xfrm>
          <a:prstGeom prst="rect">
            <a:avLst/>
          </a:prstGeom>
        </p:spPr>
      </p:pic>
      <p:pic>
        <p:nvPicPr>
          <p:cNvPr id="7" name="圖片 6" descr="畫面剪輯"/>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81359" y="2700249"/>
            <a:ext cx="794497" cy="512727"/>
          </a:xfrm>
          <a:prstGeom prst="rect">
            <a:avLst/>
          </a:prstGeom>
        </p:spPr>
      </p:pic>
      <p:pic>
        <p:nvPicPr>
          <p:cNvPr id="8" name="圖片 7" descr="畫面剪輯"/>
          <p:cNvPicPr>
            <a:picLocks noChangeAspect="1"/>
          </p:cNvPicPr>
          <p:nvPr/>
        </p:nvPicPr>
        <p:blipFill>
          <a:blip r:embed="rId10">
            <a:extLst>
              <a:ext uri="{BEBA8EAE-BF5A-486C-A8C5-ECC9F3942E4B}">
                <a14:imgProps xmlns:a14="http://schemas.microsoft.com/office/drawing/2010/main">
                  <a14:imgLayer r:embed="rId11">
                    <a14:imgEffect>
                      <a14:backgroundRemoval t="5303" b="95455" l="0" r="100000">
                        <a14:foregroundMark x1="18321" y1="43182" x2="41221" y2="40152"/>
                        <a14:foregroundMark x1="8397" y1="78788" x2="8397" y2="55303"/>
                      </a14:backgroundRemoval>
                    </a14:imgEffect>
                  </a14:imgLayer>
                </a14:imgProps>
              </a:ext>
              <a:ext uri="{28A0092B-C50C-407E-A947-70E740481C1C}">
                <a14:useLocalDpi xmlns:a14="http://schemas.microsoft.com/office/drawing/2010/main" val="0"/>
              </a:ext>
            </a:extLst>
          </a:blip>
          <a:stretch>
            <a:fillRect/>
          </a:stretch>
        </p:blipFill>
        <p:spPr>
          <a:xfrm>
            <a:off x="2542972" y="3501008"/>
            <a:ext cx="660876" cy="665920"/>
          </a:xfrm>
          <a:prstGeom prst="rect">
            <a:avLst/>
          </a:prstGeom>
        </p:spPr>
      </p:pic>
      <p:pic>
        <p:nvPicPr>
          <p:cNvPr id="9" name="圖片 8" descr="畫面剪輯"/>
          <p:cNvPicPr>
            <a:picLocks noChangeAspect="1"/>
          </p:cNvPicPr>
          <p:nvPr/>
        </p:nvPicPr>
        <p:blipFill>
          <a:blip r:embed="rId12">
            <a:extLst>
              <a:ext uri="{BEBA8EAE-BF5A-486C-A8C5-ECC9F3942E4B}">
                <a14:imgProps xmlns:a14="http://schemas.microsoft.com/office/drawing/2010/main">
                  <a14:imgLayer r:embed="rId13">
                    <a14:imgEffect>
                      <a14:backgroundRemoval t="9023" b="89474" l="2674" r="100000">
                        <a14:foregroundMark x1="12299" y1="18045" x2="91979" y2="18045"/>
                        <a14:foregroundMark x1="90909" y1="18045" x2="89840" y2="81955"/>
                        <a14:foregroundMark x1="12299" y1="79699" x2="90374" y2="78947"/>
                        <a14:foregroundMark x1="12299" y1="23308" x2="11230" y2="78947"/>
                        <a14:foregroundMark x1="16578" y1="33835" x2="32086" y2="31579"/>
                        <a14:foregroundMark x1="17647" y1="43609" x2="29412" y2="75188"/>
                        <a14:foregroundMark x1="36898" y1="47368" x2="39037" y2="72180"/>
                        <a14:foregroundMark x1="45989" y1="41353" x2="45455" y2="57143"/>
                        <a14:foregroundMark x1="38503" y1="30827" x2="45989" y2="30827"/>
                        <a14:foregroundMark x1="60428" y1="41353" x2="65775" y2="70677"/>
                        <a14:foregroundMark x1="77005" y1="37594" x2="78610" y2="69173"/>
                        <a14:foregroundMark x1="86631" y1="41353" x2="87166" y2="75188"/>
                        <a14:backgroundMark x1="96791" y1="18797" x2="95187" y2="70677"/>
                      </a14:backgroundRemoval>
                    </a14:imgEffect>
                  </a14:imgLayer>
                </a14:imgProps>
              </a:ext>
              <a:ext uri="{28A0092B-C50C-407E-A947-70E740481C1C}">
                <a14:useLocalDpi xmlns:a14="http://schemas.microsoft.com/office/drawing/2010/main" val="0"/>
              </a:ext>
            </a:extLst>
          </a:blip>
          <a:stretch>
            <a:fillRect/>
          </a:stretch>
        </p:blipFill>
        <p:spPr>
          <a:xfrm>
            <a:off x="2394014" y="4581128"/>
            <a:ext cx="953850" cy="678406"/>
          </a:xfrm>
          <a:prstGeom prst="rect">
            <a:avLst/>
          </a:prstGeom>
        </p:spPr>
      </p:pic>
      <p:pic>
        <p:nvPicPr>
          <p:cNvPr id="10" name="圖片 9" descr="畫面剪輯"/>
          <p:cNvPicPr>
            <a:picLocks noChangeAspect="1"/>
          </p:cNvPicPr>
          <p:nvPr/>
        </p:nvPicPr>
        <p:blipFill>
          <a:blip r:embed="rId14">
            <a:clrChange>
              <a:clrFrom>
                <a:srgbClr val="DBE8DE"/>
              </a:clrFrom>
              <a:clrTo>
                <a:srgbClr val="DBE8DE">
                  <a:alpha val="0"/>
                </a:srgbClr>
              </a:clrTo>
            </a:clrChange>
            <a:extLst>
              <a:ext uri="{BEBA8EAE-BF5A-486C-A8C5-ECC9F3942E4B}">
                <a14:imgProps xmlns:a14="http://schemas.microsoft.com/office/drawing/2010/main">
                  <a14:imgLayer r:embed="rId15">
                    <a14:imgEffect>
                      <a14:backgroundRemoval t="4478" b="97015" l="1471" r="97059"/>
                    </a14:imgEffect>
                  </a14:imgLayer>
                </a14:imgProps>
              </a:ext>
              <a:ext uri="{28A0092B-C50C-407E-A947-70E740481C1C}">
                <a14:useLocalDpi xmlns:a14="http://schemas.microsoft.com/office/drawing/2010/main" val="0"/>
              </a:ext>
            </a:extLst>
          </a:blip>
          <a:stretch>
            <a:fillRect/>
          </a:stretch>
        </p:blipFill>
        <p:spPr>
          <a:xfrm>
            <a:off x="2557483" y="5949280"/>
            <a:ext cx="718373" cy="707808"/>
          </a:xfrm>
          <a:prstGeom prst="rect">
            <a:avLst/>
          </a:prstGeom>
        </p:spPr>
      </p:pic>
    </p:spTree>
    <p:extLst>
      <p:ext uri="{BB962C8B-B14F-4D97-AF65-F5344CB8AC3E}">
        <p14:creationId xmlns:p14="http://schemas.microsoft.com/office/powerpoint/2010/main" val="2511002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a:xfrm>
            <a:off x="525294" y="2996952"/>
            <a:ext cx="8151162" cy="820688"/>
          </a:xfrm>
        </p:spPr>
        <p:txBody>
          <a:bodyPr>
            <a:noAutofit/>
          </a:bodyPr>
          <a:lstStyle/>
          <a:p>
            <a:pPr marL="0" indent="0" algn="ctr">
              <a:buNone/>
            </a:pPr>
            <a:r>
              <a:rPr lang="zh-TW" altLang="en-US" sz="4800" b="1" dirty="0" smtClean="0">
                <a:solidFill>
                  <a:schemeClr val="tx2">
                    <a:lumMod val="75000"/>
                  </a:schemeClr>
                </a:solidFill>
                <a:latin typeface="標楷體" pitchFamily="65" charset="-120"/>
                <a:ea typeface="標楷體" pitchFamily="65" charset="-120"/>
              </a:rPr>
              <a:t>使用報酬率審議制度之介紹</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19</a:t>
            </a:fld>
            <a:endParaRPr lang="zh-TW" altLang="en-US"/>
          </a:p>
        </p:txBody>
      </p:sp>
    </p:spTree>
    <p:extLst>
      <p:ext uri="{BB962C8B-B14F-4D97-AF65-F5344CB8AC3E}">
        <p14:creationId xmlns:p14="http://schemas.microsoft.com/office/powerpoint/2010/main" val="1495615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83768" y="476672"/>
            <a:ext cx="6357392" cy="648072"/>
          </a:xfrm>
        </p:spPr>
        <p:txBody>
          <a:bodyPr>
            <a:normAutofit/>
          </a:bodyPr>
          <a:lstStyle/>
          <a:p>
            <a:pPr algn="l"/>
            <a:r>
              <a:rPr lang="zh-TW" altLang="en-US" sz="3600" dirty="0" smtClean="0">
                <a:latin typeface="標楷體" pitchFamily="65" charset="-120"/>
                <a:ea typeface="標楷體" pitchFamily="65" charset="-120"/>
              </a:rPr>
              <a:t>大綱</a:t>
            </a:r>
            <a:endParaRPr lang="zh-TW" altLang="en-US" sz="3600" dirty="0">
              <a:latin typeface="標楷體" pitchFamily="65" charset="-120"/>
              <a:ea typeface="標楷體" pitchFamily="65" charset="-120"/>
            </a:endParaRPr>
          </a:p>
        </p:txBody>
      </p:sp>
      <p:sp>
        <p:nvSpPr>
          <p:cNvPr id="3" name="內容版面配置區 2"/>
          <p:cNvSpPr>
            <a:spLocks noGrp="1"/>
          </p:cNvSpPr>
          <p:nvPr>
            <p:ph idx="1"/>
          </p:nvPr>
        </p:nvSpPr>
        <p:spPr>
          <a:xfrm>
            <a:off x="827584" y="2132856"/>
            <a:ext cx="8064896" cy="3024336"/>
          </a:xfrm>
        </p:spPr>
        <p:txBody>
          <a:bodyPr>
            <a:noAutofit/>
          </a:bodyPr>
          <a:lstStyle/>
          <a:p>
            <a:pPr marL="0" indent="0">
              <a:buNone/>
            </a:pPr>
            <a:r>
              <a:rPr lang="zh-TW" altLang="en-US" sz="4000" dirty="0" smtClean="0">
                <a:latin typeface="標楷體" pitchFamily="65" charset="-120"/>
                <a:ea typeface="標楷體" pitchFamily="65" charset="-120"/>
              </a:rPr>
              <a:t>壹、著作權</a:t>
            </a:r>
            <a:r>
              <a:rPr lang="zh-TW" altLang="en-US" sz="4000" dirty="0">
                <a:latin typeface="標楷體" pitchFamily="65" charset="-120"/>
                <a:ea typeface="標楷體" pitchFamily="65" charset="-120"/>
              </a:rPr>
              <a:t>基本概念</a:t>
            </a:r>
            <a:r>
              <a:rPr lang="zh-TW" altLang="en-US" sz="4000" dirty="0" smtClean="0">
                <a:latin typeface="標楷體" pitchFamily="65" charset="-120"/>
                <a:ea typeface="標楷體" pitchFamily="65" charset="-120"/>
              </a:rPr>
              <a:t>介紹</a:t>
            </a:r>
            <a:endParaRPr lang="en-US" altLang="zh-TW" sz="4000" dirty="0" smtClean="0">
              <a:latin typeface="標楷體" pitchFamily="65" charset="-120"/>
              <a:ea typeface="標楷體" pitchFamily="65" charset="-120"/>
            </a:endParaRPr>
          </a:p>
          <a:p>
            <a:pPr marL="0" indent="0">
              <a:buNone/>
            </a:pPr>
            <a:r>
              <a:rPr lang="zh-TW" altLang="en-US" sz="4000" dirty="0">
                <a:latin typeface="標楷體" pitchFamily="65" charset="-120"/>
                <a:ea typeface="標楷體" pitchFamily="65" charset="-120"/>
              </a:rPr>
              <a:t>貳、著作權集體管理團體</a:t>
            </a:r>
            <a:r>
              <a:rPr lang="zh-TW" altLang="en-US" sz="4000" dirty="0" smtClean="0">
                <a:latin typeface="標楷體" pitchFamily="65" charset="-120"/>
                <a:ea typeface="標楷體" pitchFamily="65" charset="-120"/>
              </a:rPr>
              <a:t>介紹</a:t>
            </a:r>
            <a:endParaRPr lang="en-US" altLang="zh-TW" sz="4000" dirty="0" smtClean="0">
              <a:latin typeface="標楷體" pitchFamily="65" charset="-120"/>
              <a:ea typeface="標楷體" pitchFamily="65" charset="-120"/>
            </a:endParaRPr>
          </a:p>
          <a:p>
            <a:pPr marL="0" indent="0">
              <a:buNone/>
            </a:pPr>
            <a:r>
              <a:rPr lang="zh-TW" altLang="en-US" sz="4000" dirty="0">
                <a:latin typeface="標楷體" pitchFamily="65" charset="-120"/>
                <a:ea typeface="標楷體" pitchFamily="65" charset="-120"/>
              </a:rPr>
              <a:t>参、電腦伴唱機涉及著作權</a:t>
            </a:r>
            <a:r>
              <a:rPr lang="zh-TW" altLang="en-US" sz="4000" dirty="0" smtClean="0">
                <a:latin typeface="標楷體" pitchFamily="65" charset="-120"/>
                <a:ea typeface="標楷體" pitchFamily="65" charset="-120"/>
              </a:rPr>
              <a:t>問題</a:t>
            </a:r>
            <a:endParaRPr lang="en-US" altLang="zh-TW" sz="4000" dirty="0" smtClean="0">
              <a:latin typeface="標楷體" pitchFamily="65" charset="-120"/>
              <a:ea typeface="標楷體" pitchFamily="65" charset="-120"/>
            </a:endParaRPr>
          </a:p>
          <a:p>
            <a:pPr marL="1073150" indent="-1073150">
              <a:buNone/>
            </a:pPr>
            <a:r>
              <a:rPr lang="zh-TW" altLang="en-US" sz="4000" dirty="0">
                <a:latin typeface="標楷體" pitchFamily="65" charset="-120"/>
                <a:ea typeface="標楷體" pitchFamily="65" charset="-120"/>
              </a:rPr>
              <a:t>肆、電腦伴唱機公開演出授權費率及單一窗口</a:t>
            </a:r>
          </a:p>
          <a:p>
            <a:pPr marL="0" indent="0">
              <a:buNone/>
            </a:pPr>
            <a:endParaRPr lang="zh-TW" altLang="en-US" sz="4000" dirty="0"/>
          </a:p>
          <a:p>
            <a:pPr marL="0" indent="0">
              <a:buNone/>
            </a:pPr>
            <a:endParaRPr lang="zh-TW" altLang="en-US" sz="40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2</a:t>
            </a:fld>
            <a:endParaRPr lang="zh-TW" altLang="en-US"/>
          </a:p>
        </p:txBody>
      </p:sp>
    </p:spTree>
    <p:extLst>
      <p:ext uri="{BB962C8B-B14F-4D97-AF65-F5344CB8AC3E}">
        <p14:creationId xmlns:p14="http://schemas.microsoft.com/office/powerpoint/2010/main" val="1840842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760055614"/>
              </p:ext>
            </p:extLst>
          </p:nvPr>
        </p:nvGraphicFramePr>
        <p:xfrm>
          <a:off x="827584" y="1340768"/>
          <a:ext cx="8136904" cy="5040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43BF6F63-FCC7-4B76-8AD2-563749831186}" type="slidenum">
              <a:rPr lang="zh-TW" altLang="en-US" smtClean="0"/>
              <a:t>20</a:t>
            </a:fld>
            <a:endParaRPr lang="zh-TW" altLang="en-US"/>
          </a:p>
        </p:txBody>
      </p:sp>
      <p:sp>
        <p:nvSpPr>
          <p:cNvPr id="6" name="標題 1"/>
          <p:cNvSpPr>
            <a:spLocks noGrp="1"/>
          </p:cNvSpPr>
          <p:nvPr>
            <p:ph type="title"/>
          </p:nvPr>
        </p:nvSpPr>
        <p:spPr>
          <a:xfrm>
            <a:off x="2411760" y="404664"/>
            <a:ext cx="6552728" cy="648072"/>
          </a:xfrm>
        </p:spPr>
        <p:txBody>
          <a:bodyPr>
            <a:noAutofit/>
          </a:bodyPr>
          <a:lstStyle/>
          <a:p>
            <a:pPr algn="l"/>
            <a:r>
              <a:rPr lang="zh-TW" altLang="en-US" sz="3600" b="1" dirty="0" smtClean="0">
                <a:solidFill>
                  <a:srgbClr val="002060"/>
                </a:solidFill>
                <a:latin typeface="標楷體" pitchFamily="65" charset="-120"/>
                <a:ea typeface="標楷體" pitchFamily="65" charset="-120"/>
              </a:rPr>
              <a:t>費率審議制度介紹</a:t>
            </a:r>
            <a:endParaRPr lang="zh-TW" altLang="en-US" sz="3600" b="1" dirty="0">
              <a:solidFill>
                <a:srgbClr val="002060"/>
              </a:solidFill>
              <a:latin typeface="標楷體" pitchFamily="65" charset="-120"/>
              <a:ea typeface="標楷體" pitchFamily="65" charset="-120"/>
            </a:endParaRPr>
          </a:p>
        </p:txBody>
      </p:sp>
    </p:spTree>
    <p:extLst>
      <p:ext uri="{BB962C8B-B14F-4D97-AF65-F5344CB8AC3E}">
        <p14:creationId xmlns:p14="http://schemas.microsoft.com/office/powerpoint/2010/main" val="19379090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a:xfrm>
            <a:off x="8244408" y="6237312"/>
            <a:ext cx="608287" cy="365125"/>
          </a:xfrm>
        </p:spPr>
        <p:txBody>
          <a:bodyPr/>
          <a:lstStyle/>
          <a:p>
            <a:fld id="{43BF6F63-FCC7-4B76-8AD2-563749831186}" type="slidenum">
              <a:rPr lang="zh-TW" altLang="en-US" smtClean="0"/>
              <a:pPr/>
              <a:t>21</a:t>
            </a:fld>
            <a:endParaRPr lang="zh-TW" altLang="en-US" dirty="0"/>
          </a:p>
        </p:txBody>
      </p:sp>
      <p:graphicFrame>
        <p:nvGraphicFramePr>
          <p:cNvPr id="4" name="資料庫圖表 3"/>
          <p:cNvGraphicFramePr/>
          <p:nvPr>
            <p:extLst>
              <p:ext uri="{D42A27DB-BD31-4B8C-83A1-F6EECF244321}">
                <p14:modId xmlns:p14="http://schemas.microsoft.com/office/powerpoint/2010/main" val="3475724008"/>
              </p:ext>
            </p:extLst>
          </p:nvPr>
        </p:nvGraphicFramePr>
        <p:xfrm>
          <a:off x="0" y="1285860"/>
          <a:ext cx="8928992" cy="5344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3961711003"/>
              </p:ext>
            </p:extLst>
          </p:nvPr>
        </p:nvGraphicFramePr>
        <p:xfrm>
          <a:off x="5436096" y="2636912"/>
          <a:ext cx="3456384" cy="936104"/>
        </p:xfrm>
        <a:graphic>
          <a:graphicData uri="http://schemas.openxmlformats.org/drawingml/2006/table">
            <a:tbl>
              <a:tblPr firstRow="1" bandRow="1">
                <a:tableStyleId>{8799B23B-EC83-4686-B30A-512413B5E67A}</a:tableStyleId>
              </a:tblPr>
              <a:tblGrid>
                <a:gridCol w="3456384"/>
              </a:tblGrid>
              <a:tr h="936104">
                <a:tc>
                  <a:txBody>
                    <a:bodyPr/>
                    <a:lstStyle/>
                    <a:p>
                      <a:pPr lvl="0"/>
                      <a:r>
                        <a:rPr lang="zh-TW" altLang="en-US" sz="1500" b="1" dirty="0" smtClean="0">
                          <a:solidFill>
                            <a:srgbClr val="C00000"/>
                          </a:solidFill>
                          <a:latin typeface="標楷體" panose="03000509000000000000" pitchFamily="65" charset="-120"/>
                          <a:ea typeface="標楷體" panose="03000509000000000000" pitchFamily="65" charset="-120"/>
                        </a:rPr>
                        <a:t>高</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：網路音樂、廣播、演唱會、</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KTV…</a:t>
                      </a:r>
                    </a:p>
                    <a:p>
                      <a:pPr lvl="0"/>
                      <a:r>
                        <a:rPr lang="zh-TW" altLang="en-US" sz="1500" b="1" dirty="0" smtClean="0">
                          <a:solidFill>
                            <a:srgbClr val="C00000"/>
                          </a:solidFill>
                          <a:latin typeface="標楷體" panose="03000509000000000000" pitchFamily="65" charset="-120"/>
                          <a:ea typeface="標楷體" panose="03000509000000000000" pitchFamily="65" charset="-120"/>
                        </a:rPr>
                        <a:t>中</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：電視台、遊覽車</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a:t>
                      </a:r>
                    </a:p>
                    <a:p>
                      <a:pPr lvl="0"/>
                      <a:r>
                        <a:rPr lang="zh-TW" altLang="en-US" sz="1500" b="1" dirty="0" smtClean="0">
                          <a:solidFill>
                            <a:srgbClr val="C00000"/>
                          </a:solidFill>
                          <a:latin typeface="標楷體" panose="03000509000000000000" pitchFamily="65" charset="-120"/>
                          <a:ea typeface="標楷體" panose="03000509000000000000" pitchFamily="65" charset="-120"/>
                        </a:rPr>
                        <a:t>低</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：門市、餐廳、旅館</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a:t>
                      </a:r>
                    </a:p>
                  </a:txBody>
                  <a:tcPr/>
                </a:tc>
              </a:tr>
            </a:tbl>
          </a:graphicData>
        </a:graphic>
      </p:graphicFrame>
      <p:sp>
        <p:nvSpPr>
          <p:cNvPr id="7" name="標題 1"/>
          <p:cNvSpPr>
            <a:spLocks noGrp="1"/>
          </p:cNvSpPr>
          <p:nvPr>
            <p:ph type="title"/>
          </p:nvPr>
        </p:nvSpPr>
        <p:spPr>
          <a:xfrm>
            <a:off x="2411760" y="404664"/>
            <a:ext cx="6552728" cy="648072"/>
          </a:xfrm>
        </p:spPr>
        <p:txBody>
          <a:bodyPr>
            <a:noAutofit/>
          </a:bodyPr>
          <a:lstStyle/>
          <a:p>
            <a:pPr algn="l"/>
            <a:r>
              <a:rPr lang="zh-TW" altLang="en-US" sz="3600" b="1" dirty="0" smtClean="0">
                <a:solidFill>
                  <a:srgbClr val="002060"/>
                </a:solidFill>
                <a:latin typeface="標楷體" pitchFamily="65" charset="-120"/>
                <a:ea typeface="標楷體" pitchFamily="65" charset="-120"/>
              </a:rPr>
              <a:t>審議時之主要</a:t>
            </a:r>
            <a:r>
              <a:rPr lang="zh-TW" altLang="en-US" sz="3600" b="1" dirty="0">
                <a:solidFill>
                  <a:srgbClr val="002060"/>
                </a:solidFill>
                <a:latin typeface="標楷體" pitchFamily="65" charset="-120"/>
                <a:ea typeface="標楷體" pitchFamily="65" charset="-120"/>
              </a:rPr>
              <a:t>審酌因素</a:t>
            </a:r>
          </a:p>
        </p:txBody>
      </p:sp>
    </p:spTree>
    <p:extLst>
      <p:ext uri="{BB962C8B-B14F-4D97-AF65-F5344CB8AC3E}">
        <p14:creationId xmlns:p14="http://schemas.microsoft.com/office/powerpoint/2010/main" val="10538120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內容版面配置區 3"/>
          <p:cNvSpPr>
            <a:spLocks noGrp="1"/>
          </p:cNvSpPr>
          <p:nvPr>
            <p:ph idx="1"/>
          </p:nvPr>
        </p:nvSpPr>
        <p:spPr>
          <a:xfrm>
            <a:off x="899592" y="1556792"/>
            <a:ext cx="7719348" cy="1512168"/>
          </a:xfrm>
        </p:spPr>
        <p:txBody>
          <a:bodyPr>
            <a:normAutofit/>
          </a:bodyPr>
          <a:lstStyle/>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zh-TW" altLang="en-US" dirty="0"/>
          </a:p>
        </p:txBody>
      </p:sp>
      <p:sp>
        <p:nvSpPr>
          <p:cNvPr id="3" name="投影片編號版面配置區 2"/>
          <p:cNvSpPr>
            <a:spLocks noGrp="1"/>
          </p:cNvSpPr>
          <p:nvPr>
            <p:ph type="sldNum" sz="quarter" idx="4294967295"/>
          </p:nvPr>
        </p:nvSpPr>
        <p:spPr>
          <a:xfrm>
            <a:off x="8172400" y="6376243"/>
            <a:ext cx="802432" cy="365125"/>
          </a:xfrm>
          <a:prstGeom prst="rect">
            <a:avLst/>
          </a:prstGeom>
        </p:spPr>
        <p:txBody>
          <a:bodyPr/>
          <a:lstStyle/>
          <a:p>
            <a:fld id="{51D2D507-09EA-4C6F-96ED-053C801F8797}" type="slidenum">
              <a:rPr lang="en-US" altLang="zh-TW" smtClean="0"/>
              <a:pPr/>
              <a:t>22</a:t>
            </a:fld>
            <a:endParaRPr lang="en-US" dirty="0"/>
          </a:p>
        </p:txBody>
      </p:sp>
      <p:graphicFrame>
        <p:nvGraphicFramePr>
          <p:cNvPr id="5" name="資料庫圖表 4"/>
          <p:cNvGraphicFramePr/>
          <p:nvPr>
            <p:extLst>
              <p:ext uri="{D42A27DB-BD31-4B8C-83A1-F6EECF244321}">
                <p14:modId xmlns:p14="http://schemas.microsoft.com/office/powerpoint/2010/main" val="423865028"/>
              </p:ext>
            </p:extLst>
          </p:nvPr>
        </p:nvGraphicFramePr>
        <p:xfrm>
          <a:off x="1115616" y="1484784"/>
          <a:ext cx="698477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C:\Program Files\Microsoft Office\MEDIA\CAGCAT10\j0300840.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12160" y="4552730"/>
            <a:ext cx="2352851" cy="1981847"/>
          </a:xfrm>
          <a:prstGeom prst="rect">
            <a:avLst/>
          </a:prstGeom>
          <a:noFill/>
          <a:extLst>
            <a:ext uri="{909E8E84-426E-40DD-AFC4-6F175D3DCCD1}">
              <a14:hiddenFill xmlns:a14="http://schemas.microsoft.com/office/drawing/2010/main">
                <a:solidFill>
                  <a:srgbClr val="FFFFFF"/>
                </a:solidFill>
              </a14:hiddenFill>
            </a:ext>
          </a:extLst>
        </p:spPr>
      </p:pic>
      <p:sp>
        <p:nvSpPr>
          <p:cNvPr id="8" name="標題 1"/>
          <p:cNvSpPr>
            <a:spLocks noGrp="1"/>
          </p:cNvSpPr>
          <p:nvPr>
            <p:ph type="title"/>
          </p:nvPr>
        </p:nvSpPr>
        <p:spPr>
          <a:xfrm>
            <a:off x="2411760" y="404664"/>
            <a:ext cx="6552728" cy="648072"/>
          </a:xfrm>
        </p:spPr>
        <p:txBody>
          <a:bodyPr>
            <a:noAutofit/>
          </a:bodyPr>
          <a:lstStyle/>
          <a:p>
            <a:pPr algn="l"/>
            <a:r>
              <a:rPr lang="zh-TW" altLang="en-US" sz="3600" b="1" dirty="0" smtClean="0">
                <a:solidFill>
                  <a:srgbClr val="002060"/>
                </a:solidFill>
                <a:latin typeface="標楷體" pitchFamily="65" charset="-120"/>
                <a:ea typeface="標楷體" pitchFamily="65" charset="-120"/>
              </a:rPr>
              <a:t>經審定費率之效力與作用</a:t>
            </a:r>
            <a:endParaRPr lang="zh-TW" altLang="en-US" sz="3600" b="1" dirty="0">
              <a:solidFill>
                <a:srgbClr val="002060"/>
              </a:solidFill>
              <a:latin typeface="標楷體" pitchFamily="65" charset="-120"/>
              <a:ea typeface="標楷體" pitchFamily="65" charset="-120"/>
            </a:endParaRPr>
          </a:p>
        </p:txBody>
      </p:sp>
    </p:spTree>
    <p:extLst>
      <p:ext uri="{BB962C8B-B14F-4D97-AF65-F5344CB8AC3E}">
        <p14:creationId xmlns:p14="http://schemas.microsoft.com/office/powerpoint/2010/main" val="8552623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a:xfrm>
            <a:off x="0" y="2996952"/>
            <a:ext cx="9108504" cy="820688"/>
          </a:xfrm>
        </p:spPr>
        <p:txBody>
          <a:bodyPr>
            <a:noAutofit/>
          </a:bodyPr>
          <a:lstStyle/>
          <a:p>
            <a:pPr marL="0" indent="0" algn="ctr">
              <a:buNone/>
            </a:pPr>
            <a:r>
              <a:rPr lang="zh-TW" altLang="en-US" sz="4800" b="1" dirty="0">
                <a:solidFill>
                  <a:schemeClr val="tx2">
                    <a:lumMod val="75000"/>
                  </a:schemeClr>
                </a:solidFill>
                <a:latin typeface="標楷體" pitchFamily="65" charset="-120"/>
                <a:ea typeface="標楷體" pitchFamily="65" charset="-120"/>
              </a:rPr>
              <a:t>参</a:t>
            </a:r>
            <a:r>
              <a:rPr lang="zh-TW" altLang="en-US" sz="4800" b="1" dirty="0" smtClean="0">
                <a:solidFill>
                  <a:schemeClr val="tx2">
                    <a:lumMod val="75000"/>
                  </a:schemeClr>
                </a:solidFill>
                <a:latin typeface="標楷體" pitchFamily="65" charset="-120"/>
                <a:ea typeface="標楷體" pitchFamily="65" charset="-120"/>
              </a:rPr>
              <a:t>、電腦伴唱機涉及著作權問題</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23</a:t>
            </a:fld>
            <a:endParaRPr lang="zh-TW" altLang="en-US"/>
          </a:p>
        </p:txBody>
      </p:sp>
    </p:spTree>
    <p:extLst>
      <p:ext uri="{BB962C8B-B14F-4D97-AF65-F5344CB8AC3E}">
        <p14:creationId xmlns:p14="http://schemas.microsoft.com/office/powerpoint/2010/main" val="3213341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404664"/>
            <a:ext cx="6624736" cy="648072"/>
          </a:xfrm>
        </p:spPr>
        <p:txBody>
          <a:bodyPr>
            <a:noAutofit/>
          </a:bodyPr>
          <a:lstStyle/>
          <a:p>
            <a:pPr algn="l"/>
            <a:r>
              <a:rPr lang="zh-TW" altLang="en-US" sz="3600" b="1" dirty="0" smtClean="0">
                <a:solidFill>
                  <a:srgbClr val="002060"/>
                </a:solidFill>
                <a:latin typeface="標楷體" pitchFamily="65" charset="-120"/>
                <a:ea typeface="標楷體" pitchFamily="65" charset="-120"/>
              </a:rPr>
              <a:t>電腦伴唱機</a:t>
            </a:r>
            <a:r>
              <a:rPr lang="en-US" altLang="zh-TW" sz="3600" b="1" dirty="0" smtClean="0">
                <a:solidFill>
                  <a:srgbClr val="002060"/>
                </a:solidFill>
                <a:latin typeface="標楷體" pitchFamily="65" charset="-120"/>
                <a:ea typeface="標楷體" pitchFamily="65" charset="-120"/>
              </a:rPr>
              <a:t>(</a:t>
            </a:r>
            <a:r>
              <a:rPr lang="zh-TW" altLang="en-US" sz="3600" b="1" dirty="0" smtClean="0">
                <a:solidFill>
                  <a:srgbClr val="002060"/>
                </a:solidFill>
                <a:latin typeface="標楷體" pitchFamily="65" charset="-120"/>
                <a:ea typeface="標楷體" pitchFamily="65" charset="-120"/>
              </a:rPr>
              <a:t>卡拉</a:t>
            </a:r>
            <a:r>
              <a:rPr lang="en-US" altLang="zh-TW" sz="3600" b="1" dirty="0" smtClean="0">
                <a:solidFill>
                  <a:srgbClr val="002060"/>
                </a:solidFill>
                <a:latin typeface="標楷體" pitchFamily="65" charset="-120"/>
                <a:ea typeface="標楷體" pitchFamily="65" charset="-120"/>
              </a:rPr>
              <a:t>OK)</a:t>
            </a:r>
            <a:r>
              <a:rPr lang="zh-TW" altLang="en-US" sz="3600" b="1" dirty="0" smtClean="0">
                <a:solidFill>
                  <a:srgbClr val="002060"/>
                </a:solidFill>
                <a:latin typeface="標楷體" pitchFamily="65" charset="-120"/>
                <a:ea typeface="標楷體" pitchFamily="65" charset="-120"/>
              </a:rPr>
              <a:t>市場簡介</a:t>
            </a:r>
            <a:endParaRPr lang="zh-TW" altLang="en-US" sz="3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24</a:t>
            </a:fld>
            <a:endParaRPr lang="zh-TW" altLang="en-US" dirty="0"/>
          </a:p>
        </p:txBody>
      </p:sp>
      <p:graphicFrame>
        <p:nvGraphicFramePr>
          <p:cNvPr id="13" name="內容版面配置區 3"/>
          <p:cNvGraphicFramePr>
            <a:graphicFrameLocks noGrp="1"/>
          </p:cNvGraphicFramePr>
          <p:nvPr>
            <p:ph idx="1"/>
            <p:extLst>
              <p:ext uri="{D42A27DB-BD31-4B8C-83A1-F6EECF244321}">
                <p14:modId xmlns:p14="http://schemas.microsoft.com/office/powerpoint/2010/main" val="3836639626"/>
              </p:ext>
            </p:extLst>
          </p:nvPr>
        </p:nvGraphicFramePr>
        <p:xfrm>
          <a:off x="107504" y="1268760"/>
          <a:ext cx="8856984"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橢圓形圖說文字 13"/>
          <p:cNvSpPr/>
          <p:nvPr/>
        </p:nvSpPr>
        <p:spPr>
          <a:xfrm>
            <a:off x="3419872" y="1196752"/>
            <a:ext cx="2759833" cy="2222917"/>
          </a:xfrm>
          <a:prstGeom prst="wedgeEllipseCallout">
            <a:avLst>
              <a:gd name="adj1" fmla="val 53101"/>
              <a:gd name="adj2" fmla="val -46380"/>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ü"/>
            </a:pPr>
            <a:r>
              <a:rPr lang="zh-TW" altLang="en-US" sz="2000" b="1" dirty="0" smtClean="0">
                <a:solidFill>
                  <a:schemeClr val="tx1"/>
                </a:solidFill>
                <a:latin typeface="標楷體" panose="03000509000000000000" pitchFamily="65" charset="-120"/>
                <a:ea typeface="標楷體" panose="03000509000000000000" pitchFamily="65" charset="-120"/>
              </a:rPr>
              <a:t>在</a:t>
            </a:r>
            <a:r>
              <a:rPr lang="zh-TW" altLang="en-US" sz="2000" b="1" dirty="0">
                <a:solidFill>
                  <a:schemeClr val="tx1"/>
                </a:solidFill>
                <a:latin typeface="標楷體" panose="03000509000000000000" pitchFamily="65" charset="-120"/>
                <a:ea typeface="標楷體" panose="03000509000000000000" pitchFamily="65" charset="-120"/>
              </a:rPr>
              <a:t>機房設置播歌主機</a:t>
            </a:r>
          </a:p>
          <a:p>
            <a:pPr marL="285750" indent="-285750">
              <a:buClr>
                <a:srgbClr val="C00000"/>
              </a:buClr>
              <a:buFont typeface="Wingdings" panose="05000000000000000000" pitchFamily="2" charset="2"/>
              <a:buChar char="ü"/>
            </a:pPr>
            <a:r>
              <a:rPr lang="zh-TW" altLang="en-US" sz="2000" b="1" dirty="0">
                <a:solidFill>
                  <a:schemeClr val="tx1"/>
                </a:solidFill>
                <a:latin typeface="標楷體" panose="03000509000000000000" pitchFamily="65" charset="-120"/>
                <a:ea typeface="標楷體" panose="03000509000000000000" pitchFamily="65" charset="-120"/>
              </a:rPr>
              <a:t>消費者</a:t>
            </a:r>
            <a:r>
              <a:rPr lang="zh-TW" altLang="en-US" sz="2000" b="1" dirty="0" smtClean="0">
                <a:solidFill>
                  <a:schemeClr val="tx1"/>
                </a:solidFill>
                <a:latin typeface="標楷體" panose="03000509000000000000" pitchFamily="65" charset="-120"/>
                <a:ea typeface="標楷體" panose="03000509000000000000" pitchFamily="65" charset="-120"/>
              </a:rPr>
              <a:t>可</a:t>
            </a:r>
            <a:r>
              <a:rPr lang="zh-TW" altLang="en-US" sz="2000" b="1" dirty="0">
                <a:solidFill>
                  <a:schemeClr val="tx1"/>
                </a:solidFill>
                <a:latin typeface="標楷體" panose="03000509000000000000" pitchFamily="65" charset="-120"/>
                <a:ea typeface="標楷體" panose="03000509000000000000" pitchFamily="65" charset="-120"/>
              </a:rPr>
              <a:t>於包廂內直接</a:t>
            </a:r>
            <a:r>
              <a:rPr lang="zh-TW" altLang="en-US" sz="2000" b="1" dirty="0" smtClean="0">
                <a:solidFill>
                  <a:schemeClr val="tx1"/>
                </a:solidFill>
                <a:latin typeface="標楷體" panose="03000509000000000000" pitchFamily="65" charset="-120"/>
                <a:ea typeface="標楷體" panose="03000509000000000000" pitchFamily="65" charset="-120"/>
              </a:rPr>
              <a:t>點播</a:t>
            </a:r>
            <a:endParaRPr lang="en-US" altLang="zh-TW" sz="2000" b="1" dirty="0">
              <a:solidFill>
                <a:schemeClr val="tx1"/>
              </a:solidFill>
              <a:latin typeface="標楷體" panose="03000509000000000000" pitchFamily="65" charset="-120"/>
              <a:ea typeface="標楷體" panose="03000509000000000000" pitchFamily="65" charset="-120"/>
            </a:endParaRPr>
          </a:p>
        </p:txBody>
      </p:sp>
      <p:pic>
        <p:nvPicPr>
          <p:cNvPr id="15" name="圖片 14" descr="C:\Users\00615\Desktop\唱歌跳舞彩色版(夢涵用)1.ti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35347" y="3933056"/>
            <a:ext cx="2332797" cy="2226940"/>
          </a:xfrm>
          <a:prstGeom prst="rect">
            <a:avLst/>
          </a:prstGeom>
          <a:noFill/>
          <a:ln>
            <a:noFill/>
          </a:ln>
        </p:spPr>
      </p:pic>
    </p:spTree>
    <p:extLst>
      <p:ext uri="{BB962C8B-B14F-4D97-AF65-F5344CB8AC3E}">
        <p14:creationId xmlns:p14="http://schemas.microsoft.com/office/powerpoint/2010/main" val="41186769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404664"/>
            <a:ext cx="6552728" cy="648072"/>
          </a:xfrm>
        </p:spPr>
        <p:txBody>
          <a:bodyPr>
            <a:noAutofit/>
          </a:bodyPr>
          <a:lstStyle/>
          <a:p>
            <a:pPr algn="l"/>
            <a:r>
              <a:rPr lang="zh-TW" altLang="en-US" sz="3600" b="1" dirty="0" smtClean="0">
                <a:solidFill>
                  <a:srgbClr val="002060"/>
                </a:solidFill>
                <a:latin typeface="標楷體" pitchFamily="65" charset="-120"/>
                <a:ea typeface="標楷體" pitchFamily="65" charset="-120"/>
              </a:rPr>
              <a:t>國內電腦伴唱機廠牌</a:t>
            </a:r>
            <a:endParaRPr lang="zh-TW" altLang="en-US" sz="3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25</a:t>
            </a:fld>
            <a:endParaRPr lang="zh-TW" altLang="en-US" dirty="0"/>
          </a:p>
        </p:txBody>
      </p:sp>
      <p:graphicFrame>
        <p:nvGraphicFramePr>
          <p:cNvPr id="7" name="資料庫圖表 6"/>
          <p:cNvGraphicFramePr/>
          <p:nvPr>
            <p:extLst>
              <p:ext uri="{D42A27DB-BD31-4B8C-83A1-F6EECF244321}">
                <p14:modId xmlns:p14="http://schemas.microsoft.com/office/powerpoint/2010/main" val="4154118011"/>
              </p:ext>
            </p:extLst>
          </p:nvPr>
        </p:nvGraphicFramePr>
        <p:xfrm>
          <a:off x="1187624" y="1268760"/>
          <a:ext cx="6984776"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9845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404664"/>
            <a:ext cx="6552728" cy="648072"/>
          </a:xfrm>
        </p:spPr>
        <p:txBody>
          <a:bodyPr>
            <a:noAutofit/>
          </a:bodyPr>
          <a:lstStyle/>
          <a:p>
            <a:pPr algn="l"/>
            <a:r>
              <a:rPr lang="zh-TW" altLang="en-US" sz="3600" b="1" dirty="0">
                <a:solidFill>
                  <a:srgbClr val="002060"/>
                </a:solidFill>
                <a:latin typeface="標楷體" pitchFamily="65" charset="-120"/>
                <a:ea typeface="標楷體" pitchFamily="65" charset="-120"/>
              </a:rPr>
              <a:t>電腦伴唱機</a:t>
            </a:r>
            <a:r>
              <a:rPr lang="zh-TW" altLang="en-US" sz="3600" b="1" dirty="0" smtClean="0">
                <a:solidFill>
                  <a:srgbClr val="002060"/>
                </a:solidFill>
                <a:latin typeface="標楷體" pitchFamily="65" charset="-120"/>
                <a:ea typeface="標楷體" pitchFamily="65" charset="-120"/>
              </a:rPr>
              <a:t>業者</a:t>
            </a:r>
            <a:r>
              <a:rPr lang="zh-TW" altLang="en-US" sz="3600" b="1" dirty="0">
                <a:solidFill>
                  <a:srgbClr val="002060"/>
                </a:solidFill>
                <a:latin typeface="標楷體" pitchFamily="65" charset="-120"/>
                <a:ea typeface="標楷體" pitchFamily="65" charset="-120"/>
              </a:rPr>
              <a:t>對著作之利用</a:t>
            </a: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26</a:t>
            </a:fld>
            <a:endParaRPr lang="zh-TW" altLang="en-US" dirty="0"/>
          </a:p>
        </p:txBody>
      </p:sp>
      <p:graphicFrame>
        <p:nvGraphicFramePr>
          <p:cNvPr id="10" name="內容版面配置區 4"/>
          <p:cNvGraphicFramePr>
            <a:graphicFrameLocks noGrp="1"/>
          </p:cNvGraphicFramePr>
          <p:nvPr>
            <p:ph idx="1"/>
            <p:extLst>
              <p:ext uri="{D42A27DB-BD31-4B8C-83A1-F6EECF244321}">
                <p14:modId xmlns:p14="http://schemas.microsoft.com/office/powerpoint/2010/main" val="614877905"/>
              </p:ext>
            </p:extLst>
          </p:nvPr>
        </p:nvGraphicFramePr>
        <p:xfrm>
          <a:off x="107504" y="1196753"/>
          <a:ext cx="8928992" cy="583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descr="C:\Program Files\Microsoft Office\MEDIA\CAGCAT10\j0196400.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3608" y="2993630"/>
            <a:ext cx="1695298" cy="181234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Program Files\Microsoft Office\MEDIA\CAGCAT10\j0205582.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43608" y="1196753"/>
            <a:ext cx="1776679" cy="1630375"/>
          </a:xfrm>
          <a:prstGeom prst="rect">
            <a:avLst/>
          </a:prstGeom>
          <a:noFill/>
          <a:extLst>
            <a:ext uri="{909E8E84-426E-40DD-AFC4-6F175D3DCCD1}">
              <a14:hiddenFill xmlns:a14="http://schemas.microsoft.com/office/drawing/2010/main">
                <a:solidFill>
                  <a:srgbClr val="FFFFFF"/>
                </a:solidFill>
              </a14:hiddenFill>
            </a:ext>
          </a:extLst>
        </p:spPr>
      </p:pic>
      <p:sp>
        <p:nvSpPr>
          <p:cNvPr id="13" name="向右箭號 12"/>
          <p:cNvSpPr/>
          <p:nvPr/>
        </p:nvSpPr>
        <p:spPr>
          <a:xfrm rot="20789734">
            <a:off x="5297125" y="3572781"/>
            <a:ext cx="670311"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a:solidFill>
                  <a:srgbClr val="FF0000"/>
                </a:solidFill>
                <a:latin typeface="標楷體" panose="03000509000000000000" pitchFamily="65" charset="-120"/>
                <a:ea typeface="標楷體" panose="03000509000000000000" pitchFamily="65" charset="-120"/>
              </a:rPr>
              <a:t>原聲原影</a:t>
            </a:r>
          </a:p>
        </p:txBody>
      </p:sp>
      <p:sp>
        <p:nvSpPr>
          <p:cNvPr id="14" name="向右箭號 13"/>
          <p:cNvSpPr/>
          <p:nvPr/>
        </p:nvSpPr>
        <p:spPr>
          <a:xfrm rot="850620">
            <a:off x="5299481" y="4462621"/>
            <a:ext cx="730348"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smtClean="0">
                <a:solidFill>
                  <a:srgbClr val="FF0000"/>
                </a:solidFill>
                <a:latin typeface="微軟正黑體" pitchFamily="34" charset="-120"/>
                <a:ea typeface="微軟正黑體" pitchFamily="34" charset="-120"/>
              </a:rPr>
              <a:t>MP3</a:t>
            </a:r>
            <a:r>
              <a:rPr lang="zh-TW" altLang="en-US" sz="1200" b="1" dirty="0" smtClean="0">
                <a:solidFill>
                  <a:srgbClr val="FF0000"/>
                </a:solidFill>
                <a:latin typeface="微軟正黑體" pitchFamily="34" charset="-120"/>
                <a:ea typeface="微軟正黑體" pitchFamily="34" charset="-120"/>
              </a:rPr>
              <a:t>、</a:t>
            </a:r>
            <a:endParaRPr lang="en-US" altLang="zh-TW" sz="1200" b="1" dirty="0" smtClean="0">
              <a:solidFill>
                <a:srgbClr val="FF0000"/>
              </a:solidFill>
              <a:latin typeface="微軟正黑體" pitchFamily="34" charset="-120"/>
              <a:ea typeface="微軟正黑體" pitchFamily="34" charset="-120"/>
            </a:endParaRPr>
          </a:p>
          <a:p>
            <a:pPr algn="ctr"/>
            <a:r>
              <a:rPr lang="en-US" altLang="zh-TW" sz="1200" b="1" dirty="0" smtClean="0">
                <a:solidFill>
                  <a:srgbClr val="FF0000"/>
                </a:solidFill>
                <a:latin typeface="微軟正黑體" pitchFamily="34" charset="-120"/>
                <a:ea typeface="微軟正黑體" pitchFamily="34" charset="-120"/>
              </a:rPr>
              <a:t>MIDI</a:t>
            </a:r>
            <a:endParaRPr lang="zh-TW" altLang="en-US" sz="1200" b="1" dirty="0">
              <a:solidFill>
                <a:srgbClr val="FF0000"/>
              </a:solidFill>
              <a:latin typeface="微軟正黑體" pitchFamily="34" charset="-120"/>
              <a:ea typeface="微軟正黑體" pitchFamily="34" charset="-120"/>
            </a:endParaRPr>
          </a:p>
        </p:txBody>
      </p:sp>
      <p:graphicFrame>
        <p:nvGraphicFramePr>
          <p:cNvPr id="15" name="表格 14"/>
          <p:cNvGraphicFramePr>
            <a:graphicFrameLocks noGrp="1"/>
          </p:cNvGraphicFramePr>
          <p:nvPr>
            <p:extLst>
              <p:ext uri="{D42A27DB-BD31-4B8C-83A1-F6EECF244321}">
                <p14:modId xmlns:p14="http://schemas.microsoft.com/office/powerpoint/2010/main" val="4171311936"/>
              </p:ext>
            </p:extLst>
          </p:nvPr>
        </p:nvGraphicFramePr>
        <p:xfrm>
          <a:off x="251520" y="5229200"/>
          <a:ext cx="8712968" cy="1463040"/>
        </p:xfrm>
        <a:graphic>
          <a:graphicData uri="http://schemas.openxmlformats.org/drawingml/2006/table">
            <a:tbl>
              <a:tblPr firstRow="1" bandRow="1">
                <a:tableStyleId>{22838BEF-8BB2-4498-84A7-C5851F593DF1}</a:tableStyleId>
              </a:tblPr>
              <a:tblGrid>
                <a:gridCol w="8712968"/>
              </a:tblGrid>
              <a:tr h="1080120">
                <a:tc>
                  <a:txBody>
                    <a:bodyPr/>
                    <a:lstStyle/>
                    <a:p>
                      <a:r>
                        <a:rPr lang="en-US" altLang="zh-TW" sz="1800" dirty="0" smtClean="0">
                          <a:solidFill>
                            <a:srgbClr val="FF0000"/>
                          </a:solidFill>
                        </a:rPr>
                        <a:t>MIDI</a:t>
                      </a:r>
                    </a:p>
                    <a:p>
                      <a:pPr marL="265113" indent="-265113">
                        <a:buNone/>
                      </a:pPr>
                      <a:r>
                        <a:rPr lang="en-US" altLang="zh-TW" sz="1800" b="0" dirty="0" smtClean="0">
                          <a:latin typeface="標楷體" panose="03000509000000000000" pitchFamily="65" charset="-120"/>
                          <a:ea typeface="標楷體" panose="03000509000000000000" pitchFamily="65" charset="-120"/>
                        </a:rPr>
                        <a:t>1</a:t>
                      </a:r>
                      <a:r>
                        <a:rPr lang="zh-TW" altLang="en-US" sz="1800" b="0" dirty="0" smtClean="0">
                          <a:latin typeface="標楷體" panose="03000509000000000000" pitchFamily="65" charset="-120"/>
                          <a:ea typeface="標楷體" panose="03000509000000000000" pitchFamily="65" charset="-120"/>
                        </a:rPr>
                        <a:t>、</a:t>
                      </a:r>
                      <a:r>
                        <a:rPr lang="en-US" altLang="zh-TW" sz="1800" b="0" dirty="0" smtClean="0">
                          <a:latin typeface="標楷體" panose="03000509000000000000" pitchFamily="65" charset="-120"/>
                          <a:ea typeface="標楷體" panose="03000509000000000000" pitchFamily="65" charset="-120"/>
                        </a:rPr>
                        <a:t>MIDI</a:t>
                      </a:r>
                      <a:r>
                        <a:rPr lang="zh-TW" altLang="en-US" sz="1800" b="0" dirty="0" smtClean="0">
                          <a:latin typeface="標楷體" panose="03000509000000000000" pitchFamily="65" charset="-120"/>
                          <a:ea typeface="標楷體" panose="03000509000000000000" pitchFamily="65" charset="-120"/>
                        </a:rPr>
                        <a:t>係「</a:t>
                      </a:r>
                      <a:r>
                        <a:rPr lang="en-US" altLang="zh-TW" sz="1800" b="0" dirty="0" smtClean="0">
                          <a:latin typeface="標楷體" panose="03000509000000000000" pitchFamily="65" charset="-120"/>
                          <a:ea typeface="標楷體" panose="03000509000000000000" pitchFamily="65" charset="-120"/>
                        </a:rPr>
                        <a:t>Musical Instrument Digital Interface</a:t>
                      </a:r>
                      <a:r>
                        <a:rPr lang="zh-TW" altLang="en-US" sz="1800" b="0" dirty="0" smtClean="0">
                          <a:latin typeface="標楷體" panose="03000509000000000000" pitchFamily="65" charset="-120"/>
                          <a:ea typeface="標楷體" panose="03000509000000000000" pitchFamily="65" charset="-120"/>
                        </a:rPr>
                        <a:t>」，指「音樂設備數位介面」，「</a:t>
                      </a:r>
                      <a:r>
                        <a:rPr lang="en-US" altLang="zh-TW" sz="1800" b="0" dirty="0" smtClean="0">
                          <a:latin typeface="標楷體" panose="03000509000000000000" pitchFamily="65" charset="-120"/>
                          <a:ea typeface="標楷體" panose="03000509000000000000" pitchFamily="65" charset="-120"/>
                        </a:rPr>
                        <a:t>MIDI</a:t>
                      </a:r>
                      <a:r>
                        <a:rPr lang="zh-TW" altLang="en-US" sz="1800" b="0" dirty="0" smtClean="0">
                          <a:latin typeface="標楷體" panose="03000509000000000000" pitchFamily="65" charset="-120"/>
                          <a:ea typeface="標楷體" panose="03000509000000000000" pitchFamily="65" charset="-120"/>
                        </a:rPr>
                        <a:t>音樂」係利用</a:t>
                      </a:r>
                      <a:r>
                        <a:rPr lang="en-US" altLang="zh-TW" sz="1800" b="0" dirty="0" smtClean="0">
                          <a:latin typeface="標楷體" panose="03000509000000000000" pitchFamily="65" charset="-120"/>
                          <a:ea typeface="標楷體" panose="03000509000000000000" pitchFamily="65" charset="-120"/>
                        </a:rPr>
                        <a:t>MIDI</a:t>
                      </a:r>
                      <a:r>
                        <a:rPr lang="zh-TW" altLang="en-US" sz="1800" b="0" dirty="0" smtClean="0">
                          <a:latin typeface="標楷體" panose="03000509000000000000" pitchFamily="65" charset="-120"/>
                          <a:ea typeface="標楷體" panose="03000509000000000000" pitchFamily="65" charset="-120"/>
                        </a:rPr>
                        <a:t>製作完成之音樂。</a:t>
                      </a:r>
                      <a:endParaRPr lang="en-US" altLang="zh-TW" sz="1800" b="0" dirty="0" smtClean="0">
                        <a:latin typeface="標楷體" panose="03000509000000000000" pitchFamily="65" charset="-120"/>
                        <a:ea typeface="標楷體" panose="03000509000000000000" pitchFamily="65" charset="-120"/>
                      </a:endParaRPr>
                    </a:p>
                    <a:p>
                      <a:pPr marL="265113" indent="-265113" algn="l" defTabSz="914400" rtl="0" eaLnBrk="1" latinLnBrk="0" hangingPunct="1">
                        <a:buNone/>
                      </a:pP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2</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MIDI</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音樂檔案是否有原創性？經智慧局</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95</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年第</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7</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次及</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96</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年第</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6</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次著審會討論：以</a:t>
                      </a:r>
                      <a:r>
                        <a:rPr lang="en-US" altLang="zh-TW" sz="1800" b="0" kern="1200" dirty="0" smtClean="0">
                          <a:solidFill>
                            <a:schemeClr val="dk1"/>
                          </a:solidFill>
                          <a:latin typeface="標楷體" panose="03000509000000000000" pitchFamily="65" charset="-120"/>
                          <a:ea typeface="標楷體" panose="03000509000000000000" pitchFamily="65" charset="-120"/>
                          <a:cs typeface="+mn-cs"/>
                        </a:rPr>
                        <a:t>MIDI</a:t>
                      </a:r>
                      <a:r>
                        <a:rPr lang="zh-TW" altLang="en-US" sz="1800" b="0" kern="1200" dirty="0" smtClean="0">
                          <a:solidFill>
                            <a:schemeClr val="dk1"/>
                          </a:solidFill>
                          <a:latin typeface="標楷體" panose="03000509000000000000" pitchFamily="65" charset="-120"/>
                          <a:ea typeface="標楷體" panose="03000509000000000000" pitchFamily="65" charset="-120"/>
                          <a:cs typeface="+mn-cs"/>
                        </a:rPr>
                        <a:t>方式製作之音樂檔案如已達錄音著作之原創性，為「錄音著作」。</a:t>
                      </a:r>
                      <a:endParaRPr lang="zh-TW" altLang="en-US" sz="1800" b="0" kern="1200" dirty="0">
                        <a:solidFill>
                          <a:schemeClr val="dk1"/>
                        </a:solidFill>
                        <a:latin typeface="標楷體" panose="03000509000000000000" pitchFamily="65" charset="-120"/>
                        <a:ea typeface="標楷體" panose="03000509000000000000" pitchFamily="65" charset="-120"/>
                        <a:cs typeface="+mn-cs"/>
                      </a:endParaRPr>
                    </a:p>
                  </a:txBody>
                  <a:tcPr/>
                </a:tc>
              </a:tr>
            </a:tbl>
          </a:graphicData>
        </a:graphic>
      </p:graphicFrame>
    </p:spTree>
    <p:extLst>
      <p:ext uri="{BB962C8B-B14F-4D97-AF65-F5344CB8AC3E}">
        <p14:creationId xmlns:p14="http://schemas.microsoft.com/office/powerpoint/2010/main" val="33638316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800" b="1" dirty="0">
                <a:solidFill>
                  <a:srgbClr val="002060"/>
                </a:solidFill>
                <a:latin typeface="標楷體" pitchFamily="65" charset="-120"/>
                <a:ea typeface="標楷體" pitchFamily="65" charset="-120"/>
              </a:rPr>
              <a:t>我國營利性電腦伴唱機重製授權市場圖</a:t>
            </a: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27</a:t>
            </a:fld>
            <a:endParaRPr lang="zh-TW" altLang="en-US" dirty="0"/>
          </a:p>
        </p:txBody>
      </p:sp>
      <p:sp>
        <p:nvSpPr>
          <p:cNvPr id="3" name="文字方塊 2"/>
          <p:cNvSpPr txBox="1"/>
          <p:nvPr/>
        </p:nvSpPr>
        <p:spPr>
          <a:xfrm>
            <a:off x="611560" y="1412776"/>
            <a:ext cx="8064896" cy="523220"/>
          </a:xfrm>
          <a:prstGeom prst="rect">
            <a:avLst/>
          </a:prstGeom>
          <a:noFill/>
        </p:spPr>
        <p:txBody>
          <a:bodyPr wrap="square" rtlCol="0">
            <a:spAutoFit/>
          </a:bodyPr>
          <a:lstStyle/>
          <a:p>
            <a:endParaRPr lang="zh-TW" altLang="en-US" sz="2800" dirty="0">
              <a:latin typeface="標楷體" pitchFamily="65" charset="-120"/>
              <a:ea typeface="標楷體" pitchFamily="65" charset="-120"/>
            </a:endParaRPr>
          </a:p>
        </p:txBody>
      </p:sp>
      <p:grpSp>
        <p:nvGrpSpPr>
          <p:cNvPr id="6" name="群組 5"/>
          <p:cNvGrpSpPr/>
          <p:nvPr/>
        </p:nvGrpSpPr>
        <p:grpSpPr>
          <a:xfrm>
            <a:off x="197304" y="1395933"/>
            <a:ext cx="8839192" cy="4697363"/>
            <a:chOff x="197304" y="1395933"/>
            <a:chExt cx="8839192" cy="4697363"/>
          </a:xfrm>
        </p:grpSpPr>
        <p:sp>
          <p:nvSpPr>
            <p:cNvPr id="7" name="圓角矩形 6"/>
            <p:cNvSpPr/>
            <p:nvPr/>
          </p:nvSpPr>
          <p:spPr>
            <a:xfrm>
              <a:off x="8172400" y="1609500"/>
              <a:ext cx="864096" cy="2060344"/>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defTabSz="711200">
                <a:lnSpc>
                  <a:spcPct val="90000"/>
                </a:lnSpc>
                <a:spcBef>
                  <a:spcPct val="0"/>
                </a:spcBef>
                <a:spcAft>
                  <a:spcPct val="35000"/>
                </a:spcAft>
              </a:pPr>
              <a:r>
                <a:rPr lang="zh-TW" altLang="en-US" sz="1600" b="1" dirty="0">
                  <a:solidFill>
                    <a:prstClr val="black"/>
                  </a:solidFill>
                  <a:latin typeface="微軟正黑體" pitchFamily="34" charset="-120"/>
                </a:rPr>
                <a:t>卡拉</a:t>
              </a:r>
              <a:r>
                <a:rPr lang="en-US" altLang="en-US" sz="1600" b="1" dirty="0">
                  <a:solidFill>
                    <a:prstClr val="black"/>
                  </a:solidFill>
                  <a:latin typeface="微軟正黑體" pitchFamily="34" charset="-120"/>
                  <a:ea typeface="微軟正黑體" pitchFamily="34" charset="-120"/>
                </a:rPr>
                <a:t>OK</a:t>
              </a:r>
              <a:r>
                <a:rPr lang="zh-TW" altLang="en-US" sz="1600" b="1" dirty="0">
                  <a:solidFill>
                    <a:prstClr val="black"/>
                  </a:solidFill>
                  <a:latin typeface="微軟正黑體" pitchFamily="34" charset="-120"/>
                </a:rPr>
                <a:t>店家</a:t>
              </a:r>
            </a:p>
          </p:txBody>
        </p:sp>
        <p:sp>
          <p:nvSpPr>
            <p:cNvPr id="8" name="向右箭號 7"/>
            <p:cNvSpPr/>
            <p:nvPr/>
          </p:nvSpPr>
          <p:spPr>
            <a:xfrm>
              <a:off x="3347864" y="1942993"/>
              <a:ext cx="1796589"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a:solidFill>
                    <a:srgbClr val="C00000"/>
                  </a:solidFill>
                  <a:latin typeface="微軟正黑體" pitchFamily="34" charset="-120"/>
                </a:rPr>
                <a:t>灌新歌</a:t>
              </a:r>
              <a:r>
                <a:rPr lang="zh-TW" altLang="en-US" sz="1400" b="1" dirty="0" smtClean="0">
                  <a:solidFill>
                    <a:srgbClr val="002060"/>
                  </a:solidFill>
                  <a:latin typeface="微軟正黑體" pitchFamily="34" charset="-120"/>
                </a:rPr>
                <a:t>授權</a:t>
              </a:r>
              <a:endParaRPr lang="zh-TW" altLang="en-US" sz="1400" b="1" dirty="0">
                <a:solidFill>
                  <a:srgbClr val="002060"/>
                </a:solidFill>
                <a:latin typeface="微軟正黑體" pitchFamily="34" charset="-120"/>
              </a:endParaRPr>
            </a:p>
          </p:txBody>
        </p:sp>
        <p:sp>
          <p:nvSpPr>
            <p:cNvPr id="9" name="圓角矩形 8"/>
            <p:cNvSpPr/>
            <p:nvPr/>
          </p:nvSpPr>
          <p:spPr>
            <a:xfrm>
              <a:off x="5144453" y="1644845"/>
              <a:ext cx="828071" cy="1798734"/>
            </a:xfrm>
            <a:prstGeom prst="roundRect">
              <a:avLst/>
            </a:prstGeom>
            <a:ln/>
            <a:scene3d>
              <a:camera prst="orthographicFront"/>
              <a:lightRig rig="threePt" dir="t"/>
            </a:scene3d>
            <a:sp3d>
              <a:bevelT prst="relaxedInse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711200">
                <a:lnSpc>
                  <a:spcPct val="90000"/>
                </a:lnSpc>
                <a:spcBef>
                  <a:spcPct val="0"/>
                </a:spcBef>
                <a:spcAft>
                  <a:spcPct val="35000"/>
                </a:spcAft>
              </a:pPr>
              <a:r>
                <a:rPr lang="zh-TW" altLang="en-US" sz="1400" b="1" dirty="0" smtClean="0">
                  <a:solidFill>
                    <a:prstClr val="black"/>
                  </a:solidFill>
                  <a:latin typeface="標楷體" panose="03000509000000000000" pitchFamily="65" charset="-120"/>
                  <a:ea typeface="標楷體" panose="03000509000000000000" pitchFamily="65" charset="-120"/>
                </a:rPr>
                <a:t>伴唱機經銷商</a:t>
              </a:r>
              <a:r>
                <a:rPr lang="en-US" altLang="zh-TW" sz="1200" dirty="0" smtClean="0">
                  <a:solidFill>
                    <a:prstClr val="black"/>
                  </a:solidFill>
                  <a:latin typeface="標楷體" panose="03000509000000000000" pitchFamily="65" charset="-120"/>
                  <a:ea typeface="標楷體" panose="03000509000000000000" pitchFamily="65" charset="-120"/>
                </a:rPr>
                <a:t>(</a:t>
              </a:r>
              <a:r>
                <a:rPr lang="zh-TW" altLang="en-US" sz="1200" dirty="0" smtClean="0">
                  <a:solidFill>
                    <a:prstClr val="black"/>
                  </a:solidFill>
                  <a:latin typeface="標楷體" panose="03000509000000000000" pitchFamily="65" charset="-120"/>
                  <a:ea typeface="標楷體" panose="03000509000000000000" pitchFamily="65" charset="-120"/>
                </a:rPr>
                <a:t>大包</a:t>
              </a:r>
              <a:r>
                <a:rPr lang="en-US" altLang="zh-TW" sz="1200" dirty="0" smtClean="0">
                  <a:solidFill>
                    <a:prstClr val="black"/>
                  </a:solidFill>
                  <a:latin typeface="標楷體" panose="03000509000000000000" pitchFamily="65" charset="-120"/>
                  <a:ea typeface="標楷體" panose="03000509000000000000" pitchFamily="65" charset="-120"/>
                </a:rPr>
                <a:t>)</a:t>
              </a:r>
              <a:r>
                <a:rPr lang="zh-TW" altLang="en-US" sz="1400" b="1" dirty="0">
                  <a:solidFill>
                    <a:prstClr val="black"/>
                  </a:solidFill>
                  <a:latin typeface="標楷體" panose="03000509000000000000" pitchFamily="65" charset="-120"/>
                  <a:ea typeface="標楷體" panose="03000509000000000000" pitchFamily="65" charset="-120"/>
                </a:rPr>
                <a:t>、</a:t>
              </a:r>
              <a:r>
                <a:rPr lang="zh-TW" altLang="en-US" sz="1400" b="1" dirty="0" smtClean="0">
                  <a:solidFill>
                    <a:prstClr val="black"/>
                  </a:solidFill>
                  <a:latin typeface="標楷體" panose="03000509000000000000" pitchFamily="65" charset="-120"/>
                  <a:ea typeface="標楷體" panose="03000509000000000000" pitchFamily="65" charset="-120"/>
                </a:rPr>
                <a:t>放台主</a:t>
              </a:r>
              <a:r>
                <a:rPr lang="en-US" altLang="zh-TW" sz="1200" dirty="0" smtClean="0">
                  <a:solidFill>
                    <a:prstClr val="black"/>
                  </a:solidFill>
                  <a:latin typeface="標楷體" panose="03000509000000000000" pitchFamily="65" charset="-120"/>
                  <a:ea typeface="標楷體" panose="03000509000000000000" pitchFamily="65" charset="-120"/>
                </a:rPr>
                <a:t>(</a:t>
              </a:r>
              <a:r>
                <a:rPr lang="zh-TW" altLang="en-US" sz="1200" dirty="0" smtClean="0">
                  <a:solidFill>
                    <a:prstClr val="black"/>
                  </a:solidFill>
                  <a:latin typeface="標楷體" panose="03000509000000000000" pitchFamily="65" charset="-120"/>
                  <a:ea typeface="標楷體" panose="03000509000000000000" pitchFamily="65" charset="-120"/>
                </a:rPr>
                <a:t>小包</a:t>
              </a:r>
              <a:r>
                <a:rPr lang="en-US" altLang="zh-TW" sz="1200" dirty="0" smtClean="0">
                  <a:solidFill>
                    <a:prstClr val="black"/>
                  </a:solidFill>
                  <a:latin typeface="標楷體" panose="03000509000000000000" pitchFamily="65" charset="-120"/>
                  <a:ea typeface="標楷體" panose="03000509000000000000" pitchFamily="65" charset="-120"/>
                </a:rPr>
                <a:t>)</a:t>
              </a:r>
            </a:p>
          </p:txBody>
        </p:sp>
        <p:sp>
          <p:nvSpPr>
            <p:cNvPr id="10" name="圓角矩形 9"/>
            <p:cNvSpPr/>
            <p:nvPr/>
          </p:nvSpPr>
          <p:spPr>
            <a:xfrm>
              <a:off x="2424872" y="1603786"/>
              <a:ext cx="922992" cy="2748290"/>
            </a:xfrm>
            <a:prstGeom prst="roundRect">
              <a:avLst/>
            </a:prstGeom>
            <a:ln/>
            <a:scene3d>
              <a:camera prst="orthographicFront"/>
              <a:lightRig rig="threePt" dir="t"/>
            </a:scene3d>
            <a:sp3d>
              <a:bevelT prst="relaxedInse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711200">
                <a:lnSpc>
                  <a:spcPct val="90000"/>
                </a:lnSpc>
                <a:spcBef>
                  <a:spcPct val="0"/>
                </a:spcBef>
                <a:spcAft>
                  <a:spcPct val="35000"/>
                </a:spcAft>
              </a:pPr>
              <a:r>
                <a:rPr lang="zh-TW" altLang="en-US" sz="1600" b="1" dirty="0" smtClean="0">
                  <a:solidFill>
                    <a:prstClr val="black"/>
                  </a:solidFill>
                  <a:latin typeface="微軟正黑體" pitchFamily="34" charset="-120"/>
                </a:rPr>
                <a:t>伴唱機</a:t>
              </a:r>
              <a:endParaRPr lang="en-US" altLang="zh-TW" sz="1600" b="1" dirty="0" smtClean="0">
                <a:solidFill>
                  <a:prstClr val="black"/>
                </a:solidFill>
                <a:latin typeface="微軟正黑體" pitchFamily="34" charset="-120"/>
              </a:endParaRPr>
            </a:p>
            <a:p>
              <a:pPr algn="ctr" defTabSz="711200">
                <a:lnSpc>
                  <a:spcPct val="90000"/>
                </a:lnSpc>
                <a:spcBef>
                  <a:spcPct val="0"/>
                </a:spcBef>
                <a:spcAft>
                  <a:spcPct val="35000"/>
                </a:spcAft>
              </a:pPr>
              <a:r>
                <a:rPr lang="zh-TW" altLang="en-US" sz="1600" b="1" dirty="0" smtClean="0">
                  <a:solidFill>
                    <a:prstClr val="black"/>
                  </a:solidFill>
                  <a:latin typeface="微軟正黑體" pitchFamily="34" charset="-120"/>
                </a:rPr>
                <a:t>製造商</a:t>
              </a:r>
              <a:endParaRPr lang="zh-TW" altLang="en-US" sz="1600" b="1" dirty="0">
                <a:solidFill>
                  <a:prstClr val="black"/>
                </a:solidFill>
                <a:latin typeface="微軟正黑體" pitchFamily="34" charset="-120"/>
              </a:endParaRPr>
            </a:p>
          </p:txBody>
        </p:sp>
        <p:sp>
          <p:nvSpPr>
            <p:cNvPr id="11" name="向右箭號 10"/>
            <p:cNvSpPr/>
            <p:nvPr/>
          </p:nvSpPr>
          <p:spPr>
            <a:xfrm>
              <a:off x="5972524" y="2083546"/>
              <a:ext cx="2199876" cy="493216"/>
            </a:xfrm>
            <a:prstGeom prst="rightArrow">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b="1" dirty="0">
                <a:solidFill>
                  <a:srgbClr val="073E87">
                    <a:lumMod val="75000"/>
                  </a:srgbClr>
                </a:solidFill>
                <a:latin typeface="微軟正黑體" pitchFamily="34" charset="-120"/>
              </a:endParaRPr>
            </a:p>
          </p:txBody>
        </p:sp>
        <p:sp>
          <p:nvSpPr>
            <p:cNvPr id="12" name="向右箭號 11"/>
            <p:cNvSpPr/>
            <p:nvPr/>
          </p:nvSpPr>
          <p:spPr>
            <a:xfrm>
              <a:off x="903648" y="1976449"/>
              <a:ext cx="1521224"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200" b="1" dirty="0" smtClean="0">
                  <a:solidFill>
                    <a:srgbClr val="C00000"/>
                  </a:solidFill>
                  <a:latin typeface="微軟正黑體" pitchFamily="34" charset="-120"/>
                </a:rPr>
                <a:t>菜底歌</a:t>
              </a:r>
              <a:r>
                <a:rPr lang="zh-TW" altLang="en-US" sz="1200" b="1" dirty="0" smtClean="0">
                  <a:solidFill>
                    <a:srgbClr val="002060"/>
                  </a:solidFill>
                  <a:latin typeface="微軟正黑體" pitchFamily="34" charset="-120"/>
                </a:rPr>
                <a:t>重製授權</a:t>
              </a:r>
              <a:endParaRPr lang="zh-TW" altLang="en-US" sz="1200" b="1" dirty="0">
                <a:solidFill>
                  <a:srgbClr val="002060"/>
                </a:solidFill>
                <a:latin typeface="微軟正黑體" pitchFamily="34" charset="-120"/>
              </a:endParaRPr>
            </a:p>
          </p:txBody>
        </p:sp>
        <p:sp>
          <p:nvSpPr>
            <p:cNvPr id="13" name="矩形 12"/>
            <p:cNvSpPr/>
            <p:nvPr/>
          </p:nvSpPr>
          <p:spPr>
            <a:xfrm>
              <a:off x="5972524" y="1869039"/>
              <a:ext cx="2159272" cy="954107"/>
            </a:xfrm>
            <a:prstGeom prst="rect">
              <a:avLst/>
            </a:prstGeom>
          </p:spPr>
          <p:txBody>
            <a:bodyPr wrap="square">
              <a:spAutoFit/>
            </a:bodyPr>
            <a:lstStyle/>
            <a:p>
              <a:r>
                <a:rPr lang="en-US" altLang="zh-TW" sz="1400" b="1" dirty="0">
                  <a:solidFill>
                    <a:prstClr val="black"/>
                  </a:solidFill>
                  <a:latin typeface="標楷體" panose="03000509000000000000" pitchFamily="65" charset="-120"/>
                  <a:ea typeface="標楷體" panose="03000509000000000000" pitchFamily="65" charset="-120"/>
                </a:rPr>
                <a:t>1</a:t>
              </a:r>
              <a:r>
                <a:rPr lang="en-US" altLang="zh-TW" sz="1400" b="1" dirty="0" smtClean="0">
                  <a:solidFill>
                    <a:prstClr val="black"/>
                  </a:solidFill>
                  <a:latin typeface="標楷體" panose="03000509000000000000" pitchFamily="65" charset="-120"/>
                  <a:ea typeface="標楷體" panose="03000509000000000000" pitchFamily="65" charset="-120"/>
                </a:rPr>
                <a:t>.</a:t>
              </a:r>
              <a:r>
                <a:rPr lang="zh-TW" altLang="en-US" sz="1400" b="1" dirty="0">
                  <a:solidFill>
                    <a:srgbClr val="002060"/>
                  </a:solidFill>
                  <a:latin typeface="標楷體" panose="03000509000000000000" pitchFamily="65" charset="-120"/>
                  <a:ea typeface="標楷體" panose="03000509000000000000" pitchFamily="65" charset="-120"/>
                </a:rPr>
                <a:t>定期為店家灌錄</a:t>
              </a:r>
              <a:r>
                <a:rPr lang="zh-TW" altLang="en-US" sz="1400" b="1" dirty="0">
                  <a:solidFill>
                    <a:srgbClr val="FF0000"/>
                  </a:solidFill>
                  <a:latin typeface="標楷體" panose="03000509000000000000" pitchFamily="65" charset="-120"/>
                  <a:ea typeface="標楷體" panose="03000509000000000000" pitchFamily="65" charset="-120"/>
                </a:rPr>
                <a:t>新歌</a:t>
              </a:r>
              <a:endParaRPr lang="en-US" altLang="zh-TW" sz="1400" b="1" dirty="0">
                <a:solidFill>
                  <a:srgbClr val="002060"/>
                </a:solidFill>
                <a:latin typeface="標楷體" panose="03000509000000000000" pitchFamily="65" charset="-120"/>
                <a:ea typeface="標楷體" panose="03000509000000000000" pitchFamily="65" charset="-120"/>
              </a:endParaRPr>
            </a:p>
            <a:p>
              <a:endParaRPr lang="en-US" altLang="zh-TW" sz="1400" b="1" dirty="0" smtClean="0">
                <a:solidFill>
                  <a:prstClr val="black"/>
                </a:solidFill>
                <a:latin typeface="標楷體" panose="03000509000000000000" pitchFamily="65" charset="-120"/>
                <a:ea typeface="標楷體" panose="03000509000000000000" pitchFamily="65" charset="-120"/>
              </a:endParaRPr>
            </a:p>
            <a:p>
              <a:endParaRPr lang="en-US" altLang="zh-TW" sz="1400" b="1" dirty="0">
                <a:solidFill>
                  <a:prstClr val="black"/>
                </a:solidFill>
                <a:latin typeface="標楷體" panose="03000509000000000000" pitchFamily="65" charset="-120"/>
                <a:ea typeface="標楷體" panose="03000509000000000000" pitchFamily="65" charset="-120"/>
              </a:endParaRPr>
            </a:p>
            <a:p>
              <a:r>
                <a:rPr lang="en-US" altLang="zh-TW" sz="1400" b="1" dirty="0" smtClean="0">
                  <a:solidFill>
                    <a:prstClr val="black"/>
                  </a:solidFill>
                  <a:latin typeface="標楷體" panose="03000509000000000000" pitchFamily="65" charset="-120"/>
                  <a:ea typeface="標楷體" panose="03000509000000000000" pitchFamily="65" charset="-120"/>
                </a:rPr>
                <a:t>2.</a:t>
              </a:r>
              <a:r>
                <a:rPr lang="zh-TW" altLang="en-US" sz="1400" b="1" dirty="0">
                  <a:solidFill>
                    <a:prstClr val="black"/>
                  </a:solidFill>
                  <a:latin typeface="標楷體" panose="03000509000000000000" pitchFamily="65" charset="-120"/>
                  <a:ea typeface="標楷體" panose="03000509000000000000" pitchFamily="65" charset="-120"/>
                </a:rPr>
                <a:t>出租</a:t>
              </a:r>
              <a:r>
                <a:rPr lang="zh-TW" altLang="en-US" sz="1400" dirty="0">
                  <a:solidFill>
                    <a:prstClr val="black"/>
                  </a:solidFill>
                  <a:latin typeface="標楷體" panose="03000509000000000000" pitchFamily="65" charset="-120"/>
                  <a:ea typeface="標楷體" panose="03000509000000000000" pitchFamily="65" charset="-120"/>
                </a:rPr>
                <a:t>伴唱設備給</a:t>
              </a:r>
              <a:r>
                <a:rPr lang="zh-TW" altLang="en-US" sz="1400" dirty="0" smtClean="0">
                  <a:solidFill>
                    <a:prstClr val="black"/>
                  </a:solidFill>
                  <a:latin typeface="標楷體" panose="03000509000000000000" pitchFamily="65" charset="-120"/>
                  <a:ea typeface="標楷體" panose="03000509000000000000" pitchFamily="65" charset="-120"/>
                </a:rPr>
                <a:t>店家</a:t>
              </a:r>
              <a:endParaRPr lang="en-US" altLang="zh-TW" sz="1400" dirty="0">
                <a:solidFill>
                  <a:prstClr val="black"/>
                </a:solidFill>
                <a:latin typeface="標楷體" panose="03000509000000000000" pitchFamily="65" charset="-120"/>
                <a:ea typeface="標楷體" panose="03000509000000000000" pitchFamily="65" charset="-120"/>
              </a:endParaRPr>
            </a:p>
          </p:txBody>
        </p:sp>
        <p:sp>
          <p:nvSpPr>
            <p:cNvPr id="14" name="矩形 13"/>
            <p:cNvSpPr/>
            <p:nvPr/>
          </p:nvSpPr>
          <p:spPr>
            <a:xfrm>
              <a:off x="922714" y="2715737"/>
              <a:ext cx="1345030" cy="954107"/>
            </a:xfrm>
            <a:prstGeom prst="rect">
              <a:avLst/>
            </a:prstGeom>
          </p:spPr>
          <p:txBody>
            <a:bodyPr wrap="square">
              <a:spAutoFit/>
            </a:bodyPr>
            <a:lstStyle/>
            <a:p>
              <a:r>
                <a:rPr lang="zh-TW" altLang="en-US" sz="1400" dirty="0" smtClean="0">
                  <a:solidFill>
                    <a:srgbClr val="002060"/>
                  </a:solidFill>
                  <a:latin typeface="標楷體" panose="03000509000000000000" pitchFamily="65" charset="-120"/>
                  <a:ea typeface="標楷體" panose="03000509000000000000" pitchFamily="65" charset="-120"/>
                </a:rPr>
                <a:t>製造伴唱機時灌錄歌曲</a:t>
              </a:r>
              <a:r>
                <a:rPr lang="en-US" altLang="zh-TW" sz="1400" dirty="0" smtClean="0">
                  <a:solidFill>
                    <a:srgbClr val="002060"/>
                  </a:solidFill>
                  <a:latin typeface="標楷體" panose="03000509000000000000" pitchFamily="65" charset="-120"/>
                  <a:ea typeface="標楷體" panose="03000509000000000000" pitchFamily="65" charset="-120"/>
                </a:rPr>
                <a:t>(</a:t>
              </a:r>
              <a:r>
                <a:rPr lang="zh-TW" altLang="en-US" sz="1400" dirty="0" smtClean="0">
                  <a:solidFill>
                    <a:srgbClr val="FF0000"/>
                  </a:solidFill>
                  <a:latin typeface="標楷體" panose="03000509000000000000" pitchFamily="65" charset="-120"/>
                  <a:ea typeface="標楷體" panose="03000509000000000000" pitchFamily="65" charset="-120"/>
                </a:rPr>
                <a:t>菜底歌</a:t>
              </a:r>
              <a:r>
                <a:rPr lang="en-US" altLang="zh-TW" sz="1400" dirty="0" smtClean="0">
                  <a:solidFill>
                    <a:srgbClr val="002060"/>
                  </a:solidFill>
                  <a:latin typeface="標楷體" panose="03000509000000000000" pitchFamily="65" charset="-120"/>
                  <a:ea typeface="標楷體" panose="03000509000000000000" pitchFamily="65" charset="-120"/>
                </a:rPr>
                <a:t>)</a:t>
              </a:r>
              <a:r>
                <a:rPr lang="zh-TW" altLang="en-US" sz="1400" dirty="0" smtClean="0">
                  <a:solidFill>
                    <a:srgbClr val="002060"/>
                  </a:solidFill>
                  <a:latin typeface="標楷體" panose="03000509000000000000" pitchFamily="65" charset="-120"/>
                  <a:ea typeface="標楷體" panose="03000509000000000000" pitchFamily="65" charset="-120"/>
                </a:rPr>
                <a:t>之重製授權</a:t>
              </a:r>
              <a:endParaRPr lang="en-US" altLang="zh-TW" sz="1400" dirty="0" smtClean="0">
                <a:solidFill>
                  <a:srgbClr val="002060"/>
                </a:solidFill>
                <a:latin typeface="標楷體" panose="03000509000000000000" pitchFamily="65" charset="-120"/>
                <a:ea typeface="標楷體" panose="03000509000000000000" pitchFamily="65" charset="-120"/>
              </a:endParaRPr>
            </a:p>
            <a:p>
              <a:endParaRPr lang="en-US" altLang="zh-TW" sz="1400" dirty="0">
                <a:solidFill>
                  <a:srgbClr val="002060"/>
                </a:solidFill>
                <a:latin typeface="微軟正黑體" pitchFamily="34" charset="-120"/>
              </a:endParaRPr>
            </a:p>
          </p:txBody>
        </p:sp>
        <p:sp>
          <p:nvSpPr>
            <p:cNvPr id="15" name="圓角矩形 14"/>
            <p:cNvSpPr/>
            <p:nvPr/>
          </p:nvSpPr>
          <p:spPr>
            <a:xfrm>
              <a:off x="197304" y="1609500"/>
              <a:ext cx="702288" cy="274257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defTabSz="711200">
                <a:lnSpc>
                  <a:spcPct val="150000"/>
                </a:lnSpc>
                <a:spcBef>
                  <a:spcPct val="0"/>
                </a:spcBef>
                <a:spcAft>
                  <a:spcPct val="35000"/>
                </a:spcAft>
              </a:pPr>
              <a:r>
                <a:rPr lang="zh-TW" altLang="en-US" sz="1400" b="1" dirty="0" smtClean="0">
                  <a:solidFill>
                    <a:prstClr val="black"/>
                  </a:solidFill>
                  <a:latin typeface="標楷體" panose="03000509000000000000" pitchFamily="65" charset="-120"/>
                  <a:ea typeface="標楷體" panose="03000509000000000000" pitchFamily="65" charset="-120"/>
                </a:rPr>
                <a:t>版權公司、唱片公司</a:t>
              </a:r>
              <a:endParaRPr lang="en-US" altLang="zh-TW" sz="1400" b="1" dirty="0" smtClean="0">
                <a:solidFill>
                  <a:prstClr val="black"/>
                </a:solidFill>
                <a:latin typeface="標楷體" panose="03000509000000000000" pitchFamily="65" charset="-120"/>
                <a:ea typeface="標楷體" panose="03000509000000000000" pitchFamily="65" charset="-120"/>
              </a:endParaRPr>
            </a:p>
          </p:txBody>
        </p:sp>
        <p:sp>
          <p:nvSpPr>
            <p:cNvPr id="16" name="矩形 15"/>
            <p:cNvSpPr/>
            <p:nvPr/>
          </p:nvSpPr>
          <p:spPr>
            <a:xfrm>
              <a:off x="3520922" y="4914272"/>
              <a:ext cx="1455017" cy="307777"/>
            </a:xfrm>
            <a:prstGeom prst="rect">
              <a:avLst/>
            </a:prstGeom>
          </p:spPr>
          <p:txBody>
            <a:bodyPr wrap="square">
              <a:spAutoFit/>
            </a:bodyPr>
            <a:lstStyle/>
            <a:p>
              <a:endParaRPr lang="en-US" altLang="zh-TW" sz="1400" b="1" dirty="0">
                <a:solidFill>
                  <a:srgbClr val="002060"/>
                </a:solidFill>
                <a:latin typeface="標楷體" panose="03000509000000000000" pitchFamily="65" charset="-120"/>
                <a:ea typeface="標楷體" panose="03000509000000000000" pitchFamily="65" charset="-120"/>
              </a:endParaRPr>
            </a:p>
          </p:txBody>
        </p:sp>
        <p:sp>
          <p:nvSpPr>
            <p:cNvPr id="17" name="矩形 16"/>
            <p:cNvSpPr/>
            <p:nvPr/>
          </p:nvSpPr>
          <p:spPr>
            <a:xfrm>
              <a:off x="3354152" y="1395933"/>
              <a:ext cx="1790301" cy="1384995"/>
            </a:xfrm>
            <a:prstGeom prst="rect">
              <a:avLst/>
            </a:prstGeom>
          </p:spPr>
          <p:txBody>
            <a:bodyPr wrap="square">
              <a:spAutoFit/>
            </a:bodyPr>
            <a:lstStyle/>
            <a:p>
              <a:r>
                <a:rPr lang="en-US" altLang="zh-TW" sz="1400" dirty="0">
                  <a:solidFill>
                    <a:prstClr val="black"/>
                  </a:solidFill>
                  <a:latin typeface="標楷體" panose="03000509000000000000" pitchFamily="65" charset="-120"/>
                  <a:ea typeface="標楷體" panose="03000509000000000000" pitchFamily="65" charset="-120"/>
                </a:rPr>
                <a:t>1</a:t>
              </a:r>
              <a:r>
                <a:rPr lang="en-US" altLang="zh-TW" sz="1400" dirty="0" smtClean="0">
                  <a:solidFill>
                    <a:prstClr val="black"/>
                  </a:solidFill>
                  <a:latin typeface="標楷體" panose="03000509000000000000" pitchFamily="65" charset="-120"/>
                  <a:ea typeface="標楷體" panose="03000509000000000000" pitchFamily="65" charset="-120"/>
                </a:rPr>
                <a:t>.</a:t>
              </a:r>
              <a:r>
                <a:rPr lang="zh-TW" altLang="en-US" sz="1400" dirty="0" smtClean="0">
                  <a:solidFill>
                    <a:prstClr val="black"/>
                  </a:solidFill>
                  <a:latin typeface="標楷體" panose="03000509000000000000" pitchFamily="65" charset="-120"/>
                  <a:ea typeface="標楷體" panose="03000509000000000000" pitchFamily="65" charset="-120"/>
                </a:rPr>
                <a:t>交付</a:t>
              </a:r>
              <a:r>
                <a:rPr lang="zh-TW" altLang="en-US" sz="1400" b="1" dirty="0" smtClean="0">
                  <a:solidFill>
                    <a:prstClr val="black"/>
                  </a:solidFill>
                  <a:latin typeface="標楷體" panose="03000509000000000000" pitchFamily="65" charset="-120"/>
                  <a:ea typeface="標楷體" panose="03000509000000000000" pitchFamily="65" charset="-120"/>
                </a:rPr>
                <a:t>歌卡</a:t>
              </a:r>
              <a:r>
                <a:rPr lang="zh-TW" altLang="en-US" sz="1400" dirty="0" smtClean="0">
                  <a:solidFill>
                    <a:prstClr val="black"/>
                  </a:solidFill>
                  <a:latin typeface="標楷體" panose="03000509000000000000" pitchFamily="65" charset="-120"/>
                  <a:ea typeface="標楷體" panose="03000509000000000000" pitchFamily="65" charset="-120"/>
                </a:rPr>
                <a:t>給經銷商或放台主為店家灌新歌</a:t>
              </a:r>
              <a:endParaRPr lang="en-US" altLang="zh-TW" sz="1400" dirty="0" smtClean="0">
                <a:solidFill>
                  <a:prstClr val="black"/>
                </a:solidFill>
                <a:latin typeface="標楷體" panose="03000509000000000000" pitchFamily="65" charset="-120"/>
                <a:ea typeface="標楷體" panose="03000509000000000000" pitchFamily="65" charset="-120"/>
              </a:endParaRPr>
            </a:p>
            <a:p>
              <a:endParaRPr lang="en-US" altLang="zh-TW" sz="1400" b="1" dirty="0">
                <a:solidFill>
                  <a:prstClr val="black"/>
                </a:solidFill>
                <a:latin typeface="標楷體" panose="03000509000000000000" pitchFamily="65" charset="-120"/>
                <a:ea typeface="標楷體" panose="03000509000000000000" pitchFamily="65" charset="-120"/>
              </a:endParaRPr>
            </a:p>
            <a:p>
              <a:endParaRPr lang="en-US" altLang="zh-TW" sz="1400" b="1" dirty="0" smtClean="0">
                <a:solidFill>
                  <a:prstClr val="black"/>
                </a:solidFill>
                <a:latin typeface="標楷體" panose="03000509000000000000" pitchFamily="65" charset="-120"/>
                <a:ea typeface="標楷體" panose="03000509000000000000" pitchFamily="65" charset="-120"/>
              </a:endParaRPr>
            </a:p>
            <a:p>
              <a:r>
                <a:rPr lang="en-US" altLang="zh-TW" sz="1400" dirty="0" smtClean="0">
                  <a:solidFill>
                    <a:prstClr val="black"/>
                  </a:solidFill>
                  <a:latin typeface="標楷體" panose="03000509000000000000" pitchFamily="65" charset="-120"/>
                  <a:ea typeface="標楷體" panose="03000509000000000000" pitchFamily="65" charset="-120"/>
                </a:rPr>
                <a:t>2.</a:t>
              </a:r>
              <a:r>
                <a:rPr lang="zh-TW" altLang="en-US" sz="1400" b="1" dirty="0">
                  <a:solidFill>
                    <a:prstClr val="black"/>
                  </a:solidFill>
                  <a:latin typeface="標楷體" panose="03000509000000000000" pitchFamily="65" charset="-120"/>
                  <a:ea typeface="標楷體" panose="03000509000000000000" pitchFamily="65" charset="-120"/>
                </a:rPr>
                <a:t>租賃</a:t>
              </a:r>
              <a:r>
                <a:rPr lang="zh-TW" altLang="en-US" sz="1400" dirty="0">
                  <a:solidFill>
                    <a:prstClr val="black"/>
                  </a:solidFill>
                  <a:latin typeface="標楷體" panose="03000509000000000000" pitchFamily="65" charset="-120"/>
                  <a:ea typeface="標楷體" panose="03000509000000000000" pitchFamily="65" charset="-120"/>
                </a:rPr>
                <a:t>伴唱機</a:t>
              </a:r>
              <a:endParaRPr lang="en-US" altLang="zh-TW" sz="1400" dirty="0">
                <a:solidFill>
                  <a:srgbClr val="002060"/>
                </a:solidFill>
                <a:latin typeface="標楷體" panose="03000509000000000000" pitchFamily="65" charset="-120"/>
                <a:ea typeface="標楷體" panose="03000509000000000000" pitchFamily="65" charset="-120"/>
              </a:endParaRPr>
            </a:p>
          </p:txBody>
        </p:sp>
        <p:sp>
          <p:nvSpPr>
            <p:cNvPr id="18" name="橢圓形圖說文字 17"/>
            <p:cNvSpPr/>
            <p:nvPr/>
          </p:nvSpPr>
          <p:spPr>
            <a:xfrm>
              <a:off x="3563888" y="3743197"/>
              <a:ext cx="4637243" cy="2350099"/>
            </a:xfrm>
            <a:prstGeom prst="wedgeEllipseCallout">
              <a:avLst>
                <a:gd name="adj1" fmla="val -39127"/>
                <a:gd name="adj2" fmla="val -89140"/>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ü"/>
              </a:pPr>
              <a:r>
                <a:rPr lang="zh-TW" altLang="en-US" sz="1600" dirty="0" smtClean="0">
                  <a:solidFill>
                    <a:srgbClr val="002060"/>
                  </a:solidFill>
                  <a:latin typeface="標楷體" panose="03000509000000000000" pitchFamily="65" charset="-120"/>
                  <a:ea typeface="標楷體" panose="03000509000000000000" pitchFamily="65" charset="-120"/>
                </a:rPr>
                <a:t>另有部分業者是賣斷伴唱機，意即原製造商</a:t>
              </a:r>
              <a:r>
                <a:rPr lang="zh-TW" altLang="en-US" sz="1600" dirty="0" smtClean="0">
                  <a:solidFill>
                    <a:srgbClr val="FF0000"/>
                  </a:solidFill>
                  <a:latin typeface="標楷體" panose="03000509000000000000" pitchFamily="65" charset="-120"/>
                  <a:ea typeface="標楷體" panose="03000509000000000000" pitchFamily="65" charset="-120"/>
                </a:rPr>
                <a:t>未提供後續灌新歌之服務</a:t>
              </a:r>
              <a:r>
                <a:rPr lang="zh-TW" altLang="en-US" sz="1600" dirty="0" smtClean="0">
                  <a:solidFill>
                    <a:srgbClr val="002060"/>
                  </a:solidFill>
                  <a:latin typeface="標楷體" panose="03000509000000000000" pitchFamily="65" charset="-120"/>
                  <a:ea typeface="標楷體" panose="03000509000000000000" pitchFamily="65" charset="-120"/>
                </a:rPr>
                <a:t>，店家如</a:t>
              </a:r>
              <a:r>
                <a:rPr lang="zh-TW" altLang="en-US" sz="1600" dirty="0">
                  <a:solidFill>
                    <a:srgbClr val="002060"/>
                  </a:solidFill>
                  <a:latin typeface="標楷體" panose="03000509000000000000" pitchFamily="65" charset="-120"/>
                  <a:ea typeface="標楷體" panose="03000509000000000000" pitchFamily="65" charset="-120"/>
                </a:rPr>
                <a:t>欲灌新歌，會洽「伴唱歌曲</a:t>
              </a:r>
              <a:r>
                <a:rPr lang="en-US" altLang="zh-TW" sz="1600" dirty="0">
                  <a:solidFill>
                    <a:srgbClr val="002060"/>
                  </a:solidFill>
                  <a:latin typeface="標楷體" panose="03000509000000000000" pitchFamily="65" charset="-120"/>
                  <a:ea typeface="標楷體" panose="03000509000000000000" pitchFamily="65" charset="-120"/>
                </a:rPr>
                <a:t>(</a:t>
              </a:r>
              <a:r>
                <a:rPr lang="zh-TW" altLang="en-US" sz="1600" dirty="0">
                  <a:solidFill>
                    <a:srgbClr val="002060"/>
                  </a:solidFill>
                  <a:latin typeface="標楷體" panose="03000509000000000000" pitchFamily="65" charset="-120"/>
                  <a:ea typeface="標楷體" panose="03000509000000000000" pitchFamily="65" charset="-120"/>
                </a:rPr>
                <a:t>軟體</a:t>
              </a:r>
              <a:r>
                <a:rPr lang="en-US" altLang="zh-TW" sz="1600" dirty="0">
                  <a:solidFill>
                    <a:srgbClr val="002060"/>
                  </a:solidFill>
                  <a:latin typeface="標楷體" panose="03000509000000000000" pitchFamily="65" charset="-120"/>
                  <a:ea typeface="標楷體" panose="03000509000000000000" pitchFamily="65" charset="-120"/>
                </a:rPr>
                <a:t>)</a:t>
              </a:r>
              <a:r>
                <a:rPr lang="zh-TW" altLang="en-US" sz="1600" dirty="0">
                  <a:solidFill>
                    <a:srgbClr val="002060"/>
                  </a:solidFill>
                  <a:latin typeface="標楷體" panose="03000509000000000000" pitchFamily="65" charset="-120"/>
                  <a:ea typeface="標楷體" panose="03000509000000000000" pitchFamily="65" charset="-120"/>
                </a:rPr>
                <a:t>發行業者」，故</a:t>
              </a:r>
              <a:r>
                <a:rPr lang="zh-TW" altLang="en-US" sz="1600" u="sng" dirty="0">
                  <a:solidFill>
                    <a:srgbClr val="002060"/>
                  </a:solidFill>
                  <a:latin typeface="標楷體" panose="03000509000000000000" pitchFamily="65" charset="-120"/>
                  <a:ea typeface="標楷體" panose="03000509000000000000" pitchFamily="65" charset="-120"/>
                </a:rPr>
                <a:t>該軟體業者亦須另洽版權公司或唱片公司取得灌新歌之重製授權</a:t>
              </a:r>
            </a:p>
            <a:p>
              <a:pPr marL="285750" indent="-285750">
                <a:buClr>
                  <a:srgbClr val="C00000"/>
                </a:buClr>
                <a:buFont typeface="Wingdings" panose="05000000000000000000" pitchFamily="2" charset="2"/>
                <a:buChar char="ü"/>
              </a:pPr>
              <a:endParaRPr lang="zh-TW" altLang="en-US" sz="1600" b="1" dirty="0">
                <a:solidFill>
                  <a:schemeClr val="tx1"/>
                </a:solidFill>
                <a:latin typeface="標楷體" panose="03000509000000000000" pitchFamily="65" charset="-120"/>
                <a:ea typeface="標楷體" panose="03000509000000000000" pitchFamily="65" charset="-120"/>
              </a:endParaRPr>
            </a:p>
          </p:txBody>
        </p:sp>
      </p:grpSp>
    </p:spTree>
    <p:extLst>
      <p:ext uri="{BB962C8B-B14F-4D97-AF65-F5344CB8AC3E}">
        <p14:creationId xmlns:p14="http://schemas.microsoft.com/office/powerpoint/2010/main" val="6576949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800" b="1" dirty="0">
                <a:solidFill>
                  <a:srgbClr val="002060"/>
                </a:solidFill>
                <a:latin typeface="標楷體" pitchFamily="65" charset="-120"/>
                <a:ea typeface="標楷體" pitchFamily="65" charset="-120"/>
              </a:rPr>
              <a:t>提供下游店家之商業模式</a:t>
            </a:r>
            <a:r>
              <a:rPr lang="en-US" altLang="zh-TW" sz="2800" b="1" dirty="0">
                <a:solidFill>
                  <a:srgbClr val="002060"/>
                </a:solidFill>
                <a:latin typeface="標楷體" pitchFamily="65" charset="-120"/>
                <a:ea typeface="標楷體" pitchFamily="65" charset="-120"/>
              </a:rPr>
              <a:t>(</a:t>
            </a:r>
            <a:r>
              <a:rPr lang="zh-TW" altLang="en-US" sz="2800" b="1" dirty="0">
                <a:solidFill>
                  <a:srgbClr val="002060"/>
                </a:solidFill>
                <a:latin typeface="標楷體" pitchFamily="65" charset="-120"/>
                <a:ea typeface="標楷體" pitchFamily="65" charset="-120"/>
              </a:rPr>
              <a:t>含灌歌</a:t>
            </a:r>
            <a:r>
              <a:rPr lang="en-US" altLang="zh-TW" sz="2800" b="1" dirty="0">
                <a:solidFill>
                  <a:srgbClr val="002060"/>
                </a:solidFill>
                <a:latin typeface="標楷體" pitchFamily="65" charset="-120"/>
                <a:ea typeface="標楷體" pitchFamily="65" charset="-120"/>
              </a:rPr>
              <a:t>)</a:t>
            </a: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28</a:t>
            </a:fld>
            <a:endParaRPr lang="zh-TW" altLang="en-US" dirty="0"/>
          </a:p>
        </p:txBody>
      </p:sp>
      <p:sp>
        <p:nvSpPr>
          <p:cNvPr id="3" name="文字方塊 2"/>
          <p:cNvSpPr txBox="1"/>
          <p:nvPr/>
        </p:nvSpPr>
        <p:spPr>
          <a:xfrm>
            <a:off x="611560" y="1412776"/>
            <a:ext cx="8064896" cy="523220"/>
          </a:xfrm>
          <a:prstGeom prst="rect">
            <a:avLst/>
          </a:prstGeom>
          <a:noFill/>
        </p:spPr>
        <p:txBody>
          <a:bodyPr wrap="square" rtlCol="0">
            <a:spAutoFit/>
          </a:bodyPr>
          <a:lstStyle/>
          <a:p>
            <a:endParaRPr lang="zh-TW" altLang="en-US" sz="2800" dirty="0">
              <a:latin typeface="標楷體" pitchFamily="65" charset="-120"/>
              <a:ea typeface="標楷體" pitchFamily="65" charset="-120"/>
            </a:endParaRPr>
          </a:p>
        </p:txBody>
      </p:sp>
      <p:graphicFrame>
        <p:nvGraphicFramePr>
          <p:cNvPr id="19" name="資料庫圖表 18"/>
          <p:cNvGraphicFramePr/>
          <p:nvPr>
            <p:extLst>
              <p:ext uri="{D42A27DB-BD31-4B8C-83A1-F6EECF244321}">
                <p14:modId xmlns:p14="http://schemas.microsoft.com/office/powerpoint/2010/main" val="976610602"/>
              </p:ext>
            </p:extLst>
          </p:nvPr>
        </p:nvGraphicFramePr>
        <p:xfrm>
          <a:off x="533400" y="1397000"/>
          <a:ext cx="7855024"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48722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39752" y="404664"/>
            <a:ext cx="6048672" cy="738336"/>
          </a:xfrm>
        </p:spPr>
        <p:txBody>
          <a:bodyPr>
            <a:normAutofit/>
          </a:bodyPr>
          <a:lstStyle/>
          <a:p>
            <a:pPr algn="l"/>
            <a:r>
              <a:rPr lang="zh-TW" altLang="en-US" sz="3600" b="1" dirty="0">
                <a:solidFill>
                  <a:srgbClr val="002060"/>
                </a:solidFill>
                <a:latin typeface="標楷體" pitchFamily="65" charset="-120"/>
                <a:ea typeface="標楷體" pitchFamily="65" charset="-120"/>
              </a:rPr>
              <a:t>提供電腦伴唱機供顧客演唱</a:t>
            </a: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29</a:t>
            </a:fld>
            <a:endParaRPr lang="zh-TW" altLang="en-US"/>
          </a:p>
        </p:txBody>
      </p:sp>
      <p:graphicFrame>
        <p:nvGraphicFramePr>
          <p:cNvPr id="6" name="內容版面配置區 4"/>
          <p:cNvGraphicFramePr>
            <a:graphicFrameLocks noGrp="1"/>
          </p:cNvGraphicFramePr>
          <p:nvPr>
            <p:ph idx="1"/>
            <p:extLst>
              <p:ext uri="{D42A27DB-BD31-4B8C-83A1-F6EECF244321}">
                <p14:modId xmlns:p14="http://schemas.microsoft.com/office/powerpoint/2010/main" val="41218090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0900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a:xfrm>
            <a:off x="1331640" y="2996952"/>
            <a:ext cx="6912768" cy="820688"/>
          </a:xfrm>
        </p:spPr>
        <p:txBody>
          <a:bodyPr>
            <a:noAutofit/>
          </a:bodyPr>
          <a:lstStyle/>
          <a:p>
            <a:pPr marL="0" indent="0">
              <a:buNone/>
            </a:pPr>
            <a:r>
              <a:rPr lang="zh-TW" altLang="en-US" sz="4800" b="1" dirty="0" smtClean="0">
                <a:solidFill>
                  <a:schemeClr val="tx2">
                    <a:lumMod val="75000"/>
                  </a:schemeClr>
                </a:solidFill>
                <a:latin typeface="標楷體" pitchFamily="65" charset="-120"/>
                <a:ea typeface="標楷體" pitchFamily="65" charset="-120"/>
              </a:rPr>
              <a:t>壹、著作權</a:t>
            </a:r>
            <a:r>
              <a:rPr lang="zh-TW" altLang="en-US" sz="4800" b="1" dirty="0">
                <a:solidFill>
                  <a:schemeClr val="tx2">
                    <a:lumMod val="75000"/>
                  </a:schemeClr>
                </a:solidFill>
                <a:latin typeface="標楷體" pitchFamily="65" charset="-120"/>
                <a:ea typeface="標楷體" pitchFamily="65" charset="-120"/>
              </a:rPr>
              <a:t>基本概念介紹</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3</a:t>
            </a:fld>
            <a:endParaRPr lang="zh-TW" altLang="en-US"/>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200" b="1" dirty="0">
                <a:solidFill>
                  <a:srgbClr val="002060"/>
                </a:solidFill>
                <a:latin typeface="標楷體" pitchFamily="65" charset="-120"/>
                <a:ea typeface="標楷體" pitchFamily="65" charset="-120"/>
              </a:rPr>
              <a:t>唱歌</a:t>
            </a:r>
            <a:r>
              <a:rPr lang="en-US" altLang="zh-TW" sz="2200" b="1" dirty="0">
                <a:solidFill>
                  <a:srgbClr val="002060"/>
                </a:solidFill>
                <a:latin typeface="標楷體" pitchFamily="65" charset="-120"/>
                <a:ea typeface="標楷體" pitchFamily="65" charset="-120"/>
              </a:rPr>
              <a:t>(</a:t>
            </a:r>
            <a:r>
              <a:rPr lang="zh-TW" altLang="en-US" sz="2200" b="1" dirty="0">
                <a:solidFill>
                  <a:srgbClr val="002060"/>
                </a:solidFill>
                <a:latin typeface="標楷體" pitchFamily="65" charset="-120"/>
                <a:ea typeface="標楷體" pitchFamily="65" charset="-120"/>
              </a:rPr>
              <a:t>公開演出、公開上映</a:t>
            </a:r>
            <a:r>
              <a:rPr lang="en-US" altLang="zh-TW" sz="2200" b="1" dirty="0">
                <a:solidFill>
                  <a:srgbClr val="002060"/>
                </a:solidFill>
                <a:latin typeface="標楷體" pitchFamily="65" charset="-120"/>
                <a:ea typeface="標楷體" pitchFamily="65" charset="-120"/>
              </a:rPr>
              <a:t>)</a:t>
            </a:r>
            <a:r>
              <a:rPr lang="zh-TW" altLang="en-US" sz="2200" b="1" dirty="0">
                <a:solidFill>
                  <a:srgbClr val="002060"/>
                </a:solidFill>
                <a:latin typeface="標楷體" pitchFamily="65" charset="-120"/>
                <a:ea typeface="標楷體" pitchFamily="65" charset="-120"/>
              </a:rPr>
              <a:t>可能涉及對著作之利用</a:t>
            </a: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30</a:t>
            </a:fld>
            <a:endParaRPr lang="zh-TW" altLang="en-US" dirty="0"/>
          </a:p>
        </p:txBody>
      </p:sp>
      <p:sp>
        <p:nvSpPr>
          <p:cNvPr id="3" name="文字方塊 2"/>
          <p:cNvSpPr txBox="1"/>
          <p:nvPr/>
        </p:nvSpPr>
        <p:spPr>
          <a:xfrm>
            <a:off x="611560" y="1412776"/>
            <a:ext cx="8064896" cy="523220"/>
          </a:xfrm>
          <a:prstGeom prst="rect">
            <a:avLst/>
          </a:prstGeom>
          <a:noFill/>
        </p:spPr>
        <p:txBody>
          <a:bodyPr wrap="square" rtlCol="0">
            <a:spAutoFit/>
          </a:bodyPr>
          <a:lstStyle/>
          <a:p>
            <a:endParaRPr lang="zh-TW" altLang="en-US" sz="2800" dirty="0">
              <a:latin typeface="標楷體" pitchFamily="65" charset="-120"/>
              <a:ea typeface="標楷體" pitchFamily="65" charset="-120"/>
            </a:endParaRPr>
          </a:p>
        </p:txBody>
      </p:sp>
      <p:graphicFrame>
        <p:nvGraphicFramePr>
          <p:cNvPr id="7" name="內容版面配置區 5"/>
          <p:cNvGraphicFramePr>
            <a:graphicFrameLocks noGrp="1"/>
          </p:cNvGraphicFramePr>
          <p:nvPr>
            <p:ph idx="1"/>
            <p:extLst>
              <p:ext uri="{D42A27DB-BD31-4B8C-83A1-F6EECF244321}">
                <p14:modId xmlns:p14="http://schemas.microsoft.com/office/powerpoint/2010/main" val="3756208353"/>
              </p:ext>
            </p:extLst>
          </p:nvPr>
        </p:nvGraphicFramePr>
        <p:xfrm>
          <a:off x="107504" y="836712"/>
          <a:ext cx="8928992" cy="5400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Sound"/>
          <p:cNvSpPr>
            <a:spLocks noEditPoints="1" noChangeArrowheads="1"/>
          </p:cNvSpPr>
          <p:nvPr/>
        </p:nvSpPr>
        <p:spPr bwMode="auto">
          <a:xfrm>
            <a:off x="755577" y="1617221"/>
            <a:ext cx="576064" cy="587643"/>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TW" altLang="en-US"/>
          </a:p>
        </p:txBody>
      </p:sp>
      <p:sp>
        <p:nvSpPr>
          <p:cNvPr id="9" name="Music"/>
          <p:cNvSpPr>
            <a:spLocks noEditPoints="1" noChangeArrowheads="1"/>
          </p:cNvSpPr>
          <p:nvPr/>
        </p:nvSpPr>
        <p:spPr bwMode="auto">
          <a:xfrm rot="1602491">
            <a:off x="2392459" y="2036278"/>
            <a:ext cx="377565" cy="337171"/>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TW" altLang="en-US"/>
          </a:p>
        </p:txBody>
      </p:sp>
      <p:graphicFrame>
        <p:nvGraphicFramePr>
          <p:cNvPr id="10" name="表格 9"/>
          <p:cNvGraphicFramePr>
            <a:graphicFrameLocks noGrp="1"/>
          </p:cNvGraphicFramePr>
          <p:nvPr>
            <p:extLst>
              <p:ext uri="{D42A27DB-BD31-4B8C-83A1-F6EECF244321}">
                <p14:modId xmlns:p14="http://schemas.microsoft.com/office/powerpoint/2010/main" val="436147106"/>
              </p:ext>
            </p:extLst>
          </p:nvPr>
        </p:nvGraphicFramePr>
        <p:xfrm>
          <a:off x="5364088" y="2348880"/>
          <a:ext cx="3456384" cy="1310640"/>
        </p:xfrm>
        <a:graphic>
          <a:graphicData uri="http://schemas.openxmlformats.org/drawingml/2006/table">
            <a:tbl>
              <a:tblPr firstRow="1" bandRow="1">
                <a:tableStyleId>{0505E3EF-67EA-436B-97B2-0124C06EBD24}</a:tableStyleId>
              </a:tblPr>
              <a:tblGrid>
                <a:gridCol w="3456384"/>
              </a:tblGrid>
              <a:tr h="1152128">
                <a:tc>
                  <a:txBody>
                    <a:bodyPr/>
                    <a:lstStyle/>
                    <a:p>
                      <a:endParaRPr lang="en-US" altLang="zh-TW" sz="1600" dirty="0" smtClean="0">
                        <a:solidFill>
                          <a:srgbClr val="002060"/>
                        </a:solidFill>
                        <a:latin typeface="標楷體" panose="03000509000000000000" pitchFamily="65" charset="-120"/>
                        <a:ea typeface="標楷體" panose="03000509000000000000" pitchFamily="65" charset="-120"/>
                      </a:endParaRPr>
                    </a:p>
                    <a:p>
                      <a:r>
                        <a:rPr lang="zh-TW" altLang="en-US" sz="1600" dirty="0" smtClean="0">
                          <a:solidFill>
                            <a:srgbClr val="002060"/>
                          </a:solidFill>
                          <a:latin typeface="標楷體" panose="03000509000000000000" pitchFamily="65" charset="-120"/>
                          <a:ea typeface="標楷體" panose="03000509000000000000" pitchFamily="65" charset="-120"/>
                        </a:rPr>
                        <a:t>原聲原影之</a:t>
                      </a:r>
                      <a:r>
                        <a:rPr lang="zh-TW" altLang="en-US" sz="1600" dirty="0" smtClean="0">
                          <a:solidFill>
                            <a:srgbClr val="C00000"/>
                          </a:solidFill>
                          <a:latin typeface="標楷體" panose="03000509000000000000" pitchFamily="65" charset="-120"/>
                          <a:ea typeface="標楷體" panose="03000509000000000000" pitchFamily="65" charset="-120"/>
                        </a:rPr>
                        <a:t>公開上映</a:t>
                      </a:r>
                      <a:r>
                        <a:rPr lang="zh-TW" altLang="en-US" sz="1600" dirty="0" smtClean="0">
                          <a:solidFill>
                            <a:srgbClr val="002060"/>
                          </a:solidFill>
                          <a:latin typeface="標楷體" panose="03000509000000000000" pitchFamily="65" charset="-120"/>
                          <a:ea typeface="標楷體" panose="03000509000000000000" pitchFamily="65" charset="-120"/>
                        </a:rPr>
                        <a:t>授權，由伴唱機製造商向版權公司、唱片公司取得</a:t>
                      </a:r>
                      <a:r>
                        <a:rPr lang="zh-TW" altLang="en-US" sz="1600" dirty="0" smtClean="0">
                          <a:solidFill>
                            <a:srgbClr val="C00000"/>
                          </a:solidFill>
                          <a:latin typeface="標楷體" panose="03000509000000000000" pitchFamily="65" charset="-120"/>
                          <a:ea typeface="標楷體" panose="03000509000000000000" pitchFamily="65" charset="-120"/>
                        </a:rPr>
                        <a:t>重製</a:t>
                      </a:r>
                      <a:r>
                        <a:rPr lang="zh-TW" altLang="en-US" sz="1600" dirty="0" smtClean="0">
                          <a:solidFill>
                            <a:srgbClr val="002060"/>
                          </a:solidFill>
                          <a:latin typeface="標楷體" panose="03000509000000000000" pitchFamily="65" charset="-120"/>
                          <a:ea typeface="標楷體" panose="03000509000000000000" pitchFamily="65" charset="-120"/>
                        </a:rPr>
                        <a:t>授權時，</a:t>
                      </a:r>
                      <a:r>
                        <a:rPr lang="zh-TW" altLang="en-US" sz="1600" u="sng" dirty="0" smtClean="0">
                          <a:solidFill>
                            <a:srgbClr val="002060"/>
                          </a:solidFill>
                          <a:latin typeface="標楷體" panose="03000509000000000000" pitchFamily="65" charset="-120"/>
                          <a:ea typeface="標楷體" panose="03000509000000000000" pitchFamily="65" charset="-120"/>
                        </a:rPr>
                        <a:t>一併</a:t>
                      </a:r>
                      <a:r>
                        <a:rPr lang="zh-TW" altLang="en-US" sz="1600" dirty="0" smtClean="0">
                          <a:solidFill>
                            <a:srgbClr val="002060"/>
                          </a:solidFill>
                          <a:latin typeface="標楷體" panose="03000509000000000000" pitchFamily="65" charset="-120"/>
                          <a:ea typeface="標楷體" panose="03000509000000000000" pitchFamily="65" charset="-120"/>
                        </a:rPr>
                        <a:t>取得授權</a:t>
                      </a:r>
                      <a:r>
                        <a:rPr lang="en-US" altLang="zh-TW" sz="1600" b="0" dirty="0" smtClean="0">
                          <a:solidFill>
                            <a:srgbClr val="002060"/>
                          </a:solidFill>
                          <a:latin typeface="標楷體" panose="03000509000000000000" pitchFamily="65" charset="-120"/>
                          <a:ea typeface="標楷體" panose="03000509000000000000" pitchFamily="65" charset="-120"/>
                        </a:rPr>
                        <a:t>(</a:t>
                      </a:r>
                      <a:r>
                        <a:rPr lang="zh-TW" altLang="en-US" sz="1600" b="0" dirty="0" smtClean="0">
                          <a:solidFill>
                            <a:srgbClr val="002060"/>
                          </a:solidFill>
                          <a:latin typeface="標楷體" panose="03000509000000000000" pitchFamily="65" charset="-120"/>
                          <a:ea typeface="標楷體" panose="03000509000000000000" pitchFamily="65" charset="-120"/>
                        </a:rPr>
                        <a:t>非向</a:t>
                      </a:r>
                      <a:r>
                        <a:rPr lang="en-US" altLang="zh-TW" sz="1600" b="0" dirty="0" smtClean="0">
                          <a:solidFill>
                            <a:srgbClr val="002060"/>
                          </a:solidFill>
                          <a:latin typeface="標楷體" panose="03000509000000000000" pitchFamily="65" charset="-120"/>
                          <a:ea typeface="標楷體" panose="03000509000000000000" pitchFamily="65" charset="-120"/>
                        </a:rPr>
                        <a:t>ARCO</a:t>
                      </a:r>
                      <a:r>
                        <a:rPr lang="zh-TW" altLang="en-US" sz="1600" b="0" dirty="0" smtClean="0">
                          <a:solidFill>
                            <a:srgbClr val="002060"/>
                          </a:solidFill>
                          <a:latin typeface="標楷體" panose="03000509000000000000" pitchFamily="65" charset="-120"/>
                          <a:ea typeface="標楷體" panose="03000509000000000000" pitchFamily="65" charset="-120"/>
                        </a:rPr>
                        <a:t>取得授權</a:t>
                      </a:r>
                      <a:r>
                        <a:rPr lang="en-US" altLang="zh-TW" sz="1600" b="0" dirty="0" smtClean="0">
                          <a:solidFill>
                            <a:srgbClr val="002060"/>
                          </a:solidFill>
                          <a:latin typeface="標楷體" panose="03000509000000000000" pitchFamily="65" charset="-120"/>
                          <a:ea typeface="標楷體" panose="03000509000000000000" pitchFamily="65" charset="-120"/>
                        </a:rPr>
                        <a:t>)</a:t>
                      </a:r>
                      <a:endParaRPr lang="zh-TW" altLang="en-US" sz="1600" b="0" dirty="0" smtClean="0">
                        <a:solidFill>
                          <a:srgbClr val="002060"/>
                        </a:solidFill>
                        <a:latin typeface="標楷體" panose="03000509000000000000" pitchFamily="65" charset="-120"/>
                        <a:ea typeface="標楷體" panose="03000509000000000000" pitchFamily="65" charset="-120"/>
                      </a:endParaRPr>
                    </a:p>
                  </a:txBody>
                  <a:tcPr/>
                </a:tc>
              </a:tr>
            </a:tbl>
          </a:graphicData>
        </a:graphic>
      </p:graphicFrame>
      <p:sp>
        <p:nvSpPr>
          <p:cNvPr id="11" name="橢圓形圖說文字 10"/>
          <p:cNvSpPr/>
          <p:nvPr/>
        </p:nvSpPr>
        <p:spPr>
          <a:xfrm>
            <a:off x="4644008" y="5183357"/>
            <a:ext cx="3960440" cy="1630019"/>
          </a:xfrm>
          <a:prstGeom prst="wedgeEllipseCallout">
            <a:avLst>
              <a:gd name="adj1" fmla="val -20807"/>
              <a:gd name="adj2" fmla="val -63342"/>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ü"/>
            </a:pPr>
            <a:r>
              <a:rPr lang="zh-TW" altLang="en-US" sz="1600" b="1" dirty="0">
                <a:solidFill>
                  <a:srgbClr val="002060"/>
                </a:solidFill>
                <a:latin typeface="標楷體" panose="03000509000000000000" pitchFamily="65" charset="-120"/>
                <a:ea typeface="標楷體" panose="03000509000000000000" pitchFamily="65" charset="-120"/>
              </a:rPr>
              <a:t>由於</a:t>
            </a:r>
            <a:r>
              <a:rPr lang="zh-TW" altLang="en-US" sz="1600" b="1" dirty="0" smtClean="0">
                <a:solidFill>
                  <a:srgbClr val="002060"/>
                </a:solidFill>
                <a:latin typeface="標楷體" panose="03000509000000000000" pitchFamily="65" charset="-120"/>
                <a:ea typeface="標楷體" panose="03000509000000000000" pitchFamily="65" charset="-120"/>
              </a:rPr>
              <a:t>錄音</a:t>
            </a:r>
            <a:r>
              <a:rPr lang="zh-TW" altLang="en-US" sz="1600" b="1" dirty="0">
                <a:solidFill>
                  <a:srgbClr val="002060"/>
                </a:solidFill>
                <a:latin typeface="標楷體" panose="03000509000000000000" pitchFamily="65" charset="-120"/>
                <a:ea typeface="標楷體" panose="03000509000000000000" pitchFamily="65" charset="-120"/>
              </a:rPr>
              <a:t>著作</a:t>
            </a:r>
            <a:r>
              <a:rPr lang="en-US" altLang="zh-TW" sz="1600" b="1" dirty="0" smtClean="0">
                <a:solidFill>
                  <a:srgbClr val="002060"/>
                </a:solidFill>
                <a:latin typeface="標楷體" panose="03000509000000000000" pitchFamily="65" charset="-120"/>
                <a:ea typeface="標楷體" panose="03000509000000000000" pitchFamily="65" charset="-120"/>
              </a:rPr>
              <a:t>(MP3</a:t>
            </a:r>
            <a:r>
              <a:rPr lang="zh-TW" altLang="en-US" sz="1600" b="1" dirty="0" smtClean="0">
                <a:solidFill>
                  <a:srgbClr val="002060"/>
                </a:solidFill>
                <a:latin typeface="標楷體" panose="03000509000000000000" pitchFamily="65" charset="-120"/>
                <a:ea typeface="標楷體" panose="03000509000000000000" pitchFamily="65" charset="-120"/>
              </a:rPr>
              <a:t>、</a:t>
            </a:r>
            <a:r>
              <a:rPr lang="en-US" altLang="zh-TW" sz="1600" b="1" dirty="0" smtClean="0">
                <a:solidFill>
                  <a:srgbClr val="002060"/>
                </a:solidFill>
                <a:latin typeface="標楷體" panose="03000509000000000000" pitchFamily="65" charset="-120"/>
                <a:ea typeface="標楷體" panose="03000509000000000000" pitchFamily="65" charset="-120"/>
              </a:rPr>
              <a:t>MIDI</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、視聽著作</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如風景畫面</a:t>
            </a:r>
            <a:r>
              <a:rPr lang="en-US" altLang="zh-TW" sz="1600" b="1" dirty="0" smtClean="0">
                <a:solidFill>
                  <a:srgbClr val="002060"/>
                </a:solidFill>
                <a:latin typeface="標楷體" panose="03000509000000000000" pitchFamily="65" charset="-120"/>
                <a:ea typeface="標楷體" panose="03000509000000000000" pitchFamily="65" charset="-120"/>
              </a:rPr>
              <a:t>…)</a:t>
            </a:r>
            <a:r>
              <a:rPr lang="zh-TW" altLang="en-US" sz="1600" b="1" dirty="0" smtClean="0">
                <a:solidFill>
                  <a:srgbClr val="002060"/>
                </a:solidFill>
                <a:latin typeface="標楷體" panose="03000509000000000000" pitchFamily="65" charset="-120"/>
                <a:ea typeface="標楷體" panose="03000509000000000000" pitchFamily="65" charset="-120"/>
              </a:rPr>
              <a:t>之權利，</a:t>
            </a:r>
            <a:r>
              <a:rPr lang="zh-TW" altLang="en-US" sz="1600" b="1" u="sng" dirty="0" smtClean="0">
                <a:solidFill>
                  <a:srgbClr val="7030A0"/>
                </a:solidFill>
                <a:latin typeface="標楷體" panose="03000509000000000000" pitchFamily="65" charset="-120"/>
                <a:ea typeface="標楷體" panose="03000509000000000000" pitchFamily="65" charset="-120"/>
              </a:rPr>
              <a:t>多由伴唱機</a:t>
            </a:r>
            <a:r>
              <a:rPr lang="zh-TW" altLang="en-US" sz="1600" b="1" u="sng" dirty="0">
                <a:solidFill>
                  <a:srgbClr val="7030A0"/>
                </a:solidFill>
                <a:latin typeface="標楷體" panose="03000509000000000000" pitchFamily="65" charset="-120"/>
                <a:ea typeface="標楷體" panose="03000509000000000000" pitchFamily="65" charset="-120"/>
              </a:rPr>
              <a:t>製造</a:t>
            </a:r>
            <a:r>
              <a:rPr lang="zh-TW" altLang="en-US" sz="1600" b="1" u="sng" dirty="0" smtClean="0">
                <a:solidFill>
                  <a:srgbClr val="7030A0"/>
                </a:solidFill>
                <a:latin typeface="標楷體" panose="03000509000000000000" pitchFamily="65" charset="-120"/>
                <a:ea typeface="標楷體" panose="03000509000000000000" pitchFamily="65" charset="-120"/>
              </a:rPr>
              <a:t>業者享有或取得授權</a:t>
            </a:r>
            <a:r>
              <a:rPr lang="zh-TW" altLang="en-US" sz="1600" b="1" dirty="0" smtClean="0">
                <a:solidFill>
                  <a:srgbClr val="002060"/>
                </a:solidFill>
                <a:latin typeface="標楷體" panose="03000509000000000000" pitchFamily="65" charset="-120"/>
                <a:ea typeface="標楷體" panose="03000509000000000000" pitchFamily="65" charset="-120"/>
              </a:rPr>
              <a:t>，實務上利用人無須另取得授權</a:t>
            </a:r>
            <a:endParaRPr lang="zh-TW" altLang="en-US" sz="1600" b="1" dirty="0">
              <a:solidFill>
                <a:schemeClr val="tx1"/>
              </a:solidFill>
              <a:latin typeface="標楷體" panose="03000509000000000000" pitchFamily="65" charset="-120"/>
              <a:ea typeface="標楷體" panose="03000509000000000000" pitchFamily="65" charset="-120"/>
            </a:endParaRPr>
          </a:p>
        </p:txBody>
      </p:sp>
      <p:graphicFrame>
        <p:nvGraphicFramePr>
          <p:cNvPr id="12" name="表格 11"/>
          <p:cNvGraphicFramePr>
            <a:graphicFrameLocks noGrp="1"/>
          </p:cNvGraphicFramePr>
          <p:nvPr>
            <p:extLst>
              <p:ext uri="{D42A27DB-BD31-4B8C-83A1-F6EECF244321}">
                <p14:modId xmlns:p14="http://schemas.microsoft.com/office/powerpoint/2010/main" val="2104867272"/>
              </p:ext>
            </p:extLst>
          </p:nvPr>
        </p:nvGraphicFramePr>
        <p:xfrm>
          <a:off x="5316252" y="4221089"/>
          <a:ext cx="3504220" cy="720735"/>
        </p:xfrm>
        <a:graphic>
          <a:graphicData uri="http://schemas.openxmlformats.org/drawingml/2006/table">
            <a:tbl>
              <a:tblPr firstRow="1" bandRow="1">
                <a:tableStyleId>{22838BEF-8BB2-4498-84A7-C5851F593DF1}</a:tableStyleId>
              </a:tblPr>
              <a:tblGrid>
                <a:gridCol w="3504220"/>
              </a:tblGrid>
              <a:tr h="720735">
                <a:tc>
                  <a:txBody>
                    <a:bodyPr/>
                    <a:lstStyle/>
                    <a:p>
                      <a:pPr lvl="0"/>
                      <a:r>
                        <a:rPr lang="zh-TW" altLang="en-US" sz="1800" b="1" dirty="0" smtClean="0">
                          <a:latin typeface="標楷體" panose="03000509000000000000" pitchFamily="65" charset="-120"/>
                          <a:ea typeface="標楷體" panose="03000509000000000000" pitchFamily="65" charset="-120"/>
                        </a:rPr>
                        <a:t>錄音著作</a:t>
                      </a:r>
                      <a:r>
                        <a:rPr lang="zh-TW" altLang="en-US" sz="1800" b="0" dirty="0" smtClean="0">
                          <a:latin typeface="標楷體" panose="03000509000000000000" pitchFamily="65" charset="-120"/>
                          <a:ea typeface="標楷體" panose="03000509000000000000" pitchFamily="65" charset="-120"/>
                        </a:rPr>
                        <a:t>公開演出報酬請求權</a:t>
                      </a:r>
                    </a:p>
                    <a:p>
                      <a:pPr lvl="0"/>
                      <a:r>
                        <a:rPr lang="zh-TW" altLang="en-US" sz="1800" b="1" dirty="0" smtClean="0">
                          <a:latin typeface="標楷體" panose="03000509000000000000" pitchFamily="65" charset="-120"/>
                          <a:ea typeface="標楷體" panose="03000509000000000000" pitchFamily="65" charset="-120"/>
                        </a:rPr>
                        <a:t>視聽著作</a:t>
                      </a:r>
                      <a:r>
                        <a:rPr lang="zh-TW" altLang="en-US" sz="1800" b="0" dirty="0" smtClean="0">
                          <a:latin typeface="標楷體" panose="03000509000000000000" pitchFamily="65" charset="-120"/>
                          <a:ea typeface="標楷體" panose="03000509000000000000" pitchFamily="65" charset="-120"/>
                        </a:rPr>
                        <a:t>公開上映</a:t>
                      </a:r>
                    </a:p>
                  </a:txBody>
                  <a:tcPr/>
                </a:tc>
              </a:tr>
            </a:tbl>
          </a:graphicData>
        </a:graphic>
      </p:graphicFrame>
      <p:graphicFrame>
        <p:nvGraphicFramePr>
          <p:cNvPr id="13" name="表格 12"/>
          <p:cNvGraphicFramePr>
            <a:graphicFrameLocks noGrp="1"/>
          </p:cNvGraphicFramePr>
          <p:nvPr>
            <p:extLst>
              <p:ext uri="{D42A27DB-BD31-4B8C-83A1-F6EECF244321}">
                <p14:modId xmlns:p14="http://schemas.microsoft.com/office/powerpoint/2010/main" val="2258539555"/>
              </p:ext>
            </p:extLst>
          </p:nvPr>
        </p:nvGraphicFramePr>
        <p:xfrm>
          <a:off x="251520" y="4581128"/>
          <a:ext cx="3312368" cy="2088232"/>
        </p:xfrm>
        <a:graphic>
          <a:graphicData uri="http://schemas.openxmlformats.org/drawingml/2006/table">
            <a:tbl>
              <a:tblPr firstRow="1" bandRow="1">
                <a:tableStyleId>{8A107856-5554-42FB-B03E-39F5DBC370BA}</a:tableStyleId>
              </a:tblPr>
              <a:tblGrid>
                <a:gridCol w="3312368"/>
              </a:tblGrid>
              <a:tr h="2088232">
                <a:tc>
                  <a:txBody>
                    <a:bodyPr/>
                    <a:lstStyle/>
                    <a:p>
                      <a:r>
                        <a:rPr lang="en-US" altLang="zh-TW" dirty="0" smtClean="0"/>
                        <a:t>MP3</a:t>
                      </a:r>
                    </a:p>
                    <a:p>
                      <a:r>
                        <a:rPr lang="zh-TW" altLang="en-US" sz="1600" b="0" dirty="0" smtClean="0">
                          <a:latin typeface="標楷體" panose="03000509000000000000" pitchFamily="65" charset="-120"/>
                          <a:ea typeface="標楷體" panose="03000509000000000000" pitchFamily="65" charset="-120"/>
                        </a:rPr>
                        <a:t>乃介於</a:t>
                      </a:r>
                      <a:r>
                        <a:rPr lang="zh-TW" altLang="en-US" sz="1600" b="0" u="sng" dirty="0" smtClean="0">
                          <a:latin typeface="標楷體" panose="03000509000000000000" pitchFamily="65" charset="-120"/>
                          <a:ea typeface="標楷體" panose="03000509000000000000" pitchFamily="65" charset="-120"/>
                        </a:rPr>
                        <a:t>原聲原影</a:t>
                      </a:r>
                      <a:r>
                        <a:rPr lang="zh-TW" altLang="en-US" sz="1600" b="0" dirty="0" smtClean="0">
                          <a:latin typeface="標楷體" panose="03000509000000000000" pitchFamily="65" charset="-120"/>
                          <a:ea typeface="標楷體" panose="03000509000000000000" pitchFamily="65" charset="-120"/>
                        </a:rPr>
                        <a:t>與</a:t>
                      </a:r>
                      <a:r>
                        <a:rPr lang="en-US" altLang="zh-TW" sz="1600" b="0" u="sng"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間的一種檔案格式，俗稱「</a:t>
                      </a:r>
                      <a:r>
                        <a:rPr lang="en-US" altLang="zh-TW" sz="1600" b="0" dirty="0" smtClean="0">
                          <a:solidFill>
                            <a:srgbClr val="C00000"/>
                          </a:solidFill>
                          <a:latin typeface="標楷體" panose="03000509000000000000" pitchFamily="65" charset="-120"/>
                          <a:ea typeface="標楷體" panose="03000509000000000000" pitchFamily="65" charset="-120"/>
                        </a:rPr>
                        <a:t>B</a:t>
                      </a:r>
                      <a:r>
                        <a:rPr lang="zh-TW" altLang="en-US" sz="1600" b="0" dirty="0" smtClean="0">
                          <a:solidFill>
                            <a:srgbClr val="C00000"/>
                          </a:solidFill>
                          <a:latin typeface="標楷體" panose="03000509000000000000" pitchFamily="65" charset="-120"/>
                          <a:ea typeface="標楷體" panose="03000509000000000000" pitchFamily="65" charset="-120"/>
                        </a:rPr>
                        <a:t>版歌曲</a:t>
                      </a:r>
                      <a:r>
                        <a:rPr lang="zh-TW" altLang="en-US" sz="1600" b="0" dirty="0" smtClean="0">
                          <a:latin typeface="標楷體" panose="03000509000000000000" pitchFamily="65" charset="-120"/>
                          <a:ea typeface="標楷體" panose="03000509000000000000" pitchFamily="65" charset="-120"/>
                        </a:rPr>
                        <a:t>」，由伴唱機製造商另行錄製</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旋律與原聲相近、找人另外配唱</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，聽起來的效果與原聲原影較為類似；而</a:t>
                      </a:r>
                      <a:r>
                        <a:rPr lang="en-US" altLang="zh-TW" sz="1600" b="0"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音調節奏為「蹦洽</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蹦洽</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較單調之編曲</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老人愛唱</a:t>
                      </a:r>
                      <a:r>
                        <a:rPr lang="en-US" altLang="zh-TW" sz="1600" b="0" dirty="0" smtClean="0">
                          <a:latin typeface="標楷體" panose="03000509000000000000" pitchFamily="65" charset="-120"/>
                          <a:ea typeface="標楷體" panose="03000509000000000000" pitchFamily="65" charset="-120"/>
                        </a:rPr>
                        <a:t>)</a:t>
                      </a:r>
                    </a:p>
                  </a:txBody>
                  <a:tcPr/>
                </a:tc>
              </a:tr>
            </a:tbl>
          </a:graphicData>
        </a:graphic>
      </p:graphicFrame>
      <p:sp>
        <p:nvSpPr>
          <p:cNvPr id="14" name="向右箭號 13"/>
          <p:cNvSpPr/>
          <p:nvPr/>
        </p:nvSpPr>
        <p:spPr>
          <a:xfrm rot="16200000">
            <a:off x="5445377" y="2292272"/>
            <a:ext cx="277514" cy="296076"/>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zh-TW" altLang="en-US" sz="1200" b="1" dirty="0">
              <a:solidFill>
                <a:srgbClr val="073E87">
                  <a:lumMod val="75000"/>
                </a:srgbClr>
              </a:solidFill>
              <a:latin typeface="微軟正黑體" pitchFamily="34" charset="-120"/>
            </a:endParaRPr>
          </a:p>
        </p:txBody>
      </p:sp>
    </p:spTree>
    <p:extLst>
      <p:ext uri="{BB962C8B-B14F-4D97-AF65-F5344CB8AC3E}">
        <p14:creationId xmlns:p14="http://schemas.microsoft.com/office/powerpoint/2010/main" val="9514201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3200" b="1" dirty="0" smtClean="0">
                <a:solidFill>
                  <a:srgbClr val="002060"/>
                </a:solidFill>
                <a:latin typeface="標楷體" pitchFamily="65" charset="-120"/>
                <a:ea typeface="標楷體" pitchFamily="65" charset="-120"/>
              </a:rPr>
              <a:t>由誰取得公開演出之授權</a:t>
            </a:r>
            <a:endParaRPr lang="zh-TW" altLang="en-US" sz="32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31</a:t>
            </a:fld>
            <a:endParaRPr lang="zh-TW" altLang="en-US" dirty="0"/>
          </a:p>
        </p:txBody>
      </p:sp>
      <p:sp>
        <p:nvSpPr>
          <p:cNvPr id="15" name="內容版面配置區 2"/>
          <p:cNvSpPr>
            <a:spLocks noGrp="1"/>
          </p:cNvSpPr>
          <p:nvPr>
            <p:ph idx="1"/>
          </p:nvPr>
        </p:nvSpPr>
        <p:spPr>
          <a:xfrm>
            <a:off x="457200" y="1340768"/>
            <a:ext cx="8229600" cy="4785395"/>
          </a:xfrm>
        </p:spPr>
        <p:txBody>
          <a:bodyPr>
            <a:normAutofit fontScale="92500"/>
          </a:bodyPr>
          <a:lstStyle/>
          <a:p>
            <a:pPr>
              <a:lnSpc>
                <a:spcPct val="110000"/>
              </a:lnSpc>
            </a:pPr>
            <a:r>
              <a:rPr lang="zh-TW" altLang="en-US" dirty="0" smtClean="0">
                <a:solidFill>
                  <a:srgbClr val="002060"/>
                </a:solidFill>
                <a:latin typeface="標楷體" panose="03000509000000000000" pitchFamily="65" charset="-120"/>
                <a:ea typeface="標楷體" panose="03000509000000000000" pitchFamily="65" charset="-120"/>
              </a:rPr>
              <a:t>公眾場所提供</a:t>
            </a:r>
            <a:r>
              <a:rPr lang="zh-TW" altLang="en-US" dirty="0">
                <a:solidFill>
                  <a:srgbClr val="002060"/>
                </a:solidFill>
                <a:latin typeface="標楷體" panose="03000509000000000000" pitchFamily="65" charset="-120"/>
                <a:ea typeface="標楷體" panose="03000509000000000000" pitchFamily="65" charset="-120"/>
              </a:rPr>
              <a:t>伴唱機</a:t>
            </a:r>
            <a:r>
              <a:rPr lang="zh-TW" altLang="en-US" dirty="0" smtClean="0">
                <a:solidFill>
                  <a:srgbClr val="002060"/>
                </a:solidFill>
                <a:latin typeface="標楷體" panose="03000509000000000000" pitchFamily="65" charset="-120"/>
                <a:ea typeface="標楷體" panose="03000509000000000000" pitchFamily="65" charset="-120"/>
              </a:rPr>
              <a:t>予「公眾」</a:t>
            </a:r>
            <a:r>
              <a:rPr lang="en-US" altLang="zh-TW" dirty="0" smtClean="0">
                <a:solidFill>
                  <a:srgbClr val="002060"/>
                </a:solidFill>
                <a:latin typeface="標楷體" panose="03000509000000000000" pitchFamily="65" charset="-120"/>
                <a:ea typeface="標楷體" panose="03000509000000000000" pitchFamily="65" charset="-120"/>
              </a:rPr>
              <a:t>(</a:t>
            </a:r>
            <a:r>
              <a:rPr lang="zh-TW" altLang="en-US" dirty="0" smtClean="0">
                <a:solidFill>
                  <a:srgbClr val="002060"/>
                </a:solidFill>
                <a:latin typeface="標楷體" panose="03000509000000000000" pitchFamily="65" charset="-120"/>
                <a:ea typeface="標楷體" panose="03000509000000000000" pitchFamily="65" charset="-120"/>
              </a:rPr>
              <a:t>不特定或特定多數人</a:t>
            </a:r>
            <a:r>
              <a:rPr lang="en-US" altLang="zh-TW" dirty="0" smtClean="0">
                <a:solidFill>
                  <a:srgbClr val="002060"/>
                </a:solidFill>
                <a:latin typeface="標楷體" panose="03000509000000000000" pitchFamily="65" charset="-120"/>
                <a:ea typeface="標楷體" panose="03000509000000000000" pitchFamily="65" charset="-120"/>
              </a:rPr>
              <a:t>)</a:t>
            </a:r>
            <a:r>
              <a:rPr lang="zh-TW" altLang="en-US" dirty="0" smtClean="0">
                <a:solidFill>
                  <a:srgbClr val="002060"/>
                </a:solidFill>
                <a:latin typeface="標楷體" panose="03000509000000000000" pitchFamily="65" charset="-120"/>
                <a:ea typeface="標楷體" panose="03000509000000000000" pitchFamily="65" charset="-120"/>
              </a:rPr>
              <a:t>演唱，應由</a:t>
            </a:r>
            <a:r>
              <a:rPr lang="zh-TW" altLang="en-US" b="1" u="sng"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提供該伴唱機設備者</a:t>
            </a:r>
            <a:r>
              <a:rPr lang="zh-TW" altLang="en-US" dirty="0" smtClean="0">
                <a:solidFill>
                  <a:srgbClr val="002060"/>
                </a:solidFill>
                <a:latin typeface="標楷體" panose="03000509000000000000" pitchFamily="65" charset="-120"/>
                <a:ea typeface="標楷體" panose="03000509000000000000" pitchFamily="65" charset="-120"/>
              </a:rPr>
              <a:t>取得</a:t>
            </a:r>
            <a:r>
              <a:rPr lang="zh-TW" altLang="en-US" dirty="0">
                <a:solidFill>
                  <a:srgbClr val="002060"/>
                </a:solidFill>
                <a:latin typeface="標楷體" panose="03000509000000000000" pitchFamily="65" charset="-120"/>
                <a:ea typeface="標楷體" panose="03000509000000000000" pitchFamily="65" charset="-120"/>
              </a:rPr>
              <a:t>授權</a:t>
            </a:r>
            <a:r>
              <a:rPr lang="zh-TW" altLang="en-US" dirty="0" smtClean="0">
                <a:solidFill>
                  <a:srgbClr val="002060"/>
                </a:solidFill>
                <a:latin typeface="標楷體" panose="03000509000000000000" pitchFamily="65" charset="-120"/>
                <a:ea typeface="標楷體" panose="03000509000000000000" pitchFamily="65" charset="-120"/>
              </a:rPr>
              <a:t>。</a:t>
            </a:r>
            <a:endParaRPr lang="en-US" altLang="zh-TW" dirty="0" smtClean="0">
              <a:solidFill>
                <a:srgbClr val="002060"/>
              </a:solidFill>
              <a:latin typeface="標楷體" panose="03000509000000000000" pitchFamily="65" charset="-120"/>
              <a:ea typeface="標楷體" panose="03000509000000000000" pitchFamily="65" charset="-120"/>
            </a:endParaRPr>
          </a:p>
          <a:p>
            <a:pPr>
              <a:lnSpc>
                <a:spcPct val="110000"/>
              </a:lnSpc>
            </a:pPr>
            <a:r>
              <a:rPr lang="zh-TW" altLang="en-US" sz="2200" dirty="0" smtClean="0">
                <a:latin typeface="標楷體" panose="03000509000000000000" pitchFamily="65" charset="-120"/>
                <a:ea typeface="標楷體" panose="03000509000000000000" pitchFamily="65" charset="-120"/>
              </a:rPr>
              <a:t>有關</a:t>
            </a:r>
            <a:r>
              <a:rPr lang="en-US" altLang="zh-TW" sz="2200" dirty="0">
                <a:latin typeface="標楷體" panose="03000509000000000000" pitchFamily="65" charset="-120"/>
                <a:ea typeface="標楷體" panose="03000509000000000000" pitchFamily="65" charset="-120"/>
              </a:rPr>
              <a:t>KTV</a:t>
            </a:r>
            <a:r>
              <a:rPr lang="zh-TW" altLang="en-US" sz="2200" dirty="0">
                <a:latin typeface="標楷體" panose="03000509000000000000" pitchFamily="65" charset="-120"/>
                <a:ea typeface="標楷體" panose="03000509000000000000" pitchFamily="65" charset="-120"/>
              </a:rPr>
              <a:t>提供伴唱帶音樂供消費者演唱，究應否支付使用報酬，及究應由何人支付使用報酬之法律問題</a:t>
            </a:r>
            <a:r>
              <a:rPr lang="zh-TW" altLang="en-US" sz="2200" dirty="0" smtClean="0">
                <a:latin typeface="標楷體" panose="03000509000000000000" pitchFamily="65" charset="-120"/>
                <a:ea typeface="標楷體" panose="03000509000000000000" pitchFamily="65" charset="-120"/>
              </a:rPr>
              <a:t>，</a:t>
            </a:r>
            <a:r>
              <a:rPr lang="zh-TW" altLang="en-US" sz="2200" dirty="0">
                <a:latin typeface="標楷體" panose="03000509000000000000" pitchFamily="65" charset="-120"/>
                <a:ea typeface="標楷體" panose="03000509000000000000" pitchFamily="65" charset="-120"/>
              </a:rPr>
              <a:t>智慧局</a:t>
            </a:r>
            <a:r>
              <a:rPr lang="zh-TW" altLang="en-US" sz="2200" dirty="0" smtClean="0">
                <a:latin typeface="標楷體" panose="03000509000000000000" pitchFamily="65" charset="-120"/>
                <a:ea typeface="標楷體" panose="03000509000000000000" pitchFamily="65" charset="-120"/>
              </a:rPr>
              <a:t>於</a:t>
            </a:r>
            <a:r>
              <a:rPr lang="en-US" altLang="zh-TW" sz="2200" dirty="0">
                <a:latin typeface="標楷體" panose="03000509000000000000" pitchFamily="65" charset="-120"/>
                <a:ea typeface="標楷體" panose="03000509000000000000" pitchFamily="65" charset="-120"/>
              </a:rPr>
              <a:t>94</a:t>
            </a:r>
            <a:r>
              <a:rPr lang="zh-TW" altLang="en-US" sz="2200" dirty="0">
                <a:latin typeface="標楷體" panose="03000509000000000000" pitchFamily="65" charset="-120"/>
                <a:ea typeface="標楷體" panose="03000509000000000000" pitchFamily="65" charset="-120"/>
              </a:rPr>
              <a:t>年</a:t>
            </a:r>
            <a:r>
              <a:rPr lang="en-US" altLang="zh-TW" sz="2200" dirty="0">
                <a:latin typeface="標楷體" panose="03000509000000000000" pitchFamily="65" charset="-120"/>
                <a:ea typeface="標楷體" panose="03000509000000000000" pitchFamily="65" charset="-120"/>
              </a:rPr>
              <a:t>10</a:t>
            </a:r>
            <a:r>
              <a:rPr lang="zh-TW" altLang="en-US" sz="2200" dirty="0">
                <a:latin typeface="標楷體" panose="03000509000000000000" pitchFamily="65" charset="-120"/>
                <a:ea typeface="標楷體" panose="03000509000000000000" pitchFamily="65" charset="-120"/>
              </a:rPr>
              <a:t>月</a:t>
            </a:r>
            <a:r>
              <a:rPr lang="en-US" altLang="zh-TW" sz="2200" dirty="0">
                <a:latin typeface="標楷體" panose="03000509000000000000" pitchFamily="65" charset="-120"/>
                <a:ea typeface="標楷體" panose="03000509000000000000" pitchFamily="65" charset="-120"/>
              </a:rPr>
              <a:t>18</a:t>
            </a:r>
            <a:r>
              <a:rPr lang="zh-TW" altLang="en-US" sz="2200" dirty="0">
                <a:latin typeface="標楷體" panose="03000509000000000000" pitchFamily="65" charset="-120"/>
                <a:ea typeface="標楷體" panose="03000509000000000000" pitchFamily="65" charset="-120"/>
              </a:rPr>
              <a:t>日及</a:t>
            </a:r>
            <a:r>
              <a:rPr lang="en-US" altLang="zh-TW" sz="2200" dirty="0">
                <a:latin typeface="標楷體" panose="03000509000000000000" pitchFamily="65" charset="-120"/>
                <a:ea typeface="標楷體" panose="03000509000000000000" pitchFamily="65" charset="-120"/>
              </a:rPr>
              <a:t>94</a:t>
            </a:r>
            <a:r>
              <a:rPr lang="zh-TW" altLang="en-US" sz="2200" dirty="0">
                <a:latin typeface="標楷體" panose="03000509000000000000" pitchFamily="65" charset="-120"/>
                <a:ea typeface="標楷體" panose="03000509000000000000" pitchFamily="65" charset="-120"/>
              </a:rPr>
              <a:t>年</a:t>
            </a:r>
            <a:r>
              <a:rPr lang="en-US" altLang="zh-TW" sz="2200" dirty="0">
                <a:latin typeface="標楷體" panose="03000509000000000000" pitchFamily="65" charset="-120"/>
                <a:ea typeface="標楷體" panose="03000509000000000000" pitchFamily="65" charset="-120"/>
              </a:rPr>
              <a:t>11</a:t>
            </a:r>
            <a:r>
              <a:rPr lang="zh-TW" altLang="en-US" sz="2200" dirty="0">
                <a:latin typeface="標楷體" panose="03000509000000000000" pitchFamily="65" charset="-120"/>
                <a:ea typeface="標楷體" panose="03000509000000000000" pitchFamily="65" charset="-120"/>
              </a:rPr>
              <a:t>月</a:t>
            </a:r>
            <a:r>
              <a:rPr lang="en-US" altLang="zh-TW" sz="2200" dirty="0">
                <a:latin typeface="標楷體" panose="03000509000000000000" pitchFamily="65" charset="-120"/>
                <a:ea typeface="標楷體" panose="03000509000000000000" pitchFamily="65" charset="-120"/>
              </a:rPr>
              <a:t>23</a:t>
            </a:r>
            <a:r>
              <a:rPr lang="zh-TW" altLang="en-US" sz="2200" dirty="0">
                <a:latin typeface="標楷體" panose="03000509000000000000" pitchFamily="65" charset="-120"/>
                <a:ea typeface="標楷體" panose="03000509000000000000" pitchFamily="65" charset="-120"/>
              </a:rPr>
              <a:t>日召集由國內知名著作權學者專家組成之「著作權審議及調解委員會」，深入討論，無異議作成「</a:t>
            </a:r>
            <a:r>
              <a:rPr lang="en-US" altLang="zh-TW" sz="22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KTV</a:t>
            </a:r>
            <a:r>
              <a:rPr lang="zh-TW" altLang="en-US" sz="22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業者提供音樂供消費者演唱之行為，應負公開演出之法律上義務，即應徵得權利人授權，支付使用報酬，如未獲授權，應負擔民、刑事法律責任</a:t>
            </a:r>
            <a:r>
              <a:rPr lang="zh-TW" altLang="en-US" sz="2200" b="1" dirty="0">
                <a:latin typeface="標楷體" panose="03000509000000000000" pitchFamily="65" charset="-120"/>
                <a:ea typeface="標楷體" panose="03000509000000000000" pitchFamily="65" charset="-120"/>
              </a:rPr>
              <a:t>」</a:t>
            </a:r>
            <a:r>
              <a:rPr lang="zh-TW" altLang="en-US" sz="2200" dirty="0">
                <a:latin typeface="標楷體" panose="03000509000000000000" pitchFamily="65" charset="-120"/>
                <a:ea typeface="標楷體" panose="03000509000000000000" pitchFamily="65" charset="-120"/>
              </a:rPr>
              <a:t>之結論</a:t>
            </a:r>
            <a:r>
              <a:rPr lang="zh-TW" altLang="en-US" sz="2200" dirty="0" smtClean="0">
                <a:latin typeface="標楷體" panose="03000509000000000000" pitchFamily="65" charset="-120"/>
                <a:ea typeface="標楷體" panose="03000509000000000000" pitchFamily="65" charset="-120"/>
              </a:rPr>
              <a:t>。</a:t>
            </a:r>
            <a:r>
              <a:rPr lang="zh-TW" altLang="en-US" sz="2200" b="1" dirty="0" smtClean="0">
                <a:solidFill>
                  <a:srgbClr val="002060"/>
                </a:solidFill>
                <a:latin typeface="標楷體" panose="03000509000000000000" pitchFamily="65" charset="-120"/>
                <a:ea typeface="標楷體" panose="03000509000000000000" pitchFamily="65" charset="-120"/>
              </a:rPr>
              <a:t>（參見</a:t>
            </a:r>
            <a:r>
              <a:rPr lang="zh-TW" altLang="en-US" sz="2200" b="1" dirty="0">
                <a:solidFill>
                  <a:srgbClr val="002060"/>
                </a:solidFill>
                <a:latin typeface="標楷體" panose="03000509000000000000" pitchFamily="65" charset="-120"/>
                <a:ea typeface="標楷體" panose="03000509000000000000" pitchFamily="65" charset="-120"/>
              </a:rPr>
              <a:t>智慧局</a:t>
            </a:r>
            <a:r>
              <a:rPr lang="en-US" altLang="zh-TW" sz="2200" b="1" dirty="0">
                <a:solidFill>
                  <a:srgbClr val="002060"/>
                </a:solidFill>
                <a:latin typeface="標楷體" panose="03000509000000000000" pitchFamily="65" charset="-120"/>
                <a:ea typeface="標楷體" panose="03000509000000000000" pitchFamily="65" charset="-120"/>
              </a:rPr>
              <a:t>94</a:t>
            </a:r>
            <a:r>
              <a:rPr lang="zh-TW" altLang="en-US" sz="2200" b="1" dirty="0">
                <a:solidFill>
                  <a:srgbClr val="002060"/>
                </a:solidFill>
                <a:latin typeface="標楷體" panose="03000509000000000000" pitchFamily="65" charset="-120"/>
                <a:ea typeface="標楷體" panose="03000509000000000000" pitchFamily="65" charset="-120"/>
              </a:rPr>
              <a:t>年</a:t>
            </a:r>
            <a:r>
              <a:rPr lang="en-US" altLang="zh-TW" sz="2200" b="1" dirty="0">
                <a:solidFill>
                  <a:srgbClr val="002060"/>
                </a:solidFill>
                <a:latin typeface="標楷體" panose="03000509000000000000" pitchFamily="65" charset="-120"/>
                <a:ea typeface="標楷體" panose="03000509000000000000" pitchFamily="65" charset="-120"/>
              </a:rPr>
              <a:t>12</a:t>
            </a:r>
            <a:r>
              <a:rPr lang="zh-TW" altLang="en-US" sz="2200" b="1" dirty="0">
                <a:solidFill>
                  <a:srgbClr val="002060"/>
                </a:solidFill>
                <a:latin typeface="標楷體" panose="03000509000000000000" pitchFamily="65" charset="-120"/>
                <a:ea typeface="標楷體" panose="03000509000000000000" pitchFamily="65" charset="-120"/>
              </a:rPr>
              <a:t>月</a:t>
            </a:r>
            <a:r>
              <a:rPr lang="en-US" altLang="zh-TW" sz="2200" b="1" dirty="0">
                <a:solidFill>
                  <a:srgbClr val="002060"/>
                </a:solidFill>
                <a:latin typeface="標楷體" panose="03000509000000000000" pitchFamily="65" charset="-120"/>
                <a:ea typeface="標楷體" panose="03000509000000000000" pitchFamily="65" charset="-120"/>
              </a:rPr>
              <a:t>23</a:t>
            </a:r>
            <a:r>
              <a:rPr lang="zh-TW" altLang="en-US" sz="2200" b="1" dirty="0">
                <a:solidFill>
                  <a:srgbClr val="002060"/>
                </a:solidFill>
                <a:latin typeface="標楷體" panose="03000509000000000000" pitchFamily="65" charset="-120"/>
                <a:ea typeface="標楷體" panose="03000509000000000000" pitchFamily="65" charset="-120"/>
              </a:rPr>
              <a:t>日智著字第</a:t>
            </a:r>
            <a:r>
              <a:rPr lang="en-US" altLang="zh-TW" sz="2200" b="1" dirty="0">
                <a:solidFill>
                  <a:srgbClr val="002060"/>
                </a:solidFill>
                <a:latin typeface="標楷體" panose="03000509000000000000" pitchFamily="65" charset="-120"/>
                <a:ea typeface="標楷體" panose="03000509000000000000" pitchFamily="65" charset="-120"/>
              </a:rPr>
              <a:t>09400113950</a:t>
            </a:r>
            <a:r>
              <a:rPr lang="zh-TW" altLang="en-US" sz="2200" b="1" dirty="0" smtClean="0">
                <a:solidFill>
                  <a:srgbClr val="002060"/>
                </a:solidFill>
                <a:latin typeface="標楷體" panose="03000509000000000000" pitchFamily="65" charset="-120"/>
                <a:ea typeface="標楷體" panose="03000509000000000000" pitchFamily="65" charset="-120"/>
              </a:rPr>
              <a:t>號函）</a:t>
            </a:r>
            <a:endParaRPr lang="en-US" altLang="zh-TW" sz="2200" b="1" dirty="0" smtClean="0">
              <a:solidFill>
                <a:srgbClr val="002060"/>
              </a:solidFill>
              <a:latin typeface="標楷體" panose="03000509000000000000" pitchFamily="65" charset="-120"/>
              <a:ea typeface="標楷體" panose="03000509000000000000" pitchFamily="65" charset="-120"/>
            </a:endParaRPr>
          </a:p>
          <a:p>
            <a:pPr>
              <a:lnSpc>
                <a:spcPct val="110000"/>
              </a:lnSpc>
            </a:pPr>
            <a:r>
              <a:rPr lang="zh-TW" altLang="en-US" sz="2200" b="1" dirty="0" smtClean="0">
                <a:solidFill>
                  <a:srgbClr val="002060"/>
                </a:solidFill>
                <a:latin typeface="標楷體" panose="03000509000000000000" pitchFamily="65" charset="-120"/>
                <a:ea typeface="標楷體" panose="03000509000000000000" pitchFamily="65" charset="-120"/>
              </a:rPr>
              <a:t>提供伴唱機設備予消費者或</a:t>
            </a:r>
            <a:r>
              <a:rPr lang="zh-TW" altLang="en-US" sz="2200" b="1" dirty="0">
                <a:solidFill>
                  <a:srgbClr val="002060"/>
                </a:solidFill>
                <a:latin typeface="標楷體" panose="03000509000000000000" pitchFamily="65" charset="-120"/>
                <a:ea typeface="標楷體" panose="03000509000000000000" pitchFamily="65" charset="-120"/>
              </a:rPr>
              <a:t>里民演唱之卡拉</a:t>
            </a:r>
            <a:r>
              <a:rPr lang="en-US" altLang="zh-TW" sz="2200" b="1" dirty="0">
                <a:solidFill>
                  <a:srgbClr val="002060"/>
                </a:solidFill>
                <a:latin typeface="標楷體" panose="03000509000000000000" pitchFamily="65" charset="-120"/>
                <a:ea typeface="標楷體" panose="03000509000000000000" pitchFamily="65" charset="-120"/>
              </a:rPr>
              <a:t>OK</a:t>
            </a:r>
            <a:r>
              <a:rPr lang="zh-TW" altLang="en-US" sz="2200" b="1" dirty="0">
                <a:solidFill>
                  <a:srgbClr val="002060"/>
                </a:solidFill>
                <a:latin typeface="標楷體" panose="03000509000000000000" pitchFamily="65" charset="-120"/>
                <a:ea typeface="標楷體" panose="03000509000000000000" pitchFamily="65" charset="-120"/>
              </a:rPr>
              <a:t>業者或里民活動中心，</a:t>
            </a:r>
            <a:r>
              <a:rPr lang="zh-TW" altLang="en-US" sz="2200" b="1" dirty="0" smtClean="0">
                <a:solidFill>
                  <a:srgbClr val="002060"/>
                </a:solidFill>
                <a:latin typeface="標楷體" panose="03000509000000000000" pitchFamily="65" charset="-120"/>
                <a:ea typeface="標楷體" panose="03000509000000000000" pitchFamily="65" charset="-120"/>
              </a:rPr>
              <a:t>須取得公開演出之授權。</a:t>
            </a:r>
            <a:endParaRPr lang="zh-TW" altLang="en-US" sz="2200" b="1" dirty="0">
              <a:solidFill>
                <a:srgbClr val="002060"/>
              </a:solidFill>
              <a:latin typeface="標楷體" panose="03000509000000000000" pitchFamily="65" charset="-120"/>
              <a:ea typeface="標楷體" panose="03000509000000000000" pitchFamily="65" charset="-120"/>
            </a:endParaRPr>
          </a:p>
          <a:p>
            <a:pPr>
              <a:lnSpc>
                <a:spcPct val="110000"/>
              </a:lnSpc>
            </a:pPr>
            <a:endParaRPr lang="en-US" altLang="zh-TW" sz="2600" b="1" dirty="0"/>
          </a:p>
        </p:txBody>
      </p:sp>
    </p:spTree>
    <p:extLst>
      <p:ext uri="{BB962C8B-B14F-4D97-AF65-F5344CB8AC3E}">
        <p14:creationId xmlns:p14="http://schemas.microsoft.com/office/powerpoint/2010/main" val="3188145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311440"/>
            <a:ext cx="6192688" cy="2230431"/>
          </a:xfrm>
          <a:prstGeom prst="rect">
            <a:avLst/>
          </a:prstGeom>
        </p:spPr>
      </p:pic>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anose="03000509000000000000" pitchFamily="65" charset="-120"/>
                <a:ea typeface="標楷體" panose="03000509000000000000" pitchFamily="65" charset="-120"/>
              </a:rPr>
              <a:t>找誰</a:t>
            </a:r>
            <a:r>
              <a:rPr lang="zh-TW" altLang="en-US" sz="2600" b="1" dirty="0" smtClean="0">
                <a:solidFill>
                  <a:srgbClr val="002060"/>
                </a:solidFill>
                <a:latin typeface="標楷體" panose="03000509000000000000" pitchFamily="65" charset="-120"/>
                <a:ea typeface="標楷體" panose="03000509000000000000" pitchFamily="65" charset="-120"/>
              </a:rPr>
              <a:t>取得公開演出之授權？</a:t>
            </a:r>
            <a:r>
              <a:rPr lang="en-US" altLang="zh-TW" sz="2600" b="1" dirty="0" smtClean="0">
                <a:solidFill>
                  <a:srgbClr val="002060"/>
                </a:solidFill>
                <a:latin typeface="標楷體" pitchFamily="65" charset="-120"/>
                <a:ea typeface="標楷體" pitchFamily="65" charset="-120"/>
              </a:rPr>
              <a:t>(</a:t>
            </a:r>
            <a:r>
              <a:rPr lang="zh-TW" altLang="en-US" sz="2600" b="1" dirty="0" smtClean="0">
                <a:solidFill>
                  <a:srgbClr val="002060"/>
                </a:solidFill>
                <a:latin typeface="標楷體" pitchFamily="65" charset="-120"/>
                <a:ea typeface="標楷體" pitchFamily="65" charset="-120"/>
              </a:rPr>
              <a:t>音樂著作部分</a:t>
            </a:r>
            <a:r>
              <a:rPr lang="en-US" altLang="zh-TW" sz="2600" b="1" dirty="0" smtClean="0">
                <a:solidFill>
                  <a:srgbClr val="002060"/>
                </a:solidFill>
                <a:latin typeface="標楷體" pitchFamily="65" charset="-120"/>
                <a:ea typeface="標楷體" pitchFamily="65" charset="-120"/>
              </a:rPr>
              <a:t>)</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latin typeface="標楷體" panose="03000509000000000000" pitchFamily="65" charset="-120"/>
                <a:ea typeface="標楷體" panose="03000509000000000000" pitchFamily="65" charset="-120"/>
              </a:rPr>
              <a:pPr>
                <a:defRPr/>
              </a:pPr>
              <a:t>32</a:t>
            </a:fld>
            <a:endParaRPr lang="zh-TW" altLang="en-US" dirty="0">
              <a:latin typeface="標楷體" panose="03000509000000000000" pitchFamily="65" charset="-120"/>
              <a:ea typeface="標楷體" panose="03000509000000000000" pitchFamily="65" charset="-120"/>
            </a:endParaRPr>
          </a:p>
        </p:txBody>
      </p:sp>
      <p:sp>
        <p:nvSpPr>
          <p:cNvPr id="17" name="內容版面配置區 2"/>
          <p:cNvSpPr>
            <a:spLocks noGrp="1"/>
          </p:cNvSpPr>
          <p:nvPr>
            <p:ph sz="half" idx="4294967295"/>
          </p:nvPr>
        </p:nvSpPr>
        <p:spPr>
          <a:xfrm>
            <a:off x="467544" y="3573016"/>
            <a:ext cx="8424936" cy="2664296"/>
          </a:xfrm>
          <a:prstGeom prst="rect">
            <a:avLst/>
          </a:prstGeom>
          <a:effectLst>
            <a:outerShdw blurRad="50800" dist="38100" algn="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marL="0" indent="0" algn="just">
              <a:lnSpc>
                <a:spcPct val="120000"/>
              </a:lnSpc>
              <a:spcBef>
                <a:spcPts val="600"/>
              </a:spcBef>
              <a:buNone/>
            </a:pP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未經授權公開演出他人之音樂著作，依著作權法規定，</a:t>
            </a:r>
            <a:r>
              <a:rPr lang="zh-TW" altLang="en-US" dirty="0">
                <a:solidFill>
                  <a:srgbClr val="C00000"/>
                </a:solidFill>
                <a:effectLst>
                  <a:outerShdw blurRad="38100" dist="38100" dir="2700000" algn="tl">
                    <a:srgbClr val="000000">
                      <a:alpha val="43137"/>
                    </a:srgbClr>
                  </a:outerShdw>
                </a:effectLst>
                <a:latin typeface="標楷體" pitchFamily="65" charset="-120"/>
                <a:ea typeface="標楷體" pitchFamily="65" charset="-120"/>
              </a:rPr>
              <a:t>有</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民、刑事侵權責任</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參照著作權法第</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37</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條第</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6</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項第</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1</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款、第</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92</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條等），因此一般業者目前迫待處理之授權事宜為三家音樂集管團體</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(MÜST</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MCAT</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及</a:t>
            </a:r>
            <a:r>
              <a:rPr lang="en-US" altLang="zh-TW"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TMCS)</a:t>
            </a:r>
            <a:r>
              <a:rPr lang="zh-TW" altLang="en-US" dirty="0" smtClean="0">
                <a:solidFill>
                  <a:srgbClr val="C00000"/>
                </a:solidFill>
                <a:effectLst>
                  <a:outerShdw blurRad="38100" dist="38100" dir="2700000" algn="tl">
                    <a:srgbClr val="000000">
                      <a:alpha val="43137"/>
                    </a:srgbClr>
                  </a:outerShdw>
                </a:effectLst>
                <a:latin typeface="標楷體" pitchFamily="65" charset="-120"/>
                <a:ea typeface="標楷體" pitchFamily="65" charset="-120"/>
              </a:rPr>
              <a:t>管理之著作。</a:t>
            </a:r>
            <a:endParaRPr lang="zh-TW" altLang="en-US" dirty="0">
              <a:solidFill>
                <a:srgbClr val="C00000"/>
              </a:solidFill>
              <a:effectLst>
                <a:outerShdw blurRad="38100" dist="38100" dir="2700000" algn="tl">
                  <a:srgbClr val="000000">
                    <a:alpha val="43137"/>
                  </a:srgbClr>
                </a:outerShdw>
              </a:effectLst>
              <a:latin typeface="標楷體" pitchFamily="65" charset="-120"/>
              <a:ea typeface="標楷體" pitchFamily="65" charset="-120"/>
            </a:endParaRPr>
          </a:p>
        </p:txBody>
      </p:sp>
      <p:pic>
        <p:nvPicPr>
          <p:cNvPr id="7" name="圖片 6" descr="畫面剪輯"/>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09009" y="2015894"/>
            <a:ext cx="1402951" cy="905392"/>
          </a:xfrm>
          <a:prstGeom prst="rect">
            <a:avLst/>
          </a:prstGeom>
        </p:spPr>
      </p:pic>
      <p:pic>
        <p:nvPicPr>
          <p:cNvPr id="8" name="圖片 7" descr="畫面剪輯"/>
          <p:cNvPicPr>
            <a:picLocks noChangeAspect="1"/>
          </p:cNvPicPr>
          <p:nvPr/>
        </p:nvPicPr>
        <p:blipFill>
          <a:blip r:embed="rId5">
            <a:extLst>
              <a:ext uri="{BEBA8EAE-BF5A-486C-A8C5-ECC9F3942E4B}">
                <a14:imgProps xmlns:a14="http://schemas.microsoft.com/office/drawing/2010/main">
                  <a14:imgLayer r:embed="rId6">
                    <a14:imgEffect>
                      <a14:backgroundRemoval t="0" b="97403" l="730" r="97810"/>
                    </a14:imgEffect>
                  </a14:imgLayer>
                </a14:imgProps>
              </a:ext>
              <a:ext uri="{28A0092B-C50C-407E-A947-70E740481C1C}">
                <a14:useLocalDpi xmlns:a14="http://schemas.microsoft.com/office/drawing/2010/main" val="0"/>
              </a:ext>
            </a:extLst>
          </a:blip>
          <a:stretch>
            <a:fillRect/>
          </a:stretch>
        </p:blipFill>
        <p:spPr>
          <a:xfrm>
            <a:off x="5186950" y="1755179"/>
            <a:ext cx="1194704" cy="1342952"/>
          </a:xfrm>
          <a:prstGeom prst="rect">
            <a:avLst/>
          </a:prstGeom>
        </p:spPr>
      </p:pic>
      <p:pic>
        <p:nvPicPr>
          <p:cNvPr id="9" name="圖片 8" descr="畫面剪輯"/>
          <p:cNvPicPr>
            <a:picLocks noChangeAspect="1"/>
          </p:cNvPicPr>
          <p:nvPr/>
        </p:nvPicPr>
        <p:blipFill>
          <a:blip r:embed="rId7">
            <a:extLst>
              <a:ext uri="{BEBA8EAE-BF5A-486C-A8C5-ECC9F3942E4B}">
                <a14:imgProps xmlns:a14="http://schemas.microsoft.com/office/drawing/2010/main">
                  <a14:imgLayer r:embed="rId8">
                    <a14:imgEffect>
                      <a14:backgroundRemoval t="5303" b="95455" l="0" r="100000">
                        <a14:foregroundMark x1="18321" y1="43182" x2="41221" y2="40152"/>
                        <a14:foregroundMark x1="8397" y1="78788" x2="8397" y2="55303"/>
                      </a14:backgroundRemoval>
                    </a14:imgEffect>
                  </a14:imgLayer>
                </a14:imgProps>
              </a:ext>
              <a:ext uri="{28A0092B-C50C-407E-A947-70E740481C1C}">
                <a14:useLocalDpi xmlns:a14="http://schemas.microsoft.com/office/drawing/2010/main" val="0"/>
              </a:ext>
            </a:extLst>
          </a:blip>
          <a:stretch>
            <a:fillRect/>
          </a:stretch>
        </p:blipFill>
        <p:spPr>
          <a:xfrm rot="19090164">
            <a:off x="4131012" y="1417319"/>
            <a:ext cx="992871" cy="1000449"/>
          </a:xfrm>
          <a:prstGeom prst="rect">
            <a:avLst/>
          </a:prstGeom>
        </p:spPr>
      </p:pic>
    </p:spTree>
    <p:extLst>
      <p:ext uri="{BB962C8B-B14F-4D97-AF65-F5344CB8AC3E}">
        <p14:creationId xmlns:p14="http://schemas.microsoft.com/office/powerpoint/2010/main" val="2807112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圖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311440"/>
            <a:ext cx="6192688" cy="2230431"/>
          </a:xfrm>
          <a:prstGeom prst="rect">
            <a:avLst/>
          </a:prstGeom>
        </p:spPr>
      </p:pic>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anose="03000509000000000000" pitchFamily="65" charset="-120"/>
                <a:ea typeface="標楷體" panose="03000509000000000000" pitchFamily="65" charset="-120"/>
              </a:rPr>
              <a:t>找誰取得公開演出之授權</a:t>
            </a:r>
            <a:r>
              <a:rPr lang="zh-TW" altLang="en-US" sz="2600" b="1" dirty="0" smtClean="0">
                <a:solidFill>
                  <a:srgbClr val="002060"/>
                </a:solidFill>
                <a:latin typeface="標楷體" pitchFamily="65" charset="-120"/>
                <a:ea typeface="標楷體" pitchFamily="65" charset="-120"/>
              </a:rPr>
              <a:t>？</a:t>
            </a:r>
            <a:r>
              <a:rPr lang="en-US" altLang="zh-TW" sz="2600" b="1" dirty="0" smtClean="0">
                <a:solidFill>
                  <a:srgbClr val="002060"/>
                </a:solidFill>
                <a:latin typeface="標楷體" pitchFamily="65" charset="-120"/>
                <a:ea typeface="標楷體" pitchFamily="65" charset="-120"/>
              </a:rPr>
              <a:t>(</a:t>
            </a:r>
            <a:r>
              <a:rPr lang="zh-TW" altLang="en-US" sz="2600" b="1" dirty="0" smtClean="0">
                <a:solidFill>
                  <a:srgbClr val="002060"/>
                </a:solidFill>
                <a:latin typeface="標楷體" pitchFamily="65" charset="-120"/>
                <a:ea typeface="標楷體" pitchFamily="65" charset="-120"/>
              </a:rPr>
              <a:t>錄音著作部分</a:t>
            </a:r>
            <a:r>
              <a:rPr lang="en-US" altLang="zh-TW" sz="2600" b="1" dirty="0" smtClean="0">
                <a:solidFill>
                  <a:srgbClr val="002060"/>
                </a:solidFill>
                <a:latin typeface="標楷體" pitchFamily="65" charset="-120"/>
                <a:ea typeface="標楷體" pitchFamily="65" charset="-120"/>
              </a:rPr>
              <a:t>)</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latin typeface="標楷體" panose="03000509000000000000" pitchFamily="65" charset="-120"/>
                <a:ea typeface="標楷體" panose="03000509000000000000" pitchFamily="65" charset="-120"/>
              </a:rPr>
              <a:pPr>
                <a:defRPr/>
              </a:pPr>
              <a:t>33</a:t>
            </a:fld>
            <a:endParaRPr lang="zh-TW" altLang="en-US" dirty="0">
              <a:latin typeface="標楷體" panose="03000509000000000000" pitchFamily="65" charset="-120"/>
              <a:ea typeface="標楷體" panose="03000509000000000000" pitchFamily="65" charset="-120"/>
            </a:endParaRPr>
          </a:p>
        </p:txBody>
      </p:sp>
      <p:sp>
        <p:nvSpPr>
          <p:cNvPr id="17" name="內容版面配置區 2"/>
          <p:cNvSpPr>
            <a:spLocks noGrp="1"/>
          </p:cNvSpPr>
          <p:nvPr>
            <p:ph sz="half" idx="4294967295"/>
          </p:nvPr>
        </p:nvSpPr>
        <p:spPr>
          <a:xfrm>
            <a:off x="467544" y="3696243"/>
            <a:ext cx="8219256" cy="2664296"/>
          </a:xfrm>
          <a:prstGeom prst="rect">
            <a:avLst/>
          </a:prstGeom>
          <a:ln w="19050">
            <a:solidFill>
              <a:srgbClr val="3399FF"/>
            </a:solidFill>
          </a:ln>
          <a:effectLst>
            <a:outerShdw blurRad="50800" dist="38100" dir="2700000" algn="tl" rotWithShape="0">
              <a:prstClr val="black">
                <a:alpha val="40000"/>
              </a:prstClr>
            </a:outerShdw>
          </a:effectLst>
        </p:spPr>
        <p:txBody>
          <a:bodyPr>
            <a:normAutofit fontScale="92500"/>
          </a:bodyPr>
          <a:lstStyle/>
          <a:p>
            <a:pPr>
              <a:lnSpc>
                <a:spcPct val="120000"/>
              </a:lnSpc>
              <a:spcBef>
                <a:spcPts val="600"/>
              </a:spcBef>
            </a:pPr>
            <a:r>
              <a:rPr lang="zh-TW" altLang="en-US" dirty="0" smtClean="0">
                <a:latin typeface="標楷體" pitchFamily="65" charset="-120"/>
                <a:ea typeface="標楷體" pitchFamily="65" charset="-120"/>
              </a:rPr>
              <a:t>錄音著作「公開演出權」為民事報酬</a:t>
            </a:r>
            <a:r>
              <a:rPr lang="zh-TW" altLang="en-US" dirty="0">
                <a:latin typeface="標楷體" pitchFamily="65" charset="-120"/>
                <a:ea typeface="標楷體" pitchFamily="65" charset="-120"/>
              </a:rPr>
              <a:t>請求</a:t>
            </a:r>
            <a:r>
              <a:rPr lang="zh-TW" altLang="en-US" dirty="0" smtClean="0">
                <a:latin typeface="標楷體" pitchFamily="65" charset="-120"/>
                <a:ea typeface="標楷體" pitchFamily="65" charset="-120"/>
              </a:rPr>
              <a:t>權：</a:t>
            </a:r>
            <a:endParaRPr lang="en-US" altLang="zh-TW" dirty="0" smtClean="0">
              <a:latin typeface="標楷體" pitchFamily="65" charset="-120"/>
              <a:ea typeface="標楷體" pitchFamily="65" charset="-120"/>
            </a:endParaRPr>
          </a:p>
          <a:p>
            <a:pPr lvl="1">
              <a:lnSpc>
                <a:spcPct val="120000"/>
              </a:lnSpc>
              <a:spcBef>
                <a:spcPts val="600"/>
              </a:spcBef>
            </a:pPr>
            <a:r>
              <a:rPr lang="en-US" altLang="zh-TW" dirty="0" smtClean="0">
                <a:latin typeface="標楷體" pitchFamily="65" charset="-120"/>
                <a:ea typeface="標楷體" pitchFamily="65" charset="-120"/>
              </a:rPr>
              <a:t>RPAT</a:t>
            </a:r>
            <a:r>
              <a:rPr lang="zh-TW" altLang="en-US" dirty="0">
                <a:latin typeface="標楷體" pitchFamily="65" charset="-120"/>
                <a:ea typeface="標楷體" pitchFamily="65" charset="-120"/>
              </a:rPr>
              <a:t>有訂費率，但目前暫不</a:t>
            </a:r>
            <a:r>
              <a:rPr lang="zh-TW" altLang="en-US" dirty="0" smtClean="0">
                <a:latin typeface="標楷體" pitchFamily="65" charset="-120"/>
                <a:ea typeface="標楷體" pitchFamily="65" charset="-120"/>
              </a:rPr>
              <a:t>收</a:t>
            </a:r>
            <a:endParaRPr lang="en-US" altLang="zh-TW" dirty="0" smtClean="0">
              <a:latin typeface="標楷體" pitchFamily="65" charset="-120"/>
              <a:ea typeface="標楷體" pitchFamily="65" charset="-120"/>
            </a:endParaRPr>
          </a:p>
          <a:p>
            <a:pPr lvl="1">
              <a:lnSpc>
                <a:spcPct val="120000"/>
              </a:lnSpc>
              <a:spcBef>
                <a:spcPts val="600"/>
              </a:spcBef>
            </a:pPr>
            <a:r>
              <a:rPr lang="en-US" altLang="zh-TW" dirty="0" smtClean="0">
                <a:latin typeface="標楷體" pitchFamily="65" charset="-120"/>
                <a:ea typeface="標楷體" pitchFamily="65" charset="-120"/>
              </a:rPr>
              <a:t>ARCO</a:t>
            </a:r>
            <a:r>
              <a:rPr lang="zh-TW" altLang="en-US" dirty="0" smtClean="0">
                <a:latin typeface="標楷體" pitchFamily="65" charset="-120"/>
                <a:ea typeface="標楷體" pitchFamily="65" charset="-120"/>
              </a:rPr>
              <a:t>則由其會員唱片公司自行處理授權，於重製在電腦伴唱機時，即一併授權公開演出之部分。</a:t>
            </a:r>
            <a:endParaRPr lang="en-US" altLang="zh-TW" dirty="0" smtClean="0">
              <a:latin typeface="標楷體" pitchFamily="65" charset="-120"/>
              <a:ea typeface="標楷體" pitchFamily="65" charset="-120"/>
            </a:endParaRPr>
          </a:p>
        </p:txBody>
      </p:sp>
      <p:pic>
        <p:nvPicPr>
          <p:cNvPr id="7" name="圖片 6" descr="畫面剪輯"/>
          <p:cNvPicPr>
            <a:picLocks noChangeAspect="1"/>
          </p:cNvPicPr>
          <p:nvPr/>
        </p:nvPicPr>
        <p:blipFill>
          <a:blip r:embed="rId4">
            <a:extLst>
              <a:ext uri="{BEBA8EAE-BF5A-486C-A8C5-ECC9F3942E4B}">
                <a14:imgProps xmlns:a14="http://schemas.microsoft.com/office/drawing/2010/main">
                  <a14:imgLayer r:embed="rId5">
                    <a14:imgEffect>
                      <a14:backgroundRemoval t="9023" b="89474" l="2674" r="100000">
                        <a14:foregroundMark x1="12299" y1="18045" x2="91979" y2="18045"/>
                        <a14:foregroundMark x1="90909" y1="18045" x2="89840" y2="81955"/>
                        <a14:foregroundMark x1="12299" y1="79699" x2="90374" y2="78947"/>
                        <a14:foregroundMark x1="12299" y1="23308" x2="11230" y2="78947"/>
                        <a14:foregroundMark x1="16578" y1="33835" x2="32086" y2="31579"/>
                        <a14:foregroundMark x1="17647" y1="43609" x2="29412" y2="75188"/>
                        <a14:foregroundMark x1="36898" y1="47368" x2="39037" y2="72180"/>
                        <a14:foregroundMark x1="45989" y1="41353" x2="45455" y2="57143"/>
                        <a14:foregroundMark x1="38503" y1="30827" x2="45989" y2="30827"/>
                        <a14:foregroundMark x1="60428" y1="41353" x2="65775" y2="70677"/>
                        <a14:foregroundMark x1="77005" y1="37594" x2="78610" y2="69173"/>
                        <a14:foregroundMark x1="86631" y1="41353" x2="87166" y2="75188"/>
                        <a14:backgroundMark x1="96791" y1="18797" x2="95187" y2="70677"/>
                      </a14:backgroundRemoval>
                    </a14:imgEffect>
                  </a14:imgLayer>
                </a14:imgProps>
              </a:ext>
              <a:ext uri="{28A0092B-C50C-407E-A947-70E740481C1C}">
                <a14:useLocalDpi xmlns:a14="http://schemas.microsoft.com/office/drawing/2010/main" val="0"/>
              </a:ext>
            </a:extLst>
          </a:blip>
          <a:stretch>
            <a:fillRect/>
          </a:stretch>
        </p:blipFill>
        <p:spPr>
          <a:xfrm>
            <a:off x="3203848" y="1985022"/>
            <a:ext cx="1241882" cy="883263"/>
          </a:xfrm>
          <a:prstGeom prst="rect">
            <a:avLst/>
          </a:prstGeom>
          <a:ln>
            <a:noFill/>
          </a:ln>
          <a:effectLst>
            <a:outerShdw blurRad="292100" dist="139700" dir="2700000" algn="tl" rotWithShape="0">
              <a:srgbClr val="333333">
                <a:alpha val="65000"/>
              </a:srgbClr>
            </a:outerShdw>
          </a:effectLst>
        </p:spPr>
      </p:pic>
      <p:pic>
        <p:nvPicPr>
          <p:cNvPr id="9" name="圖片 8" descr="畫面剪輯"/>
          <p:cNvPicPr>
            <a:picLocks noChangeAspect="1"/>
          </p:cNvPicPr>
          <p:nvPr/>
        </p:nvPicPr>
        <p:blipFill>
          <a:blip r:embed="rId6">
            <a:clrChange>
              <a:clrFrom>
                <a:srgbClr val="DBE8DE"/>
              </a:clrFrom>
              <a:clrTo>
                <a:srgbClr val="DBE8DE">
                  <a:alpha val="0"/>
                </a:srgbClr>
              </a:clrTo>
            </a:clrChange>
            <a:extLst>
              <a:ext uri="{BEBA8EAE-BF5A-486C-A8C5-ECC9F3942E4B}">
                <a14:imgProps xmlns:a14="http://schemas.microsoft.com/office/drawing/2010/main">
                  <a14:imgLayer r:embed="rId7">
                    <a14:imgEffect>
                      <a14:backgroundRemoval t="4478" b="97015" l="1471" r="97059"/>
                    </a14:imgEffect>
                  </a14:imgLayer>
                </a14:imgProps>
              </a:ext>
              <a:ext uri="{28A0092B-C50C-407E-A947-70E740481C1C}">
                <a14:useLocalDpi xmlns:a14="http://schemas.microsoft.com/office/drawing/2010/main" val="0"/>
              </a:ext>
            </a:extLst>
          </a:blip>
          <a:stretch>
            <a:fillRect/>
          </a:stretch>
        </p:blipFill>
        <p:spPr>
          <a:xfrm>
            <a:off x="4932039" y="1556792"/>
            <a:ext cx="1106375" cy="1090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514816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800" b="1" dirty="0">
                <a:solidFill>
                  <a:srgbClr val="002060"/>
                </a:solidFill>
                <a:latin typeface="標楷體" panose="03000509000000000000" pitchFamily="65" charset="-120"/>
                <a:ea typeface="標楷體" panose="03000509000000000000" pitchFamily="65" charset="-120"/>
              </a:rPr>
              <a:t>找誰</a:t>
            </a:r>
            <a:r>
              <a:rPr lang="zh-TW" altLang="en-US" sz="2800" b="1" dirty="0" smtClean="0">
                <a:solidFill>
                  <a:srgbClr val="002060"/>
                </a:solidFill>
                <a:latin typeface="標楷體" panose="03000509000000000000" pitchFamily="65" charset="-120"/>
                <a:ea typeface="標楷體" panose="03000509000000000000" pitchFamily="65" charset="-120"/>
              </a:rPr>
              <a:t>取得公開演出之授權？</a:t>
            </a:r>
            <a:r>
              <a:rPr lang="en-US" altLang="zh-TW" sz="2800" b="1" dirty="0" smtClean="0">
                <a:solidFill>
                  <a:srgbClr val="002060"/>
                </a:solidFill>
                <a:latin typeface="標楷體" pitchFamily="65" charset="-120"/>
                <a:ea typeface="標楷體" pitchFamily="65" charset="-120"/>
              </a:rPr>
              <a:t>(</a:t>
            </a:r>
            <a:r>
              <a:rPr lang="zh-TW" altLang="en-US" sz="2800" b="1" dirty="0" smtClean="0">
                <a:solidFill>
                  <a:srgbClr val="002060"/>
                </a:solidFill>
                <a:latin typeface="標楷體" pitchFamily="65" charset="-120"/>
                <a:ea typeface="標楷體" pitchFamily="65" charset="-120"/>
              </a:rPr>
              <a:t>其他權利人</a:t>
            </a:r>
            <a:r>
              <a:rPr lang="en-US" altLang="zh-TW" sz="2800" b="1" dirty="0" smtClean="0">
                <a:solidFill>
                  <a:srgbClr val="002060"/>
                </a:solidFill>
                <a:latin typeface="標楷體" pitchFamily="65" charset="-120"/>
                <a:ea typeface="標楷體" pitchFamily="65" charset="-120"/>
              </a:rPr>
              <a:t>)</a:t>
            </a:r>
            <a:endParaRPr lang="zh-TW" altLang="en-US" sz="28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latin typeface="標楷體" panose="03000509000000000000" pitchFamily="65" charset="-120"/>
                <a:ea typeface="標楷體" panose="03000509000000000000" pitchFamily="65" charset="-120"/>
              </a:rPr>
              <a:pPr>
                <a:defRPr/>
              </a:pPr>
              <a:t>34</a:t>
            </a:fld>
            <a:endParaRPr lang="zh-TW" altLang="en-US" dirty="0">
              <a:latin typeface="標楷體" panose="03000509000000000000" pitchFamily="65" charset="-120"/>
              <a:ea typeface="標楷體" panose="03000509000000000000" pitchFamily="65" charset="-120"/>
            </a:endParaRPr>
          </a:p>
        </p:txBody>
      </p:sp>
      <p:grpSp>
        <p:nvGrpSpPr>
          <p:cNvPr id="9" name="群組 8"/>
          <p:cNvGrpSpPr/>
          <p:nvPr/>
        </p:nvGrpSpPr>
        <p:grpSpPr>
          <a:xfrm>
            <a:off x="3381451" y="1558218"/>
            <a:ext cx="2485029" cy="1196255"/>
            <a:chOff x="5603029" y="662012"/>
            <a:chExt cx="2485029" cy="1196255"/>
          </a:xfrm>
        </p:grpSpPr>
        <p:sp>
          <p:nvSpPr>
            <p:cNvPr id="10" name="圓角矩形 9"/>
            <p:cNvSpPr/>
            <p:nvPr/>
          </p:nvSpPr>
          <p:spPr>
            <a:xfrm>
              <a:off x="5603029" y="662012"/>
              <a:ext cx="2485029" cy="1196255"/>
            </a:xfrm>
            <a:prstGeom prst="roundRect">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1" name="圓角矩形 9"/>
            <p:cNvSpPr/>
            <p:nvPr/>
          </p:nvSpPr>
          <p:spPr>
            <a:xfrm>
              <a:off x="5614100" y="758469"/>
              <a:ext cx="2368237" cy="107946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anose="03000509000000000000" pitchFamily="65" charset="-120"/>
                  <a:ea typeface="標楷體" panose="03000509000000000000" pitchFamily="65" charset="-120"/>
                </a:rPr>
                <a:t>其他個別權利人</a:t>
              </a:r>
              <a:endParaRPr lang="en-US" altLang="zh-TW" sz="2400" b="1" kern="1200" dirty="0" smtClean="0">
                <a:latin typeface="標楷體" panose="03000509000000000000" pitchFamily="65" charset="-120"/>
                <a:ea typeface="標楷體" panose="03000509000000000000" pitchFamily="65" charset="-120"/>
              </a:endParaRPr>
            </a:p>
            <a:p>
              <a:pPr lvl="0" algn="ctr" defTabSz="1066800">
                <a:lnSpc>
                  <a:spcPct val="90000"/>
                </a:lnSpc>
                <a:spcBef>
                  <a:spcPct val="0"/>
                </a:spcBef>
                <a:spcAft>
                  <a:spcPct val="35000"/>
                </a:spcAft>
              </a:pPr>
              <a:r>
                <a:rPr lang="en-US" altLang="zh-TW" sz="2000" b="1" dirty="0" smtClean="0">
                  <a:latin typeface="標楷體" panose="03000509000000000000" pitchFamily="65" charset="-120"/>
                  <a:ea typeface="標楷體" panose="03000509000000000000" pitchFamily="65" charset="-120"/>
                </a:rPr>
                <a:t>(</a:t>
              </a:r>
              <a:r>
                <a:rPr lang="zh-TW" altLang="en-US" sz="2000" b="1" dirty="0" smtClean="0">
                  <a:latin typeface="標楷體" panose="03000509000000000000" pitchFamily="65" charset="-120"/>
                  <a:ea typeface="標楷體" panose="03000509000000000000" pitchFamily="65" charset="-120"/>
                </a:rPr>
                <a:t>未加入集管團體</a:t>
              </a:r>
              <a:r>
                <a:rPr lang="en-US" altLang="zh-TW" sz="2000" b="1" dirty="0" smtClean="0">
                  <a:latin typeface="標楷體" panose="03000509000000000000" pitchFamily="65" charset="-120"/>
                  <a:ea typeface="標楷體" panose="03000509000000000000" pitchFamily="65" charset="-120"/>
                </a:rPr>
                <a:t>)</a:t>
              </a:r>
              <a:endParaRPr lang="zh-TW" altLang="en-US" sz="2000" b="1" kern="1200" dirty="0">
                <a:latin typeface="標楷體" panose="03000509000000000000" pitchFamily="65" charset="-120"/>
                <a:ea typeface="標楷體" panose="03000509000000000000" pitchFamily="65" charset="-120"/>
              </a:endParaRPr>
            </a:p>
          </p:txBody>
        </p:sp>
      </p:grpSp>
      <p:sp>
        <p:nvSpPr>
          <p:cNvPr id="17" name="內容版面配置區 2"/>
          <p:cNvSpPr>
            <a:spLocks noGrp="1"/>
          </p:cNvSpPr>
          <p:nvPr>
            <p:ph sz="half" idx="4294967295"/>
          </p:nvPr>
        </p:nvSpPr>
        <p:spPr>
          <a:xfrm>
            <a:off x="395536" y="3284984"/>
            <a:ext cx="8219256" cy="2664296"/>
          </a:xfrm>
          <a:prstGeom prst="rect">
            <a:avLst/>
          </a:prstGeo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nSpc>
                <a:spcPct val="120000"/>
              </a:lnSpc>
              <a:spcBef>
                <a:spcPts val="600"/>
              </a:spcBef>
            </a:pPr>
            <a:r>
              <a:rPr lang="zh-TW" altLang="en-US" dirty="0" smtClean="0">
                <a:latin typeface="標楷體" pitchFamily="65" charset="-120"/>
                <a:ea typeface="標楷體" pitchFamily="65" charset="-120"/>
              </a:rPr>
              <a:t>就音樂著作部分，經合法重製於伴唱機時，亦會同時授權該音樂著作之公開演出權。</a:t>
            </a:r>
            <a:endParaRPr lang="en-US" altLang="zh-TW" dirty="0" smtClean="0">
              <a:latin typeface="標楷體" pitchFamily="65" charset="-120"/>
              <a:ea typeface="標楷體" pitchFamily="65" charset="-120"/>
            </a:endParaRPr>
          </a:p>
          <a:p>
            <a:pPr>
              <a:lnSpc>
                <a:spcPct val="120000"/>
              </a:lnSpc>
              <a:spcBef>
                <a:spcPts val="600"/>
              </a:spcBef>
            </a:pPr>
            <a:r>
              <a:rPr lang="zh-TW" altLang="en-US" dirty="0" smtClean="0">
                <a:latin typeface="標楷體" pitchFamily="65" charset="-120"/>
                <a:ea typeface="標楷體" pitchFamily="65" charset="-120"/>
              </a:rPr>
              <a:t>就錄音著作部分，亦僅有民事報酬請求權，</a:t>
            </a:r>
            <a:r>
              <a:rPr lang="zh-TW" altLang="en-US" b="1" dirty="0" smtClean="0">
                <a:latin typeface="標楷體" pitchFamily="65" charset="-120"/>
                <a:ea typeface="標楷體" pitchFamily="65" charset="-120"/>
              </a:rPr>
              <a:t>利用人可等待著作</a:t>
            </a:r>
            <a:r>
              <a:rPr lang="zh-TW" altLang="en-US" b="1" dirty="0">
                <a:latin typeface="標楷體" pitchFamily="65" charset="-120"/>
                <a:ea typeface="標楷體" pitchFamily="65" charset="-120"/>
              </a:rPr>
              <a:t>財產權人出面主張權利時，再與其協商</a:t>
            </a:r>
            <a:r>
              <a:rPr lang="zh-TW" altLang="en-US" dirty="0" smtClean="0">
                <a:latin typeface="標楷體" pitchFamily="65" charset="-120"/>
                <a:ea typeface="標楷體" pitchFamily="65" charset="-120"/>
              </a:rPr>
              <a:t>。</a:t>
            </a:r>
            <a:endParaRPr lang="en-US" altLang="zh-TW" dirty="0" smtClean="0">
              <a:latin typeface="標楷體" pitchFamily="65" charset="-120"/>
              <a:ea typeface="標楷體" pitchFamily="65" charset="-120"/>
            </a:endParaRPr>
          </a:p>
        </p:txBody>
      </p:sp>
      <p:pic>
        <p:nvPicPr>
          <p:cNvPr id="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96124"/>
            <a:ext cx="927428" cy="212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196124"/>
            <a:ext cx="864096" cy="212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圖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154621">
            <a:off x="6850159" y="5545375"/>
            <a:ext cx="1098673" cy="943998"/>
          </a:xfrm>
          <a:prstGeom prst="rect">
            <a:avLst/>
          </a:prstGeom>
        </p:spPr>
      </p:pic>
    </p:spTree>
    <p:extLst>
      <p:ext uri="{BB962C8B-B14F-4D97-AF65-F5344CB8AC3E}">
        <p14:creationId xmlns:p14="http://schemas.microsoft.com/office/powerpoint/2010/main" val="31064166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a:xfrm>
            <a:off x="0" y="2996952"/>
            <a:ext cx="9108504" cy="820688"/>
          </a:xfrm>
        </p:spPr>
        <p:txBody>
          <a:bodyPr>
            <a:noAutofit/>
          </a:bodyPr>
          <a:lstStyle/>
          <a:p>
            <a:pPr marL="0" indent="0" algn="ctr">
              <a:buNone/>
            </a:pPr>
            <a:r>
              <a:rPr lang="zh-TW" altLang="en-US" sz="4800" b="1" dirty="0" smtClean="0">
                <a:solidFill>
                  <a:schemeClr val="tx2">
                    <a:lumMod val="75000"/>
                  </a:schemeClr>
                </a:solidFill>
                <a:latin typeface="標楷體" pitchFamily="65" charset="-120"/>
                <a:ea typeface="標楷體" pitchFamily="65" charset="-120"/>
              </a:rPr>
              <a:t>肆、電腦</a:t>
            </a:r>
            <a:r>
              <a:rPr lang="zh-TW" altLang="en-US" sz="4800" b="1" dirty="0">
                <a:solidFill>
                  <a:schemeClr val="tx2">
                    <a:lumMod val="75000"/>
                  </a:schemeClr>
                </a:solidFill>
                <a:latin typeface="標楷體" pitchFamily="65" charset="-120"/>
                <a:ea typeface="標楷體" pitchFamily="65" charset="-120"/>
              </a:rPr>
              <a:t>伴唱機公開演出</a:t>
            </a:r>
            <a:r>
              <a:rPr lang="zh-TW" altLang="en-US" sz="4800" b="1" dirty="0" smtClean="0">
                <a:solidFill>
                  <a:schemeClr val="tx2">
                    <a:lumMod val="75000"/>
                  </a:schemeClr>
                </a:solidFill>
                <a:latin typeface="標楷體" pitchFamily="65" charset="-120"/>
                <a:ea typeface="標楷體" pitchFamily="65" charset="-120"/>
              </a:rPr>
              <a:t>授權費率及單一窗口</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35</a:t>
            </a:fld>
            <a:endParaRPr lang="zh-TW" altLang="en-US"/>
          </a:p>
        </p:txBody>
      </p:sp>
    </p:spTree>
    <p:extLst>
      <p:ext uri="{BB962C8B-B14F-4D97-AF65-F5344CB8AC3E}">
        <p14:creationId xmlns:p14="http://schemas.microsoft.com/office/powerpoint/2010/main" val="7309114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itchFamily="65" charset="-120"/>
                <a:ea typeface="標楷體" pitchFamily="65" charset="-120"/>
              </a:rPr>
              <a:t>電腦</a:t>
            </a:r>
            <a:r>
              <a:rPr lang="zh-TW" altLang="en-US" sz="2600" b="1" dirty="0" smtClean="0">
                <a:solidFill>
                  <a:srgbClr val="002060"/>
                </a:solidFill>
                <a:latin typeface="標楷體" pitchFamily="65" charset="-120"/>
                <a:ea typeface="標楷體" pitchFamily="65" charset="-120"/>
              </a:rPr>
              <a:t>伴唱機</a:t>
            </a:r>
            <a:r>
              <a:rPr lang="zh-TW" altLang="en-US" sz="2600" b="1" dirty="0">
                <a:solidFill>
                  <a:srgbClr val="002060"/>
                </a:solidFill>
                <a:latin typeface="標楷體" pitchFamily="65" charset="-120"/>
                <a:ea typeface="標楷體" pitchFamily="65" charset="-120"/>
              </a:rPr>
              <a:t>公開演出授權單一</a:t>
            </a:r>
            <a:r>
              <a:rPr lang="zh-TW" altLang="en-US" sz="2600" b="1" dirty="0" smtClean="0">
                <a:solidFill>
                  <a:srgbClr val="002060"/>
                </a:solidFill>
                <a:latin typeface="標楷體" pitchFamily="65" charset="-120"/>
                <a:ea typeface="標楷體" pitchFamily="65" charset="-120"/>
              </a:rPr>
              <a:t>窗口之緣由</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36</a:t>
            </a:fld>
            <a:endParaRPr lang="zh-TW" altLang="en-US" dirty="0"/>
          </a:p>
        </p:txBody>
      </p:sp>
      <p:graphicFrame>
        <p:nvGraphicFramePr>
          <p:cNvPr id="3" name="資料庫圖表 2"/>
          <p:cNvGraphicFramePr/>
          <p:nvPr>
            <p:extLst>
              <p:ext uri="{D42A27DB-BD31-4B8C-83A1-F6EECF244321}">
                <p14:modId xmlns:p14="http://schemas.microsoft.com/office/powerpoint/2010/main" val="4206914139"/>
              </p:ext>
            </p:extLst>
          </p:nvPr>
        </p:nvGraphicFramePr>
        <p:xfrm>
          <a:off x="611560" y="1628800"/>
          <a:ext cx="7992888" cy="4031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447136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itchFamily="65" charset="-120"/>
                <a:ea typeface="標楷體" pitchFamily="65" charset="-120"/>
              </a:rPr>
              <a:t>電腦</a:t>
            </a:r>
            <a:r>
              <a:rPr lang="zh-TW" altLang="en-US" sz="2600" b="1" dirty="0" smtClean="0">
                <a:solidFill>
                  <a:srgbClr val="002060"/>
                </a:solidFill>
                <a:latin typeface="標楷體" pitchFamily="65" charset="-120"/>
                <a:ea typeface="標楷體" pitchFamily="65" charset="-120"/>
              </a:rPr>
              <a:t>伴唱機</a:t>
            </a:r>
            <a:r>
              <a:rPr lang="zh-TW" altLang="en-US" sz="2600" b="1" dirty="0">
                <a:solidFill>
                  <a:srgbClr val="002060"/>
                </a:solidFill>
                <a:latin typeface="標楷體" pitchFamily="65" charset="-120"/>
                <a:ea typeface="標楷體" pitchFamily="65" charset="-120"/>
              </a:rPr>
              <a:t>公開演出授權單一</a:t>
            </a:r>
            <a:r>
              <a:rPr lang="zh-TW" altLang="en-US" sz="2600" b="1" dirty="0" smtClean="0">
                <a:solidFill>
                  <a:srgbClr val="002060"/>
                </a:solidFill>
                <a:latin typeface="標楷體" pitchFamily="65" charset="-120"/>
                <a:ea typeface="標楷體" pitchFamily="65" charset="-120"/>
              </a:rPr>
              <a:t>窗口</a:t>
            </a:r>
            <a:r>
              <a:rPr lang="en-US" altLang="zh-TW" sz="2600" b="1" dirty="0" smtClean="0">
                <a:solidFill>
                  <a:srgbClr val="002060"/>
                </a:solidFill>
                <a:latin typeface="標楷體" pitchFamily="65" charset="-120"/>
                <a:ea typeface="標楷體" pitchFamily="65" charset="-120"/>
              </a:rPr>
              <a:t>(</a:t>
            </a:r>
            <a:r>
              <a:rPr lang="zh-TW" altLang="en-US" sz="2600" b="1" dirty="0" smtClean="0">
                <a:solidFill>
                  <a:srgbClr val="002060"/>
                </a:solidFill>
                <a:latin typeface="標楷體" pitchFamily="65" charset="-120"/>
                <a:ea typeface="標楷體" pitchFamily="65" charset="-120"/>
              </a:rPr>
              <a:t>營利性</a:t>
            </a:r>
            <a:r>
              <a:rPr lang="en-US" altLang="zh-TW" sz="2600" b="1" dirty="0" smtClean="0">
                <a:solidFill>
                  <a:srgbClr val="002060"/>
                </a:solidFill>
                <a:latin typeface="標楷體" pitchFamily="65" charset="-120"/>
                <a:ea typeface="標楷體" pitchFamily="65" charset="-120"/>
              </a:rPr>
              <a:t>)</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37</a:t>
            </a:fld>
            <a:endParaRPr lang="zh-TW" altLang="en-US" dirty="0"/>
          </a:p>
        </p:txBody>
      </p:sp>
      <p:graphicFrame>
        <p:nvGraphicFramePr>
          <p:cNvPr id="6" name="內容版面配置區 18"/>
          <p:cNvGraphicFramePr>
            <a:graphicFrameLocks noGrp="1"/>
          </p:cNvGraphicFramePr>
          <p:nvPr>
            <p:ph sz="half" idx="1"/>
            <p:extLst>
              <p:ext uri="{D42A27DB-BD31-4B8C-83A1-F6EECF244321}">
                <p14:modId xmlns:p14="http://schemas.microsoft.com/office/powerpoint/2010/main" val="558602295"/>
              </p:ext>
            </p:extLst>
          </p:nvPr>
        </p:nvGraphicFramePr>
        <p:xfrm>
          <a:off x="467544" y="1721757"/>
          <a:ext cx="3600400" cy="4299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文字方塊 6"/>
          <p:cNvSpPr txBox="1"/>
          <p:nvPr/>
        </p:nvSpPr>
        <p:spPr>
          <a:xfrm>
            <a:off x="755576" y="1196752"/>
            <a:ext cx="3312368" cy="400110"/>
          </a:xfrm>
          <a:prstGeom prst="rect">
            <a:avLst/>
          </a:prstGeom>
          <a:noFill/>
        </p:spPr>
        <p:txBody>
          <a:bodyPr wrap="square" rtlCol="0">
            <a:spAutoFit/>
          </a:bodyPr>
          <a:lstStyle/>
          <a:p>
            <a:r>
              <a:rPr lang="zh-TW" altLang="en-US" sz="2000" b="1" u="sng"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Ａ：個別</a:t>
            </a:r>
            <a:r>
              <a:rPr lang="zh-TW" altLang="en-US" sz="2000" b="1" u="sng"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洽詢三家集管</a:t>
            </a:r>
            <a:r>
              <a:rPr lang="zh-TW" altLang="en-US" sz="2000" b="1" u="sng"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團體</a:t>
            </a:r>
            <a:endParaRPr lang="zh-TW" altLang="en-US" sz="2000" b="1" u="sng"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8" name="文字方塊 7"/>
          <p:cNvSpPr txBox="1"/>
          <p:nvPr/>
        </p:nvSpPr>
        <p:spPr>
          <a:xfrm>
            <a:off x="5682022" y="1228690"/>
            <a:ext cx="2309622" cy="400110"/>
          </a:xfrm>
          <a:prstGeom prst="rect">
            <a:avLst/>
          </a:prstGeom>
          <a:noFill/>
        </p:spPr>
        <p:txBody>
          <a:bodyPr wrap="square" rtlCol="0">
            <a:spAutoFit/>
          </a:bodyPr>
          <a:lstStyle/>
          <a:p>
            <a:pPr algn="ctr"/>
            <a:r>
              <a:rPr lang="zh-TW" altLang="en-US" sz="2000" b="1" u="sng"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Ｂ：單一窗口</a:t>
            </a:r>
            <a:endPar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pic>
        <p:nvPicPr>
          <p:cNvPr id="23" name="Picture 2">
            <a:hlinkClick r:id="rId8"/>
          </p:cNvPr>
          <p:cNvPicPr>
            <a:picLocks noChangeAspect="1" noChangeArrowheads="1"/>
          </p:cNvPicPr>
          <p:nvPr/>
        </p:nvPicPr>
        <p:blipFill>
          <a:blip r:embed="rId9"/>
          <a:srcRect/>
          <a:stretch>
            <a:fillRect/>
          </a:stretch>
        </p:blipFill>
        <p:spPr bwMode="auto">
          <a:xfrm rot="973507">
            <a:off x="1205376" y="1851884"/>
            <a:ext cx="952077" cy="952077"/>
          </a:xfrm>
          <a:prstGeom prst="rect">
            <a:avLst/>
          </a:prstGeom>
          <a:ln>
            <a:noFill/>
          </a:ln>
          <a:effectLst>
            <a:outerShdw blurRad="292100" dist="139700" dir="2700000" algn="tl" rotWithShape="0">
              <a:srgbClr val="333333">
                <a:alpha val="65000"/>
              </a:srgbClr>
            </a:outerShdw>
          </a:effectLst>
          <a:scene3d>
            <a:camera prst="perspectiveHeroicExtremeLeftFacing"/>
            <a:lightRig rig="threePt" dir="t"/>
          </a:scene3d>
        </p:spPr>
      </p:pic>
      <p:sp>
        <p:nvSpPr>
          <p:cNvPr id="26" name="雲朵形圖說文字 25"/>
          <p:cNvSpPr/>
          <p:nvPr/>
        </p:nvSpPr>
        <p:spPr>
          <a:xfrm>
            <a:off x="1681415" y="4856887"/>
            <a:ext cx="1882473" cy="888639"/>
          </a:xfrm>
          <a:prstGeom prst="cloudCallout">
            <a:avLst>
              <a:gd name="adj1" fmla="val 43569"/>
              <a:gd name="adj2" fmla="val -6889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TW" altLang="en-US"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合計</a:t>
            </a:r>
            <a:r>
              <a:rPr lang="en-US" altLang="zh-TW"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NTD.10,000</a:t>
            </a:r>
            <a:r>
              <a:rPr lang="zh-TW" altLang="en-US"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元</a:t>
            </a:r>
            <a:r>
              <a:rPr lang="en-US" altLang="zh-TW"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年</a:t>
            </a:r>
            <a:r>
              <a:rPr lang="en-US" altLang="zh-TW"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4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台</a:t>
            </a:r>
            <a:endParaRPr lang="zh-TW" altLang="en-US" sz="1400" b="1"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27" name="文字方塊 26"/>
          <p:cNvSpPr txBox="1"/>
          <p:nvPr/>
        </p:nvSpPr>
        <p:spPr>
          <a:xfrm>
            <a:off x="467544" y="5934670"/>
            <a:ext cx="3816424" cy="646331"/>
          </a:xfrm>
          <a:prstGeom prst="rect">
            <a:avLst/>
          </a:prstGeom>
          <a:noFill/>
        </p:spPr>
        <p:txBody>
          <a:bodyPr wrap="square" rtlCol="0">
            <a:spAutoFit/>
          </a:bodyPr>
          <a:lstStyle/>
          <a:p>
            <a:pPr marL="180975" indent="-180975"/>
            <a:r>
              <a:rPr lang="en-US" altLang="zh-TW" dirty="0" smtClean="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如僅取得</a:t>
            </a:r>
            <a:r>
              <a:rPr lang="en-US" altLang="zh-TW" dirty="0" smtClean="0">
                <a:latin typeface="標楷體" panose="03000509000000000000" pitchFamily="65" charset="-120"/>
                <a:ea typeface="標楷體" panose="03000509000000000000" pitchFamily="65" charset="-120"/>
              </a:rPr>
              <a:t>1</a:t>
            </a:r>
            <a:r>
              <a:rPr lang="zh-TW" altLang="en-US" dirty="0" smtClean="0">
                <a:latin typeface="標楷體" panose="03000509000000000000" pitchFamily="65" charset="-120"/>
                <a:ea typeface="標楷體" panose="03000509000000000000" pitchFamily="65" charset="-120"/>
              </a:rPr>
              <a:t>或</a:t>
            </a:r>
            <a:r>
              <a:rPr lang="en-US" altLang="zh-TW" dirty="0" smtClean="0">
                <a:latin typeface="標楷體" panose="03000509000000000000" pitchFamily="65" charset="-120"/>
                <a:ea typeface="標楷體" panose="03000509000000000000" pitchFamily="65" charset="-120"/>
              </a:rPr>
              <a:t>2</a:t>
            </a:r>
            <a:r>
              <a:rPr lang="zh-TW" altLang="en-US" dirty="0" smtClean="0">
                <a:latin typeface="標楷體" panose="03000509000000000000" pitchFamily="65" charset="-120"/>
                <a:ea typeface="標楷體" panose="03000509000000000000" pitchFamily="65" charset="-120"/>
              </a:rPr>
              <a:t>家集管團體之授權，仍會有侵權之疑慮</a:t>
            </a:r>
            <a:endParaRPr lang="zh-TW" altLang="en-US" dirty="0">
              <a:latin typeface="標楷體" panose="03000509000000000000" pitchFamily="65" charset="-120"/>
              <a:ea typeface="標楷體" panose="03000509000000000000" pitchFamily="65" charset="-120"/>
            </a:endParaRPr>
          </a:p>
        </p:txBody>
      </p:sp>
      <p:pic>
        <p:nvPicPr>
          <p:cNvPr id="29" name="圖片 28"/>
          <p:cNvPicPr/>
          <p:nvPr/>
        </p:nvPicPr>
        <p:blipFill>
          <a:blip r:embed="rId10">
            <a:extLst>
              <a:ext uri="{28A0092B-C50C-407E-A947-70E740481C1C}">
                <a14:useLocalDpi xmlns:a14="http://schemas.microsoft.com/office/drawing/2010/main" val="0"/>
              </a:ext>
            </a:extLst>
          </a:blip>
          <a:srcRect/>
          <a:stretch>
            <a:fillRect/>
          </a:stretch>
        </p:blipFill>
        <p:spPr bwMode="auto">
          <a:xfrm>
            <a:off x="4355976" y="1988840"/>
            <a:ext cx="4680519" cy="3945830"/>
          </a:xfrm>
          <a:prstGeom prst="rect">
            <a:avLst/>
          </a:prstGeom>
          <a:noFill/>
          <a:ln>
            <a:noFill/>
          </a:ln>
        </p:spPr>
      </p:pic>
    </p:spTree>
    <p:extLst>
      <p:ext uri="{BB962C8B-B14F-4D97-AF65-F5344CB8AC3E}">
        <p14:creationId xmlns:p14="http://schemas.microsoft.com/office/powerpoint/2010/main" val="31163666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itchFamily="65" charset="-120"/>
                <a:ea typeface="標楷體" pitchFamily="65" charset="-120"/>
              </a:rPr>
              <a:t>電腦</a:t>
            </a:r>
            <a:r>
              <a:rPr lang="zh-TW" altLang="en-US" sz="2600" b="1" dirty="0" smtClean="0">
                <a:solidFill>
                  <a:srgbClr val="002060"/>
                </a:solidFill>
                <a:latin typeface="標楷體" pitchFamily="65" charset="-120"/>
                <a:ea typeface="標楷體" pitchFamily="65" charset="-120"/>
              </a:rPr>
              <a:t>伴唱機</a:t>
            </a:r>
            <a:r>
              <a:rPr lang="zh-TW" altLang="en-US" sz="2600" b="1" dirty="0">
                <a:solidFill>
                  <a:srgbClr val="002060"/>
                </a:solidFill>
                <a:latin typeface="標楷體" pitchFamily="65" charset="-120"/>
                <a:ea typeface="標楷體" pitchFamily="65" charset="-120"/>
              </a:rPr>
              <a:t>公開演出授權單一</a:t>
            </a:r>
            <a:r>
              <a:rPr lang="zh-TW" altLang="en-US" sz="2600" b="1" dirty="0" smtClean="0">
                <a:solidFill>
                  <a:srgbClr val="002060"/>
                </a:solidFill>
                <a:latin typeface="標楷體" pitchFamily="65" charset="-120"/>
                <a:ea typeface="標楷體" pitchFamily="65" charset="-120"/>
              </a:rPr>
              <a:t>窗口</a:t>
            </a:r>
            <a:r>
              <a:rPr lang="en-US" altLang="zh-TW" sz="2600" b="1" dirty="0" smtClean="0">
                <a:solidFill>
                  <a:srgbClr val="002060"/>
                </a:solidFill>
                <a:latin typeface="標楷體" pitchFamily="65" charset="-120"/>
                <a:ea typeface="標楷體" pitchFamily="65" charset="-120"/>
              </a:rPr>
              <a:t>(</a:t>
            </a:r>
            <a:r>
              <a:rPr lang="zh-TW" altLang="en-US" sz="2600" b="1" dirty="0" smtClean="0">
                <a:solidFill>
                  <a:srgbClr val="002060"/>
                </a:solidFill>
                <a:latin typeface="標楷體" pitchFamily="65" charset="-120"/>
                <a:ea typeface="標楷體" pitchFamily="65" charset="-120"/>
              </a:rPr>
              <a:t>營利性</a:t>
            </a:r>
            <a:r>
              <a:rPr lang="en-US" altLang="zh-TW" sz="2600" b="1" dirty="0" smtClean="0">
                <a:solidFill>
                  <a:srgbClr val="002060"/>
                </a:solidFill>
                <a:latin typeface="標楷體" pitchFamily="65" charset="-120"/>
                <a:ea typeface="標楷體" pitchFamily="65" charset="-120"/>
              </a:rPr>
              <a:t>)</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38</a:t>
            </a:fld>
            <a:endParaRPr lang="zh-TW" altLang="en-US" dirty="0"/>
          </a:p>
        </p:txBody>
      </p:sp>
      <p:sp>
        <p:nvSpPr>
          <p:cNvPr id="4" name="圓角矩形 3"/>
          <p:cNvSpPr/>
          <p:nvPr/>
        </p:nvSpPr>
        <p:spPr>
          <a:xfrm>
            <a:off x="1475656" y="2060848"/>
            <a:ext cx="6408712" cy="331236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zh-TW" sz="2400" dirty="0" smtClean="0">
                <a:latin typeface="標楷體" panose="03000509000000000000" pitchFamily="65" charset="-120"/>
                <a:ea typeface="標楷體" panose="03000509000000000000" pitchFamily="65" charset="-120"/>
              </a:rPr>
              <a:t>MÜST</a:t>
            </a:r>
            <a:r>
              <a:rPr lang="zh-TW" altLang="en-US" sz="2400" dirty="0">
                <a:latin typeface="標楷體" panose="03000509000000000000" pitchFamily="65" charset="-120"/>
                <a:ea typeface="標楷體" panose="03000509000000000000" pitchFamily="65" charset="-120"/>
              </a:rPr>
              <a:t>單一窗口聯絡</a:t>
            </a:r>
            <a:r>
              <a:rPr lang="zh-TW" altLang="en-US" sz="2400" dirty="0" smtClean="0">
                <a:latin typeface="標楷體" panose="03000509000000000000" pitchFamily="65" charset="-120"/>
                <a:ea typeface="標楷體" panose="03000509000000000000" pitchFamily="65" charset="-120"/>
              </a:rPr>
              <a:t>資訊</a:t>
            </a:r>
            <a:endParaRPr lang="en-US" altLang="zh-TW" sz="2400" dirty="0" smtClean="0">
              <a:latin typeface="標楷體" panose="03000509000000000000" pitchFamily="65" charset="-120"/>
              <a:ea typeface="標楷體" panose="03000509000000000000" pitchFamily="65" charset="-120"/>
            </a:endParaRPr>
          </a:p>
          <a:p>
            <a:pPr algn="ctr"/>
            <a:endParaRPr lang="zh-TW" altLang="en-US"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電話：</a:t>
            </a:r>
            <a:r>
              <a:rPr lang="en-US" altLang="zh-TW" sz="2400" dirty="0">
                <a:latin typeface="標楷體" panose="03000509000000000000" pitchFamily="65" charset="-120"/>
                <a:ea typeface="標楷體" panose="03000509000000000000" pitchFamily="65" charset="-120"/>
              </a:rPr>
              <a:t>(02)25110869-260 </a:t>
            </a:r>
            <a:r>
              <a:rPr lang="zh-TW" altLang="en-US" sz="2400" dirty="0">
                <a:latin typeface="標楷體" panose="03000509000000000000" pitchFamily="65" charset="-120"/>
                <a:ea typeface="標楷體" panose="03000509000000000000" pitchFamily="65" charset="-120"/>
              </a:rPr>
              <a:t>陳小姐</a:t>
            </a:r>
          </a:p>
          <a:p>
            <a:r>
              <a:rPr lang="zh-TW" altLang="en-US" sz="2400" dirty="0">
                <a:latin typeface="標楷體" panose="03000509000000000000" pitchFamily="65" charset="-120"/>
                <a:ea typeface="標楷體" panose="03000509000000000000" pitchFamily="65" charset="-120"/>
              </a:rPr>
              <a:t>地址：臺北市中山區南京東路二段</a:t>
            </a:r>
            <a:r>
              <a:rPr lang="en-US" altLang="zh-TW" sz="2400" dirty="0">
                <a:latin typeface="標楷體" panose="03000509000000000000" pitchFamily="65" charset="-120"/>
                <a:ea typeface="標楷體" panose="03000509000000000000" pitchFamily="65" charset="-120"/>
              </a:rPr>
              <a:t>71</a:t>
            </a:r>
            <a:r>
              <a:rPr lang="zh-TW" altLang="en-US" sz="2400" dirty="0">
                <a:latin typeface="標楷體" panose="03000509000000000000" pitchFamily="65" charset="-120"/>
                <a:ea typeface="標楷體" panose="03000509000000000000" pitchFamily="65" charset="-120"/>
              </a:rPr>
              <a:t>號</a:t>
            </a:r>
            <a:r>
              <a:rPr lang="en-US" altLang="zh-TW" sz="2400" dirty="0">
                <a:latin typeface="標楷體" panose="03000509000000000000" pitchFamily="65" charset="-120"/>
                <a:ea typeface="標楷體" panose="03000509000000000000" pitchFamily="65" charset="-120"/>
              </a:rPr>
              <a:t>4</a:t>
            </a:r>
            <a:r>
              <a:rPr lang="zh-TW" altLang="en-US" sz="2400" dirty="0">
                <a:latin typeface="標楷體" panose="03000509000000000000" pitchFamily="65" charset="-120"/>
                <a:ea typeface="標楷體" panose="03000509000000000000" pitchFamily="65" charset="-120"/>
              </a:rPr>
              <a:t>樓</a:t>
            </a:r>
          </a:p>
          <a:p>
            <a:r>
              <a:rPr lang="zh-TW" altLang="en-US" sz="2400" dirty="0">
                <a:latin typeface="標楷體" panose="03000509000000000000" pitchFamily="65" charset="-120"/>
                <a:ea typeface="標楷體" panose="03000509000000000000" pitchFamily="65" charset="-120"/>
              </a:rPr>
              <a:t>網站：</a:t>
            </a:r>
            <a:r>
              <a:rPr lang="en-US" altLang="zh-TW" sz="2400" dirty="0">
                <a:latin typeface="標楷體" panose="03000509000000000000" pitchFamily="65" charset="-120"/>
                <a:ea typeface="標楷體" panose="03000509000000000000" pitchFamily="65" charset="-120"/>
              </a:rPr>
              <a:t>www.must.org.tw   </a:t>
            </a:r>
          </a:p>
          <a:p>
            <a:r>
              <a:rPr lang="zh-TW" altLang="en-US" sz="2400" dirty="0">
                <a:latin typeface="標楷體" panose="03000509000000000000" pitchFamily="65" charset="-120"/>
                <a:ea typeface="標楷體" panose="03000509000000000000" pitchFamily="65" charset="-120"/>
              </a:rPr>
              <a:t>電子信箱：</a:t>
            </a:r>
            <a:r>
              <a:rPr lang="en-US" altLang="zh-TW" sz="2400" dirty="0">
                <a:latin typeface="標楷體" panose="03000509000000000000" pitchFamily="65" charset="-120"/>
                <a:ea typeface="標楷體" panose="03000509000000000000" pitchFamily="65" charset="-120"/>
              </a:rPr>
              <a:t>pallas.chen@must.org.tw</a:t>
            </a:r>
            <a:endParaRPr lang="zh-TW" altLang="en-US" sz="2400" dirty="0">
              <a:latin typeface="標楷體" panose="03000509000000000000" pitchFamily="65" charset="-120"/>
              <a:ea typeface="標楷體" panose="03000509000000000000" pitchFamily="65" charset="-120"/>
            </a:endParaRPr>
          </a:p>
        </p:txBody>
      </p:sp>
      <p:pic>
        <p:nvPicPr>
          <p:cNvPr id="13" name="Picture 2">
            <a:hlinkClick r:id="rId3"/>
          </p:cNvPr>
          <p:cNvPicPr>
            <a:picLocks noChangeAspect="1" noChangeArrowheads="1"/>
          </p:cNvPicPr>
          <p:nvPr/>
        </p:nvPicPr>
        <p:blipFill>
          <a:blip r:embed="rId4"/>
          <a:srcRect/>
          <a:stretch>
            <a:fillRect/>
          </a:stretch>
        </p:blipFill>
        <p:spPr bwMode="auto">
          <a:xfrm rot="973507">
            <a:off x="1795466" y="2218856"/>
            <a:ext cx="952077" cy="952077"/>
          </a:xfrm>
          <a:prstGeom prst="rect">
            <a:avLst/>
          </a:prstGeom>
          <a:ln>
            <a:noFill/>
          </a:ln>
          <a:effectLst>
            <a:outerShdw blurRad="292100" dist="139700" dir="2700000" algn="tl" rotWithShape="0">
              <a:srgbClr val="333333">
                <a:alpha val="65000"/>
              </a:srgbClr>
            </a:outerShdw>
          </a:effectLst>
          <a:scene3d>
            <a:camera prst="perspectiveHeroicExtremeLeftFacing"/>
            <a:lightRig rig="threePt" dir="t"/>
          </a:scene3d>
        </p:spPr>
      </p:pic>
    </p:spTree>
    <p:extLst>
      <p:ext uri="{BB962C8B-B14F-4D97-AF65-F5344CB8AC3E}">
        <p14:creationId xmlns:p14="http://schemas.microsoft.com/office/powerpoint/2010/main" val="7659984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800" b="1" dirty="0" smtClean="0">
                <a:solidFill>
                  <a:srgbClr val="002060"/>
                </a:solidFill>
                <a:latin typeface="標楷體" pitchFamily="65" charset="-120"/>
                <a:ea typeface="標楷體" pitchFamily="65" charset="-120"/>
              </a:rPr>
              <a:t>集管團體現行電腦伴唱機費率</a:t>
            </a:r>
            <a:r>
              <a:rPr lang="en-US" altLang="zh-TW" sz="2800" b="1" dirty="0" smtClean="0">
                <a:solidFill>
                  <a:srgbClr val="002060"/>
                </a:solidFill>
                <a:latin typeface="標楷體" pitchFamily="65" charset="-120"/>
                <a:ea typeface="標楷體" pitchFamily="65" charset="-120"/>
              </a:rPr>
              <a:t>(</a:t>
            </a:r>
            <a:r>
              <a:rPr lang="zh-TW" altLang="en-US" sz="2800" b="1" dirty="0">
                <a:solidFill>
                  <a:srgbClr val="002060"/>
                </a:solidFill>
                <a:latin typeface="標楷體" pitchFamily="65" charset="-120"/>
                <a:ea typeface="標楷體" pitchFamily="65" charset="-120"/>
              </a:rPr>
              <a:t>公益性</a:t>
            </a:r>
            <a:r>
              <a:rPr lang="en-US" altLang="zh-TW" sz="2800" b="1" dirty="0" smtClean="0">
                <a:solidFill>
                  <a:srgbClr val="002060"/>
                </a:solidFill>
                <a:latin typeface="標楷體" pitchFamily="65" charset="-120"/>
                <a:ea typeface="標楷體" pitchFamily="65" charset="-120"/>
              </a:rPr>
              <a:t>)</a:t>
            </a:r>
            <a:endParaRPr lang="zh-TW" altLang="en-US" sz="28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39</a:t>
            </a:fld>
            <a:endParaRPr lang="zh-TW" altLang="en-US" dirty="0"/>
          </a:p>
        </p:txBody>
      </p:sp>
      <p:cxnSp>
        <p:nvCxnSpPr>
          <p:cNvPr id="10" name="直線接點 9"/>
          <p:cNvCxnSpPr/>
          <p:nvPr/>
        </p:nvCxnSpPr>
        <p:spPr>
          <a:xfrm>
            <a:off x="3470512" y="4748496"/>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圓角矩形 12"/>
          <p:cNvSpPr/>
          <p:nvPr/>
        </p:nvSpPr>
        <p:spPr>
          <a:xfrm>
            <a:off x="4842474" y="1268760"/>
            <a:ext cx="2321814" cy="1296144"/>
          </a:xfrm>
          <a:prstGeom prst="roundRect">
            <a:avLst/>
          </a:prstGeom>
          <a:noFill/>
          <a:ln>
            <a:solidFill>
              <a:srgbClr val="74DF1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1600" dirty="0" smtClean="0">
                <a:latin typeface="Times New Roman" panose="02020603050405020304" pitchFamily="18" charset="0"/>
                <a:ea typeface="標楷體" panose="03000509000000000000" pitchFamily="65" charset="-120"/>
                <a:cs typeface="Times New Roman" panose="02020603050405020304" pitchFamily="18" charset="0"/>
              </a:rPr>
              <a:t>MÜST</a:t>
            </a:r>
          </a:p>
          <a:p>
            <a:pPr marL="265113" indent="-265113"/>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一、每年每台</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4,000</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a:p>
            <a:pPr marL="265113" indent="-265113"/>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二、利用無營利行為者：每年每台</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3,200</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p:txBody>
      </p:sp>
      <p:cxnSp>
        <p:nvCxnSpPr>
          <p:cNvPr id="16" name="直線接點 15"/>
          <p:cNvCxnSpPr/>
          <p:nvPr/>
        </p:nvCxnSpPr>
        <p:spPr>
          <a:xfrm>
            <a:off x="4067944" y="3861048"/>
            <a:ext cx="756000" cy="0"/>
          </a:xfrm>
          <a:prstGeom prst="line">
            <a:avLst/>
          </a:prstGeom>
          <a:ln w="12700"/>
        </p:spPr>
        <p:style>
          <a:lnRef idx="1">
            <a:schemeClr val="dk1"/>
          </a:lnRef>
          <a:fillRef idx="0">
            <a:schemeClr val="dk1"/>
          </a:fillRef>
          <a:effectRef idx="0">
            <a:schemeClr val="dk1"/>
          </a:effectRef>
          <a:fontRef idx="minor">
            <a:schemeClr val="tx1"/>
          </a:fontRef>
        </p:style>
      </p:cxnSp>
      <p:sp>
        <p:nvSpPr>
          <p:cNvPr id="21" name="圓角矩形 20"/>
          <p:cNvSpPr/>
          <p:nvPr/>
        </p:nvSpPr>
        <p:spPr>
          <a:xfrm>
            <a:off x="4846816" y="3140968"/>
            <a:ext cx="2322000" cy="1296144"/>
          </a:xfrm>
          <a:prstGeom prst="roundRect">
            <a:avLst/>
          </a:prstGeom>
          <a:noFill/>
          <a:ln>
            <a:solidFill>
              <a:srgbClr val="74DF1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1600" dirty="0" smtClean="0">
                <a:latin typeface="Times New Roman" panose="02020603050405020304" pitchFamily="18" charset="0"/>
                <a:ea typeface="標楷體" panose="03000509000000000000" pitchFamily="65" charset="-120"/>
                <a:cs typeface="Times New Roman" panose="02020603050405020304" pitchFamily="18" charset="0"/>
              </a:rPr>
              <a:t>MCAT</a:t>
            </a:r>
          </a:p>
          <a:p>
            <a:pPr marL="265113" indent="-265113"/>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一、每台每年</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2,100</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a:p>
            <a:pPr marL="265113" indent="-265113"/>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二、利用無營利行為者：每台每</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2,100</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p:txBody>
      </p:sp>
      <p:sp>
        <p:nvSpPr>
          <p:cNvPr id="22" name="圓角矩形 21"/>
          <p:cNvSpPr/>
          <p:nvPr/>
        </p:nvSpPr>
        <p:spPr>
          <a:xfrm>
            <a:off x="4859349" y="5013264"/>
            <a:ext cx="2322000" cy="1296000"/>
          </a:xfrm>
          <a:prstGeom prst="roundRect">
            <a:avLst/>
          </a:prstGeom>
          <a:noFill/>
          <a:ln>
            <a:solidFill>
              <a:srgbClr val="74DF1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1600" dirty="0" smtClean="0">
                <a:latin typeface="Times New Roman" panose="02020603050405020304" pitchFamily="18" charset="0"/>
                <a:ea typeface="標楷體" panose="03000509000000000000" pitchFamily="65" charset="-120"/>
                <a:cs typeface="Times New Roman" panose="02020603050405020304" pitchFamily="18" charset="0"/>
              </a:rPr>
              <a:t>TMCS</a:t>
            </a:r>
          </a:p>
          <a:p>
            <a:pPr algn="ct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一、每年每台</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1,470</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a:p>
            <a:pPr algn="ct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二、利用無營利行為者：每年每台</a:t>
            </a:r>
            <a:r>
              <a:rPr lang="en-US" altLang="zh-TW" sz="1600" dirty="0">
                <a:latin typeface="Times New Roman" panose="02020603050405020304" pitchFamily="18" charset="0"/>
                <a:ea typeface="標楷體" panose="03000509000000000000" pitchFamily="65" charset="-120"/>
                <a:cs typeface="Times New Roman" panose="02020603050405020304" pitchFamily="18" charset="0"/>
              </a:rPr>
              <a:t>735</a:t>
            </a: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元</a:t>
            </a:r>
          </a:p>
        </p:txBody>
      </p:sp>
      <p:cxnSp>
        <p:nvCxnSpPr>
          <p:cNvPr id="23" name="肘形接點 22"/>
          <p:cNvCxnSpPr>
            <a:stCxn id="13" idx="1"/>
            <a:endCxn id="22" idx="1"/>
          </p:cNvCxnSpPr>
          <p:nvPr/>
        </p:nvCxnSpPr>
        <p:spPr>
          <a:xfrm rot="10800000" flipH="1" flipV="1">
            <a:off x="4842473" y="1916832"/>
            <a:ext cx="16875" cy="3744432"/>
          </a:xfrm>
          <a:prstGeom prst="bentConnector3">
            <a:avLst>
              <a:gd name="adj1" fmla="val -1354667"/>
            </a:avLst>
          </a:prstGeom>
          <a:ln w="12700"/>
        </p:spPr>
        <p:style>
          <a:lnRef idx="1">
            <a:schemeClr val="dk1"/>
          </a:lnRef>
          <a:fillRef idx="0">
            <a:schemeClr val="dk1"/>
          </a:fillRef>
          <a:effectRef idx="0">
            <a:schemeClr val="dk1"/>
          </a:effectRef>
          <a:fontRef idx="minor">
            <a:schemeClr val="tx1"/>
          </a:fontRef>
        </p:style>
      </p:cxnSp>
      <p:pic>
        <p:nvPicPr>
          <p:cNvPr id="11" name="圖片 10" descr="C:\Users\00615\Desktop\唱歌跳舞彩色版(夢涵用)1.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2636912"/>
            <a:ext cx="2332797" cy="2226940"/>
          </a:xfrm>
          <a:prstGeom prst="rect">
            <a:avLst/>
          </a:prstGeom>
          <a:noFill/>
          <a:ln>
            <a:noFill/>
          </a:ln>
        </p:spPr>
      </p:pic>
    </p:spTree>
    <p:extLst>
      <p:ext uri="{BB962C8B-B14F-4D97-AF65-F5344CB8AC3E}">
        <p14:creationId xmlns:p14="http://schemas.microsoft.com/office/powerpoint/2010/main" val="4269823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404664"/>
            <a:ext cx="6429400" cy="720080"/>
          </a:xfrm>
        </p:spPr>
        <p:txBody>
          <a:bodyPr>
            <a:normAutofit/>
          </a:bodyPr>
          <a:lstStyle/>
          <a:p>
            <a:pPr algn="l"/>
            <a:r>
              <a:rPr lang="zh-TW" altLang="en-US" sz="3600" b="1" dirty="0">
                <a:solidFill>
                  <a:schemeClr val="tx2">
                    <a:satMod val="130000"/>
                  </a:schemeClr>
                </a:solidFill>
                <a:latin typeface="標楷體" pitchFamily="65" charset="-120"/>
                <a:ea typeface="標楷體" pitchFamily="65" charset="-120"/>
              </a:rPr>
              <a:t>保護著作權的</a:t>
            </a:r>
            <a:r>
              <a:rPr lang="zh-TW" altLang="en-US" sz="3600" b="1" dirty="0" smtClean="0">
                <a:solidFill>
                  <a:schemeClr val="tx2">
                    <a:satMod val="130000"/>
                  </a:schemeClr>
                </a:solidFill>
                <a:latin typeface="標楷體" pitchFamily="65" charset="-120"/>
                <a:ea typeface="標楷體" pitchFamily="65" charset="-120"/>
              </a:rPr>
              <a:t>目的</a:t>
            </a:r>
            <a:endParaRPr lang="zh-TW" altLang="en-US" sz="3600" b="1"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p:txBody>
          <a:bodyPr>
            <a:normAutofit/>
          </a:bodyPr>
          <a:lstStyle/>
          <a:p>
            <a:r>
              <a:rPr lang="zh-TW" altLang="en-US" dirty="0" smtClean="0">
                <a:latin typeface="標楷體" pitchFamily="65" charset="-120"/>
                <a:ea typeface="標楷體" pitchFamily="65" charset="-120"/>
              </a:rPr>
              <a:t>我國</a:t>
            </a:r>
            <a:r>
              <a:rPr lang="zh-TW" altLang="en-US" dirty="0">
                <a:latin typeface="標楷體" pitchFamily="65" charset="-120"/>
                <a:ea typeface="標楷體" pitchFamily="65" charset="-120"/>
              </a:rPr>
              <a:t>著作權法立法目的在使創作者藉由專有權利之</a:t>
            </a:r>
            <a:r>
              <a:rPr lang="zh-TW" altLang="en-US" dirty="0" smtClean="0">
                <a:latin typeface="標楷體" pitchFamily="65" charset="-120"/>
                <a:ea typeface="標楷體" pitchFamily="65" charset="-120"/>
              </a:rPr>
              <a:t>行使，使</a:t>
            </a:r>
            <a:r>
              <a:rPr lang="zh-TW" altLang="en-US" dirty="0">
                <a:latin typeface="標楷體" pitchFamily="65" charset="-120"/>
                <a:ea typeface="標楷體" pitchFamily="65" charset="-120"/>
              </a:rPr>
              <a:t>辛苦耕耘的創作獲得回饋，進而得以安身立命，鼓勵更多人投入創作，使創意源源不絕產出，為社會大眾提供更多接觸美好文化、藝術作品的</a:t>
            </a:r>
            <a:r>
              <a:rPr lang="zh-TW" altLang="en-US" dirty="0" smtClean="0">
                <a:latin typeface="標楷體" pitchFamily="65" charset="-120"/>
                <a:ea typeface="標楷體" pitchFamily="65" charset="-120"/>
              </a:rPr>
              <a:t>機會，</a:t>
            </a:r>
            <a:r>
              <a:rPr lang="zh-TW" altLang="en-US" dirty="0">
                <a:latin typeface="標楷體" pitchFamily="65" charset="-120"/>
                <a:ea typeface="標楷體" pitchFamily="65" charset="-120"/>
              </a:rPr>
              <a:t>故賦與創作者權利是誘因，促進文化傳播與發展是最終目標。 </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著作權法第</a:t>
            </a:r>
            <a:r>
              <a:rPr lang="en-US" altLang="zh-TW" dirty="0">
                <a:latin typeface="標楷體" pitchFamily="65" charset="-120"/>
                <a:ea typeface="標楷體" pitchFamily="65" charset="-120"/>
              </a:rPr>
              <a:t>1</a:t>
            </a:r>
            <a:r>
              <a:rPr lang="zh-TW" altLang="en-US" dirty="0">
                <a:latin typeface="標楷體" pitchFamily="65" charset="-120"/>
                <a:ea typeface="標楷體" pitchFamily="65" charset="-120"/>
              </a:rPr>
              <a:t>條</a:t>
            </a:r>
            <a:r>
              <a:rPr lang="en-US" altLang="zh-TW" dirty="0" smtClean="0">
                <a:latin typeface="標楷體" pitchFamily="65" charset="-120"/>
                <a:ea typeface="標楷體" pitchFamily="65" charset="-120"/>
              </a:rPr>
              <a:t>)</a:t>
            </a:r>
            <a:endParaRPr lang="en-US" altLang="zh-TW"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4</a:t>
            </a:fld>
            <a:endParaRPr lang="zh-TW" altLang="en-US"/>
          </a:p>
        </p:txBody>
      </p:sp>
    </p:spTree>
    <p:extLst>
      <p:ext uri="{BB962C8B-B14F-4D97-AF65-F5344CB8AC3E}">
        <p14:creationId xmlns:p14="http://schemas.microsoft.com/office/powerpoint/2010/main" val="23210460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8334" y="404664"/>
            <a:ext cx="6552381" cy="648072"/>
          </a:xfrm>
        </p:spPr>
        <p:txBody>
          <a:bodyPr>
            <a:noAutofit/>
          </a:bodyPr>
          <a:lstStyle/>
          <a:p>
            <a:pPr algn="l"/>
            <a:r>
              <a:rPr lang="zh-TW" altLang="en-US" sz="2600" b="1" dirty="0">
                <a:solidFill>
                  <a:srgbClr val="002060"/>
                </a:solidFill>
                <a:latin typeface="標楷體" pitchFamily="65" charset="-120"/>
                <a:ea typeface="標楷體" pitchFamily="65" charset="-120"/>
              </a:rPr>
              <a:t>電腦</a:t>
            </a:r>
            <a:r>
              <a:rPr lang="zh-TW" altLang="en-US" sz="2600" b="1" dirty="0" smtClean="0">
                <a:solidFill>
                  <a:srgbClr val="002060"/>
                </a:solidFill>
                <a:latin typeface="標楷體" pitchFamily="65" charset="-120"/>
                <a:ea typeface="標楷體" pitchFamily="65" charset="-120"/>
              </a:rPr>
              <a:t>伴唱機</a:t>
            </a:r>
            <a:r>
              <a:rPr lang="zh-TW" altLang="en-US" sz="2600" b="1" dirty="0">
                <a:solidFill>
                  <a:srgbClr val="002060"/>
                </a:solidFill>
                <a:latin typeface="標楷體" pitchFamily="65" charset="-120"/>
                <a:ea typeface="標楷體" pitchFamily="65" charset="-120"/>
              </a:rPr>
              <a:t>公開演出授權單一</a:t>
            </a:r>
            <a:r>
              <a:rPr lang="zh-TW" altLang="en-US" sz="2600" b="1" dirty="0" smtClean="0">
                <a:solidFill>
                  <a:srgbClr val="002060"/>
                </a:solidFill>
                <a:latin typeface="標楷體" pitchFamily="65" charset="-120"/>
                <a:ea typeface="標楷體" pitchFamily="65" charset="-120"/>
              </a:rPr>
              <a:t>窗口</a:t>
            </a:r>
            <a:r>
              <a:rPr lang="en-US" altLang="zh-TW" sz="2600" b="1" dirty="0" smtClean="0">
                <a:solidFill>
                  <a:srgbClr val="002060"/>
                </a:solidFill>
                <a:latin typeface="標楷體" pitchFamily="65" charset="-120"/>
                <a:ea typeface="標楷體" pitchFamily="65" charset="-120"/>
              </a:rPr>
              <a:t>(</a:t>
            </a:r>
            <a:r>
              <a:rPr lang="zh-TW" altLang="en-US" sz="2600" b="1" dirty="0" smtClean="0">
                <a:solidFill>
                  <a:srgbClr val="002060"/>
                </a:solidFill>
                <a:latin typeface="標楷體" pitchFamily="65" charset="-120"/>
                <a:ea typeface="標楷體" pitchFamily="65" charset="-120"/>
              </a:rPr>
              <a:t>公益性</a:t>
            </a:r>
            <a:r>
              <a:rPr lang="en-US" altLang="zh-TW" sz="2600" b="1" dirty="0" smtClean="0">
                <a:solidFill>
                  <a:srgbClr val="002060"/>
                </a:solidFill>
                <a:latin typeface="標楷體" pitchFamily="65" charset="-120"/>
                <a:ea typeface="標楷體" pitchFamily="65" charset="-120"/>
              </a:rPr>
              <a:t>)</a:t>
            </a:r>
            <a:endParaRPr lang="zh-TW" altLang="en-US" sz="2600" b="1"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40</a:t>
            </a:fld>
            <a:endParaRPr lang="zh-TW" altLang="en-US" dirty="0"/>
          </a:p>
        </p:txBody>
      </p:sp>
      <p:sp>
        <p:nvSpPr>
          <p:cNvPr id="6" name="文字方塊 5"/>
          <p:cNvSpPr txBox="1"/>
          <p:nvPr/>
        </p:nvSpPr>
        <p:spPr>
          <a:xfrm>
            <a:off x="611560" y="1268760"/>
            <a:ext cx="8064896" cy="2246769"/>
          </a:xfrm>
          <a:prstGeom prst="rect">
            <a:avLst/>
          </a:prstGeom>
          <a:noFill/>
        </p:spPr>
        <p:txBody>
          <a:bodyPr wrap="square" rtlCol="0">
            <a:spAutoFit/>
          </a:bodyPr>
          <a:lstStyle/>
          <a:p>
            <a:pPr marL="457200" indent="-457200">
              <a:buFont typeface="Wingdings" pitchFamily="2" charset="2"/>
              <a:buChar char="n"/>
            </a:pPr>
            <a:r>
              <a:rPr lang="zh-TW" altLang="en-US" sz="2800" dirty="0" smtClean="0">
                <a:latin typeface="標楷體" pitchFamily="65" charset="-120"/>
                <a:ea typeface="標楷體" pitchFamily="65" charset="-120"/>
              </a:rPr>
              <a:t>由於三家集管團體迄今未協商</a:t>
            </a:r>
            <a:r>
              <a:rPr lang="zh-TW" altLang="en-US" sz="2800" dirty="0">
                <a:latin typeface="標楷體" pitchFamily="65" charset="-120"/>
                <a:ea typeface="標楷體" pitchFamily="65" charset="-120"/>
              </a:rPr>
              <a:t>出「</a:t>
            </a:r>
            <a:r>
              <a:rPr lang="zh-TW" altLang="en-US" sz="2800" b="1" u="sng"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為公益性目的而利用電腦伴唱機</a:t>
            </a:r>
            <a:r>
              <a:rPr lang="zh-TW" altLang="en-US" sz="2800" dirty="0" smtClean="0">
                <a:latin typeface="標楷體" pitchFamily="65" charset="-120"/>
                <a:ea typeface="標楷體" pitchFamily="65" charset="-120"/>
              </a:rPr>
              <a:t>」之共同費率與單一窗口，本</a:t>
            </a:r>
            <a:r>
              <a:rPr lang="zh-TW" altLang="en-US" sz="2800" dirty="0">
                <a:latin typeface="標楷體" pitchFamily="65" charset="-120"/>
                <a:ea typeface="標楷體" pitchFamily="65" charset="-120"/>
              </a:rPr>
              <a:t>局</a:t>
            </a:r>
            <a:r>
              <a:rPr lang="zh-TW" altLang="en-US" sz="2800" dirty="0" smtClean="0">
                <a:latin typeface="標楷體" pitchFamily="65" charset="-120"/>
                <a:ea typeface="標楷體" pitchFamily="65" charset="-120"/>
              </a:rPr>
              <a:t>業已函請三家集管團體提出費率之具體建議及理由，並建議由何集管團體擔任單一窗口。</a:t>
            </a:r>
            <a:endParaRPr lang="en-US" altLang="zh-TW" sz="2800" dirty="0" smtClean="0">
              <a:latin typeface="標楷體" pitchFamily="65" charset="-120"/>
              <a:ea typeface="標楷體" pitchFamily="65" charset="-120"/>
            </a:endParaRPr>
          </a:p>
          <a:p>
            <a:pPr marL="457200" indent="-457200">
              <a:buFont typeface="Wingdings" pitchFamily="2" charset="2"/>
              <a:buChar char="n"/>
            </a:pPr>
            <a:r>
              <a:rPr lang="zh-TW" altLang="en-US" sz="2800" dirty="0">
                <a:latin typeface="標楷體" pitchFamily="65" charset="-120"/>
                <a:ea typeface="標楷體" pitchFamily="65" charset="-120"/>
              </a:rPr>
              <a:t>將於</a:t>
            </a:r>
            <a:r>
              <a:rPr lang="zh-TW" altLang="en-US" sz="2800" dirty="0" smtClean="0">
                <a:latin typeface="標楷體" pitchFamily="65" charset="-120"/>
                <a:ea typeface="標楷體" pitchFamily="65" charset="-120"/>
              </a:rPr>
              <a:t>近期內決定其單一窗口及費率。</a:t>
            </a:r>
            <a:endParaRPr lang="zh-TW" altLang="en-US" sz="2800" dirty="0">
              <a:latin typeface="標楷體" pitchFamily="65" charset="-120"/>
              <a:ea typeface="標楷體" pitchFamily="65" charset="-120"/>
            </a:endParaRPr>
          </a:p>
        </p:txBody>
      </p:sp>
    </p:spTree>
    <p:extLst>
      <p:ext uri="{BB962C8B-B14F-4D97-AF65-F5344CB8AC3E}">
        <p14:creationId xmlns:p14="http://schemas.microsoft.com/office/powerpoint/2010/main" val="38844672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0" y="2996952"/>
            <a:ext cx="9108504" cy="820688"/>
          </a:xfrm>
        </p:spPr>
        <p:txBody>
          <a:bodyPr>
            <a:noAutofit/>
          </a:bodyPr>
          <a:lstStyle/>
          <a:p>
            <a:pPr marL="0" indent="0" algn="ctr">
              <a:buNone/>
            </a:pPr>
            <a:r>
              <a:rPr lang="zh-TW" altLang="en-US" sz="4800" b="1" dirty="0">
                <a:solidFill>
                  <a:schemeClr val="tx2">
                    <a:lumMod val="75000"/>
                  </a:schemeClr>
                </a:solidFill>
                <a:latin typeface="標楷體" pitchFamily="65" charset="-120"/>
                <a:ea typeface="標楷體" pitchFamily="65" charset="-120"/>
              </a:rPr>
              <a:t>共同費率實施後相關</a:t>
            </a:r>
            <a:r>
              <a:rPr lang="zh-TW" altLang="en-US" sz="4800" b="1" dirty="0" smtClean="0">
                <a:solidFill>
                  <a:schemeClr val="tx2">
                    <a:lumMod val="75000"/>
                  </a:schemeClr>
                </a:solidFill>
                <a:latin typeface="標楷體" pitchFamily="65" charset="-120"/>
                <a:ea typeface="標楷體" pitchFamily="65" charset="-120"/>
              </a:rPr>
              <a:t>問題</a:t>
            </a:r>
            <a:endParaRPr lang="en-US" altLang="zh-TW" sz="4800" b="1" dirty="0" smtClean="0">
              <a:solidFill>
                <a:schemeClr val="tx2">
                  <a:lumMod val="75000"/>
                </a:schemeClr>
              </a:solidFill>
              <a:latin typeface="標楷體" pitchFamily="65" charset="-120"/>
              <a:ea typeface="標楷體" pitchFamily="65" charset="-120"/>
            </a:endParaRPr>
          </a:p>
          <a:p>
            <a:pPr marL="0" indent="0" algn="ctr">
              <a:buNone/>
            </a:pPr>
            <a:r>
              <a:rPr lang="en-US" altLang="zh-TW" sz="4800" b="1" dirty="0" smtClean="0">
                <a:solidFill>
                  <a:schemeClr val="tx2">
                    <a:lumMod val="75000"/>
                  </a:schemeClr>
                </a:solidFill>
                <a:latin typeface="標楷體" pitchFamily="65" charset="-120"/>
                <a:ea typeface="標楷體" pitchFamily="65" charset="-120"/>
              </a:rPr>
              <a:t>(</a:t>
            </a:r>
            <a:r>
              <a:rPr lang="zh-TW" altLang="en-US" sz="4800" b="1" dirty="0" smtClean="0">
                <a:solidFill>
                  <a:schemeClr val="tx2">
                    <a:lumMod val="75000"/>
                  </a:schemeClr>
                </a:solidFill>
                <a:latin typeface="標楷體" pitchFamily="65" charset="-120"/>
                <a:ea typeface="標楷體" pitchFamily="65" charset="-120"/>
              </a:rPr>
              <a:t>請參閱補充資料</a:t>
            </a:r>
            <a:r>
              <a:rPr lang="en-US" altLang="zh-TW" sz="4800" b="1" dirty="0" smtClean="0">
                <a:solidFill>
                  <a:schemeClr val="tx2">
                    <a:lumMod val="75000"/>
                  </a:schemeClr>
                </a:solidFill>
                <a:latin typeface="標楷體" pitchFamily="65" charset="-120"/>
                <a:ea typeface="標楷體" pitchFamily="65" charset="-120"/>
              </a:rPr>
              <a:t>)</a:t>
            </a:r>
            <a:endParaRPr lang="zh-TW" altLang="en-US" sz="48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41</a:t>
            </a:fld>
            <a:endParaRPr lang="zh-TW" altLang="en-US"/>
          </a:p>
        </p:txBody>
      </p:sp>
    </p:spTree>
    <p:extLst>
      <p:ext uri="{BB962C8B-B14F-4D97-AF65-F5344CB8AC3E}">
        <p14:creationId xmlns:p14="http://schemas.microsoft.com/office/powerpoint/2010/main" val="18057296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42</a:t>
            </a:fld>
            <a:endParaRPr lang="zh-TW" altLang="en-US"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7359" y="4282299"/>
            <a:ext cx="2160588"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橢圓形圖說文字 9"/>
          <p:cNvSpPr/>
          <p:nvPr/>
        </p:nvSpPr>
        <p:spPr>
          <a:xfrm>
            <a:off x="1547664" y="1628800"/>
            <a:ext cx="3857625" cy="3071812"/>
          </a:xfrm>
          <a:prstGeom prst="wedgeEllipseCallout">
            <a:avLst>
              <a:gd name="adj1" fmla="val 60608"/>
              <a:gd name="adj2" fmla="val 57258"/>
            </a:avLst>
          </a:prstGeom>
          <a:solidFill>
            <a:schemeClr val="accent6">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0" lang="zh-TW" altLang="en-US" sz="4400" b="1" i="1" dirty="0">
                <a:ea typeface="新細明體" charset="-120"/>
              </a:rPr>
              <a:t>問與答</a:t>
            </a:r>
            <a:endParaRPr kumimoji="0" lang="zh-TW" altLang="en-US" sz="4400" dirty="0"/>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5351" y="4129112"/>
            <a:ext cx="2160588"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34859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1763688" y="2924944"/>
            <a:ext cx="5616624" cy="1008112"/>
          </a:xfrm>
        </p:spPr>
        <p:txBody>
          <a:bodyPr>
            <a:noAutofit/>
          </a:bodyPr>
          <a:lstStyle/>
          <a:p>
            <a:pPr marL="0" indent="0" algn="ctr">
              <a:lnSpc>
                <a:spcPts val="5000"/>
              </a:lnSpc>
              <a:buNone/>
            </a:pPr>
            <a:r>
              <a:rPr lang="zh-TW" altLang="en-US" sz="4000" b="1" dirty="0" smtClean="0">
                <a:solidFill>
                  <a:srgbClr val="0070C0"/>
                </a:solidFill>
                <a:latin typeface="標楷體" pitchFamily="65" charset="-120"/>
                <a:ea typeface="標楷體" pitchFamily="65" charset="-120"/>
              </a:rPr>
              <a:t>感 謝</a:t>
            </a:r>
            <a:r>
              <a:rPr lang="zh-TW" altLang="en-US" sz="4000" b="1" dirty="0">
                <a:solidFill>
                  <a:srgbClr val="0070C0"/>
                </a:solidFill>
                <a:latin typeface="標楷體" pitchFamily="65" charset="-120"/>
                <a:ea typeface="標楷體" pitchFamily="65" charset="-120"/>
              </a:rPr>
              <a:t>，</a:t>
            </a:r>
            <a:r>
              <a:rPr lang="zh-TW" altLang="en-US" sz="4000" b="1" dirty="0" smtClean="0">
                <a:solidFill>
                  <a:srgbClr val="0070C0"/>
                </a:solidFill>
                <a:latin typeface="標楷體" pitchFamily="65" charset="-120"/>
                <a:ea typeface="標楷體" pitchFamily="65" charset="-120"/>
              </a:rPr>
              <a:t>並 請 指 教</a:t>
            </a:r>
            <a:endParaRPr lang="zh-TW" altLang="en-US" sz="4000" dirty="0">
              <a:solidFill>
                <a:srgbClr val="0070C0"/>
              </a:solidFill>
              <a:latin typeface="標楷體" pitchFamily="65" charset="-120"/>
              <a:ea typeface="標楷體" pitchFamily="65" charset="-120"/>
            </a:endParaRPr>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投影片編號版面配置區 5"/>
          <p:cNvSpPr>
            <a:spLocks noGrp="1"/>
          </p:cNvSpPr>
          <p:nvPr>
            <p:ph type="sldNum" sz="quarter" idx="12"/>
          </p:nvPr>
        </p:nvSpPr>
        <p:spPr/>
        <p:txBody>
          <a:bodyPr/>
          <a:lstStyle/>
          <a:p>
            <a:pPr>
              <a:defRPr/>
            </a:pPr>
            <a:fld id="{836AB30F-ECCF-4261-B5C6-CFEFCD8C74EB}" type="slidenum">
              <a:rPr lang="en-US"/>
              <a:pPr>
                <a:defRPr/>
              </a:pPr>
              <a:t>5</a:t>
            </a:fld>
            <a:endParaRPr lang="en-US" dirty="0"/>
          </a:p>
        </p:txBody>
      </p:sp>
      <p:sp>
        <p:nvSpPr>
          <p:cNvPr id="96259" name="Rectangle 3"/>
          <p:cNvSpPr>
            <a:spLocks noChangeArrowheads="1"/>
          </p:cNvSpPr>
          <p:nvPr/>
        </p:nvSpPr>
        <p:spPr bwMode="auto">
          <a:xfrm>
            <a:off x="577850" y="0"/>
            <a:ext cx="8566150" cy="671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t> </a:t>
            </a:r>
            <a:endParaRPr lang="zh-TW" altLang="en-US"/>
          </a:p>
        </p:txBody>
      </p:sp>
      <p:sp>
        <p:nvSpPr>
          <p:cNvPr id="14345" name="Text Box 4"/>
          <p:cNvSpPr txBox="1">
            <a:spLocks noChangeArrowheads="1"/>
          </p:cNvSpPr>
          <p:nvPr/>
        </p:nvSpPr>
        <p:spPr bwMode="auto">
          <a:xfrm>
            <a:off x="571500" y="1714500"/>
            <a:ext cx="642938" cy="2432050"/>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a:spAutoFit/>
          </a:bodyPr>
          <a:lstStyle/>
          <a:p>
            <a:pPr algn="ctr">
              <a:defRPr/>
            </a:pPr>
            <a:endParaRPr lang="en-US" altLang="zh-TW" sz="2200" b="1" dirty="0">
              <a:latin typeface="標楷體" pitchFamily="65" charset="-120"/>
              <a:ea typeface="標楷體" pitchFamily="65" charset="-120"/>
            </a:endParaRPr>
          </a:p>
          <a:p>
            <a:pPr algn="ctr">
              <a:defRPr/>
            </a:pPr>
            <a:r>
              <a:rPr lang="zh-TW" altLang="en-US" sz="2200" b="1" dirty="0">
                <a:latin typeface="標楷體" pitchFamily="65" charset="-120"/>
                <a:ea typeface="標楷體" pitchFamily="65" charset="-120"/>
              </a:rPr>
              <a:t>著 </a:t>
            </a:r>
            <a:endParaRPr lang="en-US" altLang="zh-TW" sz="2200" b="1" dirty="0">
              <a:latin typeface="標楷體" pitchFamily="65" charset="-120"/>
              <a:ea typeface="標楷體" pitchFamily="65" charset="-120"/>
            </a:endParaRPr>
          </a:p>
          <a:p>
            <a:pPr algn="ctr">
              <a:defRPr/>
            </a:pPr>
            <a:endParaRPr lang="en-US" altLang="zh-TW" sz="2200" b="1" dirty="0">
              <a:latin typeface="標楷體" pitchFamily="65" charset="-120"/>
              <a:ea typeface="標楷體" pitchFamily="65" charset="-120"/>
            </a:endParaRPr>
          </a:p>
          <a:p>
            <a:pPr algn="ctr">
              <a:defRPr/>
            </a:pPr>
            <a:r>
              <a:rPr lang="zh-TW" altLang="en-US" sz="2200" b="1" dirty="0">
                <a:latin typeface="標楷體" pitchFamily="65" charset="-120"/>
                <a:ea typeface="標楷體" pitchFamily="65" charset="-120"/>
              </a:rPr>
              <a:t>作</a:t>
            </a:r>
            <a:endParaRPr lang="en-US" altLang="zh-TW" sz="2200" b="1" dirty="0">
              <a:latin typeface="標楷體" pitchFamily="65" charset="-120"/>
              <a:ea typeface="標楷體" pitchFamily="65" charset="-120"/>
            </a:endParaRPr>
          </a:p>
          <a:p>
            <a:pPr algn="ctr">
              <a:defRPr/>
            </a:pPr>
            <a:endParaRPr lang="en-US" altLang="zh-TW" sz="2200" b="1" dirty="0">
              <a:latin typeface="標楷體" pitchFamily="65" charset="-120"/>
              <a:ea typeface="標楷體" pitchFamily="65" charset="-120"/>
            </a:endParaRPr>
          </a:p>
          <a:p>
            <a:pPr algn="ctr">
              <a:defRPr/>
            </a:pPr>
            <a:r>
              <a:rPr lang="zh-TW" altLang="en-US" sz="2200" b="1" dirty="0">
                <a:latin typeface="標楷體" pitchFamily="65" charset="-120"/>
                <a:ea typeface="標楷體" pitchFamily="65" charset="-120"/>
              </a:rPr>
              <a:t>權</a:t>
            </a:r>
            <a:endParaRPr lang="en-US" altLang="zh-TW" sz="2200" b="1" dirty="0">
              <a:latin typeface="標楷體" pitchFamily="65" charset="-120"/>
              <a:ea typeface="標楷體" pitchFamily="65" charset="-120"/>
            </a:endParaRPr>
          </a:p>
          <a:p>
            <a:pPr algn="ctr">
              <a:defRPr/>
            </a:pPr>
            <a:endParaRPr lang="zh-TW" altLang="en-US" sz="2000" b="1" dirty="0">
              <a:latin typeface="標楷體" pitchFamily="65" charset="-120"/>
              <a:ea typeface="標楷體" pitchFamily="65" charset="-120"/>
            </a:endParaRPr>
          </a:p>
        </p:txBody>
      </p:sp>
      <p:sp>
        <p:nvSpPr>
          <p:cNvPr id="14348" name="Text Box 7"/>
          <p:cNvSpPr txBox="1">
            <a:spLocks noChangeArrowheads="1"/>
          </p:cNvSpPr>
          <p:nvPr/>
        </p:nvSpPr>
        <p:spPr bwMode="auto">
          <a:xfrm>
            <a:off x="1857356" y="2000240"/>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主體</a:t>
            </a:r>
          </a:p>
        </p:txBody>
      </p:sp>
      <p:sp>
        <p:nvSpPr>
          <p:cNvPr id="14349" name="Text Box 8"/>
          <p:cNvSpPr txBox="1">
            <a:spLocks noChangeArrowheads="1"/>
          </p:cNvSpPr>
          <p:nvPr/>
        </p:nvSpPr>
        <p:spPr bwMode="auto">
          <a:xfrm>
            <a:off x="1857356" y="3214686"/>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客體</a:t>
            </a:r>
          </a:p>
        </p:txBody>
      </p:sp>
      <p:sp>
        <p:nvSpPr>
          <p:cNvPr id="14352" name="Text Box 12"/>
          <p:cNvSpPr txBox="1">
            <a:spLocks noChangeArrowheads="1"/>
          </p:cNvSpPr>
          <p:nvPr/>
        </p:nvSpPr>
        <p:spPr bwMode="auto">
          <a:xfrm>
            <a:off x="2928926" y="2143116"/>
            <a:ext cx="1500198" cy="369332"/>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a:spAutoFit/>
          </a:bodyPr>
          <a:lstStyle/>
          <a:p>
            <a:pPr>
              <a:defRPr/>
            </a:pPr>
            <a:r>
              <a:rPr lang="zh-TW" altLang="en-US" b="1" dirty="0" smtClean="0">
                <a:latin typeface="標楷體" pitchFamily="65" charset="-120"/>
                <a:ea typeface="標楷體" pitchFamily="65" charset="-120"/>
              </a:rPr>
              <a:t>著  </a:t>
            </a:r>
            <a:r>
              <a:rPr lang="zh-TW" altLang="en-US" b="1" dirty="0">
                <a:latin typeface="標楷體" pitchFamily="65" charset="-120"/>
                <a:ea typeface="標楷體" pitchFamily="65" charset="-120"/>
              </a:rPr>
              <a:t>作   人</a:t>
            </a:r>
          </a:p>
        </p:txBody>
      </p:sp>
      <p:sp>
        <p:nvSpPr>
          <p:cNvPr id="96270" name="Text Box 14"/>
          <p:cNvSpPr txBox="1">
            <a:spLocks noChangeArrowheads="1"/>
          </p:cNvSpPr>
          <p:nvPr/>
        </p:nvSpPr>
        <p:spPr bwMode="auto">
          <a:xfrm>
            <a:off x="571500" y="4786313"/>
            <a:ext cx="4422775" cy="1569660"/>
          </a:xfrm>
          <a:prstGeom prst="rect">
            <a:avLst/>
          </a:prstGeom>
          <a:solidFill>
            <a:srgbClr val="E6C0C1"/>
          </a:solidFill>
          <a:ln w="28575">
            <a:solidFill>
              <a:srgbClr val="C00000"/>
            </a:solidFill>
            <a:prstDash val="sysDash"/>
            <a:miter lim="800000"/>
            <a:headEnd/>
            <a:tailEnd/>
          </a:ln>
        </p:spPr>
        <p:txBody>
          <a:bodyPr>
            <a:spAutoFit/>
          </a:bodyPr>
          <a:lstStyle>
            <a:lvl1pPr marL="342900" indent="-342900" eaLnBrk="0" hangingPunct="0">
              <a:defRPr kumimoji="1">
                <a:solidFill>
                  <a:schemeClr val="tx1"/>
                </a:solidFill>
                <a:latin typeface="Arial" pitchFamily="34" charset="0"/>
                <a:ea typeface="新細明體" pitchFamily="18" charset="-120"/>
              </a:defRPr>
            </a:lvl1pPr>
            <a:lvl2pPr marL="269875" indent="-269875"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lvl="1" eaLnBrk="1" hangingPunct="1">
              <a:buClr>
                <a:schemeClr val="accent2"/>
              </a:buClr>
              <a:buFont typeface="Wingdings" pitchFamily="2" charset="2"/>
              <a:buChar char="n"/>
            </a:pPr>
            <a:r>
              <a:rPr lang="zh-TW" altLang="en-US" sz="1600" b="1" dirty="0">
                <a:latin typeface="標楷體" pitchFamily="65" charset="-120"/>
                <a:ea typeface="標楷體" pitchFamily="65" charset="-120"/>
              </a:rPr>
              <a:t>有形利用著作：</a:t>
            </a:r>
            <a:endParaRPr lang="en-US" altLang="zh-TW" sz="1600" b="1" dirty="0">
              <a:latin typeface="標楷體" pitchFamily="65" charset="-120"/>
              <a:ea typeface="標楷體" pitchFamily="65" charset="-120"/>
            </a:endParaRPr>
          </a:p>
          <a:p>
            <a:pPr lvl="1" eaLnBrk="1" hangingPunct="1"/>
            <a:r>
              <a:rPr lang="zh-TW" altLang="en-US" sz="1600" b="1" dirty="0">
                <a:latin typeface="標楷體" pitchFamily="65" charset="-120"/>
                <a:ea typeface="標楷體" pitchFamily="65" charset="-120"/>
              </a:rPr>
              <a:t>   </a:t>
            </a:r>
            <a:r>
              <a:rPr lang="zh-TW" altLang="en-US" sz="1600" b="1" dirty="0" smtClean="0">
                <a:latin typeface="標楷體" pitchFamily="65" charset="-120"/>
                <a:ea typeface="標楷體" pitchFamily="65" charset="-120"/>
              </a:rPr>
              <a:t>重</a:t>
            </a:r>
            <a:r>
              <a:rPr lang="zh-TW" altLang="en-US" sz="1600" b="1" dirty="0">
                <a:latin typeface="標楷體" pitchFamily="65" charset="-120"/>
                <a:ea typeface="標楷體" pitchFamily="65" charset="-120"/>
              </a:rPr>
              <a:t>製、公開展示、改作、編輯、出租</a:t>
            </a:r>
            <a:r>
              <a:rPr lang="zh-TW" altLang="en-US" sz="1600" b="1" dirty="0" smtClean="0">
                <a:latin typeface="標楷體" pitchFamily="65" charset="-120"/>
                <a:ea typeface="標楷體" pitchFamily="65" charset="-120"/>
              </a:rPr>
              <a:t>、散</a:t>
            </a:r>
            <a:r>
              <a:rPr lang="zh-TW" altLang="en-US" sz="1600" b="1" dirty="0">
                <a:latin typeface="標楷體" pitchFamily="65" charset="-120"/>
                <a:ea typeface="標楷體" pitchFamily="65" charset="-120"/>
              </a:rPr>
              <a:t>布</a:t>
            </a:r>
            <a:endParaRPr lang="en-US" altLang="zh-TW" sz="1600" b="1" dirty="0">
              <a:latin typeface="標楷體" pitchFamily="65" charset="-120"/>
              <a:ea typeface="標楷體" pitchFamily="65" charset="-120"/>
            </a:endParaRPr>
          </a:p>
          <a:p>
            <a:pPr lvl="1" eaLnBrk="1" hangingPunct="1">
              <a:buClr>
                <a:schemeClr val="accent2"/>
              </a:buClr>
              <a:buFont typeface="Wingdings" pitchFamily="2" charset="2"/>
              <a:buChar char="n"/>
            </a:pPr>
            <a:r>
              <a:rPr lang="zh-TW" altLang="en-US" sz="1600" b="1" dirty="0">
                <a:latin typeface="標楷體" pitchFamily="65" charset="-120"/>
                <a:ea typeface="標楷體" pitchFamily="65" charset="-120"/>
              </a:rPr>
              <a:t>無形利用著作：</a:t>
            </a:r>
            <a:endParaRPr lang="en-US" altLang="zh-TW" sz="1600" b="1" dirty="0">
              <a:latin typeface="標楷體" pitchFamily="65" charset="-120"/>
              <a:ea typeface="標楷體" pitchFamily="65" charset="-120"/>
            </a:endParaRPr>
          </a:p>
          <a:p>
            <a:pPr lvl="1" eaLnBrk="1" hangingPunct="1">
              <a:buClr>
                <a:schemeClr val="accent2"/>
              </a:buClr>
            </a:pPr>
            <a:r>
              <a:rPr lang="zh-TW" altLang="en-US" sz="1600" b="1" dirty="0">
                <a:latin typeface="標楷體" pitchFamily="65" charset="-120"/>
                <a:ea typeface="標楷體" pitchFamily="65" charset="-120"/>
              </a:rPr>
              <a:t>   </a:t>
            </a:r>
            <a:r>
              <a:rPr lang="zh-TW" altLang="en-US" sz="1600" b="1" dirty="0" smtClean="0">
                <a:latin typeface="標楷體" pitchFamily="65" charset="-120"/>
                <a:ea typeface="標楷體" pitchFamily="65" charset="-120"/>
              </a:rPr>
              <a:t>公開</a:t>
            </a:r>
            <a:r>
              <a:rPr lang="zh-TW" altLang="en-US" sz="1600" b="1" dirty="0">
                <a:latin typeface="標楷體" pitchFamily="65" charset="-120"/>
                <a:ea typeface="標楷體" pitchFamily="65" charset="-120"/>
              </a:rPr>
              <a:t>播送、公開口述、公開上映、公開傳輸、公開演出</a:t>
            </a:r>
          </a:p>
          <a:p>
            <a:pPr lvl="1" eaLnBrk="1" hangingPunct="1">
              <a:buClr>
                <a:schemeClr val="accent2"/>
              </a:buClr>
              <a:buFont typeface="Wingdings" pitchFamily="2" charset="2"/>
              <a:buChar char="n"/>
            </a:pPr>
            <a:r>
              <a:rPr lang="zh-TW" altLang="en-US" sz="1600" b="1" dirty="0" smtClean="0">
                <a:latin typeface="標楷體" pitchFamily="65" charset="-120"/>
                <a:ea typeface="標楷體" pitchFamily="65" charset="-120"/>
              </a:rPr>
              <a:t>無</a:t>
            </a:r>
            <a:r>
              <a:rPr lang="zh-TW" altLang="en-US" sz="1600" b="1" dirty="0">
                <a:latin typeface="標楷體" pitchFamily="65" charset="-120"/>
                <a:ea typeface="標楷體" pitchFamily="65" charset="-120"/>
              </a:rPr>
              <a:t>權利登記制度，與商標、專利不同</a:t>
            </a:r>
          </a:p>
        </p:txBody>
      </p:sp>
      <p:sp>
        <p:nvSpPr>
          <p:cNvPr id="14357" name="Text Box 17"/>
          <p:cNvSpPr txBox="1">
            <a:spLocks noChangeArrowheads="1"/>
          </p:cNvSpPr>
          <p:nvPr/>
        </p:nvSpPr>
        <p:spPr bwMode="auto">
          <a:xfrm>
            <a:off x="4929190" y="164305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著作人格權</a:t>
            </a:r>
          </a:p>
        </p:txBody>
      </p:sp>
      <p:sp>
        <p:nvSpPr>
          <p:cNvPr id="14358" name="Text Box 18"/>
          <p:cNvSpPr txBox="1">
            <a:spLocks noChangeArrowheads="1"/>
          </p:cNvSpPr>
          <p:nvPr/>
        </p:nvSpPr>
        <p:spPr bwMode="auto">
          <a:xfrm>
            <a:off x="4929190" y="2643182"/>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著作財產權</a:t>
            </a:r>
          </a:p>
        </p:txBody>
      </p:sp>
      <p:sp>
        <p:nvSpPr>
          <p:cNvPr id="14360" name="Text Box 20"/>
          <p:cNvSpPr txBox="1">
            <a:spLocks noChangeArrowheads="1"/>
          </p:cNvSpPr>
          <p:nvPr/>
        </p:nvSpPr>
        <p:spPr bwMode="auto">
          <a:xfrm>
            <a:off x="5072066" y="364331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授權與讓與</a:t>
            </a:r>
          </a:p>
        </p:txBody>
      </p:sp>
      <p:sp>
        <p:nvSpPr>
          <p:cNvPr id="14365" name="Text Box 25"/>
          <p:cNvSpPr txBox="1">
            <a:spLocks noChangeArrowheads="1"/>
          </p:cNvSpPr>
          <p:nvPr/>
        </p:nvSpPr>
        <p:spPr bwMode="auto">
          <a:xfrm>
            <a:off x="6858016" y="714356"/>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a:latin typeface="標楷體" pitchFamily="65" charset="-120"/>
                <a:ea typeface="標楷體" pitchFamily="65" charset="-120"/>
              </a:rPr>
              <a:t>著作權受侵害</a:t>
            </a:r>
          </a:p>
        </p:txBody>
      </p:sp>
      <p:sp>
        <p:nvSpPr>
          <p:cNvPr id="96286" name="文字方塊 38"/>
          <p:cNvSpPr txBox="1">
            <a:spLocks noChangeArrowheads="1"/>
          </p:cNvSpPr>
          <p:nvPr/>
        </p:nvSpPr>
        <p:spPr bwMode="auto">
          <a:xfrm>
            <a:off x="5857875" y="4786313"/>
            <a:ext cx="2714625" cy="1077912"/>
          </a:xfrm>
          <a:prstGeom prst="rect">
            <a:avLst/>
          </a:prstGeom>
          <a:solidFill>
            <a:srgbClr val="E6C0C1"/>
          </a:solidFill>
          <a:ln w="28575">
            <a:solidFill>
              <a:srgbClr val="C00000"/>
            </a:solidFill>
            <a:prstDash val="sysDash"/>
            <a:miter lim="800000"/>
            <a:headEnd/>
            <a:tailEnd/>
          </a:ln>
        </p:spPr>
        <p:txBody>
          <a:bodyPr>
            <a:spAutoFit/>
          </a:bodyPr>
          <a:lstStyle>
            <a:lvl1pPr eaLnBrk="0" hangingPunct="0">
              <a:defRPr kumimoji="1">
                <a:solidFill>
                  <a:schemeClr val="tx1"/>
                </a:solidFill>
                <a:latin typeface="Arial" pitchFamily="34" charset="0"/>
                <a:ea typeface="新細明體" pitchFamily="18" charset="-120"/>
              </a:defRPr>
            </a:lvl1pPr>
            <a:lvl2pPr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buClr>
                <a:schemeClr val="accent2"/>
              </a:buClr>
              <a:buFont typeface="Wingdings" pitchFamily="2" charset="2"/>
              <a:buChar char="n"/>
            </a:pPr>
            <a:r>
              <a:rPr lang="zh-TW" altLang="en-US" sz="1600" b="1" dirty="0">
                <a:latin typeface="標楷體" pitchFamily="65" charset="-120"/>
                <a:ea typeface="標楷體" pitchFamily="65" charset="-120"/>
              </a:rPr>
              <a:t>三種授權方式：</a:t>
            </a:r>
            <a:endParaRPr lang="en-US" altLang="zh-TW" sz="1600" b="1" dirty="0">
              <a:latin typeface="標楷體" pitchFamily="65" charset="-120"/>
              <a:ea typeface="標楷體" pitchFamily="65" charset="-120"/>
            </a:endParaRPr>
          </a:p>
          <a:p>
            <a:pPr lvl="1" eaLnBrk="1" hangingPunct="1">
              <a:buClr>
                <a:schemeClr val="accent1"/>
              </a:buClr>
              <a:buFont typeface="Wingdings" pitchFamily="2" charset="2"/>
              <a:buChar char="n"/>
            </a:pPr>
            <a:r>
              <a:rPr lang="zh-TW" altLang="en-US" sz="1600" b="1" dirty="0">
                <a:latin typeface="標楷體" pitchFamily="65" charset="-120"/>
                <a:ea typeface="標楷體" pitchFamily="65" charset="-120"/>
              </a:rPr>
              <a:t>權利人自己行使</a:t>
            </a:r>
            <a:endParaRPr lang="en-US" altLang="zh-TW" sz="1600" b="1" dirty="0">
              <a:latin typeface="標楷體" pitchFamily="65" charset="-120"/>
              <a:ea typeface="標楷體" pitchFamily="65" charset="-120"/>
            </a:endParaRPr>
          </a:p>
          <a:p>
            <a:pPr lvl="1" eaLnBrk="1" hangingPunct="1">
              <a:buClr>
                <a:schemeClr val="accent1"/>
              </a:buClr>
              <a:buFont typeface="Wingdings" pitchFamily="2" charset="2"/>
              <a:buChar char="n"/>
            </a:pPr>
            <a:r>
              <a:rPr lang="zh-TW" altLang="en-US" sz="1600" b="1" dirty="0">
                <a:latin typeface="標楷體" pitchFamily="65" charset="-120"/>
                <a:ea typeface="標楷體" pitchFamily="65" charset="-120"/>
              </a:rPr>
              <a:t>委託他人</a:t>
            </a:r>
            <a:r>
              <a:rPr lang="en-US" altLang="zh-TW" sz="1600" b="1" dirty="0">
                <a:latin typeface="標楷體" pitchFamily="65" charset="-120"/>
                <a:ea typeface="標楷體" pitchFamily="65" charset="-120"/>
              </a:rPr>
              <a:t>(</a:t>
            </a:r>
            <a:r>
              <a:rPr lang="zh-TW" altLang="en-US" sz="1600" b="1" dirty="0">
                <a:latin typeface="標楷體" pitchFamily="65" charset="-120"/>
                <a:ea typeface="標楷體" pitchFamily="65" charset="-120"/>
              </a:rPr>
              <a:t>經紀人</a:t>
            </a:r>
            <a:r>
              <a:rPr lang="en-US" altLang="zh-TW" sz="1600" b="1" dirty="0">
                <a:latin typeface="標楷體" pitchFamily="65" charset="-120"/>
                <a:ea typeface="標楷體" pitchFamily="65" charset="-120"/>
              </a:rPr>
              <a:t>)</a:t>
            </a:r>
          </a:p>
          <a:p>
            <a:pPr lvl="1" eaLnBrk="1" hangingPunct="1">
              <a:buClr>
                <a:schemeClr val="accent1"/>
              </a:buClr>
              <a:buFont typeface="Wingdings" pitchFamily="2" charset="2"/>
              <a:buChar char="n"/>
            </a:pPr>
            <a:r>
              <a:rPr lang="zh-TW" altLang="en-US" sz="1600" b="1" dirty="0">
                <a:latin typeface="標楷體" pitchFamily="65" charset="-120"/>
                <a:ea typeface="標楷體" pitchFamily="65" charset="-120"/>
              </a:rPr>
              <a:t>著作權集管團體管理</a:t>
            </a:r>
          </a:p>
        </p:txBody>
      </p:sp>
      <p:sp>
        <p:nvSpPr>
          <p:cNvPr id="34" name="Text Box 25"/>
          <p:cNvSpPr txBox="1">
            <a:spLocks noChangeArrowheads="1"/>
          </p:cNvSpPr>
          <p:nvPr/>
        </p:nvSpPr>
        <p:spPr bwMode="auto">
          <a:xfrm>
            <a:off x="7786710" y="714356"/>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標楷體" pitchFamily="65" charset="-120"/>
                <a:ea typeface="標楷體" pitchFamily="65" charset="-120"/>
              </a:rPr>
              <a:t>民刑事救濟</a:t>
            </a:r>
          </a:p>
        </p:txBody>
      </p:sp>
      <p:sp>
        <p:nvSpPr>
          <p:cNvPr id="35" name="Text Box 12"/>
          <p:cNvSpPr txBox="1">
            <a:spLocks noChangeArrowheads="1"/>
          </p:cNvSpPr>
          <p:nvPr/>
        </p:nvSpPr>
        <p:spPr bwMode="auto">
          <a:xfrm>
            <a:off x="2928926" y="3357562"/>
            <a:ext cx="1571636"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a:spAutoFit/>
          </a:bodyPr>
          <a:lstStyle/>
          <a:p>
            <a:pPr algn="ctr">
              <a:defRPr/>
            </a:pPr>
            <a:r>
              <a:rPr lang="zh-TW" altLang="en-US" b="1" dirty="0">
                <a:latin typeface="標楷體" pitchFamily="65" charset="-120"/>
                <a:ea typeface="標楷體" pitchFamily="65" charset="-120"/>
              </a:rPr>
              <a:t>著        作</a:t>
            </a:r>
          </a:p>
        </p:txBody>
      </p:sp>
      <p:cxnSp>
        <p:nvCxnSpPr>
          <p:cNvPr id="37" name="直線單箭頭接點 36"/>
          <p:cNvCxnSpPr/>
          <p:nvPr/>
        </p:nvCxnSpPr>
        <p:spPr>
          <a:xfrm>
            <a:off x="1357313"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357313" y="221456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351088" y="3540125"/>
            <a:ext cx="577850" cy="47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4429125" y="2000250"/>
            <a:ext cx="428625"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4429125" y="2357438"/>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rot="5400000">
            <a:off x="5536406" y="3393282"/>
            <a:ext cx="358775"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6138973" y="2128044"/>
            <a:ext cx="719027" cy="3953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p:nvPr/>
        </p:nvCxnSpPr>
        <p:spPr>
          <a:xfrm>
            <a:off x="6429375" y="1785938"/>
            <a:ext cx="428625"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358063" y="1785938"/>
            <a:ext cx="357187"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rot="5400000">
            <a:off x="3893344" y="3464719"/>
            <a:ext cx="1428750" cy="9286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rot="5400000">
            <a:off x="6001544" y="4358481"/>
            <a:ext cx="5715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6305" name="文字方塊 72"/>
          <p:cNvSpPr txBox="1">
            <a:spLocks noChangeArrowheads="1"/>
          </p:cNvSpPr>
          <p:nvPr/>
        </p:nvSpPr>
        <p:spPr bwMode="auto">
          <a:xfrm>
            <a:off x="2512056" y="393681"/>
            <a:ext cx="3714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0"/>
              </a:spcBef>
            </a:pPr>
            <a:r>
              <a:rPr lang="zh-TW" altLang="en-US" sz="3600" b="1" dirty="0">
                <a:solidFill>
                  <a:schemeClr val="tx2">
                    <a:satMod val="130000"/>
                  </a:schemeClr>
                </a:solidFill>
                <a:latin typeface="標楷體" pitchFamily="65" charset="-120"/>
                <a:ea typeface="標楷體" pitchFamily="65" charset="-120"/>
                <a:cs typeface="+mj-cs"/>
              </a:rPr>
              <a:t>著作權法簡圖</a:t>
            </a:r>
          </a:p>
        </p:txBody>
      </p:sp>
      <p:sp>
        <p:nvSpPr>
          <p:cNvPr id="96306" name="文字方塊 102"/>
          <p:cNvSpPr txBox="1">
            <a:spLocks noChangeArrowheads="1"/>
          </p:cNvSpPr>
          <p:nvPr/>
        </p:nvSpPr>
        <p:spPr bwMode="auto">
          <a:xfrm>
            <a:off x="8286690" y="571500"/>
            <a:ext cx="400110"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lang="en-US" altLang="zh-TW" sz="1400" b="1" dirty="0">
                <a:solidFill>
                  <a:srgbClr val="FF0000"/>
                </a:solidFill>
                <a:latin typeface="標楷體" pitchFamily="65" charset="-120"/>
                <a:ea typeface="標楷體" pitchFamily="65" charset="-120"/>
              </a:rPr>
              <a:t>(</a:t>
            </a:r>
            <a:r>
              <a:rPr lang="zh-TW" altLang="en-US" sz="1400" b="1" dirty="0">
                <a:solidFill>
                  <a:srgbClr val="FF0000"/>
                </a:solidFill>
                <a:latin typeface="標楷體" pitchFamily="65" charset="-120"/>
                <a:ea typeface="標楷體" pitchFamily="65" charset="-120"/>
              </a:rPr>
              <a:t>原則上告訴乃論罪</a:t>
            </a:r>
            <a:r>
              <a:rPr lang="en-US" altLang="zh-TW" sz="1400" b="1" dirty="0">
                <a:solidFill>
                  <a:srgbClr val="FF0000"/>
                </a:solidFill>
                <a:latin typeface="標楷體" pitchFamily="65" charset="-120"/>
                <a:ea typeface="標楷體" pitchFamily="65" charset="-120"/>
              </a:rPr>
              <a:t>)</a:t>
            </a:r>
            <a:endParaRPr lang="zh-TW" altLang="en-US" sz="1400" b="1" dirty="0">
              <a:solidFill>
                <a:srgbClr val="FF0000"/>
              </a:solidFill>
              <a:latin typeface="標楷體" pitchFamily="65" charset="-120"/>
              <a:ea typeface="標楷體" pitchFamily="65" charset="-120"/>
            </a:endParaRPr>
          </a:p>
        </p:txBody>
      </p:sp>
      <p:cxnSp>
        <p:nvCxnSpPr>
          <p:cNvPr id="39" name="直線單箭頭接點 38"/>
          <p:cNvCxnSpPr/>
          <p:nvPr/>
        </p:nvCxnSpPr>
        <p:spPr>
          <a:xfrm>
            <a:off x="2352675" y="2325688"/>
            <a:ext cx="576263" cy="47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910185" y="3643314"/>
            <a:ext cx="1376505" cy="338554"/>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a:latin typeface="標楷體" pitchFamily="65" charset="-120"/>
                <a:ea typeface="標楷體" pitchFamily="65" charset="-120"/>
              </a:rPr>
              <a:t>合理</a:t>
            </a:r>
            <a:r>
              <a:rPr lang="zh-TW" altLang="en-US" sz="1600" b="1" dirty="0" smtClean="0">
                <a:latin typeface="標楷體" pitchFamily="65" charset="-120"/>
                <a:ea typeface="標楷體" pitchFamily="65" charset="-120"/>
              </a:rPr>
              <a:t>使用</a:t>
            </a:r>
            <a:endParaRPr lang="zh-TW" altLang="en-US" sz="1600" b="1" dirty="0">
              <a:latin typeface="標楷體" pitchFamily="65" charset="-120"/>
              <a:ea typeface="標楷體" pitchFamily="65" charset="-120"/>
            </a:endParaRPr>
          </a:p>
        </p:txBody>
      </p:sp>
      <p:cxnSp>
        <p:nvCxnSpPr>
          <p:cNvPr id="46" name="直線單箭頭接點 45"/>
          <p:cNvCxnSpPr/>
          <p:nvPr/>
        </p:nvCxnSpPr>
        <p:spPr>
          <a:xfrm>
            <a:off x="6319892" y="3250405"/>
            <a:ext cx="762720" cy="32305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91831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771800" y="404664"/>
            <a:ext cx="6069360" cy="720080"/>
          </a:xfrm>
        </p:spPr>
        <p:txBody>
          <a:bodyPr>
            <a:normAutofit/>
          </a:bodyPr>
          <a:lstStyle/>
          <a:p>
            <a:pPr algn="l"/>
            <a:r>
              <a:rPr lang="zh-TW" altLang="en-US" sz="3600" b="1" dirty="0" smtClean="0">
                <a:solidFill>
                  <a:schemeClr val="tx2"/>
                </a:solidFill>
                <a:latin typeface="標楷體" pitchFamily="65" charset="-120"/>
                <a:ea typeface="標楷體" pitchFamily="65" charset="-120"/>
              </a:rPr>
              <a:t>著作</a:t>
            </a:r>
            <a:r>
              <a:rPr lang="zh-TW" altLang="en-US" sz="3600" b="1" dirty="0">
                <a:solidFill>
                  <a:schemeClr val="tx2"/>
                </a:solidFill>
                <a:latin typeface="標楷體" pitchFamily="65" charset="-120"/>
                <a:ea typeface="標楷體" pitchFamily="65" charset="-120"/>
              </a:rPr>
              <a:t>類別</a:t>
            </a:r>
            <a:endParaRPr lang="zh-TW" altLang="en-US" sz="3600" dirty="0">
              <a:solidFill>
                <a:schemeClr val="bg1"/>
              </a:solidFill>
              <a:latin typeface="標楷體" pitchFamily="65" charset="-120"/>
              <a:ea typeface="標楷體" pitchFamily="65" charset="-120"/>
            </a:endParaRPr>
          </a:p>
        </p:txBody>
      </p:sp>
      <p:graphicFrame>
        <p:nvGraphicFramePr>
          <p:cNvPr id="5" name="資料庫圖表 4"/>
          <p:cNvGraphicFramePr/>
          <p:nvPr>
            <p:extLst>
              <p:ext uri="{D42A27DB-BD31-4B8C-83A1-F6EECF244321}">
                <p14:modId xmlns:p14="http://schemas.microsoft.com/office/powerpoint/2010/main" val="895706728"/>
              </p:ext>
            </p:extLst>
          </p:nvPr>
        </p:nvGraphicFramePr>
        <p:xfrm>
          <a:off x="467544" y="1196752"/>
          <a:ext cx="842493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pPr/>
              <a:t>6</a:t>
            </a:fld>
            <a:endParaRPr lang="zh-TW" altLang="en-US"/>
          </a:p>
        </p:txBody>
      </p:sp>
    </p:spTree>
    <p:extLst>
      <p:ext uri="{BB962C8B-B14F-4D97-AF65-F5344CB8AC3E}">
        <p14:creationId xmlns:p14="http://schemas.microsoft.com/office/powerpoint/2010/main" val="2092347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27784" y="404664"/>
            <a:ext cx="6213376" cy="720080"/>
          </a:xfrm>
        </p:spPr>
        <p:txBody>
          <a:bodyPr>
            <a:normAutofit/>
          </a:bodyPr>
          <a:lstStyle/>
          <a:p>
            <a:pPr algn="l"/>
            <a:r>
              <a:rPr lang="zh-TW" altLang="en-US" sz="3600" b="1" dirty="0" smtClean="0">
                <a:solidFill>
                  <a:schemeClr val="tx2"/>
                </a:solidFill>
                <a:latin typeface="標楷體" pitchFamily="65" charset="-120"/>
                <a:ea typeface="標楷體" pitchFamily="65" charset="-120"/>
              </a:rPr>
              <a:t>著作權</a:t>
            </a:r>
            <a:r>
              <a:rPr lang="zh-TW" altLang="en-US" sz="3600" b="1" dirty="0">
                <a:solidFill>
                  <a:schemeClr val="tx2"/>
                </a:solidFill>
                <a:latin typeface="標楷體" pitchFamily="65" charset="-120"/>
                <a:ea typeface="標楷體" pitchFamily="65" charset="-120"/>
              </a:rPr>
              <a:t>保護期間</a:t>
            </a:r>
            <a:endParaRPr lang="zh-TW" altLang="en-US" sz="3600" dirty="0">
              <a:solidFill>
                <a:schemeClr val="bg1"/>
              </a:solidFill>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pPr/>
              <a:t>7</a:t>
            </a:fld>
            <a:endParaRPr lang="zh-TW" altLang="en-US"/>
          </a:p>
        </p:txBody>
      </p:sp>
      <p:graphicFrame>
        <p:nvGraphicFramePr>
          <p:cNvPr id="5" name="資料庫圖表 4"/>
          <p:cNvGraphicFramePr/>
          <p:nvPr>
            <p:extLst>
              <p:ext uri="{D42A27DB-BD31-4B8C-83A1-F6EECF244321}">
                <p14:modId xmlns:p14="http://schemas.microsoft.com/office/powerpoint/2010/main" val="903896534"/>
              </p:ext>
            </p:extLst>
          </p:nvPr>
        </p:nvGraphicFramePr>
        <p:xfrm>
          <a:off x="899592" y="1412776"/>
          <a:ext cx="712879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1703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83768" y="404664"/>
            <a:ext cx="6357392" cy="720080"/>
          </a:xfrm>
        </p:spPr>
        <p:txBody>
          <a:bodyPr>
            <a:normAutofit/>
          </a:bodyPr>
          <a:lstStyle/>
          <a:p>
            <a:pPr algn="l"/>
            <a:r>
              <a:rPr lang="zh-TW" altLang="en-US" sz="3600" b="1" dirty="0">
                <a:solidFill>
                  <a:schemeClr val="tx2"/>
                </a:solidFill>
                <a:latin typeface="標楷體" pitchFamily="65" charset="-120"/>
                <a:ea typeface="標楷體" pitchFamily="65" charset="-120"/>
              </a:rPr>
              <a:t>著作財產權之授權</a:t>
            </a:r>
            <a:endParaRPr lang="zh-TW" altLang="en-US" sz="3600" b="1" dirty="0">
              <a:solidFill>
                <a:schemeClr val="bg1"/>
              </a:solidFill>
              <a:latin typeface="標楷體" pitchFamily="65" charset="-120"/>
              <a:ea typeface="標楷體" pitchFamily="65"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084159698"/>
              </p:ext>
            </p:extLst>
          </p:nvPr>
        </p:nvGraphicFramePr>
        <p:xfrm>
          <a:off x="871538" y="1196752"/>
          <a:ext cx="758889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pPr/>
              <a:t>8</a:t>
            </a:fld>
            <a:endParaRPr lang="zh-TW" altLang="en-US"/>
          </a:p>
        </p:txBody>
      </p:sp>
    </p:spTree>
    <p:extLst>
      <p:ext uri="{BB962C8B-B14F-4D97-AF65-F5344CB8AC3E}">
        <p14:creationId xmlns:p14="http://schemas.microsoft.com/office/powerpoint/2010/main" val="23088968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55776" y="404664"/>
            <a:ext cx="6285384" cy="720080"/>
          </a:xfrm>
        </p:spPr>
        <p:txBody>
          <a:bodyPr>
            <a:normAutofit/>
          </a:bodyPr>
          <a:lstStyle/>
          <a:p>
            <a:pPr algn="l"/>
            <a:r>
              <a:rPr lang="zh-TW" altLang="en-US" sz="3600" b="1" dirty="0" smtClean="0">
                <a:solidFill>
                  <a:schemeClr val="tx2"/>
                </a:solidFill>
                <a:latin typeface="標楷體" pitchFamily="65" charset="-120"/>
                <a:ea typeface="標楷體" pitchFamily="65" charset="-120"/>
              </a:rPr>
              <a:t>權利人行使權利之方式</a:t>
            </a:r>
            <a:endParaRPr lang="zh-TW" altLang="en-US" sz="3600" b="1" dirty="0">
              <a:solidFill>
                <a:schemeClr val="tx2"/>
              </a:solidFill>
              <a:latin typeface="標楷體" pitchFamily="65" charset="-120"/>
              <a:ea typeface="標楷體" pitchFamily="65" charset="-120"/>
            </a:endParaRPr>
          </a:p>
        </p:txBody>
      </p:sp>
      <p:sp>
        <p:nvSpPr>
          <p:cNvPr id="12" name="投影片編號版面配置區 11"/>
          <p:cNvSpPr>
            <a:spLocks noGrp="1"/>
          </p:cNvSpPr>
          <p:nvPr>
            <p:ph type="sldNum" sz="quarter" idx="12"/>
          </p:nvPr>
        </p:nvSpPr>
        <p:spPr/>
        <p:txBody>
          <a:bodyPr/>
          <a:lstStyle/>
          <a:p>
            <a:fld id="{51D2D507-09EA-4C6F-96ED-053C801F8797}" type="slidenum">
              <a:rPr lang="zh-TW" altLang="en-US" smtClean="0"/>
              <a:pPr/>
              <a:t>9</a:t>
            </a:fld>
            <a:endParaRPr lang="zh-TW" altLang="en-US"/>
          </a:p>
        </p:txBody>
      </p:sp>
      <p:sp>
        <p:nvSpPr>
          <p:cNvPr id="3" name="內容版面配置區 2"/>
          <p:cNvSpPr>
            <a:spLocks noGrp="1"/>
          </p:cNvSpPr>
          <p:nvPr>
            <p:ph idx="1"/>
          </p:nvPr>
        </p:nvSpPr>
        <p:spPr/>
        <p:txBody>
          <a:bodyPr/>
          <a:lstStyle/>
          <a:p>
            <a:endParaRPr lang="zh-TW" altLang="en-US"/>
          </a:p>
        </p:txBody>
      </p:sp>
      <p:graphicFrame>
        <p:nvGraphicFramePr>
          <p:cNvPr id="7" name="資料庫圖表 6"/>
          <p:cNvGraphicFramePr/>
          <p:nvPr>
            <p:extLst>
              <p:ext uri="{D42A27DB-BD31-4B8C-83A1-F6EECF244321}">
                <p14:modId xmlns:p14="http://schemas.microsoft.com/office/powerpoint/2010/main" val="3861831291"/>
              </p:ext>
            </p:extLst>
          </p:nvPr>
        </p:nvGraphicFramePr>
        <p:xfrm>
          <a:off x="395536" y="1268760"/>
          <a:ext cx="842493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88279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2645</TotalTime>
  <Words>3463</Words>
  <Application>Microsoft Office PowerPoint</Application>
  <PresentationFormat>如螢幕大小 (4:3)</PresentationFormat>
  <Paragraphs>444</Paragraphs>
  <Slides>43</Slides>
  <Notes>17</Notes>
  <HiddenSlides>0</HiddenSlides>
  <MMClips>0</MMClips>
  <ScaleCrop>false</ScaleCrop>
  <HeadingPairs>
    <vt:vector size="4" baseType="variant">
      <vt:variant>
        <vt:lpstr>佈景主題</vt:lpstr>
      </vt:variant>
      <vt:variant>
        <vt:i4>2</vt:i4>
      </vt:variant>
      <vt:variant>
        <vt:lpstr>投影片標題</vt:lpstr>
      </vt:variant>
      <vt:variant>
        <vt:i4>43</vt:i4>
      </vt:variant>
    </vt:vector>
  </HeadingPairs>
  <TitlesOfParts>
    <vt:vector size="45" baseType="lpstr">
      <vt:lpstr>Office 佈景主題</vt:lpstr>
      <vt:lpstr>1_Office 佈景主題</vt:lpstr>
      <vt:lpstr>104年度電腦伴唱機 單一窗口授權實務說明會</vt:lpstr>
      <vt:lpstr>大綱</vt:lpstr>
      <vt:lpstr>PowerPoint 簡報</vt:lpstr>
      <vt:lpstr>保護著作權的目的</vt:lpstr>
      <vt:lpstr>PowerPoint 簡報</vt:lpstr>
      <vt:lpstr>著作類別</vt:lpstr>
      <vt:lpstr>著作權保護期間</vt:lpstr>
      <vt:lpstr>著作財產權之授權</vt:lpstr>
      <vt:lpstr>權利人行使權利之方式</vt:lpstr>
      <vt:lpstr>侵害責任</vt:lpstr>
      <vt:lpstr>PowerPoint 簡報</vt:lpstr>
      <vt:lpstr>著作權集管團體簡介(一)</vt:lpstr>
      <vt:lpstr>PowerPoint 簡報</vt:lpstr>
      <vt:lpstr>著作權集管團體功能(一)</vt:lpstr>
      <vt:lpstr>著作權集管團體功能(二)</vt:lpstr>
      <vt:lpstr>著作權集管團體授權方式(一)</vt:lpstr>
      <vt:lpstr>著作權集管團體授權方式(二)</vt:lpstr>
      <vt:lpstr>著作權集管團體連絡方式</vt:lpstr>
      <vt:lpstr>PowerPoint 簡報</vt:lpstr>
      <vt:lpstr>費率審議制度介紹</vt:lpstr>
      <vt:lpstr>審議時之主要審酌因素</vt:lpstr>
      <vt:lpstr>經審定費率之效力與作用</vt:lpstr>
      <vt:lpstr>PowerPoint 簡報</vt:lpstr>
      <vt:lpstr>電腦伴唱機(卡拉OK)市場簡介</vt:lpstr>
      <vt:lpstr>國內電腦伴唱機廠牌</vt:lpstr>
      <vt:lpstr>電腦伴唱機業者對著作之利用</vt:lpstr>
      <vt:lpstr>我國營利性電腦伴唱機重製授權市場圖</vt:lpstr>
      <vt:lpstr>提供下游店家之商業模式(含灌歌)</vt:lpstr>
      <vt:lpstr>提供電腦伴唱機供顧客演唱</vt:lpstr>
      <vt:lpstr>唱歌(公開演出、公開上映)可能涉及對著作之利用</vt:lpstr>
      <vt:lpstr>由誰取得公開演出之授權</vt:lpstr>
      <vt:lpstr>找誰取得公開演出之授權？(音樂著作部分)</vt:lpstr>
      <vt:lpstr>找誰取得公開演出之授權？(錄音著作部分)</vt:lpstr>
      <vt:lpstr>找誰取得公開演出之授權？(其他權利人)</vt:lpstr>
      <vt:lpstr>PowerPoint 簡報</vt:lpstr>
      <vt:lpstr>電腦伴唱機公開演出授權單一窗口之緣由</vt:lpstr>
      <vt:lpstr>電腦伴唱機公開演出授權單一窗口(營利性)</vt:lpstr>
      <vt:lpstr>電腦伴唱機公開演出授權單一窗口(營利性)</vt:lpstr>
      <vt:lpstr>集管團體現行電腦伴唱機費率(公益性)</vt:lpstr>
      <vt:lpstr>電腦伴唱機公開演出授權單一窗口(公益性)</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00611</cp:lastModifiedBy>
  <cp:revision>354</cp:revision>
  <cp:lastPrinted>2015-04-01T10:25:56Z</cp:lastPrinted>
  <dcterms:created xsi:type="dcterms:W3CDTF">2012-04-26T02:48:05Z</dcterms:created>
  <dcterms:modified xsi:type="dcterms:W3CDTF">2015-04-09T03:05:43Z</dcterms:modified>
</cp:coreProperties>
</file>