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5.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6.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7.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8.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9.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10.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11.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56" r:id="rId2"/>
    <p:sldId id="257" r:id="rId3"/>
    <p:sldId id="258" r:id="rId4"/>
    <p:sldId id="259" r:id="rId5"/>
    <p:sldId id="261" r:id="rId6"/>
    <p:sldId id="289" r:id="rId7"/>
    <p:sldId id="273" r:id="rId8"/>
    <p:sldId id="275" r:id="rId9"/>
    <p:sldId id="262" r:id="rId10"/>
    <p:sldId id="266" r:id="rId11"/>
    <p:sldId id="269" r:id="rId12"/>
    <p:sldId id="277" r:id="rId13"/>
    <p:sldId id="264" r:id="rId14"/>
    <p:sldId id="270" r:id="rId15"/>
    <p:sldId id="279" r:id="rId16"/>
    <p:sldId id="295" r:id="rId17"/>
    <p:sldId id="286" r:id="rId18"/>
    <p:sldId id="287" r:id="rId19"/>
    <p:sldId id="288" r:id="rId20"/>
    <p:sldId id="290" r:id="rId21"/>
    <p:sldId id="291" r:id="rId22"/>
    <p:sldId id="293" r:id="rId23"/>
    <p:sldId id="296" r:id="rId24"/>
    <p:sldId id="294" r:id="rId25"/>
    <p:sldId id="330" r:id="rId26"/>
    <p:sldId id="298" r:id="rId27"/>
    <p:sldId id="267" r:id="rId28"/>
    <p:sldId id="299" r:id="rId29"/>
    <p:sldId id="347" r:id="rId30"/>
    <p:sldId id="315" r:id="rId31"/>
    <p:sldId id="308" r:id="rId32"/>
    <p:sldId id="322" r:id="rId33"/>
    <p:sldId id="336" r:id="rId34"/>
    <p:sldId id="337" r:id="rId35"/>
    <p:sldId id="338" r:id="rId36"/>
    <p:sldId id="340" r:id="rId37"/>
    <p:sldId id="339" r:id="rId38"/>
    <p:sldId id="335" r:id="rId39"/>
    <p:sldId id="326" r:id="rId40"/>
    <p:sldId id="324" r:id="rId41"/>
    <p:sldId id="327" r:id="rId42"/>
    <p:sldId id="341" r:id="rId43"/>
    <p:sldId id="342" r:id="rId44"/>
    <p:sldId id="343" r:id="rId45"/>
    <p:sldId id="344" r:id="rId46"/>
    <p:sldId id="346" r:id="rId47"/>
    <p:sldId id="333" r:id="rId48"/>
    <p:sldId id="325" r:id="rId49"/>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4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中等深淺樣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96" autoAdjust="0"/>
  </p:normalViewPr>
  <p:slideViewPr>
    <p:cSldViewPr>
      <p:cViewPr>
        <p:scale>
          <a:sx n="87" d="100"/>
          <a:sy n="87" d="100"/>
        </p:scale>
        <p:origin x="-1590"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10E9FF-34FA-4A1B-8D3E-D92B24D88273}" type="doc">
      <dgm:prSet loTypeId="urn:microsoft.com/office/officeart/2005/8/layout/list1" loCatId="list" qsTypeId="urn:microsoft.com/office/officeart/2005/8/quickstyle/3d3" qsCatId="3D" csTypeId="urn:microsoft.com/office/officeart/2005/8/colors/colorful1" csCatId="colorful" phldr="1"/>
      <dgm:spPr/>
      <dgm:t>
        <a:bodyPr/>
        <a:lstStyle/>
        <a:p>
          <a:endParaRPr lang="zh-TW" altLang="en-US"/>
        </a:p>
      </dgm:t>
    </dgm:pt>
    <dgm:pt modelId="{3835F826-AF79-4B23-8F19-0AD24FAD6576}">
      <dgm:prSet phldrT="[文字]" custT="1"/>
      <dgm:spPr/>
      <dgm:t>
        <a:bodyPr/>
        <a:lstStyle/>
        <a:p>
          <a:r>
            <a:rPr lang="zh-TW" altLang="en-US" sz="2800" b="1" dirty="0" smtClean="0"/>
            <a:t>著作權基本概念介紹</a:t>
          </a:r>
          <a:endParaRPr lang="zh-TW" altLang="en-US" sz="2800" b="1" dirty="0"/>
        </a:p>
      </dgm:t>
    </dgm:pt>
    <dgm:pt modelId="{503F8DB0-2D4D-4AFC-9E76-FEFB15484B11}" type="parTrans" cxnId="{F5A06910-90C8-4DE3-B54E-72F908024119}">
      <dgm:prSet/>
      <dgm:spPr/>
      <dgm:t>
        <a:bodyPr/>
        <a:lstStyle/>
        <a:p>
          <a:endParaRPr lang="zh-TW" altLang="en-US"/>
        </a:p>
      </dgm:t>
    </dgm:pt>
    <dgm:pt modelId="{1E3FB08E-E181-4853-889F-4AE499CA1232}" type="sibTrans" cxnId="{F5A06910-90C8-4DE3-B54E-72F908024119}">
      <dgm:prSet/>
      <dgm:spPr/>
      <dgm:t>
        <a:bodyPr/>
        <a:lstStyle/>
        <a:p>
          <a:endParaRPr lang="zh-TW" altLang="en-US"/>
        </a:p>
      </dgm:t>
    </dgm:pt>
    <dgm:pt modelId="{1DE9FA13-82F5-49FA-B14D-190FDE6BBF12}">
      <dgm:prSet phldrT="[文字]" custT="1"/>
      <dgm:spPr/>
      <dgm:t>
        <a:bodyPr/>
        <a:lstStyle/>
        <a:p>
          <a:r>
            <a:rPr lang="zh-TW" altLang="en-US" sz="2800" b="1" dirty="0" smtClean="0"/>
            <a:t>教師教學涉及之著作權問題</a:t>
          </a:r>
          <a:endParaRPr lang="zh-TW" altLang="en-US" sz="2800" b="1" dirty="0"/>
        </a:p>
      </dgm:t>
    </dgm:pt>
    <dgm:pt modelId="{ACEE20A0-0883-4D44-B1C1-1C795029CA73}" type="parTrans" cxnId="{E0588D72-D65F-4E66-8390-D7394AF29952}">
      <dgm:prSet/>
      <dgm:spPr/>
      <dgm:t>
        <a:bodyPr/>
        <a:lstStyle/>
        <a:p>
          <a:endParaRPr lang="zh-TW" altLang="en-US"/>
        </a:p>
      </dgm:t>
    </dgm:pt>
    <dgm:pt modelId="{5693036A-2446-4232-84A5-A9B70F64D596}" type="sibTrans" cxnId="{E0588D72-D65F-4E66-8390-D7394AF29952}">
      <dgm:prSet/>
      <dgm:spPr/>
      <dgm:t>
        <a:bodyPr/>
        <a:lstStyle/>
        <a:p>
          <a:endParaRPr lang="zh-TW" altLang="en-US"/>
        </a:p>
      </dgm:t>
    </dgm:pt>
    <dgm:pt modelId="{C4B4860C-86CD-4161-A3A2-56CA2D57333A}">
      <dgm:prSet phldrT="[文字]" custT="1"/>
      <dgm:spPr/>
      <dgm:t>
        <a:bodyPr/>
        <a:lstStyle/>
        <a:p>
          <a:r>
            <a:rPr lang="zh-TW" altLang="en-US" sz="2800" b="1" dirty="0" smtClean="0"/>
            <a:t>圖書館涉及之著作權問題</a:t>
          </a:r>
          <a:endParaRPr lang="zh-TW" altLang="en-US" sz="2800" b="1" dirty="0"/>
        </a:p>
      </dgm:t>
    </dgm:pt>
    <dgm:pt modelId="{D062C690-65B3-4C42-8EB0-A5C04C97D7E6}" type="parTrans" cxnId="{4BF9C0D0-1D80-4CD8-8B75-3080691D213D}">
      <dgm:prSet/>
      <dgm:spPr/>
      <dgm:t>
        <a:bodyPr/>
        <a:lstStyle/>
        <a:p>
          <a:endParaRPr lang="zh-TW" altLang="en-US"/>
        </a:p>
      </dgm:t>
    </dgm:pt>
    <dgm:pt modelId="{FC0AF4F4-5BAE-48CF-A5C3-5E445C6E15A3}" type="sibTrans" cxnId="{4BF9C0D0-1D80-4CD8-8B75-3080691D213D}">
      <dgm:prSet/>
      <dgm:spPr/>
      <dgm:t>
        <a:bodyPr/>
        <a:lstStyle/>
        <a:p>
          <a:endParaRPr lang="zh-TW" altLang="en-US"/>
        </a:p>
      </dgm:t>
    </dgm:pt>
    <dgm:pt modelId="{005FB8D2-DA86-4942-B8AD-DBE4346E9661}">
      <dgm:prSet phldrT="[文字]" custT="1"/>
      <dgm:spPr/>
      <dgm:t>
        <a:bodyPr/>
        <a:lstStyle/>
        <a:p>
          <a:r>
            <a:rPr lang="zh-TW" altLang="en-US" sz="2800" b="1" dirty="0" smtClean="0"/>
            <a:t>常見問題說明</a:t>
          </a:r>
          <a:endParaRPr lang="zh-TW" altLang="en-US" sz="2800" b="1" dirty="0"/>
        </a:p>
      </dgm:t>
    </dgm:pt>
    <dgm:pt modelId="{27A113D5-4B79-45F6-80A0-7B9FD9ECD476}" type="parTrans" cxnId="{D6C5E822-5ECB-435F-9150-ED1B57740858}">
      <dgm:prSet/>
      <dgm:spPr/>
      <dgm:t>
        <a:bodyPr/>
        <a:lstStyle/>
        <a:p>
          <a:endParaRPr lang="zh-TW" altLang="en-US"/>
        </a:p>
      </dgm:t>
    </dgm:pt>
    <dgm:pt modelId="{F7E1AA91-23B0-4BA5-9CA9-A257C2001B46}" type="sibTrans" cxnId="{D6C5E822-5ECB-435F-9150-ED1B57740858}">
      <dgm:prSet/>
      <dgm:spPr/>
      <dgm:t>
        <a:bodyPr/>
        <a:lstStyle/>
        <a:p>
          <a:endParaRPr lang="zh-TW" altLang="en-US"/>
        </a:p>
      </dgm:t>
    </dgm:pt>
    <dgm:pt modelId="{51B5385F-71BE-494F-90B7-571C66DD8D06}" type="pres">
      <dgm:prSet presAssocID="{2110E9FF-34FA-4A1B-8D3E-D92B24D88273}" presName="linear" presStyleCnt="0">
        <dgm:presLayoutVars>
          <dgm:dir/>
          <dgm:animLvl val="lvl"/>
          <dgm:resizeHandles val="exact"/>
        </dgm:presLayoutVars>
      </dgm:prSet>
      <dgm:spPr/>
      <dgm:t>
        <a:bodyPr/>
        <a:lstStyle/>
        <a:p>
          <a:endParaRPr lang="zh-TW" altLang="en-US"/>
        </a:p>
      </dgm:t>
    </dgm:pt>
    <dgm:pt modelId="{C896082D-E2FF-46F2-91A0-BC60F71C1DFD}" type="pres">
      <dgm:prSet presAssocID="{3835F826-AF79-4B23-8F19-0AD24FAD6576}" presName="parentLin" presStyleCnt="0"/>
      <dgm:spPr/>
      <dgm:t>
        <a:bodyPr/>
        <a:lstStyle/>
        <a:p>
          <a:endParaRPr lang="zh-TW" altLang="en-US"/>
        </a:p>
      </dgm:t>
    </dgm:pt>
    <dgm:pt modelId="{E4BB9ACE-BC9B-4BA8-ACAE-0A295C51FC05}" type="pres">
      <dgm:prSet presAssocID="{3835F826-AF79-4B23-8F19-0AD24FAD6576}" presName="parentLeftMargin" presStyleLbl="node1" presStyleIdx="0" presStyleCnt="4"/>
      <dgm:spPr/>
      <dgm:t>
        <a:bodyPr/>
        <a:lstStyle/>
        <a:p>
          <a:endParaRPr lang="zh-TW" altLang="en-US"/>
        </a:p>
      </dgm:t>
    </dgm:pt>
    <dgm:pt modelId="{D3E8629F-D546-4E38-821E-9C99BD266DDC}" type="pres">
      <dgm:prSet presAssocID="{3835F826-AF79-4B23-8F19-0AD24FAD6576}" presName="parentText" presStyleLbl="node1" presStyleIdx="0" presStyleCnt="4">
        <dgm:presLayoutVars>
          <dgm:chMax val="0"/>
          <dgm:bulletEnabled val="1"/>
        </dgm:presLayoutVars>
      </dgm:prSet>
      <dgm:spPr/>
      <dgm:t>
        <a:bodyPr/>
        <a:lstStyle/>
        <a:p>
          <a:endParaRPr lang="zh-TW" altLang="en-US"/>
        </a:p>
      </dgm:t>
    </dgm:pt>
    <dgm:pt modelId="{C87357C2-A04F-4021-96EE-817680598E49}" type="pres">
      <dgm:prSet presAssocID="{3835F826-AF79-4B23-8F19-0AD24FAD6576}" presName="negativeSpace" presStyleCnt="0"/>
      <dgm:spPr/>
      <dgm:t>
        <a:bodyPr/>
        <a:lstStyle/>
        <a:p>
          <a:endParaRPr lang="zh-TW" altLang="en-US"/>
        </a:p>
      </dgm:t>
    </dgm:pt>
    <dgm:pt modelId="{7D478337-1A3D-41A5-97F8-801DD09576B8}" type="pres">
      <dgm:prSet presAssocID="{3835F826-AF79-4B23-8F19-0AD24FAD6576}" presName="childText" presStyleLbl="conFgAcc1" presStyleIdx="0" presStyleCnt="4">
        <dgm:presLayoutVars>
          <dgm:bulletEnabled val="1"/>
        </dgm:presLayoutVars>
      </dgm:prSet>
      <dgm:spPr/>
      <dgm:t>
        <a:bodyPr/>
        <a:lstStyle/>
        <a:p>
          <a:endParaRPr lang="zh-TW" altLang="en-US"/>
        </a:p>
      </dgm:t>
    </dgm:pt>
    <dgm:pt modelId="{43B91DBA-91E7-48C1-AE47-4E4D86A90391}" type="pres">
      <dgm:prSet presAssocID="{1E3FB08E-E181-4853-889F-4AE499CA1232}" presName="spaceBetweenRectangles" presStyleCnt="0"/>
      <dgm:spPr/>
      <dgm:t>
        <a:bodyPr/>
        <a:lstStyle/>
        <a:p>
          <a:endParaRPr lang="zh-TW" altLang="en-US"/>
        </a:p>
      </dgm:t>
    </dgm:pt>
    <dgm:pt modelId="{E3805B0E-FF4F-40DA-A697-2E97F16F3654}" type="pres">
      <dgm:prSet presAssocID="{1DE9FA13-82F5-49FA-B14D-190FDE6BBF12}" presName="parentLin" presStyleCnt="0"/>
      <dgm:spPr/>
      <dgm:t>
        <a:bodyPr/>
        <a:lstStyle/>
        <a:p>
          <a:endParaRPr lang="zh-TW" altLang="en-US"/>
        </a:p>
      </dgm:t>
    </dgm:pt>
    <dgm:pt modelId="{0A71DBCE-FE9E-4A39-9FBA-D696218D03F0}" type="pres">
      <dgm:prSet presAssocID="{1DE9FA13-82F5-49FA-B14D-190FDE6BBF12}" presName="parentLeftMargin" presStyleLbl="node1" presStyleIdx="0" presStyleCnt="4"/>
      <dgm:spPr/>
      <dgm:t>
        <a:bodyPr/>
        <a:lstStyle/>
        <a:p>
          <a:endParaRPr lang="zh-TW" altLang="en-US"/>
        </a:p>
      </dgm:t>
    </dgm:pt>
    <dgm:pt modelId="{D7D8FBFB-11EB-4696-8CF4-584405FB0BF3}" type="pres">
      <dgm:prSet presAssocID="{1DE9FA13-82F5-49FA-B14D-190FDE6BBF12}" presName="parentText" presStyleLbl="node1" presStyleIdx="1" presStyleCnt="4">
        <dgm:presLayoutVars>
          <dgm:chMax val="0"/>
          <dgm:bulletEnabled val="1"/>
        </dgm:presLayoutVars>
      </dgm:prSet>
      <dgm:spPr/>
      <dgm:t>
        <a:bodyPr/>
        <a:lstStyle/>
        <a:p>
          <a:endParaRPr lang="zh-TW" altLang="en-US"/>
        </a:p>
      </dgm:t>
    </dgm:pt>
    <dgm:pt modelId="{6D84F75B-0763-457B-884E-F73A95B6EC68}" type="pres">
      <dgm:prSet presAssocID="{1DE9FA13-82F5-49FA-B14D-190FDE6BBF12}" presName="negativeSpace" presStyleCnt="0"/>
      <dgm:spPr/>
      <dgm:t>
        <a:bodyPr/>
        <a:lstStyle/>
        <a:p>
          <a:endParaRPr lang="zh-TW" altLang="en-US"/>
        </a:p>
      </dgm:t>
    </dgm:pt>
    <dgm:pt modelId="{CB329F15-6C7A-42DC-B5EC-182A42A0BC7D}" type="pres">
      <dgm:prSet presAssocID="{1DE9FA13-82F5-49FA-B14D-190FDE6BBF12}" presName="childText" presStyleLbl="conFgAcc1" presStyleIdx="1" presStyleCnt="4">
        <dgm:presLayoutVars>
          <dgm:bulletEnabled val="1"/>
        </dgm:presLayoutVars>
      </dgm:prSet>
      <dgm:spPr/>
      <dgm:t>
        <a:bodyPr/>
        <a:lstStyle/>
        <a:p>
          <a:endParaRPr lang="zh-TW" altLang="en-US"/>
        </a:p>
      </dgm:t>
    </dgm:pt>
    <dgm:pt modelId="{10E5731A-32E4-43E7-96A4-C9D63332A4DC}" type="pres">
      <dgm:prSet presAssocID="{5693036A-2446-4232-84A5-A9B70F64D596}" presName="spaceBetweenRectangles" presStyleCnt="0"/>
      <dgm:spPr/>
      <dgm:t>
        <a:bodyPr/>
        <a:lstStyle/>
        <a:p>
          <a:endParaRPr lang="zh-TW" altLang="en-US"/>
        </a:p>
      </dgm:t>
    </dgm:pt>
    <dgm:pt modelId="{3E2C129A-D3D1-4694-8A73-A860144C1E28}" type="pres">
      <dgm:prSet presAssocID="{C4B4860C-86CD-4161-A3A2-56CA2D57333A}" presName="parentLin" presStyleCnt="0"/>
      <dgm:spPr/>
      <dgm:t>
        <a:bodyPr/>
        <a:lstStyle/>
        <a:p>
          <a:endParaRPr lang="zh-TW" altLang="en-US"/>
        </a:p>
      </dgm:t>
    </dgm:pt>
    <dgm:pt modelId="{7FB0C268-5300-415A-8121-0B68252F395F}" type="pres">
      <dgm:prSet presAssocID="{C4B4860C-86CD-4161-A3A2-56CA2D57333A}" presName="parentLeftMargin" presStyleLbl="node1" presStyleIdx="1" presStyleCnt="4"/>
      <dgm:spPr/>
      <dgm:t>
        <a:bodyPr/>
        <a:lstStyle/>
        <a:p>
          <a:endParaRPr lang="zh-TW" altLang="en-US"/>
        </a:p>
      </dgm:t>
    </dgm:pt>
    <dgm:pt modelId="{0AA722E0-0C39-498E-9EC9-CDE4FD476DB6}" type="pres">
      <dgm:prSet presAssocID="{C4B4860C-86CD-4161-A3A2-56CA2D57333A}" presName="parentText" presStyleLbl="node1" presStyleIdx="2" presStyleCnt="4">
        <dgm:presLayoutVars>
          <dgm:chMax val="0"/>
          <dgm:bulletEnabled val="1"/>
        </dgm:presLayoutVars>
      </dgm:prSet>
      <dgm:spPr/>
      <dgm:t>
        <a:bodyPr/>
        <a:lstStyle/>
        <a:p>
          <a:endParaRPr lang="zh-TW" altLang="en-US"/>
        </a:p>
      </dgm:t>
    </dgm:pt>
    <dgm:pt modelId="{4F4A160B-C4C4-4531-A8D5-08152CFB13EB}" type="pres">
      <dgm:prSet presAssocID="{C4B4860C-86CD-4161-A3A2-56CA2D57333A}" presName="negativeSpace" presStyleCnt="0"/>
      <dgm:spPr/>
      <dgm:t>
        <a:bodyPr/>
        <a:lstStyle/>
        <a:p>
          <a:endParaRPr lang="zh-TW" altLang="en-US"/>
        </a:p>
      </dgm:t>
    </dgm:pt>
    <dgm:pt modelId="{3FE086C6-A85C-4AF4-8F42-78E529A5BE0A}" type="pres">
      <dgm:prSet presAssocID="{C4B4860C-86CD-4161-A3A2-56CA2D57333A}" presName="childText" presStyleLbl="conFgAcc1" presStyleIdx="2" presStyleCnt="4">
        <dgm:presLayoutVars>
          <dgm:bulletEnabled val="1"/>
        </dgm:presLayoutVars>
      </dgm:prSet>
      <dgm:spPr/>
      <dgm:t>
        <a:bodyPr/>
        <a:lstStyle/>
        <a:p>
          <a:endParaRPr lang="zh-TW" altLang="en-US"/>
        </a:p>
      </dgm:t>
    </dgm:pt>
    <dgm:pt modelId="{908996BA-D4DC-470B-9481-D982BFEBCB36}" type="pres">
      <dgm:prSet presAssocID="{FC0AF4F4-5BAE-48CF-A5C3-5E445C6E15A3}" presName="spaceBetweenRectangles" presStyleCnt="0"/>
      <dgm:spPr/>
    </dgm:pt>
    <dgm:pt modelId="{C4D504C2-4F4E-44DD-A387-B67616E1CF28}" type="pres">
      <dgm:prSet presAssocID="{005FB8D2-DA86-4942-B8AD-DBE4346E9661}" presName="parentLin" presStyleCnt="0"/>
      <dgm:spPr/>
    </dgm:pt>
    <dgm:pt modelId="{D0FEECA3-6FB9-4DE3-9EAF-C00483926EDE}" type="pres">
      <dgm:prSet presAssocID="{005FB8D2-DA86-4942-B8AD-DBE4346E9661}" presName="parentLeftMargin" presStyleLbl="node1" presStyleIdx="2" presStyleCnt="4"/>
      <dgm:spPr/>
      <dgm:t>
        <a:bodyPr/>
        <a:lstStyle/>
        <a:p>
          <a:endParaRPr lang="zh-TW" altLang="en-US"/>
        </a:p>
      </dgm:t>
    </dgm:pt>
    <dgm:pt modelId="{52ECA46E-B127-470D-97EA-B8C323C81C91}" type="pres">
      <dgm:prSet presAssocID="{005FB8D2-DA86-4942-B8AD-DBE4346E9661}" presName="parentText" presStyleLbl="node1" presStyleIdx="3" presStyleCnt="4">
        <dgm:presLayoutVars>
          <dgm:chMax val="0"/>
          <dgm:bulletEnabled val="1"/>
        </dgm:presLayoutVars>
      </dgm:prSet>
      <dgm:spPr/>
      <dgm:t>
        <a:bodyPr/>
        <a:lstStyle/>
        <a:p>
          <a:endParaRPr lang="zh-TW" altLang="en-US"/>
        </a:p>
      </dgm:t>
    </dgm:pt>
    <dgm:pt modelId="{F2A79C0E-FD3F-44C9-A073-D1233F4D9B19}" type="pres">
      <dgm:prSet presAssocID="{005FB8D2-DA86-4942-B8AD-DBE4346E9661}" presName="negativeSpace" presStyleCnt="0"/>
      <dgm:spPr/>
    </dgm:pt>
    <dgm:pt modelId="{E4E3C619-4AE9-4C73-A184-0812A2038F70}" type="pres">
      <dgm:prSet presAssocID="{005FB8D2-DA86-4942-B8AD-DBE4346E9661}" presName="childText" presStyleLbl="conFgAcc1" presStyleIdx="3" presStyleCnt="4">
        <dgm:presLayoutVars>
          <dgm:bulletEnabled val="1"/>
        </dgm:presLayoutVars>
      </dgm:prSet>
      <dgm:spPr/>
    </dgm:pt>
  </dgm:ptLst>
  <dgm:cxnLst>
    <dgm:cxn modelId="{7230D1EC-AFB1-4E90-9BCF-0249192B7AAD}" type="presOf" srcId="{005FB8D2-DA86-4942-B8AD-DBE4346E9661}" destId="{52ECA46E-B127-470D-97EA-B8C323C81C91}" srcOrd="1" destOrd="0" presId="urn:microsoft.com/office/officeart/2005/8/layout/list1"/>
    <dgm:cxn modelId="{2656C02D-FC7B-4800-828A-936D4D593D85}" type="presOf" srcId="{005FB8D2-DA86-4942-B8AD-DBE4346E9661}" destId="{D0FEECA3-6FB9-4DE3-9EAF-C00483926EDE}" srcOrd="0" destOrd="0" presId="urn:microsoft.com/office/officeart/2005/8/layout/list1"/>
    <dgm:cxn modelId="{C53D4E48-DBE0-4183-A11B-CD4CC2A71F6A}" type="presOf" srcId="{2110E9FF-34FA-4A1B-8D3E-D92B24D88273}" destId="{51B5385F-71BE-494F-90B7-571C66DD8D06}" srcOrd="0" destOrd="0" presId="urn:microsoft.com/office/officeart/2005/8/layout/list1"/>
    <dgm:cxn modelId="{4BF9C0D0-1D80-4CD8-8B75-3080691D213D}" srcId="{2110E9FF-34FA-4A1B-8D3E-D92B24D88273}" destId="{C4B4860C-86CD-4161-A3A2-56CA2D57333A}" srcOrd="2" destOrd="0" parTransId="{D062C690-65B3-4C42-8EB0-A5C04C97D7E6}" sibTransId="{FC0AF4F4-5BAE-48CF-A5C3-5E445C6E15A3}"/>
    <dgm:cxn modelId="{2CFD78C0-5022-4E58-9DF9-64138822A833}" type="presOf" srcId="{1DE9FA13-82F5-49FA-B14D-190FDE6BBF12}" destId="{0A71DBCE-FE9E-4A39-9FBA-D696218D03F0}" srcOrd="0" destOrd="0" presId="urn:microsoft.com/office/officeart/2005/8/layout/list1"/>
    <dgm:cxn modelId="{89EB6CD9-D56D-400C-B9B5-4727DB06D739}" type="presOf" srcId="{3835F826-AF79-4B23-8F19-0AD24FAD6576}" destId="{D3E8629F-D546-4E38-821E-9C99BD266DDC}" srcOrd="1" destOrd="0" presId="urn:microsoft.com/office/officeart/2005/8/layout/list1"/>
    <dgm:cxn modelId="{AF1D87C8-239B-43CC-BC08-1772FB97CE91}" type="presOf" srcId="{C4B4860C-86CD-4161-A3A2-56CA2D57333A}" destId="{0AA722E0-0C39-498E-9EC9-CDE4FD476DB6}" srcOrd="1" destOrd="0" presId="urn:microsoft.com/office/officeart/2005/8/layout/list1"/>
    <dgm:cxn modelId="{D6C5E822-5ECB-435F-9150-ED1B57740858}" srcId="{2110E9FF-34FA-4A1B-8D3E-D92B24D88273}" destId="{005FB8D2-DA86-4942-B8AD-DBE4346E9661}" srcOrd="3" destOrd="0" parTransId="{27A113D5-4B79-45F6-80A0-7B9FD9ECD476}" sibTransId="{F7E1AA91-23B0-4BA5-9CA9-A257C2001B46}"/>
    <dgm:cxn modelId="{045E5A77-F42F-44D2-808A-1029366BEAED}" type="presOf" srcId="{1DE9FA13-82F5-49FA-B14D-190FDE6BBF12}" destId="{D7D8FBFB-11EB-4696-8CF4-584405FB0BF3}" srcOrd="1" destOrd="0" presId="urn:microsoft.com/office/officeart/2005/8/layout/list1"/>
    <dgm:cxn modelId="{75D4FE14-D38A-45DD-B7AF-339AB65FA651}" type="presOf" srcId="{3835F826-AF79-4B23-8F19-0AD24FAD6576}" destId="{E4BB9ACE-BC9B-4BA8-ACAE-0A295C51FC05}" srcOrd="0" destOrd="0" presId="urn:microsoft.com/office/officeart/2005/8/layout/list1"/>
    <dgm:cxn modelId="{E0588D72-D65F-4E66-8390-D7394AF29952}" srcId="{2110E9FF-34FA-4A1B-8D3E-D92B24D88273}" destId="{1DE9FA13-82F5-49FA-B14D-190FDE6BBF12}" srcOrd="1" destOrd="0" parTransId="{ACEE20A0-0883-4D44-B1C1-1C795029CA73}" sibTransId="{5693036A-2446-4232-84A5-A9B70F64D596}"/>
    <dgm:cxn modelId="{F5A06910-90C8-4DE3-B54E-72F908024119}" srcId="{2110E9FF-34FA-4A1B-8D3E-D92B24D88273}" destId="{3835F826-AF79-4B23-8F19-0AD24FAD6576}" srcOrd="0" destOrd="0" parTransId="{503F8DB0-2D4D-4AFC-9E76-FEFB15484B11}" sibTransId="{1E3FB08E-E181-4853-889F-4AE499CA1232}"/>
    <dgm:cxn modelId="{173C12EC-1EAA-4933-A9B9-6C8701731034}" type="presOf" srcId="{C4B4860C-86CD-4161-A3A2-56CA2D57333A}" destId="{7FB0C268-5300-415A-8121-0B68252F395F}" srcOrd="0" destOrd="0" presId="urn:microsoft.com/office/officeart/2005/8/layout/list1"/>
    <dgm:cxn modelId="{1CD76AC0-8521-42B3-9B22-ABCBC9115CB5}" type="presParOf" srcId="{51B5385F-71BE-494F-90B7-571C66DD8D06}" destId="{C896082D-E2FF-46F2-91A0-BC60F71C1DFD}" srcOrd="0" destOrd="0" presId="urn:microsoft.com/office/officeart/2005/8/layout/list1"/>
    <dgm:cxn modelId="{BBC01840-F260-42DC-8267-06BFB098A384}" type="presParOf" srcId="{C896082D-E2FF-46F2-91A0-BC60F71C1DFD}" destId="{E4BB9ACE-BC9B-4BA8-ACAE-0A295C51FC05}" srcOrd="0" destOrd="0" presId="urn:microsoft.com/office/officeart/2005/8/layout/list1"/>
    <dgm:cxn modelId="{2428C4D4-1FD6-4D5D-ADAD-5AD408BC8543}" type="presParOf" srcId="{C896082D-E2FF-46F2-91A0-BC60F71C1DFD}" destId="{D3E8629F-D546-4E38-821E-9C99BD266DDC}" srcOrd="1" destOrd="0" presId="urn:microsoft.com/office/officeart/2005/8/layout/list1"/>
    <dgm:cxn modelId="{4A969BDD-1129-41DE-934D-2B24B80F2D9F}" type="presParOf" srcId="{51B5385F-71BE-494F-90B7-571C66DD8D06}" destId="{C87357C2-A04F-4021-96EE-817680598E49}" srcOrd="1" destOrd="0" presId="urn:microsoft.com/office/officeart/2005/8/layout/list1"/>
    <dgm:cxn modelId="{F774967C-A1EC-424E-ACC9-3FCD4864364F}" type="presParOf" srcId="{51B5385F-71BE-494F-90B7-571C66DD8D06}" destId="{7D478337-1A3D-41A5-97F8-801DD09576B8}" srcOrd="2" destOrd="0" presId="urn:microsoft.com/office/officeart/2005/8/layout/list1"/>
    <dgm:cxn modelId="{C6DB6799-6AE2-471E-A4A9-CB2457B61B99}" type="presParOf" srcId="{51B5385F-71BE-494F-90B7-571C66DD8D06}" destId="{43B91DBA-91E7-48C1-AE47-4E4D86A90391}" srcOrd="3" destOrd="0" presId="urn:microsoft.com/office/officeart/2005/8/layout/list1"/>
    <dgm:cxn modelId="{B1793488-A6B1-4793-8F62-FACD003CEB79}" type="presParOf" srcId="{51B5385F-71BE-494F-90B7-571C66DD8D06}" destId="{E3805B0E-FF4F-40DA-A697-2E97F16F3654}" srcOrd="4" destOrd="0" presId="urn:microsoft.com/office/officeart/2005/8/layout/list1"/>
    <dgm:cxn modelId="{ACF4F210-F5D3-4A68-AC4C-FCA192C88A48}" type="presParOf" srcId="{E3805B0E-FF4F-40DA-A697-2E97F16F3654}" destId="{0A71DBCE-FE9E-4A39-9FBA-D696218D03F0}" srcOrd="0" destOrd="0" presId="urn:microsoft.com/office/officeart/2005/8/layout/list1"/>
    <dgm:cxn modelId="{D04EE406-DEE4-48AF-B298-E8101B8BDA02}" type="presParOf" srcId="{E3805B0E-FF4F-40DA-A697-2E97F16F3654}" destId="{D7D8FBFB-11EB-4696-8CF4-584405FB0BF3}" srcOrd="1" destOrd="0" presId="urn:microsoft.com/office/officeart/2005/8/layout/list1"/>
    <dgm:cxn modelId="{064CF5A4-9F2A-4520-A9E5-82687B71FC41}" type="presParOf" srcId="{51B5385F-71BE-494F-90B7-571C66DD8D06}" destId="{6D84F75B-0763-457B-884E-F73A95B6EC68}" srcOrd="5" destOrd="0" presId="urn:microsoft.com/office/officeart/2005/8/layout/list1"/>
    <dgm:cxn modelId="{D2117469-BBB9-45BA-AE95-C3B656926516}" type="presParOf" srcId="{51B5385F-71BE-494F-90B7-571C66DD8D06}" destId="{CB329F15-6C7A-42DC-B5EC-182A42A0BC7D}" srcOrd="6" destOrd="0" presId="urn:microsoft.com/office/officeart/2005/8/layout/list1"/>
    <dgm:cxn modelId="{D3431C92-B4F5-4305-BEEC-F79822F15F43}" type="presParOf" srcId="{51B5385F-71BE-494F-90B7-571C66DD8D06}" destId="{10E5731A-32E4-43E7-96A4-C9D63332A4DC}" srcOrd="7" destOrd="0" presId="urn:microsoft.com/office/officeart/2005/8/layout/list1"/>
    <dgm:cxn modelId="{0BE8AE3A-5C58-469E-8AA4-CBA3C1783995}" type="presParOf" srcId="{51B5385F-71BE-494F-90B7-571C66DD8D06}" destId="{3E2C129A-D3D1-4694-8A73-A860144C1E28}" srcOrd="8" destOrd="0" presId="urn:microsoft.com/office/officeart/2005/8/layout/list1"/>
    <dgm:cxn modelId="{80F12DA9-3100-4DDB-AF52-A8A6EAAFF1AC}" type="presParOf" srcId="{3E2C129A-D3D1-4694-8A73-A860144C1E28}" destId="{7FB0C268-5300-415A-8121-0B68252F395F}" srcOrd="0" destOrd="0" presId="urn:microsoft.com/office/officeart/2005/8/layout/list1"/>
    <dgm:cxn modelId="{88A119F9-0946-496D-A8B6-931E1C8012B3}" type="presParOf" srcId="{3E2C129A-D3D1-4694-8A73-A860144C1E28}" destId="{0AA722E0-0C39-498E-9EC9-CDE4FD476DB6}" srcOrd="1" destOrd="0" presId="urn:microsoft.com/office/officeart/2005/8/layout/list1"/>
    <dgm:cxn modelId="{35418171-1557-49C0-947F-8BF92B18604F}" type="presParOf" srcId="{51B5385F-71BE-494F-90B7-571C66DD8D06}" destId="{4F4A160B-C4C4-4531-A8D5-08152CFB13EB}" srcOrd="9" destOrd="0" presId="urn:microsoft.com/office/officeart/2005/8/layout/list1"/>
    <dgm:cxn modelId="{B36B0B72-B3D9-4B03-8B7E-EFF019A51C91}" type="presParOf" srcId="{51B5385F-71BE-494F-90B7-571C66DD8D06}" destId="{3FE086C6-A85C-4AF4-8F42-78E529A5BE0A}" srcOrd="10" destOrd="0" presId="urn:microsoft.com/office/officeart/2005/8/layout/list1"/>
    <dgm:cxn modelId="{9AB2FBCE-87CE-4C27-8AE3-8533B9B15F97}" type="presParOf" srcId="{51B5385F-71BE-494F-90B7-571C66DD8D06}" destId="{908996BA-D4DC-470B-9481-D982BFEBCB36}" srcOrd="11" destOrd="0" presId="urn:microsoft.com/office/officeart/2005/8/layout/list1"/>
    <dgm:cxn modelId="{F807F232-8B43-40EB-9326-8150E28B4DF2}" type="presParOf" srcId="{51B5385F-71BE-494F-90B7-571C66DD8D06}" destId="{C4D504C2-4F4E-44DD-A387-B67616E1CF28}" srcOrd="12" destOrd="0" presId="urn:microsoft.com/office/officeart/2005/8/layout/list1"/>
    <dgm:cxn modelId="{D38E59B6-53D1-4EF6-8803-28ADE3889BA0}" type="presParOf" srcId="{C4D504C2-4F4E-44DD-A387-B67616E1CF28}" destId="{D0FEECA3-6FB9-4DE3-9EAF-C00483926EDE}" srcOrd="0" destOrd="0" presId="urn:microsoft.com/office/officeart/2005/8/layout/list1"/>
    <dgm:cxn modelId="{56BC6A0E-2651-4169-B334-32236BF813D3}" type="presParOf" srcId="{C4D504C2-4F4E-44DD-A387-B67616E1CF28}" destId="{52ECA46E-B127-470D-97EA-B8C323C81C91}" srcOrd="1" destOrd="0" presId="urn:microsoft.com/office/officeart/2005/8/layout/list1"/>
    <dgm:cxn modelId="{7F2EA58E-7DC9-40B8-B569-05CB960F4AD4}" type="presParOf" srcId="{51B5385F-71BE-494F-90B7-571C66DD8D06}" destId="{F2A79C0E-FD3F-44C9-A073-D1233F4D9B19}" srcOrd="13" destOrd="0" presId="urn:microsoft.com/office/officeart/2005/8/layout/list1"/>
    <dgm:cxn modelId="{7FD8314F-980C-4754-B72A-EB431EFB93D5}" type="presParOf" srcId="{51B5385F-71BE-494F-90B7-571C66DD8D06}" destId="{E4E3C619-4AE9-4C73-A184-0812A2038F7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C042BB5-B126-4D44-916A-FF5ED5DE2DDB}" type="doc">
      <dgm:prSet loTypeId="urn:microsoft.com/office/officeart/2005/8/layout/hierarchy2" loCatId="hierarchy" qsTypeId="urn:microsoft.com/office/officeart/2005/8/quickstyle/simple5" qsCatId="simple" csTypeId="urn:microsoft.com/office/officeart/2005/8/colors/accent2_1" csCatId="accent2" phldr="1"/>
      <dgm:spPr/>
      <dgm:t>
        <a:bodyPr/>
        <a:lstStyle/>
        <a:p>
          <a:endParaRPr lang="zh-TW" altLang="en-US"/>
        </a:p>
      </dgm:t>
    </dgm:pt>
    <dgm:pt modelId="{E8E930E3-4FDE-4D05-A288-E0723600C255}">
      <dgm:prSet phldrT="[文字]" custT="1"/>
      <dgm:spPr/>
      <dgm:t>
        <a:bodyPr/>
        <a:lstStyle/>
        <a:p>
          <a:r>
            <a:rPr lang="zh-TW" altLang="en-US" sz="1800" b="1" dirty="0" smtClean="0"/>
            <a:t>著作人</a:t>
          </a:r>
          <a:endParaRPr lang="zh-TW" altLang="en-US" sz="1800" b="1" dirty="0"/>
        </a:p>
      </dgm:t>
    </dgm:pt>
    <dgm:pt modelId="{EE948D7D-A4BC-4CA1-9ADA-82D6E3271D74}" type="parTrans" cxnId="{11DBCDFE-8858-438B-9476-136F4C774524}">
      <dgm:prSet/>
      <dgm:spPr/>
      <dgm:t>
        <a:bodyPr/>
        <a:lstStyle/>
        <a:p>
          <a:endParaRPr lang="zh-TW" altLang="en-US"/>
        </a:p>
      </dgm:t>
    </dgm:pt>
    <dgm:pt modelId="{F605B733-1937-4811-B935-1D915A98BEEC}" type="sibTrans" cxnId="{11DBCDFE-8858-438B-9476-136F4C774524}">
      <dgm:prSet/>
      <dgm:spPr/>
      <dgm:t>
        <a:bodyPr/>
        <a:lstStyle/>
        <a:p>
          <a:endParaRPr lang="zh-TW" altLang="en-US"/>
        </a:p>
      </dgm:t>
    </dgm:pt>
    <dgm:pt modelId="{BDC098FF-35F4-47C3-82B3-2743EDEA8CF6}">
      <dgm:prSet phldrT="[文字]" custT="1"/>
      <dgm:spPr/>
      <dgm:t>
        <a:bodyPr/>
        <a:lstStyle/>
        <a:p>
          <a:r>
            <a:rPr lang="zh-TW" altLang="en-US" sz="1600" smtClean="0"/>
            <a:t>約定</a:t>
          </a:r>
          <a:r>
            <a:rPr lang="zh-TW" altLang="en-US" sz="1600" b="1" smtClean="0"/>
            <a:t>雇用人</a:t>
          </a:r>
          <a:r>
            <a:rPr lang="zh-TW" altLang="en-US" sz="1600" smtClean="0"/>
            <a:t>為著作人</a:t>
          </a:r>
          <a:endParaRPr lang="zh-TW" altLang="en-US" sz="1600" dirty="0"/>
        </a:p>
      </dgm:t>
    </dgm:pt>
    <dgm:pt modelId="{5EB7B8D6-897F-48CE-994D-535A8632AFC5}" type="parTrans" cxnId="{0C4C34B8-C7EF-48FC-B455-540B51D972C2}">
      <dgm:prSet/>
      <dgm:spPr/>
      <dgm:t>
        <a:bodyPr/>
        <a:lstStyle/>
        <a:p>
          <a:endParaRPr lang="zh-TW" altLang="en-US"/>
        </a:p>
      </dgm:t>
    </dgm:pt>
    <dgm:pt modelId="{9E9D78DA-ECD2-403C-BBF5-CC2C268D469F}" type="sibTrans" cxnId="{0C4C34B8-C7EF-48FC-B455-540B51D972C2}">
      <dgm:prSet/>
      <dgm:spPr/>
      <dgm:t>
        <a:bodyPr/>
        <a:lstStyle/>
        <a:p>
          <a:endParaRPr lang="zh-TW" altLang="en-US"/>
        </a:p>
      </dgm:t>
    </dgm:pt>
    <dgm:pt modelId="{58664A3D-A7FD-4078-86C7-6E87078F037C}">
      <dgm:prSet phldrT="[文字]" custT="1"/>
      <dgm:spPr/>
      <dgm:t>
        <a:bodyPr/>
        <a:lstStyle/>
        <a:p>
          <a:r>
            <a:rPr lang="zh-TW" altLang="en-US" sz="1600" b="1" smtClean="0"/>
            <a:t>雇用人</a:t>
          </a:r>
          <a:r>
            <a:rPr lang="zh-TW" altLang="en-US" sz="1600" smtClean="0"/>
            <a:t>為著作人並享有著作財產權</a:t>
          </a:r>
          <a:endParaRPr lang="zh-TW" altLang="en-US" sz="1600" dirty="0"/>
        </a:p>
      </dgm:t>
    </dgm:pt>
    <dgm:pt modelId="{EB56C157-7C1D-4D5A-9F9E-BBFF0CB9A732}" type="parTrans" cxnId="{B131D0FD-5850-4EF6-9208-4DF67D601A98}">
      <dgm:prSet/>
      <dgm:spPr/>
      <dgm:t>
        <a:bodyPr/>
        <a:lstStyle/>
        <a:p>
          <a:endParaRPr lang="zh-TW" altLang="en-US"/>
        </a:p>
      </dgm:t>
    </dgm:pt>
    <dgm:pt modelId="{0D78A1ED-AD7D-46B3-88C6-B9145EE47CD0}" type="sibTrans" cxnId="{B131D0FD-5850-4EF6-9208-4DF67D601A98}">
      <dgm:prSet/>
      <dgm:spPr/>
      <dgm:t>
        <a:bodyPr/>
        <a:lstStyle/>
        <a:p>
          <a:endParaRPr lang="zh-TW" altLang="en-US"/>
        </a:p>
      </dgm:t>
    </dgm:pt>
    <dgm:pt modelId="{EE22B43F-4F1A-4D76-8D46-6ED394A409AB}">
      <dgm:prSet phldrT="[文字]" custT="1"/>
      <dgm:spPr/>
      <dgm:t>
        <a:bodyPr/>
        <a:lstStyle/>
        <a:p>
          <a:pPr algn="ctr"/>
          <a:r>
            <a:rPr lang="zh-TW" altLang="en-US" sz="1600" dirty="0" smtClean="0"/>
            <a:t>以</a:t>
          </a:r>
          <a:r>
            <a:rPr lang="zh-TW" altLang="en-US" sz="1600" b="1" dirty="0" smtClean="0">
              <a:solidFill>
                <a:srgbClr val="FF0000"/>
              </a:solidFill>
            </a:rPr>
            <a:t>受雇人</a:t>
          </a:r>
          <a:r>
            <a:rPr lang="zh-TW" altLang="en-US" sz="1600" dirty="0" smtClean="0"/>
            <a:t>為著作人</a:t>
          </a:r>
          <a:endParaRPr lang="zh-TW" altLang="en-US" sz="1600" dirty="0"/>
        </a:p>
      </dgm:t>
    </dgm:pt>
    <dgm:pt modelId="{36DA8A10-16FA-41C5-9442-5F9CE01F6E07}" type="parTrans" cxnId="{D7550321-4A50-4708-9C38-22CFEBAB633F}">
      <dgm:prSet/>
      <dgm:spPr/>
      <dgm:t>
        <a:bodyPr/>
        <a:lstStyle/>
        <a:p>
          <a:endParaRPr lang="zh-TW" altLang="en-US"/>
        </a:p>
      </dgm:t>
    </dgm:pt>
    <dgm:pt modelId="{EB67D44E-CBBD-4763-979F-C475FB759C2E}" type="sibTrans" cxnId="{D7550321-4A50-4708-9C38-22CFEBAB633F}">
      <dgm:prSet/>
      <dgm:spPr/>
      <dgm:t>
        <a:bodyPr/>
        <a:lstStyle/>
        <a:p>
          <a:endParaRPr lang="zh-TW" altLang="en-US"/>
        </a:p>
      </dgm:t>
    </dgm:pt>
    <dgm:pt modelId="{3D73B27D-D088-4BC4-ACFB-6143BA3397F5}">
      <dgm:prSet phldrT="[文字]" custT="1"/>
      <dgm:spPr/>
      <dgm:t>
        <a:bodyPr/>
        <a:lstStyle/>
        <a:p>
          <a:r>
            <a:rPr lang="zh-TW" altLang="en-US" sz="1600" dirty="0" smtClean="0"/>
            <a:t>無上述約定</a:t>
          </a:r>
          <a:endParaRPr lang="zh-TW" altLang="en-US" sz="1600" dirty="0"/>
        </a:p>
      </dgm:t>
    </dgm:pt>
    <dgm:pt modelId="{8A74016E-A076-49E7-9235-797B2A98F7DD}" type="sibTrans" cxnId="{1E8B3212-73D4-4D96-A834-296B6B4F498C}">
      <dgm:prSet/>
      <dgm:spPr/>
      <dgm:t>
        <a:bodyPr/>
        <a:lstStyle/>
        <a:p>
          <a:endParaRPr lang="zh-TW" altLang="en-US"/>
        </a:p>
      </dgm:t>
    </dgm:pt>
    <dgm:pt modelId="{F4BA832C-36E2-4B22-A795-E2DFE575A4CF}" type="parTrans" cxnId="{1E8B3212-73D4-4D96-A834-296B6B4F498C}">
      <dgm:prSet/>
      <dgm:spPr/>
      <dgm:t>
        <a:bodyPr/>
        <a:lstStyle/>
        <a:p>
          <a:endParaRPr lang="zh-TW" altLang="en-US"/>
        </a:p>
      </dgm:t>
    </dgm:pt>
    <dgm:pt modelId="{C53F165C-1DFC-4950-88E0-EF6FC1F3DA24}">
      <dgm:prSet phldrT="[文字]" custT="1"/>
      <dgm:spPr/>
      <dgm:t>
        <a:bodyPr/>
        <a:lstStyle/>
        <a:p>
          <a:r>
            <a:rPr lang="zh-TW" altLang="en-US" sz="1600" dirty="0" smtClean="0"/>
            <a:t>約定著作財產權歸</a:t>
          </a:r>
          <a:r>
            <a:rPr lang="zh-TW" altLang="en-US" sz="1600" b="1" dirty="0" smtClean="0">
              <a:solidFill>
                <a:srgbClr val="FF0000"/>
              </a:solidFill>
            </a:rPr>
            <a:t>受雇人</a:t>
          </a:r>
          <a:r>
            <a:rPr lang="zh-TW" altLang="en-US" sz="1600" dirty="0" smtClean="0"/>
            <a:t>享有</a:t>
          </a:r>
          <a:endParaRPr lang="zh-TW" altLang="en-US" sz="1600" dirty="0"/>
        </a:p>
      </dgm:t>
    </dgm:pt>
    <dgm:pt modelId="{DF776EC6-B0C4-4948-8CEF-8F6B3D700B92}" type="parTrans" cxnId="{9747FBB5-25E8-4F8D-928E-5864F67493C3}">
      <dgm:prSet/>
      <dgm:spPr/>
      <dgm:t>
        <a:bodyPr/>
        <a:lstStyle/>
        <a:p>
          <a:endParaRPr lang="zh-TW" altLang="en-US"/>
        </a:p>
      </dgm:t>
    </dgm:pt>
    <dgm:pt modelId="{692563AD-9F68-40E1-9BAA-7AF412C7FD9D}" type="sibTrans" cxnId="{9747FBB5-25E8-4F8D-928E-5864F67493C3}">
      <dgm:prSet/>
      <dgm:spPr/>
      <dgm:t>
        <a:bodyPr/>
        <a:lstStyle/>
        <a:p>
          <a:endParaRPr lang="zh-TW" altLang="en-US"/>
        </a:p>
      </dgm:t>
    </dgm:pt>
    <dgm:pt modelId="{73552E3A-C813-4452-8B62-E9D139B538AF}">
      <dgm:prSet phldrT="[文字]" custT="1"/>
      <dgm:spPr/>
      <dgm:t>
        <a:bodyPr/>
        <a:lstStyle/>
        <a:p>
          <a:r>
            <a:rPr lang="zh-TW" altLang="en-US" sz="1600" smtClean="0"/>
            <a:t>無上述約定，其著作財產權歸</a:t>
          </a:r>
          <a:r>
            <a:rPr lang="zh-TW" altLang="en-US" sz="1600" b="1" smtClean="0"/>
            <a:t>雇用人</a:t>
          </a:r>
          <a:r>
            <a:rPr lang="zh-TW" altLang="en-US" sz="1600" smtClean="0"/>
            <a:t>享有</a:t>
          </a:r>
          <a:endParaRPr lang="zh-TW" altLang="en-US" sz="1600" dirty="0"/>
        </a:p>
      </dgm:t>
    </dgm:pt>
    <dgm:pt modelId="{C9E3495A-EF09-462D-938B-4AD2B4F05202}" type="parTrans" cxnId="{E4FF841F-759B-493E-8ED7-5520A7211D63}">
      <dgm:prSet/>
      <dgm:spPr/>
      <dgm:t>
        <a:bodyPr/>
        <a:lstStyle/>
        <a:p>
          <a:endParaRPr lang="zh-TW" altLang="en-US"/>
        </a:p>
      </dgm:t>
    </dgm:pt>
    <dgm:pt modelId="{D00DDE06-5E33-4A3F-BBAA-7ED4A5ABE098}" type="sibTrans" cxnId="{E4FF841F-759B-493E-8ED7-5520A7211D63}">
      <dgm:prSet/>
      <dgm:spPr/>
      <dgm:t>
        <a:bodyPr/>
        <a:lstStyle/>
        <a:p>
          <a:endParaRPr lang="zh-TW" altLang="en-US"/>
        </a:p>
      </dgm:t>
    </dgm:pt>
    <dgm:pt modelId="{ABA8B7B4-E55C-4FD1-909F-3C0843833175}" type="pres">
      <dgm:prSet presAssocID="{8C042BB5-B126-4D44-916A-FF5ED5DE2DDB}" presName="diagram" presStyleCnt="0">
        <dgm:presLayoutVars>
          <dgm:chPref val="1"/>
          <dgm:dir/>
          <dgm:animOne val="branch"/>
          <dgm:animLvl val="lvl"/>
          <dgm:resizeHandles val="exact"/>
        </dgm:presLayoutVars>
      </dgm:prSet>
      <dgm:spPr/>
      <dgm:t>
        <a:bodyPr/>
        <a:lstStyle/>
        <a:p>
          <a:endParaRPr lang="zh-TW" altLang="en-US"/>
        </a:p>
      </dgm:t>
    </dgm:pt>
    <dgm:pt modelId="{42C70B5F-35E9-403F-9005-EB94752F25AE}" type="pres">
      <dgm:prSet presAssocID="{E8E930E3-4FDE-4D05-A288-E0723600C255}" presName="root1" presStyleCnt="0"/>
      <dgm:spPr/>
    </dgm:pt>
    <dgm:pt modelId="{C285164C-9C6F-4529-ADE2-E4D1C788304F}" type="pres">
      <dgm:prSet presAssocID="{E8E930E3-4FDE-4D05-A288-E0723600C255}" presName="LevelOneTextNode" presStyleLbl="node0" presStyleIdx="0" presStyleCnt="1">
        <dgm:presLayoutVars>
          <dgm:chPref val="3"/>
        </dgm:presLayoutVars>
      </dgm:prSet>
      <dgm:spPr/>
      <dgm:t>
        <a:bodyPr/>
        <a:lstStyle/>
        <a:p>
          <a:endParaRPr lang="zh-TW" altLang="en-US"/>
        </a:p>
      </dgm:t>
    </dgm:pt>
    <dgm:pt modelId="{9FF55465-2D00-4EE3-9BAB-81BF05E29C3B}" type="pres">
      <dgm:prSet presAssocID="{E8E930E3-4FDE-4D05-A288-E0723600C255}" presName="level2hierChild" presStyleCnt="0"/>
      <dgm:spPr/>
    </dgm:pt>
    <dgm:pt modelId="{048D5828-DA10-4E14-B8DD-A4210BE4ECA9}" type="pres">
      <dgm:prSet presAssocID="{5EB7B8D6-897F-48CE-994D-535A8632AFC5}" presName="conn2-1" presStyleLbl="parChTrans1D2" presStyleIdx="0" presStyleCnt="2"/>
      <dgm:spPr/>
      <dgm:t>
        <a:bodyPr/>
        <a:lstStyle/>
        <a:p>
          <a:endParaRPr lang="zh-TW" altLang="en-US"/>
        </a:p>
      </dgm:t>
    </dgm:pt>
    <dgm:pt modelId="{C5B1F6EC-0F2E-45C3-A1C9-2534533613B0}" type="pres">
      <dgm:prSet presAssocID="{5EB7B8D6-897F-48CE-994D-535A8632AFC5}" presName="connTx" presStyleLbl="parChTrans1D2" presStyleIdx="0" presStyleCnt="2"/>
      <dgm:spPr/>
      <dgm:t>
        <a:bodyPr/>
        <a:lstStyle/>
        <a:p>
          <a:endParaRPr lang="zh-TW" altLang="en-US"/>
        </a:p>
      </dgm:t>
    </dgm:pt>
    <dgm:pt modelId="{BE7FB272-DE55-42DD-BFA9-6BD6FCE36BC8}" type="pres">
      <dgm:prSet presAssocID="{BDC098FF-35F4-47C3-82B3-2743EDEA8CF6}" presName="root2" presStyleCnt="0"/>
      <dgm:spPr/>
    </dgm:pt>
    <dgm:pt modelId="{43F18DE7-96BD-4F05-A387-4137E287DB86}" type="pres">
      <dgm:prSet presAssocID="{BDC098FF-35F4-47C3-82B3-2743EDEA8CF6}" presName="LevelTwoTextNode" presStyleLbl="node2" presStyleIdx="0" presStyleCnt="2">
        <dgm:presLayoutVars>
          <dgm:chPref val="3"/>
        </dgm:presLayoutVars>
      </dgm:prSet>
      <dgm:spPr/>
      <dgm:t>
        <a:bodyPr/>
        <a:lstStyle/>
        <a:p>
          <a:endParaRPr lang="zh-TW" altLang="en-US"/>
        </a:p>
      </dgm:t>
    </dgm:pt>
    <dgm:pt modelId="{BE91D775-705D-4A7E-9C1D-F824DCDA8320}" type="pres">
      <dgm:prSet presAssocID="{BDC098FF-35F4-47C3-82B3-2743EDEA8CF6}" presName="level3hierChild" presStyleCnt="0"/>
      <dgm:spPr/>
    </dgm:pt>
    <dgm:pt modelId="{A145FAD0-CCAD-4C6F-9108-057F26D10080}" type="pres">
      <dgm:prSet presAssocID="{EB56C157-7C1D-4D5A-9F9E-BBFF0CB9A732}" presName="conn2-1" presStyleLbl="parChTrans1D3" presStyleIdx="0" presStyleCnt="2"/>
      <dgm:spPr/>
      <dgm:t>
        <a:bodyPr/>
        <a:lstStyle/>
        <a:p>
          <a:endParaRPr lang="zh-TW" altLang="en-US"/>
        </a:p>
      </dgm:t>
    </dgm:pt>
    <dgm:pt modelId="{FD442945-C6C4-4CD6-9193-CE98AD522AB2}" type="pres">
      <dgm:prSet presAssocID="{EB56C157-7C1D-4D5A-9F9E-BBFF0CB9A732}" presName="connTx" presStyleLbl="parChTrans1D3" presStyleIdx="0" presStyleCnt="2"/>
      <dgm:spPr/>
      <dgm:t>
        <a:bodyPr/>
        <a:lstStyle/>
        <a:p>
          <a:endParaRPr lang="zh-TW" altLang="en-US"/>
        </a:p>
      </dgm:t>
    </dgm:pt>
    <dgm:pt modelId="{48560623-F4D4-4C2D-8431-8C83CAC8069D}" type="pres">
      <dgm:prSet presAssocID="{58664A3D-A7FD-4078-86C7-6E87078F037C}" presName="root2" presStyleCnt="0"/>
      <dgm:spPr/>
    </dgm:pt>
    <dgm:pt modelId="{53B6F0A1-DDA1-4E9C-AC08-FA7ECB4DA050}" type="pres">
      <dgm:prSet presAssocID="{58664A3D-A7FD-4078-86C7-6E87078F037C}" presName="LevelTwoTextNode" presStyleLbl="node3" presStyleIdx="0" presStyleCnt="2" custScaleX="130614">
        <dgm:presLayoutVars>
          <dgm:chPref val="3"/>
        </dgm:presLayoutVars>
      </dgm:prSet>
      <dgm:spPr/>
      <dgm:t>
        <a:bodyPr/>
        <a:lstStyle/>
        <a:p>
          <a:endParaRPr lang="zh-TW" altLang="en-US"/>
        </a:p>
      </dgm:t>
    </dgm:pt>
    <dgm:pt modelId="{FD3405B6-A208-43AA-B69B-20C0D52DF433}" type="pres">
      <dgm:prSet presAssocID="{58664A3D-A7FD-4078-86C7-6E87078F037C}" presName="level3hierChild" presStyleCnt="0"/>
      <dgm:spPr/>
    </dgm:pt>
    <dgm:pt modelId="{E3B8B2F9-1065-43D6-A6B0-D414447DB8D8}" type="pres">
      <dgm:prSet presAssocID="{F4BA832C-36E2-4B22-A795-E2DFE575A4CF}" presName="conn2-1" presStyleLbl="parChTrans1D2" presStyleIdx="1" presStyleCnt="2"/>
      <dgm:spPr/>
      <dgm:t>
        <a:bodyPr/>
        <a:lstStyle/>
        <a:p>
          <a:endParaRPr lang="zh-TW" altLang="en-US"/>
        </a:p>
      </dgm:t>
    </dgm:pt>
    <dgm:pt modelId="{8C6C8942-1A04-417B-829D-52CAEB119541}" type="pres">
      <dgm:prSet presAssocID="{F4BA832C-36E2-4B22-A795-E2DFE575A4CF}" presName="connTx" presStyleLbl="parChTrans1D2" presStyleIdx="1" presStyleCnt="2"/>
      <dgm:spPr/>
      <dgm:t>
        <a:bodyPr/>
        <a:lstStyle/>
        <a:p>
          <a:endParaRPr lang="zh-TW" altLang="en-US"/>
        </a:p>
      </dgm:t>
    </dgm:pt>
    <dgm:pt modelId="{31B41691-0D0D-4F99-9B38-4D7DC5C6D2AE}" type="pres">
      <dgm:prSet presAssocID="{3D73B27D-D088-4BC4-ACFB-6143BA3397F5}" presName="root2" presStyleCnt="0"/>
      <dgm:spPr/>
    </dgm:pt>
    <dgm:pt modelId="{93F54E5B-9847-4269-8EEB-76BC1F2F1034}" type="pres">
      <dgm:prSet presAssocID="{3D73B27D-D088-4BC4-ACFB-6143BA3397F5}" presName="LevelTwoTextNode" presStyleLbl="node2" presStyleIdx="1" presStyleCnt="2">
        <dgm:presLayoutVars>
          <dgm:chPref val="3"/>
        </dgm:presLayoutVars>
      </dgm:prSet>
      <dgm:spPr/>
      <dgm:t>
        <a:bodyPr/>
        <a:lstStyle/>
        <a:p>
          <a:endParaRPr lang="zh-TW" altLang="en-US"/>
        </a:p>
      </dgm:t>
    </dgm:pt>
    <dgm:pt modelId="{F588DD58-C37B-4E50-BF0A-FD7B1BAB17A1}" type="pres">
      <dgm:prSet presAssocID="{3D73B27D-D088-4BC4-ACFB-6143BA3397F5}" presName="level3hierChild" presStyleCnt="0"/>
      <dgm:spPr/>
    </dgm:pt>
    <dgm:pt modelId="{67429F37-B779-4332-9699-7D2B052FF2EC}" type="pres">
      <dgm:prSet presAssocID="{36DA8A10-16FA-41C5-9442-5F9CE01F6E07}" presName="conn2-1" presStyleLbl="parChTrans1D3" presStyleIdx="1" presStyleCnt="2"/>
      <dgm:spPr/>
      <dgm:t>
        <a:bodyPr/>
        <a:lstStyle/>
        <a:p>
          <a:endParaRPr lang="zh-TW" altLang="en-US"/>
        </a:p>
      </dgm:t>
    </dgm:pt>
    <dgm:pt modelId="{E9FC115F-C9C7-48E5-A39F-76086FEED25D}" type="pres">
      <dgm:prSet presAssocID="{36DA8A10-16FA-41C5-9442-5F9CE01F6E07}" presName="connTx" presStyleLbl="parChTrans1D3" presStyleIdx="1" presStyleCnt="2"/>
      <dgm:spPr/>
      <dgm:t>
        <a:bodyPr/>
        <a:lstStyle/>
        <a:p>
          <a:endParaRPr lang="zh-TW" altLang="en-US"/>
        </a:p>
      </dgm:t>
    </dgm:pt>
    <dgm:pt modelId="{E8E6D6DA-D13B-41EF-B531-FE93FAD3DA58}" type="pres">
      <dgm:prSet presAssocID="{EE22B43F-4F1A-4D76-8D46-6ED394A409AB}" presName="root2" presStyleCnt="0"/>
      <dgm:spPr/>
    </dgm:pt>
    <dgm:pt modelId="{B87161F8-D3C7-4F4F-9059-4AC98BD26D8C}" type="pres">
      <dgm:prSet presAssocID="{EE22B43F-4F1A-4D76-8D46-6ED394A409AB}" presName="LevelTwoTextNode" presStyleLbl="node3" presStyleIdx="1" presStyleCnt="2">
        <dgm:presLayoutVars>
          <dgm:chPref val="3"/>
        </dgm:presLayoutVars>
      </dgm:prSet>
      <dgm:spPr/>
      <dgm:t>
        <a:bodyPr/>
        <a:lstStyle/>
        <a:p>
          <a:endParaRPr lang="zh-TW" altLang="en-US"/>
        </a:p>
      </dgm:t>
    </dgm:pt>
    <dgm:pt modelId="{F5941CB1-BA5F-47A6-9FFA-683148CE962D}" type="pres">
      <dgm:prSet presAssocID="{EE22B43F-4F1A-4D76-8D46-6ED394A409AB}" presName="level3hierChild" presStyleCnt="0"/>
      <dgm:spPr/>
    </dgm:pt>
    <dgm:pt modelId="{4D3151DD-1428-47E3-ABAE-96688D112CB5}" type="pres">
      <dgm:prSet presAssocID="{DF776EC6-B0C4-4948-8CEF-8F6B3D700B92}" presName="conn2-1" presStyleLbl="parChTrans1D4" presStyleIdx="0" presStyleCnt="2"/>
      <dgm:spPr/>
      <dgm:t>
        <a:bodyPr/>
        <a:lstStyle/>
        <a:p>
          <a:endParaRPr lang="zh-TW" altLang="en-US"/>
        </a:p>
      </dgm:t>
    </dgm:pt>
    <dgm:pt modelId="{34DEC548-2105-4253-9696-EA15A0A17A93}" type="pres">
      <dgm:prSet presAssocID="{DF776EC6-B0C4-4948-8CEF-8F6B3D700B92}" presName="connTx" presStyleLbl="parChTrans1D4" presStyleIdx="0" presStyleCnt="2"/>
      <dgm:spPr/>
      <dgm:t>
        <a:bodyPr/>
        <a:lstStyle/>
        <a:p>
          <a:endParaRPr lang="zh-TW" altLang="en-US"/>
        </a:p>
      </dgm:t>
    </dgm:pt>
    <dgm:pt modelId="{B2F1A262-C698-474E-A9AB-2F7C3DCC8209}" type="pres">
      <dgm:prSet presAssocID="{C53F165C-1DFC-4950-88E0-EF6FC1F3DA24}" presName="root2" presStyleCnt="0"/>
      <dgm:spPr/>
    </dgm:pt>
    <dgm:pt modelId="{9FA12CD2-4ACE-4C96-9E51-70536FAA60A0}" type="pres">
      <dgm:prSet presAssocID="{C53F165C-1DFC-4950-88E0-EF6FC1F3DA24}" presName="LevelTwoTextNode" presStyleLbl="node4" presStyleIdx="0" presStyleCnt="2">
        <dgm:presLayoutVars>
          <dgm:chPref val="3"/>
        </dgm:presLayoutVars>
      </dgm:prSet>
      <dgm:spPr/>
      <dgm:t>
        <a:bodyPr/>
        <a:lstStyle/>
        <a:p>
          <a:endParaRPr lang="zh-TW" altLang="en-US"/>
        </a:p>
      </dgm:t>
    </dgm:pt>
    <dgm:pt modelId="{46D0A0A9-4044-4329-B3B1-572EB0F35945}" type="pres">
      <dgm:prSet presAssocID="{C53F165C-1DFC-4950-88E0-EF6FC1F3DA24}" presName="level3hierChild" presStyleCnt="0"/>
      <dgm:spPr/>
    </dgm:pt>
    <dgm:pt modelId="{6A9376E2-51EE-43AD-8168-49CA711A7C4E}" type="pres">
      <dgm:prSet presAssocID="{C9E3495A-EF09-462D-938B-4AD2B4F05202}" presName="conn2-1" presStyleLbl="parChTrans1D4" presStyleIdx="1" presStyleCnt="2"/>
      <dgm:spPr/>
      <dgm:t>
        <a:bodyPr/>
        <a:lstStyle/>
        <a:p>
          <a:endParaRPr lang="zh-TW" altLang="en-US"/>
        </a:p>
      </dgm:t>
    </dgm:pt>
    <dgm:pt modelId="{E90853F5-5DC6-400D-95AC-47B5E45042EA}" type="pres">
      <dgm:prSet presAssocID="{C9E3495A-EF09-462D-938B-4AD2B4F05202}" presName="connTx" presStyleLbl="parChTrans1D4" presStyleIdx="1" presStyleCnt="2"/>
      <dgm:spPr/>
      <dgm:t>
        <a:bodyPr/>
        <a:lstStyle/>
        <a:p>
          <a:endParaRPr lang="zh-TW" altLang="en-US"/>
        </a:p>
      </dgm:t>
    </dgm:pt>
    <dgm:pt modelId="{97F9BF06-F9B8-4362-B598-BFABBD699EAC}" type="pres">
      <dgm:prSet presAssocID="{73552E3A-C813-4452-8B62-E9D139B538AF}" presName="root2" presStyleCnt="0"/>
      <dgm:spPr/>
    </dgm:pt>
    <dgm:pt modelId="{80C2B26A-513E-48CD-91DA-00C21436E089}" type="pres">
      <dgm:prSet presAssocID="{73552E3A-C813-4452-8B62-E9D139B538AF}" presName="LevelTwoTextNode" presStyleLbl="node4" presStyleIdx="1" presStyleCnt="2">
        <dgm:presLayoutVars>
          <dgm:chPref val="3"/>
        </dgm:presLayoutVars>
      </dgm:prSet>
      <dgm:spPr/>
      <dgm:t>
        <a:bodyPr/>
        <a:lstStyle/>
        <a:p>
          <a:endParaRPr lang="zh-TW" altLang="en-US"/>
        </a:p>
      </dgm:t>
    </dgm:pt>
    <dgm:pt modelId="{C922C23A-4A9B-4F99-80B9-E67686A1A187}" type="pres">
      <dgm:prSet presAssocID="{73552E3A-C813-4452-8B62-E9D139B538AF}" presName="level3hierChild" presStyleCnt="0"/>
      <dgm:spPr/>
    </dgm:pt>
  </dgm:ptLst>
  <dgm:cxnLst>
    <dgm:cxn modelId="{0C4C34B8-C7EF-48FC-B455-540B51D972C2}" srcId="{E8E930E3-4FDE-4D05-A288-E0723600C255}" destId="{BDC098FF-35F4-47C3-82B3-2743EDEA8CF6}" srcOrd="0" destOrd="0" parTransId="{5EB7B8D6-897F-48CE-994D-535A8632AFC5}" sibTransId="{9E9D78DA-ECD2-403C-BBF5-CC2C268D469F}"/>
    <dgm:cxn modelId="{16845967-61C3-440F-92B6-6449D35B461E}" type="presOf" srcId="{EE22B43F-4F1A-4D76-8D46-6ED394A409AB}" destId="{B87161F8-D3C7-4F4F-9059-4AC98BD26D8C}" srcOrd="0" destOrd="0" presId="urn:microsoft.com/office/officeart/2005/8/layout/hierarchy2"/>
    <dgm:cxn modelId="{1E8B3212-73D4-4D96-A834-296B6B4F498C}" srcId="{E8E930E3-4FDE-4D05-A288-E0723600C255}" destId="{3D73B27D-D088-4BC4-ACFB-6143BA3397F5}" srcOrd="1" destOrd="0" parTransId="{F4BA832C-36E2-4B22-A795-E2DFE575A4CF}" sibTransId="{8A74016E-A076-49E7-9235-797B2A98F7DD}"/>
    <dgm:cxn modelId="{9616D370-9F88-4D3C-8904-36096AFEAE7A}" type="presOf" srcId="{36DA8A10-16FA-41C5-9442-5F9CE01F6E07}" destId="{E9FC115F-C9C7-48E5-A39F-76086FEED25D}" srcOrd="1" destOrd="0" presId="urn:microsoft.com/office/officeart/2005/8/layout/hierarchy2"/>
    <dgm:cxn modelId="{D55CC959-6BD2-43FE-8086-C00FF1B135E5}" type="presOf" srcId="{DF776EC6-B0C4-4948-8CEF-8F6B3D700B92}" destId="{4D3151DD-1428-47E3-ABAE-96688D112CB5}" srcOrd="0" destOrd="0" presId="urn:microsoft.com/office/officeart/2005/8/layout/hierarchy2"/>
    <dgm:cxn modelId="{E0D5C46D-4992-4F26-B6E4-D8F326CEA7CD}" type="presOf" srcId="{C9E3495A-EF09-462D-938B-4AD2B4F05202}" destId="{E90853F5-5DC6-400D-95AC-47B5E45042EA}" srcOrd="1" destOrd="0" presId="urn:microsoft.com/office/officeart/2005/8/layout/hierarchy2"/>
    <dgm:cxn modelId="{65644087-36CE-4178-BA8E-77E0587A15B0}" type="presOf" srcId="{E8E930E3-4FDE-4D05-A288-E0723600C255}" destId="{C285164C-9C6F-4529-ADE2-E4D1C788304F}" srcOrd="0" destOrd="0" presId="urn:microsoft.com/office/officeart/2005/8/layout/hierarchy2"/>
    <dgm:cxn modelId="{FCAF00AC-6ACD-4543-8C1E-F22C4CC6CC9E}" type="presOf" srcId="{5EB7B8D6-897F-48CE-994D-535A8632AFC5}" destId="{048D5828-DA10-4E14-B8DD-A4210BE4ECA9}" srcOrd="0" destOrd="0" presId="urn:microsoft.com/office/officeart/2005/8/layout/hierarchy2"/>
    <dgm:cxn modelId="{6DAD1687-DADC-4FEB-B450-F6C015C41281}" type="presOf" srcId="{BDC098FF-35F4-47C3-82B3-2743EDEA8CF6}" destId="{43F18DE7-96BD-4F05-A387-4137E287DB86}" srcOrd="0" destOrd="0" presId="urn:microsoft.com/office/officeart/2005/8/layout/hierarchy2"/>
    <dgm:cxn modelId="{8BA63F0D-4C97-4E07-94F4-B8BF08686D61}" type="presOf" srcId="{73552E3A-C813-4452-8B62-E9D139B538AF}" destId="{80C2B26A-513E-48CD-91DA-00C21436E089}" srcOrd="0" destOrd="0" presId="urn:microsoft.com/office/officeart/2005/8/layout/hierarchy2"/>
    <dgm:cxn modelId="{11DBCDFE-8858-438B-9476-136F4C774524}" srcId="{8C042BB5-B126-4D44-916A-FF5ED5DE2DDB}" destId="{E8E930E3-4FDE-4D05-A288-E0723600C255}" srcOrd="0" destOrd="0" parTransId="{EE948D7D-A4BC-4CA1-9ADA-82D6E3271D74}" sibTransId="{F605B733-1937-4811-B935-1D915A98BEEC}"/>
    <dgm:cxn modelId="{2DC89DCB-11AA-47C6-AD3B-74EB9F0BF9DF}" type="presOf" srcId="{EB56C157-7C1D-4D5A-9F9E-BBFF0CB9A732}" destId="{A145FAD0-CCAD-4C6F-9108-057F26D10080}" srcOrd="0" destOrd="0" presId="urn:microsoft.com/office/officeart/2005/8/layout/hierarchy2"/>
    <dgm:cxn modelId="{9747FBB5-25E8-4F8D-928E-5864F67493C3}" srcId="{EE22B43F-4F1A-4D76-8D46-6ED394A409AB}" destId="{C53F165C-1DFC-4950-88E0-EF6FC1F3DA24}" srcOrd="0" destOrd="0" parTransId="{DF776EC6-B0C4-4948-8CEF-8F6B3D700B92}" sibTransId="{692563AD-9F68-40E1-9BAA-7AF412C7FD9D}"/>
    <dgm:cxn modelId="{08098F63-6482-4F21-B122-B8E9D63B3BD4}" type="presOf" srcId="{58664A3D-A7FD-4078-86C7-6E87078F037C}" destId="{53B6F0A1-DDA1-4E9C-AC08-FA7ECB4DA050}" srcOrd="0" destOrd="0" presId="urn:microsoft.com/office/officeart/2005/8/layout/hierarchy2"/>
    <dgm:cxn modelId="{D7550321-4A50-4708-9C38-22CFEBAB633F}" srcId="{3D73B27D-D088-4BC4-ACFB-6143BA3397F5}" destId="{EE22B43F-4F1A-4D76-8D46-6ED394A409AB}" srcOrd="0" destOrd="0" parTransId="{36DA8A10-16FA-41C5-9442-5F9CE01F6E07}" sibTransId="{EB67D44E-CBBD-4763-979F-C475FB759C2E}"/>
    <dgm:cxn modelId="{18B44845-D8DB-42AF-BE0E-07C0AC86848F}" type="presOf" srcId="{F4BA832C-36E2-4B22-A795-E2DFE575A4CF}" destId="{E3B8B2F9-1065-43D6-A6B0-D414447DB8D8}" srcOrd="0" destOrd="0" presId="urn:microsoft.com/office/officeart/2005/8/layout/hierarchy2"/>
    <dgm:cxn modelId="{AF8D7909-B3D5-4C52-864D-C289C7DDBBFF}" type="presOf" srcId="{F4BA832C-36E2-4B22-A795-E2DFE575A4CF}" destId="{8C6C8942-1A04-417B-829D-52CAEB119541}" srcOrd="1" destOrd="0" presId="urn:microsoft.com/office/officeart/2005/8/layout/hierarchy2"/>
    <dgm:cxn modelId="{BF8F955B-C27A-46E8-8D8A-61581B61E7F9}" type="presOf" srcId="{5EB7B8D6-897F-48CE-994D-535A8632AFC5}" destId="{C5B1F6EC-0F2E-45C3-A1C9-2534533613B0}" srcOrd="1" destOrd="0" presId="urn:microsoft.com/office/officeart/2005/8/layout/hierarchy2"/>
    <dgm:cxn modelId="{47D899BD-E611-424F-AA75-E203DDEEE669}" type="presOf" srcId="{36DA8A10-16FA-41C5-9442-5F9CE01F6E07}" destId="{67429F37-B779-4332-9699-7D2B052FF2EC}" srcOrd="0" destOrd="0" presId="urn:microsoft.com/office/officeart/2005/8/layout/hierarchy2"/>
    <dgm:cxn modelId="{51D0405D-1FC1-46DE-9392-97D49B4F4563}" type="presOf" srcId="{EB56C157-7C1D-4D5A-9F9E-BBFF0CB9A732}" destId="{FD442945-C6C4-4CD6-9193-CE98AD522AB2}" srcOrd="1" destOrd="0" presId="urn:microsoft.com/office/officeart/2005/8/layout/hierarchy2"/>
    <dgm:cxn modelId="{B131D0FD-5850-4EF6-9208-4DF67D601A98}" srcId="{BDC098FF-35F4-47C3-82B3-2743EDEA8CF6}" destId="{58664A3D-A7FD-4078-86C7-6E87078F037C}" srcOrd="0" destOrd="0" parTransId="{EB56C157-7C1D-4D5A-9F9E-BBFF0CB9A732}" sibTransId="{0D78A1ED-AD7D-46B3-88C6-B9145EE47CD0}"/>
    <dgm:cxn modelId="{4461C7D9-E468-449F-B4EA-54E6921FD355}" type="presOf" srcId="{C53F165C-1DFC-4950-88E0-EF6FC1F3DA24}" destId="{9FA12CD2-4ACE-4C96-9E51-70536FAA60A0}" srcOrd="0" destOrd="0" presId="urn:microsoft.com/office/officeart/2005/8/layout/hierarchy2"/>
    <dgm:cxn modelId="{A4AF4581-C706-4115-8A23-29038B6E9B50}" type="presOf" srcId="{3D73B27D-D088-4BC4-ACFB-6143BA3397F5}" destId="{93F54E5B-9847-4269-8EEB-76BC1F2F1034}" srcOrd="0" destOrd="0" presId="urn:microsoft.com/office/officeart/2005/8/layout/hierarchy2"/>
    <dgm:cxn modelId="{99F0B4EB-6301-4A32-B6D0-D108697A8913}" type="presOf" srcId="{8C042BB5-B126-4D44-916A-FF5ED5DE2DDB}" destId="{ABA8B7B4-E55C-4FD1-909F-3C0843833175}" srcOrd="0" destOrd="0" presId="urn:microsoft.com/office/officeart/2005/8/layout/hierarchy2"/>
    <dgm:cxn modelId="{02426E0E-577B-4BAA-80DC-995D5127F91C}" type="presOf" srcId="{DF776EC6-B0C4-4948-8CEF-8F6B3D700B92}" destId="{34DEC548-2105-4253-9696-EA15A0A17A93}" srcOrd="1" destOrd="0" presId="urn:microsoft.com/office/officeart/2005/8/layout/hierarchy2"/>
    <dgm:cxn modelId="{423B03B7-C0DF-4F1A-B7DF-B575ADCFFAEB}" type="presOf" srcId="{C9E3495A-EF09-462D-938B-4AD2B4F05202}" destId="{6A9376E2-51EE-43AD-8168-49CA711A7C4E}" srcOrd="0" destOrd="0" presId="urn:microsoft.com/office/officeart/2005/8/layout/hierarchy2"/>
    <dgm:cxn modelId="{E4FF841F-759B-493E-8ED7-5520A7211D63}" srcId="{EE22B43F-4F1A-4D76-8D46-6ED394A409AB}" destId="{73552E3A-C813-4452-8B62-E9D139B538AF}" srcOrd="1" destOrd="0" parTransId="{C9E3495A-EF09-462D-938B-4AD2B4F05202}" sibTransId="{D00DDE06-5E33-4A3F-BBAA-7ED4A5ABE098}"/>
    <dgm:cxn modelId="{638488BE-E4BA-4D4C-843E-A004CF707502}" type="presParOf" srcId="{ABA8B7B4-E55C-4FD1-909F-3C0843833175}" destId="{42C70B5F-35E9-403F-9005-EB94752F25AE}" srcOrd="0" destOrd="0" presId="urn:microsoft.com/office/officeart/2005/8/layout/hierarchy2"/>
    <dgm:cxn modelId="{81665822-9214-4EEF-B79A-D455E096C56A}" type="presParOf" srcId="{42C70B5F-35E9-403F-9005-EB94752F25AE}" destId="{C285164C-9C6F-4529-ADE2-E4D1C788304F}" srcOrd="0" destOrd="0" presId="urn:microsoft.com/office/officeart/2005/8/layout/hierarchy2"/>
    <dgm:cxn modelId="{A50DDEDE-F0FF-442E-BE50-4912F70EF322}" type="presParOf" srcId="{42C70B5F-35E9-403F-9005-EB94752F25AE}" destId="{9FF55465-2D00-4EE3-9BAB-81BF05E29C3B}" srcOrd="1" destOrd="0" presId="urn:microsoft.com/office/officeart/2005/8/layout/hierarchy2"/>
    <dgm:cxn modelId="{6856DD85-768E-477A-B596-AE0D281958D6}" type="presParOf" srcId="{9FF55465-2D00-4EE3-9BAB-81BF05E29C3B}" destId="{048D5828-DA10-4E14-B8DD-A4210BE4ECA9}" srcOrd="0" destOrd="0" presId="urn:microsoft.com/office/officeart/2005/8/layout/hierarchy2"/>
    <dgm:cxn modelId="{BDA6E272-2E58-4942-B6B2-1341936FF614}" type="presParOf" srcId="{048D5828-DA10-4E14-B8DD-A4210BE4ECA9}" destId="{C5B1F6EC-0F2E-45C3-A1C9-2534533613B0}" srcOrd="0" destOrd="0" presId="urn:microsoft.com/office/officeart/2005/8/layout/hierarchy2"/>
    <dgm:cxn modelId="{CA1A887C-C359-4364-AAED-7FF8D00BB33D}" type="presParOf" srcId="{9FF55465-2D00-4EE3-9BAB-81BF05E29C3B}" destId="{BE7FB272-DE55-42DD-BFA9-6BD6FCE36BC8}" srcOrd="1" destOrd="0" presId="urn:microsoft.com/office/officeart/2005/8/layout/hierarchy2"/>
    <dgm:cxn modelId="{72ECB58C-A4BA-4CB8-B81D-028078E4D582}" type="presParOf" srcId="{BE7FB272-DE55-42DD-BFA9-6BD6FCE36BC8}" destId="{43F18DE7-96BD-4F05-A387-4137E287DB86}" srcOrd="0" destOrd="0" presId="urn:microsoft.com/office/officeart/2005/8/layout/hierarchy2"/>
    <dgm:cxn modelId="{53F0A8F6-E6E7-473B-8AB6-1D5849E33B2E}" type="presParOf" srcId="{BE7FB272-DE55-42DD-BFA9-6BD6FCE36BC8}" destId="{BE91D775-705D-4A7E-9C1D-F824DCDA8320}" srcOrd="1" destOrd="0" presId="urn:microsoft.com/office/officeart/2005/8/layout/hierarchy2"/>
    <dgm:cxn modelId="{6A32BC21-0A94-4749-BDB8-787F5692A3C2}" type="presParOf" srcId="{BE91D775-705D-4A7E-9C1D-F824DCDA8320}" destId="{A145FAD0-CCAD-4C6F-9108-057F26D10080}" srcOrd="0" destOrd="0" presId="urn:microsoft.com/office/officeart/2005/8/layout/hierarchy2"/>
    <dgm:cxn modelId="{90840A5A-F596-4A6B-8A84-5B0FFE3B8E59}" type="presParOf" srcId="{A145FAD0-CCAD-4C6F-9108-057F26D10080}" destId="{FD442945-C6C4-4CD6-9193-CE98AD522AB2}" srcOrd="0" destOrd="0" presId="urn:microsoft.com/office/officeart/2005/8/layout/hierarchy2"/>
    <dgm:cxn modelId="{4C46C04D-9FDC-4DB5-91C7-0A3C3902531B}" type="presParOf" srcId="{BE91D775-705D-4A7E-9C1D-F824DCDA8320}" destId="{48560623-F4D4-4C2D-8431-8C83CAC8069D}" srcOrd="1" destOrd="0" presId="urn:microsoft.com/office/officeart/2005/8/layout/hierarchy2"/>
    <dgm:cxn modelId="{C4B11623-204B-46CE-9576-5E65614F54F6}" type="presParOf" srcId="{48560623-F4D4-4C2D-8431-8C83CAC8069D}" destId="{53B6F0A1-DDA1-4E9C-AC08-FA7ECB4DA050}" srcOrd="0" destOrd="0" presId="urn:microsoft.com/office/officeart/2005/8/layout/hierarchy2"/>
    <dgm:cxn modelId="{C11FE0E4-4D1F-414B-99D0-DC5CA645A8DB}" type="presParOf" srcId="{48560623-F4D4-4C2D-8431-8C83CAC8069D}" destId="{FD3405B6-A208-43AA-B69B-20C0D52DF433}" srcOrd="1" destOrd="0" presId="urn:microsoft.com/office/officeart/2005/8/layout/hierarchy2"/>
    <dgm:cxn modelId="{B8606693-94C1-4964-8872-270919C97120}" type="presParOf" srcId="{9FF55465-2D00-4EE3-9BAB-81BF05E29C3B}" destId="{E3B8B2F9-1065-43D6-A6B0-D414447DB8D8}" srcOrd="2" destOrd="0" presId="urn:microsoft.com/office/officeart/2005/8/layout/hierarchy2"/>
    <dgm:cxn modelId="{429922BD-A100-4D7D-9226-6D99F2D22611}" type="presParOf" srcId="{E3B8B2F9-1065-43D6-A6B0-D414447DB8D8}" destId="{8C6C8942-1A04-417B-829D-52CAEB119541}" srcOrd="0" destOrd="0" presId="urn:microsoft.com/office/officeart/2005/8/layout/hierarchy2"/>
    <dgm:cxn modelId="{E8EBA0A0-4CB0-4BC7-8D7F-BC38D46AD122}" type="presParOf" srcId="{9FF55465-2D00-4EE3-9BAB-81BF05E29C3B}" destId="{31B41691-0D0D-4F99-9B38-4D7DC5C6D2AE}" srcOrd="3" destOrd="0" presId="urn:microsoft.com/office/officeart/2005/8/layout/hierarchy2"/>
    <dgm:cxn modelId="{FD9B46FE-C425-465A-A703-E0B19E70BB44}" type="presParOf" srcId="{31B41691-0D0D-4F99-9B38-4D7DC5C6D2AE}" destId="{93F54E5B-9847-4269-8EEB-76BC1F2F1034}" srcOrd="0" destOrd="0" presId="urn:microsoft.com/office/officeart/2005/8/layout/hierarchy2"/>
    <dgm:cxn modelId="{DB009CAC-3B49-458C-B92F-68E656FB9BA8}" type="presParOf" srcId="{31B41691-0D0D-4F99-9B38-4D7DC5C6D2AE}" destId="{F588DD58-C37B-4E50-BF0A-FD7B1BAB17A1}" srcOrd="1" destOrd="0" presId="urn:microsoft.com/office/officeart/2005/8/layout/hierarchy2"/>
    <dgm:cxn modelId="{B37BDB29-ADC1-4F56-83D0-BEF1800E6239}" type="presParOf" srcId="{F588DD58-C37B-4E50-BF0A-FD7B1BAB17A1}" destId="{67429F37-B779-4332-9699-7D2B052FF2EC}" srcOrd="0" destOrd="0" presId="urn:microsoft.com/office/officeart/2005/8/layout/hierarchy2"/>
    <dgm:cxn modelId="{3E432F2A-6133-4A37-9F60-D9332788D713}" type="presParOf" srcId="{67429F37-B779-4332-9699-7D2B052FF2EC}" destId="{E9FC115F-C9C7-48E5-A39F-76086FEED25D}" srcOrd="0" destOrd="0" presId="urn:microsoft.com/office/officeart/2005/8/layout/hierarchy2"/>
    <dgm:cxn modelId="{F55C6B76-2E7D-4233-A8F5-C49C29F560E2}" type="presParOf" srcId="{F588DD58-C37B-4E50-BF0A-FD7B1BAB17A1}" destId="{E8E6D6DA-D13B-41EF-B531-FE93FAD3DA58}" srcOrd="1" destOrd="0" presId="urn:microsoft.com/office/officeart/2005/8/layout/hierarchy2"/>
    <dgm:cxn modelId="{4F26E391-2317-4B6D-9E4B-AF28A449A9DB}" type="presParOf" srcId="{E8E6D6DA-D13B-41EF-B531-FE93FAD3DA58}" destId="{B87161F8-D3C7-4F4F-9059-4AC98BD26D8C}" srcOrd="0" destOrd="0" presId="urn:microsoft.com/office/officeart/2005/8/layout/hierarchy2"/>
    <dgm:cxn modelId="{2D5E5BB0-BD71-4284-9A3C-A41F5B148CED}" type="presParOf" srcId="{E8E6D6DA-D13B-41EF-B531-FE93FAD3DA58}" destId="{F5941CB1-BA5F-47A6-9FFA-683148CE962D}" srcOrd="1" destOrd="0" presId="urn:microsoft.com/office/officeart/2005/8/layout/hierarchy2"/>
    <dgm:cxn modelId="{409F9D69-4613-4D46-8630-7E64218BFEA7}" type="presParOf" srcId="{F5941CB1-BA5F-47A6-9FFA-683148CE962D}" destId="{4D3151DD-1428-47E3-ABAE-96688D112CB5}" srcOrd="0" destOrd="0" presId="urn:microsoft.com/office/officeart/2005/8/layout/hierarchy2"/>
    <dgm:cxn modelId="{D191CB60-AC24-4163-AB8F-AB3FD69AEC3E}" type="presParOf" srcId="{4D3151DD-1428-47E3-ABAE-96688D112CB5}" destId="{34DEC548-2105-4253-9696-EA15A0A17A93}" srcOrd="0" destOrd="0" presId="urn:microsoft.com/office/officeart/2005/8/layout/hierarchy2"/>
    <dgm:cxn modelId="{D783CDAA-4A71-4211-BFFA-3538035F321E}" type="presParOf" srcId="{F5941CB1-BA5F-47A6-9FFA-683148CE962D}" destId="{B2F1A262-C698-474E-A9AB-2F7C3DCC8209}" srcOrd="1" destOrd="0" presId="urn:microsoft.com/office/officeart/2005/8/layout/hierarchy2"/>
    <dgm:cxn modelId="{47E23716-1A1E-4DE6-AD95-8E49D4301E0F}" type="presParOf" srcId="{B2F1A262-C698-474E-A9AB-2F7C3DCC8209}" destId="{9FA12CD2-4ACE-4C96-9E51-70536FAA60A0}" srcOrd="0" destOrd="0" presId="urn:microsoft.com/office/officeart/2005/8/layout/hierarchy2"/>
    <dgm:cxn modelId="{711A6746-F618-4CC6-A1FA-EC0ABA5FF9F9}" type="presParOf" srcId="{B2F1A262-C698-474E-A9AB-2F7C3DCC8209}" destId="{46D0A0A9-4044-4329-B3B1-572EB0F35945}" srcOrd="1" destOrd="0" presId="urn:microsoft.com/office/officeart/2005/8/layout/hierarchy2"/>
    <dgm:cxn modelId="{D4BF4D9D-AAB7-4B82-9F9B-287B8F615039}" type="presParOf" srcId="{F5941CB1-BA5F-47A6-9FFA-683148CE962D}" destId="{6A9376E2-51EE-43AD-8168-49CA711A7C4E}" srcOrd="2" destOrd="0" presId="urn:microsoft.com/office/officeart/2005/8/layout/hierarchy2"/>
    <dgm:cxn modelId="{EC037C28-47AA-4F50-ACF7-6171237C2662}" type="presParOf" srcId="{6A9376E2-51EE-43AD-8168-49CA711A7C4E}" destId="{E90853F5-5DC6-400D-95AC-47B5E45042EA}" srcOrd="0" destOrd="0" presId="urn:microsoft.com/office/officeart/2005/8/layout/hierarchy2"/>
    <dgm:cxn modelId="{513AAD76-E576-4AA5-B4EB-384F4837A2FF}" type="presParOf" srcId="{F5941CB1-BA5F-47A6-9FFA-683148CE962D}" destId="{97F9BF06-F9B8-4362-B598-BFABBD699EAC}" srcOrd="3" destOrd="0" presId="urn:microsoft.com/office/officeart/2005/8/layout/hierarchy2"/>
    <dgm:cxn modelId="{09F817B3-4FC6-4BB5-8711-7FDF1B6D09BB}" type="presParOf" srcId="{97F9BF06-F9B8-4362-B598-BFABBD699EAC}" destId="{80C2B26A-513E-48CD-91DA-00C21436E089}" srcOrd="0" destOrd="0" presId="urn:microsoft.com/office/officeart/2005/8/layout/hierarchy2"/>
    <dgm:cxn modelId="{4D7C818A-79D7-4833-8E8C-2F74B79E558A}" type="presParOf" srcId="{97F9BF06-F9B8-4362-B598-BFABBD699EAC}" destId="{C922C23A-4A9B-4F99-80B9-E67686A1A18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FE79F1D-2D29-4335-9EFE-742BAA77F21C}" type="doc">
      <dgm:prSet loTypeId="urn:microsoft.com/office/officeart/2005/8/layout/hierarchy2" loCatId="hierarchy" qsTypeId="urn:microsoft.com/office/officeart/2005/8/quickstyle/simple5" qsCatId="simple" csTypeId="urn:microsoft.com/office/officeart/2005/8/colors/accent1_1" csCatId="accent1" phldr="1"/>
      <dgm:spPr/>
      <dgm:t>
        <a:bodyPr/>
        <a:lstStyle/>
        <a:p>
          <a:endParaRPr lang="zh-TW" altLang="en-US"/>
        </a:p>
      </dgm:t>
    </dgm:pt>
    <dgm:pt modelId="{FD9663FB-C3A1-470C-8407-56B804886E99}">
      <dgm:prSet phldrT="[文字]" custT="1"/>
      <dgm:spPr/>
      <dgm:t>
        <a:bodyPr/>
        <a:lstStyle/>
        <a:p>
          <a:r>
            <a:rPr lang="zh-TW" altLang="en-US" sz="1800" b="1" dirty="0" smtClean="0"/>
            <a:t>著作人</a:t>
          </a:r>
          <a:endParaRPr lang="zh-TW" altLang="en-US" sz="1800" b="1" dirty="0"/>
        </a:p>
      </dgm:t>
    </dgm:pt>
    <dgm:pt modelId="{EFCE463B-54E3-490A-801C-9C2631493C7A}" type="parTrans" cxnId="{181B01F2-E6C7-4841-81DD-ABCC49D69588}">
      <dgm:prSet/>
      <dgm:spPr/>
      <dgm:t>
        <a:bodyPr/>
        <a:lstStyle/>
        <a:p>
          <a:endParaRPr lang="zh-TW" altLang="en-US"/>
        </a:p>
      </dgm:t>
    </dgm:pt>
    <dgm:pt modelId="{18378F7F-E0DE-4739-A3D4-EB867F4A99E9}" type="sibTrans" cxnId="{181B01F2-E6C7-4841-81DD-ABCC49D69588}">
      <dgm:prSet/>
      <dgm:spPr/>
      <dgm:t>
        <a:bodyPr/>
        <a:lstStyle/>
        <a:p>
          <a:endParaRPr lang="zh-TW" altLang="en-US"/>
        </a:p>
      </dgm:t>
    </dgm:pt>
    <dgm:pt modelId="{D593DE95-D1D4-4300-BBF8-3C10FAE86120}">
      <dgm:prSet phldrT="[文字]" custT="1"/>
      <dgm:spPr/>
      <dgm:t>
        <a:bodyPr/>
        <a:lstStyle/>
        <a:p>
          <a:r>
            <a:rPr lang="zh-TW" altLang="en-US" sz="1600" smtClean="0"/>
            <a:t>約定</a:t>
          </a:r>
          <a:r>
            <a:rPr lang="zh-TW" altLang="en-US" sz="1600" b="1" smtClean="0"/>
            <a:t>出資人</a:t>
          </a:r>
          <a:r>
            <a:rPr lang="zh-TW" altLang="en-US" sz="1600" smtClean="0"/>
            <a:t>為著作人</a:t>
          </a:r>
          <a:endParaRPr lang="zh-TW" altLang="en-US" sz="1600" dirty="0"/>
        </a:p>
      </dgm:t>
    </dgm:pt>
    <dgm:pt modelId="{38E34E6F-B05F-4585-AC9D-E667E42BA82E}" type="parTrans" cxnId="{7953DF7F-A26F-43CE-AC0B-65FC7AA7EF95}">
      <dgm:prSet/>
      <dgm:spPr/>
      <dgm:t>
        <a:bodyPr/>
        <a:lstStyle/>
        <a:p>
          <a:endParaRPr lang="zh-TW" altLang="en-US"/>
        </a:p>
      </dgm:t>
    </dgm:pt>
    <dgm:pt modelId="{39419D19-6042-47B0-BC5D-39AA9B3289D2}" type="sibTrans" cxnId="{7953DF7F-A26F-43CE-AC0B-65FC7AA7EF95}">
      <dgm:prSet/>
      <dgm:spPr/>
      <dgm:t>
        <a:bodyPr/>
        <a:lstStyle/>
        <a:p>
          <a:endParaRPr lang="zh-TW" altLang="en-US"/>
        </a:p>
      </dgm:t>
    </dgm:pt>
    <dgm:pt modelId="{7A4A252C-A87B-4642-9733-8D4B89B2F963}">
      <dgm:prSet phldrT="[文字]" custT="1"/>
      <dgm:spPr/>
      <dgm:t>
        <a:bodyPr/>
        <a:lstStyle/>
        <a:p>
          <a:r>
            <a:rPr lang="zh-TW" altLang="en-US" sz="1600" b="1" smtClean="0"/>
            <a:t>出資人</a:t>
          </a:r>
          <a:r>
            <a:rPr lang="zh-TW" altLang="en-US" sz="1600" smtClean="0"/>
            <a:t>為著作人並享有著作財產權</a:t>
          </a:r>
          <a:endParaRPr lang="zh-TW" altLang="en-US" sz="1600" dirty="0"/>
        </a:p>
      </dgm:t>
    </dgm:pt>
    <dgm:pt modelId="{3EEFE344-C051-4BBD-88EC-8F81DC82B8F5}" type="parTrans" cxnId="{8540773F-B93C-4718-813B-0A3A7A0DB5AA}">
      <dgm:prSet/>
      <dgm:spPr/>
      <dgm:t>
        <a:bodyPr/>
        <a:lstStyle/>
        <a:p>
          <a:endParaRPr lang="zh-TW" altLang="en-US"/>
        </a:p>
      </dgm:t>
    </dgm:pt>
    <dgm:pt modelId="{10149448-CA0B-4053-A647-9AA25D0A5031}" type="sibTrans" cxnId="{8540773F-B93C-4718-813B-0A3A7A0DB5AA}">
      <dgm:prSet/>
      <dgm:spPr/>
      <dgm:t>
        <a:bodyPr/>
        <a:lstStyle/>
        <a:p>
          <a:endParaRPr lang="zh-TW" altLang="en-US"/>
        </a:p>
      </dgm:t>
    </dgm:pt>
    <dgm:pt modelId="{029CDDD7-D858-469A-ADFF-076CCE97B720}">
      <dgm:prSet phldrT="[文字]" custT="1"/>
      <dgm:spPr/>
      <dgm:t>
        <a:bodyPr/>
        <a:lstStyle/>
        <a:p>
          <a:r>
            <a:rPr lang="zh-TW" altLang="en-US" sz="1600" dirty="0" smtClean="0"/>
            <a:t>無上述約定</a:t>
          </a:r>
          <a:endParaRPr lang="zh-TW" altLang="en-US" sz="1600" dirty="0"/>
        </a:p>
      </dgm:t>
    </dgm:pt>
    <dgm:pt modelId="{3BA79ADE-C50A-4DEC-A6B0-827734E51940}" type="parTrans" cxnId="{0B7FC3AA-1CAF-4649-ABED-4C8972D125B4}">
      <dgm:prSet/>
      <dgm:spPr/>
      <dgm:t>
        <a:bodyPr/>
        <a:lstStyle/>
        <a:p>
          <a:endParaRPr lang="zh-TW" altLang="en-US"/>
        </a:p>
      </dgm:t>
    </dgm:pt>
    <dgm:pt modelId="{3D352F31-FA96-44C6-9F87-9858BE3F5E6F}" type="sibTrans" cxnId="{0B7FC3AA-1CAF-4649-ABED-4C8972D125B4}">
      <dgm:prSet/>
      <dgm:spPr/>
      <dgm:t>
        <a:bodyPr/>
        <a:lstStyle/>
        <a:p>
          <a:endParaRPr lang="zh-TW" altLang="en-US"/>
        </a:p>
      </dgm:t>
    </dgm:pt>
    <dgm:pt modelId="{8BACD432-4A1B-4AE8-AF6F-4B8ED7684D5A}">
      <dgm:prSet phldrT="[文字]" custT="1"/>
      <dgm:spPr/>
      <dgm:t>
        <a:bodyPr/>
        <a:lstStyle/>
        <a:p>
          <a:r>
            <a:rPr lang="zh-TW" altLang="en-US" sz="1600" b="1" dirty="0" smtClean="0">
              <a:solidFill>
                <a:srgbClr val="C00000"/>
              </a:solidFill>
            </a:rPr>
            <a:t>受聘人</a:t>
          </a:r>
          <a:r>
            <a:rPr lang="zh-TW" altLang="en-US" sz="1600" dirty="0" smtClean="0"/>
            <a:t>為著作人</a:t>
          </a:r>
          <a:endParaRPr lang="zh-TW" altLang="en-US" sz="1600" dirty="0"/>
        </a:p>
      </dgm:t>
    </dgm:pt>
    <dgm:pt modelId="{FD54FD75-3676-40E0-BC97-C384840F93CB}" type="parTrans" cxnId="{690D7636-64BE-4CCC-9A8B-EB7144A0EC85}">
      <dgm:prSet/>
      <dgm:spPr/>
      <dgm:t>
        <a:bodyPr/>
        <a:lstStyle/>
        <a:p>
          <a:endParaRPr lang="zh-TW" altLang="en-US"/>
        </a:p>
      </dgm:t>
    </dgm:pt>
    <dgm:pt modelId="{C5E5CB32-8095-47DF-87ED-07B5B736FEDA}" type="sibTrans" cxnId="{690D7636-64BE-4CCC-9A8B-EB7144A0EC85}">
      <dgm:prSet/>
      <dgm:spPr/>
      <dgm:t>
        <a:bodyPr/>
        <a:lstStyle/>
        <a:p>
          <a:endParaRPr lang="zh-TW" altLang="en-US"/>
        </a:p>
      </dgm:t>
    </dgm:pt>
    <dgm:pt modelId="{ACA7BB1A-EA95-48E5-8A2F-1528D7093822}">
      <dgm:prSet phldrT="[文字]" custT="1"/>
      <dgm:spPr/>
      <dgm:t>
        <a:bodyPr/>
        <a:lstStyle/>
        <a:p>
          <a:r>
            <a:rPr lang="zh-TW" altLang="en-US" sz="1600" b="1" dirty="0" smtClean="0">
              <a:solidFill>
                <a:srgbClr val="0D24D1"/>
              </a:solidFill>
            </a:rPr>
            <a:t>約定</a:t>
          </a:r>
          <a:r>
            <a:rPr lang="zh-TW" altLang="en-US" sz="1600" dirty="0" smtClean="0"/>
            <a:t>著作財產權歸出資人</a:t>
          </a:r>
          <a:r>
            <a:rPr lang="en-US" altLang="zh-TW" sz="1600" dirty="0" smtClean="0"/>
            <a:t>/</a:t>
          </a:r>
          <a:r>
            <a:rPr lang="zh-TW" altLang="en-US" sz="1600" dirty="0" smtClean="0"/>
            <a:t>受聘人享有</a:t>
          </a:r>
          <a:endParaRPr lang="zh-TW" altLang="en-US" sz="1600" dirty="0"/>
        </a:p>
      </dgm:t>
    </dgm:pt>
    <dgm:pt modelId="{6C2BF64A-0CC5-4104-A2B6-27C270F4D6A4}" type="parTrans" cxnId="{846A869B-F402-4928-B934-A946B8B2C633}">
      <dgm:prSet/>
      <dgm:spPr/>
      <dgm:t>
        <a:bodyPr/>
        <a:lstStyle/>
        <a:p>
          <a:endParaRPr lang="zh-TW" altLang="en-US"/>
        </a:p>
      </dgm:t>
    </dgm:pt>
    <dgm:pt modelId="{EB961CA6-DE8A-4C9F-AA41-96714A7A3B1A}" type="sibTrans" cxnId="{846A869B-F402-4928-B934-A946B8B2C633}">
      <dgm:prSet/>
      <dgm:spPr/>
      <dgm:t>
        <a:bodyPr/>
        <a:lstStyle/>
        <a:p>
          <a:endParaRPr lang="zh-TW" altLang="en-US"/>
        </a:p>
      </dgm:t>
    </dgm:pt>
    <dgm:pt modelId="{60AA51F8-E46B-481B-97C0-734A45423332}">
      <dgm:prSet phldrT="[文字]" custT="1"/>
      <dgm:spPr/>
      <dgm:t>
        <a:bodyPr/>
        <a:lstStyle/>
        <a:p>
          <a:r>
            <a:rPr lang="zh-TW" altLang="en-US" sz="1600" dirty="0" smtClean="0"/>
            <a:t>無上述約定，其著作財產權歸</a:t>
          </a:r>
          <a:r>
            <a:rPr lang="zh-TW" altLang="en-US" sz="1600" b="1" dirty="0" smtClean="0">
              <a:solidFill>
                <a:srgbClr val="C00000"/>
              </a:solidFill>
            </a:rPr>
            <a:t>受聘人</a:t>
          </a:r>
          <a:r>
            <a:rPr lang="zh-TW" altLang="en-US" sz="1600" dirty="0" smtClean="0"/>
            <a:t>享有</a:t>
          </a:r>
          <a:endParaRPr lang="zh-TW" altLang="en-US" sz="1600" dirty="0"/>
        </a:p>
      </dgm:t>
    </dgm:pt>
    <dgm:pt modelId="{10C7515F-2B78-4637-A097-77F4A1532AC5}" type="parTrans" cxnId="{9A5FEDA5-BAB9-4EF4-831F-1060FF4D769E}">
      <dgm:prSet/>
      <dgm:spPr/>
      <dgm:t>
        <a:bodyPr/>
        <a:lstStyle/>
        <a:p>
          <a:endParaRPr lang="zh-TW" altLang="en-US"/>
        </a:p>
      </dgm:t>
    </dgm:pt>
    <dgm:pt modelId="{1152BB8C-0C39-46C0-A2E4-8AD0413562FD}" type="sibTrans" cxnId="{9A5FEDA5-BAB9-4EF4-831F-1060FF4D769E}">
      <dgm:prSet/>
      <dgm:spPr/>
      <dgm:t>
        <a:bodyPr/>
        <a:lstStyle/>
        <a:p>
          <a:endParaRPr lang="zh-TW" altLang="en-US"/>
        </a:p>
      </dgm:t>
    </dgm:pt>
    <dgm:pt modelId="{ED0869E7-D0DC-47CB-94E4-DFC8A7C6210D}" type="pres">
      <dgm:prSet presAssocID="{1FE79F1D-2D29-4335-9EFE-742BAA77F21C}" presName="diagram" presStyleCnt="0">
        <dgm:presLayoutVars>
          <dgm:chPref val="1"/>
          <dgm:dir/>
          <dgm:animOne val="branch"/>
          <dgm:animLvl val="lvl"/>
          <dgm:resizeHandles val="exact"/>
        </dgm:presLayoutVars>
      </dgm:prSet>
      <dgm:spPr/>
      <dgm:t>
        <a:bodyPr/>
        <a:lstStyle/>
        <a:p>
          <a:endParaRPr lang="zh-TW" altLang="en-US"/>
        </a:p>
      </dgm:t>
    </dgm:pt>
    <dgm:pt modelId="{4F5037AA-DB34-4AD5-A80E-A8EE1EB0918F}" type="pres">
      <dgm:prSet presAssocID="{FD9663FB-C3A1-470C-8407-56B804886E99}" presName="root1" presStyleCnt="0"/>
      <dgm:spPr/>
    </dgm:pt>
    <dgm:pt modelId="{E241C1DC-73CE-46E4-AA2C-163B56923970}" type="pres">
      <dgm:prSet presAssocID="{FD9663FB-C3A1-470C-8407-56B804886E99}" presName="LevelOneTextNode" presStyleLbl="node0" presStyleIdx="0" presStyleCnt="1">
        <dgm:presLayoutVars>
          <dgm:chPref val="3"/>
        </dgm:presLayoutVars>
      </dgm:prSet>
      <dgm:spPr/>
      <dgm:t>
        <a:bodyPr/>
        <a:lstStyle/>
        <a:p>
          <a:endParaRPr lang="zh-TW" altLang="en-US"/>
        </a:p>
      </dgm:t>
    </dgm:pt>
    <dgm:pt modelId="{6370A3FD-ABF3-4DE5-B492-81C1A39B5C76}" type="pres">
      <dgm:prSet presAssocID="{FD9663FB-C3A1-470C-8407-56B804886E99}" presName="level2hierChild" presStyleCnt="0"/>
      <dgm:spPr/>
    </dgm:pt>
    <dgm:pt modelId="{DF024169-1E06-4886-9938-A1E5004775BF}" type="pres">
      <dgm:prSet presAssocID="{38E34E6F-B05F-4585-AC9D-E667E42BA82E}" presName="conn2-1" presStyleLbl="parChTrans1D2" presStyleIdx="0" presStyleCnt="2"/>
      <dgm:spPr/>
      <dgm:t>
        <a:bodyPr/>
        <a:lstStyle/>
        <a:p>
          <a:endParaRPr lang="zh-TW" altLang="en-US"/>
        </a:p>
      </dgm:t>
    </dgm:pt>
    <dgm:pt modelId="{C1EB38B5-EA9A-476C-8A54-30EFFA827486}" type="pres">
      <dgm:prSet presAssocID="{38E34E6F-B05F-4585-AC9D-E667E42BA82E}" presName="connTx" presStyleLbl="parChTrans1D2" presStyleIdx="0" presStyleCnt="2"/>
      <dgm:spPr/>
      <dgm:t>
        <a:bodyPr/>
        <a:lstStyle/>
        <a:p>
          <a:endParaRPr lang="zh-TW" altLang="en-US"/>
        </a:p>
      </dgm:t>
    </dgm:pt>
    <dgm:pt modelId="{17D75E2A-85F7-4736-B034-7D69BAA2AAAE}" type="pres">
      <dgm:prSet presAssocID="{D593DE95-D1D4-4300-BBF8-3C10FAE86120}" presName="root2" presStyleCnt="0"/>
      <dgm:spPr/>
    </dgm:pt>
    <dgm:pt modelId="{77A3BDFD-4C34-4157-92B3-A930727509EE}" type="pres">
      <dgm:prSet presAssocID="{D593DE95-D1D4-4300-BBF8-3C10FAE86120}" presName="LevelTwoTextNode" presStyleLbl="node2" presStyleIdx="0" presStyleCnt="2">
        <dgm:presLayoutVars>
          <dgm:chPref val="3"/>
        </dgm:presLayoutVars>
      </dgm:prSet>
      <dgm:spPr/>
      <dgm:t>
        <a:bodyPr/>
        <a:lstStyle/>
        <a:p>
          <a:endParaRPr lang="zh-TW" altLang="en-US"/>
        </a:p>
      </dgm:t>
    </dgm:pt>
    <dgm:pt modelId="{16DE473C-F31D-4AA6-805E-DF879D3BFECF}" type="pres">
      <dgm:prSet presAssocID="{D593DE95-D1D4-4300-BBF8-3C10FAE86120}" presName="level3hierChild" presStyleCnt="0"/>
      <dgm:spPr/>
    </dgm:pt>
    <dgm:pt modelId="{F0C27E3A-BBF3-4566-9E86-28F283A9CDD2}" type="pres">
      <dgm:prSet presAssocID="{3EEFE344-C051-4BBD-88EC-8F81DC82B8F5}" presName="conn2-1" presStyleLbl="parChTrans1D3" presStyleIdx="0" presStyleCnt="2"/>
      <dgm:spPr/>
      <dgm:t>
        <a:bodyPr/>
        <a:lstStyle/>
        <a:p>
          <a:endParaRPr lang="zh-TW" altLang="en-US"/>
        </a:p>
      </dgm:t>
    </dgm:pt>
    <dgm:pt modelId="{5E9BEFCF-55AB-4E5F-AE90-4CDCCA3B3F8F}" type="pres">
      <dgm:prSet presAssocID="{3EEFE344-C051-4BBD-88EC-8F81DC82B8F5}" presName="connTx" presStyleLbl="parChTrans1D3" presStyleIdx="0" presStyleCnt="2"/>
      <dgm:spPr/>
      <dgm:t>
        <a:bodyPr/>
        <a:lstStyle/>
        <a:p>
          <a:endParaRPr lang="zh-TW" altLang="en-US"/>
        </a:p>
      </dgm:t>
    </dgm:pt>
    <dgm:pt modelId="{D5AAC6BD-D416-49DF-8A73-15B9D096A4F3}" type="pres">
      <dgm:prSet presAssocID="{7A4A252C-A87B-4642-9733-8D4B89B2F963}" presName="root2" presStyleCnt="0"/>
      <dgm:spPr/>
    </dgm:pt>
    <dgm:pt modelId="{6264F442-42E6-4369-AEFA-ABF550319D85}" type="pres">
      <dgm:prSet presAssocID="{7A4A252C-A87B-4642-9733-8D4B89B2F963}" presName="LevelTwoTextNode" presStyleLbl="node3" presStyleIdx="0" presStyleCnt="2" custScaleX="128573">
        <dgm:presLayoutVars>
          <dgm:chPref val="3"/>
        </dgm:presLayoutVars>
      </dgm:prSet>
      <dgm:spPr/>
      <dgm:t>
        <a:bodyPr/>
        <a:lstStyle/>
        <a:p>
          <a:endParaRPr lang="zh-TW" altLang="en-US"/>
        </a:p>
      </dgm:t>
    </dgm:pt>
    <dgm:pt modelId="{49D43FA2-EBCE-4ED3-B730-01D510FA57AD}" type="pres">
      <dgm:prSet presAssocID="{7A4A252C-A87B-4642-9733-8D4B89B2F963}" presName="level3hierChild" presStyleCnt="0"/>
      <dgm:spPr/>
    </dgm:pt>
    <dgm:pt modelId="{82A863D9-12F3-4E7B-8A9A-EF921BD1EB14}" type="pres">
      <dgm:prSet presAssocID="{3BA79ADE-C50A-4DEC-A6B0-827734E51940}" presName="conn2-1" presStyleLbl="parChTrans1D2" presStyleIdx="1" presStyleCnt="2"/>
      <dgm:spPr/>
      <dgm:t>
        <a:bodyPr/>
        <a:lstStyle/>
        <a:p>
          <a:endParaRPr lang="zh-TW" altLang="en-US"/>
        </a:p>
      </dgm:t>
    </dgm:pt>
    <dgm:pt modelId="{F0CAB091-498B-440B-94F9-68257089CBB8}" type="pres">
      <dgm:prSet presAssocID="{3BA79ADE-C50A-4DEC-A6B0-827734E51940}" presName="connTx" presStyleLbl="parChTrans1D2" presStyleIdx="1" presStyleCnt="2"/>
      <dgm:spPr/>
      <dgm:t>
        <a:bodyPr/>
        <a:lstStyle/>
        <a:p>
          <a:endParaRPr lang="zh-TW" altLang="en-US"/>
        </a:p>
      </dgm:t>
    </dgm:pt>
    <dgm:pt modelId="{9E1E3E73-32FD-4652-A8D1-6C3C56491B13}" type="pres">
      <dgm:prSet presAssocID="{029CDDD7-D858-469A-ADFF-076CCE97B720}" presName="root2" presStyleCnt="0"/>
      <dgm:spPr/>
    </dgm:pt>
    <dgm:pt modelId="{DABFAE0C-CCF7-4891-88F4-FDADF713A14A}" type="pres">
      <dgm:prSet presAssocID="{029CDDD7-D858-469A-ADFF-076CCE97B720}" presName="LevelTwoTextNode" presStyleLbl="node2" presStyleIdx="1" presStyleCnt="2">
        <dgm:presLayoutVars>
          <dgm:chPref val="3"/>
        </dgm:presLayoutVars>
      </dgm:prSet>
      <dgm:spPr/>
      <dgm:t>
        <a:bodyPr/>
        <a:lstStyle/>
        <a:p>
          <a:endParaRPr lang="zh-TW" altLang="en-US"/>
        </a:p>
      </dgm:t>
    </dgm:pt>
    <dgm:pt modelId="{E0A70D4C-2C5D-451D-8CCF-1A9589A75501}" type="pres">
      <dgm:prSet presAssocID="{029CDDD7-D858-469A-ADFF-076CCE97B720}" presName="level3hierChild" presStyleCnt="0"/>
      <dgm:spPr/>
    </dgm:pt>
    <dgm:pt modelId="{5BDFB503-E77D-4A53-8764-B23C52881889}" type="pres">
      <dgm:prSet presAssocID="{FD54FD75-3676-40E0-BC97-C384840F93CB}" presName="conn2-1" presStyleLbl="parChTrans1D3" presStyleIdx="1" presStyleCnt="2"/>
      <dgm:spPr/>
      <dgm:t>
        <a:bodyPr/>
        <a:lstStyle/>
        <a:p>
          <a:endParaRPr lang="zh-TW" altLang="en-US"/>
        </a:p>
      </dgm:t>
    </dgm:pt>
    <dgm:pt modelId="{EFEDBA18-FF78-4A31-9CE3-FDA09148CC0C}" type="pres">
      <dgm:prSet presAssocID="{FD54FD75-3676-40E0-BC97-C384840F93CB}" presName="connTx" presStyleLbl="parChTrans1D3" presStyleIdx="1" presStyleCnt="2"/>
      <dgm:spPr/>
      <dgm:t>
        <a:bodyPr/>
        <a:lstStyle/>
        <a:p>
          <a:endParaRPr lang="zh-TW" altLang="en-US"/>
        </a:p>
      </dgm:t>
    </dgm:pt>
    <dgm:pt modelId="{54C12B82-2E15-4BC2-9F36-0212E6C298B4}" type="pres">
      <dgm:prSet presAssocID="{8BACD432-4A1B-4AE8-AF6F-4B8ED7684D5A}" presName="root2" presStyleCnt="0"/>
      <dgm:spPr/>
    </dgm:pt>
    <dgm:pt modelId="{E6CB6076-D463-4BC2-B8F9-311498437CF4}" type="pres">
      <dgm:prSet presAssocID="{8BACD432-4A1B-4AE8-AF6F-4B8ED7684D5A}" presName="LevelTwoTextNode" presStyleLbl="node3" presStyleIdx="1" presStyleCnt="2">
        <dgm:presLayoutVars>
          <dgm:chPref val="3"/>
        </dgm:presLayoutVars>
      </dgm:prSet>
      <dgm:spPr/>
      <dgm:t>
        <a:bodyPr/>
        <a:lstStyle/>
        <a:p>
          <a:endParaRPr lang="zh-TW" altLang="en-US"/>
        </a:p>
      </dgm:t>
    </dgm:pt>
    <dgm:pt modelId="{104FBB75-643F-4EBA-A609-6456A718B7C5}" type="pres">
      <dgm:prSet presAssocID="{8BACD432-4A1B-4AE8-AF6F-4B8ED7684D5A}" presName="level3hierChild" presStyleCnt="0"/>
      <dgm:spPr/>
    </dgm:pt>
    <dgm:pt modelId="{CE68B13D-2ED7-48CF-ADE4-96D1FECE096C}" type="pres">
      <dgm:prSet presAssocID="{6C2BF64A-0CC5-4104-A2B6-27C270F4D6A4}" presName="conn2-1" presStyleLbl="parChTrans1D4" presStyleIdx="0" presStyleCnt="2"/>
      <dgm:spPr/>
      <dgm:t>
        <a:bodyPr/>
        <a:lstStyle/>
        <a:p>
          <a:endParaRPr lang="zh-TW" altLang="en-US"/>
        </a:p>
      </dgm:t>
    </dgm:pt>
    <dgm:pt modelId="{5D37A614-3435-449C-8E95-664B65651BF4}" type="pres">
      <dgm:prSet presAssocID="{6C2BF64A-0CC5-4104-A2B6-27C270F4D6A4}" presName="connTx" presStyleLbl="parChTrans1D4" presStyleIdx="0" presStyleCnt="2"/>
      <dgm:spPr/>
      <dgm:t>
        <a:bodyPr/>
        <a:lstStyle/>
        <a:p>
          <a:endParaRPr lang="zh-TW" altLang="en-US"/>
        </a:p>
      </dgm:t>
    </dgm:pt>
    <dgm:pt modelId="{1FFF1C23-0EF2-4D72-A294-7507772F580C}" type="pres">
      <dgm:prSet presAssocID="{ACA7BB1A-EA95-48E5-8A2F-1528D7093822}" presName="root2" presStyleCnt="0"/>
      <dgm:spPr/>
    </dgm:pt>
    <dgm:pt modelId="{F4192DA7-DAF3-427B-9F0D-3A51AF1BCAD6}" type="pres">
      <dgm:prSet presAssocID="{ACA7BB1A-EA95-48E5-8A2F-1528D7093822}" presName="LevelTwoTextNode" presStyleLbl="node4" presStyleIdx="0" presStyleCnt="2">
        <dgm:presLayoutVars>
          <dgm:chPref val="3"/>
        </dgm:presLayoutVars>
      </dgm:prSet>
      <dgm:spPr/>
      <dgm:t>
        <a:bodyPr/>
        <a:lstStyle/>
        <a:p>
          <a:endParaRPr lang="zh-TW" altLang="en-US"/>
        </a:p>
      </dgm:t>
    </dgm:pt>
    <dgm:pt modelId="{B8402190-0007-43A2-A8B6-368820F81845}" type="pres">
      <dgm:prSet presAssocID="{ACA7BB1A-EA95-48E5-8A2F-1528D7093822}" presName="level3hierChild" presStyleCnt="0"/>
      <dgm:spPr/>
    </dgm:pt>
    <dgm:pt modelId="{E3CAD717-9EF0-45F4-8A1D-FC1E962DF4FA}" type="pres">
      <dgm:prSet presAssocID="{10C7515F-2B78-4637-A097-77F4A1532AC5}" presName="conn2-1" presStyleLbl="parChTrans1D4" presStyleIdx="1" presStyleCnt="2"/>
      <dgm:spPr/>
      <dgm:t>
        <a:bodyPr/>
        <a:lstStyle/>
        <a:p>
          <a:endParaRPr lang="zh-TW" altLang="en-US"/>
        </a:p>
      </dgm:t>
    </dgm:pt>
    <dgm:pt modelId="{49D4D6C5-7FC3-4B4F-90FE-2129923F4318}" type="pres">
      <dgm:prSet presAssocID="{10C7515F-2B78-4637-A097-77F4A1532AC5}" presName="connTx" presStyleLbl="parChTrans1D4" presStyleIdx="1" presStyleCnt="2"/>
      <dgm:spPr/>
      <dgm:t>
        <a:bodyPr/>
        <a:lstStyle/>
        <a:p>
          <a:endParaRPr lang="zh-TW" altLang="en-US"/>
        </a:p>
      </dgm:t>
    </dgm:pt>
    <dgm:pt modelId="{BB964434-E404-404A-A478-9F91E1BB9D49}" type="pres">
      <dgm:prSet presAssocID="{60AA51F8-E46B-481B-97C0-734A45423332}" presName="root2" presStyleCnt="0"/>
      <dgm:spPr/>
    </dgm:pt>
    <dgm:pt modelId="{6EE6237D-D2E1-4741-B19E-A58AF219C9CC}" type="pres">
      <dgm:prSet presAssocID="{60AA51F8-E46B-481B-97C0-734A45423332}" presName="LevelTwoTextNode" presStyleLbl="node4" presStyleIdx="1" presStyleCnt="2" custScaleY="135778">
        <dgm:presLayoutVars>
          <dgm:chPref val="3"/>
        </dgm:presLayoutVars>
      </dgm:prSet>
      <dgm:spPr/>
      <dgm:t>
        <a:bodyPr/>
        <a:lstStyle/>
        <a:p>
          <a:endParaRPr lang="zh-TW" altLang="en-US"/>
        </a:p>
      </dgm:t>
    </dgm:pt>
    <dgm:pt modelId="{C616A873-A72D-4A86-9AB4-9C0F3A0B5FFC}" type="pres">
      <dgm:prSet presAssocID="{60AA51F8-E46B-481B-97C0-734A45423332}" presName="level3hierChild" presStyleCnt="0"/>
      <dgm:spPr/>
    </dgm:pt>
  </dgm:ptLst>
  <dgm:cxnLst>
    <dgm:cxn modelId="{0F9E5768-B53A-4068-A675-60972157B986}" type="presOf" srcId="{7A4A252C-A87B-4642-9733-8D4B89B2F963}" destId="{6264F442-42E6-4369-AEFA-ABF550319D85}" srcOrd="0" destOrd="0" presId="urn:microsoft.com/office/officeart/2005/8/layout/hierarchy2"/>
    <dgm:cxn modelId="{D2AAFBAA-F90D-489D-9747-F1871B1DFE5A}" type="presOf" srcId="{10C7515F-2B78-4637-A097-77F4A1532AC5}" destId="{E3CAD717-9EF0-45F4-8A1D-FC1E962DF4FA}" srcOrd="0" destOrd="0" presId="urn:microsoft.com/office/officeart/2005/8/layout/hierarchy2"/>
    <dgm:cxn modelId="{C776D880-3958-489C-B3D2-9E8A33793ABF}" type="presOf" srcId="{FD9663FB-C3A1-470C-8407-56B804886E99}" destId="{E241C1DC-73CE-46E4-AA2C-163B56923970}" srcOrd="0" destOrd="0" presId="urn:microsoft.com/office/officeart/2005/8/layout/hierarchy2"/>
    <dgm:cxn modelId="{7953DF7F-A26F-43CE-AC0B-65FC7AA7EF95}" srcId="{FD9663FB-C3A1-470C-8407-56B804886E99}" destId="{D593DE95-D1D4-4300-BBF8-3C10FAE86120}" srcOrd="0" destOrd="0" parTransId="{38E34E6F-B05F-4585-AC9D-E667E42BA82E}" sibTransId="{39419D19-6042-47B0-BC5D-39AA9B3289D2}"/>
    <dgm:cxn modelId="{4BFC6D13-D143-4D02-AC07-17ED15CFA001}" type="presOf" srcId="{3BA79ADE-C50A-4DEC-A6B0-827734E51940}" destId="{82A863D9-12F3-4E7B-8A9A-EF921BD1EB14}" srcOrd="0" destOrd="0" presId="urn:microsoft.com/office/officeart/2005/8/layout/hierarchy2"/>
    <dgm:cxn modelId="{CF616CBA-C543-4F9A-AFB2-66DD3EC825A0}" type="presOf" srcId="{10C7515F-2B78-4637-A097-77F4A1532AC5}" destId="{49D4D6C5-7FC3-4B4F-90FE-2129923F4318}" srcOrd="1" destOrd="0" presId="urn:microsoft.com/office/officeart/2005/8/layout/hierarchy2"/>
    <dgm:cxn modelId="{8540773F-B93C-4718-813B-0A3A7A0DB5AA}" srcId="{D593DE95-D1D4-4300-BBF8-3C10FAE86120}" destId="{7A4A252C-A87B-4642-9733-8D4B89B2F963}" srcOrd="0" destOrd="0" parTransId="{3EEFE344-C051-4BBD-88EC-8F81DC82B8F5}" sibTransId="{10149448-CA0B-4053-A647-9AA25D0A5031}"/>
    <dgm:cxn modelId="{EA63B680-7EB8-4766-92A9-0597B6833336}" type="presOf" srcId="{029CDDD7-D858-469A-ADFF-076CCE97B720}" destId="{DABFAE0C-CCF7-4891-88F4-FDADF713A14A}" srcOrd="0" destOrd="0" presId="urn:microsoft.com/office/officeart/2005/8/layout/hierarchy2"/>
    <dgm:cxn modelId="{44053E4C-4C39-4CBB-AD00-BDABFB60D0DD}" type="presOf" srcId="{FD54FD75-3676-40E0-BC97-C384840F93CB}" destId="{5BDFB503-E77D-4A53-8764-B23C52881889}" srcOrd="0" destOrd="0" presId="urn:microsoft.com/office/officeart/2005/8/layout/hierarchy2"/>
    <dgm:cxn modelId="{1DB7DFD3-FF14-4BA5-9B9B-8927EC76C480}" type="presOf" srcId="{60AA51F8-E46B-481B-97C0-734A45423332}" destId="{6EE6237D-D2E1-4741-B19E-A58AF219C9CC}" srcOrd="0" destOrd="0" presId="urn:microsoft.com/office/officeart/2005/8/layout/hierarchy2"/>
    <dgm:cxn modelId="{8F5B7426-90BF-4180-853E-ACB62444FE94}" type="presOf" srcId="{6C2BF64A-0CC5-4104-A2B6-27C270F4D6A4}" destId="{5D37A614-3435-449C-8E95-664B65651BF4}" srcOrd="1" destOrd="0" presId="urn:microsoft.com/office/officeart/2005/8/layout/hierarchy2"/>
    <dgm:cxn modelId="{31C8AD12-9254-42E8-9A7F-62370ED0BF4B}" type="presOf" srcId="{3EEFE344-C051-4BBD-88EC-8F81DC82B8F5}" destId="{5E9BEFCF-55AB-4E5F-AE90-4CDCCA3B3F8F}" srcOrd="1" destOrd="0" presId="urn:microsoft.com/office/officeart/2005/8/layout/hierarchy2"/>
    <dgm:cxn modelId="{F871E5B0-576F-4F8A-80FA-3C2299BD2758}" type="presOf" srcId="{38E34E6F-B05F-4585-AC9D-E667E42BA82E}" destId="{C1EB38B5-EA9A-476C-8A54-30EFFA827486}" srcOrd="1" destOrd="0" presId="urn:microsoft.com/office/officeart/2005/8/layout/hierarchy2"/>
    <dgm:cxn modelId="{690D7636-64BE-4CCC-9A8B-EB7144A0EC85}" srcId="{029CDDD7-D858-469A-ADFF-076CCE97B720}" destId="{8BACD432-4A1B-4AE8-AF6F-4B8ED7684D5A}" srcOrd="0" destOrd="0" parTransId="{FD54FD75-3676-40E0-BC97-C384840F93CB}" sibTransId="{C5E5CB32-8095-47DF-87ED-07B5B736FEDA}"/>
    <dgm:cxn modelId="{AD80B321-94FF-41BB-92BF-57FFC645487A}" type="presOf" srcId="{FD54FD75-3676-40E0-BC97-C384840F93CB}" destId="{EFEDBA18-FF78-4A31-9CE3-FDA09148CC0C}" srcOrd="1" destOrd="0" presId="urn:microsoft.com/office/officeart/2005/8/layout/hierarchy2"/>
    <dgm:cxn modelId="{8BCADDC0-592F-4569-9BBA-7B58C46FF53A}" type="presOf" srcId="{8BACD432-4A1B-4AE8-AF6F-4B8ED7684D5A}" destId="{E6CB6076-D463-4BC2-B8F9-311498437CF4}" srcOrd="0" destOrd="0" presId="urn:microsoft.com/office/officeart/2005/8/layout/hierarchy2"/>
    <dgm:cxn modelId="{846A869B-F402-4928-B934-A946B8B2C633}" srcId="{8BACD432-4A1B-4AE8-AF6F-4B8ED7684D5A}" destId="{ACA7BB1A-EA95-48E5-8A2F-1528D7093822}" srcOrd="0" destOrd="0" parTransId="{6C2BF64A-0CC5-4104-A2B6-27C270F4D6A4}" sibTransId="{EB961CA6-DE8A-4C9F-AA41-96714A7A3B1A}"/>
    <dgm:cxn modelId="{9A5FEDA5-BAB9-4EF4-831F-1060FF4D769E}" srcId="{8BACD432-4A1B-4AE8-AF6F-4B8ED7684D5A}" destId="{60AA51F8-E46B-481B-97C0-734A45423332}" srcOrd="1" destOrd="0" parTransId="{10C7515F-2B78-4637-A097-77F4A1532AC5}" sibTransId="{1152BB8C-0C39-46C0-A2E4-8AD0413562FD}"/>
    <dgm:cxn modelId="{7BCBF204-72F5-4948-BA3E-512938F62D43}" type="presOf" srcId="{1FE79F1D-2D29-4335-9EFE-742BAA77F21C}" destId="{ED0869E7-D0DC-47CB-94E4-DFC8A7C6210D}" srcOrd="0" destOrd="0" presId="urn:microsoft.com/office/officeart/2005/8/layout/hierarchy2"/>
    <dgm:cxn modelId="{2EEFEAEA-FC0A-4391-B15D-367B76C962CF}" type="presOf" srcId="{6C2BF64A-0CC5-4104-A2B6-27C270F4D6A4}" destId="{CE68B13D-2ED7-48CF-ADE4-96D1FECE096C}" srcOrd="0" destOrd="0" presId="urn:microsoft.com/office/officeart/2005/8/layout/hierarchy2"/>
    <dgm:cxn modelId="{181B01F2-E6C7-4841-81DD-ABCC49D69588}" srcId="{1FE79F1D-2D29-4335-9EFE-742BAA77F21C}" destId="{FD9663FB-C3A1-470C-8407-56B804886E99}" srcOrd="0" destOrd="0" parTransId="{EFCE463B-54E3-490A-801C-9C2631493C7A}" sibTransId="{18378F7F-E0DE-4739-A3D4-EB867F4A99E9}"/>
    <dgm:cxn modelId="{C6AB3038-2EB7-4562-8F88-9DD8D49D293D}" type="presOf" srcId="{38E34E6F-B05F-4585-AC9D-E667E42BA82E}" destId="{DF024169-1E06-4886-9938-A1E5004775BF}" srcOrd="0" destOrd="0" presId="urn:microsoft.com/office/officeart/2005/8/layout/hierarchy2"/>
    <dgm:cxn modelId="{0B7FC3AA-1CAF-4649-ABED-4C8972D125B4}" srcId="{FD9663FB-C3A1-470C-8407-56B804886E99}" destId="{029CDDD7-D858-469A-ADFF-076CCE97B720}" srcOrd="1" destOrd="0" parTransId="{3BA79ADE-C50A-4DEC-A6B0-827734E51940}" sibTransId="{3D352F31-FA96-44C6-9F87-9858BE3F5E6F}"/>
    <dgm:cxn modelId="{22D76393-2416-4BE6-AD2A-2BD90FC0C013}" type="presOf" srcId="{3BA79ADE-C50A-4DEC-A6B0-827734E51940}" destId="{F0CAB091-498B-440B-94F9-68257089CBB8}" srcOrd="1" destOrd="0" presId="urn:microsoft.com/office/officeart/2005/8/layout/hierarchy2"/>
    <dgm:cxn modelId="{2B26A482-C34C-4F41-9BC2-519023B9C62B}" type="presOf" srcId="{D593DE95-D1D4-4300-BBF8-3C10FAE86120}" destId="{77A3BDFD-4C34-4157-92B3-A930727509EE}" srcOrd="0" destOrd="0" presId="urn:microsoft.com/office/officeart/2005/8/layout/hierarchy2"/>
    <dgm:cxn modelId="{B501AF02-ED71-48A5-B7E4-4944EFD0073C}" type="presOf" srcId="{3EEFE344-C051-4BBD-88EC-8F81DC82B8F5}" destId="{F0C27E3A-BBF3-4566-9E86-28F283A9CDD2}" srcOrd="0" destOrd="0" presId="urn:microsoft.com/office/officeart/2005/8/layout/hierarchy2"/>
    <dgm:cxn modelId="{20E306BA-6736-42BD-AD06-F17BBA1AE58C}" type="presOf" srcId="{ACA7BB1A-EA95-48E5-8A2F-1528D7093822}" destId="{F4192DA7-DAF3-427B-9F0D-3A51AF1BCAD6}" srcOrd="0" destOrd="0" presId="urn:microsoft.com/office/officeart/2005/8/layout/hierarchy2"/>
    <dgm:cxn modelId="{BE61AF20-9B08-4B0B-A9EF-E919201CAC18}" type="presParOf" srcId="{ED0869E7-D0DC-47CB-94E4-DFC8A7C6210D}" destId="{4F5037AA-DB34-4AD5-A80E-A8EE1EB0918F}" srcOrd="0" destOrd="0" presId="urn:microsoft.com/office/officeart/2005/8/layout/hierarchy2"/>
    <dgm:cxn modelId="{FBA4ECC3-0D65-41FF-9EB3-0BCDEF19559C}" type="presParOf" srcId="{4F5037AA-DB34-4AD5-A80E-A8EE1EB0918F}" destId="{E241C1DC-73CE-46E4-AA2C-163B56923970}" srcOrd="0" destOrd="0" presId="urn:microsoft.com/office/officeart/2005/8/layout/hierarchy2"/>
    <dgm:cxn modelId="{44E3EECE-ED3B-4D25-AE3A-B5F8A2A9A59F}" type="presParOf" srcId="{4F5037AA-DB34-4AD5-A80E-A8EE1EB0918F}" destId="{6370A3FD-ABF3-4DE5-B492-81C1A39B5C76}" srcOrd="1" destOrd="0" presId="urn:microsoft.com/office/officeart/2005/8/layout/hierarchy2"/>
    <dgm:cxn modelId="{8CA6000A-D76D-47E0-BA6D-9DEE63F3536D}" type="presParOf" srcId="{6370A3FD-ABF3-4DE5-B492-81C1A39B5C76}" destId="{DF024169-1E06-4886-9938-A1E5004775BF}" srcOrd="0" destOrd="0" presId="urn:microsoft.com/office/officeart/2005/8/layout/hierarchy2"/>
    <dgm:cxn modelId="{F7CBD34F-219A-4539-B9F7-6FFDC86FE271}" type="presParOf" srcId="{DF024169-1E06-4886-9938-A1E5004775BF}" destId="{C1EB38B5-EA9A-476C-8A54-30EFFA827486}" srcOrd="0" destOrd="0" presId="urn:microsoft.com/office/officeart/2005/8/layout/hierarchy2"/>
    <dgm:cxn modelId="{17B81722-00D6-4090-938A-86289B912808}" type="presParOf" srcId="{6370A3FD-ABF3-4DE5-B492-81C1A39B5C76}" destId="{17D75E2A-85F7-4736-B034-7D69BAA2AAAE}" srcOrd="1" destOrd="0" presId="urn:microsoft.com/office/officeart/2005/8/layout/hierarchy2"/>
    <dgm:cxn modelId="{E9C361A0-CA54-4D49-BDF7-BA5FFB819E6A}" type="presParOf" srcId="{17D75E2A-85F7-4736-B034-7D69BAA2AAAE}" destId="{77A3BDFD-4C34-4157-92B3-A930727509EE}" srcOrd="0" destOrd="0" presId="urn:microsoft.com/office/officeart/2005/8/layout/hierarchy2"/>
    <dgm:cxn modelId="{7E08146A-2CA8-4F85-AD09-DD623594F934}" type="presParOf" srcId="{17D75E2A-85F7-4736-B034-7D69BAA2AAAE}" destId="{16DE473C-F31D-4AA6-805E-DF879D3BFECF}" srcOrd="1" destOrd="0" presId="urn:microsoft.com/office/officeart/2005/8/layout/hierarchy2"/>
    <dgm:cxn modelId="{4866BACF-7194-4761-B93B-8FECDA17834A}" type="presParOf" srcId="{16DE473C-F31D-4AA6-805E-DF879D3BFECF}" destId="{F0C27E3A-BBF3-4566-9E86-28F283A9CDD2}" srcOrd="0" destOrd="0" presId="urn:microsoft.com/office/officeart/2005/8/layout/hierarchy2"/>
    <dgm:cxn modelId="{D5C41F57-F6CB-4248-9511-23C418D827CB}" type="presParOf" srcId="{F0C27E3A-BBF3-4566-9E86-28F283A9CDD2}" destId="{5E9BEFCF-55AB-4E5F-AE90-4CDCCA3B3F8F}" srcOrd="0" destOrd="0" presId="urn:microsoft.com/office/officeart/2005/8/layout/hierarchy2"/>
    <dgm:cxn modelId="{C4C60921-CB0D-4FA3-B333-942C535D9D3D}" type="presParOf" srcId="{16DE473C-F31D-4AA6-805E-DF879D3BFECF}" destId="{D5AAC6BD-D416-49DF-8A73-15B9D096A4F3}" srcOrd="1" destOrd="0" presId="urn:microsoft.com/office/officeart/2005/8/layout/hierarchy2"/>
    <dgm:cxn modelId="{779320C0-FAED-41F5-B830-899A2CD2CBEA}" type="presParOf" srcId="{D5AAC6BD-D416-49DF-8A73-15B9D096A4F3}" destId="{6264F442-42E6-4369-AEFA-ABF550319D85}" srcOrd="0" destOrd="0" presId="urn:microsoft.com/office/officeart/2005/8/layout/hierarchy2"/>
    <dgm:cxn modelId="{0159CFAE-999B-4F6E-8324-7641A4B5EB70}" type="presParOf" srcId="{D5AAC6BD-D416-49DF-8A73-15B9D096A4F3}" destId="{49D43FA2-EBCE-4ED3-B730-01D510FA57AD}" srcOrd="1" destOrd="0" presId="urn:microsoft.com/office/officeart/2005/8/layout/hierarchy2"/>
    <dgm:cxn modelId="{AFACA981-3B43-4A03-B9AB-9754AC8E3B82}" type="presParOf" srcId="{6370A3FD-ABF3-4DE5-B492-81C1A39B5C76}" destId="{82A863D9-12F3-4E7B-8A9A-EF921BD1EB14}" srcOrd="2" destOrd="0" presId="urn:microsoft.com/office/officeart/2005/8/layout/hierarchy2"/>
    <dgm:cxn modelId="{BAED8621-12F7-4F0D-AC0F-C9335DC549D2}" type="presParOf" srcId="{82A863D9-12F3-4E7B-8A9A-EF921BD1EB14}" destId="{F0CAB091-498B-440B-94F9-68257089CBB8}" srcOrd="0" destOrd="0" presId="urn:microsoft.com/office/officeart/2005/8/layout/hierarchy2"/>
    <dgm:cxn modelId="{C9071CE3-35CF-4C4F-B821-D3CCB9C7DDB4}" type="presParOf" srcId="{6370A3FD-ABF3-4DE5-B492-81C1A39B5C76}" destId="{9E1E3E73-32FD-4652-A8D1-6C3C56491B13}" srcOrd="3" destOrd="0" presId="urn:microsoft.com/office/officeart/2005/8/layout/hierarchy2"/>
    <dgm:cxn modelId="{74072C25-5CE9-46EF-AE2C-913CC6DB07A4}" type="presParOf" srcId="{9E1E3E73-32FD-4652-A8D1-6C3C56491B13}" destId="{DABFAE0C-CCF7-4891-88F4-FDADF713A14A}" srcOrd="0" destOrd="0" presId="urn:microsoft.com/office/officeart/2005/8/layout/hierarchy2"/>
    <dgm:cxn modelId="{A60CFAF5-167D-40BC-9129-3116C6C5F51E}" type="presParOf" srcId="{9E1E3E73-32FD-4652-A8D1-6C3C56491B13}" destId="{E0A70D4C-2C5D-451D-8CCF-1A9589A75501}" srcOrd="1" destOrd="0" presId="urn:microsoft.com/office/officeart/2005/8/layout/hierarchy2"/>
    <dgm:cxn modelId="{4A63D4C8-4C62-4649-8B51-F77153CEB348}" type="presParOf" srcId="{E0A70D4C-2C5D-451D-8CCF-1A9589A75501}" destId="{5BDFB503-E77D-4A53-8764-B23C52881889}" srcOrd="0" destOrd="0" presId="urn:microsoft.com/office/officeart/2005/8/layout/hierarchy2"/>
    <dgm:cxn modelId="{18327193-AAD8-4B94-801B-44C379183FFD}" type="presParOf" srcId="{5BDFB503-E77D-4A53-8764-B23C52881889}" destId="{EFEDBA18-FF78-4A31-9CE3-FDA09148CC0C}" srcOrd="0" destOrd="0" presId="urn:microsoft.com/office/officeart/2005/8/layout/hierarchy2"/>
    <dgm:cxn modelId="{3B8C6D52-C628-4AE2-925E-AC0C717F1EDB}" type="presParOf" srcId="{E0A70D4C-2C5D-451D-8CCF-1A9589A75501}" destId="{54C12B82-2E15-4BC2-9F36-0212E6C298B4}" srcOrd="1" destOrd="0" presId="urn:microsoft.com/office/officeart/2005/8/layout/hierarchy2"/>
    <dgm:cxn modelId="{7E641F5B-72C7-4AB4-AF53-9445696F3E5F}" type="presParOf" srcId="{54C12B82-2E15-4BC2-9F36-0212E6C298B4}" destId="{E6CB6076-D463-4BC2-B8F9-311498437CF4}" srcOrd="0" destOrd="0" presId="urn:microsoft.com/office/officeart/2005/8/layout/hierarchy2"/>
    <dgm:cxn modelId="{259F749D-F2E5-4AA5-8E69-16E3D5955A1C}" type="presParOf" srcId="{54C12B82-2E15-4BC2-9F36-0212E6C298B4}" destId="{104FBB75-643F-4EBA-A609-6456A718B7C5}" srcOrd="1" destOrd="0" presId="urn:microsoft.com/office/officeart/2005/8/layout/hierarchy2"/>
    <dgm:cxn modelId="{A725A57D-FB54-4CA5-B5F4-2C4303AA6F25}" type="presParOf" srcId="{104FBB75-643F-4EBA-A609-6456A718B7C5}" destId="{CE68B13D-2ED7-48CF-ADE4-96D1FECE096C}" srcOrd="0" destOrd="0" presId="urn:microsoft.com/office/officeart/2005/8/layout/hierarchy2"/>
    <dgm:cxn modelId="{3AD5B5D4-09EF-4CE5-A9DD-CBD11F10D315}" type="presParOf" srcId="{CE68B13D-2ED7-48CF-ADE4-96D1FECE096C}" destId="{5D37A614-3435-449C-8E95-664B65651BF4}" srcOrd="0" destOrd="0" presId="urn:microsoft.com/office/officeart/2005/8/layout/hierarchy2"/>
    <dgm:cxn modelId="{D988C467-AFDE-4BFE-85B3-A17F9B642E36}" type="presParOf" srcId="{104FBB75-643F-4EBA-A609-6456A718B7C5}" destId="{1FFF1C23-0EF2-4D72-A294-7507772F580C}" srcOrd="1" destOrd="0" presId="urn:microsoft.com/office/officeart/2005/8/layout/hierarchy2"/>
    <dgm:cxn modelId="{9F56BF5C-A680-420E-BC8C-1353A557B398}" type="presParOf" srcId="{1FFF1C23-0EF2-4D72-A294-7507772F580C}" destId="{F4192DA7-DAF3-427B-9F0D-3A51AF1BCAD6}" srcOrd="0" destOrd="0" presId="urn:microsoft.com/office/officeart/2005/8/layout/hierarchy2"/>
    <dgm:cxn modelId="{F4EB858E-91DF-42FD-8DD3-776861573A0C}" type="presParOf" srcId="{1FFF1C23-0EF2-4D72-A294-7507772F580C}" destId="{B8402190-0007-43A2-A8B6-368820F81845}" srcOrd="1" destOrd="0" presId="urn:microsoft.com/office/officeart/2005/8/layout/hierarchy2"/>
    <dgm:cxn modelId="{5A76A258-ED33-4CF4-9A7B-5C65689F4892}" type="presParOf" srcId="{104FBB75-643F-4EBA-A609-6456A718B7C5}" destId="{E3CAD717-9EF0-45F4-8A1D-FC1E962DF4FA}" srcOrd="2" destOrd="0" presId="urn:microsoft.com/office/officeart/2005/8/layout/hierarchy2"/>
    <dgm:cxn modelId="{C3B78FFF-2520-48FF-9FB3-1F95B11B58DB}" type="presParOf" srcId="{E3CAD717-9EF0-45F4-8A1D-FC1E962DF4FA}" destId="{49D4D6C5-7FC3-4B4F-90FE-2129923F4318}" srcOrd="0" destOrd="0" presId="urn:microsoft.com/office/officeart/2005/8/layout/hierarchy2"/>
    <dgm:cxn modelId="{8E75C02E-AB31-42E0-937B-EA23A2223227}" type="presParOf" srcId="{104FBB75-643F-4EBA-A609-6456A718B7C5}" destId="{BB964434-E404-404A-A478-9F91E1BB9D49}" srcOrd="3" destOrd="0" presId="urn:microsoft.com/office/officeart/2005/8/layout/hierarchy2"/>
    <dgm:cxn modelId="{933DE9FE-E12C-46BF-B7FA-544C6614AEA4}" type="presParOf" srcId="{BB964434-E404-404A-A478-9F91E1BB9D49}" destId="{6EE6237D-D2E1-4741-B19E-A58AF219C9CC}" srcOrd="0" destOrd="0" presId="urn:microsoft.com/office/officeart/2005/8/layout/hierarchy2"/>
    <dgm:cxn modelId="{2D8FD444-7C0C-4490-BC18-6121BB560234}" type="presParOf" srcId="{BB964434-E404-404A-A478-9F91E1BB9D49}" destId="{C616A873-A72D-4A86-9AB4-9C0F3A0B5FF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E79EBD1-C110-4D3B-A572-D27FDE8BF4FC}" type="doc">
      <dgm:prSet loTypeId="urn:microsoft.com/office/officeart/2005/8/layout/vProcess5" loCatId="process" qsTypeId="urn:microsoft.com/office/officeart/2005/8/quickstyle/simple3" qsCatId="simple" csTypeId="urn:microsoft.com/office/officeart/2005/8/colors/colorful1" csCatId="colorful" phldr="1"/>
      <dgm:spPr/>
      <dgm:t>
        <a:bodyPr/>
        <a:lstStyle/>
        <a:p>
          <a:endParaRPr lang="zh-TW" altLang="en-US"/>
        </a:p>
      </dgm:t>
    </dgm:pt>
    <dgm:pt modelId="{FB4EED7F-9035-4961-9034-1C8C11B1EF72}">
      <dgm:prSet phldrT="[文字]"/>
      <dgm:spPr/>
      <dgm:t>
        <a:bodyPr/>
        <a:lstStyle/>
        <a:p>
          <a:r>
            <a:rPr lang="zh-TW" altLang="en-US" dirty="0" smtClean="0"/>
            <a:t>得全部或部分</a:t>
          </a:r>
          <a:r>
            <a:rPr lang="en-US" altLang="zh-TW" dirty="0" smtClean="0"/>
            <a:t>(</a:t>
          </a:r>
          <a:r>
            <a:rPr lang="zh-TW" altLang="en-US" dirty="0" smtClean="0"/>
            <a:t>如重製權）讓與他人或與他人共有</a:t>
          </a:r>
          <a:r>
            <a:rPr lang="en-US" altLang="zh-TW" dirty="0" smtClean="0"/>
            <a:t>(</a:t>
          </a:r>
          <a:r>
            <a:rPr lang="zh-TW" altLang="en-US" dirty="0" smtClean="0"/>
            <a:t>第</a:t>
          </a:r>
          <a:r>
            <a:rPr lang="en-US" altLang="zh-TW" dirty="0" smtClean="0"/>
            <a:t>36</a:t>
          </a:r>
          <a:r>
            <a:rPr lang="zh-TW" altLang="en-US" dirty="0" smtClean="0"/>
            <a:t>條</a:t>
          </a:r>
          <a:r>
            <a:rPr lang="en-US" altLang="zh-TW" dirty="0" smtClean="0"/>
            <a:t>)</a:t>
          </a:r>
          <a:r>
            <a:rPr lang="zh-TW" altLang="en-US" dirty="0" smtClean="0"/>
            <a:t>。</a:t>
          </a:r>
          <a:endParaRPr lang="zh-TW" altLang="en-US" dirty="0"/>
        </a:p>
      </dgm:t>
    </dgm:pt>
    <dgm:pt modelId="{70E07438-2098-4B80-B1A7-45548CFB0DAA}" type="parTrans" cxnId="{5E173F90-B493-4A49-ADE3-250B700FFB3C}">
      <dgm:prSet/>
      <dgm:spPr/>
      <dgm:t>
        <a:bodyPr/>
        <a:lstStyle/>
        <a:p>
          <a:endParaRPr lang="zh-TW" altLang="en-US"/>
        </a:p>
      </dgm:t>
    </dgm:pt>
    <dgm:pt modelId="{7B07D548-B710-4B43-9C09-BFF361FD2627}" type="sibTrans" cxnId="{5E173F90-B493-4A49-ADE3-250B700FFB3C}">
      <dgm:prSet/>
      <dgm:spPr/>
      <dgm:t>
        <a:bodyPr/>
        <a:lstStyle/>
        <a:p>
          <a:endParaRPr lang="zh-TW" altLang="en-US"/>
        </a:p>
      </dgm:t>
    </dgm:pt>
    <dgm:pt modelId="{BA797FCB-C788-4411-AD8E-B6C8FD1F54CE}">
      <dgm:prSet phldrT="[文字]"/>
      <dgm:spPr/>
      <dgm:t>
        <a:bodyPr/>
        <a:lstStyle/>
        <a:p>
          <a:r>
            <a:rPr lang="zh-TW" altLang="en-US" dirty="0" smtClean="0"/>
            <a:t>讓與之範圍依當事人約定</a:t>
          </a:r>
          <a:endParaRPr lang="zh-TW" altLang="en-US" dirty="0"/>
        </a:p>
      </dgm:t>
    </dgm:pt>
    <dgm:pt modelId="{1C8065C5-6D5F-4C11-8D71-86BA4E795E0E}" type="parTrans" cxnId="{15B85402-31C0-4DC6-A150-9F1E8A9E662F}">
      <dgm:prSet/>
      <dgm:spPr/>
      <dgm:t>
        <a:bodyPr/>
        <a:lstStyle/>
        <a:p>
          <a:endParaRPr lang="zh-TW" altLang="en-US"/>
        </a:p>
      </dgm:t>
    </dgm:pt>
    <dgm:pt modelId="{654FB898-B147-4251-8E34-DD11B4B7F8A9}" type="sibTrans" cxnId="{15B85402-31C0-4DC6-A150-9F1E8A9E662F}">
      <dgm:prSet/>
      <dgm:spPr/>
      <dgm:t>
        <a:bodyPr/>
        <a:lstStyle/>
        <a:p>
          <a:endParaRPr lang="zh-TW" altLang="en-US"/>
        </a:p>
      </dgm:t>
    </dgm:pt>
    <dgm:pt modelId="{57C2015F-BD98-4F87-BB6D-C27C982E2940}">
      <dgm:prSet phldrT="[文字]"/>
      <dgm:spPr/>
      <dgm:t>
        <a:bodyPr/>
        <a:lstStyle/>
        <a:p>
          <a:r>
            <a:rPr lang="zh-TW" altLang="en-US" dirty="0" smtClean="0"/>
            <a:t>著作財產權之讓與一經合意即行生效</a:t>
          </a:r>
          <a:endParaRPr lang="zh-TW" altLang="en-US" dirty="0"/>
        </a:p>
      </dgm:t>
    </dgm:pt>
    <dgm:pt modelId="{FA25FB45-0821-4D88-88E0-53DF07991312}" type="parTrans" cxnId="{90A789A7-BFC1-4DB5-AA3C-FDBB4E00A5A2}">
      <dgm:prSet/>
      <dgm:spPr/>
      <dgm:t>
        <a:bodyPr/>
        <a:lstStyle/>
        <a:p>
          <a:endParaRPr lang="zh-TW" altLang="en-US"/>
        </a:p>
      </dgm:t>
    </dgm:pt>
    <dgm:pt modelId="{E382D261-7F4C-4878-9E0E-20FD3A799294}" type="sibTrans" cxnId="{90A789A7-BFC1-4DB5-AA3C-FDBB4E00A5A2}">
      <dgm:prSet/>
      <dgm:spPr/>
      <dgm:t>
        <a:bodyPr/>
        <a:lstStyle/>
        <a:p>
          <a:endParaRPr lang="zh-TW" altLang="en-US"/>
        </a:p>
      </dgm:t>
    </dgm:pt>
    <dgm:pt modelId="{6A8E9036-2BF3-467F-AE3A-5BE667A80472}">
      <dgm:prSet phldrT="[文字]"/>
      <dgm:spPr/>
      <dgm:t>
        <a:bodyPr/>
        <a:lstStyle/>
        <a:p>
          <a:r>
            <a:rPr lang="zh-TW" altLang="en-US" dirty="0" smtClean="0"/>
            <a:t>讓與不一定要以書面為之。</a:t>
          </a:r>
          <a:endParaRPr lang="zh-TW" altLang="en-US" dirty="0"/>
        </a:p>
      </dgm:t>
    </dgm:pt>
    <dgm:pt modelId="{DE15C047-4A86-4BB5-98D5-409484202664}" type="parTrans" cxnId="{FB855DF2-C637-4B1A-8E80-FB5EF730FBB3}">
      <dgm:prSet/>
      <dgm:spPr/>
      <dgm:t>
        <a:bodyPr/>
        <a:lstStyle/>
        <a:p>
          <a:endParaRPr lang="zh-TW" altLang="en-US"/>
        </a:p>
      </dgm:t>
    </dgm:pt>
    <dgm:pt modelId="{B23054EB-AF2C-4DE1-ACFE-6A9036C82CD3}" type="sibTrans" cxnId="{FB855DF2-C637-4B1A-8E80-FB5EF730FBB3}">
      <dgm:prSet/>
      <dgm:spPr/>
      <dgm:t>
        <a:bodyPr/>
        <a:lstStyle/>
        <a:p>
          <a:endParaRPr lang="zh-TW" altLang="en-US"/>
        </a:p>
      </dgm:t>
    </dgm:pt>
    <dgm:pt modelId="{8AC562DC-6F4B-4D42-A67E-AEF518F5885B}">
      <dgm:prSet phldrT="[文字]"/>
      <dgm:spPr/>
      <dgm:t>
        <a:bodyPr/>
        <a:lstStyle/>
        <a:p>
          <a:r>
            <a:rPr lang="zh-TW" altLang="en-US" dirty="0" smtClean="0"/>
            <a:t>其約定不明之部分，推定為未讓與</a:t>
          </a:r>
          <a:endParaRPr lang="zh-TW" altLang="en-US" dirty="0"/>
        </a:p>
      </dgm:t>
    </dgm:pt>
    <dgm:pt modelId="{CF50B909-B0EC-4858-A235-152CC2E5EF14}" type="parTrans" cxnId="{30D057E9-6255-4F2E-8F2A-C92586D244A3}">
      <dgm:prSet/>
      <dgm:spPr/>
      <dgm:t>
        <a:bodyPr/>
        <a:lstStyle/>
        <a:p>
          <a:endParaRPr lang="zh-TW" altLang="en-US"/>
        </a:p>
      </dgm:t>
    </dgm:pt>
    <dgm:pt modelId="{F263B52B-BB0D-4C44-B0A4-290DBF690724}" type="sibTrans" cxnId="{30D057E9-6255-4F2E-8F2A-C92586D244A3}">
      <dgm:prSet/>
      <dgm:spPr/>
      <dgm:t>
        <a:bodyPr/>
        <a:lstStyle/>
        <a:p>
          <a:endParaRPr lang="zh-TW" altLang="en-US"/>
        </a:p>
      </dgm:t>
    </dgm:pt>
    <dgm:pt modelId="{1568245F-108F-4490-BA44-6721CBAFC78A}" type="pres">
      <dgm:prSet presAssocID="{AE79EBD1-C110-4D3B-A572-D27FDE8BF4FC}" presName="outerComposite" presStyleCnt="0">
        <dgm:presLayoutVars>
          <dgm:chMax val="5"/>
          <dgm:dir/>
          <dgm:resizeHandles val="exact"/>
        </dgm:presLayoutVars>
      </dgm:prSet>
      <dgm:spPr/>
      <dgm:t>
        <a:bodyPr/>
        <a:lstStyle/>
        <a:p>
          <a:endParaRPr lang="zh-TW" altLang="en-US"/>
        </a:p>
      </dgm:t>
    </dgm:pt>
    <dgm:pt modelId="{E6A5C810-437D-405D-B10E-CEC5AF7F5ACA}" type="pres">
      <dgm:prSet presAssocID="{AE79EBD1-C110-4D3B-A572-D27FDE8BF4FC}" presName="dummyMaxCanvas" presStyleCnt="0">
        <dgm:presLayoutVars/>
      </dgm:prSet>
      <dgm:spPr/>
    </dgm:pt>
    <dgm:pt modelId="{3A22C010-1573-4F9E-8614-314C0704D5CB}" type="pres">
      <dgm:prSet presAssocID="{AE79EBD1-C110-4D3B-A572-D27FDE8BF4FC}" presName="ThreeNodes_1" presStyleLbl="node1" presStyleIdx="0" presStyleCnt="3" custLinFactNeighborX="-698" custLinFactNeighborY="-3673">
        <dgm:presLayoutVars>
          <dgm:bulletEnabled val="1"/>
        </dgm:presLayoutVars>
      </dgm:prSet>
      <dgm:spPr/>
      <dgm:t>
        <a:bodyPr/>
        <a:lstStyle/>
        <a:p>
          <a:endParaRPr lang="zh-TW" altLang="en-US"/>
        </a:p>
      </dgm:t>
    </dgm:pt>
    <dgm:pt modelId="{441CCD3E-B628-423E-9220-22DDAAEB4DDB}" type="pres">
      <dgm:prSet presAssocID="{AE79EBD1-C110-4D3B-A572-D27FDE8BF4FC}" presName="ThreeNodes_2" presStyleLbl="node1" presStyleIdx="1" presStyleCnt="3">
        <dgm:presLayoutVars>
          <dgm:bulletEnabled val="1"/>
        </dgm:presLayoutVars>
      </dgm:prSet>
      <dgm:spPr/>
      <dgm:t>
        <a:bodyPr/>
        <a:lstStyle/>
        <a:p>
          <a:endParaRPr lang="zh-TW" altLang="en-US"/>
        </a:p>
      </dgm:t>
    </dgm:pt>
    <dgm:pt modelId="{BC854662-37DD-4388-A348-7BEF8B829218}" type="pres">
      <dgm:prSet presAssocID="{AE79EBD1-C110-4D3B-A572-D27FDE8BF4FC}" presName="ThreeNodes_3" presStyleLbl="node1" presStyleIdx="2" presStyleCnt="3">
        <dgm:presLayoutVars>
          <dgm:bulletEnabled val="1"/>
        </dgm:presLayoutVars>
      </dgm:prSet>
      <dgm:spPr/>
      <dgm:t>
        <a:bodyPr/>
        <a:lstStyle/>
        <a:p>
          <a:endParaRPr lang="zh-TW" altLang="en-US"/>
        </a:p>
      </dgm:t>
    </dgm:pt>
    <dgm:pt modelId="{25DD07AF-CCA0-49AD-86DB-CB172CF3A8E5}" type="pres">
      <dgm:prSet presAssocID="{AE79EBD1-C110-4D3B-A572-D27FDE8BF4FC}" presName="ThreeConn_1-2" presStyleLbl="fgAccFollowNode1" presStyleIdx="0" presStyleCnt="2">
        <dgm:presLayoutVars>
          <dgm:bulletEnabled val="1"/>
        </dgm:presLayoutVars>
      </dgm:prSet>
      <dgm:spPr/>
      <dgm:t>
        <a:bodyPr/>
        <a:lstStyle/>
        <a:p>
          <a:endParaRPr lang="zh-TW" altLang="en-US"/>
        </a:p>
      </dgm:t>
    </dgm:pt>
    <dgm:pt modelId="{5349602F-30B9-47D7-9E5E-E434B25B6BFF}" type="pres">
      <dgm:prSet presAssocID="{AE79EBD1-C110-4D3B-A572-D27FDE8BF4FC}" presName="ThreeConn_2-3" presStyleLbl="fgAccFollowNode1" presStyleIdx="1" presStyleCnt="2">
        <dgm:presLayoutVars>
          <dgm:bulletEnabled val="1"/>
        </dgm:presLayoutVars>
      </dgm:prSet>
      <dgm:spPr/>
      <dgm:t>
        <a:bodyPr/>
        <a:lstStyle/>
        <a:p>
          <a:endParaRPr lang="zh-TW" altLang="en-US"/>
        </a:p>
      </dgm:t>
    </dgm:pt>
    <dgm:pt modelId="{02D4276A-FFD2-45A0-A988-D50DC6DB2722}" type="pres">
      <dgm:prSet presAssocID="{AE79EBD1-C110-4D3B-A572-D27FDE8BF4FC}" presName="ThreeNodes_1_text" presStyleLbl="node1" presStyleIdx="2" presStyleCnt="3">
        <dgm:presLayoutVars>
          <dgm:bulletEnabled val="1"/>
        </dgm:presLayoutVars>
      </dgm:prSet>
      <dgm:spPr/>
      <dgm:t>
        <a:bodyPr/>
        <a:lstStyle/>
        <a:p>
          <a:endParaRPr lang="zh-TW" altLang="en-US"/>
        </a:p>
      </dgm:t>
    </dgm:pt>
    <dgm:pt modelId="{E6FACC05-DFCD-4F86-977B-CB48FFADB429}" type="pres">
      <dgm:prSet presAssocID="{AE79EBD1-C110-4D3B-A572-D27FDE8BF4FC}" presName="ThreeNodes_2_text" presStyleLbl="node1" presStyleIdx="2" presStyleCnt="3">
        <dgm:presLayoutVars>
          <dgm:bulletEnabled val="1"/>
        </dgm:presLayoutVars>
      </dgm:prSet>
      <dgm:spPr/>
      <dgm:t>
        <a:bodyPr/>
        <a:lstStyle/>
        <a:p>
          <a:endParaRPr lang="zh-TW" altLang="en-US"/>
        </a:p>
      </dgm:t>
    </dgm:pt>
    <dgm:pt modelId="{0D65A256-D83D-476D-94E8-679FFFFB5977}" type="pres">
      <dgm:prSet presAssocID="{AE79EBD1-C110-4D3B-A572-D27FDE8BF4FC}" presName="ThreeNodes_3_text" presStyleLbl="node1" presStyleIdx="2" presStyleCnt="3">
        <dgm:presLayoutVars>
          <dgm:bulletEnabled val="1"/>
        </dgm:presLayoutVars>
      </dgm:prSet>
      <dgm:spPr/>
      <dgm:t>
        <a:bodyPr/>
        <a:lstStyle/>
        <a:p>
          <a:endParaRPr lang="zh-TW" altLang="en-US"/>
        </a:p>
      </dgm:t>
    </dgm:pt>
  </dgm:ptLst>
  <dgm:cxnLst>
    <dgm:cxn modelId="{A8B39267-F631-439F-ACE6-6CF0056A5D32}" type="presOf" srcId="{8AC562DC-6F4B-4D42-A67E-AEF518F5885B}" destId="{E6FACC05-DFCD-4F86-977B-CB48FFADB429}" srcOrd="1" destOrd="1" presId="urn:microsoft.com/office/officeart/2005/8/layout/vProcess5"/>
    <dgm:cxn modelId="{5E173F90-B493-4A49-ADE3-250B700FFB3C}" srcId="{AE79EBD1-C110-4D3B-A572-D27FDE8BF4FC}" destId="{FB4EED7F-9035-4961-9034-1C8C11B1EF72}" srcOrd="0" destOrd="0" parTransId="{70E07438-2098-4B80-B1A7-45548CFB0DAA}" sibTransId="{7B07D548-B710-4B43-9C09-BFF361FD2627}"/>
    <dgm:cxn modelId="{A6AA5F1F-460F-4764-999F-F5FC21A2B02E}" type="presOf" srcId="{6A8E9036-2BF3-467F-AE3A-5BE667A80472}" destId="{BC854662-37DD-4388-A348-7BEF8B829218}" srcOrd="0" destOrd="1" presId="urn:microsoft.com/office/officeart/2005/8/layout/vProcess5"/>
    <dgm:cxn modelId="{90A789A7-BFC1-4DB5-AA3C-FDBB4E00A5A2}" srcId="{AE79EBD1-C110-4D3B-A572-D27FDE8BF4FC}" destId="{57C2015F-BD98-4F87-BB6D-C27C982E2940}" srcOrd="2" destOrd="0" parTransId="{FA25FB45-0821-4D88-88E0-53DF07991312}" sibTransId="{E382D261-7F4C-4878-9E0E-20FD3A799294}"/>
    <dgm:cxn modelId="{33DBD206-6196-40E4-B0DB-D1DD3B21B586}" type="presOf" srcId="{FB4EED7F-9035-4961-9034-1C8C11B1EF72}" destId="{02D4276A-FFD2-45A0-A988-D50DC6DB2722}" srcOrd="1" destOrd="0" presId="urn:microsoft.com/office/officeart/2005/8/layout/vProcess5"/>
    <dgm:cxn modelId="{780675EC-A917-4885-9E21-69CF60C21644}" type="presOf" srcId="{8AC562DC-6F4B-4D42-A67E-AEF518F5885B}" destId="{441CCD3E-B628-423E-9220-22DDAAEB4DDB}" srcOrd="0" destOrd="1" presId="urn:microsoft.com/office/officeart/2005/8/layout/vProcess5"/>
    <dgm:cxn modelId="{1A78D629-9C12-4253-AA86-F75EA7988E1B}" type="presOf" srcId="{654FB898-B147-4251-8E34-DD11B4B7F8A9}" destId="{5349602F-30B9-47D7-9E5E-E434B25B6BFF}" srcOrd="0" destOrd="0" presId="urn:microsoft.com/office/officeart/2005/8/layout/vProcess5"/>
    <dgm:cxn modelId="{15B85402-31C0-4DC6-A150-9F1E8A9E662F}" srcId="{AE79EBD1-C110-4D3B-A572-D27FDE8BF4FC}" destId="{BA797FCB-C788-4411-AD8E-B6C8FD1F54CE}" srcOrd="1" destOrd="0" parTransId="{1C8065C5-6D5F-4C11-8D71-86BA4E795E0E}" sibTransId="{654FB898-B147-4251-8E34-DD11B4B7F8A9}"/>
    <dgm:cxn modelId="{D7E2DD4A-899D-47B1-81E6-B79139A3C487}" type="presOf" srcId="{BA797FCB-C788-4411-AD8E-B6C8FD1F54CE}" destId="{E6FACC05-DFCD-4F86-977B-CB48FFADB429}" srcOrd="1" destOrd="0" presId="urn:microsoft.com/office/officeart/2005/8/layout/vProcess5"/>
    <dgm:cxn modelId="{145CE9F3-C78B-4A85-B4A3-80931727BB3C}" type="presOf" srcId="{7B07D548-B710-4B43-9C09-BFF361FD2627}" destId="{25DD07AF-CCA0-49AD-86DB-CB172CF3A8E5}" srcOrd="0" destOrd="0" presId="urn:microsoft.com/office/officeart/2005/8/layout/vProcess5"/>
    <dgm:cxn modelId="{AE660A57-3F86-45C0-977E-2421AC49E4EE}" type="presOf" srcId="{AE79EBD1-C110-4D3B-A572-D27FDE8BF4FC}" destId="{1568245F-108F-4490-BA44-6721CBAFC78A}" srcOrd="0" destOrd="0" presId="urn:microsoft.com/office/officeart/2005/8/layout/vProcess5"/>
    <dgm:cxn modelId="{2657F0A8-A96A-4A95-BAF1-ECF0CD033DB7}" type="presOf" srcId="{6A8E9036-2BF3-467F-AE3A-5BE667A80472}" destId="{0D65A256-D83D-476D-94E8-679FFFFB5977}" srcOrd="1" destOrd="1" presId="urn:microsoft.com/office/officeart/2005/8/layout/vProcess5"/>
    <dgm:cxn modelId="{C18FB3F5-73C1-489F-B18B-0782CB5F96F3}" type="presOf" srcId="{57C2015F-BD98-4F87-BB6D-C27C982E2940}" destId="{BC854662-37DD-4388-A348-7BEF8B829218}" srcOrd="0" destOrd="0" presId="urn:microsoft.com/office/officeart/2005/8/layout/vProcess5"/>
    <dgm:cxn modelId="{30D057E9-6255-4F2E-8F2A-C92586D244A3}" srcId="{BA797FCB-C788-4411-AD8E-B6C8FD1F54CE}" destId="{8AC562DC-6F4B-4D42-A67E-AEF518F5885B}" srcOrd="0" destOrd="0" parTransId="{CF50B909-B0EC-4858-A235-152CC2E5EF14}" sibTransId="{F263B52B-BB0D-4C44-B0A4-290DBF690724}"/>
    <dgm:cxn modelId="{4EC4AE34-0656-4A2E-B756-04BCD17FDE39}" type="presOf" srcId="{FB4EED7F-9035-4961-9034-1C8C11B1EF72}" destId="{3A22C010-1573-4F9E-8614-314C0704D5CB}" srcOrd="0" destOrd="0" presId="urn:microsoft.com/office/officeart/2005/8/layout/vProcess5"/>
    <dgm:cxn modelId="{460A0DEF-ADF3-49ED-8F5F-DAE6500E1EB6}" type="presOf" srcId="{BA797FCB-C788-4411-AD8E-B6C8FD1F54CE}" destId="{441CCD3E-B628-423E-9220-22DDAAEB4DDB}" srcOrd="0" destOrd="0" presId="urn:microsoft.com/office/officeart/2005/8/layout/vProcess5"/>
    <dgm:cxn modelId="{76CB3DD0-A723-4534-8D08-B5098DC6469C}" type="presOf" srcId="{57C2015F-BD98-4F87-BB6D-C27C982E2940}" destId="{0D65A256-D83D-476D-94E8-679FFFFB5977}" srcOrd="1" destOrd="0" presId="urn:microsoft.com/office/officeart/2005/8/layout/vProcess5"/>
    <dgm:cxn modelId="{FB855DF2-C637-4B1A-8E80-FB5EF730FBB3}" srcId="{57C2015F-BD98-4F87-BB6D-C27C982E2940}" destId="{6A8E9036-2BF3-467F-AE3A-5BE667A80472}" srcOrd="0" destOrd="0" parTransId="{DE15C047-4A86-4BB5-98D5-409484202664}" sibTransId="{B23054EB-AF2C-4DE1-ACFE-6A9036C82CD3}"/>
    <dgm:cxn modelId="{7B395423-6038-42D5-AA88-E46348DDA249}" type="presParOf" srcId="{1568245F-108F-4490-BA44-6721CBAFC78A}" destId="{E6A5C810-437D-405D-B10E-CEC5AF7F5ACA}" srcOrd="0" destOrd="0" presId="urn:microsoft.com/office/officeart/2005/8/layout/vProcess5"/>
    <dgm:cxn modelId="{E6C06B55-25ED-41DC-BE84-1919B2E1E383}" type="presParOf" srcId="{1568245F-108F-4490-BA44-6721CBAFC78A}" destId="{3A22C010-1573-4F9E-8614-314C0704D5CB}" srcOrd="1" destOrd="0" presId="urn:microsoft.com/office/officeart/2005/8/layout/vProcess5"/>
    <dgm:cxn modelId="{CFC7EFD8-82F5-4358-8519-AA6293550EE3}" type="presParOf" srcId="{1568245F-108F-4490-BA44-6721CBAFC78A}" destId="{441CCD3E-B628-423E-9220-22DDAAEB4DDB}" srcOrd="2" destOrd="0" presId="urn:microsoft.com/office/officeart/2005/8/layout/vProcess5"/>
    <dgm:cxn modelId="{23BF3714-C801-468C-B422-D3ED71213D2A}" type="presParOf" srcId="{1568245F-108F-4490-BA44-6721CBAFC78A}" destId="{BC854662-37DD-4388-A348-7BEF8B829218}" srcOrd="3" destOrd="0" presId="urn:microsoft.com/office/officeart/2005/8/layout/vProcess5"/>
    <dgm:cxn modelId="{D7CB5F97-333D-4E9D-86A6-A8E21D91F604}" type="presParOf" srcId="{1568245F-108F-4490-BA44-6721CBAFC78A}" destId="{25DD07AF-CCA0-49AD-86DB-CB172CF3A8E5}" srcOrd="4" destOrd="0" presId="urn:microsoft.com/office/officeart/2005/8/layout/vProcess5"/>
    <dgm:cxn modelId="{D7AE4CF8-92BC-4537-A895-D61DDBB58403}" type="presParOf" srcId="{1568245F-108F-4490-BA44-6721CBAFC78A}" destId="{5349602F-30B9-47D7-9E5E-E434B25B6BFF}" srcOrd="5" destOrd="0" presId="urn:microsoft.com/office/officeart/2005/8/layout/vProcess5"/>
    <dgm:cxn modelId="{A4DBE437-2B9C-4F89-9162-3CB51F4430A5}" type="presParOf" srcId="{1568245F-108F-4490-BA44-6721CBAFC78A}" destId="{02D4276A-FFD2-45A0-A988-D50DC6DB2722}" srcOrd="6" destOrd="0" presId="urn:microsoft.com/office/officeart/2005/8/layout/vProcess5"/>
    <dgm:cxn modelId="{CD99D008-9D76-409B-BE58-91BE1D3F11DD}" type="presParOf" srcId="{1568245F-108F-4490-BA44-6721CBAFC78A}" destId="{E6FACC05-DFCD-4F86-977B-CB48FFADB429}" srcOrd="7" destOrd="0" presId="urn:microsoft.com/office/officeart/2005/8/layout/vProcess5"/>
    <dgm:cxn modelId="{6DB6D314-2635-4949-A0D7-C5D8C0CB1654}" type="presParOf" srcId="{1568245F-108F-4490-BA44-6721CBAFC78A}" destId="{0D65A256-D83D-476D-94E8-679FFFFB597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23F9F5A-1262-4D6A-8892-17AEA63EE108}" type="doc">
      <dgm:prSet loTypeId="urn:microsoft.com/office/officeart/2005/8/layout/vList5" loCatId="list" qsTypeId="urn:microsoft.com/office/officeart/2005/8/quickstyle/simple2" qsCatId="simple" csTypeId="urn:microsoft.com/office/officeart/2005/8/colors/colorful5" csCatId="colorful" phldr="1"/>
      <dgm:spPr/>
      <dgm:t>
        <a:bodyPr/>
        <a:lstStyle/>
        <a:p>
          <a:endParaRPr lang="zh-TW" altLang="en-US"/>
        </a:p>
      </dgm:t>
    </dgm:pt>
    <dgm:pt modelId="{5F78337B-B415-4544-B245-D4BBB9334ACB}">
      <dgm:prSet phldrT="[文字]" custT="1"/>
      <dgm:spPr/>
      <dgm:t>
        <a:bodyPr/>
        <a:lstStyle/>
        <a:p>
          <a:r>
            <a:rPr lang="zh-TW" altLang="en-US" sz="2800" dirty="0" smtClean="0"/>
            <a:t>授權利用</a:t>
          </a:r>
          <a:r>
            <a:rPr lang="en-US" altLang="zh-TW" sz="2800" dirty="0" smtClean="0"/>
            <a:t>(</a:t>
          </a:r>
          <a:r>
            <a:rPr lang="zh-TW" altLang="en-US" sz="2800" dirty="0" smtClean="0"/>
            <a:t>第</a:t>
          </a:r>
          <a:r>
            <a:rPr lang="en-US" altLang="zh-TW" sz="2800" dirty="0" smtClean="0"/>
            <a:t>37</a:t>
          </a:r>
          <a:r>
            <a:rPr lang="zh-TW" altLang="en-US" sz="2800" dirty="0" smtClean="0"/>
            <a:t>條</a:t>
          </a:r>
          <a:r>
            <a:rPr lang="en-US" altLang="zh-TW" sz="2800" dirty="0" smtClean="0"/>
            <a:t>)</a:t>
          </a:r>
          <a:endParaRPr lang="zh-TW" altLang="en-US" sz="2800" dirty="0"/>
        </a:p>
      </dgm:t>
    </dgm:pt>
    <dgm:pt modelId="{EFC7FE63-DE54-417B-9424-F1CAB7EF8217}" type="parTrans" cxnId="{2602AA9F-69C2-4C4F-9257-C5066F643181}">
      <dgm:prSet/>
      <dgm:spPr/>
      <dgm:t>
        <a:bodyPr/>
        <a:lstStyle/>
        <a:p>
          <a:endParaRPr lang="zh-TW" altLang="en-US"/>
        </a:p>
      </dgm:t>
    </dgm:pt>
    <dgm:pt modelId="{AF1D3540-DA4F-4E03-902D-FDCA2507B5BB}" type="sibTrans" cxnId="{2602AA9F-69C2-4C4F-9257-C5066F643181}">
      <dgm:prSet/>
      <dgm:spPr/>
      <dgm:t>
        <a:bodyPr/>
        <a:lstStyle/>
        <a:p>
          <a:endParaRPr lang="zh-TW" altLang="en-US"/>
        </a:p>
      </dgm:t>
    </dgm:pt>
    <dgm:pt modelId="{ACD27583-D2E5-45E8-B946-B37B0EEE2343}">
      <dgm:prSet phldrT="[文字]" custT="1"/>
      <dgm:spPr/>
      <dgm:t>
        <a:bodyPr/>
        <a:lstStyle/>
        <a:p>
          <a:r>
            <a:rPr lang="zh-TW" altLang="en-US" sz="1800" b="0" dirty="0" smtClean="0">
              <a:latin typeface="標楷體" pitchFamily="65" charset="-120"/>
              <a:ea typeface="標楷體" pitchFamily="65" charset="-120"/>
            </a:rPr>
            <a:t>著作財產權人得授權他人利用著作</a:t>
          </a:r>
          <a:endParaRPr lang="zh-TW" altLang="en-US" sz="1800" b="0" dirty="0"/>
        </a:p>
      </dgm:t>
    </dgm:pt>
    <dgm:pt modelId="{5188E9DA-ED9A-4A90-9C65-B9A4C16719F4}" type="parTrans" cxnId="{37D17430-1514-46F2-AA9C-12EC9E68ED3D}">
      <dgm:prSet/>
      <dgm:spPr/>
      <dgm:t>
        <a:bodyPr/>
        <a:lstStyle/>
        <a:p>
          <a:endParaRPr lang="zh-TW" altLang="en-US"/>
        </a:p>
      </dgm:t>
    </dgm:pt>
    <dgm:pt modelId="{9EC8DF35-D61C-4524-9FD0-0AC91B5F8572}" type="sibTrans" cxnId="{37D17430-1514-46F2-AA9C-12EC9E68ED3D}">
      <dgm:prSet/>
      <dgm:spPr/>
      <dgm:t>
        <a:bodyPr/>
        <a:lstStyle/>
        <a:p>
          <a:endParaRPr lang="zh-TW" altLang="en-US"/>
        </a:p>
      </dgm:t>
    </dgm:pt>
    <dgm:pt modelId="{B4B4A8E4-033D-4DB7-A164-ECB7D422BF12}">
      <dgm:prSet phldrT="[文字]" custT="1"/>
      <dgm:spPr/>
      <dgm:t>
        <a:bodyPr/>
        <a:lstStyle/>
        <a:p>
          <a:r>
            <a:rPr lang="zh-TW" altLang="en-US" sz="1800" b="1" dirty="0" smtClean="0">
              <a:latin typeface="標楷體" pitchFamily="65" charset="-120"/>
              <a:ea typeface="標楷體" pitchFamily="65" charset="-120"/>
            </a:rPr>
            <a:t>授權利用之地域、時間等事項，依當事人之約定</a:t>
          </a:r>
          <a:endParaRPr lang="zh-TW" altLang="en-US" sz="1800" dirty="0"/>
        </a:p>
      </dgm:t>
    </dgm:pt>
    <dgm:pt modelId="{BB744EDD-4EDD-41A8-9399-633880DB735E}" type="parTrans" cxnId="{5ADFF0CD-AF28-4BC5-B6D6-01D852AE0D58}">
      <dgm:prSet/>
      <dgm:spPr/>
      <dgm:t>
        <a:bodyPr/>
        <a:lstStyle/>
        <a:p>
          <a:endParaRPr lang="zh-TW" altLang="en-US"/>
        </a:p>
      </dgm:t>
    </dgm:pt>
    <dgm:pt modelId="{0AB382B8-1356-48CC-90EB-5C61577DACE9}" type="sibTrans" cxnId="{5ADFF0CD-AF28-4BC5-B6D6-01D852AE0D58}">
      <dgm:prSet/>
      <dgm:spPr/>
      <dgm:t>
        <a:bodyPr/>
        <a:lstStyle/>
        <a:p>
          <a:endParaRPr lang="zh-TW" altLang="en-US"/>
        </a:p>
      </dgm:t>
    </dgm:pt>
    <dgm:pt modelId="{0729BD94-5A5D-4FC9-8308-E32D8928F5A6}">
      <dgm:prSet phldrT="[文字]" custT="1"/>
      <dgm:spPr/>
      <dgm:t>
        <a:bodyPr/>
        <a:lstStyle/>
        <a:p>
          <a:r>
            <a:rPr lang="zh-TW" altLang="en-US" sz="2800" dirty="0" smtClean="0"/>
            <a:t>非專屬授權</a:t>
          </a:r>
          <a:endParaRPr lang="zh-TW" altLang="en-US" sz="2800" dirty="0"/>
        </a:p>
      </dgm:t>
    </dgm:pt>
    <dgm:pt modelId="{B33E0F54-DB46-49BA-BE68-8536878CFB89}" type="parTrans" cxnId="{9E53E929-BEFF-43F2-A6FF-9FB3D8AF1F3D}">
      <dgm:prSet/>
      <dgm:spPr/>
      <dgm:t>
        <a:bodyPr/>
        <a:lstStyle/>
        <a:p>
          <a:endParaRPr lang="zh-TW" altLang="en-US"/>
        </a:p>
      </dgm:t>
    </dgm:pt>
    <dgm:pt modelId="{BAA4C1CF-84C5-4C29-B8DA-8427708DBA02}" type="sibTrans" cxnId="{9E53E929-BEFF-43F2-A6FF-9FB3D8AF1F3D}">
      <dgm:prSet/>
      <dgm:spPr/>
      <dgm:t>
        <a:bodyPr/>
        <a:lstStyle/>
        <a:p>
          <a:endParaRPr lang="zh-TW" altLang="en-US"/>
        </a:p>
      </dgm:t>
    </dgm:pt>
    <dgm:pt modelId="{3650FBB0-D0EE-4A90-B3E1-FD46B9A9C274}">
      <dgm:prSet phldrT="[文字]" custT="1"/>
      <dgm:spPr/>
      <dgm:t>
        <a:bodyPr/>
        <a:lstStyle/>
        <a:p>
          <a:r>
            <a:rPr lang="zh-TW" altLang="en-US" sz="2000" dirty="0" smtClean="0"/>
            <a:t>著作財產權人</a:t>
          </a:r>
          <a:r>
            <a:rPr lang="zh-TW" altLang="en-US" sz="2000" b="1" dirty="0" smtClean="0"/>
            <a:t>得授權多人，不受限制</a:t>
          </a:r>
          <a:endParaRPr lang="zh-TW" altLang="en-US" sz="2000" b="1" dirty="0"/>
        </a:p>
      </dgm:t>
    </dgm:pt>
    <dgm:pt modelId="{8CFDA829-C27C-4239-8CFC-D4CF759834D7}" type="parTrans" cxnId="{167D3F51-4379-484C-AE3E-89A62BFDE51F}">
      <dgm:prSet/>
      <dgm:spPr/>
      <dgm:t>
        <a:bodyPr/>
        <a:lstStyle/>
        <a:p>
          <a:endParaRPr lang="zh-TW" altLang="en-US"/>
        </a:p>
      </dgm:t>
    </dgm:pt>
    <dgm:pt modelId="{5A255394-22AB-4511-900C-70501BBF0346}" type="sibTrans" cxnId="{167D3F51-4379-484C-AE3E-89A62BFDE51F}">
      <dgm:prSet/>
      <dgm:spPr/>
      <dgm:t>
        <a:bodyPr/>
        <a:lstStyle/>
        <a:p>
          <a:endParaRPr lang="zh-TW" altLang="en-US"/>
        </a:p>
      </dgm:t>
    </dgm:pt>
    <dgm:pt modelId="{1F565766-C8AA-40F7-8CBD-93E9D246B7A6}">
      <dgm:prSet phldrT="[文字]" custT="1"/>
      <dgm:spPr/>
      <dgm:t>
        <a:bodyPr/>
        <a:lstStyle/>
        <a:p>
          <a:r>
            <a:rPr lang="zh-TW" altLang="en-US" sz="2800" dirty="0" smtClean="0"/>
            <a:t>專屬授權</a:t>
          </a:r>
          <a:endParaRPr lang="zh-TW" altLang="en-US" sz="2800" dirty="0"/>
        </a:p>
      </dgm:t>
    </dgm:pt>
    <dgm:pt modelId="{DD4215C2-E805-4C6F-8EBD-C00867D8A9F3}" type="parTrans" cxnId="{0D0F88C2-26F8-4358-ACB9-853B0FC1B681}">
      <dgm:prSet/>
      <dgm:spPr/>
      <dgm:t>
        <a:bodyPr/>
        <a:lstStyle/>
        <a:p>
          <a:endParaRPr lang="zh-TW" altLang="en-US"/>
        </a:p>
      </dgm:t>
    </dgm:pt>
    <dgm:pt modelId="{4E1B9F73-8EDA-4C5B-B455-901CDFBC0873}" type="sibTrans" cxnId="{0D0F88C2-26F8-4358-ACB9-853B0FC1B681}">
      <dgm:prSet/>
      <dgm:spPr/>
      <dgm:t>
        <a:bodyPr/>
        <a:lstStyle/>
        <a:p>
          <a:endParaRPr lang="zh-TW" altLang="en-US"/>
        </a:p>
      </dgm:t>
    </dgm:pt>
    <dgm:pt modelId="{CB7C12A8-A9C2-4181-B76E-B582CCF8FDBE}">
      <dgm:prSet phldrT="[文字]" custT="1"/>
      <dgm:spPr/>
      <dgm:t>
        <a:bodyPr/>
        <a:lstStyle/>
        <a:p>
          <a:r>
            <a:rPr lang="zh-TW" altLang="en-US" sz="1600" dirty="0" smtClean="0"/>
            <a:t>獨占的許諾，在專屬</a:t>
          </a:r>
          <a:r>
            <a:rPr lang="zh-TW" altLang="en-US" sz="1600" b="1" dirty="0" smtClean="0">
              <a:latin typeface="標楷體" pitchFamily="65" charset="-120"/>
              <a:ea typeface="標楷體" pitchFamily="65" charset="-120"/>
            </a:rPr>
            <a:t>授權之範圍內，著作財產權人不得行使權利、不得就同一內容再授權第三人</a:t>
          </a:r>
          <a:endParaRPr lang="zh-TW" altLang="en-US" sz="1600" dirty="0"/>
        </a:p>
      </dgm:t>
    </dgm:pt>
    <dgm:pt modelId="{C93580E2-0539-4D4C-8D7F-E92585CF5CC6}" type="parTrans" cxnId="{3A3BF406-8181-4EDC-9CE4-4F19A52A50C8}">
      <dgm:prSet/>
      <dgm:spPr/>
      <dgm:t>
        <a:bodyPr/>
        <a:lstStyle/>
        <a:p>
          <a:endParaRPr lang="zh-TW" altLang="en-US"/>
        </a:p>
      </dgm:t>
    </dgm:pt>
    <dgm:pt modelId="{8239B3F3-FE11-4A7D-BBCA-7D96F719FC8D}" type="sibTrans" cxnId="{3A3BF406-8181-4EDC-9CE4-4F19A52A50C8}">
      <dgm:prSet/>
      <dgm:spPr/>
      <dgm:t>
        <a:bodyPr/>
        <a:lstStyle/>
        <a:p>
          <a:endParaRPr lang="zh-TW" altLang="en-US"/>
        </a:p>
      </dgm:t>
    </dgm:pt>
    <dgm:pt modelId="{A5076EBD-2DA5-4123-88A4-0A729FF7B979}">
      <dgm:prSet phldrT="[文字]" custT="1"/>
      <dgm:spPr/>
      <dgm:t>
        <a:bodyPr/>
        <a:lstStyle/>
        <a:p>
          <a:r>
            <a:rPr lang="zh-TW" altLang="en-US" sz="1600" dirty="0" smtClean="0"/>
            <a:t>專屬被授權人得以自己名義為訴訟上之行為</a:t>
          </a:r>
          <a:endParaRPr lang="zh-TW" altLang="en-US" sz="1600" dirty="0"/>
        </a:p>
      </dgm:t>
    </dgm:pt>
    <dgm:pt modelId="{F8952D43-BB38-4789-99D7-C2BF4F4A90DD}" type="parTrans" cxnId="{19C90D48-D88B-49A5-BF9F-E3B3DF74DF23}">
      <dgm:prSet/>
      <dgm:spPr/>
      <dgm:t>
        <a:bodyPr/>
        <a:lstStyle/>
        <a:p>
          <a:endParaRPr lang="zh-TW" altLang="en-US"/>
        </a:p>
      </dgm:t>
    </dgm:pt>
    <dgm:pt modelId="{4D193E85-ACEB-4EE1-A524-F31BE4444B34}" type="sibTrans" cxnId="{19C90D48-D88B-49A5-BF9F-E3B3DF74DF23}">
      <dgm:prSet/>
      <dgm:spPr/>
      <dgm:t>
        <a:bodyPr/>
        <a:lstStyle/>
        <a:p>
          <a:endParaRPr lang="zh-TW" altLang="en-US"/>
        </a:p>
      </dgm:t>
    </dgm:pt>
    <dgm:pt modelId="{47E48557-3D4A-45D7-AA89-D9437B3C6BB7}">
      <dgm:prSet phldrT="[文字]" custT="1"/>
      <dgm:spPr/>
      <dgm:t>
        <a:bodyPr/>
        <a:lstStyle/>
        <a:p>
          <a:r>
            <a:rPr lang="zh-TW" altLang="en-US" sz="1800" b="1" dirty="0" smtClean="0">
              <a:latin typeface="標楷體" pitchFamily="65" charset="-120"/>
              <a:ea typeface="標楷體" pitchFamily="65" charset="-120"/>
            </a:rPr>
            <a:t>其約定不明之部分，推定為未授權</a:t>
          </a:r>
          <a:endParaRPr lang="zh-TW" altLang="en-US" sz="1800" dirty="0"/>
        </a:p>
      </dgm:t>
    </dgm:pt>
    <dgm:pt modelId="{26C7414D-2939-4D85-8745-F961DB7878FB}" type="parTrans" cxnId="{1069D268-6D98-47D4-9E47-B3D082B63908}">
      <dgm:prSet/>
      <dgm:spPr/>
      <dgm:t>
        <a:bodyPr/>
        <a:lstStyle/>
        <a:p>
          <a:endParaRPr lang="zh-TW" altLang="en-US"/>
        </a:p>
      </dgm:t>
    </dgm:pt>
    <dgm:pt modelId="{BBCDA5CC-9C18-413C-A79F-CC5A6F52437D}" type="sibTrans" cxnId="{1069D268-6D98-47D4-9E47-B3D082B63908}">
      <dgm:prSet/>
      <dgm:spPr/>
      <dgm:t>
        <a:bodyPr/>
        <a:lstStyle/>
        <a:p>
          <a:endParaRPr lang="zh-TW" altLang="en-US"/>
        </a:p>
      </dgm:t>
    </dgm:pt>
    <dgm:pt modelId="{5B91CA69-FC72-4AB2-AF1C-1F88F9AFE2F2}">
      <dgm:prSet phldrT="[文字]" custT="1"/>
      <dgm:spPr/>
      <dgm:t>
        <a:bodyPr/>
        <a:lstStyle/>
        <a:p>
          <a:r>
            <a:rPr lang="zh-TW" altLang="en-US" sz="2000" dirty="0" smtClean="0"/>
            <a:t>原則禁止再授權</a:t>
          </a:r>
          <a:r>
            <a:rPr lang="en-US" altLang="zh-TW" sz="2000" dirty="0" smtClean="0"/>
            <a:t>(</a:t>
          </a:r>
          <a:r>
            <a:rPr lang="zh-TW" altLang="en-US" sz="2000" dirty="0" smtClean="0"/>
            <a:t>第</a:t>
          </a:r>
          <a:r>
            <a:rPr lang="en-US" altLang="zh-TW" sz="2000" dirty="0" smtClean="0"/>
            <a:t>37</a:t>
          </a:r>
          <a:r>
            <a:rPr lang="zh-TW" altLang="en-US" sz="2000" dirty="0" smtClean="0"/>
            <a:t>條第</a:t>
          </a:r>
          <a:r>
            <a:rPr lang="en-US" altLang="zh-TW" sz="2000" dirty="0" smtClean="0"/>
            <a:t>3</a:t>
          </a:r>
          <a:r>
            <a:rPr lang="zh-TW" altLang="en-US" sz="2000" dirty="0" smtClean="0"/>
            <a:t>項</a:t>
          </a:r>
          <a:r>
            <a:rPr lang="en-US" altLang="zh-TW" sz="2000" dirty="0" smtClean="0"/>
            <a:t>)</a:t>
          </a:r>
          <a:endParaRPr lang="zh-TW" altLang="en-US" sz="2000" dirty="0"/>
        </a:p>
      </dgm:t>
    </dgm:pt>
    <dgm:pt modelId="{60D351EC-B0C4-439B-A750-2BE84E833DA3}" type="parTrans" cxnId="{9DB5AFFD-204D-43A3-946C-19C0BE4E7D21}">
      <dgm:prSet/>
      <dgm:spPr/>
      <dgm:t>
        <a:bodyPr/>
        <a:lstStyle/>
        <a:p>
          <a:endParaRPr lang="zh-TW" altLang="en-US"/>
        </a:p>
      </dgm:t>
    </dgm:pt>
    <dgm:pt modelId="{65E72F8D-8C81-43E3-AFCB-915CC00671F2}" type="sibTrans" cxnId="{9DB5AFFD-204D-43A3-946C-19C0BE4E7D21}">
      <dgm:prSet/>
      <dgm:spPr/>
      <dgm:t>
        <a:bodyPr/>
        <a:lstStyle/>
        <a:p>
          <a:endParaRPr lang="zh-TW" altLang="en-US"/>
        </a:p>
      </dgm:t>
    </dgm:pt>
    <dgm:pt modelId="{9F793351-FE32-49C2-93A5-33EAFDA7BE8E}">
      <dgm:prSet phldrT="[文字]" custT="1"/>
      <dgm:spPr/>
      <dgm:t>
        <a:bodyPr/>
        <a:lstStyle/>
        <a:p>
          <a:r>
            <a:rPr lang="zh-TW" altLang="en-US" sz="1600" dirty="0" smtClean="0"/>
            <a:t>著作財產權人在專屬授權範圍內，不得行使權利</a:t>
          </a:r>
          <a:endParaRPr lang="zh-TW" altLang="en-US" sz="1600" dirty="0"/>
        </a:p>
      </dgm:t>
    </dgm:pt>
    <dgm:pt modelId="{02DC44AD-A9CF-41E7-9FEA-FCAE4DD9BFEA}" type="parTrans" cxnId="{F4D64644-97E6-409A-AC51-F8873E3230A1}">
      <dgm:prSet/>
      <dgm:spPr/>
      <dgm:t>
        <a:bodyPr/>
        <a:lstStyle/>
        <a:p>
          <a:endParaRPr lang="zh-TW" altLang="en-US"/>
        </a:p>
      </dgm:t>
    </dgm:pt>
    <dgm:pt modelId="{2DE60251-25C6-459A-8FC5-A4EA7115EC0B}" type="sibTrans" cxnId="{F4D64644-97E6-409A-AC51-F8873E3230A1}">
      <dgm:prSet/>
      <dgm:spPr/>
      <dgm:t>
        <a:bodyPr/>
        <a:lstStyle/>
        <a:p>
          <a:endParaRPr lang="zh-TW" altLang="en-US"/>
        </a:p>
      </dgm:t>
    </dgm:pt>
    <dgm:pt modelId="{2C5ED3C5-27B0-463A-A0AF-99D919DA0343}" type="pres">
      <dgm:prSet presAssocID="{623F9F5A-1262-4D6A-8892-17AEA63EE108}" presName="Name0" presStyleCnt="0">
        <dgm:presLayoutVars>
          <dgm:dir/>
          <dgm:animLvl val="lvl"/>
          <dgm:resizeHandles val="exact"/>
        </dgm:presLayoutVars>
      </dgm:prSet>
      <dgm:spPr/>
      <dgm:t>
        <a:bodyPr/>
        <a:lstStyle/>
        <a:p>
          <a:endParaRPr lang="zh-TW" altLang="en-US"/>
        </a:p>
      </dgm:t>
    </dgm:pt>
    <dgm:pt modelId="{5182C37E-3D6F-4991-96B4-0968AA5CD5B7}" type="pres">
      <dgm:prSet presAssocID="{5F78337B-B415-4544-B245-D4BBB9334ACB}" presName="linNode" presStyleCnt="0"/>
      <dgm:spPr/>
      <dgm:t>
        <a:bodyPr/>
        <a:lstStyle/>
        <a:p>
          <a:endParaRPr lang="zh-TW" altLang="en-US"/>
        </a:p>
      </dgm:t>
    </dgm:pt>
    <dgm:pt modelId="{6AB1F05F-EE18-4C77-B4E0-0EA7D5A6D02E}" type="pres">
      <dgm:prSet presAssocID="{5F78337B-B415-4544-B245-D4BBB9334ACB}" presName="parentText" presStyleLbl="node1" presStyleIdx="0" presStyleCnt="3" custScaleX="76298">
        <dgm:presLayoutVars>
          <dgm:chMax val="1"/>
          <dgm:bulletEnabled val="1"/>
        </dgm:presLayoutVars>
      </dgm:prSet>
      <dgm:spPr/>
      <dgm:t>
        <a:bodyPr/>
        <a:lstStyle/>
        <a:p>
          <a:endParaRPr lang="zh-TW" altLang="en-US"/>
        </a:p>
      </dgm:t>
    </dgm:pt>
    <dgm:pt modelId="{CD00136E-F87D-41C7-9E04-8A7100D71203}" type="pres">
      <dgm:prSet presAssocID="{5F78337B-B415-4544-B245-D4BBB9334ACB}" presName="descendantText" presStyleLbl="alignAccFollowNode1" presStyleIdx="0" presStyleCnt="3" custScaleX="106077" custScaleY="127538">
        <dgm:presLayoutVars>
          <dgm:bulletEnabled val="1"/>
        </dgm:presLayoutVars>
      </dgm:prSet>
      <dgm:spPr/>
      <dgm:t>
        <a:bodyPr/>
        <a:lstStyle/>
        <a:p>
          <a:endParaRPr lang="zh-TW" altLang="en-US"/>
        </a:p>
      </dgm:t>
    </dgm:pt>
    <dgm:pt modelId="{A9B5C254-0B1F-4A70-8EA1-0B0276F75849}" type="pres">
      <dgm:prSet presAssocID="{AF1D3540-DA4F-4E03-902D-FDCA2507B5BB}" presName="sp" presStyleCnt="0"/>
      <dgm:spPr/>
      <dgm:t>
        <a:bodyPr/>
        <a:lstStyle/>
        <a:p>
          <a:endParaRPr lang="zh-TW" altLang="en-US"/>
        </a:p>
      </dgm:t>
    </dgm:pt>
    <dgm:pt modelId="{277D3F6A-49AB-49F7-A91A-6A42085F0E4E}" type="pres">
      <dgm:prSet presAssocID="{0729BD94-5A5D-4FC9-8308-E32D8928F5A6}" presName="linNode" presStyleCnt="0"/>
      <dgm:spPr/>
      <dgm:t>
        <a:bodyPr/>
        <a:lstStyle/>
        <a:p>
          <a:endParaRPr lang="zh-TW" altLang="en-US"/>
        </a:p>
      </dgm:t>
    </dgm:pt>
    <dgm:pt modelId="{D49FCC8A-FE25-4DB6-AE34-76D2C68371F4}" type="pres">
      <dgm:prSet presAssocID="{0729BD94-5A5D-4FC9-8308-E32D8928F5A6}" presName="parentText" presStyleLbl="node1" presStyleIdx="1" presStyleCnt="3" custScaleX="79971">
        <dgm:presLayoutVars>
          <dgm:chMax val="1"/>
          <dgm:bulletEnabled val="1"/>
        </dgm:presLayoutVars>
      </dgm:prSet>
      <dgm:spPr/>
      <dgm:t>
        <a:bodyPr/>
        <a:lstStyle/>
        <a:p>
          <a:endParaRPr lang="zh-TW" altLang="en-US"/>
        </a:p>
      </dgm:t>
    </dgm:pt>
    <dgm:pt modelId="{3D0DB679-6696-443F-815F-45A56158D3D2}" type="pres">
      <dgm:prSet presAssocID="{0729BD94-5A5D-4FC9-8308-E32D8928F5A6}" presName="descendantText" presStyleLbl="alignAccFollowNode1" presStyleIdx="1" presStyleCnt="3" custScaleX="109242" custScaleY="114580">
        <dgm:presLayoutVars>
          <dgm:bulletEnabled val="1"/>
        </dgm:presLayoutVars>
      </dgm:prSet>
      <dgm:spPr/>
      <dgm:t>
        <a:bodyPr/>
        <a:lstStyle/>
        <a:p>
          <a:endParaRPr lang="zh-TW" altLang="en-US"/>
        </a:p>
      </dgm:t>
    </dgm:pt>
    <dgm:pt modelId="{D6BCB52A-2AE9-4266-BE79-4850A2422F2B}" type="pres">
      <dgm:prSet presAssocID="{BAA4C1CF-84C5-4C29-B8DA-8427708DBA02}" presName="sp" presStyleCnt="0"/>
      <dgm:spPr/>
      <dgm:t>
        <a:bodyPr/>
        <a:lstStyle/>
        <a:p>
          <a:endParaRPr lang="zh-TW" altLang="en-US"/>
        </a:p>
      </dgm:t>
    </dgm:pt>
    <dgm:pt modelId="{1963F595-3F06-4C14-B0CE-990AF0D5E5E8}" type="pres">
      <dgm:prSet presAssocID="{1F565766-C8AA-40F7-8CBD-93E9D246B7A6}" presName="linNode" presStyleCnt="0"/>
      <dgm:spPr/>
      <dgm:t>
        <a:bodyPr/>
        <a:lstStyle/>
        <a:p>
          <a:endParaRPr lang="zh-TW" altLang="en-US"/>
        </a:p>
      </dgm:t>
    </dgm:pt>
    <dgm:pt modelId="{958C0E0B-5A9B-4BBB-B96E-E7506877B69E}" type="pres">
      <dgm:prSet presAssocID="{1F565766-C8AA-40F7-8CBD-93E9D246B7A6}" presName="parentText" presStyleLbl="node1" presStyleIdx="2" presStyleCnt="3" custScaleX="80784">
        <dgm:presLayoutVars>
          <dgm:chMax val="1"/>
          <dgm:bulletEnabled val="1"/>
        </dgm:presLayoutVars>
      </dgm:prSet>
      <dgm:spPr/>
      <dgm:t>
        <a:bodyPr/>
        <a:lstStyle/>
        <a:p>
          <a:endParaRPr lang="zh-TW" altLang="en-US"/>
        </a:p>
      </dgm:t>
    </dgm:pt>
    <dgm:pt modelId="{17B99E2F-C848-429E-94EC-950856DA361C}" type="pres">
      <dgm:prSet presAssocID="{1F565766-C8AA-40F7-8CBD-93E9D246B7A6}" presName="descendantText" presStyleLbl="alignAccFollowNode1" presStyleIdx="2" presStyleCnt="3" custScaleX="109769" custScaleY="119112">
        <dgm:presLayoutVars>
          <dgm:bulletEnabled val="1"/>
        </dgm:presLayoutVars>
      </dgm:prSet>
      <dgm:spPr/>
      <dgm:t>
        <a:bodyPr/>
        <a:lstStyle/>
        <a:p>
          <a:endParaRPr lang="zh-TW" altLang="en-US"/>
        </a:p>
      </dgm:t>
    </dgm:pt>
  </dgm:ptLst>
  <dgm:cxnLst>
    <dgm:cxn modelId="{5ADFF0CD-AF28-4BC5-B6D6-01D852AE0D58}" srcId="{5F78337B-B415-4544-B245-D4BBB9334ACB}" destId="{B4B4A8E4-033D-4DB7-A164-ECB7D422BF12}" srcOrd="1" destOrd="0" parTransId="{BB744EDD-4EDD-41A8-9399-633880DB735E}" sibTransId="{0AB382B8-1356-48CC-90EB-5C61577DACE9}"/>
    <dgm:cxn modelId="{3A3BF406-8181-4EDC-9CE4-4F19A52A50C8}" srcId="{1F565766-C8AA-40F7-8CBD-93E9D246B7A6}" destId="{CB7C12A8-A9C2-4181-B76E-B582CCF8FDBE}" srcOrd="0" destOrd="0" parTransId="{C93580E2-0539-4D4C-8D7F-E92585CF5CC6}" sibTransId="{8239B3F3-FE11-4A7D-BBCA-7D96F719FC8D}"/>
    <dgm:cxn modelId="{37D17430-1514-46F2-AA9C-12EC9E68ED3D}" srcId="{5F78337B-B415-4544-B245-D4BBB9334ACB}" destId="{ACD27583-D2E5-45E8-B946-B37B0EEE2343}" srcOrd="0" destOrd="0" parTransId="{5188E9DA-ED9A-4A90-9C65-B9A4C16719F4}" sibTransId="{9EC8DF35-D61C-4524-9FD0-0AC91B5F8572}"/>
    <dgm:cxn modelId="{9DB5AFFD-204D-43A3-946C-19C0BE4E7D21}" srcId="{0729BD94-5A5D-4FC9-8308-E32D8928F5A6}" destId="{5B91CA69-FC72-4AB2-AF1C-1F88F9AFE2F2}" srcOrd="1" destOrd="0" parTransId="{60D351EC-B0C4-439B-A750-2BE84E833DA3}" sibTransId="{65E72F8D-8C81-43E3-AFCB-915CC00671F2}"/>
    <dgm:cxn modelId="{167D3F51-4379-484C-AE3E-89A62BFDE51F}" srcId="{0729BD94-5A5D-4FC9-8308-E32D8928F5A6}" destId="{3650FBB0-D0EE-4A90-B3E1-FD46B9A9C274}" srcOrd="0" destOrd="0" parTransId="{8CFDA829-C27C-4239-8CFC-D4CF759834D7}" sibTransId="{5A255394-22AB-4511-900C-70501BBF0346}"/>
    <dgm:cxn modelId="{F4D64644-97E6-409A-AC51-F8873E3230A1}" srcId="{1F565766-C8AA-40F7-8CBD-93E9D246B7A6}" destId="{9F793351-FE32-49C2-93A5-33EAFDA7BE8E}" srcOrd="2" destOrd="0" parTransId="{02DC44AD-A9CF-41E7-9FEA-FCAE4DD9BFEA}" sibTransId="{2DE60251-25C6-459A-8FC5-A4EA7115EC0B}"/>
    <dgm:cxn modelId="{4AB26295-F1F0-4B07-A5F3-A05E9D574E44}" type="presOf" srcId="{ACD27583-D2E5-45E8-B946-B37B0EEE2343}" destId="{CD00136E-F87D-41C7-9E04-8A7100D71203}" srcOrd="0" destOrd="0" presId="urn:microsoft.com/office/officeart/2005/8/layout/vList5"/>
    <dgm:cxn modelId="{A4DCF836-8B15-4C7C-AF9B-4B2B207A7B94}" type="presOf" srcId="{9F793351-FE32-49C2-93A5-33EAFDA7BE8E}" destId="{17B99E2F-C848-429E-94EC-950856DA361C}" srcOrd="0" destOrd="2" presId="urn:microsoft.com/office/officeart/2005/8/layout/vList5"/>
    <dgm:cxn modelId="{E6245864-92A4-45EA-8375-27F503C965A1}" type="presOf" srcId="{47E48557-3D4A-45D7-AA89-D9437B3C6BB7}" destId="{CD00136E-F87D-41C7-9E04-8A7100D71203}" srcOrd="0" destOrd="2" presId="urn:microsoft.com/office/officeart/2005/8/layout/vList5"/>
    <dgm:cxn modelId="{32E6090A-D0E1-4A5A-88B8-2515736C17DA}" type="presOf" srcId="{5B91CA69-FC72-4AB2-AF1C-1F88F9AFE2F2}" destId="{3D0DB679-6696-443F-815F-45A56158D3D2}" srcOrd="0" destOrd="1" presId="urn:microsoft.com/office/officeart/2005/8/layout/vList5"/>
    <dgm:cxn modelId="{A9998C9B-5A68-4E21-BEA3-92DF2685C067}" type="presOf" srcId="{1F565766-C8AA-40F7-8CBD-93E9D246B7A6}" destId="{958C0E0B-5A9B-4BBB-B96E-E7506877B69E}" srcOrd="0" destOrd="0" presId="urn:microsoft.com/office/officeart/2005/8/layout/vList5"/>
    <dgm:cxn modelId="{ABF5ADB8-5789-4F2F-BCA7-5108E7D2C001}" type="presOf" srcId="{3650FBB0-D0EE-4A90-B3E1-FD46B9A9C274}" destId="{3D0DB679-6696-443F-815F-45A56158D3D2}" srcOrd="0" destOrd="0" presId="urn:microsoft.com/office/officeart/2005/8/layout/vList5"/>
    <dgm:cxn modelId="{19C90D48-D88B-49A5-BF9F-E3B3DF74DF23}" srcId="{1F565766-C8AA-40F7-8CBD-93E9D246B7A6}" destId="{A5076EBD-2DA5-4123-88A4-0A729FF7B979}" srcOrd="1" destOrd="0" parTransId="{F8952D43-BB38-4789-99D7-C2BF4F4A90DD}" sibTransId="{4D193E85-ACEB-4EE1-A524-F31BE4444B34}"/>
    <dgm:cxn modelId="{2602AA9F-69C2-4C4F-9257-C5066F643181}" srcId="{623F9F5A-1262-4D6A-8892-17AEA63EE108}" destId="{5F78337B-B415-4544-B245-D4BBB9334ACB}" srcOrd="0" destOrd="0" parTransId="{EFC7FE63-DE54-417B-9424-F1CAB7EF8217}" sibTransId="{AF1D3540-DA4F-4E03-902D-FDCA2507B5BB}"/>
    <dgm:cxn modelId="{DE6A5411-F1A9-467D-B66A-8B4BD8CD8490}" type="presOf" srcId="{0729BD94-5A5D-4FC9-8308-E32D8928F5A6}" destId="{D49FCC8A-FE25-4DB6-AE34-76D2C68371F4}" srcOrd="0" destOrd="0" presId="urn:microsoft.com/office/officeart/2005/8/layout/vList5"/>
    <dgm:cxn modelId="{A774F0A1-3563-462B-A392-4D5287C86615}" type="presOf" srcId="{5F78337B-B415-4544-B245-D4BBB9334ACB}" destId="{6AB1F05F-EE18-4C77-B4E0-0EA7D5A6D02E}" srcOrd="0" destOrd="0" presId="urn:microsoft.com/office/officeart/2005/8/layout/vList5"/>
    <dgm:cxn modelId="{0D0F88C2-26F8-4358-ACB9-853B0FC1B681}" srcId="{623F9F5A-1262-4D6A-8892-17AEA63EE108}" destId="{1F565766-C8AA-40F7-8CBD-93E9D246B7A6}" srcOrd="2" destOrd="0" parTransId="{DD4215C2-E805-4C6F-8EBD-C00867D8A9F3}" sibTransId="{4E1B9F73-8EDA-4C5B-B455-901CDFBC0873}"/>
    <dgm:cxn modelId="{1069D268-6D98-47D4-9E47-B3D082B63908}" srcId="{5F78337B-B415-4544-B245-D4BBB9334ACB}" destId="{47E48557-3D4A-45D7-AA89-D9437B3C6BB7}" srcOrd="2" destOrd="0" parTransId="{26C7414D-2939-4D85-8745-F961DB7878FB}" sibTransId="{BBCDA5CC-9C18-413C-A79F-CC5A6F52437D}"/>
    <dgm:cxn modelId="{71E3C802-F6AD-47B7-9668-42FA5AE9C8D4}" type="presOf" srcId="{623F9F5A-1262-4D6A-8892-17AEA63EE108}" destId="{2C5ED3C5-27B0-463A-A0AF-99D919DA0343}" srcOrd="0" destOrd="0" presId="urn:microsoft.com/office/officeart/2005/8/layout/vList5"/>
    <dgm:cxn modelId="{B015CB6A-CF8D-4B93-84CD-9CFE5ED83D3C}" type="presOf" srcId="{A5076EBD-2DA5-4123-88A4-0A729FF7B979}" destId="{17B99E2F-C848-429E-94EC-950856DA361C}" srcOrd="0" destOrd="1" presId="urn:microsoft.com/office/officeart/2005/8/layout/vList5"/>
    <dgm:cxn modelId="{20E52616-026F-4D63-8D7C-463AF967FC95}" type="presOf" srcId="{B4B4A8E4-033D-4DB7-A164-ECB7D422BF12}" destId="{CD00136E-F87D-41C7-9E04-8A7100D71203}" srcOrd="0" destOrd="1" presId="urn:microsoft.com/office/officeart/2005/8/layout/vList5"/>
    <dgm:cxn modelId="{9E53E929-BEFF-43F2-A6FF-9FB3D8AF1F3D}" srcId="{623F9F5A-1262-4D6A-8892-17AEA63EE108}" destId="{0729BD94-5A5D-4FC9-8308-E32D8928F5A6}" srcOrd="1" destOrd="0" parTransId="{B33E0F54-DB46-49BA-BE68-8536878CFB89}" sibTransId="{BAA4C1CF-84C5-4C29-B8DA-8427708DBA02}"/>
    <dgm:cxn modelId="{300AE8E3-5540-474E-8956-8B8F29167246}" type="presOf" srcId="{CB7C12A8-A9C2-4181-B76E-B582CCF8FDBE}" destId="{17B99E2F-C848-429E-94EC-950856DA361C}" srcOrd="0" destOrd="0" presId="urn:microsoft.com/office/officeart/2005/8/layout/vList5"/>
    <dgm:cxn modelId="{BCFCDB20-CA43-4455-AED2-AB7134A32202}" type="presParOf" srcId="{2C5ED3C5-27B0-463A-A0AF-99D919DA0343}" destId="{5182C37E-3D6F-4991-96B4-0968AA5CD5B7}" srcOrd="0" destOrd="0" presId="urn:microsoft.com/office/officeart/2005/8/layout/vList5"/>
    <dgm:cxn modelId="{59CA1AA0-0E5A-4896-BB4A-7AD710F848D2}" type="presParOf" srcId="{5182C37E-3D6F-4991-96B4-0968AA5CD5B7}" destId="{6AB1F05F-EE18-4C77-B4E0-0EA7D5A6D02E}" srcOrd="0" destOrd="0" presId="urn:microsoft.com/office/officeart/2005/8/layout/vList5"/>
    <dgm:cxn modelId="{3DBECFCE-4706-49CC-8B8B-E3087EE73CAE}" type="presParOf" srcId="{5182C37E-3D6F-4991-96B4-0968AA5CD5B7}" destId="{CD00136E-F87D-41C7-9E04-8A7100D71203}" srcOrd="1" destOrd="0" presId="urn:microsoft.com/office/officeart/2005/8/layout/vList5"/>
    <dgm:cxn modelId="{EBD0B861-4082-44FC-8DE8-DC4E8F938CEC}" type="presParOf" srcId="{2C5ED3C5-27B0-463A-A0AF-99D919DA0343}" destId="{A9B5C254-0B1F-4A70-8EA1-0B0276F75849}" srcOrd="1" destOrd="0" presId="urn:microsoft.com/office/officeart/2005/8/layout/vList5"/>
    <dgm:cxn modelId="{C5B0FCFF-756D-4967-806E-F25CD95F7BF3}" type="presParOf" srcId="{2C5ED3C5-27B0-463A-A0AF-99D919DA0343}" destId="{277D3F6A-49AB-49F7-A91A-6A42085F0E4E}" srcOrd="2" destOrd="0" presId="urn:microsoft.com/office/officeart/2005/8/layout/vList5"/>
    <dgm:cxn modelId="{2CDA94C0-7D2E-4419-8D15-3FECE44B3F59}" type="presParOf" srcId="{277D3F6A-49AB-49F7-A91A-6A42085F0E4E}" destId="{D49FCC8A-FE25-4DB6-AE34-76D2C68371F4}" srcOrd="0" destOrd="0" presId="urn:microsoft.com/office/officeart/2005/8/layout/vList5"/>
    <dgm:cxn modelId="{38F3A104-CB5B-48BD-9D32-89C917F6A2DC}" type="presParOf" srcId="{277D3F6A-49AB-49F7-A91A-6A42085F0E4E}" destId="{3D0DB679-6696-443F-815F-45A56158D3D2}" srcOrd="1" destOrd="0" presId="urn:microsoft.com/office/officeart/2005/8/layout/vList5"/>
    <dgm:cxn modelId="{1F9CBED2-1C2B-4825-AFC0-BFFBC58E4526}" type="presParOf" srcId="{2C5ED3C5-27B0-463A-A0AF-99D919DA0343}" destId="{D6BCB52A-2AE9-4266-BE79-4850A2422F2B}" srcOrd="3" destOrd="0" presId="urn:microsoft.com/office/officeart/2005/8/layout/vList5"/>
    <dgm:cxn modelId="{503FF6FC-2307-4FD6-A877-216F49B0761F}" type="presParOf" srcId="{2C5ED3C5-27B0-463A-A0AF-99D919DA0343}" destId="{1963F595-3F06-4C14-B0CE-990AF0D5E5E8}" srcOrd="4" destOrd="0" presId="urn:microsoft.com/office/officeart/2005/8/layout/vList5"/>
    <dgm:cxn modelId="{8D43E72D-00B1-43DF-BC32-13600882C0E2}" type="presParOf" srcId="{1963F595-3F06-4C14-B0CE-990AF0D5E5E8}" destId="{958C0E0B-5A9B-4BBB-B96E-E7506877B69E}" srcOrd="0" destOrd="0" presId="urn:microsoft.com/office/officeart/2005/8/layout/vList5"/>
    <dgm:cxn modelId="{6B07DE09-AB49-4745-9BC4-B7CA90A46162}" type="presParOf" srcId="{1963F595-3F06-4C14-B0CE-990AF0D5E5E8}" destId="{17B99E2F-C848-429E-94EC-950856DA361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26E1638-1470-4755-A785-8AD1D44DE5A1}"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zh-TW" altLang="en-US"/>
        </a:p>
      </dgm:t>
    </dgm:pt>
    <dgm:pt modelId="{7E2E27D1-30F6-4EFD-BE8F-9E3ED23085AB}">
      <dgm:prSet phldrT="[文字]" custT="1"/>
      <dgm:spPr/>
      <dgm:t>
        <a:bodyPr/>
        <a:lstStyle/>
        <a:p>
          <a:r>
            <a:rPr lang="zh-TW" altLang="en-US" sz="2000" b="1" dirty="0" smtClean="0">
              <a:latin typeface="標楷體" pitchFamily="65" charset="-120"/>
              <a:ea typeface="標楷體" pitchFamily="65" charset="-120"/>
            </a:rPr>
            <a:t>著作人格權係永久保護，著作財產權有一定之保護期間</a:t>
          </a:r>
          <a:endParaRPr lang="zh-TW" altLang="en-US" sz="2000" dirty="0"/>
        </a:p>
      </dgm:t>
    </dgm:pt>
    <dgm:pt modelId="{06C69E37-3E26-4613-AA3C-557AF7D5710F}" type="parTrans" cxnId="{E9715862-A555-4B6B-AD6B-0DEF4050997D}">
      <dgm:prSet/>
      <dgm:spPr/>
      <dgm:t>
        <a:bodyPr/>
        <a:lstStyle/>
        <a:p>
          <a:endParaRPr lang="zh-TW" altLang="en-US"/>
        </a:p>
      </dgm:t>
    </dgm:pt>
    <dgm:pt modelId="{A33F4D48-F8D9-41C2-BC60-5D9FA24BF3D4}" type="sibTrans" cxnId="{E9715862-A555-4B6B-AD6B-0DEF4050997D}">
      <dgm:prSet/>
      <dgm:spPr/>
      <dgm:t>
        <a:bodyPr/>
        <a:lstStyle/>
        <a:p>
          <a:endParaRPr lang="zh-TW" altLang="en-US"/>
        </a:p>
      </dgm:t>
    </dgm:pt>
    <dgm:pt modelId="{6931765B-44B4-4D77-9837-56A6021318F2}">
      <dgm:prSet phldrT="[文字]"/>
      <dgm:spPr/>
      <dgm:t>
        <a:bodyPr/>
        <a:lstStyle/>
        <a:p>
          <a:r>
            <a:rPr lang="zh-TW" altLang="en-US" dirty="0" smtClean="0"/>
            <a:t>著作財產權原則上為著作人</a:t>
          </a:r>
          <a:r>
            <a:rPr lang="zh-TW" altLang="en-US" b="1" dirty="0" smtClean="0"/>
            <a:t>終身加五十年</a:t>
          </a:r>
          <a:endParaRPr lang="zh-TW" altLang="en-US" b="1" dirty="0"/>
        </a:p>
      </dgm:t>
    </dgm:pt>
    <dgm:pt modelId="{28B34B30-86CD-4DFF-A1D3-51AAF81AD7CC}" type="parTrans" cxnId="{FA70CC9C-9B42-4CC6-9032-12567F0D227A}">
      <dgm:prSet/>
      <dgm:spPr/>
      <dgm:t>
        <a:bodyPr/>
        <a:lstStyle/>
        <a:p>
          <a:endParaRPr lang="zh-TW" altLang="en-US"/>
        </a:p>
      </dgm:t>
    </dgm:pt>
    <dgm:pt modelId="{8D4F7A74-5A7D-4349-A1A6-77B9F6D105FF}" type="sibTrans" cxnId="{FA70CC9C-9B42-4CC6-9032-12567F0D227A}">
      <dgm:prSet/>
      <dgm:spPr/>
      <dgm:t>
        <a:bodyPr/>
        <a:lstStyle/>
        <a:p>
          <a:endParaRPr lang="zh-TW" altLang="en-US"/>
        </a:p>
      </dgm:t>
    </dgm:pt>
    <dgm:pt modelId="{2F1418C3-A62A-40F0-AFE5-9D68FCBF0EFC}">
      <dgm:prSet phldrT="[文字]" custT="1"/>
      <dgm:spPr/>
      <dgm:t>
        <a:bodyPr/>
        <a:lstStyle/>
        <a:p>
          <a:r>
            <a:rPr lang="zh-TW" altLang="en-US" sz="1800" b="1" smtClean="0">
              <a:latin typeface="標楷體" pitchFamily="65" charset="-120"/>
              <a:ea typeface="標楷體" pitchFamily="65" charset="-120"/>
            </a:rPr>
            <a:t>上述存續期間，</a:t>
          </a:r>
          <a:r>
            <a:rPr lang="zh-TW" altLang="en-US" sz="1800" b="1" u="sng" smtClean="0">
              <a:latin typeface="標楷體" pitchFamily="65" charset="-120"/>
              <a:ea typeface="標楷體" pitchFamily="65" charset="-120"/>
            </a:rPr>
            <a:t>以該期間屆滿當年之末日為期間之終止 </a:t>
          </a:r>
          <a:endParaRPr lang="zh-TW" altLang="en-US" sz="1800" dirty="0"/>
        </a:p>
      </dgm:t>
    </dgm:pt>
    <dgm:pt modelId="{378B8B95-967E-42B4-831A-132E17A19B66}" type="parTrans" cxnId="{5BA988AC-A273-4156-A06D-EF7EFE6B94C4}">
      <dgm:prSet/>
      <dgm:spPr/>
      <dgm:t>
        <a:bodyPr/>
        <a:lstStyle/>
        <a:p>
          <a:endParaRPr lang="zh-TW" altLang="en-US"/>
        </a:p>
      </dgm:t>
    </dgm:pt>
    <dgm:pt modelId="{DDA8FEDD-9F8E-4238-9DC0-C20FE116CC38}" type="sibTrans" cxnId="{5BA988AC-A273-4156-A06D-EF7EFE6B94C4}">
      <dgm:prSet/>
      <dgm:spPr/>
      <dgm:t>
        <a:bodyPr/>
        <a:lstStyle/>
        <a:p>
          <a:endParaRPr lang="zh-TW" altLang="en-US"/>
        </a:p>
      </dgm:t>
    </dgm:pt>
    <dgm:pt modelId="{94AA42B5-768A-4F3A-B8F8-C73175454DC4}">
      <dgm:prSet phldrT="[文字]" custT="1"/>
      <dgm:spPr/>
      <dgm:t>
        <a:bodyPr/>
        <a:lstStyle/>
        <a:p>
          <a:r>
            <a:rPr lang="zh-TW" altLang="en-US" sz="1800" b="1" dirty="0" smtClean="0">
              <a:latin typeface="標楷體" pitchFamily="65" charset="-120"/>
              <a:ea typeface="標楷體" pitchFamily="65" charset="-120"/>
            </a:rPr>
            <a:t>於創作完成時起算</a:t>
          </a:r>
          <a:r>
            <a:rPr lang="en-US" altLang="zh-TW" sz="1800" b="1" dirty="0" smtClean="0">
              <a:latin typeface="標楷體" pitchFamily="65" charset="-120"/>
              <a:ea typeface="標楷體" pitchFamily="65" charset="-120"/>
            </a:rPr>
            <a:t>50</a:t>
          </a:r>
          <a:r>
            <a:rPr lang="zh-TW" altLang="en-US" sz="1800" b="1" dirty="0" smtClean="0">
              <a:latin typeface="標楷體" pitchFamily="65" charset="-120"/>
              <a:ea typeface="標楷體" pitchFamily="65" charset="-120"/>
            </a:rPr>
            <a:t>年內未公開發表者，其著作財產權存續至創作完成時起</a:t>
          </a:r>
          <a:r>
            <a:rPr lang="en-US" altLang="zh-TW" sz="1800" b="1" dirty="0" smtClean="0">
              <a:latin typeface="標楷體" pitchFamily="65" charset="-120"/>
              <a:ea typeface="標楷體" pitchFamily="65" charset="-120"/>
            </a:rPr>
            <a:t>50</a:t>
          </a:r>
          <a:r>
            <a:rPr lang="zh-TW" altLang="en-US" sz="1800" b="1" dirty="0" smtClean="0">
              <a:latin typeface="標楷體" pitchFamily="65" charset="-120"/>
              <a:ea typeface="標楷體" pitchFamily="65" charset="-120"/>
            </a:rPr>
            <a:t>年</a:t>
          </a:r>
          <a:endParaRPr lang="zh-TW" altLang="en-US" sz="1800" dirty="0"/>
        </a:p>
      </dgm:t>
    </dgm:pt>
    <dgm:pt modelId="{100FE572-1714-457C-8D2B-D461EFF3EEF5}" type="parTrans" cxnId="{313A41A4-E821-470F-821D-0103D330A268}">
      <dgm:prSet/>
      <dgm:spPr/>
      <dgm:t>
        <a:bodyPr/>
        <a:lstStyle/>
        <a:p>
          <a:endParaRPr lang="zh-TW" altLang="en-US"/>
        </a:p>
      </dgm:t>
    </dgm:pt>
    <dgm:pt modelId="{45C753B0-6F35-4D64-ADDF-AD688D1B48CC}" type="sibTrans" cxnId="{313A41A4-E821-470F-821D-0103D330A268}">
      <dgm:prSet/>
      <dgm:spPr/>
      <dgm:t>
        <a:bodyPr/>
        <a:lstStyle/>
        <a:p>
          <a:endParaRPr lang="zh-TW" altLang="en-US"/>
        </a:p>
      </dgm:t>
    </dgm:pt>
    <dgm:pt modelId="{6C8FB1EC-4C35-4AF7-80C7-77C04EB09F20}">
      <dgm:prSet phldrT="[文字]"/>
      <dgm:spPr/>
      <dgm:t>
        <a:bodyPr/>
        <a:lstStyle/>
        <a:p>
          <a:r>
            <a:rPr lang="zh-TW" altLang="en-US" dirty="0" smtClean="0"/>
            <a:t>特定類別著作</a:t>
          </a:r>
          <a:r>
            <a:rPr lang="en-US" altLang="zh-TW" dirty="0" smtClean="0"/>
            <a:t>(</a:t>
          </a:r>
          <a:r>
            <a:rPr lang="zh-TW" altLang="en-US" dirty="0" smtClean="0"/>
            <a:t>法人、攝影、視聽、錄音及表演）為公開發表以後五十年</a:t>
          </a:r>
          <a:endParaRPr lang="zh-TW" altLang="en-US" dirty="0"/>
        </a:p>
      </dgm:t>
    </dgm:pt>
    <dgm:pt modelId="{ED628DD8-2AC9-420C-9143-C0675AF87DF1}" type="parTrans" cxnId="{BE9B4794-866C-48A8-A1DF-13135688B6C8}">
      <dgm:prSet/>
      <dgm:spPr/>
      <dgm:t>
        <a:bodyPr/>
        <a:lstStyle/>
        <a:p>
          <a:endParaRPr lang="zh-TW" altLang="en-US"/>
        </a:p>
      </dgm:t>
    </dgm:pt>
    <dgm:pt modelId="{02BD2305-F098-4677-85D6-160148EFC807}" type="sibTrans" cxnId="{BE9B4794-866C-48A8-A1DF-13135688B6C8}">
      <dgm:prSet/>
      <dgm:spPr/>
      <dgm:t>
        <a:bodyPr/>
        <a:lstStyle/>
        <a:p>
          <a:endParaRPr lang="zh-TW" altLang="en-US"/>
        </a:p>
      </dgm:t>
    </dgm:pt>
    <dgm:pt modelId="{274464EF-9E98-4494-BFDD-5FF593ED4E7D}" type="pres">
      <dgm:prSet presAssocID="{626E1638-1470-4755-A785-8AD1D44DE5A1}" presName="linear" presStyleCnt="0">
        <dgm:presLayoutVars>
          <dgm:animLvl val="lvl"/>
          <dgm:resizeHandles val="exact"/>
        </dgm:presLayoutVars>
      </dgm:prSet>
      <dgm:spPr/>
      <dgm:t>
        <a:bodyPr/>
        <a:lstStyle/>
        <a:p>
          <a:endParaRPr lang="zh-TW" altLang="en-US"/>
        </a:p>
      </dgm:t>
    </dgm:pt>
    <dgm:pt modelId="{BDF745CE-E75E-41A7-8638-327B5E929634}" type="pres">
      <dgm:prSet presAssocID="{7E2E27D1-30F6-4EFD-BE8F-9E3ED23085AB}" presName="parentText" presStyleLbl="node1" presStyleIdx="0" presStyleCnt="3" custScaleY="65438" custLinFactNeighborX="-593" custLinFactNeighborY="-3919">
        <dgm:presLayoutVars>
          <dgm:chMax val="0"/>
          <dgm:bulletEnabled val="1"/>
        </dgm:presLayoutVars>
      </dgm:prSet>
      <dgm:spPr/>
      <dgm:t>
        <a:bodyPr/>
        <a:lstStyle/>
        <a:p>
          <a:endParaRPr lang="zh-TW" altLang="en-US"/>
        </a:p>
      </dgm:t>
    </dgm:pt>
    <dgm:pt modelId="{0DC6DE2D-2C36-4275-B196-C565FD970B7A}" type="pres">
      <dgm:prSet presAssocID="{7E2E27D1-30F6-4EFD-BE8F-9E3ED23085AB}" presName="childText" presStyleLbl="revTx" presStyleIdx="0" presStyleCnt="1" custAng="0" custScaleX="91467" custScaleY="18114">
        <dgm:presLayoutVars>
          <dgm:bulletEnabled val="1"/>
        </dgm:presLayoutVars>
      </dgm:prSet>
      <dgm:spPr/>
      <dgm:t>
        <a:bodyPr/>
        <a:lstStyle/>
        <a:p>
          <a:endParaRPr lang="zh-TW" altLang="en-US"/>
        </a:p>
      </dgm:t>
    </dgm:pt>
    <dgm:pt modelId="{6628C6DB-54B3-404E-8EC0-B424DB25018E}" type="pres">
      <dgm:prSet presAssocID="{2F1418C3-A62A-40F0-AFE5-9D68FCBF0EFC}" presName="parentText" presStyleLbl="node1" presStyleIdx="1" presStyleCnt="3" custScaleY="74968" custLinFactNeighborX="379" custLinFactNeighborY="20506">
        <dgm:presLayoutVars>
          <dgm:chMax val="0"/>
          <dgm:bulletEnabled val="1"/>
        </dgm:presLayoutVars>
      </dgm:prSet>
      <dgm:spPr/>
      <dgm:t>
        <a:bodyPr/>
        <a:lstStyle/>
        <a:p>
          <a:endParaRPr lang="zh-TW" altLang="en-US"/>
        </a:p>
      </dgm:t>
    </dgm:pt>
    <dgm:pt modelId="{20BF4965-B502-4117-A1B7-D399666ADBF0}" type="pres">
      <dgm:prSet presAssocID="{DDA8FEDD-9F8E-4238-9DC0-C20FE116CC38}" presName="spacer" presStyleCnt="0"/>
      <dgm:spPr/>
      <dgm:t>
        <a:bodyPr/>
        <a:lstStyle/>
        <a:p>
          <a:endParaRPr lang="zh-TW" altLang="en-US"/>
        </a:p>
      </dgm:t>
    </dgm:pt>
    <dgm:pt modelId="{469771DA-6F62-4BD9-A846-18609FB5EA93}" type="pres">
      <dgm:prSet presAssocID="{94AA42B5-768A-4F3A-B8F8-C73175454DC4}" presName="parentText" presStyleLbl="node1" presStyleIdx="2" presStyleCnt="3">
        <dgm:presLayoutVars>
          <dgm:chMax val="0"/>
          <dgm:bulletEnabled val="1"/>
        </dgm:presLayoutVars>
      </dgm:prSet>
      <dgm:spPr/>
      <dgm:t>
        <a:bodyPr/>
        <a:lstStyle/>
        <a:p>
          <a:endParaRPr lang="zh-TW" altLang="en-US"/>
        </a:p>
      </dgm:t>
    </dgm:pt>
  </dgm:ptLst>
  <dgm:cxnLst>
    <dgm:cxn modelId="{FA70CC9C-9B42-4CC6-9032-12567F0D227A}" srcId="{7E2E27D1-30F6-4EFD-BE8F-9E3ED23085AB}" destId="{6931765B-44B4-4D77-9837-56A6021318F2}" srcOrd="0" destOrd="0" parTransId="{28B34B30-86CD-4DFF-A1D3-51AAF81AD7CC}" sibTransId="{8D4F7A74-5A7D-4349-A1A6-77B9F6D105FF}"/>
    <dgm:cxn modelId="{B1788FEC-CD52-4A4A-B9F1-649C7C1CB576}" type="presOf" srcId="{7E2E27D1-30F6-4EFD-BE8F-9E3ED23085AB}" destId="{BDF745CE-E75E-41A7-8638-327B5E929634}" srcOrd="0" destOrd="0" presId="urn:microsoft.com/office/officeart/2005/8/layout/vList2"/>
    <dgm:cxn modelId="{313A41A4-E821-470F-821D-0103D330A268}" srcId="{626E1638-1470-4755-A785-8AD1D44DE5A1}" destId="{94AA42B5-768A-4F3A-B8F8-C73175454DC4}" srcOrd="2" destOrd="0" parTransId="{100FE572-1714-457C-8D2B-D461EFF3EEF5}" sibTransId="{45C753B0-6F35-4D64-ADDF-AD688D1B48CC}"/>
    <dgm:cxn modelId="{266E1A8A-68A2-4855-AE5F-3539B20154CA}" type="presOf" srcId="{6931765B-44B4-4D77-9837-56A6021318F2}" destId="{0DC6DE2D-2C36-4275-B196-C565FD970B7A}" srcOrd="0" destOrd="0" presId="urn:microsoft.com/office/officeart/2005/8/layout/vList2"/>
    <dgm:cxn modelId="{BE9B4794-866C-48A8-A1DF-13135688B6C8}" srcId="{7E2E27D1-30F6-4EFD-BE8F-9E3ED23085AB}" destId="{6C8FB1EC-4C35-4AF7-80C7-77C04EB09F20}" srcOrd="1" destOrd="0" parTransId="{ED628DD8-2AC9-420C-9143-C0675AF87DF1}" sibTransId="{02BD2305-F098-4677-85D6-160148EFC807}"/>
    <dgm:cxn modelId="{E9715862-A555-4B6B-AD6B-0DEF4050997D}" srcId="{626E1638-1470-4755-A785-8AD1D44DE5A1}" destId="{7E2E27D1-30F6-4EFD-BE8F-9E3ED23085AB}" srcOrd="0" destOrd="0" parTransId="{06C69E37-3E26-4613-AA3C-557AF7D5710F}" sibTransId="{A33F4D48-F8D9-41C2-BC60-5D9FA24BF3D4}"/>
    <dgm:cxn modelId="{A2BD8A39-854A-4AAF-954B-49162C927CAC}" type="presOf" srcId="{6C8FB1EC-4C35-4AF7-80C7-77C04EB09F20}" destId="{0DC6DE2D-2C36-4275-B196-C565FD970B7A}" srcOrd="0" destOrd="1" presId="urn:microsoft.com/office/officeart/2005/8/layout/vList2"/>
    <dgm:cxn modelId="{32827836-A5E9-4685-B1B9-A8510320ECC9}" type="presOf" srcId="{626E1638-1470-4755-A785-8AD1D44DE5A1}" destId="{274464EF-9E98-4494-BFDD-5FF593ED4E7D}" srcOrd="0" destOrd="0" presId="urn:microsoft.com/office/officeart/2005/8/layout/vList2"/>
    <dgm:cxn modelId="{5BA988AC-A273-4156-A06D-EF7EFE6B94C4}" srcId="{626E1638-1470-4755-A785-8AD1D44DE5A1}" destId="{2F1418C3-A62A-40F0-AFE5-9D68FCBF0EFC}" srcOrd="1" destOrd="0" parTransId="{378B8B95-967E-42B4-831A-132E17A19B66}" sibTransId="{DDA8FEDD-9F8E-4238-9DC0-C20FE116CC38}"/>
    <dgm:cxn modelId="{9F62231F-D98E-45E5-B1B6-450D6D566C5A}" type="presOf" srcId="{94AA42B5-768A-4F3A-B8F8-C73175454DC4}" destId="{469771DA-6F62-4BD9-A846-18609FB5EA93}" srcOrd="0" destOrd="0" presId="urn:microsoft.com/office/officeart/2005/8/layout/vList2"/>
    <dgm:cxn modelId="{52DDEE4A-BB4F-496B-8300-2E795CF1E12A}" type="presOf" srcId="{2F1418C3-A62A-40F0-AFE5-9D68FCBF0EFC}" destId="{6628C6DB-54B3-404E-8EC0-B424DB25018E}" srcOrd="0" destOrd="0" presId="urn:microsoft.com/office/officeart/2005/8/layout/vList2"/>
    <dgm:cxn modelId="{35BC5AAB-97D0-476E-AD0E-5BC54A3CBD50}" type="presParOf" srcId="{274464EF-9E98-4494-BFDD-5FF593ED4E7D}" destId="{BDF745CE-E75E-41A7-8638-327B5E929634}" srcOrd="0" destOrd="0" presId="urn:microsoft.com/office/officeart/2005/8/layout/vList2"/>
    <dgm:cxn modelId="{38EF929A-C433-4597-BD9C-A28F8CD1BFEB}" type="presParOf" srcId="{274464EF-9E98-4494-BFDD-5FF593ED4E7D}" destId="{0DC6DE2D-2C36-4275-B196-C565FD970B7A}" srcOrd="1" destOrd="0" presId="urn:microsoft.com/office/officeart/2005/8/layout/vList2"/>
    <dgm:cxn modelId="{7D5DEB18-8533-49C1-B525-B96F973ED164}" type="presParOf" srcId="{274464EF-9E98-4494-BFDD-5FF593ED4E7D}" destId="{6628C6DB-54B3-404E-8EC0-B424DB25018E}" srcOrd="2" destOrd="0" presId="urn:microsoft.com/office/officeart/2005/8/layout/vList2"/>
    <dgm:cxn modelId="{3C796F8F-0104-409F-A69A-E248211904DE}" type="presParOf" srcId="{274464EF-9E98-4494-BFDD-5FF593ED4E7D}" destId="{20BF4965-B502-4117-A1B7-D399666ADBF0}" srcOrd="3" destOrd="0" presId="urn:microsoft.com/office/officeart/2005/8/layout/vList2"/>
    <dgm:cxn modelId="{289EFC5B-3902-43BD-B0A0-C08AF352C6B3}" type="presParOf" srcId="{274464EF-9E98-4494-BFDD-5FF593ED4E7D}" destId="{469771DA-6F62-4BD9-A846-18609FB5EA9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7B21369-8DD7-4869-B52B-7974503AA718}"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5C9B37B8-AB15-466A-898B-B227A3889AD0}">
      <dgm:prSet phldrT="[文字]"/>
      <dgm:spPr/>
      <dgm:t>
        <a:bodyPr/>
        <a:lstStyle/>
        <a:p>
          <a:pPr marL="719138" indent="-719138"/>
          <a:r>
            <a:rPr lang="zh-TW" altLang="en-US" dirty="0" smtClean="0"/>
            <a:t>意義：著作權人以外之人，對於著作權人依法享有之專有權利，縱使未經著作權人同意或授權，仍得在合理的範圍內逕行利用他人之著作。</a:t>
          </a:r>
          <a:endParaRPr lang="en-US" altLang="zh-TW" dirty="0" smtClean="0"/>
        </a:p>
      </dgm:t>
    </dgm:pt>
    <dgm:pt modelId="{7BA61248-F136-41D7-AB16-324EE2D7938D}" type="parTrans" cxnId="{26E4DFD7-1038-410B-B5E8-F378BB69190A}">
      <dgm:prSet/>
      <dgm:spPr/>
      <dgm:t>
        <a:bodyPr/>
        <a:lstStyle/>
        <a:p>
          <a:endParaRPr lang="zh-TW" altLang="en-US"/>
        </a:p>
      </dgm:t>
    </dgm:pt>
    <dgm:pt modelId="{C1A57530-2FD8-43DE-ABA8-7E8D82853748}" type="sibTrans" cxnId="{26E4DFD7-1038-410B-B5E8-F378BB69190A}">
      <dgm:prSet/>
      <dgm:spPr/>
      <dgm:t>
        <a:bodyPr/>
        <a:lstStyle/>
        <a:p>
          <a:endParaRPr lang="zh-TW" altLang="en-US"/>
        </a:p>
      </dgm:t>
    </dgm:pt>
    <dgm:pt modelId="{87198D24-EEA2-4BDF-B09F-0676D1A21B40}">
      <dgm:prSet phldrT="[文字]" custT="1"/>
      <dgm:spPr/>
      <dgm:t>
        <a:bodyPr/>
        <a:lstStyle/>
        <a:p>
          <a:r>
            <a:rPr lang="zh-TW" altLang="en-US" sz="1800" dirty="0" smtClean="0"/>
            <a:t>合理使用之標的限於著作財產權</a:t>
          </a:r>
          <a:endParaRPr lang="zh-TW" altLang="en-US" sz="1800" dirty="0"/>
        </a:p>
      </dgm:t>
    </dgm:pt>
    <dgm:pt modelId="{BC0B4790-C642-41E1-8F0C-150C737E7190}" type="parTrans" cxnId="{0D9979BB-A1A4-4F16-A799-FB2129B2ED7E}">
      <dgm:prSet/>
      <dgm:spPr/>
      <dgm:t>
        <a:bodyPr/>
        <a:lstStyle/>
        <a:p>
          <a:endParaRPr lang="zh-TW" altLang="en-US"/>
        </a:p>
      </dgm:t>
    </dgm:pt>
    <dgm:pt modelId="{1212EC45-8830-4749-BE65-695AD6741B07}" type="sibTrans" cxnId="{0D9979BB-A1A4-4F16-A799-FB2129B2ED7E}">
      <dgm:prSet/>
      <dgm:spPr/>
      <dgm:t>
        <a:bodyPr/>
        <a:lstStyle/>
        <a:p>
          <a:endParaRPr lang="zh-TW" altLang="en-US"/>
        </a:p>
      </dgm:t>
    </dgm:pt>
    <dgm:pt modelId="{0EFFD6C4-ED12-4781-BFC2-66CAF3C5AB0F}">
      <dgm:prSet phldrT="[文字]" custT="1"/>
      <dgm:spPr/>
      <dgm:t>
        <a:bodyPr/>
        <a:lstStyle/>
        <a:p>
          <a:r>
            <a:rPr lang="zh-TW" altLang="en-US" sz="1600" dirty="0" smtClean="0"/>
            <a:t>列舉規定：</a:t>
          </a:r>
          <a:r>
            <a:rPr lang="en-US" altLang="zh-TW" sz="1600" dirty="0" smtClean="0"/>
            <a:t>44</a:t>
          </a:r>
          <a:r>
            <a:rPr lang="zh-TW" altLang="en-US" sz="1600" dirty="0" smtClean="0"/>
            <a:t>條至</a:t>
          </a:r>
          <a:r>
            <a:rPr lang="en-US" altLang="zh-TW" sz="1600" dirty="0" smtClean="0"/>
            <a:t>63</a:t>
          </a:r>
          <a:r>
            <a:rPr lang="zh-TW" altLang="en-US" sz="1600" dirty="0" smtClean="0"/>
            <a:t>條</a:t>
          </a:r>
          <a:endParaRPr lang="zh-TW" altLang="en-US" sz="1600" dirty="0"/>
        </a:p>
      </dgm:t>
    </dgm:pt>
    <dgm:pt modelId="{61D5ED9E-9C33-482D-8BFA-A38C434A97BB}" type="parTrans" cxnId="{66EFF165-B492-4737-980D-E128527EF6AF}">
      <dgm:prSet/>
      <dgm:spPr/>
      <dgm:t>
        <a:bodyPr/>
        <a:lstStyle/>
        <a:p>
          <a:endParaRPr lang="zh-TW" altLang="en-US"/>
        </a:p>
      </dgm:t>
    </dgm:pt>
    <dgm:pt modelId="{CF1D77DA-02EA-451C-BB68-3045B4B944E9}" type="sibTrans" cxnId="{66EFF165-B492-4737-980D-E128527EF6AF}">
      <dgm:prSet/>
      <dgm:spPr/>
      <dgm:t>
        <a:bodyPr/>
        <a:lstStyle/>
        <a:p>
          <a:endParaRPr lang="zh-TW" altLang="en-US"/>
        </a:p>
      </dgm:t>
    </dgm:pt>
    <dgm:pt modelId="{FD679073-CBA8-4597-8317-CEBBF651C02F}">
      <dgm:prSet phldrT="[文字]" custT="1"/>
      <dgm:spPr/>
      <dgm:t>
        <a:bodyPr/>
        <a:lstStyle/>
        <a:p>
          <a:r>
            <a:rPr lang="zh-TW" altLang="en-US" sz="1600" dirty="0" smtClean="0"/>
            <a:t>概括規定：</a:t>
          </a:r>
          <a:r>
            <a:rPr lang="en-US" altLang="zh-TW" sz="1600" dirty="0" smtClean="0"/>
            <a:t>65</a:t>
          </a:r>
          <a:r>
            <a:rPr lang="zh-TW" altLang="en-US" sz="1600" dirty="0" smtClean="0"/>
            <a:t>條</a:t>
          </a:r>
          <a:endParaRPr lang="zh-TW" altLang="en-US" sz="1600" dirty="0"/>
        </a:p>
      </dgm:t>
    </dgm:pt>
    <dgm:pt modelId="{1261F71D-0809-4ACF-B716-1DC7C73CC6FB}" type="parTrans" cxnId="{417DB47C-C348-4100-9024-AC29B1A7B7E2}">
      <dgm:prSet/>
      <dgm:spPr/>
      <dgm:t>
        <a:bodyPr/>
        <a:lstStyle/>
        <a:p>
          <a:endParaRPr lang="zh-TW" altLang="en-US"/>
        </a:p>
      </dgm:t>
    </dgm:pt>
    <dgm:pt modelId="{5A828E00-C58E-4E7B-AC61-6F3E333CBC2B}" type="sibTrans" cxnId="{417DB47C-C348-4100-9024-AC29B1A7B7E2}">
      <dgm:prSet/>
      <dgm:spPr/>
      <dgm:t>
        <a:bodyPr/>
        <a:lstStyle/>
        <a:p>
          <a:endParaRPr lang="zh-TW" altLang="en-US"/>
        </a:p>
      </dgm:t>
    </dgm:pt>
    <dgm:pt modelId="{8CC71E79-58DF-48D8-BD52-06E747508E0F}">
      <dgm:prSet phldrT="[文字]" custT="1"/>
      <dgm:spPr/>
      <dgm:t>
        <a:bodyPr/>
        <a:lstStyle/>
        <a:p>
          <a:r>
            <a:rPr lang="zh-TW" altLang="en-US" sz="1600" dirty="0" smtClean="0"/>
            <a:t>明示出處：</a:t>
          </a:r>
          <a:r>
            <a:rPr lang="en-US" altLang="zh-TW" sz="1600" dirty="0" smtClean="0"/>
            <a:t>64</a:t>
          </a:r>
          <a:r>
            <a:rPr lang="zh-TW" altLang="en-US" sz="1600" dirty="0" smtClean="0"/>
            <a:t>條</a:t>
          </a:r>
          <a:endParaRPr lang="zh-TW" altLang="en-US" sz="1600" dirty="0"/>
        </a:p>
      </dgm:t>
    </dgm:pt>
    <dgm:pt modelId="{A6EE7A3F-3475-44CC-B038-85DC4D348CAA}" type="parTrans" cxnId="{4E9501D5-E1C8-411C-9504-BEC4A6F9DE6C}">
      <dgm:prSet/>
      <dgm:spPr/>
      <dgm:t>
        <a:bodyPr/>
        <a:lstStyle/>
        <a:p>
          <a:endParaRPr lang="zh-TW" altLang="en-US"/>
        </a:p>
      </dgm:t>
    </dgm:pt>
    <dgm:pt modelId="{B2FC9BD8-19B6-4780-BF5F-790EC8275F4A}" type="sibTrans" cxnId="{4E9501D5-E1C8-411C-9504-BEC4A6F9DE6C}">
      <dgm:prSet/>
      <dgm:spPr/>
      <dgm:t>
        <a:bodyPr/>
        <a:lstStyle/>
        <a:p>
          <a:endParaRPr lang="zh-TW" altLang="en-US"/>
        </a:p>
      </dgm:t>
    </dgm:pt>
    <dgm:pt modelId="{DB22EA54-7326-49B4-A65A-9520388B5402}">
      <dgm:prSet phldrT="[文字]" custT="1"/>
      <dgm:spPr/>
      <dgm:t>
        <a:bodyPr/>
        <a:lstStyle/>
        <a:p>
          <a:r>
            <a:rPr lang="zh-TW" altLang="en-US" sz="1800" dirty="0" smtClean="0"/>
            <a:t>合理使用著作</a:t>
          </a:r>
          <a:r>
            <a:rPr lang="zh-TW" altLang="en-US" sz="1800" b="1" dirty="0" smtClean="0"/>
            <a:t>不構成著作財產權之侵害</a:t>
          </a:r>
          <a:endParaRPr lang="zh-TW" altLang="en-US" sz="1800" b="1" dirty="0"/>
        </a:p>
      </dgm:t>
    </dgm:pt>
    <dgm:pt modelId="{16421434-81D7-48FC-8D60-87D96EC4C518}" type="parTrans" cxnId="{D529ED49-A3F6-49DF-BA68-E82AB79C4978}">
      <dgm:prSet/>
      <dgm:spPr/>
      <dgm:t>
        <a:bodyPr/>
        <a:lstStyle/>
        <a:p>
          <a:endParaRPr lang="zh-TW" altLang="en-US"/>
        </a:p>
      </dgm:t>
    </dgm:pt>
    <dgm:pt modelId="{DD82B973-7327-48BB-88F9-4B5C78B3E6C0}" type="sibTrans" cxnId="{D529ED49-A3F6-49DF-BA68-E82AB79C4978}">
      <dgm:prSet/>
      <dgm:spPr/>
      <dgm:t>
        <a:bodyPr/>
        <a:lstStyle/>
        <a:p>
          <a:endParaRPr lang="zh-TW" altLang="en-US"/>
        </a:p>
      </dgm:t>
    </dgm:pt>
    <dgm:pt modelId="{9AD05736-7EB5-4BF8-88CC-57506C0C414F}">
      <dgm:prSet phldrT="[文字]" custT="1"/>
      <dgm:spPr/>
      <dgm:t>
        <a:bodyPr/>
        <a:lstStyle/>
        <a:p>
          <a:pPr marL="809625" indent="-809625"/>
          <a:r>
            <a:rPr lang="zh-TW" altLang="en-US" sz="2200" dirty="0" smtClean="0"/>
            <a:t>目的：調和社會公共利益</a:t>
          </a:r>
          <a:endParaRPr lang="zh-TW" altLang="en-US" sz="2200" dirty="0"/>
        </a:p>
      </dgm:t>
    </dgm:pt>
    <dgm:pt modelId="{541F54FA-C784-42D3-8969-B9EB49BA6758}" type="parTrans" cxnId="{B5677075-F23D-4A47-B959-5DB276FF2C94}">
      <dgm:prSet/>
      <dgm:spPr/>
      <dgm:t>
        <a:bodyPr/>
        <a:lstStyle/>
        <a:p>
          <a:endParaRPr lang="zh-TW" altLang="en-US"/>
        </a:p>
      </dgm:t>
    </dgm:pt>
    <dgm:pt modelId="{32F613DB-7FFF-4C62-BC75-CFA39EA1D211}" type="sibTrans" cxnId="{B5677075-F23D-4A47-B959-5DB276FF2C94}">
      <dgm:prSet/>
      <dgm:spPr/>
      <dgm:t>
        <a:bodyPr/>
        <a:lstStyle/>
        <a:p>
          <a:endParaRPr lang="zh-TW" altLang="en-US"/>
        </a:p>
      </dgm:t>
    </dgm:pt>
    <dgm:pt modelId="{4FAD1A2F-9C1F-4EBC-858B-D940FF806760}">
      <dgm:prSet phldrT="[文字]" custT="1"/>
      <dgm:spPr/>
      <dgm:t>
        <a:bodyPr/>
        <a:lstStyle/>
        <a:p>
          <a:r>
            <a:rPr lang="zh-TW" altLang="en-US" sz="2400" dirty="0" smtClean="0"/>
            <a:t>合理使用條文：</a:t>
          </a:r>
          <a:r>
            <a:rPr lang="zh-TW" altLang="en-US" sz="2400" b="1" dirty="0" smtClean="0">
              <a:solidFill>
                <a:srgbClr val="7030A0"/>
              </a:solidFill>
            </a:rPr>
            <a:t>第</a:t>
          </a:r>
          <a:r>
            <a:rPr lang="en-US" altLang="zh-TW" sz="2400" b="1" dirty="0" smtClean="0">
              <a:solidFill>
                <a:srgbClr val="7030A0"/>
              </a:solidFill>
            </a:rPr>
            <a:t>44</a:t>
          </a:r>
          <a:r>
            <a:rPr lang="zh-TW" altLang="en-US" sz="2400" b="1" dirty="0" smtClean="0">
              <a:solidFill>
                <a:srgbClr val="7030A0"/>
              </a:solidFill>
            </a:rPr>
            <a:t>條至第</a:t>
          </a:r>
          <a:r>
            <a:rPr lang="en-US" altLang="zh-TW" sz="2400" b="1" dirty="0" smtClean="0">
              <a:solidFill>
                <a:srgbClr val="7030A0"/>
              </a:solidFill>
            </a:rPr>
            <a:t>65</a:t>
          </a:r>
          <a:r>
            <a:rPr lang="zh-TW" altLang="en-US" sz="2400" b="1" dirty="0" smtClean="0">
              <a:solidFill>
                <a:srgbClr val="7030A0"/>
              </a:solidFill>
            </a:rPr>
            <a:t>條</a:t>
          </a:r>
          <a:endParaRPr lang="zh-TW" altLang="en-US" sz="2400" b="1" dirty="0">
            <a:solidFill>
              <a:srgbClr val="7030A0"/>
            </a:solidFill>
          </a:endParaRPr>
        </a:p>
      </dgm:t>
    </dgm:pt>
    <dgm:pt modelId="{796825D7-A61C-4415-A828-9F8033327F2E}" type="sibTrans" cxnId="{0332C381-623E-4E39-882B-CB7964F79840}">
      <dgm:prSet/>
      <dgm:spPr/>
      <dgm:t>
        <a:bodyPr/>
        <a:lstStyle/>
        <a:p>
          <a:endParaRPr lang="zh-TW" altLang="en-US"/>
        </a:p>
      </dgm:t>
    </dgm:pt>
    <dgm:pt modelId="{D17C6E81-4FD0-44BB-A480-D884C82B0066}" type="parTrans" cxnId="{0332C381-623E-4E39-882B-CB7964F79840}">
      <dgm:prSet/>
      <dgm:spPr/>
      <dgm:t>
        <a:bodyPr/>
        <a:lstStyle/>
        <a:p>
          <a:endParaRPr lang="zh-TW" altLang="en-US"/>
        </a:p>
      </dgm:t>
    </dgm:pt>
    <dgm:pt modelId="{F90D9F0C-E83A-4DE2-9795-52CDC34925BD}" type="pres">
      <dgm:prSet presAssocID="{27B21369-8DD7-4869-B52B-7974503AA718}" presName="linear" presStyleCnt="0">
        <dgm:presLayoutVars>
          <dgm:animLvl val="lvl"/>
          <dgm:resizeHandles val="exact"/>
        </dgm:presLayoutVars>
      </dgm:prSet>
      <dgm:spPr/>
      <dgm:t>
        <a:bodyPr/>
        <a:lstStyle/>
        <a:p>
          <a:endParaRPr lang="zh-TW" altLang="en-US"/>
        </a:p>
      </dgm:t>
    </dgm:pt>
    <dgm:pt modelId="{AAF7F63B-B0B6-41EE-B4BC-D03356F90D4F}" type="pres">
      <dgm:prSet presAssocID="{5C9B37B8-AB15-466A-898B-B227A3889AD0}" presName="parentText" presStyleLbl="node1" presStyleIdx="0" presStyleCnt="3" custScaleY="43990" custLinFactNeighborX="-972" custLinFactNeighborY="67571">
        <dgm:presLayoutVars>
          <dgm:chMax val="0"/>
          <dgm:bulletEnabled val="1"/>
        </dgm:presLayoutVars>
      </dgm:prSet>
      <dgm:spPr/>
      <dgm:t>
        <a:bodyPr/>
        <a:lstStyle/>
        <a:p>
          <a:endParaRPr lang="zh-TW" altLang="en-US"/>
        </a:p>
      </dgm:t>
    </dgm:pt>
    <dgm:pt modelId="{6DE74569-37CC-449F-A7B5-B809419971A0}" type="pres">
      <dgm:prSet presAssocID="{C1A57530-2FD8-43DE-ABA8-7E8D82853748}" presName="spacer" presStyleCnt="0"/>
      <dgm:spPr/>
    </dgm:pt>
    <dgm:pt modelId="{A75C583E-2D4C-4D36-B2ED-B2BAE0905D6B}" type="pres">
      <dgm:prSet presAssocID="{9AD05736-7EB5-4BF8-88CC-57506C0C414F}" presName="parentText" presStyleLbl="node1" presStyleIdx="1" presStyleCnt="3" custScaleY="30468" custLinFactY="5943" custLinFactNeighborY="100000">
        <dgm:presLayoutVars>
          <dgm:chMax val="0"/>
          <dgm:bulletEnabled val="1"/>
        </dgm:presLayoutVars>
      </dgm:prSet>
      <dgm:spPr/>
      <dgm:t>
        <a:bodyPr/>
        <a:lstStyle/>
        <a:p>
          <a:endParaRPr lang="zh-TW" altLang="en-US"/>
        </a:p>
      </dgm:t>
    </dgm:pt>
    <dgm:pt modelId="{11D199AD-9EC3-4875-8506-2DF482FEE685}" type="pres">
      <dgm:prSet presAssocID="{9AD05736-7EB5-4BF8-88CC-57506C0C414F}" presName="childText" presStyleLbl="revTx" presStyleIdx="0" presStyleCnt="2" custScaleY="118985" custLinFactNeighborX="-972" custLinFactNeighborY="-27623">
        <dgm:presLayoutVars>
          <dgm:bulletEnabled val="1"/>
        </dgm:presLayoutVars>
      </dgm:prSet>
      <dgm:spPr/>
      <dgm:t>
        <a:bodyPr/>
        <a:lstStyle/>
        <a:p>
          <a:endParaRPr lang="zh-TW" altLang="en-US"/>
        </a:p>
      </dgm:t>
    </dgm:pt>
    <dgm:pt modelId="{09EF8615-5333-4059-BA8A-216A2250447D}" type="pres">
      <dgm:prSet presAssocID="{4FAD1A2F-9C1F-4EBC-858B-D940FF806760}" presName="parentText" presStyleLbl="node1" presStyleIdx="2" presStyleCnt="3" custScaleY="30179" custLinFactNeighborY="14711">
        <dgm:presLayoutVars>
          <dgm:chMax val="0"/>
          <dgm:bulletEnabled val="1"/>
        </dgm:presLayoutVars>
      </dgm:prSet>
      <dgm:spPr/>
      <dgm:t>
        <a:bodyPr/>
        <a:lstStyle/>
        <a:p>
          <a:endParaRPr lang="zh-TW" altLang="en-US"/>
        </a:p>
      </dgm:t>
    </dgm:pt>
    <dgm:pt modelId="{8DA6B16A-B0B4-4B8D-B01E-1D37559CD09B}" type="pres">
      <dgm:prSet presAssocID="{4FAD1A2F-9C1F-4EBC-858B-D940FF806760}" presName="childText" presStyleLbl="revTx" presStyleIdx="1" presStyleCnt="2" custScaleY="100694" custLinFactNeighborY="9297">
        <dgm:presLayoutVars>
          <dgm:bulletEnabled val="1"/>
        </dgm:presLayoutVars>
      </dgm:prSet>
      <dgm:spPr/>
      <dgm:t>
        <a:bodyPr/>
        <a:lstStyle/>
        <a:p>
          <a:endParaRPr lang="zh-TW" altLang="en-US"/>
        </a:p>
      </dgm:t>
    </dgm:pt>
  </dgm:ptLst>
  <dgm:cxnLst>
    <dgm:cxn modelId="{0332C381-623E-4E39-882B-CB7964F79840}" srcId="{27B21369-8DD7-4869-B52B-7974503AA718}" destId="{4FAD1A2F-9C1F-4EBC-858B-D940FF806760}" srcOrd="2" destOrd="0" parTransId="{D17C6E81-4FD0-44BB-A480-D884C82B0066}" sibTransId="{796825D7-A61C-4415-A828-9F8033327F2E}"/>
    <dgm:cxn modelId="{417DB47C-C348-4100-9024-AC29B1A7B7E2}" srcId="{4FAD1A2F-9C1F-4EBC-858B-D940FF806760}" destId="{FD679073-CBA8-4597-8317-CEBBF651C02F}" srcOrd="1" destOrd="0" parTransId="{1261F71D-0809-4ACF-B716-1DC7C73CC6FB}" sibTransId="{5A828E00-C58E-4E7B-AC61-6F3E333CBC2B}"/>
    <dgm:cxn modelId="{4BECD0FB-AF21-46A7-BDF4-EC675FBA1633}" type="presOf" srcId="{87198D24-EEA2-4BDF-B09F-0676D1A21B40}" destId="{11D199AD-9EC3-4875-8506-2DF482FEE685}" srcOrd="0" destOrd="0" presId="urn:microsoft.com/office/officeart/2005/8/layout/vList2"/>
    <dgm:cxn modelId="{4E9501D5-E1C8-411C-9504-BEC4A6F9DE6C}" srcId="{4FAD1A2F-9C1F-4EBC-858B-D940FF806760}" destId="{8CC71E79-58DF-48D8-BD52-06E747508E0F}" srcOrd="2" destOrd="0" parTransId="{A6EE7A3F-3475-44CC-B038-85DC4D348CAA}" sibTransId="{B2FC9BD8-19B6-4780-BF5F-790EC8275F4A}"/>
    <dgm:cxn modelId="{C53D2D10-1554-4FE8-980C-DBE696EB6512}" type="presOf" srcId="{9AD05736-7EB5-4BF8-88CC-57506C0C414F}" destId="{A75C583E-2D4C-4D36-B2ED-B2BAE0905D6B}" srcOrd="0" destOrd="0" presId="urn:microsoft.com/office/officeart/2005/8/layout/vList2"/>
    <dgm:cxn modelId="{A50383A5-9600-44FF-A65E-3BE729D6EA0A}" type="presOf" srcId="{FD679073-CBA8-4597-8317-CEBBF651C02F}" destId="{8DA6B16A-B0B4-4B8D-B01E-1D37559CD09B}" srcOrd="0" destOrd="1" presId="urn:microsoft.com/office/officeart/2005/8/layout/vList2"/>
    <dgm:cxn modelId="{66EFF165-B492-4737-980D-E128527EF6AF}" srcId="{4FAD1A2F-9C1F-4EBC-858B-D940FF806760}" destId="{0EFFD6C4-ED12-4781-BFC2-66CAF3C5AB0F}" srcOrd="0" destOrd="0" parTransId="{61D5ED9E-9C33-482D-8BFA-A38C434A97BB}" sibTransId="{CF1D77DA-02EA-451C-BB68-3045B4B944E9}"/>
    <dgm:cxn modelId="{B5677075-F23D-4A47-B959-5DB276FF2C94}" srcId="{27B21369-8DD7-4869-B52B-7974503AA718}" destId="{9AD05736-7EB5-4BF8-88CC-57506C0C414F}" srcOrd="1" destOrd="0" parTransId="{541F54FA-C784-42D3-8969-B9EB49BA6758}" sibTransId="{32F613DB-7FFF-4C62-BC75-CFA39EA1D211}"/>
    <dgm:cxn modelId="{59DF0771-2213-4EF5-8404-197749766945}" type="presOf" srcId="{4FAD1A2F-9C1F-4EBC-858B-D940FF806760}" destId="{09EF8615-5333-4059-BA8A-216A2250447D}" srcOrd="0" destOrd="0" presId="urn:microsoft.com/office/officeart/2005/8/layout/vList2"/>
    <dgm:cxn modelId="{0D9979BB-A1A4-4F16-A799-FB2129B2ED7E}" srcId="{9AD05736-7EB5-4BF8-88CC-57506C0C414F}" destId="{87198D24-EEA2-4BDF-B09F-0676D1A21B40}" srcOrd="0" destOrd="0" parTransId="{BC0B4790-C642-41E1-8F0C-150C737E7190}" sibTransId="{1212EC45-8830-4749-BE65-695AD6741B07}"/>
    <dgm:cxn modelId="{F0FAC837-F418-4420-8A39-08889D7E5F9D}" type="presOf" srcId="{8CC71E79-58DF-48D8-BD52-06E747508E0F}" destId="{8DA6B16A-B0B4-4B8D-B01E-1D37559CD09B}" srcOrd="0" destOrd="2" presId="urn:microsoft.com/office/officeart/2005/8/layout/vList2"/>
    <dgm:cxn modelId="{1E3B5EB0-89E6-4786-B464-C5A84F3CB409}" type="presOf" srcId="{DB22EA54-7326-49B4-A65A-9520388B5402}" destId="{11D199AD-9EC3-4875-8506-2DF482FEE685}" srcOrd="0" destOrd="1" presId="urn:microsoft.com/office/officeart/2005/8/layout/vList2"/>
    <dgm:cxn modelId="{3822DE35-76A6-4B8B-B028-8026A9FC5CBA}" type="presOf" srcId="{27B21369-8DD7-4869-B52B-7974503AA718}" destId="{F90D9F0C-E83A-4DE2-9795-52CDC34925BD}" srcOrd="0" destOrd="0" presId="urn:microsoft.com/office/officeart/2005/8/layout/vList2"/>
    <dgm:cxn modelId="{150C0D59-0821-471F-A7F9-B001696A731B}" type="presOf" srcId="{5C9B37B8-AB15-466A-898B-B227A3889AD0}" destId="{AAF7F63B-B0B6-41EE-B4BC-D03356F90D4F}" srcOrd="0" destOrd="0" presId="urn:microsoft.com/office/officeart/2005/8/layout/vList2"/>
    <dgm:cxn modelId="{26E4DFD7-1038-410B-B5E8-F378BB69190A}" srcId="{27B21369-8DD7-4869-B52B-7974503AA718}" destId="{5C9B37B8-AB15-466A-898B-B227A3889AD0}" srcOrd="0" destOrd="0" parTransId="{7BA61248-F136-41D7-AB16-324EE2D7938D}" sibTransId="{C1A57530-2FD8-43DE-ABA8-7E8D82853748}"/>
    <dgm:cxn modelId="{D529ED49-A3F6-49DF-BA68-E82AB79C4978}" srcId="{9AD05736-7EB5-4BF8-88CC-57506C0C414F}" destId="{DB22EA54-7326-49B4-A65A-9520388B5402}" srcOrd="1" destOrd="0" parTransId="{16421434-81D7-48FC-8D60-87D96EC4C518}" sibTransId="{DD82B973-7327-48BB-88F9-4B5C78B3E6C0}"/>
    <dgm:cxn modelId="{27CD8690-ACF4-4205-85FB-27CA7B8D4EB8}" type="presOf" srcId="{0EFFD6C4-ED12-4781-BFC2-66CAF3C5AB0F}" destId="{8DA6B16A-B0B4-4B8D-B01E-1D37559CD09B}" srcOrd="0" destOrd="0" presId="urn:microsoft.com/office/officeart/2005/8/layout/vList2"/>
    <dgm:cxn modelId="{FAD18DA6-A97A-4B7C-A0F9-AED87FFAE980}" type="presParOf" srcId="{F90D9F0C-E83A-4DE2-9795-52CDC34925BD}" destId="{AAF7F63B-B0B6-41EE-B4BC-D03356F90D4F}" srcOrd="0" destOrd="0" presId="urn:microsoft.com/office/officeart/2005/8/layout/vList2"/>
    <dgm:cxn modelId="{6E86765F-5C71-47ED-AB67-0921E221DEDA}" type="presParOf" srcId="{F90D9F0C-E83A-4DE2-9795-52CDC34925BD}" destId="{6DE74569-37CC-449F-A7B5-B809419971A0}" srcOrd="1" destOrd="0" presId="urn:microsoft.com/office/officeart/2005/8/layout/vList2"/>
    <dgm:cxn modelId="{B94B2609-747F-44A0-9270-6493BB2626C2}" type="presParOf" srcId="{F90D9F0C-E83A-4DE2-9795-52CDC34925BD}" destId="{A75C583E-2D4C-4D36-B2ED-B2BAE0905D6B}" srcOrd="2" destOrd="0" presId="urn:microsoft.com/office/officeart/2005/8/layout/vList2"/>
    <dgm:cxn modelId="{0845826F-4E8A-46ED-893D-7762D3AF285B}" type="presParOf" srcId="{F90D9F0C-E83A-4DE2-9795-52CDC34925BD}" destId="{11D199AD-9EC3-4875-8506-2DF482FEE685}" srcOrd="3" destOrd="0" presId="urn:microsoft.com/office/officeart/2005/8/layout/vList2"/>
    <dgm:cxn modelId="{EFAC9151-1194-4D82-A699-048E9A9D9370}" type="presParOf" srcId="{F90D9F0C-E83A-4DE2-9795-52CDC34925BD}" destId="{09EF8615-5333-4059-BA8A-216A2250447D}" srcOrd="4" destOrd="0" presId="urn:microsoft.com/office/officeart/2005/8/layout/vList2"/>
    <dgm:cxn modelId="{CC7D17CF-EEEC-46C2-AAB5-F6266D6536F7}" type="presParOf" srcId="{F90D9F0C-E83A-4DE2-9795-52CDC34925BD}" destId="{8DA6B16A-B0B4-4B8D-B01E-1D37559CD09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2251DE2-3EE2-43E0-A6F6-ADB9CC483A0F}" type="doc">
      <dgm:prSet loTypeId="urn:microsoft.com/office/officeart/2005/8/layout/vList2" loCatId="list" qsTypeId="urn:microsoft.com/office/officeart/2005/8/quickstyle/simple5" qsCatId="simple" csTypeId="urn:microsoft.com/office/officeart/2005/8/colors/colorful1" csCatId="colorful" phldr="1"/>
      <dgm:spPr/>
      <dgm:t>
        <a:bodyPr/>
        <a:lstStyle/>
        <a:p>
          <a:endParaRPr lang="zh-TW" altLang="en-US"/>
        </a:p>
      </dgm:t>
    </dgm:pt>
    <dgm:pt modelId="{3086C22E-1B59-4487-891D-D1E3BAC92131}">
      <dgm:prSet phldrT="[文字]" custT="1"/>
      <dgm:spPr/>
      <dgm:t>
        <a:bodyPr/>
        <a:lstStyle/>
        <a:p>
          <a:r>
            <a:rPr lang="zh-TW" altLang="en-US" sz="2800" dirty="0" smtClean="0"/>
            <a:t>公之利用</a:t>
          </a:r>
          <a:endParaRPr lang="zh-TW" altLang="en-US" sz="2800" dirty="0"/>
        </a:p>
      </dgm:t>
    </dgm:pt>
    <dgm:pt modelId="{D44A8D24-7948-4526-8838-C92661861253}" type="parTrans" cxnId="{F990AE2C-A934-48C0-815F-73720D3FDBEB}">
      <dgm:prSet/>
      <dgm:spPr/>
      <dgm:t>
        <a:bodyPr/>
        <a:lstStyle/>
        <a:p>
          <a:endParaRPr lang="zh-TW" altLang="en-US"/>
        </a:p>
      </dgm:t>
    </dgm:pt>
    <dgm:pt modelId="{669716DC-EA3B-472C-B399-8A7692B2E8BC}" type="sibTrans" cxnId="{F990AE2C-A934-48C0-815F-73720D3FDBEB}">
      <dgm:prSet/>
      <dgm:spPr/>
      <dgm:t>
        <a:bodyPr/>
        <a:lstStyle/>
        <a:p>
          <a:endParaRPr lang="zh-TW" altLang="en-US"/>
        </a:p>
      </dgm:t>
    </dgm:pt>
    <dgm:pt modelId="{7243A893-28D5-488D-989F-B3BEE023286E}">
      <dgm:prSet phldrT="[文字]" custT="1"/>
      <dgm:spPr/>
      <dgm:t>
        <a:bodyPr/>
        <a:lstStyle/>
        <a:p>
          <a:r>
            <a:rPr lang="zh-TW" altLang="en-US" sz="1800" dirty="0" smtClean="0"/>
            <a:t>政府公務目的</a:t>
          </a:r>
          <a:r>
            <a:rPr lang="en-US" altLang="zh-TW" sz="1800" dirty="0" smtClean="0"/>
            <a:t>(44,48-1,50)</a:t>
          </a:r>
          <a:endParaRPr lang="zh-TW" altLang="en-US" sz="1800" dirty="0"/>
        </a:p>
      </dgm:t>
    </dgm:pt>
    <dgm:pt modelId="{A3D02341-289A-442D-9BB1-37B91ADEEA48}" type="parTrans" cxnId="{E6E755EF-8124-46CE-94F6-66726B7B2647}">
      <dgm:prSet/>
      <dgm:spPr/>
      <dgm:t>
        <a:bodyPr/>
        <a:lstStyle/>
        <a:p>
          <a:endParaRPr lang="zh-TW" altLang="en-US"/>
        </a:p>
      </dgm:t>
    </dgm:pt>
    <dgm:pt modelId="{C43FF348-906A-4F1A-AD93-ABE28C089267}" type="sibTrans" cxnId="{E6E755EF-8124-46CE-94F6-66726B7B2647}">
      <dgm:prSet/>
      <dgm:spPr/>
      <dgm:t>
        <a:bodyPr/>
        <a:lstStyle/>
        <a:p>
          <a:endParaRPr lang="zh-TW" altLang="en-US"/>
        </a:p>
      </dgm:t>
    </dgm:pt>
    <dgm:pt modelId="{35B186B4-55E8-4DC7-910C-2CBD682330CF}">
      <dgm:prSet phldrT="[文字]" custT="1"/>
      <dgm:spPr/>
      <dgm:t>
        <a:bodyPr/>
        <a:lstStyle/>
        <a:p>
          <a:r>
            <a:rPr lang="zh-TW" altLang="en-US" sz="1800" dirty="0" smtClean="0"/>
            <a:t>司法目的</a:t>
          </a:r>
          <a:r>
            <a:rPr lang="en-US" altLang="zh-TW" sz="1800" dirty="0" smtClean="0"/>
            <a:t>(45)</a:t>
          </a:r>
          <a:endParaRPr lang="zh-TW" altLang="en-US" sz="1800" dirty="0"/>
        </a:p>
      </dgm:t>
    </dgm:pt>
    <dgm:pt modelId="{CB3F4EB2-D9F7-4FC6-A0F3-8B48E7BDD010}" type="parTrans" cxnId="{8F19C931-7AFE-4007-97F7-D2244FAF8EFB}">
      <dgm:prSet/>
      <dgm:spPr/>
      <dgm:t>
        <a:bodyPr/>
        <a:lstStyle/>
        <a:p>
          <a:endParaRPr lang="zh-TW" altLang="en-US"/>
        </a:p>
      </dgm:t>
    </dgm:pt>
    <dgm:pt modelId="{5B58C674-763A-4E39-A1BD-D57E3799D3D6}" type="sibTrans" cxnId="{8F19C931-7AFE-4007-97F7-D2244FAF8EFB}">
      <dgm:prSet/>
      <dgm:spPr/>
      <dgm:t>
        <a:bodyPr/>
        <a:lstStyle/>
        <a:p>
          <a:endParaRPr lang="zh-TW" altLang="en-US"/>
        </a:p>
      </dgm:t>
    </dgm:pt>
    <dgm:pt modelId="{7A639839-CF4D-46EE-A656-A0495134E64F}">
      <dgm:prSet phldrT="[文字]" custT="1"/>
      <dgm:spPr/>
      <dgm:t>
        <a:bodyPr/>
        <a:lstStyle/>
        <a:p>
          <a:r>
            <a:rPr lang="zh-TW" altLang="en-US" sz="2800" dirty="0" smtClean="0"/>
            <a:t>私之利用</a:t>
          </a:r>
          <a:endParaRPr lang="zh-TW" altLang="en-US" sz="2800" dirty="0"/>
        </a:p>
      </dgm:t>
    </dgm:pt>
    <dgm:pt modelId="{F5313678-1FB7-47F4-A8BC-4C32FC22CA92}" type="parTrans" cxnId="{E8A5E773-312D-47E0-991F-3A267FB64A4D}">
      <dgm:prSet/>
      <dgm:spPr/>
      <dgm:t>
        <a:bodyPr/>
        <a:lstStyle/>
        <a:p>
          <a:endParaRPr lang="zh-TW" altLang="en-US"/>
        </a:p>
      </dgm:t>
    </dgm:pt>
    <dgm:pt modelId="{F95A99C0-4594-4432-9F0F-0000EE1360D3}" type="sibTrans" cxnId="{E8A5E773-312D-47E0-991F-3A267FB64A4D}">
      <dgm:prSet/>
      <dgm:spPr/>
      <dgm:t>
        <a:bodyPr/>
        <a:lstStyle/>
        <a:p>
          <a:endParaRPr lang="zh-TW" altLang="en-US"/>
        </a:p>
      </dgm:t>
    </dgm:pt>
    <dgm:pt modelId="{E01FE504-39A8-4286-8AEA-931F47D963A7}">
      <dgm:prSet phldrT="[文字]" custT="1"/>
      <dgm:spPr/>
      <dgm:t>
        <a:bodyPr/>
        <a:lstStyle/>
        <a:p>
          <a:r>
            <a:rPr lang="zh-TW" altLang="en-US" sz="1800" dirty="0" smtClean="0"/>
            <a:t>個人利用</a:t>
          </a:r>
          <a:r>
            <a:rPr lang="en-US" altLang="zh-TW" sz="1800" dirty="0" smtClean="0"/>
            <a:t>/</a:t>
          </a:r>
          <a:r>
            <a:rPr lang="zh-TW" altLang="en-US" sz="1800" dirty="0" smtClean="0"/>
            <a:t>私人重製</a:t>
          </a:r>
          <a:r>
            <a:rPr lang="en-US" altLang="zh-TW" sz="1800" dirty="0" smtClean="0"/>
            <a:t>(51)</a:t>
          </a:r>
          <a:endParaRPr lang="zh-TW" altLang="en-US" sz="1800" dirty="0"/>
        </a:p>
      </dgm:t>
    </dgm:pt>
    <dgm:pt modelId="{E562B4C4-D251-4CC9-AC91-A50BB27969A5}" type="parTrans" cxnId="{05889E97-29DF-4F62-887D-20D697725FF0}">
      <dgm:prSet/>
      <dgm:spPr/>
      <dgm:t>
        <a:bodyPr/>
        <a:lstStyle/>
        <a:p>
          <a:endParaRPr lang="zh-TW" altLang="en-US"/>
        </a:p>
      </dgm:t>
    </dgm:pt>
    <dgm:pt modelId="{AB104FC2-FA01-41E3-8E72-AFEEB3D50DB6}" type="sibTrans" cxnId="{05889E97-29DF-4F62-887D-20D697725FF0}">
      <dgm:prSet/>
      <dgm:spPr/>
      <dgm:t>
        <a:bodyPr/>
        <a:lstStyle/>
        <a:p>
          <a:endParaRPr lang="zh-TW" altLang="en-US"/>
        </a:p>
      </dgm:t>
    </dgm:pt>
    <dgm:pt modelId="{91C8BC62-EB06-479F-ACF3-65B158326A43}">
      <dgm:prSet phldrT="[文字]" custT="1"/>
      <dgm:spPr/>
      <dgm:t>
        <a:bodyPr/>
        <a:lstStyle/>
        <a:p>
          <a:r>
            <a:rPr lang="zh-TW" altLang="en-US" sz="1800" dirty="0" smtClean="0"/>
            <a:t>第一次銷售原則</a:t>
          </a:r>
          <a:r>
            <a:rPr lang="en-US" altLang="zh-TW" sz="1800" dirty="0" smtClean="0"/>
            <a:t>(59-1,60)</a:t>
          </a:r>
          <a:endParaRPr lang="zh-TW" altLang="en-US" sz="1800" dirty="0"/>
        </a:p>
      </dgm:t>
    </dgm:pt>
    <dgm:pt modelId="{8094B9CC-5418-478A-96EB-9CCAD107AF06}" type="parTrans" cxnId="{B7273BE0-8834-49A2-9E39-ECEDB24EABB1}">
      <dgm:prSet/>
      <dgm:spPr/>
      <dgm:t>
        <a:bodyPr/>
        <a:lstStyle/>
        <a:p>
          <a:endParaRPr lang="zh-TW" altLang="en-US"/>
        </a:p>
      </dgm:t>
    </dgm:pt>
    <dgm:pt modelId="{D847034E-EAB3-4941-90B6-734068F86F8B}" type="sibTrans" cxnId="{B7273BE0-8834-49A2-9E39-ECEDB24EABB1}">
      <dgm:prSet/>
      <dgm:spPr/>
      <dgm:t>
        <a:bodyPr/>
        <a:lstStyle/>
        <a:p>
          <a:endParaRPr lang="zh-TW" altLang="en-US"/>
        </a:p>
      </dgm:t>
    </dgm:pt>
    <dgm:pt modelId="{CB064F0B-E89A-4448-8F54-9EAF0AEF4865}">
      <dgm:prSet phldrT="[文字]" custT="1"/>
      <dgm:spPr/>
      <dgm:t>
        <a:bodyPr/>
        <a:lstStyle/>
        <a:p>
          <a:r>
            <a:rPr lang="zh-TW" altLang="en-US" sz="1800" dirty="0" smtClean="0"/>
            <a:t>教育目的</a:t>
          </a:r>
          <a:r>
            <a:rPr lang="en-US" altLang="zh-TW" sz="1800" dirty="0" smtClean="0"/>
            <a:t>(46,47,52)</a:t>
          </a:r>
          <a:endParaRPr lang="zh-TW" altLang="en-US" sz="1800" dirty="0"/>
        </a:p>
      </dgm:t>
    </dgm:pt>
    <dgm:pt modelId="{609ED868-8BF4-4899-89D5-17DBA9638E9A}" type="parTrans" cxnId="{ABF67D61-88FE-4B00-ABCF-FE2B2D403C4D}">
      <dgm:prSet/>
      <dgm:spPr/>
      <dgm:t>
        <a:bodyPr/>
        <a:lstStyle/>
        <a:p>
          <a:endParaRPr lang="zh-TW" altLang="en-US"/>
        </a:p>
      </dgm:t>
    </dgm:pt>
    <dgm:pt modelId="{A856B93D-9BE9-4D3A-B8CB-498099926F87}" type="sibTrans" cxnId="{ABF67D61-88FE-4B00-ABCF-FE2B2D403C4D}">
      <dgm:prSet/>
      <dgm:spPr/>
      <dgm:t>
        <a:bodyPr/>
        <a:lstStyle/>
        <a:p>
          <a:endParaRPr lang="zh-TW" altLang="en-US"/>
        </a:p>
      </dgm:t>
    </dgm:pt>
    <dgm:pt modelId="{F24704DF-B983-4EEF-867D-42B9E433101C}">
      <dgm:prSet phldrT="[文字]" custT="1"/>
      <dgm:spPr/>
      <dgm:t>
        <a:bodyPr/>
        <a:lstStyle/>
        <a:p>
          <a:r>
            <a:rPr lang="zh-TW" altLang="en-US" sz="1800" dirty="0" smtClean="0"/>
            <a:t>新聞傳播</a:t>
          </a:r>
          <a:r>
            <a:rPr lang="en-US" altLang="zh-TW" sz="1800" dirty="0" smtClean="0"/>
            <a:t>(49,52,61)</a:t>
          </a:r>
          <a:endParaRPr lang="zh-TW" altLang="en-US" sz="1800" dirty="0"/>
        </a:p>
      </dgm:t>
    </dgm:pt>
    <dgm:pt modelId="{A7C2C5D8-6E42-4322-97C8-B251D869A6A1}" type="parTrans" cxnId="{09B18351-C97A-40B4-958A-EEE038637E49}">
      <dgm:prSet/>
      <dgm:spPr/>
      <dgm:t>
        <a:bodyPr/>
        <a:lstStyle/>
        <a:p>
          <a:endParaRPr lang="zh-TW" altLang="en-US"/>
        </a:p>
      </dgm:t>
    </dgm:pt>
    <dgm:pt modelId="{244F77D0-24CA-446E-88A6-715A1E8FBF88}" type="sibTrans" cxnId="{09B18351-C97A-40B4-958A-EEE038637E49}">
      <dgm:prSet/>
      <dgm:spPr/>
      <dgm:t>
        <a:bodyPr/>
        <a:lstStyle/>
        <a:p>
          <a:endParaRPr lang="zh-TW" altLang="en-US"/>
        </a:p>
      </dgm:t>
    </dgm:pt>
    <dgm:pt modelId="{AE3CA231-FF5F-4D4D-BD0D-31E7AEF21AD3}">
      <dgm:prSet phldrT="[文字]" custT="1"/>
      <dgm:spPr/>
      <dgm:t>
        <a:bodyPr/>
        <a:lstStyle/>
        <a:p>
          <a:r>
            <a:rPr lang="zh-TW" altLang="en-US" sz="1800" dirty="0" smtClean="0"/>
            <a:t>正當目的必要之引用</a:t>
          </a:r>
          <a:r>
            <a:rPr lang="en-US" altLang="zh-TW" sz="1800" dirty="0" smtClean="0"/>
            <a:t>(52)</a:t>
          </a:r>
          <a:endParaRPr lang="zh-TW" altLang="en-US" sz="1800" dirty="0"/>
        </a:p>
      </dgm:t>
    </dgm:pt>
    <dgm:pt modelId="{5DBD54C6-469A-46BB-8ADF-682846294D0D}" type="parTrans" cxnId="{B4612034-A773-4599-AF57-2CF181A4E744}">
      <dgm:prSet/>
      <dgm:spPr/>
      <dgm:t>
        <a:bodyPr/>
        <a:lstStyle/>
        <a:p>
          <a:endParaRPr lang="zh-TW" altLang="en-US"/>
        </a:p>
      </dgm:t>
    </dgm:pt>
    <dgm:pt modelId="{1CCA1067-EC13-4972-8C77-A5FA4BAE9093}" type="sibTrans" cxnId="{B4612034-A773-4599-AF57-2CF181A4E744}">
      <dgm:prSet/>
      <dgm:spPr/>
      <dgm:t>
        <a:bodyPr/>
        <a:lstStyle/>
        <a:p>
          <a:endParaRPr lang="zh-TW" altLang="en-US"/>
        </a:p>
      </dgm:t>
    </dgm:pt>
    <dgm:pt modelId="{30ADFEC6-2BFC-4DC5-A7A3-D0D3AF5252BB}">
      <dgm:prSet phldrT="[文字]" custT="1"/>
      <dgm:spPr/>
      <dgm:t>
        <a:bodyPr/>
        <a:lstStyle/>
        <a:p>
          <a:r>
            <a:rPr lang="zh-TW" altLang="en-US" sz="1800" dirty="0" smtClean="0"/>
            <a:t>學術目的</a:t>
          </a:r>
          <a:r>
            <a:rPr lang="en-US" altLang="zh-TW" sz="1800" dirty="0" smtClean="0"/>
            <a:t>/</a:t>
          </a:r>
          <a:r>
            <a:rPr lang="zh-TW" altLang="en-US" sz="1800" dirty="0" smtClean="0"/>
            <a:t>適用圖書館、博物館等文教機構</a:t>
          </a:r>
          <a:r>
            <a:rPr lang="en-US" altLang="zh-TW" sz="1800" dirty="0" smtClean="0"/>
            <a:t>(48)</a:t>
          </a:r>
          <a:endParaRPr lang="zh-TW" altLang="en-US" sz="1800" dirty="0"/>
        </a:p>
      </dgm:t>
    </dgm:pt>
    <dgm:pt modelId="{25EB32D8-D89D-4823-AE09-1E78A228339E}" type="parTrans" cxnId="{0579157D-5F24-414D-8607-5BD8DE0B11AD}">
      <dgm:prSet/>
      <dgm:spPr/>
      <dgm:t>
        <a:bodyPr/>
        <a:lstStyle/>
        <a:p>
          <a:endParaRPr lang="zh-TW" altLang="en-US"/>
        </a:p>
      </dgm:t>
    </dgm:pt>
    <dgm:pt modelId="{2EFB9A65-5A7C-4BFF-818C-9FFF3EA503D2}" type="sibTrans" cxnId="{0579157D-5F24-414D-8607-5BD8DE0B11AD}">
      <dgm:prSet/>
      <dgm:spPr/>
      <dgm:t>
        <a:bodyPr/>
        <a:lstStyle/>
        <a:p>
          <a:endParaRPr lang="zh-TW" altLang="en-US"/>
        </a:p>
      </dgm:t>
    </dgm:pt>
    <dgm:pt modelId="{606A3D57-FFAD-49FD-A2E8-D98275BE1B85}">
      <dgm:prSet phldrT="[文字]" custT="1"/>
      <dgm:spPr/>
      <dgm:t>
        <a:bodyPr/>
        <a:lstStyle/>
        <a:p>
          <a:r>
            <a:rPr lang="zh-TW" altLang="en-US" sz="1800" dirty="0" smtClean="0"/>
            <a:t>視障、聽障或學習障礙者</a:t>
          </a:r>
          <a:r>
            <a:rPr lang="en-US" altLang="zh-TW" sz="1800" dirty="0" smtClean="0"/>
            <a:t>(53)</a:t>
          </a:r>
          <a:endParaRPr lang="zh-TW" altLang="en-US" sz="1800" dirty="0"/>
        </a:p>
      </dgm:t>
    </dgm:pt>
    <dgm:pt modelId="{221F475E-147B-4B3E-A840-44C63ABB5FD0}" type="parTrans" cxnId="{B314A4DE-F96C-4404-B4E9-2150C36D44CA}">
      <dgm:prSet/>
      <dgm:spPr/>
      <dgm:t>
        <a:bodyPr/>
        <a:lstStyle/>
        <a:p>
          <a:endParaRPr lang="zh-TW" altLang="en-US"/>
        </a:p>
      </dgm:t>
    </dgm:pt>
    <dgm:pt modelId="{B560138C-575F-4852-BC4F-5C0CFC057701}" type="sibTrans" cxnId="{B314A4DE-F96C-4404-B4E9-2150C36D44CA}">
      <dgm:prSet/>
      <dgm:spPr/>
      <dgm:t>
        <a:bodyPr/>
        <a:lstStyle/>
        <a:p>
          <a:endParaRPr lang="zh-TW" altLang="en-US"/>
        </a:p>
      </dgm:t>
    </dgm:pt>
    <dgm:pt modelId="{B904E8BD-5F37-442B-A88E-6F914B15DA08}">
      <dgm:prSet phldrT="[文字]" custT="1"/>
      <dgm:spPr/>
      <dgm:t>
        <a:bodyPr/>
        <a:lstStyle/>
        <a:p>
          <a:r>
            <a:rPr lang="zh-TW" altLang="en-US" sz="1800" dirty="0" smtClean="0"/>
            <a:t>公開場所展示美術、建築著作</a:t>
          </a:r>
          <a:r>
            <a:rPr lang="en-US" altLang="zh-TW" sz="1800" dirty="0" smtClean="0"/>
            <a:t>(57)</a:t>
          </a:r>
          <a:endParaRPr lang="zh-TW" altLang="en-US" sz="1800" dirty="0"/>
        </a:p>
      </dgm:t>
    </dgm:pt>
    <dgm:pt modelId="{1CD433AF-F4CF-45FF-B866-882C6A6BE969}" type="parTrans" cxnId="{FABCD980-28F9-4DA3-9DC0-722E3E4A25AB}">
      <dgm:prSet/>
      <dgm:spPr/>
      <dgm:t>
        <a:bodyPr/>
        <a:lstStyle/>
        <a:p>
          <a:endParaRPr lang="zh-TW" altLang="en-US"/>
        </a:p>
      </dgm:t>
    </dgm:pt>
    <dgm:pt modelId="{C4F316F7-1D1F-4204-ACCA-0B82C8A7FD2F}" type="sibTrans" cxnId="{FABCD980-28F9-4DA3-9DC0-722E3E4A25AB}">
      <dgm:prSet/>
      <dgm:spPr/>
      <dgm:t>
        <a:bodyPr/>
        <a:lstStyle/>
        <a:p>
          <a:endParaRPr lang="zh-TW" altLang="en-US"/>
        </a:p>
      </dgm:t>
    </dgm:pt>
    <dgm:pt modelId="{B9D70402-3761-43B1-A012-B53016E724AF}" type="pres">
      <dgm:prSet presAssocID="{B2251DE2-3EE2-43E0-A6F6-ADB9CC483A0F}" presName="linear" presStyleCnt="0">
        <dgm:presLayoutVars>
          <dgm:animLvl val="lvl"/>
          <dgm:resizeHandles val="exact"/>
        </dgm:presLayoutVars>
      </dgm:prSet>
      <dgm:spPr/>
      <dgm:t>
        <a:bodyPr/>
        <a:lstStyle/>
        <a:p>
          <a:endParaRPr lang="zh-TW" altLang="en-US"/>
        </a:p>
      </dgm:t>
    </dgm:pt>
    <dgm:pt modelId="{849999A6-650C-4266-9906-4B5E32054412}" type="pres">
      <dgm:prSet presAssocID="{3086C22E-1B59-4487-891D-D1E3BAC92131}" presName="parentText" presStyleLbl="node1" presStyleIdx="0" presStyleCnt="2" custScaleY="62555">
        <dgm:presLayoutVars>
          <dgm:chMax val="0"/>
          <dgm:bulletEnabled val="1"/>
        </dgm:presLayoutVars>
      </dgm:prSet>
      <dgm:spPr/>
      <dgm:t>
        <a:bodyPr/>
        <a:lstStyle/>
        <a:p>
          <a:endParaRPr lang="zh-TW" altLang="en-US"/>
        </a:p>
      </dgm:t>
    </dgm:pt>
    <dgm:pt modelId="{6D2C05D7-61DF-4A12-A34B-55B028E325A0}" type="pres">
      <dgm:prSet presAssocID="{3086C22E-1B59-4487-891D-D1E3BAC92131}" presName="childText" presStyleLbl="revTx" presStyleIdx="0" presStyleCnt="2">
        <dgm:presLayoutVars>
          <dgm:bulletEnabled val="1"/>
        </dgm:presLayoutVars>
      </dgm:prSet>
      <dgm:spPr/>
      <dgm:t>
        <a:bodyPr/>
        <a:lstStyle/>
        <a:p>
          <a:endParaRPr lang="zh-TW" altLang="en-US"/>
        </a:p>
      </dgm:t>
    </dgm:pt>
    <dgm:pt modelId="{EEB67CB9-41E4-46C2-88A6-17A51C298EAC}" type="pres">
      <dgm:prSet presAssocID="{7A639839-CF4D-46EE-A656-A0495134E64F}" presName="parentText" presStyleLbl="node1" presStyleIdx="1" presStyleCnt="2" custScaleY="58916">
        <dgm:presLayoutVars>
          <dgm:chMax val="0"/>
          <dgm:bulletEnabled val="1"/>
        </dgm:presLayoutVars>
      </dgm:prSet>
      <dgm:spPr/>
      <dgm:t>
        <a:bodyPr/>
        <a:lstStyle/>
        <a:p>
          <a:endParaRPr lang="zh-TW" altLang="en-US"/>
        </a:p>
      </dgm:t>
    </dgm:pt>
    <dgm:pt modelId="{FB2A7C78-5FAE-433F-8FAE-15AE1D260367}" type="pres">
      <dgm:prSet presAssocID="{7A639839-CF4D-46EE-A656-A0495134E64F}" presName="childText" presStyleLbl="revTx" presStyleIdx="1" presStyleCnt="2">
        <dgm:presLayoutVars>
          <dgm:bulletEnabled val="1"/>
        </dgm:presLayoutVars>
      </dgm:prSet>
      <dgm:spPr/>
      <dgm:t>
        <a:bodyPr/>
        <a:lstStyle/>
        <a:p>
          <a:endParaRPr lang="zh-TW" altLang="en-US"/>
        </a:p>
      </dgm:t>
    </dgm:pt>
  </dgm:ptLst>
  <dgm:cxnLst>
    <dgm:cxn modelId="{F990AE2C-A934-48C0-815F-73720D3FDBEB}" srcId="{B2251DE2-3EE2-43E0-A6F6-ADB9CC483A0F}" destId="{3086C22E-1B59-4487-891D-D1E3BAC92131}" srcOrd="0" destOrd="0" parTransId="{D44A8D24-7948-4526-8838-C92661861253}" sibTransId="{669716DC-EA3B-472C-B399-8A7692B2E8BC}"/>
    <dgm:cxn modelId="{CA483BC9-28D4-44AE-B9C5-6872BBB477E4}" type="presOf" srcId="{B904E8BD-5F37-442B-A88E-6F914B15DA08}" destId="{FB2A7C78-5FAE-433F-8FAE-15AE1D260367}" srcOrd="0" destOrd="3" presId="urn:microsoft.com/office/officeart/2005/8/layout/vList2"/>
    <dgm:cxn modelId="{00AA8CCC-79C3-41A9-89B5-4E916AAB013E}" type="presOf" srcId="{3086C22E-1B59-4487-891D-D1E3BAC92131}" destId="{849999A6-650C-4266-9906-4B5E32054412}" srcOrd="0" destOrd="0" presId="urn:microsoft.com/office/officeart/2005/8/layout/vList2"/>
    <dgm:cxn modelId="{B7273BE0-8834-49A2-9E39-ECEDB24EABB1}" srcId="{7A639839-CF4D-46EE-A656-A0495134E64F}" destId="{91C8BC62-EB06-479F-ACF3-65B158326A43}" srcOrd="4" destOrd="0" parTransId="{8094B9CC-5418-478A-96EB-9CCAD107AF06}" sibTransId="{D847034E-EAB3-4941-90B6-734068F86F8B}"/>
    <dgm:cxn modelId="{B314A4DE-F96C-4404-B4E9-2150C36D44CA}" srcId="{7A639839-CF4D-46EE-A656-A0495134E64F}" destId="{606A3D57-FFAD-49FD-A2E8-D98275BE1B85}" srcOrd="2" destOrd="0" parTransId="{221F475E-147B-4B3E-A840-44C63ABB5FD0}" sibTransId="{B560138C-575F-4852-BC4F-5C0CFC057701}"/>
    <dgm:cxn modelId="{71D19F2F-EE9D-4B40-B58D-12ED2D20CD0D}" type="presOf" srcId="{35B186B4-55E8-4DC7-910C-2CBD682330CF}" destId="{6D2C05D7-61DF-4A12-A34B-55B028E325A0}" srcOrd="0" destOrd="1" presId="urn:microsoft.com/office/officeart/2005/8/layout/vList2"/>
    <dgm:cxn modelId="{E8A5E773-312D-47E0-991F-3A267FB64A4D}" srcId="{B2251DE2-3EE2-43E0-A6F6-ADB9CC483A0F}" destId="{7A639839-CF4D-46EE-A656-A0495134E64F}" srcOrd="1" destOrd="0" parTransId="{F5313678-1FB7-47F4-A8BC-4C32FC22CA92}" sibTransId="{F95A99C0-4594-4432-9F0F-0000EE1360D3}"/>
    <dgm:cxn modelId="{B4612034-A773-4599-AF57-2CF181A4E744}" srcId="{3086C22E-1B59-4487-891D-D1E3BAC92131}" destId="{AE3CA231-FF5F-4D4D-BD0D-31E7AEF21AD3}" srcOrd="4" destOrd="0" parTransId="{5DBD54C6-469A-46BB-8ADF-682846294D0D}" sibTransId="{1CCA1067-EC13-4972-8C77-A5FA4BAE9093}"/>
    <dgm:cxn modelId="{0579157D-5F24-414D-8607-5BD8DE0B11AD}" srcId="{7A639839-CF4D-46EE-A656-A0495134E64F}" destId="{30ADFEC6-2BFC-4DC5-A7A3-D0D3AF5252BB}" srcOrd="1" destOrd="0" parTransId="{25EB32D8-D89D-4823-AE09-1E78A228339E}" sibTransId="{2EFB9A65-5A7C-4BFF-818C-9FFF3EA503D2}"/>
    <dgm:cxn modelId="{E6E755EF-8124-46CE-94F6-66726B7B2647}" srcId="{3086C22E-1B59-4487-891D-D1E3BAC92131}" destId="{7243A893-28D5-488D-989F-B3BEE023286E}" srcOrd="0" destOrd="0" parTransId="{A3D02341-289A-442D-9BB1-37B91ADEEA48}" sibTransId="{C43FF348-906A-4F1A-AD93-ABE28C089267}"/>
    <dgm:cxn modelId="{8ADA587B-E842-4AD1-87AA-75EDC4B5CFEE}" type="presOf" srcId="{7A639839-CF4D-46EE-A656-A0495134E64F}" destId="{EEB67CB9-41E4-46C2-88A6-17A51C298EAC}" srcOrd="0" destOrd="0" presId="urn:microsoft.com/office/officeart/2005/8/layout/vList2"/>
    <dgm:cxn modelId="{9A0D5B59-D804-4A1E-990E-46B3EF9DB279}" type="presOf" srcId="{7243A893-28D5-488D-989F-B3BEE023286E}" destId="{6D2C05D7-61DF-4A12-A34B-55B028E325A0}" srcOrd="0" destOrd="0" presId="urn:microsoft.com/office/officeart/2005/8/layout/vList2"/>
    <dgm:cxn modelId="{3C04BBAB-F79B-4050-A67C-B03C4A39B24B}" type="presOf" srcId="{F24704DF-B983-4EEF-867D-42B9E433101C}" destId="{6D2C05D7-61DF-4A12-A34B-55B028E325A0}" srcOrd="0" destOrd="3" presId="urn:microsoft.com/office/officeart/2005/8/layout/vList2"/>
    <dgm:cxn modelId="{8F19C931-7AFE-4007-97F7-D2244FAF8EFB}" srcId="{3086C22E-1B59-4487-891D-D1E3BAC92131}" destId="{35B186B4-55E8-4DC7-910C-2CBD682330CF}" srcOrd="1" destOrd="0" parTransId="{CB3F4EB2-D9F7-4FC6-A0F3-8B48E7BDD010}" sibTransId="{5B58C674-763A-4E39-A1BD-D57E3799D3D6}"/>
    <dgm:cxn modelId="{68D48BC6-A49F-477E-8EA0-1C1633093889}" type="presOf" srcId="{606A3D57-FFAD-49FD-A2E8-D98275BE1B85}" destId="{FB2A7C78-5FAE-433F-8FAE-15AE1D260367}" srcOrd="0" destOrd="2" presId="urn:microsoft.com/office/officeart/2005/8/layout/vList2"/>
    <dgm:cxn modelId="{ABF67D61-88FE-4B00-ABCF-FE2B2D403C4D}" srcId="{3086C22E-1B59-4487-891D-D1E3BAC92131}" destId="{CB064F0B-E89A-4448-8F54-9EAF0AEF4865}" srcOrd="2" destOrd="0" parTransId="{609ED868-8BF4-4899-89D5-17DBA9638E9A}" sibTransId="{A856B93D-9BE9-4D3A-B8CB-498099926F87}"/>
    <dgm:cxn modelId="{09B18351-C97A-40B4-958A-EEE038637E49}" srcId="{3086C22E-1B59-4487-891D-D1E3BAC92131}" destId="{F24704DF-B983-4EEF-867D-42B9E433101C}" srcOrd="3" destOrd="0" parTransId="{A7C2C5D8-6E42-4322-97C8-B251D869A6A1}" sibTransId="{244F77D0-24CA-446E-88A6-715A1E8FBF88}"/>
    <dgm:cxn modelId="{FB537836-4246-419A-97F8-5C0B93A9C9D2}" type="presOf" srcId="{30ADFEC6-2BFC-4DC5-A7A3-D0D3AF5252BB}" destId="{FB2A7C78-5FAE-433F-8FAE-15AE1D260367}" srcOrd="0" destOrd="1" presId="urn:microsoft.com/office/officeart/2005/8/layout/vList2"/>
    <dgm:cxn modelId="{62085406-F054-4BC9-8FA5-507FF1CF3979}" type="presOf" srcId="{B2251DE2-3EE2-43E0-A6F6-ADB9CC483A0F}" destId="{B9D70402-3761-43B1-A012-B53016E724AF}" srcOrd="0" destOrd="0" presId="urn:microsoft.com/office/officeart/2005/8/layout/vList2"/>
    <dgm:cxn modelId="{552092EC-6285-4EF5-8E0A-A50B0BCB179D}" type="presOf" srcId="{CB064F0B-E89A-4448-8F54-9EAF0AEF4865}" destId="{6D2C05D7-61DF-4A12-A34B-55B028E325A0}" srcOrd="0" destOrd="2" presId="urn:microsoft.com/office/officeart/2005/8/layout/vList2"/>
    <dgm:cxn modelId="{94DDE2E6-2645-4E19-8413-B60CF7828FEC}" type="presOf" srcId="{E01FE504-39A8-4286-8AEA-931F47D963A7}" destId="{FB2A7C78-5FAE-433F-8FAE-15AE1D260367}" srcOrd="0" destOrd="0" presId="urn:microsoft.com/office/officeart/2005/8/layout/vList2"/>
    <dgm:cxn modelId="{FABCD980-28F9-4DA3-9DC0-722E3E4A25AB}" srcId="{7A639839-CF4D-46EE-A656-A0495134E64F}" destId="{B904E8BD-5F37-442B-A88E-6F914B15DA08}" srcOrd="3" destOrd="0" parTransId="{1CD433AF-F4CF-45FF-B866-882C6A6BE969}" sibTransId="{C4F316F7-1D1F-4204-ACCA-0B82C8A7FD2F}"/>
    <dgm:cxn modelId="{05889E97-29DF-4F62-887D-20D697725FF0}" srcId="{7A639839-CF4D-46EE-A656-A0495134E64F}" destId="{E01FE504-39A8-4286-8AEA-931F47D963A7}" srcOrd="0" destOrd="0" parTransId="{E562B4C4-D251-4CC9-AC91-A50BB27969A5}" sibTransId="{AB104FC2-FA01-41E3-8E72-AFEEB3D50DB6}"/>
    <dgm:cxn modelId="{E4A13374-C9B1-451C-AEC2-A8AA5D44553B}" type="presOf" srcId="{AE3CA231-FF5F-4D4D-BD0D-31E7AEF21AD3}" destId="{6D2C05D7-61DF-4A12-A34B-55B028E325A0}" srcOrd="0" destOrd="4" presId="urn:microsoft.com/office/officeart/2005/8/layout/vList2"/>
    <dgm:cxn modelId="{C31391B5-AB8C-4EF1-BD4C-7B6240C361BB}" type="presOf" srcId="{91C8BC62-EB06-479F-ACF3-65B158326A43}" destId="{FB2A7C78-5FAE-433F-8FAE-15AE1D260367}" srcOrd="0" destOrd="4" presId="urn:microsoft.com/office/officeart/2005/8/layout/vList2"/>
    <dgm:cxn modelId="{B50515BF-8632-414F-8A2E-F284CC24E04A}" type="presParOf" srcId="{B9D70402-3761-43B1-A012-B53016E724AF}" destId="{849999A6-650C-4266-9906-4B5E32054412}" srcOrd="0" destOrd="0" presId="urn:microsoft.com/office/officeart/2005/8/layout/vList2"/>
    <dgm:cxn modelId="{C1D27CE2-80C4-44D3-87AD-472926D78C60}" type="presParOf" srcId="{B9D70402-3761-43B1-A012-B53016E724AF}" destId="{6D2C05D7-61DF-4A12-A34B-55B028E325A0}" srcOrd="1" destOrd="0" presId="urn:microsoft.com/office/officeart/2005/8/layout/vList2"/>
    <dgm:cxn modelId="{A818B0B6-9647-4165-AB99-B2A1A7EB0B63}" type="presParOf" srcId="{B9D70402-3761-43B1-A012-B53016E724AF}" destId="{EEB67CB9-41E4-46C2-88A6-17A51C298EAC}" srcOrd="2" destOrd="0" presId="urn:microsoft.com/office/officeart/2005/8/layout/vList2"/>
    <dgm:cxn modelId="{3B457A27-12CA-40B6-8070-F66F69AFD43C}" type="presParOf" srcId="{B9D70402-3761-43B1-A012-B53016E724AF}" destId="{FB2A7C78-5FAE-433F-8FAE-15AE1D26036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A10E664-6B0D-45F1-B480-53EDF703287C}" type="doc">
      <dgm:prSet loTypeId="urn:microsoft.com/office/officeart/2005/8/layout/list1" loCatId="list" qsTypeId="urn:microsoft.com/office/officeart/2005/8/quickstyle/simple3" qsCatId="simple" csTypeId="urn:microsoft.com/office/officeart/2005/8/colors/colorful4" csCatId="colorful" phldr="1"/>
      <dgm:spPr/>
      <dgm:t>
        <a:bodyPr/>
        <a:lstStyle/>
        <a:p>
          <a:endParaRPr lang="zh-TW" altLang="en-US"/>
        </a:p>
      </dgm:t>
    </dgm:pt>
    <dgm:pt modelId="{F16DB525-1C7B-4772-84DA-FE02D4209BFC}">
      <dgm:prSet custT="1"/>
      <dgm:spPr/>
      <dgm:t>
        <a:bodyPr/>
        <a:lstStyle/>
        <a:p>
          <a:pPr rtl="0"/>
          <a:r>
            <a:rPr lang="zh-TW" sz="2400" b="1" dirty="0" smtClean="0"/>
            <a:t>教學之合理使用</a:t>
          </a:r>
          <a:r>
            <a:rPr lang="en-US" sz="2400" b="1" dirty="0" smtClean="0"/>
            <a:t>(46)</a:t>
          </a:r>
          <a:endParaRPr lang="zh-TW" sz="2400" dirty="0"/>
        </a:p>
      </dgm:t>
    </dgm:pt>
    <dgm:pt modelId="{8E7DC846-64B0-4DA6-8283-306390982960}" type="parTrans" cxnId="{1C3E1E87-EFA9-42FD-8831-BA5E05DB0DD5}">
      <dgm:prSet/>
      <dgm:spPr/>
      <dgm:t>
        <a:bodyPr/>
        <a:lstStyle/>
        <a:p>
          <a:endParaRPr lang="zh-TW" altLang="en-US"/>
        </a:p>
      </dgm:t>
    </dgm:pt>
    <dgm:pt modelId="{50B9D219-282E-4E6C-8EEB-D5399FF278CB}" type="sibTrans" cxnId="{1C3E1E87-EFA9-42FD-8831-BA5E05DB0DD5}">
      <dgm:prSet/>
      <dgm:spPr/>
      <dgm:t>
        <a:bodyPr/>
        <a:lstStyle/>
        <a:p>
          <a:endParaRPr lang="zh-TW" altLang="en-US"/>
        </a:p>
      </dgm:t>
    </dgm:pt>
    <dgm:pt modelId="{0D3ADF65-1DB3-4D31-A156-197BC3BA786C}">
      <dgm:prSet/>
      <dgm:spPr/>
      <dgm:t>
        <a:bodyPr/>
        <a:lstStyle/>
        <a:p>
          <a:pPr rtl="0"/>
          <a:r>
            <a:rPr lang="zh-TW" b="1" dirty="0" smtClean="0"/>
            <a:t>利用人</a:t>
          </a:r>
          <a:r>
            <a:rPr lang="zh-TW" altLang="en-US" b="1" dirty="0" smtClean="0"/>
            <a:t>─</a:t>
          </a:r>
          <a:r>
            <a:rPr lang="zh-TW" b="1" dirty="0" smtClean="0"/>
            <a:t>依法設立的各級學校及老師</a:t>
          </a:r>
          <a:endParaRPr lang="zh-TW" dirty="0"/>
        </a:p>
      </dgm:t>
    </dgm:pt>
    <dgm:pt modelId="{60478FD2-687F-4BD1-80CD-161E51100ED1}" type="parTrans" cxnId="{A743D1A3-4C8F-414B-9842-B9330642E674}">
      <dgm:prSet/>
      <dgm:spPr/>
      <dgm:t>
        <a:bodyPr/>
        <a:lstStyle/>
        <a:p>
          <a:endParaRPr lang="zh-TW" altLang="en-US"/>
        </a:p>
      </dgm:t>
    </dgm:pt>
    <dgm:pt modelId="{065B5508-5895-438F-97D0-18F53A8BCE92}" type="sibTrans" cxnId="{A743D1A3-4C8F-414B-9842-B9330642E674}">
      <dgm:prSet/>
      <dgm:spPr/>
      <dgm:t>
        <a:bodyPr/>
        <a:lstStyle/>
        <a:p>
          <a:endParaRPr lang="zh-TW" altLang="en-US"/>
        </a:p>
      </dgm:t>
    </dgm:pt>
    <dgm:pt modelId="{A82F5260-7036-4B4C-92A6-924DE3D6B16C}">
      <dgm:prSet/>
      <dgm:spPr/>
      <dgm:t>
        <a:bodyPr/>
        <a:lstStyle/>
        <a:p>
          <a:pPr rtl="0"/>
          <a:r>
            <a:rPr lang="zh-TW" b="1" dirty="0" smtClean="0"/>
            <a:t>利用目的</a:t>
          </a:r>
          <a:r>
            <a:rPr lang="zh-TW" altLang="en-US" b="1" dirty="0" smtClean="0"/>
            <a:t>─</a:t>
          </a:r>
          <a:r>
            <a:rPr lang="zh-TW" b="1" dirty="0" smtClean="0"/>
            <a:t>為學校授課需要</a:t>
          </a:r>
          <a:endParaRPr lang="zh-TW" dirty="0"/>
        </a:p>
      </dgm:t>
    </dgm:pt>
    <dgm:pt modelId="{53E560AC-5818-4F56-A103-134FBFE6337A}" type="parTrans" cxnId="{35AF97B9-95D7-4CE2-ACDF-11C3245B5AC2}">
      <dgm:prSet/>
      <dgm:spPr/>
      <dgm:t>
        <a:bodyPr/>
        <a:lstStyle/>
        <a:p>
          <a:endParaRPr lang="zh-TW" altLang="en-US"/>
        </a:p>
      </dgm:t>
    </dgm:pt>
    <dgm:pt modelId="{7331EF40-FF96-4B50-AB80-97A971794CC8}" type="sibTrans" cxnId="{35AF97B9-95D7-4CE2-ACDF-11C3245B5AC2}">
      <dgm:prSet/>
      <dgm:spPr/>
      <dgm:t>
        <a:bodyPr/>
        <a:lstStyle/>
        <a:p>
          <a:endParaRPr lang="zh-TW" altLang="en-US"/>
        </a:p>
      </dgm:t>
    </dgm:pt>
    <dgm:pt modelId="{97662A29-E4E9-4760-ACFD-3E2A471918E1}">
      <dgm:prSet/>
      <dgm:spPr/>
      <dgm:t>
        <a:bodyPr/>
        <a:lstStyle/>
        <a:p>
          <a:pPr rtl="0"/>
          <a:r>
            <a:rPr lang="zh-TW" b="1" dirty="0" smtClean="0">
              <a:solidFill>
                <a:srgbClr val="C00000"/>
              </a:solidFill>
            </a:rPr>
            <a:t>須與課程內容有關</a:t>
          </a:r>
          <a:endParaRPr lang="zh-TW" dirty="0">
            <a:solidFill>
              <a:srgbClr val="C00000"/>
            </a:solidFill>
          </a:endParaRPr>
        </a:p>
      </dgm:t>
    </dgm:pt>
    <dgm:pt modelId="{A376E417-0CF6-4D27-8203-67AA81C2382C}" type="parTrans" cxnId="{113A3903-B290-488C-A898-28E1381F2BB0}">
      <dgm:prSet/>
      <dgm:spPr/>
      <dgm:t>
        <a:bodyPr/>
        <a:lstStyle/>
        <a:p>
          <a:endParaRPr lang="zh-TW" altLang="en-US"/>
        </a:p>
      </dgm:t>
    </dgm:pt>
    <dgm:pt modelId="{FCB60891-8F3F-4FB0-8D0A-6170372EEFF5}" type="sibTrans" cxnId="{113A3903-B290-488C-A898-28E1381F2BB0}">
      <dgm:prSet/>
      <dgm:spPr/>
      <dgm:t>
        <a:bodyPr/>
        <a:lstStyle/>
        <a:p>
          <a:endParaRPr lang="zh-TW" altLang="en-US"/>
        </a:p>
      </dgm:t>
    </dgm:pt>
    <dgm:pt modelId="{4CC7F60D-91DC-4498-8C15-ACE8FF45F576}">
      <dgm:prSet/>
      <dgm:spPr/>
      <dgm:t>
        <a:bodyPr/>
        <a:lstStyle/>
        <a:p>
          <a:pPr rtl="0"/>
          <a:r>
            <a:rPr lang="zh-TW" b="1" dirty="0" smtClean="0"/>
            <a:t>利用行為</a:t>
          </a:r>
          <a:r>
            <a:rPr lang="zh-TW" altLang="en-US" b="1" dirty="0" smtClean="0"/>
            <a:t>─</a:t>
          </a:r>
          <a:r>
            <a:rPr lang="zh-TW" b="1" dirty="0" smtClean="0"/>
            <a:t>重製</a:t>
          </a:r>
          <a:endParaRPr lang="zh-TW" dirty="0"/>
        </a:p>
      </dgm:t>
    </dgm:pt>
    <dgm:pt modelId="{8F53BE61-6ADF-42DD-8253-73C23CEB137D}" type="parTrans" cxnId="{84075694-1E77-410D-838F-94E0BD75980F}">
      <dgm:prSet/>
      <dgm:spPr/>
      <dgm:t>
        <a:bodyPr/>
        <a:lstStyle/>
        <a:p>
          <a:endParaRPr lang="zh-TW" altLang="en-US"/>
        </a:p>
      </dgm:t>
    </dgm:pt>
    <dgm:pt modelId="{3AE994FE-9A84-46AB-97D7-22D9E04D1101}" type="sibTrans" cxnId="{84075694-1E77-410D-838F-94E0BD75980F}">
      <dgm:prSet/>
      <dgm:spPr/>
      <dgm:t>
        <a:bodyPr/>
        <a:lstStyle/>
        <a:p>
          <a:endParaRPr lang="zh-TW" altLang="en-US"/>
        </a:p>
      </dgm:t>
    </dgm:pt>
    <dgm:pt modelId="{FF5E8771-C71B-4CBA-88A2-A5D60377804C}">
      <dgm:prSet/>
      <dgm:spPr/>
      <dgm:t>
        <a:bodyPr/>
        <a:lstStyle/>
        <a:p>
          <a:pPr rtl="0"/>
          <a:r>
            <a:rPr lang="zh-TW" b="1" dirty="0" smtClean="0"/>
            <a:t>亦得改作、散布</a:t>
          </a:r>
          <a:r>
            <a:rPr lang="en-US" b="1" dirty="0" smtClean="0"/>
            <a:t>(</a:t>
          </a:r>
          <a:r>
            <a:rPr lang="zh-TW" b="1" dirty="0" smtClean="0"/>
            <a:t>第</a:t>
          </a:r>
          <a:r>
            <a:rPr lang="en-US" b="1" dirty="0" smtClean="0"/>
            <a:t>63</a:t>
          </a:r>
          <a:r>
            <a:rPr lang="zh-TW" b="1" dirty="0" smtClean="0"/>
            <a:t>條第</a:t>
          </a:r>
          <a:r>
            <a:rPr lang="en-US" b="1" dirty="0" smtClean="0"/>
            <a:t>2</a:t>
          </a:r>
          <a:r>
            <a:rPr lang="zh-TW" b="1" dirty="0" smtClean="0"/>
            <a:t>、</a:t>
          </a:r>
          <a:r>
            <a:rPr lang="en-US" b="1" dirty="0" smtClean="0"/>
            <a:t>3</a:t>
          </a:r>
          <a:r>
            <a:rPr lang="zh-TW" b="1" dirty="0" smtClean="0"/>
            <a:t>項）</a:t>
          </a:r>
          <a:endParaRPr lang="zh-TW" dirty="0"/>
        </a:p>
      </dgm:t>
    </dgm:pt>
    <dgm:pt modelId="{B7A5F93E-0EF6-476D-AE6E-E202453C681E}" type="parTrans" cxnId="{43F97505-49A3-4354-A6B5-4C7D3816D41A}">
      <dgm:prSet/>
      <dgm:spPr/>
      <dgm:t>
        <a:bodyPr/>
        <a:lstStyle/>
        <a:p>
          <a:endParaRPr lang="zh-TW" altLang="en-US"/>
        </a:p>
      </dgm:t>
    </dgm:pt>
    <dgm:pt modelId="{5ACD9409-D406-4CC4-9796-4408A10D76C3}" type="sibTrans" cxnId="{43F97505-49A3-4354-A6B5-4C7D3816D41A}">
      <dgm:prSet/>
      <dgm:spPr/>
      <dgm:t>
        <a:bodyPr/>
        <a:lstStyle/>
        <a:p>
          <a:endParaRPr lang="zh-TW" altLang="en-US"/>
        </a:p>
      </dgm:t>
    </dgm:pt>
    <dgm:pt modelId="{FA8D26B2-28DE-4981-BE16-A52A36A2A0C6}">
      <dgm:prSet/>
      <dgm:spPr/>
      <dgm:t>
        <a:bodyPr/>
        <a:lstStyle/>
        <a:p>
          <a:pPr rtl="0"/>
          <a:r>
            <a:rPr lang="zh-TW" b="1" dirty="0" smtClean="0"/>
            <a:t>利用範圍</a:t>
          </a:r>
          <a:r>
            <a:rPr lang="zh-TW" altLang="en-US" b="1" dirty="0" smtClean="0"/>
            <a:t>─</a:t>
          </a:r>
          <a:r>
            <a:rPr lang="zh-TW" b="1" dirty="0" smtClean="0"/>
            <a:t>合理範圍</a:t>
          </a:r>
          <a:endParaRPr lang="zh-TW" dirty="0"/>
        </a:p>
      </dgm:t>
    </dgm:pt>
    <dgm:pt modelId="{C508595A-8E1A-4FA8-AAEB-8945C76A6164}" type="parTrans" cxnId="{0C8A6624-092D-44DC-BF89-C35EAAC5A194}">
      <dgm:prSet/>
      <dgm:spPr/>
      <dgm:t>
        <a:bodyPr/>
        <a:lstStyle/>
        <a:p>
          <a:endParaRPr lang="zh-TW" altLang="en-US"/>
        </a:p>
      </dgm:t>
    </dgm:pt>
    <dgm:pt modelId="{0DD85D06-3B5A-4FD6-81D6-B35CBFD53991}" type="sibTrans" cxnId="{0C8A6624-092D-44DC-BF89-C35EAAC5A194}">
      <dgm:prSet/>
      <dgm:spPr/>
      <dgm:t>
        <a:bodyPr/>
        <a:lstStyle/>
        <a:p>
          <a:endParaRPr lang="zh-TW" altLang="en-US"/>
        </a:p>
      </dgm:t>
    </dgm:pt>
    <dgm:pt modelId="{3486FC94-D5D3-40E1-A050-675D6ABE648F}">
      <dgm:prSet/>
      <dgm:spPr/>
      <dgm:t>
        <a:bodyPr/>
        <a:lstStyle/>
        <a:p>
          <a:pPr rtl="0"/>
          <a:r>
            <a:rPr lang="zh-TW" dirty="0" smtClean="0">
              <a:solidFill>
                <a:srgbClr val="0D24D1"/>
              </a:solidFill>
            </a:rPr>
            <a:t>法律並沒有明確的數量上規定，通常來說，必須與老師上課的課程內容有關，而且重製的質或量也不宜超過客觀的標準。</a:t>
          </a:r>
          <a:endParaRPr lang="zh-TW" dirty="0">
            <a:solidFill>
              <a:srgbClr val="0D24D1"/>
            </a:solidFill>
          </a:endParaRPr>
        </a:p>
      </dgm:t>
    </dgm:pt>
    <dgm:pt modelId="{131150F3-C92C-47D4-A2D1-2299EB32A837}" type="parTrans" cxnId="{2C7F429C-ACC1-4276-8D22-329A1D01DB4B}">
      <dgm:prSet/>
      <dgm:spPr/>
      <dgm:t>
        <a:bodyPr/>
        <a:lstStyle/>
        <a:p>
          <a:endParaRPr lang="zh-TW" altLang="en-US"/>
        </a:p>
      </dgm:t>
    </dgm:pt>
    <dgm:pt modelId="{17652F1D-3FFF-422D-BF0A-D6F6A29F0E9E}" type="sibTrans" cxnId="{2C7F429C-ACC1-4276-8D22-329A1D01DB4B}">
      <dgm:prSet/>
      <dgm:spPr/>
      <dgm:t>
        <a:bodyPr/>
        <a:lstStyle/>
        <a:p>
          <a:endParaRPr lang="zh-TW" altLang="en-US"/>
        </a:p>
      </dgm:t>
    </dgm:pt>
    <dgm:pt modelId="{F6E97600-7EBB-470F-99F3-2F67B5DBD0A8}">
      <dgm:prSet/>
      <dgm:spPr/>
      <dgm:t>
        <a:bodyPr/>
        <a:lstStyle/>
        <a:p>
          <a:pPr rtl="0"/>
          <a:r>
            <a:rPr lang="zh-TW" altLang="en-US" dirty="0" smtClean="0">
              <a:solidFill>
                <a:schemeClr val="accent6">
                  <a:lumMod val="75000"/>
                </a:schemeClr>
              </a:solidFill>
            </a:rPr>
            <a:t>為使教師明瞭上課所需重製他人著作之應有基本規範，智慧局曾製作「教師授課著作權錦囊」，參考美國、香港之制度，就基本原則及合理比例規納出幾項重點，供教師參考。</a:t>
          </a:r>
          <a:r>
            <a:rPr lang="en-US" altLang="zh-TW" dirty="0" smtClean="0">
              <a:solidFill>
                <a:schemeClr val="accent6">
                  <a:lumMod val="75000"/>
                </a:schemeClr>
              </a:solidFill>
            </a:rPr>
            <a:t>(</a:t>
          </a:r>
          <a:r>
            <a:rPr lang="zh-TW" altLang="en-US" dirty="0" smtClean="0">
              <a:solidFill>
                <a:schemeClr val="accent6">
                  <a:lumMod val="75000"/>
                </a:schemeClr>
              </a:solidFill>
            </a:rPr>
            <a:t>全文刊載於智慧局教育宣導廣告→校園著作權</a:t>
          </a:r>
          <a:r>
            <a:rPr lang="en-US" altLang="zh-TW" dirty="0" smtClean="0">
              <a:solidFill>
                <a:schemeClr val="accent6">
                  <a:lumMod val="75000"/>
                </a:schemeClr>
              </a:solidFill>
            </a:rPr>
            <a:t>)</a:t>
          </a:r>
          <a:endParaRPr lang="zh-TW" dirty="0">
            <a:solidFill>
              <a:schemeClr val="accent6">
                <a:lumMod val="75000"/>
              </a:schemeClr>
            </a:solidFill>
          </a:endParaRPr>
        </a:p>
      </dgm:t>
    </dgm:pt>
    <dgm:pt modelId="{DE247B93-A0BD-44F1-8050-5A694F98BE4D}" type="parTrans" cxnId="{061F5856-0AE9-41FD-9225-9DAFD9F94F0B}">
      <dgm:prSet/>
      <dgm:spPr/>
      <dgm:t>
        <a:bodyPr/>
        <a:lstStyle/>
        <a:p>
          <a:endParaRPr lang="zh-TW" altLang="en-US"/>
        </a:p>
      </dgm:t>
    </dgm:pt>
    <dgm:pt modelId="{A0608B4B-79C7-41A2-975A-70A3B01F91B4}" type="sibTrans" cxnId="{061F5856-0AE9-41FD-9225-9DAFD9F94F0B}">
      <dgm:prSet/>
      <dgm:spPr/>
      <dgm:t>
        <a:bodyPr/>
        <a:lstStyle/>
        <a:p>
          <a:endParaRPr lang="zh-TW" altLang="en-US"/>
        </a:p>
      </dgm:t>
    </dgm:pt>
    <dgm:pt modelId="{47ABBFA2-659F-4998-A13B-BD5CFB1BF05D}" type="pres">
      <dgm:prSet presAssocID="{9A10E664-6B0D-45F1-B480-53EDF703287C}" presName="linear" presStyleCnt="0">
        <dgm:presLayoutVars>
          <dgm:dir/>
          <dgm:animLvl val="lvl"/>
          <dgm:resizeHandles val="exact"/>
        </dgm:presLayoutVars>
      </dgm:prSet>
      <dgm:spPr/>
      <dgm:t>
        <a:bodyPr/>
        <a:lstStyle/>
        <a:p>
          <a:endParaRPr lang="zh-TW" altLang="en-US"/>
        </a:p>
      </dgm:t>
    </dgm:pt>
    <dgm:pt modelId="{5270EC54-B6F2-4F41-BE98-9123AA21E975}" type="pres">
      <dgm:prSet presAssocID="{F16DB525-1C7B-4772-84DA-FE02D4209BFC}" presName="parentLin" presStyleCnt="0"/>
      <dgm:spPr/>
    </dgm:pt>
    <dgm:pt modelId="{589B6C1E-17F5-4B0A-B876-C9B27ED1B3C1}" type="pres">
      <dgm:prSet presAssocID="{F16DB525-1C7B-4772-84DA-FE02D4209BFC}" presName="parentLeftMargin" presStyleLbl="node1" presStyleIdx="0" presStyleCnt="1"/>
      <dgm:spPr/>
      <dgm:t>
        <a:bodyPr/>
        <a:lstStyle/>
        <a:p>
          <a:endParaRPr lang="zh-TW" altLang="en-US"/>
        </a:p>
      </dgm:t>
    </dgm:pt>
    <dgm:pt modelId="{57905473-A970-43D8-BA81-9177BCCC3693}" type="pres">
      <dgm:prSet presAssocID="{F16DB525-1C7B-4772-84DA-FE02D4209BFC}" presName="parentText" presStyleLbl="node1" presStyleIdx="0" presStyleCnt="1" custScaleY="143930" custLinFactNeighborX="-80560" custLinFactNeighborY="-78089">
        <dgm:presLayoutVars>
          <dgm:chMax val="0"/>
          <dgm:bulletEnabled val="1"/>
        </dgm:presLayoutVars>
      </dgm:prSet>
      <dgm:spPr/>
      <dgm:t>
        <a:bodyPr/>
        <a:lstStyle/>
        <a:p>
          <a:endParaRPr lang="zh-TW" altLang="en-US"/>
        </a:p>
      </dgm:t>
    </dgm:pt>
    <dgm:pt modelId="{13C54A86-913F-4814-9317-F3928B37920F}" type="pres">
      <dgm:prSet presAssocID="{F16DB525-1C7B-4772-84DA-FE02D4209BFC}" presName="negativeSpace" presStyleCnt="0"/>
      <dgm:spPr/>
    </dgm:pt>
    <dgm:pt modelId="{E57BE8CD-41B1-49E3-A5EF-43AE061301E4}" type="pres">
      <dgm:prSet presAssocID="{F16DB525-1C7B-4772-84DA-FE02D4209BFC}" presName="childText" presStyleLbl="conFgAcc1" presStyleIdx="0" presStyleCnt="1" custLinFactNeighborY="-28365">
        <dgm:presLayoutVars>
          <dgm:bulletEnabled val="1"/>
        </dgm:presLayoutVars>
      </dgm:prSet>
      <dgm:spPr/>
      <dgm:t>
        <a:bodyPr/>
        <a:lstStyle/>
        <a:p>
          <a:endParaRPr lang="zh-TW" altLang="en-US"/>
        </a:p>
      </dgm:t>
    </dgm:pt>
  </dgm:ptLst>
  <dgm:cxnLst>
    <dgm:cxn modelId="{2B1A9AFB-E35F-41E8-B5D9-6A9175FEDDD3}" type="presOf" srcId="{A82F5260-7036-4B4C-92A6-924DE3D6B16C}" destId="{E57BE8CD-41B1-49E3-A5EF-43AE061301E4}" srcOrd="0" destOrd="1" presId="urn:microsoft.com/office/officeart/2005/8/layout/list1"/>
    <dgm:cxn modelId="{2C7F429C-ACC1-4276-8D22-329A1D01DB4B}" srcId="{F16DB525-1C7B-4772-84DA-FE02D4209BFC}" destId="{3486FC94-D5D3-40E1-A050-675D6ABE648F}" srcOrd="4" destOrd="0" parTransId="{131150F3-C92C-47D4-A2D1-2299EB32A837}" sibTransId="{17652F1D-3FFF-422D-BF0A-D6F6A29F0E9E}"/>
    <dgm:cxn modelId="{A743D1A3-4C8F-414B-9842-B9330642E674}" srcId="{F16DB525-1C7B-4772-84DA-FE02D4209BFC}" destId="{0D3ADF65-1DB3-4D31-A156-197BC3BA786C}" srcOrd="0" destOrd="0" parTransId="{60478FD2-687F-4BD1-80CD-161E51100ED1}" sibTransId="{065B5508-5895-438F-97D0-18F53A8BCE92}"/>
    <dgm:cxn modelId="{D0B7D901-F818-4420-AF57-AFA0BB6EF17F}" type="presOf" srcId="{0D3ADF65-1DB3-4D31-A156-197BC3BA786C}" destId="{E57BE8CD-41B1-49E3-A5EF-43AE061301E4}" srcOrd="0" destOrd="0" presId="urn:microsoft.com/office/officeart/2005/8/layout/list1"/>
    <dgm:cxn modelId="{9ABD9BC5-6D9D-470A-9F74-57D0F5FB553E}" type="presOf" srcId="{9A10E664-6B0D-45F1-B480-53EDF703287C}" destId="{47ABBFA2-659F-4998-A13B-BD5CFB1BF05D}" srcOrd="0" destOrd="0" presId="urn:microsoft.com/office/officeart/2005/8/layout/list1"/>
    <dgm:cxn modelId="{1C3E1E87-EFA9-42FD-8831-BA5E05DB0DD5}" srcId="{9A10E664-6B0D-45F1-B480-53EDF703287C}" destId="{F16DB525-1C7B-4772-84DA-FE02D4209BFC}" srcOrd="0" destOrd="0" parTransId="{8E7DC846-64B0-4DA6-8283-306390982960}" sibTransId="{50B9D219-282E-4E6C-8EEB-D5399FF278CB}"/>
    <dgm:cxn modelId="{19A1B63F-BB38-4BD1-A15C-79E4F126D806}" type="presOf" srcId="{F6E97600-7EBB-470F-99F3-2F67B5DBD0A8}" destId="{E57BE8CD-41B1-49E3-A5EF-43AE061301E4}" srcOrd="0" destOrd="7" presId="urn:microsoft.com/office/officeart/2005/8/layout/list1"/>
    <dgm:cxn modelId="{43F97505-49A3-4354-A6B5-4C7D3816D41A}" srcId="{4CC7F60D-91DC-4498-8C15-ACE8FF45F576}" destId="{FF5E8771-C71B-4CBA-88A2-A5D60377804C}" srcOrd="0" destOrd="0" parTransId="{B7A5F93E-0EF6-476D-AE6E-E202453C681E}" sibTransId="{5ACD9409-D406-4CC4-9796-4408A10D76C3}"/>
    <dgm:cxn modelId="{96A1466F-5D08-4D8C-95DF-999ACA20F391}" type="presOf" srcId="{4CC7F60D-91DC-4498-8C15-ACE8FF45F576}" destId="{E57BE8CD-41B1-49E3-A5EF-43AE061301E4}" srcOrd="0" destOrd="3" presId="urn:microsoft.com/office/officeart/2005/8/layout/list1"/>
    <dgm:cxn modelId="{6A97D6DD-1A89-4263-81B3-A937F6CA2EE6}" type="presOf" srcId="{F16DB525-1C7B-4772-84DA-FE02D4209BFC}" destId="{589B6C1E-17F5-4B0A-B876-C9B27ED1B3C1}" srcOrd="0" destOrd="0" presId="urn:microsoft.com/office/officeart/2005/8/layout/list1"/>
    <dgm:cxn modelId="{233C9E4E-918A-43B5-9B03-53CF17182522}" type="presOf" srcId="{3486FC94-D5D3-40E1-A050-675D6ABE648F}" destId="{E57BE8CD-41B1-49E3-A5EF-43AE061301E4}" srcOrd="0" destOrd="6" presId="urn:microsoft.com/office/officeart/2005/8/layout/list1"/>
    <dgm:cxn modelId="{84075694-1E77-410D-838F-94E0BD75980F}" srcId="{F16DB525-1C7B-4772-84DA-FE02D4209BFC}" destId="{4CC7F60D-91DC-4498-8C15-ACE8FF45F576}" srcOrd="2" destOrd="0" parTransId="{8F53BE61-6ADF-42DD-8253-73C23CEB137D}" sibTransId="{3AE994FE-9A84-46AB-97D7-22D9E04D1101}"/>
    <dgm:cxn modelId="{113A3903-B290-488C-A898-28E1381F2BB0}" srcId="{A82F5260-7036-4B4C-92A6-924DE3D6B16C}" destId="{97662A29-E4E9-4760-ACFD-3E2A471918E1}" srcOrd="0" destOrd="0" parTransId="{A376E417-0CF6-4D27-8203-67AA81C2382C}" sibTransId="{FCB60891-8F3F-4FB0-8D0A-6170372EEFF5}"/>
    <dgm:cxn modelId="{061F5856-0AE9-41FD-9225-9DAFD9F94F0B}" srcId="{F16DB525-1C7B-4772-84DA-FE02D4209BFC}" destId="{F6E97600-7EBB-470F-99F3-2F67B5DBD0A8}" srcOrd="5" destOrd="0" parTransId="{DE247B93-A0BD-44F1-8050-5A694F98BE4D}" sibTransId="{A0608B4B-79C7-41A2-975A-70A3B01F91B4}"/>
    <dgm:cxn modelId="{36516450-6D90-433E-97BD-9CFDFD039E25}" type="presOf" srcId="{F16DB525-1C7B-4772-84DA-FE02D4209BFC}" destId="{57905473-A970-43D8-BA81-9177BCCC3693}" srcOrd="1" destOrd="0" presId="urn:microsoft.com/office/officeart/2005/8/layout/list1"/>
    <dgm:cxn modelId="{0C8A6624-092D-44DC-BF89-C35EAAC5A194}" srcId="{F16DB525-1C7B-4772-84DA-FE02D4209BFC}" destId="{FA8D26B2-28DE-4981-BE16-A52A36A2A0C6}" srcOrd="3" destOrd="0" parTransId="{C508595A-8E1A-4FA8-AAEB-8945C76A6164}" sibTransId="{0DD85D06-3B5A-4FD6-81D6-B35CBFD53991}"/>
    <dgm:cxn modelId="{35AF97B9-95D7-4CE2-ACDF-11C3245B5AC2}" srcId="{F16DB525-1C7B-4772-84DA-FE02D4209BFC}" destId="{A82F5260-7036-4B4C-92A6-924DE3D6B16C}" srcOrd="1" destOrd="0" parTransId="{53E560AC-5818-4F56-A103-134FBFE6337A}" sibTransId="{7331EF40-FF96-4B50-AB80-97A971794CC8}"/>
    <dgm:cxn modelId="{0DDAE9CB-AB14-485A-9C4B-CA15ED1978F5}" type="presOf" srcId="{97662A29-E4E9-4760-ACFD-3E2A471918E1}" destId="{E57BE8CD-41B1-49E3-A5EF-43AE061301E4}" srcOrd="0" destOrd="2" presId="urn:microsoft.com/office/officeart/2005/8/layout/list1"/>
    <dgm:cxn modelId="{27E221C5-5E19-4142-AF35-195424BECEA4}" type="presOf" srcId="{FF5E8771-C71B-4CBA-88A2-A5D60377804C}" destId="{E57BE8CD-41B1-49E3-A5EF-43AE061301E4}" srcOrd="0" destOrd="4" presId="urn:microsoft.com/office/officeart/2005/8/layout/list1"/>
    <dgm:cxn modelId="{AC266128-3771-49F3-83F6-BCFD05A3A28E}" type="presOf" srcId="{FA8D26B2-28DE-4981-BE16-A52A36A2A0C6}" destId="{E57BE8CD-41B1-49E3-A5EF-43AE061301E4}" srcOrd="0" destOrd="5" presId="urn:microsoft.com/office/officeart/2005/8/layout/list1"/>
    <dgm:cxn modelId="{95EF6EA6-6C6E-4D28-AF2E-010D17DE75DC}" type="presParOf" srcId="{47ABBFA2-659F-4998-A13B-BD5CFB1BF05D}" destId="{5270EC54-B6F2-4F41-BE98-9123AA21E975}" srcOrd="0" destOrd="0" presId="urn:microsoft.com/office/officeart/2005/8/layout/list1"/>
    <dgm:cxn modelId="{2F687E13-197E-4CCD-99C1-BE611CDE716F}" type="presParOf" srcId="{5270EC54-B6F2-4F41-BE98-9123AA21E975}" destId="{589B6C1E-17F5-4B0A-B876-C9B27ED1B3C1}" srcOrd="0" destOrd="0" presId="urn:microsoft.com/office/officeart/2005/8/layout/list1"/>
    <dgm:cxn modelId="{97A332F0-3F56-4188-9CDD-AC47ECF3B2A0}" type="presParOf" srcId="{5270EC54-B6F2-4F41-BE98-9123AA21E975}" destId="{57905473-A970-43D8-BA81-9177BCCC3693}" srcOrd="1" destOrd="0" presId="urn:microsoft.com/office/officeart/2005/8/layout/list1"/>
    <dgm:cxn modelId="{5231CF7F-094C-41B3-809E-FC0EA30AD725}" type="presParOf" srcId="{47ABBFA2-659F-4998-A13B-BD5CFB1BF05D}" destId="{13C54A86-913F-4814-9317-F3928B37920F}" srcOrd="1" destOrd="0" presId="urn:microsoft.com/office/officeart/2005/8/layout/list1"/>
    <dgm:cxn modelId="{E4A333C1-9549-4C0C-B6BE-FC3A6E8C22D7}" type="presParOf" srcId="{47ABBFA2-659F-4998-A13B-BD5CFB1BF05D}" destId="{E57BE8CD-41B1-49E3-A5EF-43AE061301E4}"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A21C4D2-B8A0-4C09-B40A-F065A86E2CD2}"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9E62E147-929A-4296-B87D-599349F99A1A}">
      <dgm:prSet/>
      <dgm:spPr/>
      <dgm:t>
        <a:bodyPr/>
        <a:lstStyle/>
        <a:p>
          <a:pPr rtl="0"/>
          <a:r>
            <a:rPr lang="zh-TW" b="1" smtClean="0"/>
            <a:t>引用之合理使用</a:t>
          </a:r>
          <a:r>
            <a:rPr lang="en-US" b="1" smtClean="0"/>
            <a:t>(52</a:t>
          </a:r>
          <a:r>
            <a:rPr lang="zh-TW" b="1" smtClean="0"/>
            <a:t>條</a:t>
          </a:r>
          <a:r>
            <a:rPr lang="en-US" b="1" smtClean="0"/>
            <a:t>)</a:t>
          </a:r>
          <a:endParaRPr lang="zh-TW"/>
        </a:p>
      </dgm:t>
    </dgm:pt>
    <dgm:pt modelId="{6808B380-B1DD-4653-A2F8-495720A2735E}" type="parTrans" cxnId="{801C6718-2289-44CD-B59C-415D78F31658}">
      <dgm:prSet/>
      <dgm:spPr/>
      <dgm:t>
        <a:bodyPr/>
        <a:lstStyle/>
        <a:p>
          <a:endParaRPr lang="zh-TW" altLang="en-US"/>
        </a:p>
      </dgm:t>
    </dgm:pt>
    <dgm:pt modelId="{FA43C829-61D2-4AB7-87E1-3950E36FCE2B}" type="sibTrans" cxnId="{801C6718-2289-44CD-B59C-415D78F31658}">
      <dgm:prSet/>
      <dgm:spPr/>
      <dgm:t>
        <a:bodyPr/>
        <a:lstStyle/>
        <a:p>
          <a:endParaRPr lang="zh-TW" altLang="en-US"/>
        </a:p>
      </dgm:t>
    </dgm:pt>
    <dgm:pt modelId="{D5EB1E69-FEEE-40B7-94A1-5A918FC07368}">
      <dgm:prSet/>
      <dgm:spPr/>
      <dgm:t>
        <a:bodyPr/>
        <a:lstStyle/>
        <a:p>
          <a:pPr rtl="0"/>
          <a:r>
            <a:rPr lang="zh-TW" b="1" dirty="0" smtClean="0"/>
            <a:t>為報導、評論、教學、研究或其他正當目的之必要，在合理範圍內，得引用已公開發表之著作。 </a:t>
          </a:r>
          <a:endParaRPr lang="zh-TW" dirty="0"/>
        </a:p>
      </dgm:t>
    </dgm:pt>
    <dgm:pt modelId="{8BD43357-123C-4EAF-83C9-05474A6D5721}" type="parTrans" cxnId="{43857A38-D4E6-49F2-AE32-0FDAD5105609}">
      <dgm:prSet/>
      <dgm:spPr/>
      <dgm:t>
        <a:bodyPr/>
        <a:lstStyle/>
        <a:p>
          <a:endParaRPr lang="zh-TW" altLang="en-US"/>
        </a:p>
      </dgm:t>
    </dgm:pt>
    <dgm:pt modelId="{5F41D1A0-92BC-48D9-9437-41FFF390C768}" type="sibTrans" cxnId="{43857A38-D4E6-49F2-AE32-0FDAD5105609}">
      <dgm:prSet/>
      <dgm:spPr/>
      <dgm:t>
        <a:bodyPr/>
        <a:lstStyle/>
        <a:p>
          <a:endParaRPr lang="zh-TW" altLang="en-US"/>
        </a:p>
      </dgm:t>
    </dgm:pt>
    <dgm:pt modelId="{6670663A-D756-40E3-B018-EC7B424D59AD}">
      <dgm:prSet/>
      <dgm:spPr/>
      <dgm:t>
        <a:bodyPr/>
        <a:lstStyle/>
        <a:p>
          <a:pPr rtl="0"/>
          <a:r>
            <a:rPr lang="zh-TW" b="1" dirty="0" smtClean="0"/>
            <a:t>利用人</a:t>
          </a:r>
          <a:r>
            <a:rPr lang="zh-TW" altLang="en-US" b="1" dirty="0" smtClean="0"/>
            <a:t>─</a:t>
          </a:r>
          <a:r>
            <a:rPr lang="zh-TW" b="1" dirty="0" smtClean="0"/>
            <a:t>任何人</a:t>
          </a:r>
          <a:endParaRPr lang="zh-TW" dirty="0"/>
        </a:p>
      </dgm:t>
    </dgm:pt>
    <dgm:pt modelId="{4EAE5EF8-CEAD-4B44-AFFA-9B8D1358B041}" type="parTrans" cxnId="{02D12AD7-5FC8-4F97-B490-79B6AB7EDDD2}">
      <dgm:prSet/>
      <dgm:spPr/>
      <dgm:t>
        <a:bodyPr/>
        <a:lstStyle/>
        <a:p>
          <a:endParaRPr lang="zh-TW" altLang="en-US"/>
        </a:p>
      </dgm:t>
    </dgm:pt>
    <dgm:pt modelId="{9D222FCA-8FBD-4A3D-A646-FE83FF695506}" type="sibTrans" cxnId="{02D12AD7-5FC8-4F97-B490-79B6AB7EDDD2}">
      <dgm:prSet/>
      <dgm:spPr/>
      <dgm:t>
        <a:bodyPr/>
        <a:lstStyle/>
        <a:p>
          <a:endParaRPr lang="zh-TW" altLang="en-US"/>
        </a:p>
      </dgm:t>
    </dgm:pt>
    <dgm:pt modelId="{33B7B791-A187-46E6-BF63-3EF9A4755E38}">
      <dgm:prSet/>
      <dgm:spPr/>
      <dgm:t>
        <a:bodyPr/>
        <a:lstStyle/>
        <a:p>
          <a:pPr rtl="0"/>
          <a:r>
            <a:rPr lang="zh-TW" b="1" dirty="0" smtClean="0"/>
            <a:t>利用目的</a:t>
          </a:r>
          <a:r>
            <a:rPr lang="zh-TW" altLang="en-US" b="1" dirty="0" smtClean="0"/>
            <a:t>─</a:t>
          </a:r>
          <a:r>
            <a:rPr lang="zh-TW" b="1" dirty="0" smtClean="0">
              <a:solidFill>
                <a:srgbClr val="0D24D1"/>
              </a:solidFill>
            </a:rPr>
            <a:t>報導、評論、教學、研究 、其他正當目的</a:t>
          </a:r>
          <a:r>
            <a:rPr lang="en-US" b="1" dirty="0" smtClean="0">
              <a:solidFill>
                <a:srgbClr val="0D24D1"/>
              </a:solidFill>
            </a:rPr>
            <a:t>(</a:t>
          </a:r>
          <a:r>
            <a:rPr lang="zh-TW" b="1" dirty="0" smtClean="0">
              <a:solidFill>
                <a:srgbClr val="0D24D1"/>
              </a:solidFill>
            </a:rPr>
            <a:t>例如：著書</a:t>
          </a:r>
          <a:r>
            <a:rPr lang="en-US" b="1" dirty="0" smtClean="0">
              <a:solidFill>
                <a:srgbClr val="0D24D1"/>
              </a:solidFill>
            </a:rPr>
            <a:t>)</a:t>
          </a:r>
          <a:endParaRPr lang="zh-TW" dirty="0">
            <a:solidFill>
              <a:srgbClr val="0D24D1"/>
            </a:solidFill>
          </a:endParaRPr>
        </a:p>
      </dgm:t>
    </dgm:pt>
    <dgm:pt modelId="{B14E52C0-2493-4818-9F35-1579C16A3B44}" type="parTrans" cxnId="{D14EEFB0-CC3D-49DC-BBBD-F985953FAFE4}">
      <dgm:prSet/>
      <dgm:spPr/>
      <dgm:t>
        <a:bodyPr/>
        <a:lstStyle/>
        <a:p>
          <a:endParaRPr lang="zh-TW" altLang="en-US"/>
        </a:p>
      </dgm:t>
    </dgm:pt>
    <dgm:pt modelId="{765D60E2-76E4-4EAA-9D9E-658CB2077D25}" type="sibTrans" cxnId="{D14EEFB0-CC3D-49DC-BBBD-F985953FAFE4}">
      <dgm:prSet/>
      <dgm:spPr/>
      <dgm:t>
        <a:bodyPr/>
        <a:lstStyle/>
        <a:p>
          <a:endParaRPr lang="zh-TW" altLang="en-US"/>
        </a:p>
      </dgm:t>
    </dgm:pt>
    <dgm:pt modelId="{988411E0-F002-4241-B820-0C8AFC262B29}">
      <dgm:prSet/>
      <dgm:spPr/>
      <dgm:t>
        <a:bodyPr/>
        <a:lstStyle/>
        <a:p>
          <a:pPr rtl="0"/>
          <a:r>
            <a:rPr lang="zh-TW" b="1" dirty="0" smtClean="0"/>
            <a:t>利用行為</a:t>
          </a:r>
          <a:r>
            <a:rPr lang="zh-TW" altLang="en-US" b="1" dirty="0" smtClean="0"/>
            <a:t>─</a:t>
          </a:r>
          <a:r>
            <a:rPr lang="zh-TW" b="1" dirty="0" smtClean="0"/>
            <a:t>引用</a:t>
          </a:r>
          <a:r>
            <a:rPr lang="en-US" b="1" dirty="0" smtClean="0"/>
            <a:t>(</a:t>
          </a:r>
          <a:r>
            <a:rPr lang="zh-TW" b="1" dirty="0" smtClean="0"/>
            <a:t>部分重製</a:t>
          </a:r>
          <a:r>
            <a:rPr lang="en-US" b="1" dirty="0" smtClean="0"/>
            <a:t>)</a:t>
          </a:r>
          <a:endParaRPr lang="zh-TW" dirty="0"/>
        </a:p>
      </dgm:t>
    </dgm:pt>
    <dgm:pt modelId="{8C643A95-1B54-41E5-97E0-A605C08F8FA8}" type="parTrans" cxnId="{F3DCC483-8821-4084-BC85-560783319E6B}">
      <dgm:prSet/>
      <dgm:spPr/>
      <dgm:t>
        <a:bodyPr/>
        <a:lstStyle/>
        <a:p>
          <a:endParaRPr lang="zh-TW" altLang="en-US"/>
        </a:p>
      </dgm:t>
    </dgm:pt>
    <dgm:pt modelId="{DE7B93BC-8B84-4249-B416-BB4E25ABD5EB}" type="sibTrans" cxnId="{F3DCC483-8821-4084-BC85-560783319E6B}">
      <dgm:prSet/>
      <dgm:spPr/>
      <dgm:t>
        <a:bodyPr/>
        <a:lstStyle/>
        <a:p>
          <a:endParaRPr lang="zh-TW" altLang="en-US"/>
        </a:p>
      </dgm:t>
    </dgm:pt>
    <dgm:pt modelId="{037DCD7B-D3A8-425A-B09D-23778DE7561F}">
      <dgm:prSet/>
      <dgm:spPr/>
      <dgm:t>
        <a:bodyPr/>
        <a:lstStyle/>
        <a:p>
          <a:pPr rtl="0"/>
          <a:r>
            <a:rPr lang="zh-TW" b="1" dirty="0" smtClean="0">
              <a:solidFill>
                <a:srgbClr val="7030A0"/>
              </a:solidFill>
            </a:rPr>
            <a:t>節錄或抄錄他人著作供自己著作之</a:t>
          </a:r>
          <a:r>
            <a:rPr lang="zh-TW" b="1" u="sng" dirty="0" smtClean="0">
              <a:solidFill>
                <a:srgbClr val="7030A0"/>
              </a:solidFill>
            </a:rPr>
            <a:t>注釋或參證</a:t>
          </a:r>
          <a:r>
            <a:rPr lang="zh-TW" b="1" dirty="0" smtClean="0">
              <a:solidFill>
                <a:srgbClr val="7030A0"/>
              </a:solidFill>
            </a:rPr>
            <a:t>之用</a:t>
          </a:r>
          <a:endParaRPr lang="zh-TW" dirty="0">
            <a:solidFill>
              <a:srgbClr val="7030A0"/>
            </a:solidFill>
          </a:endParaRPr>
        </a:p>
      </dgm:t>
    </dgm:pt>
    <dgm:pt modelId="{A8068EFD-5B55-4FEE-821F-57B125036B6F}" type="parTrans" cxnId="{B7E6E77F-C682-4084-961F-051580510F5F}">
      <dgm:prSet/>
      <dgm:spPr/>
      <dgm:t>
        <a:bodyPr/>
        <a:lstStyle/>
        <a:p>
          <a:endParaRPr lang="zh-TW" altLang="en-US"/>
        </a:p>
      </dgm:t>
    </dgm:pt>
    <dgm:pt modelId="{9F57E64B-A8ED-470E-8D65-6FD4A8039740}" type="sibTrans" cxnId="{B7E6E77F-C682-4084-961F-051580510F5F}">
      <dgm:prSet/>
      <dgm:spPr/>
      <dgm:t>
        <a:bodyPr/>
        <a:lstStyle/>
        <a:p>
          <a:endParaRPr lang="zh-TW" altLang="en-US"/>
        </a:p>
      </dgm:t>
    </dgm:pt>
    <dgm:pt modelId="{B48AD77E-CC51-4673-BFCF-3C80EA5CDC12}">
      <dgm:prSet/>
      <dgm:spPr/>
      <dgm:t>
        <a:bodyPr/>
        <a:lstStyle/>
        <a:p>
          <a:pPr rtl="0"/>
          <a:r>
            <a:rPr lang="zh-TW" b="1" dirty="0" smtClean="0">
              <a:solidFill>
                <a:srgbClr val="7030A0"/>
              </a:solidFill>
            </a:rPr>
            <a:t>引用之部分係</a:t>
          </a:r>
          <a:r>
            <a:rPr lang="zh-TW" b="1" u="sng" dirty="0" smtClean="0">
              <a:solidFill>
                <a:srgbClr val="7030A0"/>
              </a:solidFill>
            </a:rPr>
            <a:t>附屬</a:t>
          </a:r>
          <a:r>
            <a:rPr lang="zh-TW" b="1" dirty="0" smtClean="0">
              <a:solidFill>
                <a:srgbClr val="7030A0"/>
              </a:solidFill>
            </a:rPr>
            <a:t>於自己著作之內</a:t>
          </a:r>
          <a:endParaRPr lang="zh-TW" dirty="0">
            <a:solidFill>
              <a:srgbClr val="7030A0"/>
            </a:solidFill>
          </a:endParaRPr>
        </a:p>
      </dgm:t>
    </dgm:pt>
    <dgm:pt modelId="{5AD1C5DE-EF49-4446-8EEE-41A5C15398FD}" type="parTrans" cxnId="{CF99BE4E-F641-4F45-8B07-D7EA80EACB28}">
      <dgm:prSet/>
      <dgm:spPr/>
      <dgm:t>
        <a:bodyPr/>
        <a:lstStyle/>
        <a:p>
          <a:endParaRPr lang="zh-TW" altLang="en-US"/>
        </a:p>
      </dgm:t>
    </dgm:pt>
    <dgm:pt modelId="{F0552715-36FF-427D-A3E6-A03365347804}" type="sibTrans" cxnId="{CF99BE4E-F641-4F45-8B07-D7EA80EACB28}">
      <dgm:prSet/>
      <dgm:spPr/>
      <dgm:t>
        <a:bodyPr/>
        <a:lstStyle/>
        <a:p>
          <a:endParaRPr lang="zh-TW" altLang="en-US"/>
        </a:p>
      </dgm:t>
    </dgm:pt>
    <dgm:pt modelId="{39953585-E166-41A0-9DDD-D6C8BB2DA40D}">
      <dgm:prSet/>
      <dgm:spPr/>
      <dgm:t>
        <a:bodyPr/>
        <a:lstStyle/>
        <a:p>
          <a:pPr rtl="0"/>
          <a:r>
            <a:rPr lang="zh-TW" b="1" dirty="0" smtClean="0">
              <a:solidFill>
                <a:srgbClr val="7030A0"/>
              </a:solidFill>
            </a:rPr>
            <a:t>引用部分與自已部分</a:t>
          </a:r>
          <a:r>
            <a:rPr lang="zh-TW" b="1" u="sng" dirty="0" smtClean="0">
              <a:solidFill>
                <a:srgbClr val="7030A0"/>
              </a:solidFill>
            </a:rPr>
            <a:t>得加以區別</a:t>
          </a:r>
          <a:endParaRPr lang="zh-TW" dirty="0">
            <a:solidFill>
              <a:srgbClr val="7030A0"/>
            </a:solidFill>
          </a:endParaRPr>
        </a:p>
      </dgm:t>
    </dgm:pt>
    <dgm:pt modelId="{D557E0D3-A9DF-45B8-AF96-4141DEA5AD64}" type="parTrans" cxnId="{F5B45E20-63C8-44F1-BFF0-D6EE934A2FCB}">
      <dgm:prSet/>
      <dgm:spPr/>
      <dgm:t>
        <a:bodyPr/>
        <a:lstStyle/>
        <a:p>
          <a:endParaRPr lang="zh-TW" altLang="en-US"/>
        </a:p>
      </dgm:t>
    </dgm:pt>
    <dgm:pt modelId="{DF5B76D2-7918-4488-ADDA-DD6AEDF39A00}" type="sibTrans" cxnId="{F5B45E20-63C8-44F1-BFF0-D6EE934A2FCB}">
      <dgm:prSet/>
      <dgm:spPr/>
      <dgm:t>
        <a:bodyPr/>
        <a:lstStyle/>
        <a:p>
          <a:endParaRPr lang="zh-TW" altLang="en-US"/>
        </a:p>
      </dgm:t>
    </dgm:pt>
    <dgm:pt modelId="{4D73BB66-057B-4BFA-BF4F-A9DB3476E464}">
      <dgm:prSet/>
      <dgm:spPr/>
      <dgm:t>
        <a:bodyPr/>
        <a:lstStyle/>
        <a:p>
          <a:pPr rtl="0"/>
          <a:r>
            <a:rPr lang="zh-TW" b="1" dirty="0" smtClean="0"/>
            <a:t>引用之對象</a:t>
          </a:r>
          <a:r>
            <a:rPr lang="zh-TW" altLang="en-US" b="1" dirty="0" smtClean="0"/>
            <a:t>─</a:t>
          </a:r>
          <a:r>
            <a:rPr lang="zh-TW" b="1" dirty="0" smtClean="0"/>
            <a:t>已公開發表之著作</a:t>
          </a:r>
          <a:endParaRPr lang="zh-TW" dirty="0"/>
        </a:p>
      </dgm:t>
    </dgm:pt>
    <dgm:pt modelId="{4A9B670A-DE00-427A-8852-F633C5288553}" type="parTrans" cxnId="{509B932A-4948-4AA1-97A3-F204461CA653}">
      <dgm:prSet/>
      <dgm:spPr/>
      <dgm:t>
        <a:bodyPr/>
        <a:lstStyle/>
        <a:p>
          <a:endParaRPr lang="zh-TW" altLang="en-US"/>
        </a:p>
      </dgm:t>
    </dgm:pt>
    <dgm:pt modelId="{87DF9CB1-AF4F-411A-AE88-59DE3E0CB2E3}" type="sibTrans" cxnId="{509B932A-4948-4AA1-97A3-F204461CA653}">
      <dgm:prSet/>
      <dgm:spPr/>
      <dgm:t>
        <a:bodyPr/>
        <a:lstStyle/>
        <a:p>
          <a:endParaRPr lang="zh-TW" altLang="en-US"/>
        </a:p>
      </dgm:t>
    </dgm:pt>
    <dgm:pt modelId="{689EC87D-72B8-4F92-9222-AE901D95C000}">
      <dgm:prSet/>
      <dgm:spPr/>
      <dgm:t>
        <a:bodyPr/>
        <a:lstStyle/>
        <a:p>
          <a:pPr rtl="0"/>
          <a:r>
            <a:rPr lang="zh-TW" b="1" dirty="0" smtClean="0"/>
            <a:t>利用範圍</a:t>
          </a:r>
          <a:r>
            <a:rPr lang="zh-TW" altLang="en-US" b="1" dirty="0" smtClean="0"/>
            <a:t>─</a:t>
          </a:r>
          <a:r>
            <a:rPr lang="zh-TW" b="1" dirty="0" smtClean="0"/>
            <a:t>合理範圍</a:t>
          </a:r>
          <a:endParaRPr lang="zh-TW" dirty="0"/>
        </a:p>
      </dgm:t>
    </dgm:pt>
    <dgm:pt modelId="{95B0DD31-3703-404B-BA3D-3C1C1A155100}" type="parTrans" cxnId="{C1920EB8-2040-46FE-B857-6E1AB368D502}">
      <dgm:prSet/>
      <dgm:spPr/>
      <dgm:t>
        <a:bodyPr/>
        <a:lstStyle/>
        <a:p>
          <a:endParaRPr lang="zh-TW" altLang="en-US"/>
        </a:p>
      </dgm:t>
    </dgm:pt>
    <dgm:pt modelId="{FEEEBB99-EE0B-406E-AE74-8A84AD87A341}" type="sibTrans" cxnId="{C1920EB8-2040-46FE-B857-6E1AB368D502}">
      <dgm:prSet/>
      <dgm:spPr/>
      <dgm:t>
        <a:bodyPr/>
        <a:lstStyle/>
        <a:p>
          <a:endParaRPr lang="zh-TW" altLang="en-US"/>
        </a:p>
      </dgm:t>
    </dgm:pt>
    <dgm:pt modelId="{DFD00263-F4FD-4829-A256-E4075AD7D190}" type="pres">
      <dgm:prSet presAssocID="{BA21C4D2-B8A0-4C09-B40A-F065A86E2CD2}" presName="linear" presStyleCnt="0">
        <dgm:presLayoutVars>
          <dgm:animLvl val="lvl"/>
          <dgm:resizeHandles val="exact"/>
        </dgm:presLayoutVars>
      </dgm:prSet>
      <dgm:spPr/>
      <dgm:t>
        <a:bodyPr/>
        <a:lstStyle/>
        <a:p>
          <a:endParaRPr lang="zh-TW" altLang="en-US"/>
        </a:p>
      </dgm:t>
    </dgm:pt>
    <dgm:pt modelId="{F158109D-975F-41CF-9FAF-901A8633625B}" type="pres">
      <dgm:prSet presAssocID="{9E62E147-929A-4296-B87D-599349F99A1A}" presName="parentText" presStyleLbl="node1" presStyleIdx="0" presStyleCnt="1" custScaleY="149784" custLinFactNeighborX="-2916" custLinFactNeighborY="-8903">
        <dgm:presLayoutVars>
          <dgm:chMax val="0"/>
          <dgm:bulletEnabled val="1"/>
        </dgm:presLayoutVars>
      </dgm:prSet>
      <dgm:spPr/>
      <dgm:t>
        <a:bodyPr/>
        <a:lstStyle/>
        <a:p>
          <a:endParaRPr lang="zh-TW" altLang="en-US"/>
        </a:p>
      </dgm:t>
    </dgm:pt>
    <dgm:pt modelId="{93B8F48A-50C8-42C8-B431-097302D6E568}" type="pres">
      <dgm:prSet presAssocID="{9E62E147-929A-4296-B87D-599349F99A1A}" presName="childText" presStyleLbl="revTx" presStyleIdx="0" presStyleCnt="1">
        <dgm:presLayoutVars>
          <dgm:bulletEnabled val="1"/>
        </dgm:presLayoutVars>
      </dgm:prSet>
      <dgm:spPr/>
      <dgm:t>
        <a:bodyPr/>
        <a:lstStyle/>
        <a:p>
          <a:endParaRPr lang="zh-TW" altLang="en-US"/>
        </a:p>
      </dgm:t>
    </dgm:pt>
  </dgm:ptLst>
  <dgm:cxnLst>
    <dgm:cxn modelId="{02D12AD7-5FC8-4F97-B490-79B6AB7EDDD2}" srcId="{9E62E147-929A-4296-B87D-599349F99A1A}" destId="{6670663A-D756-40E3-B018-EC7B424D59AD}" srcOrd="1" destOrd="0" parTransId="{4EAE5EF8-CEAD-4B44-AFFA-9B8D1358B041}" sibTransId="{9D222FCA-8FBD-4A3D-A646-FE83FF695506}"/>
    <dgm:cxn modelId="{F3DCC483-8821-4084-BC85-560783319E6B}" srcId="{9E62E147-929A-4296-B87D-599349F99A1A}" destId="{988411E0-F002-4241-B820-0C8AFC262B29}" srcOrd="3" destOrd="0" parTransId="{8C643A95-1B54-41E5-97E0-A605C08F8FA8}" sibTransId="{DE7B93BC-8B84-4249-B416-BB4E25ABD5EB}"/>
    <dgm:cxn modelId="{EE59262A-67AC-4DD9-9BB1-5C65EA7BC0EF}" type="presOf" srcId="{4D73BB66-057B-4BFA-BF4F-A9DB3476E464}" destId="{93B8F48A-50C8-42C8-B431-097302D6E568}" srcOrd="0" destOrd="7" presId="urn:microsoft.com/office/officeart/2005/8/layout/vList2"/>
    <dgm:cxn modelId="{11038995-89BF-4190-9FE6-197F7EB0FE17}" type="presOf" srcId="{689EC87D-72B8-4F92-9222-AE901D95C000}" destId="{93B8F48A-50C8-42C8-B431-097302D6E568}" srcOrd="0" destOrd="8" presId="urn:microsoft.com/office/officeart/2005/8/layout/vList2"/>
    <dgm:cxn modelId="{C1920EB8-2040-46FE-B857-6E1AB368D502}" srcId="{9E62E147-929A-4296-B87D-599349F99A1A}" destId="{689EC87D-72B8-4F92-9222-AE901D95C000}" srcOrd="5" destOrd="0" parTransId="{95B0DD31-3703-404B-BA3D-3C1C1A155100}" sibTransId="{FEEEBB99-EE0B-406E-AE74-8A84AD87A341}"/>
    <dgm:cxn modelId="{D14EEFB0-CC3D-49DC-BBBD-F985953FAFE4}" srcId="{9E62E147-929A-4296-B87D-599349F99A1A}" destId="{33B7B791-A187-46E6-BF63-3EF9A4755E38}" srcOrd="2" destOrd="0" parTransId="{B14E52C0-2493-4818-9F35-1579C16A3B44}" sibTransId="{765D60E2-76E4-4EAA-9D9E-658CB2077D25}"/>
    <dgm:cxn modelId="{C47F01D9-A773-44D8-B85C-D6D9ABC1AABC}" type="presOf" srcId="{6670663A-D756-40E3-B018-EC7B424D59AD}" destId="{93B8F48A-50C8-42C8-B431-097302D6E568}" srcOrd="0" destOrd="1" presId="urn:microsoft.com/office/officeart/2005/8/layout/vList2"/>
    <dgm:cxn modelId="{289CA452-D416-49CE-B5F9-245E3A522374}" type="presOf" srcId="{037DCD7B-D3A8-425A-B09D-23778DE7561F}" destId="{93B8F48A-50C8-42C8-B431-097302D6E568}" srcOrd="0" destOrd="4" presId="urn:microsoft.com/office/officeart/2005/8/layout/vList2"/>
    <dgm:cxn modelId="{81FC5CE2-BA9C-42DA-8742-F6E1012921E5}" type="presOf" srcId="{9E62E147-929A-4296-B87D-599349F99A1A}" destId="{F158109D-975F-41CF-9FAF-901A8633625B}" srcOrd="0" destOrd="0" presId="urn:microsoft.com/office/officeart/2005/8/layout/vList2"/>
    <dgm:cxn modelId="{A664493C-CD4F-4639-A13E-947EF234570A}" type="presOf" srcId="{33B7B791-A187-46E6-BF63-3EF9A4755E38}" destId="{93B8F48A-50C8-42C8-B431-097302D6E568}" srcOrd="0" destOrd="2" presId="urn:microsoft.com/office/officeart/2005/8/layout/vList2"/>
    <dgm:cxn modelId="{BAFF367D-72A1-460F-91D9-352BD8055AF4}" type="presOf" srcId="{988411E0-F002-4241-B820-0C8AFC262B29}" destId="{93B8F48A-50C8-42C8-B431-097302D6E568}" srcOrd="0" destOrd="3" presId="urn:microsoft.com/office/officeart/2005/8/layout/vList2"/>
    <dgm:cxn modelId="{3B2B0CD9-7304-4426-B6A4-214DCABEF817}" type="presOf" srcId="{B48AD77E-CC51-4673-BFCF-3C80EA5CDC12}" destId="{93B8F48A-50C8-42C8-B431-097302D6E568}" srcOrd="0" destOrd="5" presId="urn:microsoft.com/office/officeart/2005/8/layout/vList2"/>
    <dgm:cxn modelId="{F5B45E20-63C8-44F1-BFF0-D6EE934A2FCB}" srcId="{988411E0-F002-4241-B820-0C8AFC262B29}" destId="{39953585-E166-41A0-9DDD-D6C8BB2DA40D}" srcOrd="2" destOrd="0" parTransId="{D557E0D3-A9DF-45B8-AF96-4141DEA5AD64}" sibTransId="{DF5B76D2-7918-4488-ADDA-DD6AEDF39A00}"/>
    <dgm:cxn modelId="{43857A38-D4E6-49F2-AE32-0FDAD5105609}" srcId="{9E62E147-929A-4296-B87D-599349F99A1A}" destId="{D5EB1E69-FEEE-40B7-94A1-5A918FC07368}" srcOrd="0" destOrd="0" parTransId="{8BD43357-123C-4EAF-83C9-05474A6D5721}" sibTransId="{5F41D1A0-92BC-48D9-9437-41FFF390C768}"/>
    <dgm:cxn modelId="{B7E6E77F-C682-4084-961F-051580510F5F}" srcId="{988411E0-F002-4241-B820-0C8AFC262B29}" destId="{037DCD7B-D3A8-425A-B09D-23778DE7561F}" srcOrd="0" destOrd="0" parTransId="{A8068EFD-5B55-4FEE-821F-57B125036B6F}" sibTransId="{9F57E64B-A8ED-470E-8D65-6FD4A8039740}"/>
    <dgm:cxn modelId="{801C6718-2289-44CD-B59C-415D78F31658}" srcId="{BA21C4D2-B8A0-4C09-B40A-F065A86E2CD2}" destId="{9E62E147-929A-4296-B87D-599349F99A1A}" srcOrd="0" destOrd="0" parTransId="{6808B380-B1DD-4653-A2F8-495720A2735E}" sibTransId="{FA43C829-61D2-4AB7-87E1-3950E36FCE2B}"/>
    <dgm:cxn modelId="{043036E8-2046-450C-A456-C2009195B8ED}" type="presOf" srcId="{39953585-E166-41A0-9DDD-D6C8BB2DA40D}" destId="{93B8F48A-50C8-42C8-B431-097302D6E568}" srcOrd="0" destOrd="6" presId="urn:microsoft.com/office/officeart/2005/8/layout/vList2"/>
    <dgm:cxn modelId="{509B932A-4948-4AA1-97A3-F204461CA653}" srcId="{9E62E147-929A-4296-B87D-599349F99A1A}" destId="{4D73BB66-057B-4BFA-BF4F-A9DB3476E464}" srcOrd="4" destOrd="0" parTransId="{4A9B670A-DE00-427A-8852-F633C5288553}" sibTransId="{87DF9CB1-AF4F-411A-AE88-59DE3E0CB2E3}"/>
    <dgm:cxn modelId="{CF99BE4E-F641-4F45-8B07-D7EA80EACB28}" srcId="{988411E0-F002-4241-B820-0C8AFC262B29}" destId="{B48AD77E-CC51-4673-BFCF-3C80EA5CDC12}" srcOrd="1" destOrd="0" parTransId="{5AD1C5DE-EF49-4446-8EEE-41A5C15398FD}" sibTransId="{F0552715-36FF-427D-A3E6-A03365347804}"/>
    <dgm:cxn modelId="{B516B0F2-4621-4BCA-A78C-5C633E54D0C4}" type="presOf" srcId="{BA21C4D2-B8A0-4C09-B40A-F065A86E2CD2}" destId="{DFD00263-F4FD-4829-A256-E4075AD7D190}" srcOrd="0" destOrd="0" presId="urn:microsoft.com/office/officeart/2005/8/layout/vList2"/>
    <dgm:cxn modelId="{FC9A7EE4-0AF3-48BC-866D-6A27B511A1A6}" type="presOf" srcId="{D5EB1E69-FEEE-40B7-94A1-5A918FC07368}" destId="{93B8F48A-50C8-42C8-B431-097302D6E568}" srcOrd="0" destOrd="0" presId="urn:microsoft.com/office/officeart/2005/8/layout/vList2"/>
    <dgm:cxn modelId="{EF6F0F44-AD8E-4C92-ADC3-41917395CA6B}" type="presParOf" srcId="{DFD00263-F4FD-4829-A256-E4075AD7D190}" destId="{F158109D-975F-41CF-9FAF-901A8633625B}" srcOrd="0" destOrd="0" presId="urn:microsoft.com/office/officeart/2005/8/layout/vList2"/>
    <dgm:cxn modelId="{8B70579A-CB54-4F1F-882D-E9F05572CA6A}" type="presParOf" srcId="{DFD00263-F4FD-4829-A256-E4075AD7D190}" destId="{93B8F48A-50C8-42C8-B431-097302D6E56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EB32701-58F2-4AF5-84E9-7F29F2DD485E}"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zh-TW" altLang="en-US"/>
        </a:p>
      </dgm:t>
    </dgm:pt>
    <dgm:pt modelId="{87B7429E-1FF5-4719-8059-1B4B4A40193F}">
      <dgm:prSet/>
      <dgm:spPr/>
      <dgm:t>
        <a:bodyPr/>
        <a:lstStyle/>
        <a:p>
          <a:pPr rtl="0"/>
          <a:r>
            <a:rPr lang="zh-TW" b="1" smtClean="0"/>
            <a:t>辦理各種考試重製他人著作之合理使用</a:t>
          </a:r>
          <a:r>
            <a:rPr lang="en-US" b="1" smtClean="0"/>
            <a:t>(54)</a:t>
          </a:r>
          <a:endParaRPr lang="zh-TW"/>
        </a:p>
      </dgm:t>
    </dgm:pt>
    <dgm:pt modelId="{F2589D05-359F-442D-A26B-9E96DB9ACDC7}" type="parTrans" cxnId="{5244F36F-B97E-468B-B1D1-6C180B1317D3}">
      <dgm:prSet/>
      <dgm:spPr/>
      <dgm:t>
        <a:bodyPr/>
        <a:lstStyle/>
        <a:p>
          <a:endParaRPr lang="zh-TW" altLang="en-US"/>
        </a:p>
      </dgm:t>
    </dgm:pt>
    <dgm:pt modelId="{4D6E348A-0115-43DE-BB86-49D291C439A0}" type="sibTrans" cxnId="{5244F36F-B97E-468B-B1D1-6C180B1317D3}">
      <dgm:prSet/>
      <dgm:spPr/>
      <dgm:t>
        <a:bodyPr/>
        <a:lstStyle/>
        <a:p>
          <a:endParaRPr lang="zh-TW" altLang="en-US"/>
        </a:p>
      </dgm:t>
    </dgm:pt>
    <dgm:pt modelId="{54956473-9A20-4221-A6CA-E5E256D52B00}">
      <dgm:prSet/>
      <dgm:spPr/>
      <dgm:t>
        <a:bodyPr/>
        <a:lstStyle/>
        <a:p>
          <a:pPr rtl="0"/>
          <a:r>
            <a:rPr lang="zh-TW" b="1" dirty="0" smtClean="0"/>
            <a:t>利用人</a:t>
          </a:r>
          <a:r>
            <a:rPr lang="zh-TW" altLang="en-US" b="1" dirty="0" smtClean="0"/>
            <a:t>─</a:t>
          </a:r>
          <a:r>
            <a:rPr lang="zh-TW" b="1" dirty="0" smtClean="0"/>
            <a:t>中央或地方機關、依法設立之各級學校或教育機構</a:t>
          </a:r>
          <a:endParaRPr lang="zh-TW" dirty="0"/>
        </a:p>
      </dgm:t>
    </dgm:pt>
    <dgm:pt modelId="{4DF9DB57-A02B-4C53-9E54-8779E91D28C3}" type="parTrans" cxnId="{4A5C4D0C-3F26-4186-9CCC-39065F1C1B15}">
      <dgm:prSet/>
      <dgm:spPr/>
      <dgm:t>
        <a:bodyPr/>
        <a:lstStyle/>
        <a:p>
          <a:endParaRPr lang="zh-TW" altLang="en-US"/>
        </a:p>
      </dgm:t>
    </dgm:pt>
    <dgm:pt modelId="{CF34EE43-4F8B-44D1-BD7C-D22EAB7CB2F6}" type="sibTrans" cxnId="{4A5C4D0C-3F26-4186-9CCC-39065F1C1B15}">
      <dgm:prSet/>
      <dgm:spPr/>
      <dgm:t>
        <a:bodyPr/>
        <a:lstStyle/>
        <a:p>
          <a:endParaRPr lang="zh-TW" altLang="en-US"/>
        </a:p>
      </dgm:t>
    </dgm:pt>
    <dgm:pt modelId="{18B68B48-4013-4C9D-8BAC-A00290D32377}">
      <dgm:prSet/>
      <dgm:spPr/>
      <dgm:t>
        <a:bodyPr/>
        <a:lstStyle/>
        <a:p>
          <a:pPr rtl="0"/>
          <a:r>
            <a:rPr lang="zh-TW" b="1" dirty="0" smtClean="0"/>
            <a:t>利用目的</a:t>
          </a:r>
          <a:r>
            <a:rPr lang="zh-TW" altLang="en-US" b="1" dirty="0" smtClean="0"/>
            <a:t>─</a:t>
          </a:r>
          <a:r>
            <a:rPr lang="zh-TW" b="1" dirty="0" smtClean="0">
              <a:solidFill>
                <a:srgbClr val="0D24D1"/>
              </a:solidFill>
            </a:rPr>
            <a:t>為舉辦考試出試題</a:t>
          </a:r>
          <a:endParaRPr lang="zh-TW" dirty="0">
            <a:solidFill>
              <a:srgbClr val="0D24D1"/>
            </a:solidFill>
          </a:endParaRPr>
        </a:p>
      </dgm:t>
    </dgm:pt>
    <dgm:pt modelId="{1D003DF6-DE1F-47AA-88B6-ECF5BF1D925A}" type="parTrans" cxnId="{1815BBF1-FD70-4F75-B8D7-E7998F6C7E12}">
      <dgm:prSet/>
      <dgm:spPr/>
      <dgm:t>
        <a:bodyPr/>
        <a:lstStyle/>
        <a:p>
          <a:endParaRPr lang="zh-TW" altLang="en-US"/>
        </a:p>
      </dgm:t>
    </dgm:pt>
    <dgm:pt modelId="{255222B2-E0D6-45F8-BCBF-75E58B90652C}" type="sibTrans" cxnId="{1815BBF1-FD70-4F75-B8D7-E7998F6C7E12}">
      <dgm:prSet/>
      <dgm:spPr/>
      <dgm:t>
        <a:bodyPr/>
        <a:lstStyle/>
        <a:p>
          <a:endParaRPr lang="zh-TW" altLang="en-US"/>
        </a:p>
      </dgm:t>
    </dgm:pt>
    <dgm:pt modelId="{3989FDA9-370C-4F0D-B225-5724542DFA63}">
      <dgm:prSet/>
      <dgm:spPr/>
      <dgm:t>
        <a:bodyPr/>
        <a:lstStyle/>
        <a:p>
          <a:pPr rtl="0"/>
          <a:r>
            <a:rPr lang="zh-TW" b="1" dirty="0" smtClean="0"/>
            <a:t>利用行為</a:t>
          </a:r>
          <a:r>
            <a:rPr lang="zh-TW" altLang="en-US" b="1" dirty="0" smtClean="0"/>
            <a:t>─</a:t>
          </a:r>
          <a:r>
            <a:rPr lang="zh-TW" b="1" dirty="0" smtClean="0"/>
            <a:t>重製</a:t>
          </a:r>
          <a:endParaRPr lang="zh-TW" dirty="0"/>
        </a:p>
      </dgm:t>
    </dgm:pt>
    <dgm:pt modelId="{5051F7C3-4DAF-4136-B021-69413E777F7F}" type="parTrans" cxnId="{F6CD487A-E1D0-4B85-B408-7400C66636BD}">
      <dgm:prSet/>
      <dgm:spPr/>
      <dgm:t>
        <a:bodyPr/>
        <a:lstStyle/>
        <a:p>
          <a:endParaRPr lang="zh-TW" altLang="en-US"/>
        </a:p>
      </dgm:t>
    </dgm:pt>
    <dgm:pt modelId="{353C73FE-845E-41BD-A370-0525C4B7C6EA}" type="sibTrans" cxnId="{F6CD487A-E1D0-4B85-B408-7400C66636BD}">
      <dgm:prSet/>
      <dgm:spPr/>
      <dgm:t>
        <a:bodyPr/>
        <a:lstStyle/>
        <a:p>
          <a:endParaRPr lang="zh-TW" altLang="en-US"/>
        </a:p>
      </dgm:t>
    </dgm:pt>
    <dgm:pt modelId="{34DBDD6A-CF97-4DB4-A5C5-F58DF882E76C}">
      <dgm:prSet/>
      <dgm:spPr/>
      <dgm:t>
        <a:bodyPr/>
        <a:lstStyle/>
        <a:p>
          <a:pPr rtl="0"/>
          <a:r>
            <a:rPr lang="zh-TW" b="1" smtClean="0"/>
            <a:t>亦得翻譯、散布</a:t>
          </a:r>
          <a:r>
            <a:rPr lang="en-US" b="1" smtClean="0"/>
            <a:t>(</a:t>
          </a:r>
          <a:r>
            <a:rPr lang="zh-TW" b="1" smtClean="0"/>
            <a:t>第</a:t>
          </a:r>
          <a:r>
            <a:rPr lang="en-US" b="1" smtClean="0"/>
            <a:t>63</a:t>
          </a:r>
          <a:r>
            <a:rPr lang="zh-TW" b="1" smtClean="0"/>
            <a:t>條第</a:t>
          </a:r>
          <a:r>
            <a:rPr lang="en-US" b="1" smtClean="0"/>
            <a:t>1</a:t>
          </a:r>
          <a:r>
            <a:rPr lang="zh-TW" b="1" smtClean="0"/>
            <a:t>、</a:t>
          </a:r>
          <a:r>
            <a:rPr lang="en-US" b="1" smtClean="0"/>
            <a:t>3</a:t>
          </a:r>
          <a:r>
            <a:rPr lang="zh-TW" b="1" smtClean="0"/>
            <a:t>項）</a:t>
          </a:r>
          <a:endParaRPr lang="zh-TW"/>
        </a:p>
      </dgm:t>
    </dgm:pt>
    <dgm:pt modelId="{1ABFF924-6761-4DFB-8C53-45142B826B7D}" type="parTrans" cxnId="{75AB0084-505C-4D13-9F19-EAB7AE6EA13F}">
      <dgm:prSet/>
      <dgm:spPr/>
      <dgm:t>
        <a:bodyPr/>
        <a:lstStyle/>
        <a:p>
          <a:endParaRPr lang="zh-TW" altLang="en-US"/>
        </a:p>
      </dgm:t>
    </dgm:pt>
    <dgm:pt modelId="{C0008A9B-5D10-4582-9D35-E5CA4DCBDF83}" type="sibTrans" cxnId="{75AB0084-505C-4D13-9F19-EAB7AE6EA13F}">
      <dgm:prSet/>
      <dgm:spPr/>
      <dgm:t>
        <a:bodyPr/>
        <a:lstStyle/>
        <a:p>
          <a:endParaRPr lang="zh-TW" altLang="en-US"/>
        </a:p>
      </dgm:t>
    </dgm:pt>
    <dgm:pt modelId="{B1FA1BA6-C8FA-4F1C-A0CF-5C37618877EF}">
      <dgm:prSet/>
      <dgm:spPr/>
      <dgm:t>
        <a:bodyPr/>
        <a:lstStyle/>
        <a:p>
          <a:pPr rtl="0"/>
          <a:r>
            <a:rPr lang="zh-TW" b="1" dirty="0" smtClean="0"/>
            <a:t>利用範圍</a:t>
          </a:r>
          <a:r>
            <a:rPr lang="zh-TW" altLang="en-US" b="1" dirty="0" smtClean="0"/>
            <a:t>─</a:t>
          </a:r>
          <a:r>
            <a:rPr lang="zh-TW" b="1" dirty="0" smtClean="0"/>
            <a:t>已公開發表之著作</a:t>
          </a:r>
          <a:r>
            <a:rPr lang="en-US" b="1" dirty="0" smtClean="0"/>
            <a:t>(</a:t>
          </a:r>
          <a:r>
            <a:rPr lang="zh-TW" b="1" dirty="0" smtClean="0">
              <a:solidFill>
                <a:srgbClr val="C00000"/>
              </a:solidFill>
            </a:rPr>
            <a:t>但不包括試題</a:t>
          </a:r>
          <a:r>
            <a:rPr lang="en-US" b="1" dirty="0" smtClean="0"/>
            <a:t>)</a:t>
          </a:r>
          <a:endParaRPr lang="zh-TW" dirty="0"/>
        </a:p>
      </dgm:t>
    </dgm:pt>
    <dgm:pt modelId="{BC184E2D-F0A0-446E-8779-27F16F0EB2E9}" type="parTrans" cxnId="{7A232472-341B-4258-99AB-D124A1D78E25}">
      <dgm:prSet/>
      <dgm:spPr/>
      <dgm:t>
        <a:bodyPr/>
        <a:lstStyle/>
        <a:p>
          <a:endParaRPr lang="zh-TW" altLang="en-US"/>
        </a:p>
      </dgm:t>
    </dgm:pt>
    <dgm:pt modelId="{47E536D8-3EEA-4FA2-AE92-47570E0724D3}" type="sibTrans" cxnId="{7A232472-341B-4258-99AB-D124A1D78E25}">
      <dgm:prSet/>
      <dgm:spPr/>
      <dgm:t>
        <a:bodyPr/>
        <a:lstStyle/>
        <a:p>
          <a:endParaRPr lang="zh-TW" altLang="en-US"/>
        </a:p>
      </dgm:t>
    </dgm:pt>
    <dgm:pt modelId="{BAE63D4D-0BAA-477E-BBF4-248760BD3A5A}">
      <dgm:prSet/>
      <dgm:spPr/>
      <dgm:t>
        <a:bodyPr/>
        <a:lstStyle/>
        <a:p>
          <a:pPr rtl="0"/>
          <a:r>
            <a:rPr lang="zh-TW" b="1" dirty="0" smtClean="0"/>
            <a:t>即如已公開發表之著作本身為試題</a:t>
          </a:r>
          <a:r>
            <a:rPr lang="en-US" b="1" dirty="0" smtClean="0"/>
            <a:t>(</a:t>
          </a:r>
          <a:r>
            <a:rPr lang="zh-TW" b="1" dirty="0" smtClean="0"/>
            <a:t>例如</a:t>
          </a:r>
          <a:r>
            <a:rPr lang="en-US" b="1" dirty="0" smtClean="0"/>
            <a:t>:</a:t>
          </a:r>
          <a:r>
            <a:rPr lang="zh-TW" b="1" dirty="0" smtClean="0"/>
            <a:t>外國性向測驗、市售測驗卷等）亦不得重製。</a:t>
          </a:r>
          <a:endParaRPr lang="zh-TW" dirty="0"/>
        </a:p>
      </dgm:t>
    </dgm:pt>
    <dgm:pt modelId="{62FFCF21-E225-4C94-9F6E-836A3090B0ED}" type="parTrans" cxnId="{FB21B57D-2885-4CD8-82DB-E7E787FFC71C}">
      <dgm:prSet/>
      <dgm:spPr/>
      <dgm:t>
        <a:bodyPr/>
        <a:lstStyle/>
        <a:p>
          <a:endParaRPr lang="zh-TW" altLang="en-US"/>
        </a:p>
      </dgm:t>
    </dgm:pt>
    <dgm:pt modelId="{18D1CDBA-AACF-46E0-8BEE-76B2AF16179C}" type="sibTrans" cxnId="{FB21B57D-2885-4CD8-82DB-E7E787FFC71C}">
      <dgm:prSet/>
      <dgm:spPr/>
      <dgm:t>
        <a:bodyPr/>
        <a:lstStyle/>
        <a:p>
          <a:endParaRPr lang="zh-TW" altLang="en-US"/>
        </a:p>
      </dgm:t>
    </dgm:pt>
    <dgm:pt modelId="{BCCFDA9A-4F6C-4DB8-B52F-50697E66690F}" type="pres">
      <dgm:prSet presAssocID="{3EB32701-58F2-4AF5-84E9-7F29F2DD485E}" presName="linear" presStyleCnt="0">
        <dgm:presLayoutVars>
          <dgm:animLvl val="lvl"/>
          <dgm:resizeHandles val="exact"/>
        </dgm:presLayoutVars>
      </dgm:prSet>
      <dgm:spPr/>
      <dgm:t>
        <a:bodyPr/>
        <a:lstStyle/>
        <a:p>
          <a:endParaRPr lang="zh-TW" altLang="en-US"/>
        </a:p>
      </dgm:t>
    </dgm:pt>
    <dgm:pt modelId="{C73B89F5-955C-439D-B07F-F6C576AF21CA}" type="pres">
      <dgm:prSet presAssocID="{87B7429E-1FF5-4719-8059-1B4B4A40193F}" presName="parentText" presStyleLbl="node1" presStyleIdx="0" presStyleCnt="1">
        <dgm:presLayoutVars>
          <dgm:chMax val="0"/>
          <dgm:bulletEnabled val="1"/>
        </dgm:presLayoutVars>
      </dgm:prSet>
      <dgm:spPr/>
      <dgm:t>
        <a:bodyPr/>
        <a:lstStyle/>
        <a:p>
          <a:endParaRPr lang="zh-TW" altLang="en-US"/>
        </a:p>
      </dgm:t>
    </dgm:pt>
    <dgm:pt modelId="{2DEC888A-649E-4345-9789-42951A880B60}" type="pres">
      <dgm:prSet presAssocID="{87B7429E-1FF5-4719-8059-1B4B4A40193F}" presName="childText" presStyleLbl="revTx" presStyleIdx="0" presStyleCnt="1">
        <dgm:presLayoutVars>
          <dgm:bulletEnabled val="1"/>
        </dgm:presLayoutVars>
      </dgm:prSet>
      <dgm:spPr/>
      <dgm:t>
        <a:bodyPr/>
        <a:lstStyle/>
        <a:p>
          <a:endParaRPr lang="zh-TW" altLang="en-US"/>
        </a:p>
      </dgm:t>
    </dgm:pt>
  </dgm:ptLst>
  <dgm:cxnLst>
    <dgm:cxn modelId="{7A232472-341B-4258-99AB-D124A1D78E25}" srcId="{87B7429E-1FF5-4719-8059-1B4B4A40193F}" destId="{B1FA1BA6-C8FA-4F1C-A0CF-5C37618877EF}" srcOrd="3" destOrd="0" parTransId="{BC184E2D-F0A0-446E-8779-27F16F0EB2E9}" sibTransId="{47E536D8-3EEA-4FA2-AE92-47570E0724D3}"/>
    <dgm:cxn modelId="{5244F36F-B97E-468B-B1D1-6C180B1317D3}" srcId="{3EB32701-58F2-4AF5-84E9-7F29F2DD485E}" destId="{87B7429E-1FF5-4719-8059-1B4B4A40193F}" srcOrd="0" destOrd="0" parTransId="{F2589D05-359F-442D-A26B-9E96DB9ACDC7}" sibTransId="{4D6E348A-0115-43DE-BB86-49D291C439A0}"/>
    <dgm:cxn modelId="{F6CD487A-E1D0-4B85-B408-7400C66636BD}" srcId="{87B7429E-1FF5-4719-8059-1B4B4A40193F}" destId="{3989FDA9-370C-4F0D-B225-5724542DFA63}" srcOrd="2" destOrd="0" parTransId="{5051F7C3-4DAF-4136-B021-69413E777F7F}" sibTransId="{353C73FE-845E-41BD-A370-0525C4B7C6EA}"/>
    <dgm:cxn modelId="{1751A229-4C6F-4DB2-A254-DAFD382B25A0}" type="presOf" srcId="{87B7429E-1FF5-4719-8059-1B4B4A40193F}" destId="{C73B89F5-955C-439D-B07F-F6C576AF21CA}" srcOrd="0" destOrd="0" presId="urn:microsoft.com/office/officeart/2005/8/layout/vList2"/>
    <dgm:cxn modelId="{07B9633A-DDFF-4379-8025-E6E37CCCDFCD}" type="presOf" srcId="{B1FA1BA6-C8FA-4F1C-A0CF-5C37618877EF}" destId="{2DEC888A-649E-4345-9789-42951A880B60}" srcOrd="0" destOrd="4" presId="urn:microsoft.com/office/officeart/2005/8/layout/vList2"/>
    <dgm:cxn modelId="{22E0CE42-338E-41E8-892F-DC4B550AFF96}" type="presOf" srcId="{34DBDD6A-CF97-4DB4-A5C5-F58DF882E76C}" destId="{2DEC888A-649E-4345-9789-42951A880B60}" srcOrd="0" destOrd="3" presId="urn:microsoft.com/office/officeart/2005/8/layout/vList2"/>
    <dgm:cxn modelId="{D7FC06E3-FF7F-4672-BC5A-029EE273BB49}" type="presOf" srcId="{BAE63D4D-0BAA-477E-BBF4-248760BD3A5A}" destId="{2DEC888A-649E-4345-9789-42951A880B60}" srcOrd="0" destOrd="5" presId="urn:microsoft.com/office/officeart/2005/8/layout/vList2"/>
    <dgm:cxn modelId="{4A5C4D0C-3F26-4186-9CCC-39065F1C1B15}" srcId="{87B7429E-1FF5-4719-8059-1B4B4A40193F}" destId="{54956473-9A20-4221-A6CA-E5E256D52B00}" srcOrd="0" destOrd="0" parTransId="{4DF9DB57-A02B-4C53-9E54-8779E91D28C3}" sibTransId="{CF34EE43-4F8B-44D1-BD7C-D22EAB7CB2F6}"/>
    <dgm:cxn modelId="{6829519D-0C28-4D07-BBE9-EDE9B7AEDCAC}" type="presOf" srcId="{3989FDA9-370C-4F0D-B225-5724542DFA63}" destId="{2DEC888A-649E-4345-9789-42951A880B60}" srcOrd="0" destOrd="2" presId="urn:microsoft.com/office/officeart/2005/8/layout/vList2"/>
    <dgm:cxn modelId="{75AB0084-505C-4D13-9F19-EAB7AE6EA13F}" srcId="{3989FDA9-370C-4F0D-B225-5724542DFA63}" destId="{34DBDD6A-CF97-4DB4-A5C5-F58DF882E76C}" srcOrd="0" destOrd="0" parTransId="{1ABFF924-6761-4DFB-8C53-45142B826B7D}" sibTransId="{C0008A9B-5D10-4582-9D35-E5CA4DCBDF83}"/>
    <dgm:cxn modelId="{FB21B57D-2885-4CD8-82DB-E7E787FFC71C}" srcId="{B1FA1BA6-C8FA-4F1C-A0CF-5C37618877EF}" destId="{BAE63D4D-0BAA-477E-BBF4-248760BD3A5A}" srcOrd="0" destOrd="0" parTransId="{62FFCF21-E225-4C94-9F6E-836A3090B0ED}" sibTransId="{18D1CDBA-AACF-46E0-8BEE-76B2AF16179C}"/>
    <dgm:cxn modelId="{1815BBF1-FD70-4F75-B8D7-E7998F6C7E12}" srcId="{87B7429E-1FF5-4719-8059-1B4B4A40193F}" destId="{18B68B48-4013-4C9D-8BAC-A00290D32377}" srcOrd="1" destOrd="0" parTransId="{1D003DF6-DE1F-47AA-88B6-ECF5BF1D925A}" sibTransId="{255222B2-E0D6-45F8-BCBF-75E58B90652C}"/>
    <dgm:cxn modelId="{541E70D2-DC1A-4434-B67E-EE8F68723E85}" type="presOf" srcId="{18B68B48-4013-4C9D-8BAC-A00290D32377}" destId="{2DEC888A-649E-4345-9789-42951A880B60}" srcOrd="0" destOrd="1" presId="urn:microsoft.com/office/officeart/2005/8/layout/vList2"/>
    <dgm:cxn modelId="{CC316EAB-2CD8-4BBE-A99A-77C8A535C36B}" type="presOf" srcId="{3EB32701-58F2-4AF5-84E9-7F29F2DD485E}" destId="{BCCFDA9A-4F6C-4DB8-B52F-50697E66690F}" srcOrd="0" destOrd="0" presId="urn:microsoft.com/office/officeart/2005/8/layout/vList2"/>
    <dgm:cxn modelId="{E57E1281-F338-4A28-807E-BD84F13FB3A7}" type="presOf" srcId="{54956473-9A20-4221-A6CA-E5E256D52B00}" destId="{2DEC888A-649E-4345-9789-42951A880B60}" srcOrd="0" destOrd="0" presId="urn:microsoft.com/office/officeart/2005/8/layout/vList2"/>
    <dgm:cxn modelId="{964066A3-337F-4B01-84F7-BBCD61DC8067}" type="presParOf" srcId="{BCCFDA9A-4F6C-4DB8-B52F-50697E66690F}" destId="{C73B89F5-955C-439D-B07F-F6C576AF21CA}" srcOrd="0" destOrd="0" presId="urn:microsoft.com/office/officeart/2005/8/layout/vList2"/>
    <dgm:cxn modelId="{2807DDE1-111C-41C9-B0BE-0F68F7A3B88A}" type="presParOf" srcId="{BCCFDA9A-4F6C-4DB8-B52F-50697E66690F}" destId="{2DEC888A-649E-4345-9789-42951A880B6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0B9561-83DA-4E49-9859-809D323990DB}" type="doc">
      <dgm:prSet loTypeId="urn:microsoft.com/office/officeart/2005/8/layout/chevron2" loCatId="list" qsTypeId="urn:microsoft.com/office/officeart/2005/8/quickstyle/simple2" qsCatId="simple" csTypeId="urn:microsoft.com/office/officeart/2005/8/colors/colorful3" csCatId="colorful" phldr="1"/>
      <dgm:spPr/>
      <dgm:t>
        <a:bodyPr/>
        <a:lstStyle/>
        <a:p>
          <a:endParaRPr lang="zh-TW" altLang="en-US"/>
        </a:p>
      </dgm:t>
    </dgm:pt>
    <dgm:pt modelId="{9F7BC9B0-8BB5-48E6-99D4-1AC9B6D0FE91}">
      <dgm:prSet phldrT="[文字]"/>
      <dgm:spPr/>
      <dgm:t>
        <a:bodyPr/>
        <a:lstStyle/>
        <a:p>
          <a:r>
            <a:rPr lang="zh-TW" altLang="en-US" b="1" dirty="0" smtClean="0">
              <a:latin typeface="標楷體" pitchFamily="65" charset="-120"/>
              <a:ea typeface="標楷體" pitchFamily="65" charset="-120"/>
            </a:rPr>
            <a:t>著作</a:t>
          </a:r>
          <a:endParaRPr lang="zh-TW" altLang="en-US" dirty="0"/>
        </a:p>
      </dgm:t>
    </dgm:pt>
    <dgm:pt modelId="{063C8901-0EEB-472D-A9A3-51C351246B8C}" type="parTrans" cxnId="{199F0170-1D66-4665-9EA1-595C7D9079D9}">
      <dgm:prSet/>
      <dgm:spPr/>
      <dgm:t>
        <a:bodyPr/>
        <a:lstStyle/>
        <a:p>
          <a:endParaRPr lang="zh-TW" altLang="en-US"/>
        </a:p>
      </dgm:t>
    </dgm:pt>
    <dgm:pt modelId="{B403502B-5871-4BA3-A277-175B5686FDB7}" type="sibTrans" cxnId="{199F0170-1D66-4665-9EA1-595C7D9079D9}">
      <dgm:prSet/>
      <dgm:spPr/>
      <dgm:t>
        <a:bodyPr/>
        <a:lstStyle/>
        <a:p>
          <a:endParaRPr lang="zh-TW" altLang="en-US"/>
        </a:p>
      </dgm:t>
    </dgm:pt>
    <dgm:pt modelId="{38004D96-6DE9-4195-A401-1782500CFAE4}">
      <dgm:prSet phldrT="[文字]" custT="1"/>
      <dgm:spPr/>
      <dgm:t>
        <a:bodyPr/>
        <a:lstStyle/>
        <a:p>
          <a:pPr marL="263525" indent="-263525"/>
          <a:r>
            <a:rPr lang="zh-TW" altLang="en-US" sz="2400" b="1" dirty="0" smtClean="0">
              <a:latin typeface="標楷體" pitchFamily="65" charset="-120"/>
              <a:ea typeface="標楷體" pitchFamily="65" charset="-120"/>
            </a:rPr>
            <a:t>指屬於</a:t>
          </a:r>
          <a:r>
            <a:rPr lang="zh-TW" altLang="en-US" sz="2400" b="1" u="sng" dirty="0" smtClean="0">
              <a:latin typeface="標楷體" pitchFamily="65" charset="-120"/>
              <a:ea typeface="標楷體" pitchFamily="65" charset="-120"/>
            </a:rPr>
            <a:t>文學、科學、藝術或其他學術</a:t>
          </a:r>
          <a:r>
            <a:rPr lang="zh-TW" altLang="en-US" sz="2400" b="1" dirty="0" smtClean="0">
              <a:latin typeface="標楷體" pitchFamily="65" charset="-120"/>
              <a:ea typeface="標楷體" pitchFamily="65" charset="-120"/>
            </a:rPr>
            <a:t>範圍之創作。</a:t>
          </a:r>
          <a:endParaRPr lang="zh-TW" altLang="en-US" sz="2400" dirty="0"/>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BE1CC278-F721-462F-ADE3-D9A95E7DC143}">
      <dgm:prSet phldrT="[文字]"/>
      <dgm:spPr/>
      <dgm:t>
        <a:bodyPr/>
        <a:lstStyle/>
        <a:p>
          <a:r>
            <a:rPr lang="zh-TW" altLang="en-US" b="1" dirty="0" smtClean="0">
              <a:latin typeface="標楷體" pitchFamily="65" charset="-120"/>
              <a:ea typeface="標楷體" pitchFamily="65" charset="-120"/>
            </a:rPr>
            <a:t>原創性</a:t>
          </a:r>
          <a:endParaRPr lang="zh-TW" altLang="en-US" dirty="0"/>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29051FD1-18C4-40E2-B07C-EEF5A18AA7B4}">
      <dgm:prSet phldrT="[文字]"/>
      <dgm:spPr/>
      <dgm:t>
        <a:bodyPr/>
        <a:lstStyle/>
        <a:p>
          <a:r>
            <a:rPr lang="zh-TW" altLang="en-US" b="1" dirty="0" smtClean="0">
              <a:latin typeface="標楷體" pitchFamily="65" charset="-120"/>
              <a:ea typeface="標楷體" pitchFamily="65" charset="-120"/>
            </a:rPr>
            <a:t>創作性</a:t>
          </a:r>
          <a:endParaRPr lang="zh-TW" altLang="en-US" dirty="0"/>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r>
            <a:rPr lang="zh-TW" altLang="en-US" sz="2000" dirty="0" smtClean="0">
              <a:latin typeface="標楷體" pitchFamily="65" charset="-120"/>
              <a:ea typeface="標楷體" pitchFamily="65" charset="-120"/>
            </a:rPr>
            <a:t>符合一定之「創作高度」</a:t>
          </a:r>
          <a:endParaRPr lang="zh-TW" altLang="en-US" sz="1700" dirty="0"/>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2707D294-1DCB-4D30-9B7F-761B87A5B7FD}">
      <dgm:prSet custLinFactNeighborX="-85" custLinFactNeighborY="3563"/>
      <dgm:spPr/>
      <dgm:t>
        <a:bodyPr/>
        <a:lstStyle/>
        <a:p>
          <a:r>
            <a:rPr lang="zh-TW" altLang="en-US" sz="1800" dirty="0" smtClean="0">
              <a:latin typeface="+mn-ea"/>
            </a:rPr>
            <a:t>以同一角度拍攝之</a:t>
          </a:r>
          <a:r>
            <a:rPr lang="en-US" altLang="zh-TW" sz="1800" dirty="0" smtClean="0">
              <a:latin typeface="+mn-ea"/>
            </a:rPr>
            <a:t>101</a:t>
          </a:r>
          <a:r>
            <a:rPr lang="zh-TW" altLang="en-US" sz="1800" dirty="0" smtClean="0">
              <a:latin typeface="+mn-ea"/>
            </a:rPr>
            <a:t>大樓照片</a:t>
          </a:r>
          <a:endParaRPr lang="zh-TW" altLang="en-US" sz="1800" dirty="0"/>
        </a:p>
      </dgm:t>
    </dgm:pt>
    <dgm:pt modelId="{DE01F116-B260-4611-8C10-6166443A4F96}" type="sibTrans" cxnId="{1C1AB2F5-EAB4-4C8A-9DEF-5625ACFB4CF4}">
      <dgm:prSet/>
      <dgm:spPr/>
      <dgm:t>
        <a:bodyPr/>
        <a:lstStyle/>
        <a:p>
          <a:endParaRPr lang="zh-TW" altLang="en-US"/>
        </a:p>
      </dgm:t>
    </dgm:pt>
    <dgm:pt modelId="{7B503763-D731-46FB-B5B3-AA37AE209B7F}" type="parTrans" cxnId="{1C1AB2F5-EAB4-4C8A-9DEF-5625ACFB4CF4}">
      <dgm:prSet/>
      <dgm:spPr/>
      <dgm:t>
        <a:bodyPr/>
        <a:lstStyle/>
        <a:p>
          <a:endParaRPr lang="zh-TW" altLang="en-US"/>
        </a:p>
      </dgm:t>
    </dgm:pt>
    <dgm:pt modelId="{59917D64-6A41-43AE-A254-283EAAAAFC9E}">
      <dgm:prSet phldrT="[文字]" custT="1"/>
      <dgm:spPr/>
      <dgm:t>
        <a:bodyPr/>
        <a:lstStyle/>
        <a:p>
          <a:r>
            <a:rPr lang="zh-TW" altLang="en-US" sz="1800" dirty="0" smtClean="0">
              <a:latin typeface="標楷體" pitchFamily="65" charset="-120"/>
              <a:ea typeface="標楷體" pitchFamily="65" charset="-120"/>
            </a:rPr>
            <a:t>只要是</a:t>
          </a:r>
          <a:r>
            <a:rPr lang="zh-TW" altLang="en-US" sz="1800" dirty="0" smtClean="0">
              <a:latin typeface="標楷體" pitchFamily="65" charset="-120"/>
              <a:ea typeface="標楷體" pitchFamily="65" charset="-120"/>
            </a:rPr>
            <a:t>著作人獨立創作完成之著作，非抄襲他人之著作，縱使與他人著作雷同或相似，亦各別獨立受著作權保護。</a:t>
          </a:r>
          <a:endParaRPr lang="zh-TW" altLang="en-US" sz="1800" dirty="0"/>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6DD4FF9E-5D05-4A77-9820-86566151238F}">
      <dgm:prSet phldrT="[文字]"/>
      <dgm:spPr/>
      <dgm:t>
        <a:bodyPr/>
        <a:lstStyle/>
        <a:p>
          <a:r>
            <a:rPr lang="zh-TW" altLang="en-US" sz="1700" dirty="0" smtClean="0">
              <a:latin typeface="標楷體" pitchFamily="65" charset="-120"/>
              <a:ea typeface="標楷體" pitchFamily="65" charset="-120"/>
            </a:rPr>
            <a:t>法律價值：小兒塗鴉與曠世鉅作等價</a:t>
          </a:r>
          <a:endParaRPr lang="zh-TW" altLang="en-US" sz="1700" dirty="0"/>
        </a:p>
      </dgm:t>
    </dgm:pt>
    <dgm:pt modelId="{62254F62-F2FF-46C5-978A-269B42C9C706}" type="parTrans" cxnId="{2F721D1A-7E56-4441-8CCD-318FE296C3E7}">
      <dgm:prSet/>
      <dgm:spPr/>
      <dgm:t>
        <a:bodyPr/>
        <a:lstStyle/>
        <a:p>
          <a:endParaRPr lang="zh-TW" altLang="en-US"/>
        </a:p>
      </dgm:t>
    </dgm:pt>
    <dgm:pt modelId="{BE414358-74B3-43EF-A008-3CF94562EBFE}" type="sibTrans" cxnId="{2F721D1A-7E56-4441-8CCD-318FE296C3E7}">
      <dgm:prSet/>
      <dgm:spPr/>
      <dgm:t>
        <a:bodyPr/>
        <a:lstStyle/>
        <a:p>
          <a:endParaRPr lang="zh-TW" altLang="en-US"/>
        </a:p>
      </dgm:t>
    </dgm:pt>
    <dgm:pt modelId="{AE018009-B48A-4C1E-B8EF-F2781224D232}">
      <dgm:prSet/>
      <dgm:spPr/>
      <dgm:t>
        <a:bodyPr/>
        <a:lstStyle/>
        <a:p>
          <a:r>
            <a:rPr lang="zh-TW" altLang="en-US" sz="1700" dirty="0" smtClean="0">
              <a:latin typeface="標楷體" pitchFamily="65" charset="-120"/>
              <a:ea typeface="標楷體" pitchFamily="65" charset="-120"/>
            </a:rPr>
            <a:t>市場價值：價格高低決定於自由市場</a:t>
          </a:r>
          <a:endParaRPr lang="en-US" altLang="zh-TW" sz="1700" dirty="0" smtClean="0">
            <a:latin typeface="標楷體" pitchFamily="65" charset="-120"/>
            <a:ea typeface="標楷體" pitchFamily="65" charset="-120"/>
          </a:endParaRPr>
        </a:p>
      </dgm:t>
    </dgm:pt>
    <dgm:pt modelId="{7321950D-9902-48F6-916E-95F482775324}" type="parTrans" cxnId="{0F34D807-BDAF-477F-B2E1-FAFFA696B88F}">
      <dgm:prSet/>
      <dgm:spPr/>
      <dgm:t>
        <a:bodyPr/>
        <a:lstStyle/>
        <a:p>
          <a:endParaRPr lang="zh-TW" altLang="en-US"/>
        </a:p>
      </dgm:t>
    </dgm:pt>
    <dgm:pt modelId="{8D0767FB-126D-444C-9FDA-28B97E46D0A2}" type="sibTrans" cxnId="{0F34D807-BDAF-477F-B2E1-FAFFA696B88F}">
      <dgm:prSet/>
      <dgm:spPr/>
      <dgm:t>
        <a:bodyPr/>
        <a:lstStyle/>
        <a:p>
          <a:endParaRPr lang="zh-TW" altLang="en-US"/>
        </a:p>
      </dgm:t>
    </dgm:pt>
    <dgm:pt modelId="{D470FFBF-CFF4-41AF-B500-0C8BBA444614}">
      <dgm:prSet/>
      <dgm:spPr/>
      <dgm:t>
        <a:bodyPr/>
        <a:lstStyle/>
        <a:p>
          <a:r>
            <a:rPr lang="zh-TW" altLang="en-US" sz="1700" dirty="0" smtClean="0">
              <a:latin typeface="標楷體" pitchFamily="65" charset="-120"/>
              <a:ea typeface="標楷體" pitchFamily="65" charset="-120"/>
            </a:rPr>
            <a:t>小學生的作文、美術繪畫、書法等作品亦享有著作權。</a:t>
          </a:r>
          <a:endParaRPr lang="en-US" altLang="zh-TW" sz="1700" dirty="0" smtClean="0">
            <a:latin typeface="標楷體" pitchFamily="65" charset="-120"/>
            <a:ea typeface="標楷體" pitchFamily="65" charset="-120"/>
          </a:endParaRPr>
        </a:p>
      </dgm:t>
    </dgm:pt>
    <dgm:pt modelId="{402B04B9-849A-4E7B-90B5-46BDCE44F797}" type="parTrans" cxnId="{2B9C2ED3-B38A-4A2B-9100-8C1681AB61CB}">
      <dgm:prSet/>
      <dgm:spPr/>
      <dgm:t>
        <a:bodyPr/>
        <a:lstStyle/>
        <a:p>
          <a:endParaRPr lang="zh-TW" altLang="en-US"/>
        </a:p>
      </dgm:t>
    </dgm:pt>
    <dgm:pt modelId="{C9E78AA3-650E-4B14-A981-08ED232E7F1D}" type="sibTrans" cxnId="{2B9C2ED3-B38A-4A2B-9100-8C1681AB61CB}">
      <dgm:prSet/>
      <dgm:spPr/>
      <dgm:t>
        <a:bodyPr/>
        <a:lstStyle/>
        <a:p>
          <a:endParaRPr lang="zh-TW" altLang="en-US"/>
        </a:p>
      </dgm:t>
    </dgm:pt>
    <dgm:pt modelId="{F1D71C64-3DF6-426E-B76C-DBE40BEBD34D}" type="pres">
      <dgm:prSet presAssocID="{A70B9561-83DA-4E49-9859-809D323990DB}" presName="linearFlow" presStyleCnt="0">
        <dgm:presLayoutVars>
          <dgm:dir/>
          <dgm:animLvl val="lvl"/>
          <dgm:resizeHandles val="exact"/>
        </dgm:presLayoutVars>
      </dgm:prSet>
      <dgm:spPr/>
      <dgm:t>
        <a:bodyPr/>
        <a:lstStyle/>
        <a:p>
          <a:endParaRPr lang="zh-TW" altLang="en-US"/>
        </a:p>
      </dgm:t>
    </dgm:pt>
    <dgm:pt modelId="{DB3863EF-E7EC-4F37-A2FD-5F25FA317149}" type="pres">
      <dgm:prSet presAssocID="{9F7BC9B0-8BB5-48E6-99D4-1AC9B6D0FE91}" presName="composite" presStyleCnt="0"/>
      <dgm:spPr/>
      <dgm:t>
        <a:bodyPr/>
        <a:lstStyle/>
        <a:p>
          <a:endParaRPr lang="zh-TW" altLang="en-US"/>
        </a:p>
      </dgm:t>
    </dgm:pt>
    <dgm:pt modelId="{BA082959-C827-431B-81CF-B2CD1C879F03}" type="pres">
      <dgm:prSet presAssocID="{9F7BC9B0-8BB5-48E6-99D4-1AC9B6D0FE91}" presName="parentText" presStyleLbl="alignNode1" presStyleIdx="0" presStyleCnt="3">
        <dgm:presLayoutVars>
          <dgm:chMax val="1"/>
          <dgm:bulletEnabled val="1"/>
        </dgm:presLayoutVars>
      </dgm:prSet>
      <dgm:spPr/>
      <dgm:t>
        <a:bodyPr/>
        <a:lstStyle/>
        <a:p>
          <a:endParaRPr lang="zh-TW" altLang="en-US"/>
        </a:p>
      </dgm:t>
    </dgm:pt>
    <dgm:pt modelId="{41289004-FB91-47C5-9867-AF1F1996C40A}" type="pres">
      <dgm:prSet presAssocID="{9F7BC9B0-8BB5-48E6-99D4-1AC9B6D0FE91}" presName="descendantText" presStyleLbl="alignAcc1" presStyleIdx="0" presStyleCnt="3">
        <dgm:presLayoutVars>
          <dgm:bulletEnabled val="1"/>
        </dgm:presLayoutVars>
      </dgm:prSet>
      <dgm:spPr/>
      <dgm:t>
        <a:bodyPr/>
        <a:lstStyle/>
        <a:p>
          <a:endParaRPr lang="zh-TW" altLang="en-US"/>
        </a:p>
      </dgm:t>
    </dgm:pt>
    <dgm:pt modelId="{50E7110F-F569-4076-8AC3-A50085D09A4F}" type="pres">
      <dgm:prSet presAssocID="{B403502B-5871-4BA3-A277-175B5686FDB7}" presName="sp" presStyleCnt="0"/>
      <dgm:spPr/>
      <dgm:t>
        <a:bodyPr/>
        <a:lstStyle/>
        <a:p>
          <a:endParaRPr lang="zh-TW" altLang="en-US"/>
        </a:p>
      </dgm:t>
    </dgm:pt>
    <dgm:pt modelId="{80DDCD56-64E1-4C89-BA63-4662688B3D71}" type="pres">
      <dgm:prSet presAssocID="{BE1CC278-F721-462F-ADE3-D9A95E7DC143}" presName="composite" presStyleCnt="0"/>
      <dgm:spPr/>
      <dgm:t>
        <a:bodyPr/>
        <a:lstStyle/>
        <a:p>
          <a:endParaRPr lang="zh-TW" altLang="en-US"/>
        </a:p>
      </dgm:t>
    </dgm:pt>
    <dgm:pt modelId="{FAADD877-5958-4FA5-AF93-1722894FEA14}" type="pres">
      <dgm:prSet presAssocID="{BE1CC278-F721-462F-ADE3-D9A95E7DC143}" presName="parentText" presStyleLbl="alignNode1" presStyleIdx="1" presStyleCnt="3">
        <dgm:presLayoutVars>
          <dgm:chMax val="1"/>
          <dgm:bulletEnabled val="1"/>
        </dgm:presLayoutVars>
      </dgm:prSet>
      <dgm:spPr/>
      <dgm:t>
        <a:bodyPr/>
        <a:lstStyle/>
        <a:p>
          <a:endParaRPr lang="zh-TW" altLang="en-US"/>
        </a:p>
      </dgm:t>
    </dgm:pt>
    <dgm:pt modelId="{DE6C9CC5-3C8A-4DF1-8E56-F8B9171A0ABC}" type="pres">
      <dgm:prSet presAssocID="{BE1CC278-F721-462F-ADE3-D9A95E7DC143}" presName="descendantText" presStyleLbl="alignAcc1" presStyleIdx="1" presStyleCnt="3" custScaleY="115871" custLinFactNeighborX="-85" custLinFactNeighborY="3563">
        <dgm:presLayoutVars>
          <dgm:bulletEnabled val="1"/>
        </dgm:presLayoutVars>
      </dgm:prSet>
      <dgm:spPr/>
      <dgm:t>
        <a:bodyPr/>
        <a:lstStyle/>
        <a:p>
          <a:endParaRPr lang="zh-TW" altLang="en-US"/>
        </a:p>
      </dgm:t>
    </dgm:pt>
    <dgm:pt modelId="{FF081DE9-A255-48B9-A02E-441F88AC1A5E}" type="pres">
      <dgm:prSet presAssocID="{FC4D18D3-7BC7-4AE9-8841-D9A6C77B0E42}" presName="sp" presStyleCnt="0"/>
      <dgm:spPr/>
      <dgm:t>
        <a:bodyPr/>
        <a:lstStyle/>
        <a:p>
          <a:endParaRPr lang="zh-TW" altLang="en-US"/>
        </a:p>
      </dgm:t>
    </dgm:pt>
    <dgm:pt modelId="{AC1CFC57-32A2-4E07-BE0E-19368F5CDA26}" type="pres">
      <dgm:prSet presAssocID="{29051FD1-18C4-40E2-B07C-EEF5A18AA7B4}" presName="composite" presStyleCnt="0"/>
      <dgm:spPr/>
      <dgm:t>
        <a:bodyPr/>
        <a:lstStyle/>
        <a:p>
          <a:endParaRPr lang="zh-TW" altLang="en-US"/>
        </a:p>
      </dgm:t>
    </dgm:pt>
    <dgm:pt modelId="{3519EEDA-C82C-4E4F-BC3C-6780C6050E10}" type="pres">
      <dgm:prSet presAssocID="{29051FD1-18C4-40E2-B07C-EEF5A18AA7B4}" presName="parentText" presStyleLbl="alignNode1" presStyleIdx="2" presStyleCnt="3">
        <dgm:presLayoutVars>
          <dgm:chMax val="1"/>
          <dgm:bulletEnabled val="1"/>
        </dgm:presLayoutVars>
      </dgm:prSet>
      <dgm:spPr/>
      <dgm:t>
        <a:bodyPr/>
        <a:lstStyle/>
        <a:p>
          <a:endParaRPr lang="zh-TW" altLang="en-US"/>
        </a:p>
      </dgm:t>
    </dgm:pt>
    <dgm:pt modelId="{1CE60486-E280-4197-8E7C-00C1943C6C66}" type="pres">
      <dgm:prSet presAssocID="{29051FD1-18C4-40E2-B07C-EEF5A18AA7B4}" presName="descendantText" presStyleLbl="alignAcc1" presStyleIdx="2" presStyleCnt="3" custScaleY="152714">
        <dgm:presLayoutVars>
          <dgm:bulletEnabled val="1"/>
        </dgm:presLayoutVars>
      </dgm:prSet>
      <dgm:spPr/>
      <dgm:t>
        <a:bodyPr/>
        <a:lstStyle/>
        <a:p>
          <a:endParaRPr lang="zh-TW" altLang="en-US"/>
        </a:p>
      </dgm:t>
    </dgm:pt>
  </dgm:ptLst>
  <dgm:cxnLst>
    <dgm:cxn modelId="{1C1AB2F5-EAB4-4C8A-9DEF-5625ACFB4CF4}" srcId="{BE1CC278-F721-462F-ADE3-D9A95E7DC143}" destId="{2707D294-1DCB-4D30-9B7F-761B87A5B7FD}" srcOrd="1" destOrd="0" parTransId="{7B503763-D731-46FB-B5B3-AA37AE209B7F}" sibTransId="{DE01F116-B260-4611-8C10-6166443A4F96}"/>
    <dgm:cxn modelId="{F8CF6A97-864A-430D-8D5B-418A3A36E063}" type="presOf" srcId="{29051FD1-18C4-40E2-B07C-EEF5A18AA7B4}" destId="{3519EEDA-C82C-4E4F-BC3C-6780C6050E10}" srcOrd="0" destOrd="0" presId="urn:microsoft.com/office/officeart/2005/8/layout/chevron2"/>
    <dgm:cxn modelId="{199F0170-1D66-4665-9EA1-595C7D9079D9}" srcId="{A70B9561-83DA-4E49-9859-809D323990DB}" destId="{9F7BC9B0-8BB5-48E6-99D4-1AC9B6D0FE91}" srcOrd="0" destOrd="0" parTransId="{063C8901-0EEB-472D-A9A3-51C351246B8C}" sibTransId="{B403502B-5871-4BA3-A277-175B5686FDB7}"/>
    <dgm:cxn modelId="{2B9C2ED3-B38A-4A2B-9100-8C1681AB61CB}" srcId="{29051FD1-18C4-40E2-B07C-EEF5A18AA7B4}" destId="{D470FFBF-CFF4-41AF-B500-0C8BBA444614}" srcOrd="3" destOrd="0" parTransId="{402B04B9-849A-4E7B-90B5-46BDCE44F797}" sibTransId="{C9E78AA3-650E-4B14-A981-08ED232E7F1D}"/>
    <dgm:cxn modelId="{230CD796-B4EE-41CB-AE7F-56992B75077C}" type="presOf" srcId="{9F7BC9B0-8BB5-48E6-99D4-1AC9B6D0FE91}" destId="{BA082959-C827-431B-81CF-B2CD1C879F03}" srcOrd="0" destOrd="0" presId="urn:microsoft.com/office/officeart/2005/8/layout/chevron2"/>
    <dgm:cxn modelId="{059F0E17-5FA1-4FB8-8135-73B15E574D12}" type="presOf" srcId="{BE1CC278-F721-462F-ADE3-D9A95E7DC143}" destId="{FAADD877-5958-4FA5-AF93-1722894FEA14}" srcOrd="0" destOrd="0" presId="urn:microsoft.com/office/officeart/2005/8/layout/chevron2"/>
    <dgm:cxn modelId="{31452393-FAE6-4252-B1D9-2E32C5C8F223}" srcId="{A70B9561-83DA-4E49-9859-809D323990DB}" destId="{29051FD1-18C4-40E2-B07C-EEF5A18AA7B4}" srcOrd="2" destOrd="0" parTransId="{6590DA36-E8BD-470A-8985-3C2796C88B2E}" sibTransId="{1E8D6836-23E8-4CA9-A030-04776FD08294}"/>
    <dgm:cxn modelId="{2F721D1A-7E56-4441-8CCD-318FE296C3E7}" srcId="{29051FD1-18C4-40E2-B07C-EEF5A18AA7B4}" destId="{6DD4FF9E-5D05-4A77-9820-86566151238F}" srcOrd="1" destOrd="0" parTransId="{62254F62-F2FF-46C5-978A-269B42C9C706}" sibTransId="{BE414358-74B3-43EF-A008-3CF94562EBFE}"/>
    <dgm:cxn modelId="{4545AF29-2D8E-4BCE-A75A-220308135D5D}" type="presOf" srcId="{D470FFBF-CFF4-41AF-B500-0C8BBA444614}" destId="{1CE60486-E280-4197-8E7C-00C1943C6C66}" srcOrd="0" destOrd="3" presId="urn:microsoft.com/office/officeart/2005/8/layout/chevron2"/>
    <dgm:cxn modelId="{EDFFA5C0-89A4-46F9-922D-F7104C7676BE}" type="presOf" srcId="{AE018009-B48A-4C1E-B8EF-F2781224D232}" destId="{1CE60486-E280-4197-8E7C-00C1943C6C66}" srcOrd="0" destOrd="2" presId="urn:microsoft.com/office/officeart/2005/8/layout/chevron2"/>
    <dgm:cxn modelId="{C7294525-481A-40BC-B4FC-1167D3C1CAAD}" srcId="{BE1CC278-F721-462F-ADE3-D9A95E7DC143}" destId="{59917D64-6A41-43AE-A254-283EAAAAFC9E}" srcOrd="0" destOrd="0" parTransId="{FE64F59F-5600-4A4F-8AF1-1C5A4C0A39E2}" sibTransId="{AE3EC9E4-1FAC-4969-B688-CD566A3875B5}"/>
    <dgm:cxn modelId="{24CB9E11-1765-462F-A99E-4E8989AD9CF2}" type="presOf" srcId="{6DD4FF9E-5D05-4A77-9820-86566151238F}" destId="{1CE60486-E280-4197-8E7C-00C1943C6C66}" srcOrd="0" destOrd="1" presId="urn:microsoft.com/office/officeart/2005/8/layout/chevron2"/>
    <dgm:cxn modelId="{60D3B6B8-D590-48F9-B7AF-58F81C71D094}" srcId="{9F7BC9B0-8BB5-48E6-99D4-1AC9B6D0FE91}" destId="{38004D96-6DE9-4195-A401-1782500CFAE4}" srcOrd="0" destOrd="0" parTransId="{ABDBDE97-3705-41FD-9663-0EF3636EAD44}" sibTransId="{C1FC657C-725F-4112-A938-45918B0FD3C3}"/>
    <dgm:cxn modelId="{0417A7FF-BFAB-4E3C-B6C8-E79EBA8FADA9}" type="presOf" srcId="{38004D96-6DE9-4195-A401-1782500CFAE4}" destId="{41289004-FB91-47C5-9867-AF1F1996C40A}" srcOrd="0" destOrd="0" presId="urn:microsoft.com/office/officeart/2005/8/layout/chevron2"/>
    <dgm:cxn modelId="{0F34D807-BDAF-477F-B2E1-FAFFA696B88F}" srcId="{29051FD1-18C4-40E2-B07C-EEF5A18AA7B4}" destId="{AE018009-B48A-4C1E-B8EF-F2781224D232}" srcOrd="2" destOrd="0" parTransId="{7321950D-9902-48F6-916E-95F482775324}" sibTransId="{8D0767FB-126D-444C-9FDA-28B97E46D0A2}"/>
    <dgm:cxn modelId="{4BB2E8F9-A03C-448E-B728-1E1AB6165250}" srcId="{A70B9561-83DA-4E49-9859-809D323990DB}" destId="{BE1CC278-F721-462F-ADE3-D9A95E7DC143}" srcOrd="1" destOrd="0" parTransId="{DAE4E31B-1148-45AD-A238-6064274E2B86}" sibTransId="{FC4D18D3-7BC7-4AE9-8841-D9A6C77B0E42}"/>
    <dgm:cxn modelId="{012DA20E-5712-4108-9471-6E3B2284CD2E}" type="presOf" srcId="{2707D294-1DCB-4D30-9B7F-761B87A5B7FD}" destId="{DE6C9CC5-3C8A-4DF1-8E56-F8B9171A0ABC}" srcOrd="0" destOrd="1" presId="urn:microsoft.com/office/officeart/2005/8/layout/chevron2"/>
    <dgm:cxn modelId="{EA95A738-3DC3-4AE6-BCA6-CE24A44E2A90}" type="presOf" srcId="{A70B9561-83DA-4E49-9859-809D323990DB}" destId="{F1D71C64-3DF6-426E-B76C-DBE40BEBD34D}" srcOrd="0" destOrd="0" presId="urn:microsoft.com/office/officeart/2005/8/layout/chevron2"/>
    <dgm:cxn modelId="{AA1C3E68-154E-442E-8E41-67657BAE0A16}" srcId="{29051FD1-18C4-40E2-B07C-EEF5A18AA7B4}" destId="{6C1AEEC9-BA21-42EE-A340-5A059B54247C}" srcOrd="0" destOrd="0" parTransId="{498E4B51-7539-42B1-9128-7083347532F7}" sibTransId="{718CDFEE-6F02-443D-BC2F-08DC19933223}"/>
    <dgm:cxn modelId="{8440666E-A01C-4F27-9C57-1287FF23800E}" type="presOf" srcId="{59917D64-6A41-43AE-A254-283EAAAAFC9E}" destId="{DE6C9CC5-3C8A-4DF1-8E56-F8B9171A0ABC}" srcOrd="0" destOrd="0" presId="urn:microsoft.com/office/officeart/2005/8/layout/chevron2"/>
    <dgm:cxn modelId="{77CDFA67-4EB4-4274-AB52-CA54651B85F4}" type="presOf" srcId="{6C1AEEC9-BA21-42EE-A340-5A059B54247C}" destId="{1CE60486-E280-4197-8E7C-00C1943C6C66}" srcOrd="0" destOrd="0" presId="urn:microsoft.com/office/officeart/2005/8/layout/chevron2"/>
    <dgm:cxn modelId="{F6B12272-4C06-4F0E-B14F-F5A2F14C28ED}" type="presParOf" srcId="{F1D71C64-3DF6-426E-B76C-DBE40BEBD34D}" destId="{DB3863EF-E7EC-4F37-A2FD-5F25FA317149}" srcOrd="0" destOrd="0" presId="urn:microsoft.com/office/officeart/2005/8/layout/chevron2"/>
    <dgm:cxn modelId="{4114CB7A-EECE-4AF8-940F-E5EDE0FAE083}" type="presParOf" srcId="{DB3863EF-E7EC-4F37-A2FD-5F25FA317149}" destId="{BA082959-C827-431B-81CF-B2CD1C879F03}" srcOrd="0" destOrd="0" presId="urn:microsoft.com/office/officeart/2005/8/layout/chevron2"/>
    <dgm:cxn modelId="{76A81F46-88AC-4E39-98DF-2051D5D53060}" type="presParOf" srcId="{DB3863EF-E7EC-4F37-A2FD-5F25FA317149}" destId="{41289004-FB91-47C5-9867-AF1F1996C40A}" srcOrd="1" destOrd="0" presId="urn:microsoft.com/office/officeart/2005/8/layout/chevron2"/>
    <dgm:cxn modelId="{F9C40A1B-C9B0-4143-ABD4-016FEA18D6A4}" type="presParOf" srcId="{F1D71C64-3DF6-426E-B76C-DBE40BEBD34D}" destId="{50E7110F-F569-4076-8AC3-A50085D09A4F}" srcOrd="1" destOrd="0" presId="urn:microsoft.com/office/officeart/2005/8/layout/chevron2"/>
    <dgm:cxn modelId="{BB5D317D-0FB0-4725-ADB8-C5A5BAFE39E1}" type="presParOf" srcId="{F1D71C64-3DF6-426E-B76C-DBE40BEBD34D}" destId="{80DDCD56-64E1-4C89-BA63-4662688B3D71}" srcOrd="2" destOrd="0" presId="urn:microsoft.com/office/officeart/2005/8/layout/chevron2"/>
    <dgm:cxn modelId="{0837F6D6-4B0D-4393-955C-4F16B053A6C8}" type="presParOf" srcId="{80DDCD56-64E1-4C89-BA63-4662688B3D71}" destId="{FAADD877-5958-4FA5-AF93-1722894FEA14}" srcOrd="0" destOrd="0" presId="urn:microsoft.com/office/officeart/2005/8/layout/chevron2"/>
    <dgm:cxn modelId="{FB45A5EA-E38E-49BB-B9A2-AE850B5718DB}" type="presParOf" srcId="{80DDCD56-64E1-4C89-BA63-4662688B3D71}" destId="{DE6C9CC5-3C8A-4DF1-8E56-F8B9171A0ABC}" srcOrd="1" destOrd="0" presId="urn:microsoft.com/office/officeart/2005/8/layout/chevron2"/>
    <dgm:cxn modelId="{02E4F682-1645-48BE-9655-EA1DB1CE39E4}" type="presParOf" srcId="{F1D71C64-3DF6-426E-B76C-DBE40BEBD34D}" destId="{FF081DE9-A255-48B9-A02E-441F88AC1A5E}" srcOrd="3" destOrd="0" presId="urn:microsoft.com/office/officeart/2005/8/layout/chevron2"/>
    <dgm:cxn modelId="{EB72E023-E059-4A6D-90C9-C72E0FC148B2}" type="presParOf" srcId="{F1D71C64-3DF6-426E-B76C-DBE40BEBD34D}" destId="{AC1CFC57-32A2-4E07-BE0E-19368F5CDA26}" srcOrd="4" destOrd="0" presId="urn:microsoft.com/office/officeart/2005/8/layout/chevron2"/>
    <dgm:cxn modelId="{22AFE4A3-3EA1-4E42-829F-7057FC8A49B8}" type="presParOf" srcId="{AC1CFC57-32A2-4E07-BE0E-19368F5CDA26}" destId="{3519EEDA-C82C-4E4F-BC3C-6780C6050E10}" srcOrd="0" destOrd="0" presId="urn:microsoft.com/office/officeart/2005/8/layout/chevron2"/>
    <dgm:cxn modelId="{84274FDB-255B-4E7B-9256-FDCC12E21D76}" type="presParOf" srcId="{AC1CFC57-32A2-4E07-BE0E-19368F5CDA26}" destId="{1CE60486-E280-4197-8E7C-00C1943C6C6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121DBBC-C8A7-496C-82C2-C7BFAC0BDCAA}" type="doc">
      <dgm:prSet loTypeId="urn:microsoft.com/office/officeart/2009/3/layout/IncreasingArrowsProcess" loCatId="process" qsTypeId="urn:microsoft.com/office/officeart/2005/8/quickstyle/simple3" qsCatId="simple" csTypeId="urn:microsoft.com/office/officeart/2005/8/colors/colorful2" csCatId="colorful" phldr="1"/>
      <dgm:spPr/>
      <dgm:t>
        <a:bodyPr/>
        <a:lstStyle/>
        <a:p>
          <a:endParaRPr lang="zh-TW" altLang="en-US"/>
        </a:p>
      </dgm:t>
    </dgm:pt>
    <dgm:pt modelId="{2A798954-8667-4FF0-9345-904C3D0D5AE0}">
      <dgm:prSet custT="1"/>
      <dgm:spPr/>
      <dgm:t>
        <a:bodyPr/>
        <a:lstStyle/>
        <a:p>
          <a:pPr rtl="0"/>
          <a:r>
            <a:rPr lang="zh-TW" sz="3200" b="1" dirty="0" smtClean="0"/>
            <a:t>著作權法第</a:t>
          </a:r>
          <a:r>
            <a:rPr lang="en-US" sz="3200" b="1" dirty="0" smtClean="0"/>
            <a:t>48</a:t>
          </a:r>
          <a:r>
            <a:rPr lang="zh-TW" sz="3200" b="1" dirty="0" smtClean="0"/>
            <a:t>條</a:t>
          </a:r>
          <a:endParaRPr lang="zh-TW" sz="3200" dirty="0"/>
        </a:p>
      </dgm:t>
    </dgm:pt>
    <dgm:pt modelId="{7ACFAD62-67D2-4C7F-A503-0AF4872AE21B}" type="parTrans" cxnId="{538786D1-0E3B-4852-B715-18798D76A846}">
      <dgm:prSet/>
      <dgm:spPr/>
      <dgm:t>
        <a:bodyPr/>
        <a:lstStyle/>
        <a:p>
          <a:endParaRPr lang="zh-TW" altLang="en-US"/>
        </a:p>
      </dgm:t>
    </dgm:pt>
    <dgm:pt modelId="{6DE32013-82F9-4F3A-BE33-571E8471C250}" type="sibTrans" cxnId="{538786D1-0E3B-4852-B715-18798D76A846}">
      <dgm:prSet/>
      <dgm:spPr/>
      <dgm:t>
        <a:bodyPr/>
        <a:lstStyle/>
        <a:p>
          <a:endParaRPr lang="zh-TW" altLang="en-US"/>
        </a:p>
      </dgm:t>
    </dgm:pt>
    <dgm:pt modelId="{7CD8E770-2472-47A1-8951-76AD651E5D36}">
      <dgm:prSet custT="1"/>
      <dgm:spPr/>
      <dgm:t>
        <a:bodyPr/>
        <a:lstStyle/>
        <a:p>
          <a:pPr rtl="0"/>
          <a:r>
            <a:rPr lang="zh-TW" sz="2000" b="1" dirty="0" smtClean="0"/>
            <a:t>供公眾使用之圖書館、博物館、歷史館、科學館、藝術館或其他文教機構，於</a:t>
          </a:r>
          <a:r>
            <a:rPr lang="zh-TW" sz="2000" b="1" u="wavyHeavy" baseline="0" dirty="0" smtClean="0"/>
            <a:t>下列情形之 一</a:t>
          </a:r>
          <a:r>
            <a:rPr lang="zh-TW" sz="2000" b="1" dirty="0" smtClean="0"/>
            <a:t>，得就其收藏之著作</a:t>
          </a:r>
          <a:r>
            <a:rPr lang="zh-TW" sz="2000" b="1" u="sng" dirty="0" smtClean="0">
              <a:solidFill>
                <a:srgbClr val="A50021"/>
              </a:solidFill>
            </a:rPr>
            <a:t>重製</a:t>
          </a:r>
          <a:r>
            <a:rPr lang="zh-TW" sz="2000" b="1" dirty="0" smtClean="0"/>
            <a:t>之：</a:t>
          </a:r>
          <a:endParaRPr lang="zh-TW" sz="2000" dirty="0"/>
        </a:p>
      </dgm:t>
    </dgm:pt>
    <dgm:pt modelId="{A98D8E78-42C4-4597-991E-80E9A3434456}" type="parTrans" cxnId="{81904F90-FDB9-4F59-B977-AEA45303FEEA}">
      <dgm:prSet/>
      <dgm:spPr/>
      <dgm:t>
        <a:bodyPr/>
        <a:lstStyle/>
        <a:p>
          <a:endParaRPr lang="zh-TW" altLang="en-US"/>
        </a:p>
      </dgm:t>
    </dgm:pt>
    <dgm:pt modelId="{69F8749E-BEAD-4D58-BABA-E34EFFF85B2E}" type="sibTrans" cxnId="{81904F90-FDB9-4F59-B977-AEA45303FEEA}">
      <dgm:prSet/>
      <dgm:spPr/>
      <dgm:t>
        <a:bodyPr/>
        <a:lstStyle/>
        <a:p>
          <a:endParaRPr lang="zh-TW" altLang="en-US"/>
        </a:p>
      </dgm:t>
    </dgm:pt>
    <dgm:pt modelId="{D71AF5D3-4F79-48F9-B7E6-72B8CEFED86E}">
      <dgm:prSet custT="1"/>
      <dgm:spPr>
        <a:solidFill>
          <a:schemeClr val="accent6">
            <a:lumMod val="40000"/>
            <a:lumOff val="60000"/>
          </a:schemeClr>
        </a:solidFill>
      </dgm:spPr>
      <dgm:t>
        <a:bodyPr/>
        <a:lstStyle/>
        <a:p>
          <a:pPr marL="114300" indent="-114300" rtl="0">
            <a:spcBef>
              <a:spcPct val="0"/>
            </a:spcBef>
          </a:pPr>
          <a:r>
            <a:rPr lang="zh-TW" altLang="en-US" sz="2000" b="1" dirty="0" smtClean="0"/>
            <a:t>三、</a:t>
          </a:r>
          <a:r>
            <a:rPr lang="zh-TW" altLang="en-US" sz="2000" b="1" dirty="0" smtClean="0">
              <a:solidFill>
                <a:srgbClr val="993300"/>
              </a:solidFill>
            </a:rPr>
            <a:t>就絕版或難以購得之著作</a:t>
          </a:r>
          <a:r>
            <a:rPr lang="zh-TW" altLang="en-US" sz="2000" b="1" dirty="0" smtClean="0"/>
            <a:t>，應同性質機構之要求者。</a:t>
          </a:r>
          <a:endParaRPr lang="zh-TW" altLang="en-US" sz="2000" dirty="0"/>
        </a:p>
      </dgm:t>
    </dgm:pt>
    <dgm:pt modelId="{2740530B-82BA-48D7-AA9F-A78523A3300E}" type="parTrans" cxnId="{C15BB453-AE82-4F7F-94AC-C57CD0DF5478}">
      <dgm:prSet/>
      <dgm:spPr/>
      <dgm:t>
        <a:bodyPr/>
        <a:lstStyle/>
        <a:p>
          <a:endParaRPr lang="zh-TW" altLang="en-US"/>
        </a:p>
      </dgm:t>
    </dgm:pt>
    <dgm:pt modelId="{51C40B96-CDE4-4CD1-9DF7-0485C47597C3}" type="sibTrans" cxnId="{C15BB453-AE82-4F7F-94AC-C57CD0DF5478}">
      <dgm:prSet/>
      <dgm:spPr/>
      <dgm:t>
        <a:bodyPr/>
        <a:lstStyle/>
        <a:p>
          <a:endParaRPr lang="zh-TW" altLang="en-US"/>
        </a:p>
      </dgm:t>
    </dgm:pt>
    <dgm:pt modelId="{49E20776-83E9-455F-84BD-F1835469DC99}">
      <dgm:prSet custT="1"/>
      <dgm:spPr>
        <a:solidFill>
          <a:schemeClr val="accent6">
            <a:lumMod val="40000"/>
            <a:lumOff val="60000"/>
          </a:schemeClr>
        </a:solidFill>
      </dgm:spPr>
      <dgm:t>
        <a:bodyPr/>
        <a:lstStyle/>
        <a:p>
          <a:pPr marL="114300" indent="-114300" rtl="0">
            <a:spcBef>
              <a:spcPct val="0"/>
            </a:spcBef>
          </a:pPr>
          <a:r>
            <a:rPr lang="zh-TW" altLang="en-US" sz="2000" b="1" dirty="0" smtClean="0"/>
            <a:t>二、</a:t>
          </a:r>
          <a:r>
            <a:rPr lang="zh-TW" altLang="en-US" sz="2000" b="1" dirty="0" smtClean="0">
              <a:solidFill>
                <a:srgbClr val="000099"/>
              </a:solidFill>
            </a:rPr>
            <a:t>基於保存資料之必要者</a:t>
          </a:r>
          <a:r>
            <a:rPr lang="zh-TW" altLang="en-US" sz="2000" b="1" dirty="0" smtClean="0"/>
            <a:t>。</a:t>
          </a:r>
          <a:endParaRPr lang="zh-TW" altLang="en-US" sz="2000" dirty="0"/>
        </a:p>
      </dgm:t>
    </dgm:pt>
    <dgm:pt modelId="{5720D041-9CC0-4F7B-ADF8-C94048225E2D}" type="parTrans" cxnId="{219793CD-5CC2-4002-BC8D-E601A9E07113}">
      <dgm:prSet/>
      <dgm:spPr/>
      <dgm:t>
        <a:bodyPr/>
        <a:lstStyle/>
        <a:p>
          <a:endParaRPr lang="zh-TW" altLang="en-US"/>
        </a:p>
      </dgm:t>
    </dgm:pt>
    <dgm:pt modelId="{57035D07-A538-4ECB-A830-00644578146C}" type="sibTrans" cxnId="{219793CD-5CC2-4002-BC8D-E601A9E07113}">
      <dgm:prSet/>
      <dgm:spPr/>
      <dgm:t>
        <a:bodyPr/>
        <a:lstStyle/>
        <a:p>
          <a:endParaRPr lang="zh-TW" altLang="en-US"/>
        </a:p>
      </dgm:t>
    </dgm:pt>
    <dgm:pt modelId="{4A308CF2-412F-499D-B6AB-3577FA005633}">
      <dgm:prSet custT="1"/>
      <dgm:spPr>
        <a:solidFill>
          <a:schemeClr val="accent6">
            <a:lumMod val="40000"/>
            <a:lumOff val="60000"/>
          </a:schemeClr>
        </a:solidFill>
      </dgm:spPr>
      <dgm:t>
        <a:bodyPr/>
        <a:lstStyle/>
        <a:p>
          <a:pPr marL="449263" indent="-449263" rtl="0">
            <a:spcBef>
              <a:spcPct val="0"/>
            </a:spcBef>
          </a:pPr>
          <a:r>
            <a:rPr lang="zh-TW" altLang="en-US" sz="1800" b="1" smtClean="0"/>
            <a:t>一、應</a:t>
          </a:r>
          <a:r>
            <a:rPr lang="zh-TW" sz="2000" b="1" smtClean="0"/>
            <a:t>閱覽</a:t>
          </a:r>
          <a:r>
            <a:rPr lang="zh-TW" sz="2000" b="1" dirty="0" smtClean="0"/>
            <a:t>人</a:t>
          </a:r>
          <a:r>
            <a:rPr lang="zh-TW" sz="2000" b="1" dirty="0" smtClean="0">
              <a:solidFill>
                <a:srgbClr val="A50021"/>
              </a:solidFill>
            </a:rPr>
            <a:t>供個人研究之要求</a:t>
          </a:r>
          <a:r>
            <a:rPr lang="zh-TW" sz="2000" b="1" dirty="0" smtClean="0"/>
            <a:t>，</a:t>
          </a:r>
          <a:r>
            <a:rPr lang="zh-TW" sz="2000" b="1" dirty="0" smtClean="0">
              <a:solidFill>
                <a:srgbClr val="A50021"/>
              </a:solidFill>
            </a:rPr>
            <a:t>重製</a:t>
          </a:r>
          <a:r>
            <a:rPr lang="zh-TW" sz="2000" b="1" dirty="0" smtClean="0"/>
            <a:t>已公開發表著作之</a:t>
          </a:r>
          <a:r>
            <a:rPr lang="zh-TW" sz="2000" b="1" dirty="0" smtClean="0">
              <a:solidFill>
                <a:srgbClr val="A50021"/>
              </a:solidFill>
            </a:rPr>
            <a:t>一部分</a:t>
          </a:r>
          <a:r>
            <a:rPr lang="zh-TW" sz="2000" b="1" dirty="0" smtClean="0"/>
            <a:t>，或期刊</a:t>
          </a:r>
          <a:r>
            <a:rPr lang="zh-TW" sz="2000" b="1" i="1" dirty="0" smtClean="0"/>
            <a:t>或</a:t>
          </a:r>
          <a:r>
            <a:rPr lang="zh-TW" sz="2000" b="1" dirty="0" smtClean="0"/>
            <a:t>已公開發表之研討會論文集之</a:t>
          </a:r>
          <a:r>
            <a:rPr lang="zh-TW" sz="2000" b="1" dirty="0" smtClean="0">
              <a:solidFill>
                <a:srgbClr val="A50021"/>
              </a:solidFill>
            </a:rPr>
            <a:t>單篇著作</a:t>
          </a:r>
          <a:r>
            <a:rPr lang="zh-TW" sz="2000" b="1" dirty="0" smtClean="0"/>
            <a:t>，</a:t>
          </a:r>
          <a:r>
            <a:rPr lang="zh-TW" sz="2000" b="1" u="sng" dirty="0" smtClean="0"/>
            <a:t>每人以一份為限</a:t>
          </a:r>
          <a:r>
            <a:rPr lang="zh-TW" sz="2000" b="1" dirty="0" smtClean="0"/>
            <a:t>。</a:t>
          </a:r>
          <a:endParaRPr lang="zh-TW" sz="2000" dirty="0"/>
        </a:p>
      </dgm:t>
    </dgm:pt>
    <dgm:pt modelId="{B3CD73B0-5522-49F1-BEDE-56A704ADD95F}" type="parTrans" cxnId="{8E160790-151C-4FA3-9B2B-BE324501F1D1}">
      <dgm:prSet/>
      <dgm:spPr/>
      <dgm:t>
        <a:bodyPr/>
        <a:lstStyle/>
        <a:p>
          <a:endParaRPr lang="zh-TW" altLang="en-US"/>
        </a:p>
      </dgm:t>
    </dgm:pt>
    <dgm:pt modelId="{514BFC6F-BCD9-4329-8F52-7A150ACF6FBB}" type="sibTrans" cxnId="{8E160790-151C-4FA3-9B2B-BE324501F1D1}">
      <dgm:prSet/>
      <dgm:spPr/>
      <dgm:t>
        <a:bodyPr/>
        <a:lstStyle/>
        <a:p>
          <a:endParaRPr lang="zh-TW" altLang="en-US"/>
        </a:p>
      </dgm:t>
    </dgm:pt>
    <dgm:pt modelId="{F89F70F7-D131-440B-AC4D-C8DCEB22A5E4}" type="pres">
      <dgm:prSet presAssocID="{B121DBBC-C8A7-496C-82C2-C7BFAC0BDCAA}" presName="Name0" presStyleCnt="0">
        <dgm:presLayoutVars>
          <dgm:chMax val="5"/>
          <dgm:chPref val="5"/>
          <dgm:dir/>
          <dgm:animLvl val="lvl"/>
        </dgm:presLayoutVars>
      </dgm:prSet>
      <dgm:spPr/>
      <dgm:t>
        <a:bodyPr/>
        <a:lstStyle/>
        <a:p>
          <a:endParaRPr lang="zh-TW" altLang="en-US"/>
        </a:p>
      </dgm:t>
    </dgm:pt>
    <dgm:pt modelId="{201A2E70-F8F4-4893-8BE5-574749FF710E}" type="pres">
      <dgm:prSet presAssocID="{2A798954-8667-4FF0-9345-904C3D0D5AE0}" presName="parentText1" presStyleLbl="node1" presStyleIdx="0" presStyleCnt="2" custScaleX="91667" custScaleY="55320" custLinFactNeighborX="7895" custLinFactNeighborY="-27433">
        <dgm:presLayoutVars>
          <dgm:chMax/>
          <dgm:chPref val="3"/>
          <dgm:bulletEnabled val="1"/>
        </dgm:presLayoutVars>
      </dgm:prSet>
      <dgm:spPr>
        <a:prstGeom prst="roundRect">
          <a:avLst/>
        </a:prstGeom>
      </dgm:spPr>
      <dgm:t>
        <a:bodyPr/>
        <a:lstStyle/>
        <a:p>
          <a:endParaRPr lang="zh-TW" altLang="en-US"/>
        </a:p>
      </dgm:t>
    </dgm:pt>
    <dgm:pt modelId="{5CC75C4F-38FB-4288-B950-D205CF628BF0}" type="pres">
      <dgm:prSet presAssocID="{7CD8E770-2472-47A1-8951-76AD651E5D36}" presName="parentText2" presStyleLbl="node1" presStyleIdx="1" presStyleCnt="2" custScaleX="174185" custScaleY="90719" custLinFactNeighborX="-17757" custLinFactNeighborY="20516">
        <dgm:presLayoutVars>
          <dgm:chMax/>
          <dgm:chPref val="3"/>
          <dgm:bulletEnabled val="1"/>
        </dgm:presLayoutVars>
      </dgm:prSet>
      <dgm:spPr>
        <a:prstGeom prst="roundRect">
          <a:avLst/>
        </a:prstGeom>
      </dgm:spPr>
      <dgm:t>
        <a:bodyPr/>
        <a:lstStyle/>
        <a:p>
          <a:endParaRPr lang="zh-TW" altLang="en-US"/>
        </a:p>
      </dgm:t>
    </dgm:pt>
    <dgm:pt modelId="{FB2B8F00-6AEF-4DA7-BE8A-040532D4E266}" type="pres">
      <dgm:prSet presAssocID="{7CD8E770-2472-47A1-8951-76AD651E5D36}" presName="childText2" presStyleLbl="solidAlignAcc1" presStyleIdx="0" presStyleCnt="1" custScaleX="195932" custScaleY="79277" custLinFactNeighborX="-13903" custLinFactNeighborY="11820">
        <dgm:presLayoutVars>
          <dgm:chMax val="0"/>
          <dgm:chPref val="0"/>
          <dgm:bulletEnabled val="1"/>
        </dgm:presLayoutVars>
      </dgm:prSet>
      <dgm:spPr>
        <a:prstGeom prst="roundRect">
          <a:avLst/>
        </a:prstGeom>
      </dgm:spPr>
      <dgm:t>
        <a:bodyPr/>
        <a:lstStyle/>
        <a:p>
          <a:endParaRPr lang="zh-TW" altLang="en-US"/>
        </a:p>
      </dgm:t>
    </dgm:pt>
  </dgm:ptLst>
  <dgm:cxnLst>
    <dgm:cxn modelId="{0D3CA638-E86E-4FF7-B1EB-397B66BDE8BC}" type="presOf" srcId="{7CD8E770-2472-47A1-8951-76AD651E5D36}" destId="{5CC75C4F-38FB-4288-B950-D205CF628BF0}" srcOrd="0" destOrd="0" presId="urn:microsoft.com/office/officeart/2009/3/layout/IncreasingArrowsProcess"/>
    <dgm:cxn modelId="{42A6E075-E62B-42BB-8A3E-4C33EF2372DE}" type="presOf" srcId="{49E20776-83E9-455F-84BD-F1835469DC99}" destId="{FB2B8F00-6AEF-4DA7-BE8A-040532D4E266}" srcOrd="0" destOrd="1" presId="urn:microsoft.com/office/officeart/2009/3/layout/IncreasingArrowsProcess"/>
    <dgm:cxn modelId="{DD225850-F26E-4523-84E7-820E29AD4E31}" type="presOf" srcId="{B121DBBC-C8A7-496C-82C2-C7BFAC0BDCAA}" destId="{F89F70F7-D131-440B-AC4D-C8DCEB22A5E4}" srcOrd="0" destOrd="0" presId="urn:microsoft.com/office/officeart/2009/3/layout/IncreasingArrowsProcess"/>
    <dgm:cxn modelId="{C15BB453-AE82-4F7F-94AC-C57CD0DF5478}" srcId="{7CD8E770-2472-47A1-8951-76AD651E5D36}" destId="{D71AF5D3-4F79-48F9-B7E6-72B8CEFED86E}" srcOrd="2" destOrd="0" parTransId="{2740530B-82BA-48D7-AA9F-A78523A3300E}" sibTransId="{51C40B96-CDE4-4CD1-9DF7-0485C47597C3}"/>
    <dgm:cxn modelId="{81904F90-FDB9-4F59-B977-AEA45303FEEA}" srcId="{B121DBBC-C8A7-496C-82C2-C7BFAC0BDCAA}" destId="{7CD8E770-2472-47A1-8951-76AD651E5D36}" srcOrd="1" destOrd="0" parTransId="{A98D8E78-42C4-4597-991E-80E9A3434456}" sibTransId="{69F8749E-BEAD-4D58-BABA-E34EFFF85B2E}"/>
    <dgm:cxn modelId="{9DE6C94C-CCF6-4DD3-96E7-9220F2D0F8A1}" type="presOf" srcId="{D71AF5D3-4F79-48F9-B7E6-72B8CEFED86E}" destId="{FB2B8F00-6AEF-4DA7-BE8A-040532D4E266}" srcOrd="0" destOrd="2" presId="urn:microsoft.com/office/officeart/2009/3/layout/IncreasingArrowsProcess"/>
    <dgm:cxn modelId="{567631AD-58C4-49E4-99F2-3117D4BCB873}" type="presOf" srcId="{2A798954-8667-4FF0-9345-904C3D0D5AE0}" destId="{201A2E70-F8F4-4893-8BE5-574749FF710E}" srcOrd="0" destOrd="0" presId="urn:microsoft.com/office/officeart/2009/3/layout/IncreasingArrowsProcess"/>
    <dgm:cxn modelId="{8E160790-151C-4FA3-9B2B-BE324501F1D1}" srcId="{7CD8E770-2472-47A1-8951-76AD651E5D36}" destId="{4A308CF2-412F-499D-B6AB-3577FA005633}" srcOrd="0" destOrd="0" parTransId="{B3CD73B0-5522-49F1-BEDE-56A704ADD95F}" sibTransId="{514BFC6F-BCD9-4329-8F52-7A150ACF6FBB}"/>
    <dgm:cxn modelId="{219793CD-5CC2-4002-BC8D-E601A9E07113}" srcId="{7CD8E770-2472-47A1-8951-76AD651E5D36}" destId="{49E20776-83E9-455F-84BD-F1835469DC99}" srcOrd="1" destOrd="0" parTransId="{5720D041-9CC0-4F7B-ADF8-C94048225E2D}" sibTransId="{57035D07-A538-4ECB-A830-00644578146C}"/>
    <dgm:cxn modelId="{DCBA3F66-B201-46DA-8896-2B4DB92395CA}" type="presOf" srcId="{4A308CF2-412F-499D-B6AB-3577FA005633}" destId="{FB2B8F00-6AEF-4DA7-BE8A-040532D4E266}" srcOrd="0" destOrd="0" presId="urn:microsoft.com/office/officeart/2009/3/layout/IncreasingArrowsProcess"/>
    <dgm:cxn modelId="{538786D1-0E3B-4852-B715-18798D76A846}" srcId="{B121DBBC-C8A7-496C-82C2-C7BFAC0BDCAA}" destId="{2A798954-8667-4FF0-9345-904C3D0D5AE0}" srcOrd="0" destOrd="0" parTransId="{7ACFAD62-67D2-4C7F-A503-0AF4872AE21B}" sibTransId="{6DE32013-82F9-4F3A-BE33-571E8471C250}"/>
    <dgm:cxn modelId="{A3640604-0E12-40C9-AF95-3E43B95F4000}" type="presParOf" srcId="{F89F70F7-D131-440B-AC4D-C8DCEB22A5E4}" destId="{201A2E70-F8F4-4893-8BE5-574749FF710E}" srcOrd="0" destOrd="0" presId="urn:microsoft.com/office/officeart/2009/3/layout/IncreasingArrowsProcess"/>
    <dgm:cxn modelId="{B3B8C51D-A1C5-425E-AFDF-09D7E2068BCF}" type="presParOf" srcId="{F89F70F7-D131-440B-AC4D-C8DCEB22A5E4}" destId="{5CC75C4F-38FB-4288-B950-D205CF628BF0}" srcOrd="1" destOrd="0" presId="urn:microsoft.com/office/officeart/2009/3/layout/IncreasingArrowsProcess"/>
    <dgm:cxn modelId="{09F96B3C-8626-4151-9C19-06D71720CC3B}" type="presParOf" srcId="{F89F70F7-D131-440B-AC4D-C8DCEB22A5E4}" destId="{FB2B8F00-6AEF-4DA7-BE8A-040532D4E266}" srcOrd="2"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5611AA-A63C-4352-8ADB-54143F5E590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565B4E3A-A236-4319-A035-397B5AB63FE7}">
      <dgm:prSet/>
      <dgm:spPr/>
      <dgm:t>
        <a:bodyPr/>
        <a:lstStyle/>
        <a:p>
          <a:pPr rtl="0"/>
          <a:r>
            <a:rPr lang="zh-TW" b="1" dirty="0" smtClean="0"/>
            <a:t>立法理由：各公私立圖書館、博物館、歷史館、科學館、藝術館等類機構擔負文物保存或推展專業學術知識之職責，悉為社會知識之累積中心，其運作之良窳關係國家文化之發展，乃本於其所需，專條規定其公平利用。</a:t>
          </a:r>
          <a:endParaRPr lang="zh-TW" dirty="0"/>
        </a:p>
      </dgm:t>
    </dgm:pt>
    <dgm:pt modelId="{E5CDBB11-6157-46DD-A636-B93B3ACF76DF}" type="parTrans" cxnId="{377148E3-9E35-4222-A50F-F3C1F0FE65A0}">
      <dgm:prSet/>
      <dgm:spPr/>
      <dgm:t>
        <a:bodyPr/>
        <a:lstStyle/>
        <a:p>
          <a:endParaRPr lang="zh-TW" altLang="en-US"/>
        </a:p>
      </dgm:t>
    </dgm:pt>
    <dgm:pt modelId="{BE3709CC-8DF2-4437-BED7-3766CBD0818D}" type="sibTrans" cxnId="{377148E3-9E35-4222-A50F-F3C1F0FE65A0}">
      <dgm:prSet/>
      <dgm:spPr/>
      <dgm:t>
        <a:bodyPr/>
        <a:lstStyle/>
        <a:p>
          <a:endParaRPr lang="zh-TW" altLang="en-US"/>
        </a:p>
      </dgm:t>
    </dgm:pt>
    <dgm:pt modelId="{474A00F3-CA67-47FC-9DB6-49B08C8972B4}">
      <dgm:prSet custT="1"/>
      <dgm:spPr/>
      <dgm:t>
        <a:bodyPr/>
        <a:lstStyle/>
        <a:p>
          <a:pPr rtl="0"/>
          <a:r>
            <a:rPr lang="zh-TW" altLang="en-US" sz="2000" b="1" dirty="0" smtClean="0"/>
            <a:t>「單篇著作」</a:t>
          </a:r>
          <a:r>
            <a:rPr lang="zh-TW" altLang="en-US" sz="2000" dirty="0" smtClean="0"/>
            <a:t>，是圖書館館員一次只能印一本期刊中的一篇著作，或同一次研討會論文集中的一篇論文給讀者。</a:t>
          </a:r>
          <a:endParaRPr lang="zh-TW" altLang="en-US" sz="2000" dirty="0"/>
        </a:p>
      </dgm:t>
    </dgm:pt>
    <dgm:pt modelId="{86425072-162A-4ACD-8320-FB1C1A05492E}" type="parTrans" cxnId="{C10BA266-03AC-420C-9923-504BC77677A6}">
      <dgm:prSet/>
      <dgm:spPr/>
      <dgm:t>
        <a:bodyPr/>
        <a:lstStyle/>
        <a:p>
          <a:endParaRPr lang="zh-TW" altLang="en-US"/>
        </a:p>
      </dgm:t>
    </dgm:pt>
    <dgm:pt modelId="{9FD945F8-712A-4EF6-8268-89776AF82965}" type="sibTrans" cxnId="{C10BA266-03AC-420C-9923-504BC77677A6}">
      <dgm:prSet/>
      <dgm:spPr/>
      <dgm:t>
        <a:bodyPr/>
        <a:lstStyle/>
        <a:p>
          <a:endParaRPr lang="zh-TW" altLang="en-US"/>
        </a:p>
      </dgm:t>
    </dgm:pt>
    <dgm:pt modelId="{42A08DC2-3B4C-4146-95E3-614AC1127C09}">
      <dgm:prSet custT="1"/>
      <dgm:spPr/>
      <dgm:t>
        <a:bodyPr/>
        <a:lstStyle/>
        <a:p>
          <a:pPr rtl="0"/>
          <a:r>
            <a:rPr lang="zh-TW" altLang="en-US" sz="2000" dirty="0" smtClean="0"/>
            <a:t>所謂「著作之一部分」之範圍，尚無一定標準，須視個案認定</a:t>
          </a:r>
          <a:r>
            <a:rPr lang="zh-TW" altLang="en-US" sz="1800" dirty="0" smtClean="0"/>
            <a:t>。</a:t>
          </a:r>
          <a:endParaRPr lang="zh-TW" altLang="en-US" sz="1800" dirty="0"/>
        </a:p>
      </dgm:t>
    </dgm:pt>
    <dgm:pt modelId="{BFBF5403-7CF7-4615-896A-504922E1C7A2}" type="parTrans" cxnId="{2FDD2DDC-E6C1-4221-8987-73181352AF8B}">
      <dgm:prSet/>
      <dgm:spPr/>
      <dgm:t>
        <a:bodyPr/>
        <a:lstStyle/>
        <a:p>
          <a:endParaRPr lang="zh-TW" altLang="en-US"/>
        </a:p>
      </dgm:t>
    </dgm:pt>
    <dgm:pt modelId="{5A09E431-05B1-4F81-B340-7147A44B5C5D}" type="sibTrans" cxnId="{2FDD2DDC-E6C1-4221-8987-73181352AF8B}">
      <dgm:prSet/>
      <dgm:spPr/>
      <dgm:t>
        <a:bodyPr/>
        <a:lstStyle/>
        <a:p>
          <a:endParaRPr lang="zh-TW" altLang="en-US"/>
        </a:p>
      </dgm:t>
    </dgm:pt>
    <dgm:pt modelId="{5BA582C9-F387-442B-A579-9801AC612161}" type="pres">
      <dgm:prSet presAssocID="{BA5611AA-A63C-4352-8ADB-54143F5E5908}" presName="linear" presStyleCnt="0">
        <dgm:presLayoutVars>
          <dgm:animLvl val="lvl"/>
          <dgm:resizeHandles val="exact"/>
        </dgm:presLayoutVars>
      </dgm:prSet>
      <dgm:spPr/>
      <dgm:t>
        <a:bodyPr/>
        <a:lstStyle/>
        <a:p>
          <a:endParaRPr lang="zh-TW" altLang="en-US"/>
        </a:p>
      </dgm:t>
    </dgm:pt>
    <dgm:pt modelId="{6238DEDD-4D54-4E50-9A9B-621ED3EDFD7C}" type="pres">
      <dgm:prSet presAssocID="{565B4E3A-A236-4319-A035-397B5AB63FE7}" presName="parentText" presStyleLbl="node1" presStyleIdx="0" presStyleCnt="3">
        <dgm:presLayoutVars>
          <dgm:chMax val="0"/>
          <dgm:bulletEnabled val="1"/>
        </dgm:presLayoutVars>
      </dgm:prSet>
      <dgm:spPr/>
      <dgm:t>
        <a:bodyPr/>
        <a:lstStyle/>
        <a:p>
          <a:endParaRPr lang="zh-TW" altLang="en-US"/>
        </a:p>
      </dgm:t>
    </dgm:pt>
    <dgm:pt modelId="{F61A2037-E55D-454C-9D75-F923FD60B419}" type="pres">
      <dgm:prSet presAssocID="{BE3709CC-8DF2-4437-BED7-3766CBD0818D}" presName="spacer" presStyleCnt="0"/>
      <dgm:spPr/>
      <dgm:t>
        <a:bodyPr/>
        <a:lstStyle/>
        <a:p>
          <a:endParaRPr lang="zh-TW" altLang="en-US"/>
        </a:p>
      </dgm:t>
    </dgm:pt>
    <dgm:pt modelId="{8E68470C-1B36-40F2-B381-5048BB99F8D7}" type="pres">
      <dgm:prSet presAssocID="{474A00F3-CA67-47FC-9DB6-49B08C8972B4}" presName="parentText" presStyleLbl="node1" presStyleIdx="1" presStyleCnt="3" custScaleY="80137">
        <dgm:presLayoutVars>
          <dgm:chMax val="0"/>
          <dgm:bulletEnabled val="1"/>
        </dgm:presLayoutVars>
      </dgm:prSet>
      <dgm:spPr/>
      <dgm:t>
        <a:bodyPr/>
        <a:lstStyle/>
        <a:p>
          <a:endParaRPr lang="zh-TW" altLang="en-US"/>
        </a:p>
      </dgm:t>
    </dgm:pt>
    <dgm:pt modelId="{DC009802-FEED-4C31-8FA2-6A066E478E33}" type="pres">
      <dgm:prSet presAssocID="{9FD945F8-712A-4EF6-8268-89776AF82965}" presName="spacer" presStyleCnt="0"/>
      <dgm:spPr/>
      <dgm:t>
        <a:bodyPr/>
        <a:lstStyle/>
        <a:p>
          <a:endParaRPr lang="zh-TW" altLang="en-US"/>
        </a:p>
      </dgm:t>
    </dgm:pt>
    <dgm:pt modelId="{4D041EF1-2411-434A-B1BC-6435A83C085F}" type="pres">
      <dgm:prSet presAssocID="{42A08DC2-3B4C-4146-95E3-614AC1127C09}" presName="parentText" presStyleLbl="node1" presStyleIdx="2" presStyleCnt="3" custScaleY="58338">
        <dgm:presLayoutVars>
          <dgm:chMax val="0"/>
          <dgm:bulletEnabled val="1"/>
        </dgm:presLayoutVars>
      </dgm:prSet>
      <dgm:spPr/>
      <dgm:t>
        <a:bodyPr/>
        <a:lstStyle/>
        <a:p>
          <a:endParaRPr lang="zh-TW" altLang="en-US"/>
        </a:p>
      </dgm:t>
    </dgm:pt>
  </dgm:ptLst>
  <dgm:cxnLst>
    <dgm:cxn modelId="{AC7AB33F-198F-4A2C-A798-3F980E63A98A}" type="presOf" srcId="{BA5611AA-A63C-4352-8ADB-54143F5E5908}" destId="{5BA582C9-F387-442B-A579-9801AC612161}" srcOrd="0" destOrd="0" presId="urn:microsoft.com/office/officeart/2005/8/layout/vList2"/>
    <dgm:cxn modelId="{C10BA266-03AC-420C-9923-504BC77677A6}" srcId="{BA5611AA-A63C-4352-8ADB-54143F5E5908}" destId="{474A00F3-CA67-47FC-9DB6-49B08C8972B4}" srcOrd="1" destOrd="0" parTransId="{86425072-162A-4ACD-8320-FB1C1A05492E}" sibTransId="{9FD945F8-712A-4EF6-8268-89776AF82965}"/>
    <dgm:cxn modelId="{7AE8F6FC-D3E7-4C2D-91E6-01A13329DADC}" type="presOf" srcId="{474A00F3-CA67-47FC-9DB6-49B08C8972B4}" destId="{8E68470C-1B36-40F2-B381-5048BB99F8D7}" srcOrd="0" destOrd="0" presId="urn:microsoft.com/office/officeart/2005/8/layout/vList2"/>
    <dgm:cxn modelId="{FADEDE38-183B-4B77-BE49-703C570839CC}" type="presOf" srcId="{42A08DC2-3B4C-4146-95E3-614AC1127C09}" destId="{4D041EF1-2411-434A-B1BC-6435A83C085F}" srcOrd="0" destOrd="0" presId="urn:microsoft.com/office/officeart/2005/8/layout/vList2"/>
    <dgm:cxn modelId="{54478DE2-576B-4A1F-9B5B-5F6316385262}" type="presOf" srcId="{565B4E3A-A236-4319-A035-397B5AB63FE7}" destId="{6238DEDD-4D54-4E50-9A9B-621ED3EDFD7C}" srcOrd="0" destOrd="0" presId="urn:microsoft.com/office/officeart/2005/8/layout/vList2"/>
    <dgm:cxn modelId="{2FDD2DDC-E6C1-4221-8987-73181352AF8B}" srcId="{BA5611AA-A63C-4352-8ADB-54143F5E5908}" destId="{42A08DC2-3B4C-4146-95E3-614AC1127C09}" srcOrd="2" destOrd="0" parTransId="{BFBF5403-7CF7-4615-896A-504922E1C7A2}" sibTransId="{5A09E431-05B1-4F81-B340-7147A44B5C5D}"/>
    <dgm:cxn modelId="{377148E3-9E35-4222-A50F-F3C1F0FE65A0}" srcId="{BA5611AA-A63C-4352-8ADB-54143F5E5908}" destId="{565B4E3A-A236-4319-A035-397B5AB63FE7}" srcOrd="0" destOrd="0" parTransId="{E5CDBB11-6157-46DD-A636-B93B3ACF76DF}" sibTransId="{BE3709CC-8DF2-4437-BED7-3766CBD0818D}"/>
    <dgm:cxn modelId="{1BD5A704-F11B-42F1-A552-6802B7814283}" type="presParOf" srcId="{5BA582C9-F387-442B-A579-9801AC612161}" destId="{6238DEDD-4D54-4E50-9A9B-621ED3EDFD7C}" srcOrd="0" destOrd="0" presId="urn:microsoft.com/office/officeart/2005/8/layout/vList2"/>
    <dgm:cxn modelId="{36E9D0A6-FEFD-4DB8-A5B2-5793EA01616C}" type="presParOf" srcId="{5BA582C9-F387-442B-A579-9801AC612161}" destId="{F61A2037-E55D-454C-9D75-F923FD60B419}" srcOrd="1" destOrd="0" presId="urn:microsoft.com/office/officeart/2005/8/layout/vList2"/>
    <dgm:cxn modelId="{163C9765-035D-4DE4-9F60-843377CBCF00}" type="presParOf" srcId="{5BA582C9-F387-442B-A579-9801AC612161}" destId="{8E68470C-1B36-40F2-B381-5048BB99F8D7}" srcOrd="2" destOrd="0" presId="urn:microsoft.com/office/officeart/2005/8/layout/vList2"/>
    <dgm:cxn modelId="{FBC1155A-9ABB-4748-9E93-0F78981D1C94}" type="presParOf" srcId="{5BA582C9-F387-442B-A579-9801AC612161}" destId="{DC009802-FEED-4C31-8FA2-6A066E478E33}" srcOrd="3" destOrd="0" presId="urn:microsoft.com/office/officeart/2005/8/layout/vList2"/>
    <dgm:cxn modelId="{731682E7-027B-472B-B61D-3FC29CAD8367}" type="presParOf" srcId="{5BA582C9-F387-442B-A579-9801AC612161}" destId="{4D041EF1-2411-434A-B1BC-6435A83C085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21BA28F-1F62-4486-964F-1A5B106146EF}"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80D37BF2-241F-4779-A386-02E9341807BD}">
      <dgm:prSet/>
      <dgm:spPr>
        <a:solidFill>
          <a:schemeClr val="accent2">
            <a:lumMod val="20000"/>
            <a:lumOff val="80000"/>
          </a:schemeClr>
        </a:solidFill>
        <a:ln w="12700">
          <a:solidFill>
            <a:schemeClr val="accent6">
              <a:lumMod val="75000"/>
            </a:schemeClr>
          </a:solidFill>
        </a:ln>
      </dgm:spPr>
      <dgm:t>
        <a:bodyPr/>
        <a:lstStyle/>
        <a:p>
          <a:pPr rtl="0"/>
          <a:r>
            <a:rPr lang="zh-TW" b="1" dirty="0" smtClean="0"/>
            <a:t>圖書館應「閱覽人供個人研究之要求」，可就「已公開發表著作之一部分，或期刊或已公開發表之研討會論文集之單篇著作」，予以</a:t>
          </a:r>
          <a:r>
            <a:rPr lang="zh-TW" b="1" u="sng" dirty="0" smtClean="0"/>
            <a:t>重製</a:t>
          </a:r>
          <a:r>
            <a:rPr lang="zh-TW" b="1" dirty="0" smtClean="0"/>
            <a:t>，提供予讀者（</a:t>
          </a:r>
          <a:r>
            <a:rPr lang="zh-TW" b="1" u="sng" dirty="0" smtClean="0"/>
            <a:t>每人以一份為限）</a:t>
          </a:r>
          <a:endParaRPr lang="zh-TW" dirty="0"/>
        </a:p>
      </dgm:t>
    </dgm:pt>
    <dgm:pt modelId="{A8777366-7914-4E4A-93B4-EBA3F92ED4FE}" type="parTrans" cxnId="{FD2B1F31-C6EE-42F6-9711-F04DADE7AF9D}">
      <dgm:prSet/>
      <dgm:spPr/>
      <dgm:t>
        <a:bodyPr/>
        <a:lstStyle/>
        <a:p>
          <a:endParaRPr lang="zh-TW" altLang="en-US"/>
        </a:p>
      </dgm:t>
    </dgm:pt>
    <dgm:pt modelId="{838BC974-9C33-4F71-9A99-1A2AAD085563}" type="sibTrans" cxnId="{FD2B1F31-C6EE-42F6-9711-F04DADE7AF9D}">
      <dgm:prSet/>
      <dgm:spPr/>
      <dgm:t>
        <a:bodyPr/>
        <a:lstStyle/>
        <a:p>
          <a:endParaRPr lang="zh-TW" altLang="en-US"/>
        </a:p>
      </dgm:t>
    </dgm:pt>
    <dgm:pt modelId="{16813ACF-594E-43A6-9FDC-4949F27FEFAD}">
      <dgm:prSet/>
      <dgm:spPr>
        <a:noFill/>
        <a:ln w="19050">
          <a:solidFill>
            <a:srgbClr val="993300"/>
          </a:solidFill>
        </a:ln>
      </dgm:spPr>
      <dgm:t>
        <a:bodyPr/>
        <a:lstStyle/>
        <a:p>
          <a:pPr rtl="0">
            <a:lnSpc>
              <a:spcPct val="100000"/>
            </a:lnSpc>
          </a:pPr>
          <a:r>
            <a:rPr lang="zh-TW" sz="1900" b="0" dirty="0" smtClean="0">
              <a:solidFill>
                <a:schemeClr val="tx1"/>
              </a:solidFill>
            </a:rPr>
            <a:t>按本法第</a:t>
          </a:r>
          <a:r>
            <a:rPr lang="en-US" sz="1900" b="0" dirty="0" smtClean="0">
              <a:solidFill>
                <a:schemeClr val="tx1"/>
              </a:solidFill>
            </a:rPr>
            <a:t>48</a:t>
          </a:r>
          <a:r>
            <a:rPr lang="zh-TW" sz="1900" b="0" dirty="0" smtClean="0">
              <a:solidFill>
                <a:schemeClr val="tx1"/>
              </a:solidFill>
            </a:rPr>
            <a:t>條第</a:t>
          </a:r>
          <a:r>
            <a:rPr lang="en-US" sz="1900" b="0" dirty="0" smtClean="0">
              <a:solidFill>
                <a:schemeClr val="tx1"/>
              </a:solidFill>
            </a:rPr>
            <a:t>1</a:t>
          </a:r>
          <a:r>
            <a:rPr lang="zh-TW" sz="1900" b="0" dirty="0" smtClean="0">
              <a:solidFill>
                <a:schemeClr val="tx1"/>
              </a:solidFill>
            </a:rPr>
            <a:t>款並未限制閱覽人提出要求之方式，故圖書館提供遠距服務，使讀者不必親自到館就可透過郵寄、電話、傳真、電子郵件或網路，申請影印著作之一部分或期刊中之單篇論文。</a:t>
          </a:r>
          <a:endParaRPr lang="zh-TW" sz="1900" b="0" dirty="0">
            <a:solidFill>
              <a:schemeClr val="tx1"/>
            </a:solidFill>
          </a:endParaRPr>
        </a:p>
      </dgm:t>
    </dgm:pt>
    <dgm:pt modelId="{CA49C4FE-E040-41B4-8D05-4625E727846D}" type="parTrans" cxnId="{49B0E95D-D7D1-4B1F-A038-1309192E54D3}">
      <dgm:prSet/>
      <dgm:spPr/>
      <dgm:t>
        <a:bodyPr/>
        <a:lstStyle/>
        <a:p>
          <a:endParaRPr lang="zh-TW" altLang="en-US"/>
        </a:p>
      </dgm:t>
    </dgm:pt>
    <dgm:pt modelId="{FCD8C605-9830-4368-8A84-ABD45A301D05}" type="sibTrans" cxnId="{49B0E95D-D7D1-4B1F-A038-1309192E54D3}">
      <dgm:prSet/>
      <dgm:spPr/>
      <dgm:t>
        <a:bodyPr/>
        <a:lstStyle/>
        <a:p>
          <a:endParaRPr lang="zh-TW" altLang="en-US"/>
        </a:p>
      </dgm:t>
    </dgm:pt>
    <dgm:pt modelId="{D6931B41-835B-4511-BB39-A5BD723E5277}">
      <dgm:prSet/>
      <dgm:spPr>
        <a:noFill/>
        <a:ln w="19050">
          <a:solidFill>
            <a:srgbClr val="993300"/>
          </a:solidFill>
        </a:ln>
      </dgm:spPr>
      <dgm:t>
        <a:bodyPr/>
        <a:lstStyle/>
        <a:p>
          <a:pPr rtl="0">
            <a:lnSpc>
              <a:spcPct val="100000"/>
            </a:lnSpc>
          </a:pPr>
          <a:r>
            <a:rPr lang="zh-TW" sz="1900" b="0" dirty="0" smtClean="0">
              <a:solidFill>
                <a:schemeClr val="tx1"/>
              </a:solidFill>
            </a:rPr>
            <a:t>經館員影印紙本後，再以郵寄、傳真傳送予讀者</a:t>
          </a:r>
          <a:r>
            <a:rPr lang="zh-TW" altLang="en-US" sz="1900" b="0" dirty="0" smtClean="0">
              <a:solidFill>
                <a:schemeClr val="tx1"/>
              </a:solidFill>
            </a:rPr>
            <a:t>，</a:t>
          </a:r>
          <a:r>
            <a:rPr lang="zh-TW" sz="1900" b="0" dirty="0" smtClean="0">
              <a:solidFill>
                <a:schemeClr val="tx1"/>
              </a:solidFill>
            </a:rPr>
            <a:t>仍可主張適用本法第</a:t>
          </a:r>
          <a:r>
            <a:rPr lang="en-US" sz="1900" b="0" dirty="0" smtClean="0">
              <a:solidFill>
                <a:schemeClr val="tx1"/>
              </a:solidFill>
            </a:rPr>
            <a:t>48</a:t>
          </a:r>
          <a:r>
            <a:rPr lang="zh-TW" sz="1900" b="0" dirty="0" smtClean="0">
              <a:solidFill>
                <a:schemeClr val="tx1"/>
              </a:solidFill>
            </a:rPr>
            <a:t>條第</a:t>
          </a:r>
          <a:r>
            <a:rPr lang="en-US" sz="1900" b="0" dirty="0" smtClean="0">
              <a:solidFill>
                <a:schemeClr val="tx1"/>
              </a:solidFill>
            </a:rPr>
            <a:t>1</a:t>
          </a:r>
          <a:r>
            <a:rPr lang="zh-TW" sz="1900" b="0" dirty="0" smtClean="0">
              <a:solidFill>
                <a:schemeClr val="tx1"/>
              </a:solidFill>
            </a:rPr>
            <a:t>款合理使用之規定。</a:t>
          </a:r>
          <a:r>
            <a:rPr lang="zh-TW" altLang="en-US" sz="1900" b="0" dirty="0" smtClean="0">
              <a:solidFill>
                <a:schemeClr val="tx1"/>
              </a:solidFill>
            </a:rPr>
            <a:t>但不能逕行交付重製之電子檔。</a:t>
          </a:r>
          <a:endParaRPr lang="zh-TW" sz="1900" b="0" dirty="0">
            <a:solidFill>
              <a:schemeClr val="tx1"/>
            </a:solidFill>
          </a:endParaRPr>
        </a:p>
      </dgm:t>
    </dgm:pt>
    <dgm:pt modelId="{A09606E7-755F-4EFA-9DE1-4F119C56E843}" type="parTrans" cxnId="{E7D48854-AA80-4FB6-BA8D-03C435EF852F}">
      <dgm:prSet/>
      <dgm:spPr/>
      <dgm:t>
        <a:bodyPr/>
        <a:lstStyle/>
        <a:p>
          <a:endParaRPr lang="zh-TW" altLang="en-US"/>
        </a:p>
      </dgm:t>
    </dgm:pt>
    <dgm:pt modelId="{69B90F92-6823-483B-9658-F679CB88FE9C}" type="sibTrans" cxnId="{E7D48854-AA80-4FB6-BA8D-03C435EF852F}">
      <dgm:prSet/>
      <dgm:spPr/>
      <dgm:t>
        <a:bodyPr/>
        <a:lstStyle/>
        <a:p>
          <a:endParaRPr lang="zh-TW" altLang="en-US"/>
        </a:p>
      </dgm:t>
    </dgm:pt>
    <dgm:pt modelId="{DB38779E-7EE6-4985-9D2C-567C1D7BE349}">
      <dgm:prSet custT="1"/>
      <dgm:spPr>
        <a:noFill/>
        <a:ln w="19050">
          <a:solidFill>
            <a:srgbClr val="993300"/>
          </a:solidFill>
        </a:ln>
      </dgm:spPr>
      <dgm:t>
        <a:bodyPr/>
        <a:lstStyle/>
        <a:p>
          <a:pPr rtl="0">
            <a:lnSpc>
              <a:spcPct val="90000"/>
            </a:lnSpc>
          </a:pPr>
          <a:r>
            <a:rPr lang="zh-TW" altLang="en-US" sz="1800" b="1" dirty="0" smtClean="0">
              <a:solidFill>
                <a:srgbClr val="7030A0"/>
              </a:solidFill>
              <a:latin typeface="+mn-ea"/>
              <a:ea typeface="+mn-ea"/>
            </a:rPr>
            <a:t>請</a:t>
          </a:r>
          <a:r>
            <a:rPr lang="zh-TW" sz="1800" b="1" dirty="0" smtClean="0">
              <a:solidFill>
                <a:srgbClr val="7030A0"/>
              </a:solidFill>
              <a:latin typeface="+mn-ea"/>
              <a:ea typeface="+mn-ea"/>
            </a:rPr>
            <a:t>參考智慧局</a:t>
          </a:r>
          <a:r>
            <a:rPr lang="en-US" sz="1800" b="1" dirty="0" smtClean="0">
              <a:solidFill>
                <a:srgbClr val="7030A0"/>
              </a:solidFill>
              <a:latin typeface="+mn-ea"/>
              <a:ea typeface="+mn-ea"/>
            </a:rPr>
            <a:t>98</a:t>
          </a:r>
          <a:r>
            <a:rPr lang="zh-TW" sz="1800" b="1" dirty="0" smtClean="0">
              <a:solidFill>
                <a:srgbClr val="7030A0"/>
              </a:solidFill>
              <a:latin typeface="+mn-ea"/>
              <a:ea typeface="+mn-ea"/>
            </a:rPr>
            <a:t>年</a:t>
          </a:r>
          <a:r>
            <a:rPr lang="en-US" sz="1800" b="1" dirty="0" smtClean="0">
              <a:solidFill>
                <a:srgbClr val="7030A0"/>
              </a:solidFill>
              <a:latin typeface="+mn-ea"/>
              <a:ea typeface="+mn-ea"/>
            </a:rPr>
            <a:t>3</a:t>
          </a:r>
          <a:r>
            <a:rPr lang="zh-TW" sz="1800" b="1" dirty="0" smtClean="0">
              <a:solidFill>
                <a:srgbClr val="7030A0"/>
              </a:solidFill>
              <a:latin typeface="+mn-ea"/>
              <a:ea typeface="+mn-ea"/>
            </a:rPr>
            <a:t>月</a:t>
          </a:r>
          <a:r>
            <a:rPr lang="en-US" sz="1800" b="1" dirty="0" smtClean="0">
              <a:solidFill>
                <a:srgbClr val="7030A0"/>
              </a:solidFill>
              <a:latin typeface="+mn-ea"/>
              <a:ea typeface="+mn-ea"/>
            </a:rPr>
            <a:t>19</a:t>
          </a:r>
          <a:r>
            <a:rPr lang="zh-TW" sz="1800" b="1" dirty="0" smtClean="0">
              <a:solidFill>
                <a:srgbClr val="7030A0"/>
              </a:solidFill>
              <a:latin typeface="+mn-ea"/>
              <a:ea typeface="+mn-ea"/>
            </a:rPr>
            <a:t>日智著字第</a:t>
          </a:r>
          <a:r>
            <a:rPr lang="en-US" sz="1800" b="1" dirty="0" smtClean="0">
              <a:solidFill>
                <a:srgbClr val="7030A0"/>
              </a:solidFill>
              <a:latin typeface="+mn-ea"/>
              <a:ea typeface="+mn-ea"/>
            </a:rPr>
            <a:t>09800014860</a:t>
          </a:r>
          <a:r>
            <a:rPr lang="zh-TW" sz="1800" b="1" dirty="0" smtClean="0">
              <a:solidFill>
                <a:srgbClr val="7030A0"/>
              </a:solidFill>
              <a:latin typeface="+mn-ea"/>
              <a:ea typeface="+mn-ea"/>
            </a:rPr>
            <a:t>號函</a:t>
          </a:r>
          <a:endParaRPr lang="zh-TW" sz="1800" dirty="0">
            <a:solidFill>
              <a:srgbClr val="7030A0"/>
            </a:solidFill>
            <a:latin typeface="+mn-ea"/>
            <a:ea typeface="+mn-ea"/>
          </a:endParaRPr>
        </a:p>
      </dgm:t>
    </dgm:pt>
    <dgm:pt modelId="{01321DAA-9CE0-4BBB-B79E-D2938A208ACE}" type="parTrans" cxnId="{F432C59B-670E-49A7-B780-AA6DE40DEC83}">
      <dgm:prSet/>
      <dgm:spPr/>
      <dgm:t>
        <a:bodyPr/>
        <a:lstStyle/>
        <a:p>
          <a:endParaRPr lang="zh-TW" altLang="en-US"/>
        </a:p>
      </dgm:t>
    </dgm:pt>
    <dgm:pt modelId="{6333C1B1-D9D2-420D-A185-45E04D5423BB}" type="sibTrans" cxnId="{F432C59B-670E-49A7-B780-AA6DE40DEC83}">
      <dgm:prSet/>
      <dgm:spPr/>
      <dgm:t>
        <a:bodyPr/>
        <a:lstStyle/>
        <a:p>
          <a:endParaRPr lang="zh-TW" altLang="en-US"/>
        </a:p>
      </dgm:t>
    </dgm:pt>
    <dgm:pt modelId="{C8A40DEF-D718-4A7C-A505-46B284A989BF}">
      <dgm:prSet/>
      <dgm:spPr>
        <a:noFill/>
        <a:ln w="19050">
          <a:solidFill>
            <a:srgbClr val="993300"/>
          </a:solidFill>
        </a:ln>
      </dgm:spPr>
      <dgm:t>
        <a:bodyPr/>
        <a:lstStyle/>
        <a:p>
          <a:pPr rtl="0">
            <a:lnSpc>
              <a:spcPct val="100000"/>
            </a:lnSpc>
          </a:pPr>
          <a:r>
            <a:rPr lang="zh-TW" altLang="en-US" sz="1900" b="1" dirty="0" smtClean="0">
              <a:solidFill>
                <a:schemeClr val="tx1"/>
              </a:solidFill>
            </a:rPr>
            <a:t>不包括「</a:t>
          </a:r>
          <a:r>
            <a:rPr lang="zh-TW" altLang="en-US" sz="1900" b="0" dirty="0" smtClean="0">
              <a:solidFill>
                <a:schemeClr val="tx1"/>
              </a:solidFill>
            </a:rPr>
            <a:t>未公開發表」之著作</a:t>
          </a:r>
          <a:endParaRPr lang="zh-TW" sz="1900" b="0" dirty="0">
            <a:solidFill>
              <a:schemeClr val="tx1"/>
            </a:solidFill>
          </a:endParaRPr>
        </a:p>
      </dgm:t>
    </dgm:pt>
    <dgm:pt modelId="{698A89EE-34C4-4FE3-9B59-8674EE9B3FF6}" type="parTrans" cxnId="{E6491DF3-C8C0-4577-B44B-E7792A49071D}">
      <dgm:prSet/>
      <dgm:spPr/>
      <dgm:t>
        <a:bodyPr/>
        <a:lstStyle/>
        <a:p>
          <a:endParaRPr lang="zh-TW" altLang="en-US"/>
        </a:p>
      </dgm:t>
    </dgm:pt>
    <dgm:pt modelId="{7FC32038-00D5-413B-8195-FFF4408567BE}" type="sibTrans" cxnId="{E6491DF3-C8C0-4577-B44B-E7792A49071D}">
      <dgm:prSet/>
      <dgm:spPr/>
      <dgm:t>
        <a:bodyPr/>
        <a:lstStyle/>
        <a:p>
          <a:endParaRPr lang="zh-TW" altLang="en-US"/>
        </a:p>
      </dgm:t>
    </dgm:pt>
    <dgm:pt modelId="{2FD0F995-C9D8-433F-BA7A-2242851BB4BA}" type="pres">
      <dgm:prSet presAssocID="{821BA28F-1F62-4486-964F-1A5B106146EF}" presName="linear" presStyleCnt="0">
        <dgm:presLayoutVars>
          <dgm:animLvl val="lvl"/>
          <dgm:resizeHandles val="exact"/>
        </dgm:presLayoutVars>
      </dgm:prSet>
      <dgm:spPr/>
      <dgm:t>
        <a:bodyPr/>
        <a:lstStyle/>
        <a:p>
          <a:endParaRPr lang="zh-TW" altLang="en-US"/>
        </a:p>
      </dgm:t>
    </dgm:pt>
    <dgm:pt modelId="{AE99E7F0-93DF-4845-9A2B-956644F185A5}" type="pres">
      <dgm:prSet presAssocID="{80D37BF2-241F-4779-A386-02E9341807BD}" presName="parentText" presStyleLbl="node1" presStyleIdx="0" presStyleCnt="1" custScaleX="96261" custScaleY="18659" custLinFactNeighborX="-934" custLinFactNeighborY="-4831">
        <dgm:presLayoutVars>
          <dgm:chMax val="0"/>
          <dgm:bulletEnabled val="1"/>
        </dgm:presLayoutVars>
      </dgm:prSet>
      <dgm:spPr>
        <a:prstGeom prst="roundRect">
          <a:avLst/>
        </a:prstGeom>
      </dgm:spPr>
      <dgm:t>
        <a:bodyPr/>
        <a:lstStyle/>
        <a:p>
          <a:endParaRPr lang="zh-TW" altLang="en-US"/>
        </a:p>
      </dgm:t>
    </dgm:pt>
    <dgm:pt modelId="{B2375B6F-CC86-4E32-93D1-7BBF6C43E724}" type="pres">
      <dgm:prSet presAssocID="{80D37BF2-241F-4779-A386-02E9341807BD}" presName="childText" presStyleLbl="revTx" presStyleIdx="0" presStyleCnt="1" custScaleX="97747" custScaleY="100255" custLinFactNeighborX="3546" custLinFactNeighborY="-433">
        <dgm:presLayoutVars>
          <dgm:bulletEnabled val="1"/>
        </dgm:presLayoutVars>
      </dgm:prSet>
      <dgm:spPr/>
      <dgm:t>
        <a:bodyPr/>
        <a:lstStyle/>
        <a:p>
          <a:endParaRPr lang="zh-TW" altLang="en-US"/>
        </a:p>
      </dgm:t>
    </dgm:pt>
  </dgm:ptLst>
  <dgm:cxnLst>
    <dgm:cxn modelId="{C801A2D1-6D56-4DCE-B545-F360D17E0FAC}" type="presOf" srcId="{16813ACF-594E-43A6-9FDC-4949F27FEFAD}" destId="{B2375B6F-CC86-4E32-93D1-7BBF6C43E724}" srcOrd="0" destOrd="0" presId="urn:microsoft.com/office/officeart/2005/8/layout/vList2"/>
    <dgm:cxn modelId="{49B0E95D-D7D1-4B1F-A038-1309192E54D3}" srcId="{80D37BF2-241F-4779-A386-02E9341807BD}" destId="{16813ACF-594E-43A6-9FDC-4949F27FEFAD}" srcOrd="0" destOrd="0" parTransId="{CA49C4FE-E040-41B4-8D05-4625E727846D}" sibTransId="{FCD8C605-9830-4368-8A84-ABD45A301D05}"/>
    <dgm:cxn modelId="{76ACD627-8051-4CCD-8787-D1490797D6E1}" type="presOf" srcId="{821BA28F-1F62-4486-964F-1A5B106146EF}" destId="{2FD0F995-C9D8-433F-BA7A-2242851BB4BA}" srcOrd="0" destOrd="0" presId="urn:microsoft.com/office/officeart/2005/8/layout/vList2"/>
    <dgm:cxn modelId="{E7D48854-AA80-4FB6-BA8D-03C435EF852F}" srcId="{80D37BF2-241F-4779-A386-02E9341807BD}" destId="{D6931B41-835B-4511-BB39-A5BD723E5277}" srcOrd="1" destOrd="0" parTransId="{A09606E7-755F-4EFA-9DE1-4F119C56E843}" sibTransId="{69B90F92-6823-483B-9658-F679CB88FE9C}"/>
    <dgm:cxn modelId="{B8E1981C-32D7-4F08-A3E0-209F811334B1}" type="presOf" srcId="{C8A40DEF-D718-4A7C-A505-46B284A989BF}" destId="{B2375B6F-CC86-4E32-93D1-7BBF6C43E724}" srcOrd="0" destOrd="2" presId="urn:microsoft.com/office/officeart/2005/8/layout/vList2"/>
    <dgm:cxn modelId="{F432C59B-670E-49A7-B780-AA6DE40DEC83}" srcId="{C8A40DEF-D718-4A7C-A505-46B284A989BF}" destId="{DB38779E-7EE6-4985-9D2C-567C1D7BE349}" srcOrd="0" destOrd="0" parTransId="{01321DAA-9CE0-4BBB-B79E-D2938A208ACE}" sibTransId="{6333C1B1-D9D2-420D-A185-45E04D5423BB}"/>
    <dgm:cxn modelId="{A688AD71-9AAC-4BB0-B205-9200E8AC7035}" type="presOf" srcId="{DB38779E-7EE6-4985-9D2C-567C1D7BE349}" destId="{B2375B6F-CC86-4E32-93D1-7BBF6C43E724}" srcOrd="0" destOrd="3" presId="urn:microsoft.com/office/officeart/2005/8/layout/vList2"/>
    <dgm:cxn modelId="{388286F0-ED2A-4149-A2D6-C4F839C1E9D5}" type="presOf" srcId="{80D37BF2-241F-4779-A386-02E9341807BD}" destId="{AE99E7F0-93DF-4845-9A2B-956644F185A5}" srcOrd="0" destOrd="0" presId="urn:microsoft.com/office/officeart/2005/8/layout/vList2"/>
    <dgm:cxn modelId="{FD2B1F31-C6EE-42F6-9711-F04DADE7AF9D}" srcId="{821BA28F-1F62-4486-964F-1A5B106146EF}" destId="{80D37BF2-241F-4779-A386-02E9341807BD}" srcOrd="0" destOrd="0" parTransId="{A8777366-7914-4E4A-93B4-EBA3F92ED4FE}" sibTransId="{838BC974-9C33-4F71-9A99-1A2AAD085563}"/>
    <dgm:cxn modelId="{E6491DF3-C8C0-4577-B44B-E7792A49071D}" srcId="{80D37BF2-241F-4779-A386-02E9341807BD}" destId="{C8A40DEF-D718-4A7C-A505-46B284A989BF}" srcOrd="2" destOrd="0" parTransId="{698A89EE-34C4-4FE3-9B59-8674EE9B3FF6}" sibTransId="{7FC32038-00D5-413B-8195-FFF4408567BE}"/>
    <dgm:cxn modelId="{40323AFC-2D23-4011-A760-EE99ED03A737}" type="presOf" srcId="{D6931B41-835B-4511-BB39-A5BD723E5277}" destId="{B2375B6F-CC86-4E32-93D1-7BBF6C43E724}" srcOrd="0" destOrd="1" presId="urn:microsoft.com/office/officeart/2005/8/layout/vList2"/>
    <dgm:cxn modelId="{D086F89F-EE3C-4C35-AF91-829BFD813C37}" type="presParOf" srcId="{2FD0F995-C9D8-433F-BA7A-2242851BB4BA}" destId="{AE99E7F0-93DF-4845-9A2B-956644F185A5}" srcOrd="0" destOrd="0" presId="urn:microsoft.com/office/officeart/2005/8/layout/vList2"/>
    <dgm:cxn modelId="{2EBFFAB0-64E4-4DC2-B1AB-0985B962EF22}" type="presParOf" srcId="{2FD0F995-C9D8-433F-BA7A-2242851BB4BA}" destId="{B2375B6F-CC86-4E32-93D1-7BBF6C43E72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67E4D47-B71A-4BCE-9037-DE0629E39B78}"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BA0A753F-90B6-426D-9CE4-DED807678537}">
      <dgm:prSet custT="1"/>
      <dgm:spPr/>
      <dgm:t>
        <a:bodyPr/>
        <a:lstStyle/>
        <a:p>
          <a:pPr marL="447675" indent="-447675" rtl="0"/>
          <a:r>
            <a:rPr lang="zh-TW" altLang="en-US" sz="1800" dirty="0" smtClean="0"/>
            <a:t>一、</a:t>
          </a:r>
          <a:r>
            <a:rPr lang="zh-TW" altLang="en-US" sz="2400" dirty="0" smtClean="0"/>
            <a:t>第</a:t>
          </a:r>
          <a:r>
            <a:rPr lang="en-US" altLang="zh-TW" sz="2400" dirty="0" smtClean="0"/>
            <a:t>48</a:t>
          </a:r>
          <a:r>
            <a:rPr lang="zh-TW" altLang="en-US" sz="2400" dirty="0" smtClean="0"/>
            <a:t>條第</a:t>
          </a:r>
          <a:r>
            <a:rPr lang="en-US" altLang="zh-TW" sz="2400" dirty="0" smtClean="0"/>
            <a:t>2</a:t>
          </a:r>
          <a:r>
            <a:rPr lang="zh-TW" altLang="en-US" sz="2400" dirty="0" smtClean="0"/>
            <a:t>款得重製之館藏著作，</a:t>
          </a:r>
          <a:r>
            <a:rPr lang="zh-TW" sz="2400" dirty="0" smtClean="0"/>
            <a:t>包括已公開、未公開發表之著作。</a:t>
          </a:r>
          <a:endParaRPr lang="zh-TW" sz="2400" dirty="0"/>
        </a:p>
      </dgm:t>
    </dgm:pt>
    <dgm:pt modelId="{5AC62DAF-5240-4484-9F3C-6CA3540D8A5E}" type="parTrans" cxnId="{2EE6486A-E3AE-4D6C-8C70-6C8C7EF73FEF}">
      <dgm:prSet/>
      <dgm:spPr/>
      <dgm:t>
        <a:bodyPr/>
        <a:lstStyle/>
        <a:p>
          <a:endParaRPr lang="zh-TW" altLang="en-US"/>
        </a:p>
      </dgm:t>
    </dgm:pt>
    <dgm:pt modelId="{40683AB8-3B56-4BC1-AA74-A3B5D6714A2A}" type="sibTrans" cxnId="{2EE6486A-E3AE-4D6C-8C70-6C8C7EF73FEF}">
      <dgm:prSet/>
      <dgm:spPr/>
      <dgm:t>
        <a:bodyPr/>
        <a:lstStyle/>
        <a:p>
          <a:endParaRPr lang="zh-TW" altLang="en-US"/>
        </a:p>
      </dgm:t>
    </dgm:pt>
    <dgm:pt modelId="{A1849482-7C9E-4393-B814-3B488D4D224E}">
      <dgm:prSet custT="1"/>
      <dgm:spPr/>
      <dgm:t>
        <a:bodyPr/>
        <a:lstStyle/>
        <a:p>
          <a:pPr marL="444500" indent="-444500" rtl="0"/>
          <a:r>
            <a:rPr lang="zh-TW" altLang="en-US" sz="1800" dirty="0" smtClean="0"/>
            <a:t>二、所謂「保存資料之必要」，係指該館藏之著作</a:t>
          </a:r>
          <a:r>
            <a:rPr lang="zh-TW" altLang="en-US" sz="1800" b="1" dirty="0" smtClean="0"/>
            <a:t>屬稀有本</a:t>
          </a:r>
          <a:r>
            <a:rPr lang="zh-TW" altLang="en-US" sz="1800" dirty="0" smtClean="0"/>
            <a:t>且</a:t>
          </a:r>
          <a:r>
            <a:rPr lang="zh-TW" altLang="en-US" sz="1800" b="1" dirty="0" smtClean="0"/>
            <a:t>已毀損或遺失</a:t>
          </a:r>
          <a:r>
            <a:rPr lang="zh-TW" altLang="en-US" sz="1800" dirty="0" smtClean="0"/>
            <a:t>或</a:t>
          </a:r>
          <a:r>
            <a:rPr lang="zh-TW" altLang="en-US" sz="1800" b="1" dirty="0" smtClean="0"/>
            <a:t>有毀損、遺失之虞</a:t>
          </a:r>
          <a:r>
            <a:rPr lang="zh-TW" altLang="en-US" sz="1800" dirty="0" smtClean="0"/>
            <a:t>，或其版本係一過時的版本，利用人於利用時</a:t>
          </a:r>
          <a:r>
            <a:rPr lang="zh-TW" altLang="en-US" sz="1800" b="1" dirty="0" smtClean="0"/>
            <a:t>已無法在市場上購得</a:t>
          </a:r>
          <a:r>
            <a:rPr lang="zh-TW" altLang="en-US" sz="1800" dirty="0" smtClean="0"/>
            <a:t>者，始有適用。例如手稿、珍本或已絕版之著作。</a:t>
          </a:r>
          <a:endParaRPr lang="zh-TW" altLang="en-US" sz="1800" dirty="0"/>
        </a:p>
      </dgm:t>
    </dgm:pt>
    <dgm:pt modelId="{76158584-86EC-4FC3-AAEE-920CA6634CBF}" type="parTrans" cxnId="{33419C46-4481-4221-BA8D-A062C34B3053}">
      <dgm:prSet/>
      <dgm:spPr/>
      <dgm:t>
        <a:bodyPr/>
        <a:lstStyle/>
        <a:p>
          <a:endParaRPr lang="zh-TW" altLang="en-US"/>
        </a:p>
      </dgm:t>
    </dgm:pt>
    <dgm:pt modelId="{FADF7EE3-1697-45EC-B499-FD26F878B6A2}" type="sibTrans" cxnId="{33419C46-4481-4221-BA8D-A062C34B3053}">
      <dgm:prSet/>
      <dgm:spPr/>
      <dgm:t>
        <a:bodyPr/>
        <a:lstStyle/>
        <a:p>
          <a:endParaRPr lang="zh-TW" altLang="en-US"/>
        </a:p>
      </dgm:t>
    </dgm:pt>
    <dgm:pt modelId="{F4A38229-99A3-4FEE-AB59-144DDE340C0E}">
      <dgm:prSet/>
      <dgm:spPr/>
      <dgm:t>
        <a:bodyPr/>
        <a:lstStyle/>
        <a:p>
          <a:pPr marL="444500" indent="-444500" rtl="0"/>
          <a:r>
            <a:rPr lang="zh-TW" altLang="en-US" dirty="0" smtClean="0"/>
            <a:t>三、</a:t>
          </a:r>
          <a:r>
            <a:rPr lang="zh-TW" dirty="0" smtClean="0"/>
            <a:t>館藏版本之</a:t>
          </a:r>
          <a:r>
            <a:rPr lang="zh-TW" b="1" dirty="0" smtClean="0"/>
            <a:t>儲存形式（載體）已過時</a:t>
          </a:r>
          <a:r>
            <a:rPr lang="zh-TW" dirty="0" smtClean="0"/>
            <a:t>，利用人於利用時所需技術已無法獲得，且無法在市場上以合理管道取得相同或適當版本之重製物，須以其他形式加以重製者：例如古老黑膠唱片及傳統</a:t>
          </a:r>
          <a:r>
            <a:rPr lang="en-US" dirty="0" smtClean="0"/>
            <a:t>VHS</a:t>
          </a:r>
          <a:r>
            <a:rPr lang="zh-TW" dirty="0" smtClean="0"/>
            <a:t>錄影帶。</a:t>
          </a:r>
          <a:endParaRPr lang="zh-TW" dirty="0"/>
        </a:p>
      </dgm:t>
    </dgm:pt>
    <dgm:pt modelId="{528C8278-B011-4105-87C0-B591E628701E}" type="parTrans" cxnId="{8FB7C1EC-0317-479A-9A9A-54278E0799ED}">
      <dgm:prSet/>
      <dgm:spPr/>
      <dgm:t>
        <a:bodyPr/>
        <a:lstStyle/>
        <a:p>
          <a:endParaRPr lang="zh-TW" altLang="en-US"/>
        </a:p>
      </dgm:t>
    </dgm:pt>
    <dgm:pt modelId="{A060FA53-FB1B-4A3F-8D69-70A7E0180CA3}" type="sibTrans" cxnId="{8FB7C1EC-0317-479A-9A9A-54278E0799ED}">
      <dgm:prSet/>
      <dgm:spPr/>
      <dgm:t>
        <a:bodyPr/>
        <a:lstStyle/>
        <a:p>
          <a:endParaRPr lang="zh-TW" altLang="en-US"/>
        </a:p>
      </dgm:t>
    </dgm:pt>
    <dgm:pt modelId="{806318CC-34CD-4D2D-BA67-D43FDBB9D353}">
      <dgm:prSet custT="1"/>
      <dgm:spPr/>
      <dgm:t>
        <a:bodyPr/>
        <a:lstStyle/>
        <a:p>
          <a:pPr rtl="0"/>
          <a:r>
            <a:rPr lang="zh-TW" altLang="en-US" sz="2200" dirty="0" smtClean="0"/>
            <a:t>四、重製之範圍→包括數位化重製</a:t>
          </a:r>
          <a:endParaRPr lang="zh-TW" altLang="en-US" sz="2200" dirty="0"/>
        </a:p>
      </dgm:t>
    </dgm:pt>
    <dgm:pt modelId="{41FB29B7-1855-4F2D-8A9A-FD78756C8B86}" type="parTrans" cxnId="{60C8539A-3A46-4AD5-AC0C-8A8F67B7A733}">
      <dgm:prSet/>
      <dgm:spPr/>
    </dgm:pt>
    <dgm:pt modelId="{3FC4D96C-D6C5-40F9-BD0D-4CE1FD0B3E13}" type="sibTrans" cxnId="{60C8539A-3A46-4AD5-AC0C-8A8F67B7A733}">
      <dgm:prSet/>
      <dgm:spPr/>
    </dgm:pt>
    <dgm:pt modelId="{119FB79F-D46E-4D02-B4E0-074627A1461B}" type="pres">
      <dgm:prSet presAssocID="{D67E4D47-B71A-4BCE-9037-DE0629E39B78}" presName="linear" presStyleCnt="0">
        <dgm:presLayoutVars>
          <dgm:animLvl val="lvl"/>
          <dgm:resizeHandles val="exact"/>
        </dgm:presLayoutVars>
      </dgm:prSet>
      <dgm:spPr/>
      <dgm:t>
        <a:bodyPr/>
        <a:lstStyle/>
        <a:p>
          <a:endParaRPr lang="zh-TW" altLang="en-US"/>
        </a:p>
      </dgm:t>
    </dgm:pt>
    <dgm:pt modelId="{6CFAB83D-ECD0-46C7-8D2B-567E163B140C}" type="pres">
      <dgm:prSet presAssocID="{BA0A753F-90B6-426D-9CE4-DED807678537}" presName="parentText" presStyleLbl="node1" presStyleIdx="0" presStyleCnt="4" custLinFactY="-3762" custLinFactNeighborX="-404" custLinFactNeighborY="-100000">
        <dgm:presLayoutVars>
          <dgm:chMax val="0"/>
          <dgm:bulletEnabled val="1"/>
        </dgm:presLayoutVars>
      </dgm:prSet>
      <dgm:spPr/>
      <dgm:t>
        <a:bodyPr/>
        <a:lstStyle/>
        <a:p>
          <a:endParaRPr lang="zh-TW" altLang="en-US"/>
        </a:p>
      </dgm:t>
    </dgm:pt>
    <dgm:pt modelId="{5C1EBCE4-7B32-4F37-B89A-7E9882DE4501}" type="pres">
      <dgm:prSet presAssocID="{40683AB8-3B56-4BC1-AA74-A3B5D6714A2A}" presName="spacer" presStyleCnt="0"/>
      <dgm:spPr/>
      <dgm:t>
        <a:bodyPr/>
        <a:lstStyle/>
        <a:p>
          <a:endParaRPr lang="zh-TW" altLang="en-US"/>
        </a:p>
      </dgm:t>
    </dgm:pt>
    <dgm:pt modelId="{09C5460B-DBE1-4AD2-A653-5530C37B38DA}" type="pres">
      <dgm:prSet presAssocID="{A1849482-7C9E-4393-B814-3B488D4D224E}" presName="parentText" presStyleLbl="node1" presStyleIdx="1" presStyleCnt="4" custScaleY="116949" custLinFactNeighborX="-404" custLinFactNeighborY="35704">
        <dgm:presLayoutVars>
          <dgm:chMax val="0"/>
          <dgm:bulletEnabled val="1"/>
        </dgm:presLayoutVars>
      </dgm:prSet>
      <dgm:spPr/>
      <dgm:t>
        <a:bodyPr/>
        <a:lstStyle/>
        <a:p>
          <a:endParaRPr lang="zh-TW" altLang="en-US"/>
        </a:p>
      </dgm:t>
    </dgm:pt>
    <dgm:pt modelId="{9DCAF448-1C21-42D6-96FD-8F7D129DAF6C}" type="pres">
      <dgm:prSet presAssocID="{FADF7EE3-1697-45EC-B499-FD26F878B6A2}" presName="spacer" presStyleCnt="0"/>
      <dgm:spPr/>
      <dgm:t>
        <a:bodyPr/>
        <a:lstStyle/>
        <a:p>
          <a:endParaRPr lang="zh-TW" altLang="en-US"/>
        </a:p>
      </dgm:t>
    </dgm:pt>
    <dgm:pt modelId="{1A3C7A08-D87D-448C-88DA-BCDE59470E3F}" type="pres">
      <dgm:prSet presAssocID="{F4A38229-99A3-4FEE-AB59-144DDE340C0E}" presName="parentText" presStyleLbl="node1" presStyleIdx="2" presStyleCnt="4" custScaleY="108190">
        <dgm:presLayoutVars>
          <dgm:chMax val="0"/>
          <dgm:bulletEnabled val="1"/>
        </dgm:presLayoutVars>
      </dgm:prSet>
      <dgm:spPr/>
      <dgm:t>
        <a:bodyPr/>
        <a:lstStyle/>
        <a:p>
          <a:endParaRPr lang="zh-TW" altLang="en-US"/>
        </a:p>
      </dgm:t>
    </dgm:pt>
    <dgm:pt modelId="{5B4B8E97-9796-4E7A-AC04-E6480ACDBB98}" type="pres">
      <dgm:prSet presAssocID="{A060FA53-FB1B-4A3F-8D69-70A7E0180CA3}" presName="spacer" presStyleCnt="0"/>
      <dgm:spPr/>
      <dgm:t>
        <a:bodyPr/>
        <a:lstStyle/>
        <a:p>
          <a:endParaRPr lang="zh-TW" altLang="en-US"/>
        </a:p>
      </dgm:t>
    </dgm:pt>
    <dgm:pt modelId="{86BB8D5B-9137-48BA-9296-D85EAD994BB7}" type="pres">
      <dgm:prSet presAssocID="{806318CC-34CD-4D2D-BA67-D43FDBB9D353}" presName="parentText" presStyleLbl="node1" presStyleIdx="3" presStyleCnt="4" custScaleY="73943">
        <dgm:presLayoutVars>
          <dgm:chMax val="0"/>
          <dgm:bulletEnabled val="1"/>
        </dgm:presLayoutVars>
      </dgm:prSet>
      <dgm:spPr/>
      <dgm:t>
        <a:bodyPr/>
        <a:lstStyle/>
        <a:p>
          <a:endParaRPr lang="zh-TW" altLang="en-US"/>
        </a:p>
      </dgm:t>
    </dgm:pt>
  </dgm:ptLst>
  <dgm:cxnLst>
    <dgm:cxn modelId="{346532A9-D9C4-40DF-9457-0AA0D8B82C86}" type="presOf" srcId="{F4A38229-99A3-4FEE-AB59-144DDE340C0E}" destId="{1A3C7A08-D87D-448C-88DA-BCDE59470E3F}" srcOrd="0" destOrd="0" presId="urn:microsoft.com/office/officeart/2005/8/layout/vList2"/>
    <dgm:cxn modelId="{2EE6486A-E3AE-4D6C-8C70-6C8C7EF73FEF}" srcId="{D67E4D47-B71A-4BCE-9037-DE0629E39B78}" destId="{BA0A753F-90B6-426D-9CE4-DED807678537}" srcOrd="0" destOrd="0" parTransId="{5AC62DAF-5240-4484-9F3C-6CA3540D8A5E}" sibTransId="{40683AB8-3B56-4BC1-AA74-A3B5D6714A2A}"/>
    <dgm:cxn modelId="{8FB7C1EC-0317-479A-9A9A-54278E0799ED}" srcId="{D67E4D47-B71A-4BCE-9037-DE0629E39B78}" destId="{F4A38229-99A3-4FEE-AB59-144DDE340C0E}" srcOrd="2" destOrd="0" parTransId="{528C8278-B011-4105-87C0-B591E628701E}" sibTransId="{A060FA53-FB1B-4A3F-8D69-70A7E0180CA3}"/>
    <dgm:cxn modelId="{4A44502C-E458-430B-8547-89454BA96882}" type="presOf" srcId="{A1849482-7C9E-4393-B814-3B488D4D224E}" destId="{09C5460B-DBE1-4AD2-A653-5530C37B38DA}" srcOrd="0" destOrd="0" presId="urn:microsoft.com/office/officeart/2005/8/layout/vList2"/>
    <dgm:cxn modelId="{1592A23C-C301-4C1D-8482-7341B9345F22}" type="presOf" srcId="{BA0A753F-90B6-426D-9CE4-DED807678537}" destId="{6CFAB83D-ECD0-46C7-8D2B-567E163B140C}" srcOrd="0" destOrd="0" presId="urn:microsoft.com/office/officeart/2005/8/layout/vList2"/>
    <dgm:cxn modelId="{8FAC96D9-A61B-4297-90FE-F8E696686A6E}" type="presOf" srcId="{D67E4D47-B71A-4BCE-9037-DE0629E39B78}" destId="{119FB79F-D46E-4D02-B4E0-074627A1461B}" srcOrd="0" destOrd="0" presId="urn:microsoft.com/office/officeart/2005/8/layout/vList2"/>
    <dgm:cxn modelId="{60C8539A-3A46-4AD5-AC0C-8A8F67B7A733}" srcId="{D67E4D47-B71A-4BCE-9037-DE0629E39B78}" destId="{806318CC-34CD-4D2D-BA67-D43FDBB9D353}" srcOrd="3" destOrd="0" parTransId="{41FB29B7-1855-4F2D-8A9A-FD78756C8B86}" sibTransId="{3FC4D96C-D6C5-40F9-BD0D-4CE1FD0B3E13}"/>
    <dgm:cxn modelId="{33419C46-4481-4221-BA8D-A062C34B3053}" srcId="{D67E4D47-B71A-4BCE-9037-DE0629E39B78}" destId="{A1849482-7C9E-4393-B814-3B488D4D224E}" srcOrd="1" destOrd="0" parTransId="{76158584-86EC-4FC3-AAEE-920CA6634CBF}" sibTransId="{FADF7EE3-1697-45EC-B499-FD26F878B6A2}"/>
    <dgm:cxn modelId="{BB9E8802-EF3B-4776-99AE-2D629D7AC3EA}" type="presOf" srcId="{806318CC-34CD-4D2D-BA67-D43FDBB9D353}" destId="{86BB8D5B-9137-48BA-9296-D85EAD994BB7}" srcOrd="0" destOrd="0" presId="urn:microsoft.com/office/officeart/2005/8/layout/vList2"/>
    <dgm:cxn modelId="{CB36EB76-88A3-4E70-91E4-0DC741774FB2}" type="presParOf" srcId="{119FB79F-D46E-4D02-B4E0-074627A1461B}" destId="{6CFAB83D-ECD0-46C7-8D2B-567E163B140C}" srcOrd="0" destOrd="0" presId="urn:microsoft.com/office/officeart/2005/8/layout/vList2"/>
    <dgm:cxn modelId="{25C55C69-02F1-4FB7-92AB-EF9BF96C382A}" type="presParOf" srcId="{119FB79F-D46E-4D02-B4E0-074627A1461B}" destId="{5C1EBCE4-7B32-4F37-B89A-7E9882DE4501}" srcOrd="1" destOrd="0" presId="urn:microsoft.com/office/officeart/2005/8/layout/vList2"/>
    <dgm:cxn modelId="{6C78B95C-3FEC-4830-BB18-17ECF9ACCE19}" type="presParOf" srcId="{119FB79F-D46E-4D02-B4E0-074627A1461B}" destId="{09C5460B-DBE1-4AD2-A653-5530C37B38DA}" srcOrd="2" destOrd="0" presId="urn:microsoft.com/office/officeart/2005/8/layout/vList2"/>
    <dgm:cxn modelId="{DB884BFD-A540-4A14-96E3-43B36DBE85ED}" type="presParOf" srcId="{119FB79F-D46E-4D02-B4E0-074627A1461B}" destId="{9DCAF448-1C21-42D6-96FD-8F7D129DAF6C}" srcOrd="3" destOrd="0" presId="urn:microsoft.com/office/officeart/2005/8/layout/vList2"/>
    <dgm:cxn modelId="{275B675C-5EB4-424C-A38C-28C5B72B16C7}" type="presParOf" srcId="{119FB79F-D46E-4D02-B4E0-074627A1461B}" destId="{1A3C7A08-D87D-448C-88DA-BCDE59470E3F}" srcOrd="4" destOrd="0" presId="urn:microsoft.com/office/officeart/2005/8/layout/vList2"/>
    <dgm:cxn modelId="{7C0DCA47-D1B7-40B8-9841-647E22B99370}" type="presParOf" srcId="{119FB79F-D46E-4D02-B4E0-074627A1461B}" destId="{5B4B8E97-9796-4E7A-AC04-E6480ACDBB98}" srcOrd="5" destOrd="0" presId="urn:microsoft.com/office/officeart/2005/8/layout/vList2"/>
    <dgm:cxn modelId="{ED97903C-D345-4060-AD15-2A078F034780}" type="presParOf" srcId="{119FB79F-D46E-4D02-B4E0-074627A1461B}" destId="{86BB8D5B-9137-48BA-9296-D85EAD994BB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64DB309-6E31-4947-A0EA-5BB254CFE543}"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E742EAAF-F032-4015-AC87-11A22199652D}">
      <dgm:prSet custT="1"/>
      <dgm:spPr/>
      <dgm:t>
        <a:bodyPr/>
        <a:lstStyle/>
        <a:p>
          <a:pPr rtl="0"/>
          <a:r>
            <a:rPr lang="zh-TW" altLang="en-US" sz="2400" b="1" dirty="0" smtClean="0">
              <a:latin typeface="+mn-ea"/>
              <a:ea typeface="+mn-ea"/>
            </a:rPr>
            <a:t>Ｑ</a:t>
          </a:r>
          <a:r>
            <a:rPr lang="en-US" altLang="zh-TW" sz="2400" b="1" dirty="0" smtClean="0">
              <a:latin typeface="+mn-ea"/>
              <a:ea typeface="+mn-ea"/>
            </a:rPr>
            <a:t>.</a:t>
          </a:r>
          <a:r>
            <a:rPr lang="zh-TW" sz="2400" b="1" dirty="0" smtClean="0">
              <a:latin typeface="+mn-ea"/>
              <a:ea typeface="+mn-ea"/>
            </a:rPr>
            <a:t>圖書館常見「請尊重著作權．勿影印超過三分之一」的標示，請問是不是只要沒有印超過三分之一就是合</a:t>
          </a:r>
          <a:r>
            <a:rPr lang="zh-TW" altLang="en-US" sz="2400" b="1" dirty="0" smtClean="0">
              <a:latin typeface="+mn-ea"/>
              <a:ea typeface="+mn-ea"/>
            </a:rPr>
            <a:t>理使用</a:t>
          </a:r>
          <a:r>
            <a:rPr lang="zh-TW" sz="2400" b="1" dirty="0" smtClean="0">
              <a:latin typeface="+mn-ea"/>
              <a:ea typeface="+mn-ea"/>
            </a:rPr>
            <a:t>？</a:t>
          </a:r>
          <a:endParaRPr lang="zh-TW" sz="2400" dirty="0">
            <a:latin typeface="+mn-ea"/>
            <a:ea typeface="+mn-ea"/>
          </a:endParaRPr>
        </a:p>
      </dgm:t>
    </dgm:pt>
    <dgm:pt modelId="{113CD1D2-D5F5-48AC-A059-B736E7067214}" type="parTrans" cxnId="{6EBEFB79-F610-4D96-A275-F09DE86E3339}">
      <dgm:prSet/>
      <dgm:spPr/>
      <dgm:t>
        <a:bodyPr/>
        <a:lstStyle/>
        <a:p>
          <a:endParaRPr lang="zh-TW" altLang="en-US"/>
        </a:p>
      </dgm:t>
    </dgm:pt>
    <dgm:pt modelId="{6BE0363C-94E5-4DF2-B0A3-1E43338750D0}" type="sibTrans" cxnId="{6EBEFB79-F610-4D96-A275-F09DE86E3339}">
      <dgm:prSet/>
      <dgm:spPr/>
      <dgm:t>
        <a:bodyPr/>
        <a:lstStyle/>
        <a:p>
          <a:endParaRPr lang="zh-TW" altLang="en-US"/>
        </a:p>
      </dgm:t>
    </dgm:pt>
    <dgm:pt modelId="{752F9CB3-F11C-4DED-968C-0164D1EDFCE0}">
      <dgm:prSet custT="1"/>
      <dgm:spPr/>
      <dgm:t>
        <a:bodyPr/>
        <a:lstStyle/>
        <a:p>
          <a:pPr marL="171450" indent="0" rtl="0"/>
          <a:r>
            <a:rPr lang="zh-TW" altLang="en-US" sz="2000" b="1" u="sng" dirty="0" smtClean="0">
              <a:solidFill>
                <a:srgbClr val="000099"/>
              </a:solidFill>
            </a:rPr>
            <a:t>讀者個人</a:t>
          </a:r>
          <a:r>
            <a:rPr lang="zh-TW" altLang="en-US" sz="2000" b="1" dirty="0" smtClean="0">
              <a:solidFill>
                <a:srgbClr val="000099"/>
              </a:solidFill>
            </a:rPr>
            <a:t>自己影印方面，依據著作權法第</a:t>
          </a:r>
          <a:r>
            <a:rPr lang="en-US" altLang="zh-TW" sz="2000" b="1" dirty="0" smtClean="0">
              <a:solidFill>
                <a:srgbClr val="000099"/>
              </a:solidFill>
            </a:rPr>
            <a:t>51</a:t>
          </a:r>
          <a:r>
            <a:rPr lang="zh-TW" altLang="en-US" sz="2000" b="1" dirty="0" smtClean="0">
              <a:solidFill>
                <a:srgbClr val="000099"/>
              </a:solidFill>
            </a:rPr>
            <a:t>條規定：「供個人或家庭為非營利之目的，在合理範圍內，得利用圖書館及非供公眾使用之機器重製已公開發表之著作。」</a:t>
          </a:r>
          <a:endParaRPr lang="zh-TW" sz="2000" b="1" dirty="0">
            <a:solidFill>
              <a:srgbClr val="000099"/>
            </a:solidFill>
          </a:endParaRPr>
        </a:p>
      </dgm:t>
    </dgm:pt>
    <dgm:pt modelId="{B64F3881-4772-4576-9084-39BFDDC682DF}" type="parTrans" cxnId="{FE4D4251-7F22-424C-A0B7-3D3201B219AF}">
      <dgm:prSet/>
      <dgm:spPr/>
      <dgm:t>
        <a:bodyPr/>
        <a:lstStyle/>
        <a:p>
          <a:endParaRPr lang="zh-TW" altLang="en-US"/>
        </a:p>
      </dgm:t>
    </dgm:pt>
    <dgm:pt modelId="{E6564C94-81F3-472B-84FE-A098EC54B4F5}" type="sibTrans" cxnId="{FE4D4251-7F22-424C-A0B7-3D3201B219AF}">
      <dgm:prSet/>
      <dgm:spPr/>
      <dgm:t>
        <a:bodyPr/>
        <a:lstStyle/>
        <a:p>
          <a:endParaRPr lang="zh-TW" altLang="en-US"/>
        </a:p>
      </dgm:t>
    </dgm:pt>
    <dgm:pt modelId="{D817ACAC-946E-46B7-9E05-67F9D842B844}">
      <dgm:prSet custT="1"/>
      <dgm:spPr/>
      <dgm:t>
        <a:bodyPr/>
        <a:lstStyle/>
        <a:p>
          <a:pPr marL="171450" indent="0" rtl="0"/>
          <a:r>
            <a:rPr lang="zh-TW" altLang="en-US" sz="2000" b="1" dirty="0" smtClean="0">
              <a:solidFill>
                <a:srgbClr val="C00000"/>
              </a:solidFill>
            </a:rPr>
            <a:t>其合理範圍須依個案認定，</a:t>
          </a:r>
          <a:r>
            <a:rPr lang="zh-TW" altLang="en-US" sz="2000" b="1" dirty="0" smtClean="0">
              <a:latin typeface="+mn-ea"/>
              <a:ea typeface="+mn-ea"/>
            </a:rPr>
            <a:t>並未規定影印不超過三分之一，是合理使用，在具體個案中，由司法機關認定之。</a:t>
          </a:r>
          <a:endParaRPr lang="zh-TW" sz="2000" b="1" dirty="0">
            <a:solidFill>
              <a:srgbClr val="000099"/>
            </a:solidFill>
          </a:endParaRPr>
        </a:p>
      </dgm:t>
    </dgm:pt>
    <dgm:pt modelId="{064BAE19-8678-4793-9B29-A134F2F129E6}" type="parTrans" cxnId="{0B2F0AF7-ADB3-4F71-9B81-5BF6A1E70D3E}">
      <dgm:prSet/>
      <dgm:spPr/>
      <dgm:t>
        <a:bodyPr/>
        <a:lstStyle/>
        <a:p>
          <a:endParaRPr lang="zh-TW" altLang="en-US"/>
        </a:p>
      </dgm:t>
    </dgm:pt>
    <dgm:pt modelId="{822AC3A9-1EC2-4AE5-AEFA-F6180FCA5D08}" type="sibTrans" cxnId="{0B2F0AF7-ADB3-4F71-9B81-5BF6A1E70D3E}">
      <dgm:prSet/>
      <dgm:spPr/>
      <dgm:t>
        <a:bodyPr/>
        <a:lstStyle/>
        <a:p>
          <a:endParaRPr lang="zh-TW" altLang="en-US"/>
        </a:p>
      </dgm:t>
    </dgm:pt>
    <dgm:pt modelId="{C119283E-1C87-4A1F-A60C-83FD2D8EB8CB}">
      <dgm:prSet custT="1"/>
      <dgm:spPr>
        <a:noFill/>
        <a:ln>
          <a:solidFill>
            <a:schemeClr val="accent2">
              <a:lumMod val="75000"/>
            </a:schemeClr>
          </a:solidFill>
        </a:ln>
      </dgm:spPr>
      <dgm:t>
        <a:bodyPr/>
        <a:lstStyle/>
        <a:p>
          <a:pPr marL="171450" indent="0" rtl="0"/>
          <a:r>
            <a:rPr lang="zh-TW" altLang="en-US" sz="2000" dirty="0" smtClean="0"/>
            <a:t>世界各國著作權法少見明文規定可以合理使用的數量，</a:t>
          </a:r>
          <a:r>
            <a:rPr lang="zh-TW" altLang="en-US" sz="2000" dirty="0" smtClean="0"/>
            <a:t>澳洲著作權法第</a:t>
          </a:r>
          <a:r>
            <a:rPr lang="en-US" altLang="zh-TW" sz="2000" dirty="0" smtClean="0"/>
            <a:t>10</a:t>
          </a:r>
          <a:r>
            <a:rPr lang="zh-TW" altLang="en-US" sz="2000" dirty="0" smtClean="0"/>
            <a:t>條第</a:t>
          </a:r>
          <a:r>
            <a:rPr lang="en-US" altLang="zh-TW" sz="2000" dirty="0" smtClean="0"/>
            <a:t>2</a:t>
          </a:r>
          <a:r>
            <a:rPr lang="zh-TW" altLang="en-US" sz="2000" dirty="0" smtClean="0"/>
            <a:t>項明定「不得超過一本書的一個章節或</a:t>
          </a:r>
          <a:r>
            <a:rPr lang="en-US" altLang="zh-TW" sz="2000" dirty="0" smtClean="0"/>
            <a:t>10%</a:t>
          </a:r>
          <a:r>
            <a:rPr lang="zh-TW" altLang="en-US" sz="2000" dirty="0" smtClean="0"/>
            <a:t>」，因此影印超過</a:t>
          </a:r>
          <a:r>
            <a:rPr lang="en-US" altLang="zh-TW" sz="2000" dirty="0" smtClean="0"/>
            <a:t>10%</a:t>
          </a:r>
          <a:r>
            <a:rPr lang="zh-TW" altLang="en-US" sz="2000" dirty="0" smtClean="0"/>
            <a:t>都</a:t>
          </a:r>
          <a:r>
            <a:rPr lang="zh-TW" altLang="en-US" sz="2000" dirty="0" smtClean="0"/>
            <a:t>要授權，三分之一並不是合理使用。</a:t>
          </a:r>
          <a:endParaRPr lang="zh-TW" sz="2000" b="1" dirty="0">
            <a:solidFill>
              <a:srgbClr val="000099"/>
            </a:solidFill>
          </a:endParaRPr>
        </a:p>
      </dgm:t>
    </dgm:pt>
    <dgm:pt modelId="{BDD14CFB-3CD1-4513-A839-A5366F72E48C}" type="parTrans" cxnId="{B1E4296B-09F9-44D0-9CA7-89A8191E4DB0}">
      <dgm:prSet/>
      <dgm:spPr/>
      <dgm:t>
        <a:bodyPr/>
        <a:lstStyle/>
        <a:p>
          <a:endParaRPr lang="zh-TW" altLang="en-US"/>
        </a:p>
      </dgm:t>
    </dgm:pt>
    <dgm:pt modelId="{3E29A3E7-2B4A-4CA5-96D0-D1B655626F14}" type="sibTrans" cxnId="{B1E4296B-09F9-44D0-9CA7-89A8191E4DB0}">
      <dgm:prSet/>
      <dgm:spPr/>
      <dgm:t>
        <a:bodyPr/>
        <a:lstStyle/>
        <a:p>
          <a:endParaRPr lang="zh-TW" altLang="en-US"/>
        </a:p>
      </dgm:t>
    </dgm:pt>
    <dgm:pt modelId="{57893613-0E7C-4748-8281-2871ED6B5F09}">
      <dgm:prSet custT="1"/>
      <dgm:spPr>
        <a:noFill/>
        <a:ln>
          <a:solidFill>
            <a:schemeClr val="accent2">
              <a:lumMod val="75000"/>
            </a:schemeClr>
          </a:solidFill>
        </a:ln>
      </dgm:spPr>
      <dgm:t>
        <a:bodyPr/>
        <a:lstStyle/>
        <a:p>
          <a:pPr marL="271463" indent="-100013" rtl="0"/>
          <a:r>
            <a:rPr lang="en-US" altLang="zh-TW" sz="1800" b="1" dirty="0" smtClean="0">
              <a:solidFill>
                <a:srgbClr val="7030A0"/>
              </a:solidFill>
            </a:rPr>
            <a:t>93</a:t>
          </a:r>
          <a:r>
            <a:rPr lang="zh-TW" altLang="en-US" sz="1800" b="1" dirty="0" smtClean="0">
              <a:solidFill>
                <a:srgbClr val="7030A0"/>
              </a:solidFill>
            </a:rPr>
            <a:t>年間智慧局曾經進行協議，過程中台北市出版公會調查結果顯示</a:t>
          </a:r>
          <a:r>
            <a:rPr lang="en-US" altLang="zh-TW" sz="1800" b="1" dirty="0" smtClean="0">
              <a:solidFill>
                <a:srgbClr val="7030A0"/>
              </a:solidFill>
            </a:rPr>
            <a:t>10%</a:t>
          </a:r>
          <a:r>
            <a:rPr lang="zh-TW" altLang="en-US" sz="1800" b="1" dirty="0" smtClean="0">
              <a:solidFill>
                <a:srgbClr val="7030A0"/>
              </a:solidFill>
            </a:rPr>
            <a:t>是大多數會員認可的範圍，可供參考。</a:t>
          </a:r>
          <a:endParaRPr lang="zh-TW" sz="1800" b="1" dirty="0">
            <a:solidFill>
              <a:srgbClr val="7030A0"/>
            </a:solidFill>
          </a:endParaRPr>
        </a:p>
      </dgm:t>
    </dgm:pt>
    <dgm:pt modelId="{ED5ED67A-0968-444E-BD6B-418B424B43E0}" type="parTrans" cxnId="{46225F89-5CF9-4ADD-AE36-9C0B686BDF38}">
      <dgm:prSet/>
      <dgm:spPr/>
      <dgm:t>
        <a:bodyPr/>
        <a:lstStyle/>
        <a:p>
          <a:endParaRPr lang="zh-TW" altLang="en-US"/>
        </a:p>
      </dgm:t>
    </dgm:pt>
    <dgm:pt modelId="{5C78160D-A724-4D31-B014-41E8499939CE}" type="sibTrans" cxnId="{46225F89-5CF9-4ADD-AE36-9C0B686BDF38}">
      <dgm:prSet/>
      <dgm:spPr/>
      <dgm:t>
        <a:bodyPr/>
        <a:lstStyle/>
        <a:p>
          <a:endParaRPr lang="zh-TW" altLang="en-US"/>
        </a:p>
      </dgm:t>
    </dgm:pt>
    <dgm:pt modelId="{28A53E0F-FA2B-4339-B64C-7CB7A68AA2A0}" type="pres">
      <dgm:prSet presAssocID="{564DB309-6E31-4947-A0EA-5BB254CFE543}" presName="linear" presStyleCnt="0">
        <dgm:presLayoutVars>
          <dgm:animLvl val="lvl"/>
          <dgm:resizeHandles val="exact"/>
        </dgm:presLayoutVars>
      </dgm:prSet>
      <dgm:spPr/>
      <dgm:t>
        <a:bodyPr/>
        <a:lstStyle/>
        <a:p>
          <a:endParaRPr lang="zh-TW" altLang="en-US"/>
        </a:p>
      </dgm:t>
    </dgm:pt>
    <dgm:pt modelId="{81F9F188-E36D-40C9-8386-C5C991B941BF}" type="pres">
      <dgm:prSet presAssocID="{E742EAAF-F032-4015-AC87-11A22199652D}" presName="parentText" presStyleLbl="node1" presStyleIdx="0" presStyleCnt="1" custScaleY="321493" custLinFactNeighborY="-7056">
        <dgm:presLayoutVars>
          <dgm:chMax val="0"/>
          <dgm:bulletEnabled val="1"/>
        </dgm:presLayoutVars>
      </dgm:prSet>
      <dgm:spPr/>
      <dgm:t>
        <a:bodyPr/>
        <a:lstStyle/>
        <a:p>
          <a:endParaRPr lang="zh-TW" altLang="en-US"/>
        </a:p>
      </dgm:t>
    </dgm:pt>
    <dgm:pt modelId="{D8BEA778-0C2F-4E7D-9F64-5B78F457D2B9}" type="pres">
      <dgm:prSet presAssocID="{E742EAAF-F032-4015-AC87-11A22199652D}" presName="childText" presStyleLbl="revTx" presStyleIdx="0" presStyleCnt="1" custScaleX="100000" custScaleY="105075" custLinFactNeighborX="-961" custLinFactNeighborY="92765">
        <dgm:presLayoutVars>
          <dgm:bulletEnabled val="1"/>
        </dgm:presLayoutVars>
      </dgm:prSet>
      <dgm:spPr/>
      <dgm:t>
        <a:bodyPr/>
        <a:lstStyle/>
        <a:p>
          <a:endParaRPr lang="zh-TW" altLang="en-US"/>
        </a:p>
      </dgm:t>
    </dgm:pt>
  </dgm:ptLst>
  <dgm:cxnLst>
    <dgm:cxn modelId="{7D2BB3FB-E7C5-4C1D-91F2-B1B17A72F602}" type="presOf" srcId="{D817ACAC-946E-46B7-9E05-67F9D842B844}" destId="{D8BEA778-0C2F-4E7D-9F64-5B78F457D2B9}" srcOrd="0" destOrd="1" presId="urn:microsoft.com/office/officeart/2005/8/layout/vList2"/>
    <dgm:cxn modelId="{553D56A7-5D0C-46BE-86C9-D7BBEE37E071}" type="presOf" srcId="{564DB309-6E31-4947-A0EA-5BB254CFE543}" destId="{28A53E0F-FA2B-4339-B64C-7CB7A68AA2A0}" srcOrd="0" destOrd="0" presId="urn:microsoft.com/office/officeart/2005/8/layout/vList2"/>
    <dgm:cxn modelId="{B1E4296B-09F9-44D0-9CA7-89A8191E4DB0}" srcId="{E742EAAF-F032-4015-AC87-11A22199652D}" destId="{C119283E-1C87-4A1F-A60C-83FD2D8EB8CB}" srcOrd="2" destOrd="0" parTransId="{BDD14CFB-3CD1-4513-A839-A5366F72E48C}" sibTransId="{3E29A3E7-2B4A-4CA5-96D0-D1B655626F14}"/>
    <dgm:cxn modelId="{6EBEFB79-F610-4D96-A275-F09DE86E3339}" srcId="{564DB309-6E31-4947-A0EA-5BB254CFE543}" destId="{E742EAAF-F032-4015-AC87-11A22199652D}" srcOrd="0" destOrd="0" parTransId="{113CD1D2-D5F5-48AC-A059-B736E7067214}" sibTransId="{6BE0363C-94E5-4DF2-B0A3-1E43338750D0}"/>
    <dgm:cxn modelId="{BB9C5F83-BA4F-4140-AD87-43B60CFB2BEE}" type="presOf" srcId="{E742EAAF-F032-4015-AC87-11A22199652D}" destId="{81F9F188-E36D-40C9-8386-C5C991B941BF}" srcOrd="0" destOrd="0" presId="urn:microsoft.com/office/officeart/2005/8/layout/vList2"/>
    <dgm:cxn modelId="{DA1A116E-2ECE-4CD5-80A1-3D18ECE4C7B6}" type="presOf" srcId="{752F9CB3-F11C-4DED-968C-0164D1EDFCE0}" destId="{D8BEA778-0C2F-4E7D-9F64-5B78F457D2B9}" srcOrd="0" destOrd="0" presId="urn:microsoft.com/office/officeart/2005/8/layout/vList2"/>
    <dgm:cxn modelId="{340CDC49-F40C-42B3-8227-C1926017AA38}" type="presOf" srcId="{C119283E-1C87-4A1F-A60C-83FD2D8EB8CB}" destId="{D8BEA778-0C2F-4E7D-9F64-5B78F457D2B9}" srcOrd="0" destOrd="2" presId="urn:microsoft.com/office/officeart/2005/8/layout/vList2"/>
    <dgm:cxn modelId="{1257D9FF-3414-4E1F-B679-55157430C659}" type="presOf" srcId="{57893613-0E7C-4748-8281-2871ED6B5F09}" destId="{D8BEA778-0C2F-4E7D-9F64-5B78F457D2B9}" srcOrd="0" destOrd="3" presId="urn:microsoft.com/office/officeart/2005/8/layout/vList2"/>
    <dgm:cxn modelId="{0B2F0AF7-ADB3-4F71-9B81-5BF6A1E70D3E}" srcId="{E742EAAF-F032-4015-AC87-11A22199652D}" destId="{D817ACAC-946E-46B7-9E05-67F9D842B844}" srcOrd="1" destOrd="0" parTransId="{064BAE19-8678-4793-9B29-A134F2F129E6}" sibTransId="{822AC3A9-1EC2-4AE5-AEFA-F6180FCA5D08}"/>
    <dgm:cxn modelId="{46225F89-5CF9-4ADD-AE36-9C0B686BDF38}" srcId="{E742EAAF-F032-4015-AC87-11A22199652D}" destId="{57893613-0E7C-4748-8281-2871ED6B5F09}" srcOrd="3" destOrd="0" parTransId="{ED5ED67A-0968-444E-BD6B-418B424B43E0}" sibTransId="{5C78160D-A724-4D31-B014-41E8499939CE}"/>
    <dgm:cxn modelId="{FE4D4251-7F22-424C-A0B7-3D3201B219AF}" srcId="{E742EAAF-F032-4015-AC87-11A22199652D}" destId="{752F9CB3-F11C-4DED-968C-0164D1EDFCE0}" srcOrd="0" destOrd="0" parTransId="{B64F3881-4772-4576-9084-39BFDDC682DF}" sibTransId="{E6564C94-81F3-472B-84FE-A098EC54B4F5}"/>
    <dgm:cxn modelId="{EF70C03D-97B5-46E2-8F5F-A0800054E8FB}" type="presParOf" srcId="{28A53E0F-FA2B-4339-B64C-7CB7A68AA2A0}" destId="{81F9F188-E36D-40C9-8386-C5C991B941BF}" srcOrd="0" destOrd="0" presId="urn:microsoft.com/office/officeart/2005/8/layout/vList2"/>
    <dgm:cxn modelId="{7F761186-5D09-42C1-AE94-9E5E7CC6C9B7}" type="presParOf" srcId="{28A53E0F-FA2B-4339-B64C-7CB7A68AA2A0}" destId="{D8BEA778-0C2F-4E7D-9F64-5B78F457D2B9}"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A830F33-EBE2-43BC-99BB-2523BC9ABE42}"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D2F37777-E823-4D3F-A372-5F327772F4E4}">
      <dgm:prSet phldrT="[文字]" custT="1"/>
      <dgm:spPr/>
      <dgm:t>
        <a:bodyPr/>
        <a:lstStyle/>
        <a:p>
          <a:pPr marL="87313" indent="-87313"/>
          <a:r>
            <a:rPr lang="zh-TW" altLang="en-US" sz="1300" dirty="0" smtClean="0">
              <a:latin typeface="標楷體"/>
              <a:ea typeface="標楷體"/>
            </a:rPr>
            <a:t>★</a:t>
          </a:r>
          <a:r>
            <a:rPr lang="zh-TW" altLang="en-US" sz="1800" dirty="0" smtClean="0">
              <a:effectLst/>
            </a:rPr>
            <a:t>依著作權法第</a:t>
          </a:r>
          <a:r>
            <a:rPr lang="en-US" altLang="zh-TW" sz="1800" dirty="0" smtClean="0">
              <a:effectLst/>
            </a:rPr>
            <a:t>46</a:t>
          </a:r>
          <a:r>
            <a:rPr lang="zh-TW" altLang="en-US" sz="1800" dirty="0" smtClean="0">
              <a:effectLst/>
            </a:rPr>
            <a:t>條第</a:t>
          </a:r>
          <a:r>
            <a:rPr lang="en-US" altLang="zh-TW" sz="1800" dirty="0" smtClean="0">
              <a:effectLst/>
            </a:rPr>
            <a:t>1</a:t>
          </a:r>
          <a:r>
            <a:rPr lang="zh-TW" altLang="en-US" sz="1800" dirty="0" smtClean="0">
              <a:effectLst/>
            </a:rPr>
            <a:t>項規定，依法設立各級學校及老師，得為授課需要，</a:t>
          </a:r>
          <a:r>
            <a:rPr lang="zh-TW" altLang="en-US" sz="1800" b="1" dirty="0" smtClean="0">
              <a:effectLst/>
            </a:rPr>
            <a:t>在合理範圍內重製</a:t>
          </a:r>
          <a:r>
            <a:rPr lang="zh-TW" altLang="en-US" sz="1800" dirty="0" smtClean="0">
              <a:effectLst/>
            </a:rPr>
            <a:t>他人已公開發表之著作並散布之</a:t>
          </a:r>
          <a:r>
            <a:rPr lang="en-US" altLang="zh-TW" sz="1800" dirty="0" smtClean="0">
              <a:effectLst/>
            </a:rPr>
            <a:t>(</a:t>
          </a:r>
          <a:r>
            <a:rPr lang="zh-TW" altLang="en-US" sz="1800" dirty="0" smtClean="0">
              <a:effectLst/>
            </a:rPr>
            <a:t>本法第</a:t>
          </a:r>
          <a:r>
            <a:rPr lang="en-US" altLang="zh-TW" sz="1800" dirty="0" smtClean="0">
              <a:effectLst/>
            </a:rPr>
            <a:t>63</a:t>
          </a:r>
          <a:r>
            <a:rPr lang="zh-TW" altLang="en-US" sz="1800" dirty="0" smtClean="0">
              <a:effectLst/>
            </a:rPr>
            <a:t>條第</a:t>
          </a:r>
          <a:r>
            <a:rPr lang="en-US" altLang="zh-TW" sz="1800" dirty="0" smtClean="0">
              <a:effectLst/>
            </a:rPr>
            <a:t>3</a:t>
          </a:r>
          <a:r>
            <a:rPr lang="zh-TW" altLang="en-US" sz="1800" dirty="0" smtClean="0">
              <a:effectLst/>
            </a:rPr>
            <a:t>項）。</a:t>
          </a:r>
          <a:endParaRPr lang="zh-TW" altLang="en-US" sz="1800" dirty="0"/>
        </a:p>
      </dgm:t>
    </dgm:pt>
    <dgm:pt modelId="{9E6865A3-C029-4380-8BDF-A95855E9060B}" type="parTrans" cxnId="{AF6E7D36-06BE-4E74-84AC-48FCC03664A1}">
      <dgm:prSet/>
      <dgm:spPr/>
      <dgm:t>
        <a:bodyPr/>
        <a:lstStyle/>
        <a:p>
          <a:endParaRPr lang="zh-TW" altLang="en-US"/>
        </a:p>
      </dgm:t>
    </dgm:pt>
    <dgm:pt modelId="{692E7FBA-49A9-483F-ABFB-0CF277BC103E}" type="sibTrans" cxnId="{AF6E7D36-06BE-4E74-84AC-48FCC03664A1}">
      <dgm:prSet/>
      <dgm:spPr/>
      <dgm:t>
        <a:bodyPr/>
        <a:lstStyle/>
        <a:p>
          <a:endParaRPr lang="zh-TW" altLang="en-US"/>
        </a:p>
      </dgm:t>
    </dgm:pt>
    <dgm:pt modelId="{2E16E34C-60DA-428A-A704-74C6843EE878}">
      <dgm:prSet phldrT="[文字]" custT="1"/>
      <dgm:spPr/>
      <dgm:t>
        <a:bodyPr/>
        <a:lstStyle/>
        <a:p>
          <a:pPr marL="271463" indent="-271463"/>
          <a:r>
            <a:rPr lang="zh-TW" altLang="en-US" sz="1800" dirty="0" smtClean="0">
              <a:latin typeface="標楷體"/>
              <a:ea typeface="標楷體"/>
            </a:rPr>
            <a:t>★</a:t>
          </a:r>
          <a:r>
            <a:rPr lang="zh-TW" altLang="en-US" sz="1800" dirty="0" smtClean="0">
              <a:effectLst/>
            </a:rPr>
            <a:t>由於教科書本即預定賣給研修該課程之學生，該類著作之主要市場即學校之學生，因而欲以教科書在學校內之重製取代本應由學生購買教科書之作法，</a:t>
          </a:r>
          <a:r>
            <a:rPr lang="zh-TW" altLang="en-US" sz="1800" b="1" dirty="0" smtClean="0">
              <a:solidFill>
                <a:srgbClr val="0D24D1"/>
              </a:solidFill>
              <a:effectLst/>
            </a:rPr>
            <a:t>除非所使用之比例甚少，否則會有市場取代之效果</a:t>
          </a:r>
          <a:r>
            <a:rPr lang="zh-TW" altLang="en-US" sz="1800" b="1" dirty="0" smtClean="0">
              <a:solidFill>
                <a:srgbClr val="0D24D1"/>
              </a:solidFill>
              <a:effectLst/>
            </a:rPr>
            <a:t>，減損著作權人的經濟利益，較</a:t>
          </a:r>
          <a:r>
            <a:rPr lang="zh-TW" altLang="en-US" sz="1800" b="1" dirty="0" smtClean="0">
              <a:solidFill>
                <a:srgbClr val="0D24D1"/>
              </a:solidFill>
              <a:effectLst/>
            </a:rPr>
            <a:t>有可能構成「有害於著作財產權人之利益」而無法主張合理使用</a:t>
          </a:r>
          <a:r>
            <a:rPr lang="zh-TW" altLang="en-US" sz="1800" dirty="0" smtClean="0">
              <a:effectLst/>
            </a:rPr>
            <a:t>。</a:t>
          </a:r>
          <a:r>
            <a:rPr lang="en-US" altLang="zh-TW" sz="1600" b="1" dirty="0" smtClean="0">
              <a:solidFill>
                <a:srgbClr val="0D24D1"/>
              </a:solidFill>
              <a:effectLst/>
            </a:rPr>
            <a:t>(</a:t>
          </a:r>
          <a:r>
            <a:rPr lang="zh-TW" altLang="en-US" sz="1600" b="1" dirty="0" smtClean="0">
              <a:solidFill>
                <a:srgbClr val="0D24D1"/>
              </a:solidFill>
              <a:effectLst/>
            </a:rPr>
            <a:t>請參考</a:t>
          </a:r>
          <a:r>
            <a:rPr lang="en-US" altLang="zh-TW" sz="1600" b="1" dirty="0" smtClean="0">
              <a:solidFill>
                <a:srgbClr val="0D24D1"/>
              </a:solidFill>
              <a:effectLst/>
            </a:rPr>
            <a:t>98</a:t>
          </a:r>
          <a:r>
            <a:rPr lang="zh-TW" altLang="en-US" sz="1600" b="1" dirty="0" smtClean="0">
              <a:solidFill>
                <a:srgbClr val="0D24D1"/>
              </a:solidFill>
              <a:effectLst/>
            </a:rPr>
            <a:t>年</a:t>
          </a:r>
          <a:r>
            <a:rPr lang="en-US" altLang="zh-TW" sz="1600" b="1" dirty="0" smtClean="0">
              <a:solidFill>
                <a:srgbClr val="0D24D1"/>
              </a:solidFill>
              <a:effectLst/>
            </a:rPr>
            <a:t>06</a:t>
          </a:r>
          <a:r>
            <a:rPr lang="zh-TW" altLang="en-US" sz="1600" b="1" dirty="0" smtClean="0">
              <a:solidFill>
                <a:srgbClr val="0D24D1"/>
              </a:solidFill>
              <a:effectLst/>
            </a:rPr>
            <a:t>月</a:t>
          </a:r>
          <a:r>
            <a:rPr lang="en-US" altLang="zh-TW" sz="1600" b="1" dirty="0" smtClean="0">
              <a:solidFill>
                <a:srgbClr val="0D24D1"/>
              </a:solidFill>
              <a:effectLst/>
            </a:rPr>
            <a:t>22</a:t>
          </a:r>
          <a:r>
            <a:rPr lang="zh-TW" altLang="en-US" sz="1600" b="1" dirty="0" smtClean="0">
              <a:solidFill>
                <a:srgbClr val="0D24D1"/>
              </a:solidFill>
              <a:effectLst/>
            </a:rPr>
            <a:t>日 電子郵件</a:t>
          </a:r>
          <a:r>
            <a:rPr lang="en-US" altLang="zh-TW" sz="1600" b="1" dirty="0" smtClean="0">
              <a:solidFill>
                <a:srgbClr val="0D24D1"/>
              </a:solidFill>
              <a:effectLst/>
            </a:rPr>
            <a:t>980622a) </a:t>
          </a:r>
          <a:endParaRPr lang="zh-TW" altLang="en-US" sz="1600" b="1" dirty="0">
            <a:solidFill>
              <a:srgbClr val="0D24D1"/>
            </a:solidFill>
          </a:endParaRPr>
        </a:p>
      </dgm:t>
    </dgm:pt>
    <dgm:pt modelId="{38F6F81B-B2FD-420D-8B2A-8B7157AF46FB}" type="sibTrans" cxnId="{11CA5112-E2E4-4B6D-B41D-B88CBFB8D230}">
      <dgm:prSet/>
      <dgm:spPr/>
      <dgm:t>
        <a:bodyPr/>
        <a:lstStyle/>
        <a:p>
          <a:endParaRPr lang="zh-TW" altLang="en-US"/>
        </a:p>
      </dgm:t>
    </dgm:pt>
    <dgm:pt modelId="{50A93FDD-89E6-49CC-A840-8E43D22488B9}" type="parTrans" cxnId="{11CA5112-E2E4-4B6D-B41D-B88CBFB8D230}">
      <dgm:prSet/>
      <dgm:spPr/>
      <dgm:t>
        <a:bodyPr/>
        <a:lstStyle/>
        <a:p>
          <a:endParaRPr lang="zh-TW" altLang="en-US"/>
        </a:p>
      </dgm:t>
    </dgm:pt>
    <dgm:pt modelId="{E8D5E585-0893-4316-BF99-DEA07769EF2B}">
      <dgm:prSet phldrT="[文字]" custT="1"/>
      <dgm:spPr/>
      <dgm:t>
        <a:bodyPr/>
        <a:lstStyle/>
        <a:p>
          <a:pPr marL="271463" indent="-271463"/>
          <a:r>
            <a:rPr lang="zh-TW" altLang="en-US" sz="1800" dirty="0" smtClean="0">
              <a:latin typeface="標楷體"/>
              <a:ea typeface="標楷體"/>
            </a:rPr>
            <a:t>◆</a:t>
          </a:r>
          <a:r>
            <a:rPr lang="zh-TW" altLang="en-US" sz="1800" dirty="0" smtClean="0">
              <a:effectLst/>
            </a:rPr>
            <a:t>依第</a:t>
          </a:r>
          <a:r>
            <a:rPr lang="en-US" altLang="zh-TW" sz="1800" dirty="0" smtClean="0">
              <a:effectLst/>
            </a:rPr>
            <a:t>46</a:t>
          </a:r>
          <a:r>
            <a:rPr lang="zh-TW" altLang="en-US" sz="1800" dirty="0" smtClean="0">
              <a:effectLst/>
            </a:rPr>
            <a:t>條第</a:t>
          </a:r>
          <a:r>
            <a:rPr lang="en-US" altLang="zh-TW" sz="1800" dirty="0" smtClean="0">
              <a:effectLst/>
            </a:rPr>
            <a:t>2</a:t>
          </a:r>
          <a:r>
            <a:rPr lang="zh-TW" altLang="en-US" sz="1800" dirty="0" smtClean="0">
              <a:effectLst/>
            </a:rPr>
            <a:t>項規定，此處所稱「合理範圍」，尚</a:t>
          </a:r>
          <a:r>
            <a:rPr lang="zh-TW" altLang="en-US" sz="1800" b="1" dirty="0" smtClean="0">
              <a:solidFill>
                <a:srgbClr val="C00000"/>
              </a:solidFill>
              <a:effectLst/>
            </a:rPr>
            <a:t>須衡量該著作之種類、用途及其重製物之數量，方法，如其「重製」有害於著作財產權人之利益者，則無法主張合理使用</a:t>
          </a:r>
          <a:r>
            <a:rPr lang="zh-TW" altLang="en-US" sz="1800" dirty="0" smtClean="0">
              <a:effectLst/>
            </a:rPr>
            <a:t>，而需事先取得著作財產權人之同意，始得為之。</a:t>
          </a:r>
          <a:endParaRPr lang="zh-TW" altLang="en-US" sz="1800" dirty="0"/>
        </a:p>
      </dgm:t>
    </dgm:pt>
    <dgm:pt modelId="{DBEEC70E-209B-4539-8344-A621D8DF7779}" type="parTrans" cxnId="{EC592F44-0DCB-4C58-AF21-37EC3D97F358}">
      <dgm:prSet/>
      <dgm:spPr/>
      <dgm:t>
        <a:bodyPr/>
        <a:lstStyle/>
        <a:p>
          <a:endParaRPr lang="zh-TW" altLang="en-US"/>
        </a:p>
      </dgm:t>
    </dgm:pt>
    <dgm:pt modelId="{7A87D566-234A-4DAB-B159-BE15BC22C7E2}" type="sibTrans" cxnId="{EC592F44-0DCB-4C58-AF21-37EC3D97F358}">
      <dgm:prSet/>
      <dgm:spPr/>
      <dgm:t>
        <a:bodyPr/>
        <a:lstStyle/>
        <a:p>
          <a:endParaRPr lang="zh-TW" altLang="en-US"/>
        </a:p>
      </dgm:t>
    </dgm:pt>
    <dgm:pt modelId="{8C222549-724E-4FCB-AFEE-007556C51ECD}" type="pres">
      <dgm:prSet presAssocID="{DA830F33-EBE2-43BC-99BB-2523BC9ABE42}" presName="outerComposite" presStyleCnt="0">
        <dgm:presLayoutVars>
          <dgm:chMax val="5"/>
          <dgm:dir/>
          <dgm:resizeHandles val="exact"/>
        </dgm:presLayoutVars>
      </dgm:prSet>
      <dgm:spPr/>
      <dgm:t>
        <a:bodyPr/>
        <a:lstStyle/>
        <a:p>
          <a:endParaRPr lang="zh-TW" altLang="en-US"/>
        </a:p>
      </dgm:t>
    </dgm:pt>
    <dgm:pt modelId="{D037CC44-5F56-40D3-9702-41A53CEA4EBA}" type="pres">
      <dgm:prSet presAssocID="{DA830F33-EBE2-43BC-99BB-2523BC9ABE42}" presName="dummyMaxCanvas" presStyleCnt="0">
        <dgm:presLayoutVars/>
      </dgm:prSet>
      <dgm:spPr/>
    </dgm:pt>
    <dgm:pt modelId="{BB09FD90-C70F-44F9-A2AE-F63530D11FD1}" type="pres">
      <dgm:prSet presAssocID="{DA830F33-EBE2-43BC-99BB-2523BC9ABE42}" presName="ThreeNodes_1" presStyleLbl="node1" presStyleIdx="0" presStyleCnt="3" custScaleX="106194" custScaleY="74519" custLinFactNeighborX="2234" custLinFactNeighborY="1042">
        <dgm:presLayoutVars>
          <dgm:bulletEnabled val="1"/>
        </dgm:presLayoutVars>
      </dgm:prSet>
      <dgm:spPr/>
      <dgm:t>
        <a:bodyPr/>
        <a:lstStyle/>
        <a:p>
          <a:endParaRPr lang="zh-TW" altLang="en-US"/>
        </a:p>
      </dgm:t>
    </dgm:pt>
    <dgm:pt modelId="{78C483AC-804A-4094-823F-CB5B8B345B7A}" type="pres">
      <dgm:prSet presAssocID="{DA830F33-EBE2-43BC-99BB-2523BC9ABE42}" presName="ThreeNodes_2" presStyleLbl="node1" presStyleIdx="1" presStyleCnt="3" custScaleX="108286" custScaleY="115920" custLinFactNeighborX="-1577" custLinFactNeighborY="-20405">
        <dgm:presLayoutVars>
          <dgm:bulletEnabled val="1"/>
        </dgm:presLayoutVars>
      </dgm:prSet>
      <dgm:spPr/>
      <dgm:t>
        <a:bodyPr/>
        <a:lstStyle/>
        <a:p>
          <a:endParaRPr lang="zh-TW" altLang="en-US"/>
        </a:p>
      </dgm:t>
    </dgm:pt>
    <dgm:pt modelId="{F0249BCF-4E7A-4E71-9794-4306DC5F7165}" type="pres">
      <dgm:prSet presAssocID="{DA830F33-EBE2-43BC-99BB-2523BC9ABE42}" presName="ThreeNodes_3" presStyleLbl="node1" presStyleIdx="2" presStyleCnt="3" custScaleX="114085" custScaleY="141667" custLinFactNeighborX="-2871" custLinFactNeighborY="-6250">
        <dgm:presLayoutVars>
          <dgm:bulletEnabled val="1"/>
        </dgm:presLayoutVars>
      </dgm:prSet>
      <dgm:spPr/>
      <dgm:t>
        <a:bodyPr/>
        <a:lstStyle/>
        <a:p>
          <a:endParaRPr lang="zh-TW" altLang="en-US"/>
        </a:p>
      </dgm:t>
    </dgm:pt>
    <dgm:pt modelId="{EF8A1E03-47F8-45D4-9880-C89A1E960D23}" type="pres">
      <dgm:prSet presAssocID="{DA830F33-EBE2-43BC-99BB-2523BC9ABE42}" presName="ThreeConn_1-2" presStyleLbl="fgAccFollowNode1" presStyleIdx="0" presStyleCnt="2">
        <dgm:presLayoutVars>
          <dgm:bulletEnabled val="1"/>
        </dgm:presLayoutVars>
      </dgm:prSet>
      <dgm:spPr/>
      <dgm:t>
        <a:bodyPr/>
        <a:lstStyle/>
        <a:p>
          <a:endParaRPr lang="zh-TW" altLang="en-US"/>
        </a:p>
      </dgm:t>
    </dgm:pt>
    <dgm:pt modelId="{3189F4D4-BA93-4CBF-AB76-8238E229BDF9}" type="pres">
      <dgm:prSet presAssocID="{DA830F33-EBE2-43BC-99BB-2523BC9ABE42}" presName="ThreeConn_2-3" presStyleLbl="fgAccFollowNode1" presStyleIdx="1" presStyleCnt="2">
        <dgm:presLayoutVars>
          <dgm:bulletEnabled val="1"/>
        </dgm:presLayoutVars>
      </dgm:prSet>
      <dgm:spPr/>
      <dgm:t>
        <a:bodyPr/>
        <a:lstStyle/>
        <a:p>
          <a:endParaRPr lang="zh-TW" altLang="en-US"/>
        </a:p>
      </dgm:t>
    </dgm:pt>
    <dgm:pt modelId="{EFF971F8-6E59-4B8D-BA8C-8E649168D92F}" type="pres">
      <dgm:prSet presAssocID="{DA830F33-EBE2-43BC-99BB-2523BC9ABE42}" presName="ThreeNodes_1_text" presStyleLbl="node1" presStyleIdx="2" presStyleCnt="3">
        <dgm:presLayoutVars>
          <dgm:bulletEnabled val="1"/>
        </dgm:presLayoutVars>
      </dgm:prSet>
      <dgm:spPr/>
      <dgm:t>
        <a:bodyPr/>
        <a:lstStyle/>
        <a:p>
          <a:endParaRPr lang="zh-TW" altLang="en-US"/>
        </a:p>
      </dgm:t>
    </dgm:pt>
    <dgm:pt modelId="{BEB9483B-5141-4F86-81CE-6B6EC3F9E501}" type="pres">
      <dgm:prSet presAssocID="{DA830F33-EBE2-43BC-99BB-2523BC9ABE42}" presName="ThreeNodes_2_text" presStyleLbl="node1" presStyleIdx="2" presStyleCnt="3">
        <dgm:presLayoutVars>
          <dgm:bulletEnabled val="1"/>
        </dgm:presLayoutVars>
      </dgm:prSet>
      <dgm:spPr/>
      <dgm:t>
        <a:bodyPr/>
        <a:lstStyle/>
        <a:p>
          <a:endParaRPr lang="zh-TW" altLang="en-US"/>
        </a:p>
      </dgm:t>
    </dgm:pt>
    <dgm:pt modelId="{D675C2F4-63B8-40B5-96E8-89469DADAAD3}" type="pres">
      <dgm:prSet presAssocID="{DA830F33-EBE2-43BC-99BB-2523BC9ABE42}" presName="ThreeNodes_3_text" presStyleLbl="node1" presStyleIdx="2" presStyleCnt="3">
        <dgm:presLayoutVars>
          <dgm:bulletEnabled val="1"/>
        </dgm:presLayoutVars>
      </dgm:prSet>
      <dgm:spPr/>
      <dgm:t>
        <a:bodyPr/>
        <a:lstStyle/>
        <a:p>
          <a:endParaRPr lang="zh-TW" altLang="en-US"/>
        </a:p>
      </dgm:t>
    </dgm:pt>
  </dgm:ptLst>
  <dgm:cxnLst>
    <dgm:cxn modelId="{5D1350B8-9468-484B-8235-ECB97AE6F09A}" type="presOf" srcId="{DA830F33-EBE2-43BC-99BB-2523BC9ABE42}" destId="{8C222549-724E-4FCB-AFEE-007556C51ECD}" srcOrd="0" destOrd="0" presId="urn:microsoft.com/office/officeart/2005/8/layout/vProcess5"/>
    <dgm:cxn modelId="{2965660C-F2D9-49EF-B49A-2569B89E9F54}" type="presOf" srcId="{7A87D566-234A-4DAB-B159-BE15BC22C7E2}" destId="{3189F4D4-BA93-4CBF-AB76-8238E229BDF9}" srcOrd="0" destOrd="0" presId="urn:microsoft.com/office/officeart/2005/8/layout/vProcess5"/>
    <dgm:cxn modelId="{7E363D63-E4BA-4A99-A833-D1518770424D}" type="presOf" srcId="{692E7FBA-49A9-483F-ABFB-0CF277BC103E}" destId="{EF8A1E03-47F8-45D4-9880-C89A1E960D23}" srcOrd="0" destOrd="0" presId="urn:microsoft.com/office/officeart/2005/8/layout/vProcess5"/>
    <dgm:cxn modelId="{11CA5112-E2E4-4B6D-B41D-B88CBFB8D230}" srcId="{DA830F33-EBE2-43BC-99BB-2523BC9ABE42}" destId="{2E16E34C-60DA-428A-A704-74C6843EE878}" srcOrd="2" destOrd="0" parTransId="{50A93FDD-89E6-49CC-A840-8E43D22488B9}" sibTransId="{38F6F81B-B2FD-420D-8B2A-8B7157AF46FB}"/>
    <dgm:cxn modelId="{78F8662D-11CD-4A61-B23E-6767CB95D06B}" type="presOf" srcId="{E8D5E585-0893-4316-BF99-DEA07769EF2B}" destId="{78C483AC-804A-4094-823F-CB5B8B345B7A}" srcOrd="0" destOrd="0" presId="urn:microsoft.com/office/officeart/2005/8/layout/vProcess5"/>
    <dgm:cxn modelId="{19B6CA24-2E7A-4EBB-9743-4F2A9CD90B9E}" type="presOf" srcId="{E8D5E585-0893-4316-BF99-DEA07769EF2B}" destId="{BEB9483B-5141-4F86-81CE-6B6EC3F9E501}" srcOrd="1" destOrd="0" presId="urn:microsoft.com/office/officeart/2005/8/layout/vProcess5"/>
    <dgm:cxn modelId="{9BC49030-58ED-4E07-92AC-259F11A5EEA4}" type="presOf" srcId="{D2F37777-E823-4D3F-A372-5F327772F4E4}" destId="{EFF971F8-6E59-4B8D-BA8C-8E649168D92F}" srcOrd="1" destOrd="0" presId="urn:microsoft.com/office/officeart/2005/8/layout/vProcess5"/>
    <dgm:cxn modelId="{EC592F44-0DCB-4C58-AF21-37EC3D97F358}" srcId="{DA830F33-EBE2-43BC-99BB-2523BC9ABE42}" destId="{E8D5E585-0893-4316-BF99-DEA07769EF2B}" srcOrd="1" destOrd="0" parTransId="{DBEEC70E-209B-4539-8344-A621D8DF7779}" sibTransId="{7A87D566-234A-4DAB-B159-BE15BC22C7E2}"/>
    <dgm:cxn modelId="{12D01156-FADA-4272-9C5F-C06C1F00F1B6}" type="presOf" srcId="{D2F37777-E823-4D3F-A372-5F327772F4E4}" destId="{BB09FD90-C70F-44F9-A2AE-F63530D11FD1}" srcOrd="0" destOrd="0" presId="urn:microsoft.com/office/officeart/2005/8/layout/vProcess5"/>
    <dgm:cxn modelId="{58CA583E-5157-47B9-9161-B2F4189A1FC7}" type="presOf" srcId="{2E16E34C-60DA-428A-A704-74C6843EE878}" destId="{F0249BCF-4E7A-4E71-9794-4306DC5F7165}" srcOrd="0" destOrd="0" presId="urn:microsoft.com/office/officeart/2005/8/layout/vProcess5"/>
    <dgm:cxn modelId="{AF6E7D36-06BE-4E74-84AC-48FCC03664A1}" srcId="{DA830F33-EBE2-43BC-99BB-2523BC9ABE42}" destId="{D2F37777-E823-4D3F-A372-5F327772F4E4}" srcOrd="0" destOrd="0" parTransId="{9E6865A3-C029-4380-8BDF-A95855E9060B}" sibTransId="{692E7FBA-49A9-483F-ABFB-0CF277BC103E}"/>
    <dgm:cxn modelId="{4824FCDF-A562-40C8-9F58-F63B26905DE8}" type="presOf" srcId="{2E16E34C-60DA-428A-A704-74C6843EE878}" destId="{D675C2F4-63B8-40B5-96E8-89469DADAAD3}" srcOrd="1" destOrd="0" presId="urn:microsoft.com/office/officeart/2005/8/layout/vProcess5"/>
    <dgm:cxn modelId="{8F43FCB7-7289-4B74-8A10-11D63F16FCED}" type="presParOf" srcId="{8C222549-724E-4FCB-AFEE-007556C51ECD}" destId="{D037CC44-5F56-40D3-9702-41A53CEA4EBA}" srcOrd="0" destOrd="0" presId="urn:microsoft.com/office/officeart/2005/8/layout/vProcess5"/>
    <dgm:cxn modelId="{1233AA9B-734E-48B0-8869-761B767E06FA}" type="presParOf" srcId="{8C222549-724E-4FCB-AFEE-007556C51ECD}" destId="{BB09FD90-C70F-44F9-A2AE-F63530D11FD1}" srcOrd="1" destOrd="0" presId="urn:microsoft.com/office/officeart/2005/8/layout/vProcess5"/>
    <dgm:cxn modelId="{38178529-5ED4-4A94-8DE0-1D9991E14CA7}" type="presParOf" srcId="{8C222549-724E-4FCB-AFEE-007556C51ECD}" destId="{78C483AC-804A-4094-823F-CB5B8B345B7A}" srcOrd="2" destOrd="0" presId="urn:microsoft.com/office/officeart/2005/8/layout/vProcess5"/>
    <dgm:cxn modelId="{16AEBC5E-2BF3-4BD2-B4E4-A0F1A2AF004E}" type="presParOf" srcId="{8C222549-724E-4FCB-AFEE-007556C51ECD}" destId="{F0249BCF-4E7A-4E71-9794-4306DC5F7165}" srcOrd="3" destOrd="0" presId="urn:microsoft.com/office/officeart/2005/8/layout/vProcess5"/>
    <dgm:cxn modelId="{5FD95D4D-2E52-4E87-AC72-7D12A9097EA5}" type="presParOf" srcId="{8C222549-724E-4FCB-AFEE-007556C51ECD}" destId="{EF8A1E03-47F8-45D4-9880-C89A1E960D23}" srcOrd="4" destOrd="0" presId="urn:microsoft.com/office/officeart/2005/8/layout/vProcess5"/>
    <dgm:cxn modelId="{2F6C4655-3787-48AE-A457-F794DF0B6B0B}" type="presParOf" srcId="{8C222549-724E-4FCB-AFEE-007556C51ECD}" destId="{3189F4D4-BA93-4CBF-AB76-8238E229BDF9}" srcOrd="5" destOrd="0" presId="urn:microsoft.com/office/officeart/2005/8/layout/vProcess5"/>
    <dgm:cxn modelId="{F877F7A9-93E7-4B48-AE73-D03932635E95}" type="presParOf" srcId="{8C222549-724E-4FCB-AFEE-007556C51ECD}" destId="{EFF971F8-6E59-4B8D-BA8C-8E649168D92F}" srcOrd="6" destOrd="0" presId="urn:microsoft.com/office/officeart/2005/8/layout/vProcess5"/>
    <dgm:cxn modelId="{52B39B8E-9F98-4FC3-8878-63C75ADDC882}" type="presParOf" srcId="{8C222549-724E-4FCB-AFEE-007556C51ECD}" destId="{BEB9483B-5141-4F86-81CE-6B6EC3F9E501}" srcOrd="7" destOrd="0" presId="urn:microsoft.com/office/officeart/2005/8/layout/vProcess5"/>
    <dgm:cxn modelId="{996FD1AE-C4F7-4DAA-AAA1-BE01FB1BEBA8}" type="presParOf" srcId="{8C222549-724E-4FCB-AFEE-007556C51ECD}" destId="{D675C2F4-63B8-40B5-96E8-89469DADAAD3}"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23E5B90-8FB4-4920-A391-4E238E741EC6}"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E90749AC-DD7D-4545-AEBA-12F7343CAB22}">
      <dgm:prSet phldrT="[文字]" custT="1"/>
      <dgm:spPr/>
      <dgm:t>
        <a:bodyPr/>
        <a:lstStyle/>
        <a:p>
          <a:r>
            <a:rPr lang="zh-TW" altLang="en-US" sz="1400" dirty="0" smtClean="0">
              <a:latin typeface="標楷體"/>
              <a:ea typeface="標楷體"/>
            </a:rPr>
            <a:t>★</a:t>
          </a:r>
          <a:r>
            <a:rPr lang="zh-TW" altLang="en-US" sz="2000" b="1" dirty="0" smtClean="0"/>
            <a:t>補習班自行撰擬或出版的模擬試題或參考試題</a:t>
          </a:r>
          <a:r>
            <a:rPr lang="zh-TW" altLang="en-US" sz="2000" dirty="0" smtClean="0"/>
            <a:t>，為著作權保護客體的範圍，故</a:t>
          </a:r>
          <a:r>
            <a:rPr lang="zh-TW" altLang="en-US" sz="2000" b="1" dirty="0" smtClean="0"/>
            <a:t>只要符合原創性</a:t>
          </a:r>
          <a:r>
            <a:rPr lang="zh-TW" altLang="en-US" sz="2000" dirty="0" smtClean="0"/>
            <a:t>等著作權的保護要件，</a:t>
          </a:r>
          <a:r>
            <a:rPr lang="zh-TW" altLang="en-US" sz="2000" b="1" dirty="0" smtClean="0"/>
            <a:t>仍受著作權保護</a:t>
          </a:r>
          <a:r>
            <a:rPr lang="zh-TW" altLang="en-US" sz="1400" dirty="0" smtClean="0"/>
            <a:t>。</a:t>
          </a:r>
          <a:endParaRPr lang="zh-TW" altLang="en-US" sz="1400" dirty="0"/>
        </a:p>
      </dgm:t>
    </dgm:pt>
    <dgm:pt modelId="{6356F276-8EAB-4715-85E8-045CBCC00351}" type="parTrans" cxnId="{DA4DCC75-B64A-4CC8-AC8D-CD6034526BDC}">
      <dgm:prSet/>
      <dgm:spPr/>
      <dgm:t>
        <a:bodyPr/>
        <a:lstStyle/>
        <a:p>
          <a:endParaRPr lang="zh-TW" altLang="en-US"/>
        </a:p>
      </dgm:t>
    </dgm:pt>
    <dgm:pt modelId="{A312B5B1-D6A0-4742-84A1-E6D99FF7679B}" type="sibTrans" cxnId="{DA4DCC75-B64A-4CC8-AC8D-CD6034526BDC}">
      <dgm:prSet/>
      <dgm:spPr/>
      <dgm:t>
        <a:bodyPr/>
        <a:lstStyle/>
        <a:p>
          <a:endParaRPr lang="zh-TW" altLang="en-US"/>
        </a:p>
      </dgm:t>
    </dgm:pt>
    <dgm:pt modelId="{CF874FD5-C916-4CAB-BF6C-43E9F585FD9D}">
      <dgm:prSet phldrT="[文字]" custT="1"/>
      <dgm:spPr/>
      <dgm:t>
        <a:bodyPr/>
        <a:lstStyle/>
        <a:p>
          <a:r>
            <a:rPr lang="zh-TW" altLang="en-US" sz="1400" dirty="0" smtClean="0">
              <a:latin typeface="標楷體"/>
              <a:ea typeface="標楷體"/>
            </a:rPr>
            <a:t>◆</a:t>
          </a:r>
          <a:r>
            <a:rPr lang="zh-TW" altLang="en-US" sz="1600" dirty="0" smtClean="0">
              <a:latin typeface="標楷體"/>
              <a:ea typeface="標楷體"/>
            </a:rPr>
            <a:t>雖然學校或學校老師，為授課需要，得在合理的範圍內，重製他人已經發表的著作，但</a:t>
          </a:r>
          <a:r>
            <a:rPr lang="zh-TW" altLang="en-US" sz="1600" dirty="0" smtClean="0"/>
            <a:t>由於補習班所提供之各種模擬試題或參考試題，皆為補習班與其他業者競爭之利器，若教師取得此類試題後影印予學生練習，將減少學生至補習班之意願，應認為此種利用方法，</a:t>
          </a:r>
          <a:r>
            <a:rPr lang="zh-TW" altLang="en-US" sz="1600" dirty="0" smtClean="0">
              <a:solidFill>
                <a:srgbClr val="FF0000"/>
              </a:solidFill>
            </a:rPr>
            <a:t>有害於著作財產權人之利益，故</a:t>
          </a:r>
          <a:r>
            <a:rPr lang="zh-TW" altLang="en-US" sz="1600" b="1" dirty="0" smtClean="0">
              <a:solidFill>
                <a:srgbClr val="FF0000"/>
              </a:solidFill>
            </a:rPr>
            <a:t>不宜主張合理使用 </a:t>
          </a:r>
          <a:r>
            <a:rPr lang="en-US" altLang="zh-TW" sz="1600" b="0" dirty="0" smtClean="0">
              <a:solidFill>
                <a:schemeClr val="tx1"/>
              </a:solidFill>
            </a:rPr>
            <a:t>(</a:t>
          </a:r>
          <a:r>
            <a:rPr lang="zh-TW" altLang="en-US" sz="1600" dirty="0" smtClean="0">
              <a:latin typeface="標楷體"/>
              <a:ea typeface="+mn-ea"/>
            </a:rPr>
            <a:t>著作權法第</a:t>
          </a:r>
          <a:r>
            <a:rPr lang="en-US" altLang="zh-TW" sz="1600" dirty="0" smtClean="0">
              <a:latin typeface="標楷體"/>
              <a:ea typeface="+mn-ea"/>
            </a:rPr>
            <a:t>46</a:t>
          </a:r>
          <a:r>
            <a:rPr lang="zh-TW" altLang="en-US" sz="1600" dirty="0" smtClean="0">
              <a:latin typeface="標楷體"/>
              <a:ea typeface="+mn-ea"/>
            </a:rPr>
            <a:t>條、第</a:t>
          </a:r>
          <a:r>
            <a:rPr lang="en-US" altLang="zh-TW" sz="1600" dirty="0" smtClean="0">
              <a:latin typeface="標楷體"/>
              <a:ea typeface="+mn-ea"/>
            </a:rPr>
            <a:t>44</a:t>
          </a:r>
          <a:r>
            <a:rPr lang="zh-TW" altLang="en-US" sz="1600" dirty="0" smtClean="0">
              <a:latin typeface="標楷體"/>
              <a:ea typeface="+mn-ea"/>
            </a:rPr>
            <a:t>條但書規定參照</a:t>
          </a:r>
          <a:r>
            <a:rPr lang="en-US" altLang="zh-TW" sz="1600" dirty="0" smtClean="0">
              <a:latin typeface="標楷體"/>
              <a:ea typeface="+mn-ea"/>
            </a:rPr>
            <a:t>)</a:t>
          </a:r>
          <a:r>
            <a:rPr lang="zh-TW" altLang="en-US" sz="1600" dirty="0" smtClean="0">
              <a:latin typeface="標楷體"/>
              <a:ea typeface="+mn-ea"/>
            </a:rPr>
            <a:t>，</a:t>
          </a:r>
          <a:endParaRPr lang="zh-TW" altLang="en-US" sz="1600" dirty="0"/>
        </a:p>
      </dgm:t>
    </dgm:pt>
    <dgm:pt modelId="{13C95AE7-72BC-4D23-847D-C903E13CBACA}" type="parTrans" cxnId="{7B5DFF97-F1B6-4D1A-A657-D8DA45609880}">
      <dgm:prSet/>
      <dgm:spPr/>
      <dgm:t>
        <a:bodyPr/>
        <a:lstStyle/>
        <a:p>
          <a:endParaRPr lang="zh-TW" altLang="en-US"/>
        </a:p>
      </dgm:t>
    </dgm:pt>
    <dgm:pt modelId="{980D0BF1-C751-45EC-91D3-7D825002839A}" type="sibTrans" cxnId="{7B5DFF97-F1B6-4D1A-A657-D8DA45609880}">
      <dgm:prSet/>
      <dgm:spPr/>
      <dgm:t>
        <a:bodyPr/>
        <a:lstStyle/>
        <a:p>
          <a:endParaRPr lang="zh-TW" altLang="en-US"/>
        </a:p>
      </dgm:t>
    </dgm:pt>
    <dgm:pt modelId="{C334D8E5-966B-4439-B13B-7A89A3939E85}">
      <dgm:prSet phldrT="[文字]"/>
      <dgm:spPr/>
      <dgm:t>
        <a:bodyPr/>
        <a:lstStyle/>
        <a:p>
          <a:pPr marL="174625" indent="-174625"/>
          <a:r>
            <a:rPr lang="zh-TW" altLang="en-US" dirty="0" smtClean="0">
              <a:latin typeface="標楷體"/>
              <a:ea typeface="標楷體"/>
            </a:rPr>
            <a:t>◆學校</a:t>
          </a:r>
          <a:r>
            <a:rPr lang="zh-TW" altLang="en-US" dirty="0" smtClean="0"/>
            <a:t>得否依著作權法第</a:t>
          </a:r>
          <a:r>
            <a:rPr lang="en-US" altLang="zh-TW" dirty="0" smtClean="0"/>
            <a:t>54</a:t>
          </a:r>
          <a:r>
            <a:rPr lang="zh-TW" altLang="en-US" dirty="0" smtClean="0"/>
            <a:t>條規定，以「辦理之各種考試」之需求而主張合理使用？</a:t>
          </a:r>
          <a:r>
            <a:rPr lang="zh-TW" altLang="en-US" b="1" i="1" dirty="0" smtClean="0">
              <a:solidFill>
                <a:srgbClr val="C00000"/>
              </a:solidFill>
            </a:rPr>
            <a:t>不可以</a:t>
          </a:r>
          <a:r>
            <a:rPr lang="en-US" altLang="zh-TW" b="1" i="1" dirty="0" smtClean="0">
              <a:solidFill>
                <a:srgbClr val="C00000"/>
              </a:solidFill>
            </a:rPr>
            <a:t>!!</a:t>
          </a:r>
          <a:r>
            <a:rPr lang="zh-TW" altLang="en-US" dirty="0" smtClean="0"/>
            <a:t> 因為若重製的著作本身是屬於「試題」，依著作權法第</a:t>
          </a:r>
          <a:r>
            <a:rPr lang="en-US" altLang="zh-TW" dirty="0" smtClean="0"/>
            <a:t>54</a:t>
          </a:r>
          <a:r>
            <a:rPr lang="zh-TW" altLang="en-US" dirty="0" smtClean="0"/>
            <a:t>條但書，不得依該條主張合理使用。</a:t>
          </a:r>
          <a:endParaRPr lang="zh-TW" altLang="en-US" dirty="0"/>
        </a:p>
      </dgm:t>
    </dgm:pt>
    <dgm:pt modelId="{53C1E716-E9B4-4DBA-BCF6-6C955CA9C958}" type="parTrans" cxnId="{57A9B1DF-B51B-42F4-A612-6F34BA5CCA4F}">
      <dgm:prSet/>
      <dgm:spPr/>
      <dgm:t>
        <a:bodyPr/>
        <a:lstStyle/>
        <a:p>
          <a:endParaRPr lang="zh-TW" altLang="en-US"/>
        </a:p>
      </dgm:t>
    </dgm:pt>
    <dgm:pt modelId="{7A3621A9-252B-461A-A102-3985D68C7CDA}" type="sibTrans" cxnId="{57A9B1DF-B51B-42F4-A612-6F34BA5CCA4F}">
      <dgm:prSet/>
      <dgm:spPr/>
      <dgm:t>
        <a:bodyPr/>
        <a:lstStyle/>
        <a:p>
          <a:endParaRPr lang="zh-TW" altLang="en-US"/>
        </a:p>
      </dgm:t>
    </dgm:pt>
    <dgm:pt modelId="{D223EF26-CDE8-45A7-8459-A47A32D3883E}" type="pres">
      <dgm:prSet presAssocID="{323E5B90-8FB4-4920-A391-4E238E741EC6}" presName="outerComposite" presStyleCnt="0">
        <dgm:presLayoutVars>
          <dgm:chMax val="5"/>
          <dgm:dir/>
          <dgm:resizeHandles val="exact"/>
        </dgm:presLayoutVars>
      </dgm:prSet>
      <dgm:spPr/>
      <dgm:t>
        <a:bodyPr/>
        <a:lstStyle/>
        <a:p>
          <a:endParaRPr lang="zh-TW" altLang="en-US"/>
        </a:p>
      </dgm:t>
    </dgm:pt>
    <dgm:pt modelId="{88F95C14-4AC4-44A5-8236-DC6C71A8B6A1}" type="pres">
      <dgm:prSet presAssocID="{323E5B90-8FB4-4920-A391-4E238E741EC6}" presName="dummyMaxCanvas" presStyleCnt="0">
        <dgm:presLayoutVars/>
      </dgm:prSet>
      <dgm:spPr/>
    </dgm:pt>
    <dgm:pt modelId="{9B2A7378-AA71-4E5A-B0BD-A32BB2558D79}" type="pres">
      <dgm:prSet presAssocID="{323E5B90-8FB4-4920-A391-4E238E741EC6}" presName="ThreeNodes_1" presStyleLbl="node1" presStyleIdx="0" presStyleCnt="3" custScaleX="111358">
        <dgm:presLayoutVars>
          <dgm:bulletEnabled val="1"/>
        </dgm:presLayoutVars>
      </dgm:prSet>
      <dgm:spPr/>
      <dgm:t>
        <a:bodyPr/>
        <a:lstStyle/>
        <a:p>
          <a:endParaRPr lang="zh-TW" altLang="en-US"/>
        </a:p>
      </dgm:t>
    </dgm:pt>
    <dgm:pt modelId="{BE463833-5DFB-4CA5-A878-FB2152936BD0}" type="pres">
      <dgm:prSet presAssocID="{323E5B90-8FB4-4920-A391-4E238E741EC6}" presName="ThreeNodes_2" presStyleLbl="node1" presStyleIdx="1" presStyleCnt="3" custScaleX="111001" custScaleY="122274" custLinFactNeighborX="-2375" custLinFactNeighborY="0">
        <dgm:presLayoutVars>
          <dgm:bulletEnabled val="1"/>
        </dgm:presLayoutVars>
      </dgm:prSet>
      <dgm:spPr/>
      <dgm:t>
        <a:bodyPr/>
        <a:lstStyle/>
        <a:p>
          <a:endParaRPr lang="zh-TW" altLang="en-US"/>
        </a:p>
      </dgm:t>
    </dgm:pt>
    <dgm:pt modelId="{E40C61A4-3860-444B-886B-6899D8B6A4AE}" type="pres">
      <dgm:prSet presAssocID="{323E5B90-8FB4-4920-A391-4E238E741EC6}" presName="ThreeNodes_3" presStyleLbl="node1" presStyleIdx="2" presStyleCnt="3" custScaleX="99498" custScaleY="105424" custLinFactNeighborX="-4284" custLinFactNeighborY="-106">
        <dgm:presLayoutVars>
          <dgm:bulletEnabled val="1"/>
        </dgm:presLayoutVars>
      </dgm:prSet>
      <dgm:spPr/>
      <dgm:t>
        <a:bodyPr/>
        <a:lstStyle/>
        <a:p>
          <a:endParaRPr lang="zh-TW" altLang="en-US"/>
        </a:p>
      </dgm:t>
    </dgm:pt>
    <dgm:pt modelId="{11C52D39-9AAB-463F-A7F8-4140F88C7CE3}" type="pres">
      <dgm:prSet presAssocID="{323E5B90-8FB4-4920-A391-4E238E741EC6}" presName="ThreeConn_1-2" presStyleLbl="fgAccFollowNode1" presStyleIdx="0" presStyleCnt="2">
        <dgm:presLayoutVars>
          <dgm:bulletEnabled val="1"/>
        </dgm:presLayoutVars>
      </dgm:prSet>
      <dgm:spPr/>
      <dgm:t>
        <a:bodyPr/>
        <a:lstStyle/>
        <a:p>
          <a:endParaRPr lang="zh-TW" altLang="en-US"/>
        </a:p>
      </dgm:t>
    </dgm:pt>
    <dgm:pt modelId="{5141EB83-9A12-4D54-8E35-36B4ADF8408E}" type="pres">
      <dgm:prSet presAssocID="{323E5B90-8FB4-4920-A391-4E238E741EC6}" presName="ThreeConn_2-3" presStyleLbl="fgAccFollowNode1" presStyleIdx="1" presStyleCnt="2">
        <dgm:presLayoutVars>
          <dgm:bulletEnabled val="1"/>
        </dgm:presLayoutVars>
      </dgm:prSet>
      <dgm:spPr/>
      <dgm:t>
        <a:bodyPr/>
        <a:lstStyle/>
        <a:p>
          <a:endParaRPr lang="zh-TW" altLang="en-US"/>
        </a:p>
      </dgm:t>
    </dgm:pt>
    <dgm:pt modelId="{CCDDCFFD-9753-4144-9DBC-6907E650965B}" type="pres">
      <dgm:prSet presAssocID="{323E5B90-8FB4-4920-A391-4E238E741EC6}" presName="ThreeNodes_1_text" presStyleLbl="node1" presStyleIdx="2" presStyleCnt="3">
        <dgm:presLayoutVars>
          <dgm:bulletEnabled val="1"/>
        </dgm:presLayoutVars>
      </dgm:prSet>
      <dgm:spPr/>
      <dgm:t>
        <a:bodyPr/>
        <a:lstStyle/>
        <a:p>
          <a:endParaRPr lang="zh-TW" altLang="en-US"/>
        </a:p>
      </dgm:t>
    </dgm:pt>
    <dgm:pt modelId="{E367DEE2-8098-4396-BD1D-124FA80CAE5B}" type="pres">
      <dgm:prSet presAssocID="{323E5B90-8FB4-4920-A391-4E238E741EC6}" presName="ThreeNodes_2_text" presStyleLbl="node1" presStyleIdx="2" presStyleCnt="3">
        <dgm:presLayoutVars>
          <dgm:bulletEnabled val="1"/>
        </dgm:presLayoutVars>
      </dgm:prSet>
      <dgm:spPr/>
      <dgm:t>
        <a:bodyPr/>
        <a:lstStyle/>
        <a:p>
          <a:endParaRPr lang="zh-TW" altLang="en-US"/>
        </a:p>
      </dgm:t>
    </dgm:pt>
    <dgm:pt modelId="{0F58C5F2-4767-4634-BAAE-D5937907C5A5}" type="pres">
      <dgm:prSet presAssocID="{323E5B90-8FB4-4920-A391-4E238E741EC6}" presName="ThreeNodes_3_text" presStyleLbl="node1" presStyleIdx="2" presStyleCnt="3">
        <dgm:presLayoutVars>
          <dgm:bulletEnabled val="1"/>
        </dgm:presLayoutVars>
      </dgm:prSet>
      <dgm:spPr/>
      <dgm:t>
        <a:bodyPr/>
        <a:lstStyle/>
        <a:p>
          <a:endParaRPr lang="zh-TW" altLang="en-US"/>
        </a:p>
      </dgm:t>
    </dgm:pt>
  </dgm:ptLst>
  <dgm:cxnLst>
    <dgm:cxn modelId="{2BD573C6-6D50-423E-81EF-0987495C1A59}" type="presOf" srcId="{A312B5B1-D6A0-4742-84A1-E6D99FF7679B}" destId="{11C52D39-9AAB-463F-A7F8-4140F88C7CE3}" srcOrd="0" destOrd="0" presId="urn:microsoft.com/office/officeart/2005/8/layout/vProcess5"/>
    <dgm:cxn modelId="{78574E29-DC0B-4E79-A7F8-D25879A57CA6}" type="presOf" srcId="{E90749AC-DD7D-4545-AEBA-12F7343CAB22}" destId="{9B2A7378-AA71-4E5A-B0BD-A32BB2558D79}" srcOrd="0" destOrd="0" presId="urn:microsoft.com/office/officeart/2005/8/layout/vProcess5"/>
    <dgm:cxn modelId="{CF3A0BD5-C6C4-4B95-A228-2FB874E0DFC9}" type="presOf" srcId="{C334D8E5-966B-4439-B13B-7A89A3939E85}" destId="{E40C61A4-3860-444B-886B-6899D8B6A4AE}" srcOrd="0" destOrd="0" presId="urn:microsoft.com/office/officeart/2005/8/layout/vProcess5"/>
    <dgm:cxn modelId="{A985FCB2-2E60-4DE1-975E-8A8413A2439D}" type="presOf" srcId="{980D0BF1-C751-45EC-91D3-7D825002839A}" destId="{5141EB83-9A12-4D54-8E35-36B4ADF8408E}" srcOrd="0" destOrd="0" presId="urn:microsoft.com/office/officeart/2005/8/layout/vProcess5"/>
    <dgm:cxn modelId="{7B5DFF97-F1B6-4D1A-A657-D8DA45609880}" srcId="{323E5B90-8FB4-4920-A391-4E238E741EC6}" destId="{CF874FD5-C916-4CAB-BF6C-43E9F585FD9D}" srcOrd="1" destOrd="0" parTransId="{13C95AE7-72BC-4D23-847D-C903E13CBACA}" sibTransId="{980D0BF1-C751-45EC-91D3-7D825002839A}"/>
    <dgm:cxn modelId="{12A79180-909E-4921-9D53-FB41BEB14B68}" type="presOf" srcId="{323E5B90-8FB4-4920-A391-4E238E741EC6}" destId="{D223EF26-CDE8-45A7-8459-A47A32D3883E}" srcOrd="0" destOrd="0" presId="urn:microsoft.com/office/officeart/2005/8/layout/vProcess5"/>
    <dgm:cxn modelId="{57A9B1DF-B51B-42F4-A612-6F34BA5CCA4F}" srcId="{323E5B90-8FB4-4920-A391-4E238E741EC6}" destId="{C334D8E5-966B-4439-B13B-7A89A3939E85}" srcOrd="2" destOrd="0" parTransId="{53C1E716-E9B4-4DBA-BCF6-6C955CA9C958}" sibTransId="{7A3621A9-252B-461A-A102-3985D68C7CDA}"/>
    <dgm:cxn modelId="{77DE7E50-9BF2-47EA-BBD0-933BE7A9013F}" type="presOf" srcId="{CF874FD5-C916-4CAB-BF6C-43E9F585FD9D}" destId="{BE463833-5DFB-4CA5-A878-FB2152936BD0}" srcOrd="0" destOrd="0" presId="urn:microsoft.com/office/officeart/2005/8/layout/vProcess5"/>
    <dgm:cxn modelId="{2872F7D1-F92E-4C4C-BD5A-415311D7CA60}" type="presOf" srcId="{C334D8E5-966B-4439-B13B-7A89A3939E85}" destId="{0F58C5F2-4767-4634-BAAE-D5937907C5A5}" srcOrd="1" destOrd="0" presId="urn:microsoft.com/office/officeart/2005/8/layout/vProcess5"/>
    <dgm:cxn modelId="{99D85F3C-1045-4DBA-97BE-96309A461527}" type="presOf" srcId="{CF874FD5-C916-4CAB-BF6C-43E9F585FD9D}" destId="{E367DEE2-8098-4396-BD1D-124FA80CAE5B}" srcOrd="1" destOrd="0" presId="urn:microsoft.com/office/officeart/2005/8/layout/vProcess5"/>
    <dgm:cxn modelId="{CCD77201-C3F2-497A-BCF3-B2FA8FDF9756}" type="presOf" srcId="{E90749AC-DD7D-4545-AEBA-12F7343CAB22}" destId="{CCDDCFFD-9753-4144-9DBC-6907E650965B}" srcOrd="1" destOrd="0" presId="urn:microsoft.com/office/officeart/2005/8/layout/vProcess5"/>
    <dgm:cxn modelId="{DA4DCC75-B64A-4CC8-AC8D-CD6034526BDC}" srcId="{323E5B90-8FB4-4920-A391-4E238E741EC6}" destId="{E90749AC-DD7D-4545-AEBA-12F7343CAB22}" srcOrd="0" destOrd="0" parTransId="{6356F276-8EAB-4715-85E8-045CBCC00351}" sibTransId="{A312B5B1-D6A0-4742-84A1-E6D99FF7679B}"/>
    <dgm:cxn modelId="{DE2019F6-D443-43B4-8156-1DC0C43253AB}" type="presParOf" srcId="{D223EF26-CDE8-45A7-8459-A47A32D3883E}" destId="{88F95C14-4AC4-44A5-8236-DC6C71A8B6A1}" srcOrd="0" destOrd="0" presId="urn:microsoft.com/office/officeart/2005/8/layout/vProcess5"/>
    <dgm:cxn modelId="{129F6E0A-654A-4BB0-8B3D-85FAC5EE3414}" type="presParOf" srcId="{D223EF26-CDE8-45A7-8459-A47A32D3883E}" destId="{9B2A7378-AA71-4E5A-B0BD-A32BB2558D79}" srcOrd="1" destOrd="0" presId="urn:microsoft.com/office/officeart/2005/8/layout/vProcess5"/>
    <dgm:cxn modelId="{6D11EA3E-3871-4772-9A1A-BAFEE3804497}" type="presParOf" srcId="{D223EF26-CDE8-45A7-8459-A47A32D3883E}" destId="{BE463833-5DFB-4CA5-A878-FB2152936BD0}" srcOrd="2" destOrd="0" presId="urn:microsoft.com/office/officeart/2005/8/layout/vProcess5"/>
    <dgm:cxn modelId="{EDFF87D5-56C0-43C8-B37E-49D36DEC760F}" type="presParOf" srcId="{D223EF26-CDE8-45A7-8459-A47A32D3883E}" destId="{E40C61A4-3860-444B-886B-6899D8B6A4AE}" srcOrd="3" destOrd="0" presId="urn:microsoft.com/office/officeart/2005/8/layout/vProcess5"/>
    <dgm:cxn modelId="{6C5428C1-2006-44B7-AB9A-A42A5A7CA1D4}" type="presParOf" srcId="{D223EF26-CDE8-45A7-8459-A47A32D3883E}" destId="{11C52D39-9AAB-463F-A7F8-4140F88C7CE3}" srcOrd="4" destOrd="0" presId="urn:microsoft.com/office/officeart/2005/8/layout/vProcess5"/>
    <dgm:cxn modelId="{F99B7038-2E21-49BB-879F-7A6EF64A0636}" type="presParOf" srcId="{D223EF26-CDE8-45A7-8459-A47A32D3883E}" destId="{5141EB83-9A12-4D54-8E35-36B4ADF8408E}" srcOrd="5" destOrd="0" presId="urn:microsoft.com/office/officeart/2005/8/layout/vProcess5"/>
    <dgm:cxn modelId="{D3B84296-4F3B-46AB-9300-87974CE96764}" type="presParOf" srcId="{D223EF26-CDE8-45A7-8459-A47A32D3883E}" destId="{CCDDCFFD-9753-4144-9DBC-6907E650965B}" srcOrd="6" destOrd="0" presId="urn:microsoft.com/office/officeart/2005/8/layout/vProcess5"/>
    <dgm:cxn modelId="{9C0DF86B-7CF5-41ED-BBF3-E8AFE4CC4BCF}" type="presParOf" srcId="{D223EF26-CDE8-45A7-8459-A47A32D3883E}" destId="{E367DEE2-8098-4396-BD1D-124FA80CAE5B}" srcOrd="7" destOrd="0" presId="urn:microsoft.com/office/officeart/2005/8/layout/vProcess5"/>
    <dgm:cxn modelId="{BA4390CF-E48A-4B84-A998-DBE5DA3CEEE1}" type="presParOf" srcId="{D223EF26-CDE8-45A7-8459-A47A32D3883E}" destId="{0F58C5F2-4767-4634-BAAE-D5937907C5A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74AE430-B21A-4EC9-BE10-45AFD54FEB9F}"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437B42C6-CB5C-44A0-9B45-DD5D16ABAB98}">
      <dgm:prSet phldrT="[文字]" custT="1"/>
      <dgm:spPr/>
      <dgm:t>
        <a:bodyPr/>
        <a:lstStyle/>
        <a:p>
          <a:r>
            <a:rPr lang="zh-TW" altLang="en-US" sz="1800" b="1" dirty="0" smtClean="0"/>
            <a:t>老師因課程需要而將他人之影片、聲音、圖片擺放進教材？</a:t>
          </a:r>
          <a:endParaRPr lang="zh-TW" altLang="en-US" sz="1800" b="1" dirty="0"/>
        </a:p>
      </dgm:t>
    </dgm:pt>
    <dgm:pt modelId="{F810B02A-E05C-43B2-987C-3069F2E34FF3}" type="parTrans" cxnId="{BDB3EA86-376B-4513-B7EF-F6D3FF1293CA}">
      <dgm:prSet/>
      <dgm:spPr/>
      <dgm:t>
        <a:bodyPr/>
        <a:lstStyle/>
        <a:p>
          <a:endParaRPr lang="zh-TW" altLang="en-US"/>
        </a:p>
      </dgm:t>
    </dgm:pt>
    <dgm:pt modelId="{F8E3DD9D-5F8B-4747-B7C2-4586A565C528}" type="sibTrans" cxnId="{BDB3EA86-376B-4513-B7EF-F6D3FF1293CA}">
      <dgm:prSet/>
      <dgm:spPr/>
      <dgm:t>
        <a:bodyPr/>
        <a:lstStyle/>
        <a:p>
          <a:endParaRPr lang="zh-TW" altLang="en-US"/>
        </a:p>
      </dgm:t>
    </dgm:pt>
    <dgm:pt modelId="{451C30F4-F119-4277-9812-9F15A113A50A}">
      <dgm:prSet phldrT="[文字]" custT="1"/>
      <dgm:spPr/>
      <dgm:t>
        <a:bodyPr/>
        <a:lstStyle/>
        <a:p>
          <a:r>
            <a:rPr lang="zh-TW" altLang="en-US" sz="1600" dirty="0" smtClean="0"/>
            <a:t>涉及</a:t>
          </a:r>
          <a:r>
            <a:rPr lang="zh-TW" altLang="en-US" sz="1600" b="1" dirty="0" smtClean="0"/>
            <a:t>「重製」</a:t>
          </a:r>
          <a:r>
            <a:rPr lang="zh-TW" altLang="en-US" sz="1600" dirty="0" smtClean="0"/>
            <a:t>他人著作之行為。</a:t>
          </a:r>
          <a:endParaRPr lang="zh-TW" altLang="en-US" sz="1600" dirty="0"/>
        </a:p>
      </dgm:t>
    </dgm:pt>
    <dgm:pt modelId="{CFB7B5B8-E244-414F-B44C-D385B14D20E0}" type="parTrans" cxnId="{F2A54D3C-D8C2-46F8-BB72-3307769D5A01}">
      <dgm:prSet/>
      <dgm:spPr/>
      <dgm:t>
        <a:bodyPr/>
        <a:lstStyle/>
        <a:p>
          <a:endParaRPr lang="zh-TW" altLang="en-US"/>
        </a:p>
      </dgm:t>
    </dgm:pt>
    <dgm:pt modelId="{4B28E6B7-2DF3-44DE-9D74-7D058E55398D}" type="sibTrans" cxnId="{F2A54D3C-D8C2-46F8-BB72-3307769D5A01}">
      <dgm:prSet/>
      <dgm:spPr/>
      <dgm:t>
        <a:bodyPr/>
        <a:lstStyle/>
        <a:p>
          <a:endParaRPr lang="zh-TW" altLang="en-US"/>
        </a:p>
      </dgm:t>
    </dgm:pt>
    <dgm:pt modelId="{1B78A7A6-6174-403A-A7C6-9C4EAD3331EE}">
      <dgm:prSet phldrT="[文字]" custT="1"/>
      <dgm:spPr/>
      <dgm:t>
        <a:bodyPr/>
        <a:lstStyle/>
        <a:p>
          <a:r>
            <a:rPr lang="zh-TW" altLang="en-US" sz="1800" b="1" dirty="0" smtClean="0"/>
            <a:t>將上述課程資料製作成資料庫，提供一般使用者查閱或下載？</a:t>
          </a:r>
          <a:endParaRPr lang="zh-TW" altLang="en-US" sz="1800" b="1" dirty="0"/>
        </a:p>
      </dgm:t>
    </dgm:pt>
    <dgm:pt modelId="{C886A51C-1EC2-443B-920C-BC12FE794126}" type="parTrans" cxnId="{CD91116B-A92E-4E1A-B878-8A4C12DDD064}">
      <dgm:prSet/>
      <dgm:spPr/>
      <dgm:t>
        <a:bodyPr/>
        <a:lstStyle/>
        <a:p>
          <a:endParaRPr lang="zh-TW" altLang="en-US"/>
        </a:p>
      </dgm:t>
    </dgm:pt>
    <dgm:pt modelId="{87145AEF-6FBA-47E9-8CAD-1833192C8B49}" type="sibTrans" cxnId="{CD91116B-A92E-4E1A-B878-8A4C12DDD064}">
      <dgm:prSet/>
      <dgm:spPr/>
      <dgm:t>
        <a:bodyPr/>
        <a:lstStyle/>
        <a:p>
          <a:endParaRPr lang="zh-TW" altLang="en-US"/>
        </a:p>
      </dgm:t>
    </dgm:pt>
    <dgm:pt modelId="{19BDC437-EACA-49ED-84E4-9CB140317830}">
      <dgm:prSet phldrT="[文字]" custT="1"/>
      <dgm:spPr/>
      <dgm:t>
        <a:bodyPr/>
        <a:lstStyle/>
        <a:p>
          <a:r>
            <a:rPr lang="zh-TW" altLang="en-US" sz="1600" dirty="0" smtClean="0"/>
            <a:t>涉及</a:t>
          </a:r>
          <a:r>
            <a:rPr lang="zh-TW" altLang="en-US" sz="1600" b="1" dirty="0" smtClean="0"/>
            <a:t>「重製」、「編輯」及「公開傳輸」</a:t>
          </a:r>
          <a:r>
            <a:rPr lang="zh-TW" altLang="en-US" sz="1600" dirty="0" smtClean="0"/>
            <a:t>他人著作之行為。</a:t>
          </a:r>
          <a:endParaRPr lang="zh-TW" altLang="en-US" sz="1600" dirty="0"/>
        </a:p>
      </dgm:t>
    </dgm:pt>
    <dgm:pt modelId="{ECC60DD7-1540-44A5-B4C9-2D0767ACFE6C}" type="parTrans" cxnId="{BDA4671C-13B3-4F5E-8C47-E7DF5BAF6071}">
      <dgm:prSet/>
      <dgm:spPr/>
      <dgm:t>
        <a:bodyPr/>
        <a:lstStyle/>
        <a:p>
          <a:endParaRPr lang="zh-TW" altLang="en-US"/>
        </a:p>
      </dgm:t>
    </dgm:pt>
    <dgm:pt modelId="{89B50399-CCF6-4294-82F9-E5374B96D95B}" type="sibTrans" cxnId="{BDA4671C-13B3-4F5E-8C47-E7DF5BAF6071}">
      <dgm:prSet/>
      <dgm:spPr/>
      <dgm:t>
        <a:bodyPr/>
        <a:lstStyle/>
        <a:p>
          <a:endParaRPr lang="zh-TW" altLang="en-US"/>
        </a:p>
      </dgm:t>
    </dgm:pt>
    <dgm:pt modelId="{F5DC8B3C-4CD8-4153-808C-51469FC66FC5}">
      <dgm:prSet custT="1"/>
      <dgm:spPr/>
      <dgm:t>
        <a:bodyPr/>
        <a:lstStyle/>
        <a:p>
          <a:r>
            <a:rPr lang="zh-TW" altLang="en-US" sz="1600" dirty="0" smtClean="0"/>
            <a:t>如符合第</a:t>
          </a:r>
          <a:r>
            <a:rPr lang="en-US" altLang="zh-TW" sz="1600" dirty="0" smtClean="0"/>
            <a:t>46</a:t>
          </a:r>
          <a:r>
            <a:rPr lang="zh-TW" altLang="en-US" sz="1600" dirty="0" smtClean="0"/>
            <a:t>條規定，依法設立之各級學校及其擔任教學之人，為學校授課需要，在合理範圍內，重製他人已公開發表之著作（包括擺放其他相關的影片、聲音、圖片），並以合理方式明示其出處，得主張合理使用。</a:t>
          </a:r>
          <a:endParaRPr lang="en-US" altLang="zh-TW" sz="1600" dirty="0" smtClean="0"/>
        </a:p>
      </dgm:t>
    </dgm:pt>
    <dgm:pt modelId="{0F2F539E-65B3-4526-942B-83A6A8E46225}" type="parTrans" cxnId="{7C6E88F3-BAFE-4172-8DFA-A66DA9888C4D}">
      <dgm:prSet/>
      <dgm:spPr/>
      <dgm:t>
        <a:bodyPr/>
        <a:lstStyle/>
        <a:p>
          <a:endParaRPr lang="zh-TW" altLang="en-US"/>
        </a:p>
      </dgm:t>
    </dgm:pt>
    <dgm:pt modelId="{F8FCA1AC-2EDF-48A4-8952-D07D6670CA3F}" type="sibTrans" cxnId="{7C6E88F3-BAFE-4172-8DFA-A66DA9888C4D}">
      <dgm:prSet/>
      <dgm:spPr/>
      <dgm:t>
        <a:bodyPr/>
        <a:lstStyle/>
        <a:p>
          <a:endParaRPr lang="zh-TW" altLang="en-US"/>
        </a:p>
      </dgm:t>
    </dgm:pt>
    <dgm:pt modelId="{73361028-28EF-45DA-9E99-A3034046EEA3}">
      <dgm:prSet custT="1"/>
      <dgm:spPr/>
      <dgm:t>
        <a:bodyPr/>
        <a:lstStyle/>
        <a:p>
          <a:r>
            <a:rPr lang="zh-TW" altLang="en-US" sz="1600" dirty="0" smtClean="0"/>
            <a:t>鑑於網際網路無遠弗屆，對著作權人之權益影響甚大，其合理使用之空間有限，應事先向著作財產權人取得授權始得為之。 </a:t>
          </a:r>
          <a:endParaRPr lang="en-US" altLang="zh-TW" sz="1600" dirty="0" smtClean="0"/>
        </a:p>
      </dgm:t>
    </dgm:pt>
    <dgm:pt modelId="{CEF881D4-6CCB-4FB4-B67C-FB62513588B3}" type="parTrans" cxnId="{53BAC6EA-9ADE-468D-9DC3-CE33865C64D3}">
      <dgm:prSet/>
      <dgm:spPr/>
      <dgm:t>
        <a:bodyPr/>
        <a:lstStyle/>
        <a:p>
          <a:endParaRPr lang="zh-TW" altLang="en-US"/>
        </a:p>
      </dgm:t>
    </dgm:pt>
    <dgm:pt modelId="{86335169-0C6E-4418-A045-26B9226842F7}" type="sibTrans" cxnId="{53BAC6EA-9ADE-468D-9DC3-CE33865C64D3}">
      <dgm:prSet/>
      <dgm:spPr/>
      <dgm:t>
        <a:bodyPr/>
        <a:lstStyle/>
        <a:p>
          <a:endParaRPr lang="zh-TW" altLang="en-US"/>
        </a:p>
      </dgm:t>
    </dgm:pt>
    <dgm:pt modelId="{E252B29E-1CE4-4DA9-B518-A7A07873F2F2}">
      <dgm:prSet custT="1"/>
      <dgm:spPr/>
      <dgm:t>
        <a:bodyPr/>
        <a:lstStyle/>
        <a:p>
          <a:r>
            <a:rPr lang="zh-TW" altLang="en-US" sz="1600" dirty="0" smtClean="0"/>
            <a:t>著作權法第</a:t>
          </a:r>
          <a:r>
            <a:rPr lang="en-US" altLang="zh-TW" sz="1600" dirty="0" smtClean="0"/>
            <a:t>46</a:t>
          </a:r>
          <a:r>
            <a:rPr lang="zh-TW" altLang="en-US" sz="1600" dirty="0" smtClean="0"/>
            <a:t>條之利用限於「重製」，世界各國</a:t>
          </a:r>
          <a:r>
            <a:rPr lang="en-US" altLang="zh-TW" sz="1600" dirty="0" smtClean="0"/>
            <a:t>(</a:t>
          </a:r>
          <a:r>
            <a:rPr lang="zh-TW" altLang="en-US" sz="1600" dirty="0" smtClean="0"/>
            <a:t>美、日、德、英</a:t>
          </a:r>
          <a:r>
            <a:rPr lang="en-US" altLang="zh-TW" sz="1600" dirty="0" smtClean="0"/>
            <a:t>)</a:t>
          </a:r>
          <a:r>
            <a:rPr lang="zh-TW" altLang="en-US" sz="1600" dirty="0" smtClean="0"/>
            <a:t>之立法趨勢已包含「公開傳輸」之利用，但限制經註冊的學生，為因應遠距教學之需要，智慧局刻正進行修法研議中。</a:t>
          </a:r>
          <a:endParaRPr lang="en-US" altLang="zh-TW" sz="1600" dirty="0" smtClean="0"/>
        </a:p>
      </dgm:t>
    </dgm:pt>
    <dgm:pt modelId="{DCE6E188-0AC4-4AED-B535-A33D611BB52A}" type="parTrans" cxnId="{07FDE3DC-79E4-4CA9-BDF5-9178FF3CD300}">
      <dgm:prSet/>
      <dgm:spPr/>
      <dgm:t>
        <a:bodyPr/>
        <a:lstStyle/>
        <a:p>
          <a:endParaRPr lang="zh-TW" altLang="en-US"/>
        </a:p>
      </dgm:t>
    </dgm:pt>
    <dgm:pt modelId="{5B912485-943E-4F41-8D27-E251BA326488}" type="sibTrans" cxnId="{07FDE3DC-79E4-4CA9-BDF5-9178FF3CD300}">
      <dgm:prSet/>
      <dgm:spPr/>
      <dgm:t>
        <a:bodyPr/>
        <a:lstStyle/>
        <a:p>
          <a:endParaRPr lang="zh-TW" altLang="en-US"/>
        </a:p>
      </dgm:t>
    </dgm:pt>
    <dgm:pt modelId="{62C505C4-877B-4EF2-A3F1-63E41EB52063}">
      <dgm:prSet custT="1"/>
      <dgm:spPr/>
      <dgm:t>
        <a:bodyPr/>
        <a:lstStyle/>
        <a:p>
          <a:r>
            <a:rPr lang="zh-TW" altLang="en-US" sz="1600" b="1" dirty="0" smtClean="0">
              <a:solidFill>
                <a:srgbClr val="0D24D1"/>
              </a:solidFill>
              <a:effectLst/>
            </a:rPr>
            <a:t>請參考</a:t>
          </a:r>
          <a:r>
            <a:rPr lang="en-US" altLang="zh-TW" sz="1600" b="1" dirty="0" smtClean="0">
              <a:solidFill>
                <a:srgbClr val="0D24D1"/>
              </a:solidFill>
              <a:effectLst/>
            </a:rPr>
            <a:t>97</a:t>
          </a:r>
          <a:r>
            <a:rPr lang="zh-TW" altLang="en-US" sz="1600" b="1" dirty="0" smtClean="0">
              <a:solidFill>
                <a:srgbClr val="0D24D1"/>
              </a:solidFill>
              <a:effectLst/>
            </a:rPr>
            <a:t>年</a:t>
          </a:r>
          <a:r>
            <a:rPr lang="en-US" altLang="zh-TW" sz="1600" b="1" dirty="0" smtClean="0">
              <a:solidFill>
                <a:srgbClr val="0D24D1"/>
              </a:solidFill>
              <a:effectLst/>
            </a:rPr>
            <a:t>08</a:t>
          </a:r>
          <a:r>
            <a:rPr lang="zh-TW" altLang="en-US" sz="1600" b="1" dirty="0" smtClean="0">
              <a:solidFill>
                <a:srgbClr val="0D24D1"/>
              </a:solidFill>
              <a:effectLst/>
            </a:rPr>
            <a:t>月</a:t>
          </a:r>
          <a:r>
            <a:rPr lang="en-US" altLang="zh-TW" sz="1600" b="1" dirty="0" smtClean="0">
              <a:solidFill>
                <a:srgbClr val="0D24D1"/>
              </a:solidFill>
              <a:effectLst/>
            </a:rPr>
            <a:t>27</a:t>
          </a:r>
          <a:r>
            <a:rPr lang="zh-TW" altLang="en-US" sz="1600" b="1" dirty="0" smtClean="0">
              <a:solidFill>
                <a:srgbClr val="0D24D1"/>
              </a:solidFill>
              <a:effectLst/>
            </a:rPr>
            <a:t>日 電子郵件</a:t>
          </a:r>
          <a:r>
            <a:rPr lang="en-US" altLang="zh-TW" sz="1600" b="1" dirty="0" smtClean="0">
              <a:solidFill>
                <a:srgbClr val="0D24D1"/>
              </a:solidFill>
              <a:effectLst/>
            </a:rPr>
            <a:t>970827 </a:t>
          </a:r>
          <a:r>
            <a:rPr lang="zh-TW" altLang="en-US" sz="1600" b="1" dirty="0" smtClean="0">
              <a:solidFill>
                <a:srgbClr val="0D24D1"/>
              </a:solidFill>
              <a:effectLst/>
            </a:rPr>
            <a:t>號</a:t>
          </a:r>
          <a:endParaRPr lang="en-US" altLang="zh-TW" sz="1600" b="1" dirty="0" smtClean="0">
            <a:solidFill>
              <a:srgbClr val="0D24D1"/>
            </a:solidFill>
          </a:endParaRPr>
        </a:p>
      </dgm:t>
    </dgm:pt>
    <dgm:pt modelId="{069EE003-75CE-4EE3-9C21-AC12EF9495C8}" type="parTrans" cxnId="{8C7E1DE8-BE1C-4AD6-BFFE-4AFDC5CCC1CA}">
      <dgm:prSet/>
      <dgm:spPr/>
      <dgm:t>
        <a:bodyPr/>
        <a:lstStyle/>
        <a:p>
          <a:endParaRPr lang="zh-TW" altLang="en-US"/>
        </a:p>
      </dgm:t>
    </dgm:pt>
    <dgm:pt modelId="{9D5008CD-7448-45E5-B82A-306277E7027F}" type="sibTrans" cxnId="{8C7E1DE8-BE1C-4AD6-BFFE-4AFDC5CCC1CA}">
      <dgm:prSet/>
      <dgm:spPr/>
      <dgm:t>
        <a:bodyPr/>
        <a:lstStyle/>
        <a:p>
          <a:endParaRPr lang="zh-TW" altLang="en-US"/>
        </a:p>
      </dgm:t>
    </dgm:pt>
    <dgm:pt modelId="{9B8D7197-02CA-4313-A859-8F32B14BD147}" type="pres">
      <dgm:prSet presAssocID="{C74AE430-B21A-4EC9-BE10-45AFD54FEB9F}" presName="linear" presStyleCnt="0">
        <dgm:presLayoutVars>
          <dgm:animLvl val="lvl"/>
          <dgm:resizeHandles val="exact"/>
        </dgm:presLayoutVars>
      </dgm:prSet>
      <dgm:spPr/>
      <dgm:t>
        <a:bodyPr/>
        <a:lstStyle/>
        <a:p>
          <a:endParaRPr lang="zh-TW" altLang="en-US"/>
        </a:p>
      </dgm:t>
    </dgm:pt>
    <dgm:pt modelId="{7A721862-C1D2-4705-95B3-7B361ACD7B4C}" type="pres">
      <dgm:prSet presAssocID="{437B42C6-CB5C-44A0-9B45-DD5D16ABAB98}" presName="parentText" presStyleLbl="node1" presStyleIdx="0" presStyleCnt="2" custScaleY="52522">
        <dgm:presLayoutVars>
          <dgm:chMax val="0"/>
          <dgm:bulletEnabled val="1"/>
        </dgm:presLayoutVars>
      </dgm:prSet>
      <dgm:spPr/>
      <dgm:t>
        <a:bodyPr/>
        <a:lstStyle/>
        <a:p>
          <a:endParaRPr lang="zh-TW" altLang="en-US"/>
        </a:p>
      </dgm:t>
    </dgm:pt>
    <dgm:pt modelId="{F35B1CEC-975F-4A5E-BDA7-4EF6CC599808}" type="pres">
      <dgm:prSet presAssocID="{437B42C6-CB5C-44A0-9B45-DD5D16ABAB98}" presName="childText" presStyleLbl="revTx" presStyleIdx="0" presStyleCnt="2" custScaleY="123183" custLinFactNeighborY="-510">
        <dgm:presLayoutVars>
          <dgm:bulletEnabled val="1"/>
        </dgm:presLayoutVars>
      </dgm:prSet>
      <dgm:spPr/>
      <dgm:t>
        <a:bodyPr/>
        <a:lstStyle/>
        <a:p>
          <a:endParaRPr lang="zh-TW" altLang="en-US"/>
        </a:p>
      </dgm:t>
    </dgm:pt>
    <dgm:pt modelId="{39753C7B-756D-4C33-A185-4C289190A8A5}" type="pres">
      <dgm:prSet presAssocID="{1B78A7A6-6174-403A-A7C6-9C4EAD3331EE}" presName="parentText" presStyleLbl="node1" presStyleIdx="1" presStyleCnt="2" custScaleY="53756" custLinFactNeighborX="-952" custLinFactNeighborY="-5077">
        <dgm:presLayoutVars>
          <dgm:chMax val="0"/>
          <dgm:bulletEnabled val="1"/>
        </dgm:presLayoutVars>
      </dgm:prSet>
      <dgm:spPr/>
      <dgm:t>
        <a:bodyPr/>
        <a:lstStyle/>
        <a:p>
          <a:endParaRPr lang="zh-TW" altLang="en-US"/>
        </a:p>
      </dgm:t>
    </dgm:pt>
    <dgm:pt modelId="{28FD34B2-84DC-41E3-98D3-1B05569320CA}" type="pres">
      <dgm:prSet presAssocID="{1B78A7A6-6174-403A-A7C6-9C4EAD3331EE}" presName="childText" presStyleLbl="revTx" presStyleIdx="1" presStyleCnt="2" custScaleY="120142" custLinFactNeighborY="97021">
        <dgm:presLayoutVars>
          <dgm:bulletEnabled val="1"/>
        </dgm:presLayoutVars>
      </dgm:prSet>
      <dgm:spPr/>
      <dgm:t>
        <a:bodyPr/>
        <a:lstStyle/>
        <a:p>
          <a:endParaRPr lang="zh-TW" altLang="en-US"/>
        </a:p>
      </dgm:t>
    </dgm:pt>
  </dgm:ptLst>
  <dgm:cxnLst>
    <dgm:cxn modelId="{F0EF80FA-179D-4B01-96FE-EFD87B4C0DB8}" type="presOf" srcId="{73361028-28EF-45DA-9E99-A3034046EEA3}" destId="{28FD34B2-84DC-41E3-98D3-1B05569320CA}" srcOrd="0" destOrd="1" presId="urn:microsoft.com/office/officeart/2005/8/layout/vList2"/>
    <dgm:cxn modelId="{CD91116B-A92E-4E1A-B878-8A4C12DDD064}" srcId="{C74AE430-B21A-4EC9-BE10-45AFD54FEB9F}" destId="{1B78A7A6-6174-403A-A7C6-9C4EAD3331EE}" srcOrd="1" destOrd="0" parTransId="{C886A51C-1EC2-443B-920C-BC12FE794126}" sibTransId="{87145AEF-6FBA-47E9-8CAD-1833192C8B49}"/>
    <dgm:cxn modelId="{78C6023C-3AE8-4E2D-BC43-1A44B10CB49D}" type="presOf" srcId="{C74AE430-B21A-4EC9-BE10-45AFD54FEB9F}" destId="{9B8D7197-02CA-4313-A859-8F32B14BD147}" srcOrd="0" destOrd="0" presId="urn:microsoft.com/office/officeart/2005/8/layout/vList2"/>
    <dgm:cxn modelId="{D68C4F0F-3D9A-449F-9BF8-2DB043059024}" type="presOf" srcId="{19BDC437-EACA-49ED-84E4-9CB140317830}" destId="{28FD34B2-84DC-41E3-98D3-1B05569320CA}" srcOrd="0" destOrd="0" presId="urn:microsoft.com/office/officeart/2005/8/layout/vList2"/>
    <dgm:cxn modelId="{8C7E1DE8-BE1C-4AD6-BFFE-4AFDC5CCC1CA}" srcId="{1B78A7A6-6174-403A-A7C6-9C4EAD3331EE}" destId="{62C505C4-877B-4EF2-A3F1-63E41EB52063}" srcOrd="3" destOrd="0" parTransId="{069EE003-75CE-4EE3-9C21-AC12EF9495C8}" sibTransId="{9D5008CD-7448-45E5-B82A-306277E7027F}"/>
    <dgm:cxn modelId="{5048C92F-1CF7-438B-9062-DF7532C1B65F}" type="presOf" srcId="{62C505C4-877B-4EF2-A3F1-63E41EB52063}" destId="{28FD34B2-84DC-41E3-98D3-1B05569320CA}" srcOrd="0" destOrd="3" presId="urn:microsoft.com/office/officeart/2005/8/layout/vList2"/>
    <dgm:cxn modelId="{7C6E88F3-BAFE-4172-8DFA-A66DA9888C4D}" srcId="{437B42C6-CB5C-44A0-9B45-DD5D16ABAB98}" destId="{F5DC8B3C-4CD8-4153-808C-51469FC66FC5}" srcOrd="1" destOrd="0" parTransId="{0F2F539E-65B3-4526-942B-83A6A8E46225}" sibTransId="{F8FCA1AC-2EDF-48A4-8952-D07D6670CA3F}"/>
    <dgm:cxn modelId="{DAC2E3C9-9453-4D40-8C3C-A73F1363BBF1}" type="presOf" srcId="{437B42C6-CB5C-44A0-9B45-DD5D16ABAB98}" destId="{7A721862-C1D2-4705-95B3-7B361ACD7B4C}" srcOrd="0" destOrd="0" presId="urn:microsoft.com/office/officeart/2005/8/layout/vList2"/>
    <dgm:cxn modelId="{07FDE3DC-79E4-4CA9-BDF5-9178FF3CD300}" srcId="{1B78A7A6-6174-403A-A7C6-9C4EAD3331EE}" destId="{E252B29E-1CE4-4DA9-B518-A7A07873F2F2}" srcOrd="2" destOrd="0" parTransId="{DCE6E188-0AC4-4AED-B535-A33D611BB52A}" sibTransId="{5B912485-943E-4F41-8D27-E251BA326488}"/>
    <dgm:cxn modelId="{8A0E2E93-5733-42FF-8326-4CAC9C99E6DE}" type="presOf" srcId="{451C30F4-F119-4277-9812-9F15A113A50A}" destId="{F35B1CEC-975F-4A5E-BDA7-4EF6CC599808}" srcOrd="0" destOrd="0" presId="urn:microsoft.com/office/officeart/2005/8/layout/vList2"/>
    <dgm:cxn modelId="{53BAC6EA-9ADE-468D-9DC3-CE33865C64D3}" srcId="{1B78A7A6-6174-403A-A7C6-9C4EAD3331EE}" destId="{73361028-28EF-45DA-9E99-A3034046EEA3}" srcOrd="1" destOrd="0" parTransId="{CEF881D4-6CCB-4FB4-B67C-FB62513588B3}" sibTransId="{86335169-0C6E-4418-A045-26B9226842F7}"/>
    <dgm:cxn modelId="{ECF5926D-4664-4A9F-B82A-83CA9E714070}" type="presOf" srcId="{F5DC8B3C-4CD8-4153-808C-51469FC66FC5}" destId="{F35B1CEC-975F-4A5E-BDA7-4EF6CC599808}" srcOrd="0" destOrd="1" presId="urn:microsoft.com/office/officeart/2005/8/layout/vList2"/>
    <dgm:cxn modelId="{46B24B01-3514-4C55-A7B5-C9D6B6B70D27}" type="presOf" srcId="{E252B29E-1CE4-4DA9-B518-A7A07873F2F2}" destId="{28FD34B2-84DC-41E3-98D3-1B05569320CA}" srcOrd="0" destOrd="2" presId="urn:microsoft.com/office/officeart/2005/8/layout/vList2"/>
    <dgm:cxn modelId="{BDB3EA86-376B-4513-B7EF-F6D3FF1293CA}" srcId="{C74AE430-B21A-4EC9-BE10-45AFD54FEB9F}" destId="{437B42C6-CB5C-44A0-9B45-DD5D16ABAB98}" srcOrd="0" destOrd="0" parTransId="{F810B02A-E05C-43B2-987C-3069F2E34FF3}" sibTransId="{F8E3DD9D-5F8B-4747-B7C2-4586A565C528}"/>
    <dgm:cxn modelId="{BDA4671C-13B3-4F5E-8C47-E7DF5BAF6071}" srcId="{1B78A7A6-6174-403A-A7C6-9C4EAD3331EE}" destId="{19BDC437-EACA-49ED-84E4-9CB140317830}" srcOrd="0" destOrd="0" parTransId="{ECC60DD7-1540-44A5-B4C9-2D0767ACFE6C}" sibTransId="{89B50399-CCF6-4294-82F9-E5374B96D95B}"/>
    <dgm:cxn modelId="{F2A54D3C-D8C2-46F8-BB72-3307769D5A01}" srcId="{437B42C6-CB5C-44A0-9B45-DD5D16ABAB98}" destId="{451C30F4-F119-4277-9812-9F15A113A50A}" srcOrd="0" destOrd="0" parTransId="{CFB7B5B8-E244-414F-B44C-D385B14D20E0}" sibTransId="{4B28E6B7-2DF3-44DE-9D74-7D058E55398D}"/>
    <dgm:cxn modelId="{2F973396-466F-4270-A11E-45E3F9F7CFAA}" type="presOf" srcId="{1B78A7A6-6174-403A-A7C6-9C4EAD3331EE}" destId="{39753C7B-756D-4C33-A185-4C289190A8A5}" srcOrd="0" destOrd="0" presId="urn:microsoft.com/office/officeart/2005/8/layout/vList2"/>
    <dgm:cxn modelId="{5E5E3EB2-109F-41DC-826F-0ED08FF73BC5}" type="presParOf" srcId="{9B8D7197-02CA-4313-A859-8F32B14BD147}" destId="{7A721862-C1D2-4705-95B3-7B361ACD7B4C}" srcOrd="0" destOrd="0" presId="urn:microsoft.com/office/officeart/2005/8/layout/vList2"/>
    <dgm:cxn modelId="{4760E089-0440-487E-BE94-F7321F21A07F}" type="presParOf" srcId="{9B8D7197-02CA-4313-A859-8F32B14BD147}" destId="{F35B1CEC-975F-4A5E-BDA7-4EF6CC599808}" srcOrd="1" destOrd="0" presId="urn:microsoft.com/office/officeart/2005/8/layout/vList2"/>
    <dgm:cxn modelId="{B23526A5-6293-4847-AE1C-DF68ED39BB1E}" type="presParOf" srcId="{9B8D7197-02CA-4313-A859-8F32B14BD147}" destId="{39753C7B-756D-4C33-A185-4C289190A8A5}" srcOrd="2" destOrd="0" presId="urn:microsoft.com/office/officeart/2005/8/layout/vList2"/>
    <dgm:cxn modelId="{5EC221B9-FDF1-4FB9-BB0D-3DD10CE3FA6A}" type="presParOf" srcId="{9B8D7197-02CA-4313-A859-8F32B14BD147}" destId="{28FD34B2-84DC-41E3-98D3-1B05569320C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682CF0D-2CBC-41ED-BF10-DDF2DB972108}"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zh-TW" altLang="en-US"/>
        </a:p>
      </dgm:t>
    </dgm:pt>
    <dgm:pt modelId="{4B4EF228-F872-472F-AA44-98B3583F939D}">
      <dgm:prSet custT="1"/>
      <dgm:spPr/>
      <dgm:t>
        <a:bodyPr/>
        <a:lstStyle/>
        <a:p>
          <a:pPr rtl="0"/>
          <a:r>
            <a:rPr lang="en-US" altLang="zh-TW" sz="2800" b="1" i="1" dirty="0" smtClean="0">
              <a:solidFill>
                <a:srgbClr val="0D24D1"/>
              </a:solidFill>
              <a:latin typeface="標楷體"/>
              <a:ea typeface="標楷體"/>
            </a:rPr>
            <a:t>(</a:t>
          </a:r>
          <a:r>
            <a:rPr lang="zh-TW" altLang="en-US" sz="2800" b="1" i="1" dirty="0" smtClean="0">
              <a:solidFill>
                <a:srgbClr val="0D24D1"/>
              </a:solidFill>
              <a:latin typeface="標楷體"/>
              <a:ea typeface="標楷體"/>
            </a:rPr>
            <a:t>ˇ</a:t>
          </a:r>
          <a:r>
            <a:rPr lang="en-US" altLang="zh-TW" sz="2800" b="1" i="1" dirty="0" smtClean="0">
              <a:solidFill>
                <a:srgbClr val="0D24D1"/>
              </a:solidFill>
              <a:latin typeface="標楷體"/>
              <a:ea typeface="標楷體"/>
            </a:rPr>
            <a:t>)</a:t>
          </a:r>
          <a:r>
            <a:rPr lang="zh-TW" altLang="en-US" sz="2800" b="0" dirty="0" smtClean="0">
              <a:solidFill>
                <a:srgbClr val="0D24D1"/>
              </a:solidFill>
              <a:effectLst>
                <a:outerShdw blurRad="38100" dist="38100" dir="2700000" algn="tl">
                  <a:srgbClr val="000000">
                    <a:alpha val="43137"/>
                  </a:srgbClr>
                </a:outerShdw>
              </a:effectLst>
            </a:rPr>
            <a:t>可以</a:t>
          </a:r>
          <a:r>
            <a:rPr lang="zh-TW" altLang="en-US" sz="2800" b="0" dirty="0" smtClean="0">
              <a:effectLst>
                <a:outerShdw blurRad="38100" dist="38100" dir="2700000" algn="tl">
                  <a:srgbClr val="000000">
                    <a:alpha val="43137"/>
                  </a:srgbClr>
                </a:outerShdw>
              </a:effectLst>
            </a:rPr>
            <a:t>在館內提供線上瀏覽</a:t>
          </a:r>
          <a:endParaRPr lang="zh-TW" altLang="en-US" sz="2800" b="0" dirty="0">
            <a:effectLst>
              <a:outerShdw blurRad="38100" dist="38100" dir="2700000" algn="tl">
                <a:srgbClr val="000000">
                  <a:alpha val="43137"/>
                </a:srgbClr>
              </a:outerShdw>
            </a:effectLst>
          </a:endParaRPr>
        </a:p>
      </dgm:t>
    </dgm:pt>
    <dgm:pt modelId="{35695E89-89CE-471E-8D8D-E097EF17F88D}" type="parTrans" cxnId="{AB12F18E-8F04-4DEE-AAC3-D95A25A9858E}">
      <dgm:prSet/>
      <dgm:spPr/>
      <dgm:t>
        <a:bodyPr/>
        <a:lstStyle/>
        <a:p>
          <a:endParaRPr lang="zh-TW" altLang="en-US"/>
        </a:p>
      </dgm:t>
    </dgm:pt>
    <dgm:pt modelId="{511CF6B9-2F5B-4726-AACF-BAEEFE431DC3}" type="sibTrans" cxnId="{AB12F18E-8F04-4DEE-AAC3-D95A25A9858E}">
      <dgm:prSet/>
      <dgm:spPr/>
      <dgm:t>
        <a:bodyPr/>
        <a:lstStyle/>
        <a:p>
          <a:endParaRPr lang="zh-TW" altLang="en-US"/>
        </a:p>
      </dgm:t>
    </dgm:pt>
    <dgm:pt modelId="{78AE3E7F-2FB7-4750-B31D-F5578E666DB5}">
      <dgm:prSet/>
      <dgm:spPr/>
      <dgm:t>
        <a:bodyPr/>
        <a:lstStyle/>
        <a:p>
          <a:pPr rtl="0"/>
          <a:r>
            <a:rPr lang="zh-TW" altLang="en-US" sz="2200" b="0" dirty="0" smtClean="0"/>
            <a:t>為保存目的之數位化重製物可在館內電腦傳輸，但</a:t>
          </a:r>
          <a:r>
            <a:rPr lang="zh-TW" altLang="en-US" sz="2200" b="1" dirty="0" smtClean="0"/>
            <a:t>圖書館應以未附重製功能之電腦終端機或其他閱覽器提供讀者閱覽</a:t>
          </a:r>
          <a:r>
            <a:rPr lang="zh-TW" altLang="en-US" sz="2200" b="0" dirty="0" smtClean="0"/>
            <a:t>。</a:t>
          </a:r>
          <a:endParaRPr lang="zh-TW" altLang="en-US" sz="2200" b="0" dirty="0"/>
        </a:p>
      </dgm:t>
    </dgm:pt>
    <dgm:pt modelId="{E2AA4C38-D6A5-4953-9FD6-2E7C748FB43A}" type="parTrans" cxnId="{A4605283-DD10-4324-9DF1-10D213DF881C}">
      <dgm:prSet/>
      <dgm:spPr/>
      <dgm:t>
        <a:bodyPr/>
        <a:lstStyle/>
        <a:p>
          <a:endParaRPr lang="zh-TW" altLang="en-US"/>
        </a:p>
      </dgm:t>
    </dgm:pt>
    <dgm:pt modelId="{F5724EFA-0C75-4B70-9108-F545C4D054C7}" type="sibTrans" cxnId="{A4605283-DD10-4324-9DF1-10D213DF881C}">
      <dgm:prSet/>
      <dgm:spPr/>
      <dgm:t>
        <a:bodyPr/>
        <a:lstStyle/>
        <a:p>
          <a:endParaRPr lang="zh-TW" altLang="en-US"/>
        </a:p>
      </dgm:t>
    </dgm:pt>
    <dgm:pt modelId="{AE04D701-1C08-40DD-9C23-9AE6CD5D86C7}">
      <dgm:prSet/>
      <dgm:spPr/>
      <dgm:t>
        <a:bodyPr/>
        <a:lstStyle/>
        <a:p>
          <a:pPr rtl="0"/>
          <a:r>
            <a:rPr lang="zh-TW" altLang="en-US" sz="2200" b="1" dirty="0" smtClean="0"/>
            <a:t>數位化重製之「視聽著作」、「錄音著作」，亦可依上述方式，供讀者於館內線上瀏覽。</a:t>
          </a:r>
          <a:endParaRPr lang="zh-TW" altLang="en-US" sz="2200" dirty="0"/>
        </a:p>
      </dgm:t>
    </dgm:pt>
    <dgm:pt modelId="{6560DED1-936C-4E00-B50C-4A05FFF5F7D9}" type="parTrans" cxnId="{3DA4D707-1A58-4D40-B9F6-0C1AB5FBF951}">
      <dgm:prSet/>
      <dgm:spPr/>
      <dgm:t>
        <a:bodyPr/>
        <a:lstStyle/>
        <a:p>
          <a:endParaRPr lang="zh-TW" altLang="en-US"/>
        </a:p>
      </dgm:t>
    </dgm:pt>
    <dgm:pt modelId="{B80DA254-6B84-4096-9612-FF5712E960E9}" type="sibTrans" cxnId="{3DA4D707-1A58-4D40-B9F6-0C1AB5FBF951}">
      <dgm:prSet/>
      <dgm:spPr/>
      <dgm:t>
        <a:bodyPr/>
        <a:lstStyle/>
        <a:p>
          <a:endParaRPr lang="zh-TW" altLang="en-US"/>
        </a:p>
      </dgm:t>
    </dgm:pt>
    <dgm:pt modelId="{10EEC72E-7BA4-4E8A-B125-636E2A58A1D7}">
      <dgm:prSet custT="1"/>
      <dgm:spPr/>
      <dgm:t>
        <a:bodyPr/>
        <a:lstStyle/>
        <a:p>
          <a:pPr rtl="0"/>
          <a:r>
            <a:rPr lang="zh-TW" sz="2000" b="1" smtClean="0"/>
            <a:t>理由：</a:t>
          </a:r>
          <a:r>
            <a:rPr lang="zh-TW" sz="2000" smtClean="0"/>
            <a:t>第</a:t>
          </a:r>
          <a:r>
            <a:rPr lang="en-US" sz="2000" smtClean="0"/>
            <a:t>48</a:t>
          </a:r>
          <a:r>
            <a:rPr lang="zh-TW" sz="2000" smtClean="0"/>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sz="2000" smtClean="0"/>
            <a:t>65</a:t>
          </a:r>
          <a:r>
            <a:rPr lang="zh-TW" sz="2000" smtClean="0"/>
            <a:t>條第</a:t>
          </a:r>
          <a:r>
            <a:rPr lang="en-US" sz="2000" smtClean="0"/>
            <a:t>2</a:t>
          </a:r>
          <a:r>
            <a:rPr lang="zh-TW" sz="2000" smtClean="0"/>
            <a:t>項之規定主張合理使用</a:t>
          </a:r>
          <a:r>
            <a:rPr lang="zh-TW" altLang="en-US" sz="2000" smtClean="0"/>
            <a:t>。</a:t>
          </a:r>
          <a:endParaRPr lang="zh-TW" sz="2000" dirty="0"/>
        </a:p>
      </dgm:t>
    </dgm:pt>
    <dgm:pt modelId="{B892462A-8582-4B49-97FE-B8B63BDEEFF1}" type="parTrans" cxnId="{1BC80A01-1F0D-4E95-9E08-76E87AA31149}">
      <dgm:prSet/>
      <dgm:spPr/>
      <dgm:t>
        <a:bodyPr/>
        <a:lstStyle/>
        <a:p>
          <a:endParaRPr lang="zh-TW" altLang="en-US"/>
        </a:p>
      </dgm:t>
    </dgm:pt>
    <dgm:pt modelId="{BAAB44A2-299F-4072-AC3F-2D7DB92CB9ED}" type="sibTrans" cxnId="{1BC80A01-1F0D-4E95-9E08-76E87AA31149}">
      <dgm:prSet/>
      <dgm:spPr/>
      <dgm:t>
        <a:bodyPr/>
        <a:lstStyle/>
        <a:p>
          <a:endParaRPr lang="zh-TW" altLang="en-US"/>
        </a:p>
      </dgm:t>
    </dgm:pt>
    <dgm:pt modelId="{2B0A05C3-560A-4DEF-A51F-AC26C6944EE6}">
      <dgm:prSet custT="1"/>
      <dgm:spPr/>
      <dgm:t>
        <a:bodyPr/>
        <a:lstStyle/>
        <a:p>
          <a:pPr rtl="0"/>
          <a:r>
            <a:rPr lang="zh-TW" altLang="en-US" sz="2000" dirty="0" smtClean="0"/>
            <a:t>應閱覽人要求重製，圖書館得依第</a:t>
          </a:r>
          <a:r>
            <a:rPr lang="en-US" altLang="zh-TW" sz="2000" dirty="0" smtClean="0"/>
            <a:t>48</a:t>
          </a:r>
          <a:r>
            <a:rPr lang="zh-TW" altLang="en-US" sz="2000" dirty="0" smtClean="0"/>
            <a:t>條第</a:t>
          </a:r>
          <a:r>
            <a:rPr lang="en-US" altLang="zh-TW" sz="2000" dirty="0" smtClean="0"/>
            <a:t>1</a:t>
          </a:r>
          <a:r>
            <a:rPr lang="zh-TW" altLang="en-US" sz="2000" dirty="0" smtClean="0"/>
            <a:t>款規定重製一份。</a:t>
          </a:r>
          <a:endParaRPr lang="zh-TW" sz="2000" dirty="0"/>
        </a:p>
      </dgm:t>
    </dgm:pt>
    <dgm:pt modelId="{D1D3463F-B568-43F3-BA8E-BE2F010FD748}" type="parTrans" cxnId="{C498EC76-8DC7-4DDB-919C-6BE689819B65}">
      <dgm:prSet/>
      <dgm:spPr/>
      <dgm:t>
        <a:bodyPr/>
        <a:lstStyle/>
        <a:p>
          <a:endParaRPr lang="zh-TW" altLang="en-US"/>
        </a:p>
      </dgm:t>
    </dgm:pt>
    <dgm:pt modelId="{4345C20D-838C-479D-91ED-A31D9F3642B4}" type="sibTrans" cxnId="{C498EC76-8DC7-4DDB-919C-6BE689819B65}">
      <dgm:prSet/>
      <dgm:spPr/>
      <dgm:t>
        <a:bodyPr/>
        <a:lstStyle/>
        <a:p>
          <a:endParaRPr lang="zh-TW" altLang="en-US"/>
        </a:p>
      </dgm:t>
    </dgm:pt>
    <dgm:pt modelId="{4FDBA5A4-E46A-4389-8B37-BD5056F434B5}">
      <dgm:prSet custT="1"/>
      <dgm:spPr/>
      <dgm:t>
        <a:bodyPr/>
        <a:lstStyle/>
        <a:p>
          <a:pPr rtl="0"/>
          <a:r>
            <a:rPr lang="zh-TW" altLang="en-US" sz="1800" b="1" dirty="0" smtClean="0">
              <a:solidFill>
                <a:srgbClr val="0D24D1"/>
              </a:solidFill>
              <a:effectLst/>
            </a:rPr>
            <a:t>請參考</a:t>
          </a:r>
          <a:r>
            <a:rPr lang="en-US" altLang="zh-TW" sz="1800" b="1" dirty="0" smtClean="0">
              <a:solidFill>
                <a:srgbClr val="0D24D1"/>
              </a:solidFill>
              <a:effectLst/>
            </a:rPr>
            <a:t>98</a:t>
          </a:r>
          <a:r>
            <a:rPr lang="zh-TW" altLang="en-US" sz="1800" b="1" dirty="0" smtClean="0">
              <a:solidFill>
                <a:srgbClr val="0D24D1"/>
              </a:solidFill>
              <a:effectLst/>
            </a:rPr>
            <a:t>年</a:t>
          </a:r>
          <a:r>
            <a:rPr lang="en-US" altLang="zh-TW" sz="1800" b="1" dirty="0" smtClean="0">
              <a:solidFill>
                <a:srgbClr val="0D24D1"/>
              </a:solidFill>
              <a:effectLst/>
            </a:rPr>
            <a:t>03</a:t>
          </a:r>
          <a:r>
            <a:rPr lang="zh-TW" altLang="en-US" sz="1800" b="1" dirty="0" smtClean="0">
              <a:solidFill>
                <a:srgbClr val="0D24D1"/>
              </a:solidFill>
              <a:effectLst/>
            </a:rPr>
            <a:t>月</a:t>
          </a:r>
          <a:r>
            <a:rPr lang="en-US" altLang="zh-TW" sz="1800" b="1" dirty="0" smtClean="0">
              <a:solidFill>
                <a:srgbClr val="0D24D1"/>
              </a:solidFill>
              <a:effectLst/>
            </a:rPr>
            <a:t>19</a:t>
          </a:r>
          <a:r>
            <a:rPr lang="zh-TW" altLang="en-US" sz="1800" b="1" dirty="0" smtClean="0">
              <a:solidFill>
                <a:srgbClr val="0D24D1"/>
              </a:solidFill>
              <a:effectLst/>
            </a:rPr>
            <a:t>日 智著字第</a:t>
          </a:r>
          <a:r>
            <a:rPr lang="en-US" altLang="zh-TW" sz="1800" b="1" dirty="0" smtClean="0">
              <a:solidFill>
                <a:srgbClr val="0D24D1"/>
              </a:solidFill>
              <a:effectLst/>
            </a:rPr>
            <a:t>09800014860</a:t>
          </a:r>
          <a:r>
            <a:rPr lang="zh-TW" altLang="en-US" sz="1800" b="1" dirty="0" smtClean="0">
              <a:solidFill>
                <a:srgbClr val="0D24D1"/>
              </a:solidFill>
              <a:effectLst/>
            </a:rPr>
            <a:t>號</a:t>
          </a:r>
          <a:endParaRPr lang="zh-TW" sz="1800" b="1" dirty="0">
            <a:solidFill>
              <a:srgbClr val="0D24D1"/>
            </a:solidFill>
          </a:endParaRPr>
        </a:p>
      </dgm:t>
    </dgm:pt>
    <dgm:pt modelId="{8E77E516-BF5B-4F72-9CFB-1956E5DA56D8}" type="parTrans" cxnId="{23AE11D5-0A9E-45EC-A740-B6B50978B542}">
      <dgm:prSet/>
      <dgm:spPr/>
    </dgm:pt>
    <dgm:pt modelId="{93B4BD38-9946-4381-B7FB-9581ABFBD41D}" type="sibTrans" cxnId="{23AE11D5-0A9E-45EC-A740-B6B50978B542}">
      <dgm:prSet/>
      <dgm:spPr/>
    </dgm:pt>
    <dgm:pt modelId="{337D5A4F-612D-4B89-8121-FF30EADDBE69}" type="pres">
      <dgm:prSet presAssocID="{A682CF0D-2CBC-41ED-BF10-DDF2DB972108}" presName="linear" presStyleCnt="0">
        <dgm:presLayoutVars>
          <dgm:animLvl val="lvl"/>
          <dgm:resizeHandles val="exact"/>
        </dgm:presLayoutVars>
      </dgm:prSet>
      <dgm:spPr/>
      <dgm:t>
        <a:bodyPr/>
        <a:lstStyle/>
        <a:p>
          <a:endParaRPr lang="zh-TW" altLang="en-US"/>
        </a:p>
      </dgm:t>
    </dgm:pt>
    <dgm:pt modelId="{70B2C635-6927-4B43-AD0D-37576D303D47}" type="pres">
      <dgm:prSet presAssocID="{4B4EF228-F872-472F-AA44-98B3583F939D}" presName="parentText" presStyleLbl="node1" presStyleIdx="0" presStyleCnt="1" custScaleX="98165" custScaleY="154730" custLinFactY="-419735" custLinFactNeighborX="-3721" custLinFactNeighborY="-500000">
        <dgm:presLayoutVars>
          <dgm:chMax val="0"/>
          <dgm:bulletEnabled val="1"/>
        </dgm:presLayoutVars>
      </dgm:prSet>
      <dgm:spPr/>
      <dgm:t>
        <a:bodyPr/>
        <a:lstStyle/>
        <a:p>
          <a:endParaRPr lang="zh-TW" altLang="en-US"/>
        </a:p>
      </dgm:t>
    </dgm:pt>
    <dgm:pt modelId="{D541E2C8-67C4-4CA4-8289-D59E7117ECC9}" type="pres">
      <dgm:prSet presAssocID="{4B4EF228-F872-472F-AA44-98B3583F939D}" presName="childText" presStyleLbl="revTx" presStyleIdx="0" presStyleCnt="1" custScaleX="100298" custScaleY="2000000" custLinFactNeighborY="50645">
        <dgm:presLayoutVars>
          <dgm:bulletEnabled val="1"/>
        </dgm:presLayoutVars>
      </dgm:prSet>
      <dgm:spPr/>
      <dgm:t>
        <a:bodyPr/>
        <a:lstStyle/>
        <a:p>
          <a:endParaRPr lang="zh-TW" altLang="en-US"/>
        </a:p>
      </dgm:t>
    </dgm:pt>
  </dgm:ptLst>
  <dgm:cxnLst>
    <dgm:cxn modelId="{312AEE22-5B0D-4354-80C0-A7397AD166D3}" type="presOf" srcId="{4FDBA5A4-E46A-4389-8B37-BD5056F434B5}" destId="{D541E2C8-67C4-4CA4-8289-D59E7117ECC9}" srcOrd="0" destOrd="4" presId="urn:microsoft.com/office/officeart/2005/8/layout/vList2"/>
    <dgm:cxn modelId="{F8284446-3DB5-4B8A-AEBE-3028BF575C4E}" type="presOf" srcId="{2B0A05C3-560A-4DEF-A51F-AC26C6944EE6}" destId="{D541E2C8-67C4-4CA4-8289-D59E7117ECC9}" srcOrd="0" destOrd="3" presId="urn:microsoft.com/office/officeart/2005/8/layout/vList2"/>
    <dgm:cxn modelId="{A4605283-DD10-4324-9DF1-10D213DF881C}" srcId="{4B4EF228-F872-472F-AA44-98B3583F939D}" destId="{78AE3E7F-2FB7-4750-B31D-F5578E666DB5}" srcOrd="0" destOrd="0" parTransId="{E2AA4C38-D6A5-4953-9FD6-2E7C748FB43A}" sibTransId="{F5724EFA-0C75-4B70-9108-F545C4D054C7}"/>
    <dgm:cxn modelId="{1BC80A01-1F0D-4E95-9E08-76E87AA31149}" srcId="{4B4EF228-F872-472F-AA44-98B3583F939D}" destId="{10EEC72E-7BA4-4E8A-B125-636E2A58A1D7}" srcOrd="2" destOrd="0" parTransId="{B892462A-8582-4B49-97FE-B8B63BDEEFF1}" sibTransId="{BAAB44A2-299F-4072-AC3F-2D7DB92CB9ED}"/>
    <dgm:cxn modelId="{23AE11D5-0A9E-45EC-A740-B6B50978B542}" srcId="{4B4EF228-F872-472F-AA44-98B3583F939D}" destId="{4FDBA5A4-E46A-4389-8B37-BD5056F434B5}" srcOrd="4" destOrd="0" parTransId="{8E77E516-BF5B-4F72-9CFB-1956E5DA56D8}" sibTransId="{93B4BD38-9946-4381-B7FB-9581ABFBD41D}"/>
    <dgm:cxn modelId="{45254B92-6E50-40BD-B5AC-CE5CCC48939F}" type="presOf" srcId="{A682CF0D-2CBC-41ED-BF10-DDF2DB972108}" destId="{337D5A4F-612D-4B89-8121-FF30EADDBE69}" srcOrd="0" destOrd="0" presId="urn:microsoft.com/office/officeart/2005/8/layout/vList2"/>
    <dgm:cxn modelId="{C498EC76-8DC7-4DDB-919C-6BE689819B65}" srcId="{4B4EF228-F872-472F-AA44-98B3583F939D}" destId="{2B0A05C3-560A-4DEF-A51F-AC26C6944EE6}" srcOrd="3" destOrd="0" parTransId="{D1D3463F-B568-43F3-BA8E-BE2F010FD748}" sibTransId="{4345C20D-838C-479D-91ED-A31D9F3642B4}"/>
    <dgm:cxn modelId="{3DA4D707-1A58-4D40-B9F6-0C1AB5FBF951}" srcId="{4B4EF228-F872-472F-AA44-98B3583F939D}" destId="{AE04D701-1C08-40DD-9C23-9AE6CD5D86C7}" srcOrd="1" destOrd="0" parTransId="{6560DED1-936C-4E00-B50C-4A05FFF5F7D9}" sibTransId="{B80DA254-6B84-4096-9612-FF5712E960E9}"/>
    <dgm:cxn modelId="{8EE162FB-1D6C-43B4-B06B-CA63649A33CF}" type="presOf" srcId="{AE04D701-1C08-40DD-9C23-9AE6CD5D86C7}" destId="{D541E2C8-67C4-4CA4-8289-D59E7117ECC9}" srcOrd="0" destOrd="1" presId="urn:microsoft.com/office/officeart/2005/8/layout/vList2"/>
    <dgm:cxn modelId="{AB12F18E-8F04-4DEE-AAC3-D95A25A9858E}" srcId="{A682CF0D-2CBC-41ED-BF10-DDF2DB972108}" destId="{4B4EF228-F872-472F-AA44-98B3583F939D}" srcOrd="0" destOrd="0" parTransId="{35695E89-89CE-471E-8D8D-E097EF17F88D}" sibTransId="{511CF6B9-2F5B-4726-AACF-BAEEFE431DC3}"/>
    <dgm:cxn modelId="{AA36FA95-C882-4D55-9461-6E3C9D6C2E22}" type="presOf" srcId="{10EEC72E-7BA4-4E8A-B125-636E2A58A1D7}" destId="{D541E2C8-67C4-4CA4-8289-D59E7117ECC9}" srcOrd="0" destOrd="2" presId="urn:microsoft.com/office/officeart/2005/8/layout/vList2"/>
    <dgm:cxn modelId="{E05D7F59-96EA-4215-899F-891662305565}" type="presOf" srcId="{78AE3E7F-2FB7-4750-B31D-F5578E666DB5}" destId="{D541E2C8-67C4-4CA4-8289-D59E7117ECC9}" srcOrd="0" destOrd="0" presId="urn:microsoft.com/office/officeart/2005/8/layout/vList2"/>
    <dgm:cxn modelId="{A2378FF3-414A-480B-A9F3-7EF3C7503B6A}" type="presOf" srcId="{4B4EF228-F872-472F-AA44-98B3583F939D}" destId="{70B2C635-6927-4B43-AD0D-37576D303D47}" srcOrd="0" destOrd="0" presId="urn:microsoft.com/office/officeart/2005/8/layout/vList2"/>
    <dgm:cxn modelId="{A201E240-C713-4905-BA0D-70B703429A2F}" type="presParOf" srcId="{337D5A4F-612D-4B89-8121-FF30EADDBE69}" destId="{70B2C635-6927-4B43-AD0D-37576D303D47}" srcOrd="0" destOrd="0" presId="urn:microsoft.com/office/officeart/2005/8/layout/vList2"/>
    <dgm:cxn modelId="{35C1A5BD-18E8-4AD0-8EBE-D0C3DCF038BA}" type="presParOf" srcId="{337D5A4F-612D-4B89-8121-FF30EADDBE69}" destId="{D541E2C8-67C4-4CA4-8289-D59E7117ECC9}" srcOrd="1" destOrd="0" presId="urn:microsoft.com/office/officeart/2005/8/layout/vList2"/>
  </dgm:cxnLst>
  <dgm:bg>
    <a:solidFill>
      <a:schemeClr val="accent1">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687B82D9-02B0-41FF-8DA1-7A6FA403A3CD}"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A67853B2-2247-4FA9-8AD9-7F10FD8CD40F}">
      <dgm:prSet/>
      <dgm:spPr/>
      <dgm:t>
        <a:bodyPr/>
        <a:lstStyle/>
        <a:p>
          <a:pPr rtl="0"/>
          <a:r>
            <a:rPr lang="en-US" altLang="zh-TW" b="1" dirty="0" smtClean="0"/>
            <a:t>-</a:t>
          </a:r>
          <a:r>
            <a:rPr lang="zh-TW" b="1" dirty="0" smtClean="0"/>
            <a:t>複製館藏書籍所附之光碟片</a:t>
          </a:r>
          <a:r>
            <a:rPr lang="zh-TW" b="1" smtClean="0"/>
            <a:t>須符合</a:t>
          </a:r>
          <a:r>
            <a:rPr lang="zh-TW" altLang="en-US" b="1" smtClean="0"/>
            <a:t>前述</a:t>
          </a:r>
          <a:r>
            <a:rPr lang="zh-TW" b="1" smtClean="0"/>
            <a:t>「</a:t>
          </a:r>
          <a:r>
            <a:rPr lang="zh-TW" b="1" dirty="0" smtClean="0"/>
            <a:t>保存資料之必要」，始可複製。</a:t>
          </a:r>
          <a:endParaRPr lang="zh-TW" dirty="0"/>
        </a:p>
      </dgm:t>
    </dgm:pt>
    <dgm:pt modelId="{0CD9A33A-3487-4ECE-9BC2-DFCDECDA150E}" type="parTrans" cxnId="{F5281CA0-594C-4F2D-AB33-C9405EAF45AC}">
      <dgm:prSet/>
      <dgm:spPr/>
      <dgm:t>
        <a:bodyPr/>
        <a:lstStyle/>
        <a:p>
          <a:endParaRPr lang="zh-TW" altLang="en-US"/>
        </a:p>
      </dgm:t>
    </dgm:pt>
    <dgm:pt modelId="{4475BEF1-7A25-4AE5-9879-78926C0914BE}" type="sibTrans" cxnId="{F5281CA0-594C-4F2D-AB33-C9405EAF45AC}">
      <dgm:prSet/>
      <dgm:spPr/>
      <dgm:t>
        <a:bodyPr/>
        <a:lstStyle/>
        <a:p>
          <a:endParaRPr lang="zh-TW" altLang="en-US"/>
        </a:p>
      </dgm:t>
    </dgm:pt>
    <dgm:pt modelId="{6B5866DB-E641-4612-9EA3-DCF9D1BE0D0A}">
      <dgm:prSet/>
      <dgm:spPr/>
      <dgm:t>
        <a:bodyPr/>
        <a:lstStyle/>
        <a:p>
          <a:pPr rtl="0"/>
          <a:r>
            <a:rPr lang="en-US" altLang="zh-TW" b="1" dirty="0" smtClean="0"/>
            <a:t>-</a:t>
          </a:r>
          <a:r>
            <a:rPr lang="zh-TW" b="1" dirty="0" smtClean="0"/>
            <a:t>館藏書籍所附之光碟片不符合保存資料之必要者，不得複製</a:t>
          </a:r>
          <a:r>
            <a:rPr lang="zh-TW" altLang="en-US" b="1" dirty="0" smtClean="0"/>
            <a:t>。</a:t>
          </a:r>
          <a:endParaRPr lang="zh-TW" dirty="0"/>
        </a:p>
      </dgm:t>
    </dgm:pt>
    <dgm:pt modelId="{C71D0056-B9EF-4A38-A9D4-AB27C6E470B2}" type="parTrans" cxnId="{44C205A4-F6D6-4379-A846-B225DDB4F83B}">
      <dgm:prSet/>
      <dgm:spPr/>
      <dgm:t>
        <a:bodyPr/>
        <a:lstStyle/>
        <a:p>
          <a:endParaRPr lang="zh-TW" altLang="en-US"/>
        </a:p>
      </dgm:t>
    </dgm:pt>
    <dgm:pt modelId="{30FCCFCE-855B-4A9F-8D4E-532532D9F1CC}" type="sibTrans" cxnId="{44C205A4-F6D6-4379-A846-B225DDB4F83B}">
      <dgm:prSet/>
      <dgm:spPr/>
      <dgm:t>
        <a:bodyPr/>
        <a:lstStyle/>
        <a:p>
          <a:endParaRPr lang="zh-TW" altLang="en-US"/>
        </a:p>
      </dgm:t>
    </dgm:pt>
    <dgm:pt modelId="{3549F488-A4C7-43C0-88FE-07D71074F3AB}">
      <dgm:prSet/>
      <dgm:spPr/>
      <dgm:t>
        <a:bodyPr/>
        <a:lstStyle/>
        <a:p>
          <a:pPr rtl="0"/>
          <a:r>
            <a:rPr lang="zh-TW" altLang="en-US" dirty="0" smtClean="0"/>
            <a:t>如果光碟片係未取得著作財產權人授權重製及不符合合理使用情形之重製物，圖書館「出借」或「陳列」該盜版的行為，會被</a:t>
          </a:r>
          <a:r>
            <a:rPr lang="zh-TW" altLang="en-US" b="1" dirty="0" smtClean="0"/>
            <a:t>視為侵害著作權</a:t>
          </a:r>
          <a:r>
            <a:rPr lang="zh-TW" altLang="en-US" dirty="0" smtClean="0"/>
            <a:t>（著作權法第</a:t>
          </a:r>
          <a:r>
            <a:rPr lang="en-US" altLang="zh-TW" dirty="0" smtClean="0"/>
            <a:t>87</a:t>
          </a:r>
          <a:r>
            <a:rPr lang="zh-TW" altLang="en-US" dirty="0" smtClean="0"/>
            <a:t>條第</a:t>
          </a:r>
          <a:r>
            <a:rPr lang="en-US" altLang="zh-TW" dirty="0" smtClean="0"/>
            <a:t>1</a:t>
          </a:r>
          <a:r>
            <a:rPr lang="zh-TW" altLang="en-US" dirty="0" smtClean="0"/>
            <a:t>項第</a:t>
          </a:r>
          <a:r>
            <a:rPr lang="en-US" altLang="zh-TW" dirty="0" smtClean="0"/>
            <a:t>6</a:t>
          </a:r>
          <a:r>
            <a:rPr lang="zh-TW" altLang="en-US" dirty="0" smtClean="0"/>
            <a:t>款之規定）。</a:t>
          </a:r>
          <a:endParaRPr lang="zh-TW" dirty="0"/>
        </a:p>
      </dgm:t>
    </dgm:pt>
    <dgm:pt modelId="{415DAA3B-32C1-4F12-A8FA-D8C2370C5020}" type="parTrans" cxnId="{E794956B-7698-44EE-88FE-4CCD8E8D70A7}">
      <dgm:prSet/>
      <dgm:spPr/>
      <dgm:t>
        <a:bodyPr/>
        <a:lstStyle/>
        <a:p>
          <a:endParaRPr lang="zh-TW" altLang="en-US"/>
        </a:p>
      </dgm:t>
    </dgm:pt>
    <dgm:pt modelId="{F9F5C915-EFC7-466A-B696-009D1EAF5AEE}" type="sibTrans" cxnId="{E794956B-7698-44EE-88FE-4CCD8E8D70A7}">
      <dgm:prSet/>
      <dgm:spPr/>
      <dgm:t>
        <a:bodyPr/>
        <a:lstStyle/>
        <a:p>
          <a:endParaRPr lang="zh-TW" altLang="en-US"/>
        </a:p>
      </dgm:t>
    </dgm:pt>
    <dgm:pt modelId="{3AAB3C5D-A4E2-451F-B46F-02BAA1A22B78}" type="pres">
      <dgm:prSet presAssocID="{687B82D9-02B0-41FF-8DA1-7A6FA403A3CD}" presName="linear" presStyleCnt="0">
        <dgm:presLayoutVars>
          <dgm:animLvl val="lvl"/>
          <dgm:resizeHandles val="exact"/>
        </dgm:presLayoutVars>
      </dgm:prSet>
      <dgm:spPr/>
      <dgm:t>
        <a:bodyPr/>
        <a:lstStyle/>
        <a:p>
          <a:endParaRPr lang="zh-TW" altLang="en-US"/>
        </a:p>
      </dgm:t>
    </dgm:pt>
    <dgm:pt modelId="{AE43DB1A-4DB4-4BD3-8F25-86668B5E8EBE}" type="pres">
      <dgm:prSet presAssocID="{A67853B2-2247-4FA9-8AD9-7F10FD8CD40F}" presName="parentText" presStyleLbl="node1" presStyleIdx="0" presStyleCnt="3" custLinFactNeighborY="-82504">
        <dgm:presLayoutVars>
          <dgm:chMax val="0"/>
          <dgm:bulletEnabled val="1"/>
        </dgm:presLayoutVars>
      </dgm:prSet>
      <dgm:spPr/>
      <dgm:t>
        <a:bodyPr/>
        <a:lstStyle/>
        <a:p>
          <a:endParaRPr lang="zh-TW" altLang="en-US"/>
        </a:p>
      </dgm:t>
    </dgm:pt>
    <dgm:pt modelId="{25256CF7-64B0-4085-A502-2F1125D8EA8B}" type="pres">
      <dgm:prSet presAssocID="{4475BEF1-7A25-4AE5-9879-78926C0914BE}" presName="spacer" presStyleCnt="0"/>
      <dgm:spPr/>
    </dgm:pt>
    <dgm:pt modelId="{EE5ACC3A-5F93-4A48-9C87-E014B88F10B9}" type="pres">
      <dgm:prSet presAssocID="{6B5866DB-E641-4612-9EA3-DCF9D1BE0D0A}" presName="parentText" presStyleLbl="node1" presStyleIdx="1" presStyleCnt="3">
        <dgm:presLayoutVars>
          <dgm:chMax val="0"/>
          <dgm:bulletEnabled val="1"/>
        </dgm:presLayoutVars>
      </dgm:prSet>
      <dgm:spPr/>
      <dgm:t>
        <a:bodyPr/>
        <a:lstStyle/>
        <a:p>
          <a:endParaRPr lang="zh-TW" altLang="en-US"/>
        </a:p>
      </dgm:t>
    </dgm:pt>
    <dgm:pt modelId="{5D914420-8A9D-4974-91BE-78618105F009}" type="pres">
      <dgm:prSet presAssocID="{30FCCFCE-855B-4A9F-8D4E-532532D9F1CC}" presName="spacer" presStyleCnt="0"/>
      <dgm:spPr/>
    </dgm:pt>
    <dgm:pt modelId="{A2F353F5-1A0A-4F7D-91ED-88346B3F57E0}" type="pres">
      <dgm:prSet presAssocID="{3549F488-A4C7-43C0-88FE-07D71074F3AB}" presName="parentText" presStyleLbl="node1" presStyleIdx="2" presStyleCnt="3">
        <dgm:presLayoutVars>
          <dgm:chMax val="0"/>
          <dgm:bulletEnabled val="1"/>
        </dgm:presLayoutVars>
      </dgm:prSet>
      <dgm:spPr/>
      <dgm:t>
        <a:bodyPr/>
        <a:lstStyle/>
        <a:p>
          <a:endParaRPr lang="zh-TW" altLang="en-US"/>
        </a:p>
      </dgm:t>
    </dgm:pt>
  </dgm:ptLst>
  <dgm:cxnLst>
    <dgm:cxn modelId="{F5281CA0-594C-4F2D-AB33-C9405EAF45AC}" srcId="{687B82D9-02B0-41FF-8DA1-7A6FA403A3CD}" destId="{A67853B2-2247-4FA9-8AD9-7F10FD8CD40F}" srcOrd="0" destOrd="0" parTransId="{0CD9A33A-3487-4ECE-9BC2-DFCDECDA150E}" sibTransId="{4475BEF1-7A25-4AE5-9879-78926C0914BE}"/>
    <dgm:cxn modelId="{87C83EDD-1E51-416B-9E9F-0F056657DEEA}" type="presOf" srcId="{A67853B2-2247-4FA9-8AD9-7F10FD8CD40F}" destId="{AE43DB1A-4DB4-4BD3-8F25-86668B5E8EBE}" srcOrd="0" destOrd="0" presId="urn:microsoft.com/office/officeart/2005/8/layout/vList2"/>
    <dgm:cxn modelId="{DEBB0507-3C73-4025-BC9D-7E572F4DEE6E}" type="presOf" srcId="{687B82D9-02B0-41FF-8DA1-7A6FA403A3CD}" destId="{3AAB3C5D-A4E2-451F-B46F-02BAA1A22B78}" srcOrd="0" destOrd="0" presId="urn:microsoft.com/office/officeart/2005/8/layout/vList2"/>
    <dgm:cxn modelId="{F9CF545D-185E-46AB-A9CE-E53F53F406C9}" type="presOf" srcId="{3549F488-A4C7-43C0-88FE-07D71074F3AB}" destId="{A2F353F5-1A0A-4F7D-91ED-88346B3F57E0}" srcOrd="0" destOrd="0" presId="urn:microsoft.com/office/officeart/2005/8/layout/vList2"/>
    <dgm:cxn modelId="{E794956B-7698-44EE-88FE-4CCD8E8D70A7}" srcId="{687B82D9-02B0-41FF-8DA1-7A6FA403A3CD}" destId="{3549F488-A4C7-43C0-88FE-07D71074F3AB}" srcOrd="2" destOrd="0" parTransId="{415DAA3B-32C1-4F12-A8FA-D8C2370C5020}" sibTransId="{F9F5C915-EFC7-466A-B696-009D1EAF5AEE}"/>
    <dgm:cxn modelId="{B46842D9-F1B5-4D79-A011-7930572D4502}" type="presOf" srcId="{6B5866DB-E641-4612-9EA3-DCF9D1BE0D0A}" destId="{EE5ACC3A-5F93-4A48-9C87-E014B88F10B9}" srcOrd="0" destOrd="0" presId="urn:microsoft.com/office/officeart/2005/8/layout/vList2"/>
    <dgm:cxn modelId="{44C205A4-F6D6-4379-A846-B225DDB4F83B}" srcId="{687B82D9-02B0-41FF-8DA1-7A6FA403A3CD}" destId="{6B5866DB-E641-4612-9EA3-DCF9D1BE0D0A}" srcOrd="1" destOrd="0" parTransId="{C71D0056-B9EF-4A38-A9D4-AB27C6E470B2}" sibTransId="{30FCCFCE-855B-4A9F-8D4E-532532D9F1CC}"/>
    <dgm:cxn modelId="{BED35C40-C994-483B-B63A-C41E3D29B17A}" type="presParOf" srcId="{3AAB3C5D-A4E2-451F-B46F-02BAA1A22B78}" destId="{AE43DB1A-4DB4-4BD3-8F25-86668B5E8EBE}" srcOrd="0" destOrd="0" presId="urn:microsoft.com/office/officeart/2005/8/layout/vList2"/>
    <dgm:cxn modelId="{B0463615-2575-494A-AF4F-2C40D3DA441E}" type="presParOf" srcId="{3AAB3C5D-A4E2-451F-B46F-02BAA1A22B78}" destId="{25256CF7-64B0-4085-A502-2F1125D8EA8B}" srcOrd="1" destOrd="0" presId="urn:microsoft.com/office/officeart/2005/8/layout/vList2"/>
    <dgm:cxn modelId="{1E010436-C6B0-4D06-8AC1-799248F5CF41}" type="presParOf" srcId="{3AAB3C5D-A4E2-451F-B46F-02BAA1A22B78}" destId="{EE5ACC3A-5F93-4A48-9C87-E014B88F10B9}" srcOrd="2" destOrd="0" presId="urn:microsoft.com/office/officeart/2005/8/layout/vList2"/>
    <dgm:cxn modelId="{909A71CE-5684-49FE-A300-E9F2F407B185}" type="presParOf" srcId="{3AAB3C5D-A4E2-451F-B46F-02BAA1A22B78}" destId="{5D914420-8A9D-4974-91BE-78618105F009}" srcOrd="3" destOrd="0" presId="urn:microsoft.com/office/officeart/2005/8/layout/vList2"/>
    <dgm:cxn modelId="{3F4E0385-D5F4-4D4E-A77E-815094F715D4}" type="presParOf" srcId="{3AAB3C5D-A4E2-451F-B46F-02BAA1A22B78}" destId="{A2F353F5-1A0A-4F7D-91ED-88346B3F57E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5AE86E-DF5D-423B-8B30-2297D1204ECD}"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F2A82871-4ADE-4B08-B76C-C8045B2EF6B0}">
      <dgm:prSet phldrT="[文字]" custT="1"/>
      <dgm:spPr/>
      <dgm:t>
        <a:bodyPr/>
        <a:lstStyle/>
        <a:p>
          <a:r>
            <a:rPr lang="en-US" altLang="zh-TW" sz="1800" b="1" dirty="0" smtClean="0">
              <a:ea typeface="標楷體" pitchFamily="65" charset="-120"/>
            </a:rPr>
            <a:t>1.</a:t>
          </a:r>
          <a:r>
            <a:rPr lang="zh-TW" altLang="en-US" sz="1800" b="1" dirty="0" smtClean="0">
              <a:ea typeface="標楷體" pitchFamily="65" charset="-120"/>
            </a:rPr>
            <a:t>憲法、法律、命令或公文</a:t>
          </a:r>
          <a:endParaRPr lang="zh-TW" altLang="en-US" sz="1800" b="1" dirty="0"/>
        </a:p>
      </dgm:t>
    </dgm:pt>
    <dgm:pt modelId="{EDB31EEF-62C3-48DA-ABC3-DEC3991B0276}" type="parTrans" cxnId="{E214C77A-56D6-4656-8024-B81A4B31582E}">
      <dgm:prSet/>
      <dgm:spPr/>
      <dgm:t>
        <a:bodyPr/>
        <a:lstStyle/>
        <a:p>
          <a:endParaRPr lang="zh-TW" altLang="en-US"/>
        </a:p>
      </dgm:t>
    </dgm:pt>
    <dgm:pt modelId="{56D775FB-4FCF-47D4-8D2E-307333E753C7}" type="sibTrans" cxnId="{E214C77A-56D6-4656-8024-B81A4B31582E}">
      <dgm:prSet/>
      <dgm:spPr/>
      <dgm:t>
        <a:bodyPr/>
        <a:lstStyle/>
        <a:p>
          <a:endParaRPr lang="zh-TW" altLang="en-US"/>
        </a:p>
      </dgm:t>
    </dgm:pt>
    <dgm:pt modelId="{BF7F8A9B-B36C-454F-B4E6-DB287A1CD3EC}">
      <dgm:prSet phldrT="[文字]" custT="1"/>
      <dgm:spPr/>
      <dgm:t>
        <a:bodyPr/>
        <a:lstStyle/>
        <a:p>
          <a:r>
            <a:rPr lang="zh-TW" altLang="en-US" sz="1600" dirty="0" smtClean="0"/>
            <a:t>含本國及外國。例如：政府機關回覆民眾</a:t>
          </a:r>
          <a:r>
            <a:rPr lang="en-US" altLang="zh-TW" sz="1600" dirty="0" smtClean="0"/>
            <a:t>E-mail</a:t>
          </a:r>
          <a:r>
            <a:rPr lang="zh-TW" altLang="en-US" sz="1600" dirty="0" smtClean="0"/>
            <a:t>的內容</a:t>
          </a:r>
          <a:endParaRPr lang="zh-TW" altLang="en-US" sz="1600" dirty="0"/>
        </a:p>
      </dgm:t>
    </dgm:pt>
    <dgm:pt modelId="{7686B920-958C-41A5-8C5A-32245231A9F3}" type="parTrans" cxnId="{143E6090-E830-4CAA-B2D4-F0F3618C4570}">
      <dgm:prSet/>
      <dgm:spPr/>
      <dgm:t>
        <a:bodyPr/>
        <a:lstStyle/>
        <a:p>
          <a:endParaRPr lang="zh-TW" altLang="en-US"/>
        </a:p>
      </dgm:t>
    </dgm:pt>
    <dgm:pt modelId="{80944543-A38C-46A8-8D6D-9308BB8ED634}" type="sibTrans" cxnId="{143E6090-E830-4CAA-B2D4-F0F3618C4570}">
      <dgm:prSet/>
      <dgm:spPr/>
      <dgm:t>
        <a:bodyPr/>
        <a:lstStyle/>
        <a:p>
          <a:endParaRPr lang="zh-TW" altLang="en-US"/>
        </a:p>
      </dgm:t>
    </dgm:pt>
    <dgm:pt modelId="{F372A75E-F21E-4180-82B9-B88E470C4C14}">
      <dgm:prSet phldrT="[文字]" custT="1"/>
      <dgm:spPr/>
      <dgm:t>
        <a:bodyPr/>
        <a:lstStyle/>
        <a:p>
          <a:r>
            <a:rPr lang="en-US" altLang="zh-TW" sz="1800" b="1" dirty="0" smtClean="0">
              <a:ea typeface="標楷體" pitchFamily="65" charset="-120"/>
            </a:rPr>
            <a:t>2.</a:t>
          </a:r>
          <a:r>
            <a:rPr lang="zh-TW" altLang="en-US" sz="1800" b="1" dirty="0" smtClean="0">
              <a:ea typeface="標楷體" pitchFamily="65" charset="-120"/>
            </a:rPr>
            <a:t>中央或地方機關就前款著作作成之翻譯物或編輯物</a:t>
          </a:r>
          <a:endParaRPr lang="zh-TW" altLang="en-US" sz="1800" b="1" dirty="0"/>
        </a:p>
      </dgm:t>
    </dgm:pt>
    <dgm:pt modelId="{0F0F950D-600F-4842-800E-70C01AC551BD}" type="parTrans" cxnId="{48F9822A-84F8-4D0A-BF20-DA76D04AD911}">
      <dgm:prSet/>
      <dgm:spPr/>
      <dgm:t>
        <a:bodyPr/>
        <a:lstStyle/>
        <a:p>
          <a:endParaRPr lang="zh-TW" altLang="en-US"/>
        </a:p>
      </dgm:t>
    </dgm:pt>
    <dgm:pt modelId="{2CABBA1C-2852-46D7-B7F7-585683A932F6}" type="sibTrans" cxnId="{48F9822A-84F8-4D0A-BF20-DA76D04AD911}">
      <dgm:prSet/>
      <dgm:spPr/>
      <dgm:t>
        <a:bodyPr/>
        <a:lstStyle/>
        <a:p>
          <a:endParaRPr lang="zh-TW" altLang="en-US"/>
        </a:p>
      </dgm:t>
    </dgm:pt>
    <dgm:pt modelId="{A0F190BE-F334-403C-92EA-53361B06E85D}">
      <dgm:prSet phldrT="[文字]" custT="1"/>
      <dgm:spPr/>
      <dgm:t>
        <a:bodyPr/>
        <a:lstStyle/>
        <a:p>
          <a:r>
            <a:rPr lang="zh-TW" altLang="en-US" sz="1800" dirty="0" smtClean="0"/>
            <a:t>例如：賦稅署自行編製「稅法彙編」</a:t>
          </a:r>
          <a:endParaRPr lang="zh-TW" altLang="en-US" sz="1800" dirty="0"/>
        </a:p>
      </dgm:t>
    </dgm:pt>
    <dgm:pt modelId="{23E53BED-899C-4ACD-B0D4-EE7A56EF3E8E}" type="parTrans" cxnId="{094427CA-6652-42E2-8BFA-ECDD6F7E019C}">
      <dgm:prSet/>
      <dgm:spPr/>
      <dgm:t>
        <a:bodyPr/>
        <a:lstStyle/>
        <a:p>
          <a:endParaRPr lang="zh-TW" altLang="en-US"/>
        </a:p>
      </dgm:t>
    </dgm:pt>
    <dgm:pt modelId="{81266C7B-E110-44B1-BD45-497CCAFDEC2B}" type="sibTrans" cxnId="{094427CA-6652-42E2-8BFA-ECDD6F7E019C}">
      <dgm:prSet/>
      <dgm:spPr/>
      <dgm:t>
        <a:bodyPr/>
        <a:lstStyle/>
        <a:p>
          <a:endParaRPr lang="zh-TW" altLang="en-US"/>
        </a:p>
      </dgm:t>
    </dgm:pt>
    <dgm:pt modelId="{CA59CE9A-5138-459D-9478-E923A8D1F450}">
      <dgm:prSet phldrT="[文字]" custT="1"/>
      <dgm:spPr/>
      <dgm:t>
        <a:bodyPr/>
        <a:lstStyle/>
        <a:p>
          <a:r>
            <a:rPr lang="en-US" altLang="zh-TW" sz="1800" b="1" dirty="0" smtClean="0">
              <a:ea typeface="標楷體" pitchFamily="65" charset="-120"/>
            </a:rPr>
            <a:t>3.</a:t>
          </a:r>
          <a:r>
            <a:rPr lang="zh-TW" altLang="en-US" sz="1800" b="1" dirty="0" smtClean="0">
              <a:ea typeface="標楷體" pitchFamily="65" charset="-120"/>
            </a:rPr>
            <a:t>標語及通用之符號、名詞、公式、數表、表格、簿冊或時曆</a:t>
          </a:r>
          <a:endParaRPr lang="zh-TW" altLang="en-US" sz="1800" b="1" dirty="0"/>
        </a:p>
      </dgm:t>
    </dgm:pt>
    <dgm:pt modelId="{17D39DC3-712E-44C8-9206-E450C59E1600}" type="parTrans" cxnId="{F13BA791-D0EC-4572-B4B4-8A59AFF27422}">
      <dgm:prSet/>
      <dgm:spPr/>
      <dgm:t>
        <a:bodyPr/>
        <a:lstStyle/>
        <a:p>
          <a:endParaRPr lang="zh-TW" altLang="en-US"/>
        </a:p>
      </dgm:t>
    </dgm:pt>
    <dgm:pt modelId="{A8FFE94A-080D-451C-8D7A-3EAEFF5B105B}" type="sibTrans" cxnId="{F13BA791-D0EC-4572-B4B4-8A59AFF27422}">
      <dgm:prSet/>
      <dgm:spPr/>
      <dgm:t>
        <a:bodyPr/>
        <a:lstStyle/>
        <a:p>
          <a:endParaRPr lang="zh-TW" altLang="en-US"/>
        </a:p>
      </dgm:t>
    </dgm:pt>
    <dgm:pt modelId="{F40A5B53-7303-4FF0-A0A5-87D3704DCB61}">
      <dgm:prSet phldrT="[文字]" custT="1"/>
      <dgm:spPr/>
      <dgm:t>
        <a:bodyPr/>
        <a:lstStyle/>
        <a:p>
          <a:r>
            <a:rPr lang="zh-TW" altLang="en-US" sz="1800" dirty="0" smtClean="0"/>
            <a:t>例如：書名、報紙標題、黃曆、農民曆</a:t>
          </a:r>
          <a:endParaRPr lang="zh-TW" altLang="en-US" sz="1800" dirty="0"/>
        </a:p>
      </dgm:t>
    </dgm:pt>
    <dgm:pt modelId="{8EBF459E-B1C0-4521-9BE7-A904CB6EB70D}" type="parTrans" cxnId="{99813E0C-2223-47B5-A8C9-FE124EACD56F}">
      <dgm:prSet/>
      <dgm:spPr/>
      <dgm:t>
        <a:bodyPr/>
        <a:lstStyle/>
        <a:p>
          <a:endParaRPr lang="zh-TW" altLang="en-US"/>
        </a:p>
      </dgm:t>
    </dgm:pt>
    <dgm:pt modelId="{411E88B9-5914-415A-8D2E-DDFB1F592201}" type="sibTrans" cxnId="{99813E0C-2223-47B5-A8C9-FE124EACD56F}">
      <dgm:prSet/>
      <dgm:spPr/>
      <dgm:t>
        <a:bodyPr/>
        <a:lstStyle/>
        <a:p>
          <a:endParaRPr lang="zh-TW" altLang="en-US"/>
        </a:p>
      </dgm:t>
    </dgm:pt>
    <dgm:pt modelId="{E17740DD-131F-43C3-8B2C-B14BECEBC54D}">
      <dgm:prSet phldrT="[文字]" custT="1"/>
      <dgm:spPr/>
      <dgm:t>
        <a:bodyPr/>
        <a:lstStyle/>
        <a:p>
          <a:r>
            <a:rPr lang="en-US" altLang="zh-TW" sz="1800" b="1" dirty="0" smtClean="0">
              <a:ea typeface="標楷體" pitchFamily="65" charset="-120"/>
            </a:rPr>
            <a:t>4.</a:t>
          </a:r>
          <a:r>
            <a:rPr lang="zh-TW" altLang="en-US" sz="1800" b="1" dirty="0" smtClean="0">
              <a:ea typeface="標楷體" pitchFamily="65" charset="-120"/>
            </a:rPr>
            <a:t>單純為傳達事實之新聞報導所作成之語文著作</a:t>
          </a:r>
          <a:endParaRPr lang="zh-TW" altLang="en-US" sz="1800" b="1" dirty="0"/>
        </a:p>
      </dgm:t>
    </dgm:pt>
    <dgm:pt modelId="{D8900602-77DA-4BD7-BEE6-2D694C04C314}" type="parTrans" cxnId="{3A20772E-1432-409A-99FD-72F2FB63F26A}">
      <dgm:prSet/>
      <dgm:spPr/>
      <dgm:t>
        <a:bodyPr/>
        <a:lstStyle/>
        <a:p>
          <a:endParaRPr lang="zh-TW" altLang="en-US"/>
        </a:p>
      </dgm:t>
    </dgm:pt>
    <dgm:pt modelId="{C3033A1E-032E-4461-851E-C9C950FA265A}" type="sibTrans" cxnId="{3A20772E-1432-409A-99FD-72F2FB63F26A}">
      <dgm:prSet/>
      <dgm:spPr/>
      <dgm:t>
        <a:bodyPr/>
        <a:lstStyle/>
        <a:p>
          <a:endParaRPr lang="zh-TW" altLang="en-US"/>
        </a:p>
      </dgm:t>
    </dgm:pt>
    <dgm:pt modelId="{C753FF0E-E0D4-4061-A06A-FB5529380D1A}">
      <dgm:prSet phldrT="[文字]" custT="1"/>
      <dgm:spPr/>
      <dgm:t>
        <a:bodyPr/>
        <a:lstStyle/>
        <a:p>
          <a:r>
            <a:rPr lang="en-US" altLang="zh-TW" sz="1800" b="1" dirty="0" smtClean="0">
              <a:ea typeface="標楷體" pitchFamily="65" charset="-120"/>
            </a:rPr>
            <a:t>5.</a:t>
          </a:r>
          <a:r>
            <a:rPr lang="zh-TW" altLang="en-US" sz="1800" b="1" dirty="0" smtClean="0">
              <a:ea typeface="標楷體" pitchFamily="65" charset="-120"/>
            </a:rPr>
            <a:t>依</a:t>
          </a:r>
          <a:r>
            <a:rPr lang="zh-TW" altLang="en-US" sz="1800" b="1" u="sng" dirty="0" smtClean="0">
              <a:ea typeface="標楷體" pitchFamily="65" charset="-120"/>
            </a:rPr>
            <a:t>法令</a:t>
          </a:r>
          <a:r>
            <a:rPr lang="zh-TW" altLang="en-US" sz="1800" b="1" dirty="0" smtClean="0">
              <a:ea typeface="標楷體" pitchFamily="65" charset="-120"/>
            </a:rPr>
            <a:t>舉行之各類考試試題及其備用試題</a:t>
          </a:r>
          <a:endParaRPr lang="zh-TW" altLang="en-US" sz="1800" b="1" dirty="0"/>
        </a:p>
      </dgm:t>
    </dgm:pt>
    <dgm:pt modelId="{AA38DA3C-48DC-4616-87B1-AA5E59F653F1}" type="parTrans" cxnId="{794F303E-0D2E-4516-B2AE-28A417E7458E}">
      <dgm:prSet/>
      <dgm:spPr/>
      <dgm:t>
        <a:bodyPr/>
        <a:lstStyle/>
        <a:p>
          <a:endParaRPr lang="zh-TW" altLang="en-US"/>
        </a:p>
      </dgm:t>
    </dgm:pt>
    <dgm:pt modelId="{AA4AEBB5-A4CA-41EC-AD87-23F263C7A463}" type="sibTrans" cxnId="{794F303E-0D2E-4516-B2AE-28A417E7458E}">
      <dgm:prSet/>
      <dgm:spPr/>
      <dgm:t>
        <a:bodyPr/>
        <a:lstStyle/>
        <a:p>
          <a:endParaRPr lang="zh-TW" altLang="en-US"/>
        </a:p>
      </dgm:t>
    </dgm:pt>
    <dgm:pt modelId="{A06D3D1C-327B-40B0-B111-86EE1452B53B}">
      <dgm:prSet phldrT="[文字]" custT="1"/>
      <dgm:spPr/>
      <dgm:t>
        <a:bodyPr/>
        <a:lstStyle/>
        <a:p>
          <a:r>
            <a:rPr lang="zh-TW" altLang="en-US" sz="1800" dirty="0" smtClean="0"/>
            <a:t>例如：高、普考等國家考試、高中職以下學校舉行之段考題目。</a:t>
          </a:r>
          <a:endParaRPr lang="zh-TW" altLang="en-US" sz="1800" b="1" u="sng" dirty="0">
            <a:solidFill>
              <a:srgbClr val="C00000"/>
            </a:solidFill>
          </a:endParaRPr>
        </a:p>
      </dgm:t>
    </dgm:pt>
    <dgm:pt modelId="{FAB13156-7C7A-43B8-98A4-65D04AE1B822}" type="parTrans" cxnId="{56C8B02F-E9E3-4AF7-810A-61AC7425375D}">
      <dgm:prSet/>
      <dgm:spPr/>
      <dgm:t>
        <a:bodyPr/>
        <a:lstStyle/>
        <a:p>
          <a:endParaRPr lang="zh-TW" altLang="en-US"/>
        </a:p>
      </dgm:t>
    </dgm:pt>
    <dgm:pt modelId="{15FDE435-60CA-4326-B73C-728E3D353880}" type="sibTrans" cxnId="{56C8B02F-E9E3-4AF7-810A-61AC7425375D}">
      <dgm:prSet/>
      <dgm:spPr/>
      <dgm:t>
        <a:bodyPr/>
        <a:lstStyle/>
        <a:p>
          <a:endParaRPr lang="zh-TW" altLang="en-US"/>
        </a:p>
      </dgm:t>
    </dgm:pt>
    <dgm:pt modelId="{6DE95C8F-067F-4413-95C7-E3A6A81BC8A7}">
      <dgm:prSet phldrT="[文字]" custT="1"/>
      <dgm:spPr/>
      <dgm:t>
        <a:bodyPr/>
        <a:lstStyle/>
        <a:p>
          <a:r>
            <a:rPr lang="zh-TW" altLang="en-US" sz="1800" dirty="0" smtClean="0"/>
            <a:t>例如：報載</a:t>
          </a:r>
          <a:r>
            <a:rPr lang="en-US" altLang="zh-TW" sz="1800" dirty="0" smtClean="0"/>
            <a:t>5</a:t>
          </a:r>
          <a:r>
            <a:rPr lang="zh-TW" altLang="en-US" sz="1800" dirty="0" smtClean="0"/>
            <a:t>月</a:t>
          </a:r>
          <a:r>
            <a:rPr lang="en-US" altLang="zh-TW" sz="1800" dirty="0" smtClean="0"/>
            <a:t>20</a:t>
          </a:r>
          <a:r>
            <a:rPr lang="zh-TW" altLang="en-US" sz="1800" dirty="0" smtClean="0"/>
            <a:t>日總統就職</a:t>
          </a:r>
          <a:endParaRPr lang="zh-TW" altLang="en-US" sz="1800" dirty="0"/>
        </a:p>
      </dgm:t>
    </dgm:pt>
    <dgm:pt modelId="{81A32D6F-E5FA-4F9C-9B59-48416D3E1A47}" type="parTrans" cxnId="{7EEFB43F-8E30-4CAA-BFCA-3CCD74DFB5EE}">
      <dgm:prSet/>
      <dgm:spPr/>
      <dgm:t>
        <a:bodyPr/>
        <a:lstStyle/>
        <a:p>
          <a:endParaRPr lang="zh-TW" altLang="en-US"/>
        </a:p>
      </dgm:t>
    </dgm:pt>
    <dgm:pt modelId="{240743E6-3D4F-466D-A388-02FA8350914D}" type="sibTrans" cxnId="{7EEFB43F-8E30-4CAA-BFCA-3CCD74DFB5EE}">
      <dgm:prSet/>
      <dgm:spPr/>
      <dgm:t>
        <a:bodyPr/>
        <a:lstStyle/>
        <a:p>
          <a:endParaRPr lang="zh-TW" altLang="en-US"/>
        </a:p>
      </dgm:t>
    </dgm:pt>
    <dgm:pt modelId="{48F53C44-9278-410F-9A7F-0E77B7600676}">
      <dgm:prSet phldrT="[文字]" custT="1"/>
      <dgm:spPr/>
      <dgm:t>
        <a:bodyPr/>
        <a:lstStyle/>
        <a:p>
          <a:r>
            <a:rPr lang="zh-TW" altLang="en-US" sz="1800" b="1" u="sng" dirty="0" smtClean="0">
              <a:solidFill>
                <a:srgbClr val="C00000"/>
              </a:solidFill>
            </a:rPr>
            <a:t>不包括托福考試試題。</a:t>
          </a:r>
          <a:endParaRPr lang="zh-TW" altLang="en-US" sz="1800" b="1" u="sng" dirty="0">
            <a:solidFill>
              <a:srgbClr val="C00000"/>
            </a:solidFill>
          </a:endParaRPr>
        </a:p>
      </dgm:t>
    </dgm:pt>
    <dgm:pt modelId="{5BC4DA1E-FCCC-4327-BD37-C057510E8D09}" type="parTrans" cxnId="{EF6B5D09-4F69-4C59-A12E-7CB863BD136D}">
      <dgm:prSet/>
      <dgm:spPr/>
    </dgm:pt>
    <dgm:pt modelId="{C4578CA3-BC50-4266-95FD-95A0D1AC0A31}" type="sibTrans" cxnId="{EF6B5D09-4F69-4C59-A12E-7CB863BD136D}">
      <dgm:prSet/>
      <dgm:spPr/>
    </dgm:pt>
    <dgm:pt modelId="{89809BB0-3BA4-4D9C-95C2-EFE80EAC2603}" type="pres">
      <dgm:prSet presAssocID="{CB5AE86E-DF5D-423B-8B30-2297D1204ECD}" presName="linear" presStyleCnt="0">
        <dgm:presLayoutVars>
          <dgm:animLvl val="lvl"/>
          <dgm:resizeHandles val="exact"/>
        </dgm:presLayoutVars>
      </dgm:prSet>
      <dgm:spPr/>
      <dgm:t>
        <a:bodyPr/>
        <a:lstStyle/>
        <a:p>
          <a:endParaRPr lang="zh-TW" altLang="en-US"/>
        </a:p>
      </dgm:t>
    </dgm:pt>
    <dgm:pt modelId="{96BD2BDD-3998-4C6A-91F6-912A2352FD02}" type="pres">
      <dgm:prSet presAssocID="{F2A82871-4ADE-4B08-B76C-C8045B2EF6B0}" presName="parentText" presStyleLbl="node1" presStyleIdx="0" presStyleCnt="5" custScaleY="103197">
        <dgm:presLayoutVars>
          <dgm:chMax val="0"/>
          <dgm:bulletEnabled val="1"/>
        </dgm:presLayoutVars>
      </dgm:prSet>
      <dgm:spPr/>
      <dgm:t>
        <a:bodyPr/>
        <a:lstStyle/>
        <a:p>
          <a:endParaRPr lang="zh-TW" altLang="en-US"/>
        </a:p>
      </dgm:t>
    </dgm:pt>
    <dgm:pt modelId="{9D91DE8A-73DA-40D0-AC1D-57685CCC3294}" type="pres">
      <dgm:prSet presAssocID="{F2A82871-4ADE-4B08-B76C-C8045B2EF6B0}" presName="childText" presStyleLbl="revTx" presStyleIdx="0" presStyleCnt="5" custAng="0" custScaleY="84797">
        <dgm:presLayoutVars>
          <dgm:bulletEnabled val="1"/>
        </dgm:presLayoutVars>
      </dgm:prSet>
      <dgm:spPr/>
      <dgm:t>
        <a:bodyPr/>
        <a:lstStyle/>
        <a:p>
          <a:endParaRPr lang="zh-TW" altLang="en-US"/>
        </a:p>
      </dgm:t>
    </dgm:pt>
    <dgm:pt modelId="{997EC210-1247-4D73-BE09-D6674E8C1BEC}" type="pres">
      <dgm:prSet presAssocID="{F372A75E-F21E-4180-82B9-B88E470C4C14}" presName="parentText" presStyleLbl="node1" presStyleIdx="1" presStyleCnt="5">
        <dgm:presLayoutVars>
          <dgm:chMax val="0"/>
          <dgm:bulletEnabled val="1"/>
        </dgm:presLayoutVars>
      </dgm:prSet>
      <dgm:spPr/>
      <dgm:t>
        <a:bodyPr/>
        <a:lstStyle/>
        <a:p>
          <a:endParaRPr lang="zh-TW" altLang="en-US"/>
        </a:p>
      </dgm:t>
    </dgm:pt>
    <dgm:pt modelId="{A63E2574-F33D-4A7C-B426-13225CBC2F69}" type="pres">
      <dgm:prSet presAssocID="{F372A75E-F21E-4180-82B9-B88E470C4C14}" presName="childText" presStyleLbl="revTx" presStyleIdx="1" presStyleCnt="5">
        <dgm:presLayoutVars>
          <dgm:bulletEnabled val="1"/>
        </dgm:presLayoutVars>
      </dgm:prSet>
      <dgm:spPr/>
      <dgm:t>
        <a:bodyPr/>
        <a:lstStyle/>
        <a:p>
          <a:endParaRPr lang="zh-TW" altLang="en-US"/>
        </a:p>
      </dgm:t>
    </dgm:pt>
    <dgm:pt modelId="{5BC65887-173B-4457-91C3-4A1A794AFE6C}" type="pres">
      <dgm:prSet presAssocID="{CA59CE9A-5138-459D-9478-E923A8D1F450}" presName="parentText" presStyleLbl="node1" presStyleIdx="2" presStyleCnt="5">
        <dgm:presLayoutVars>
          <dgm:chMax val="0"/>
          <dgm:bulletEnabled val="1"/>
        </dgm:presLayoutVars>
      </dgm:prSet>
      <dgm:spPr/>
      <dgm:t>
        <a:bodyPr/>
        <a:lstStyle/>
        <a:p>
          <a:endParaRPr lang="zh-TW" altLang="en-US"/>
        </a:p>
      </dgm:t>
    </dgm:pt>
    <dgm:pt modelId="{FD530C56-E133-49E6-9DBC-3A81CF72DF33}" type="pres">
      <dgm:prSet presAssocID="{CA59CE9A-5138-459D-9478-E923A8D1F450}" presName="childText" presStyleLbl="revTx" presStyleIdx="2" presStyleCnt="5">
        <dgm:presLayoutVars>
          <dgm:bulletEnabled val="1"/>
        </dgm:presLayoutVars>
      </dgm:prSet>
      <dgm:spPr/>
      <dgm:t>
        <a:bodyPr/>
        <a:lstStyle/>
        <a:p>
          <a:endParaRPr lang="zh-TW" altLang="en-US"/>
        </a:p>
      </dgm:t>
    </dgm:pt>
    <dgm:pt modelId="{4B29C854-4DEE-4C38-ABB2-897AF27DFCA6}" type="pres">
      <dgm:prSet presAssocID="{E17740DD-131F-43C3-8B2C-B14BECEBC54D}" presName="parentText" presStyleLbl="node1" presStyleIdx="3" presStyleCnt="5">
        <dgm:presLayoutVars>
          <dgm:chMax val="0"/>
          <dgm:bulletEnabled val="1"/>
        </dgm:presLayoutVars>
      </dgm:prSet>
      <dgm:spPr/>
      <dgm:t>
        <a:bodyPr/>
        <a:lstStyle/>
        <a:p>
          <a:endParaRPr lang="zh-TW" altLang="en-US"/>
        </a:p>
      </dgm:t>
    </dgm:pt>
    <dgm:pt modelId="{42797A1D-78C7-45DD-A890-91F0FF5D90E8}" type="pres">
      <dgm:prSet presAssocID="{E17740DD-131F-43C3-8B2C-B14BECEBC54D}" presName="childText" presStyleLbl="revTx" presStyleIdx="3" presStyleCnt="5">
        <dgm:presLayoutVars>
          <dgm:bulletEnabled val="1"/>
        </dgm:presLayoutVars>
      </dgm:prSet>
      <dgm:spPr/>
      <dgm:t>
        <a:bodyPr/>
        <a:lstStyle/>
        <a:p>
          <a:endParaRPr lang="zh-TW" altLang="en-US"/>
        </a:p>
      </dgm:t>
    </dgm:pt>
    <dgm:pt modelId="{6B2D85FF-5E3A-4C01-9CDE-5C0092794228}" type="pres">
      <dgm:prSet presAssocID="{C753FF0E-E0D4-4061-A06A-FB5529380D1A}" presName="parentText" presStyleLbl="node1" presStyleIdx="4" presStyleCnt="5">
        <dgm:presLayoutVars>
          <dgm:chMax val="0"/>
          <dgm:bulletEnabled val="1"/>
        </dgm:presLayoutVars>
      </dgm:prSet>
      <dgm:spPr/>
      <dgm:t>
        <a:bodyPr/>
        <a:lstStyle/>
        <a:p>
          <a:endParaRPr lang="zh-TW" altLang="en-US"/>
        </a:p>
      </dgm:t>
    </dgm:pt>
    <dgm:pt modelId="{0341B90C-C80A-47A5-B395-2F0DC1D2C158}" type="pres">
      <dgm:prSet presAssocID="{C753FF0E-E0D4-4061-A06A-FB5529380D1A}" presName="childText" presStyleLbl="revTx" presStyleIdx="4" presStyleCnt="5">
        <dgm:presLayoutVars>
          <dgm:bulletEnabled val="1"/>
        </dgm:presLayoutVars>
      </dgm:prSet>
      <dgm:spPr/>
      <dgm:t>
        <a:bodyPr/>
        <a:lstStyle/>
        <a:p>
          <a:endParaRPr lang="zh-TW" altLang="en-US"/>
        </a:p>
      </dgm:t>
    </dgm:pt>
  </dgm:ptLst>
  <dgm:cxnLst>
    <dgm:cxn modelId="{794F303E-0D2E-4516-B2AE-28A417E7458E}" srcId="{CB5AE86E-DF5D-423B-8B30-2297D1204ECD}" destId="{C753FF0E-E0D4-4061-A06A-FB5529380D1A}" srcOrd="4" destOrd="0" parTransId="{AA38DA3C-48DC-4616-87B1-AA5E59F653F1}" sibTransId="{AA4AEBB5-A4CA-41EC-AD87-23F263C7A463}"/>
    <dgm:cxn modelId="{3B0F8321-F877-41ED-A9CB-0F3DEB28618C}" type="presOf" srcId="{E17740DD-131F-43C3-8B2C-B14BECEBC54D}" destId="{4B29C854-4DEE-4C38-ABB2-897AF27DFCA6}" srcOrd="0" destOrd="0" presId="urn:microsoft.com/office/officeart/2005/8/layout/vList2"/>
    <dgm:cxn modelId="{F13BA791-D0EC-4572-B4B4-8A59AFF27422}" srcId="{CB5AE86E-DF5D-423B-8B30-2297D1204ECD}" destId="{CA59CE9A-5138-459D-9478-E923A8D1F450}" srcOrd="2" destOrd="0" parTransId="{17D39DC3-712E-44C8-9206-E450C59E1600}" sibTransId="{A8FFE94A-080D-451C-8D7A-3EAEFF5B105B}"/>
    <dgm:cxn modelId="{3640996B-A82F-4F88-9016-2699D3986215}" type="presOf" srcId="{6DE95C8F-067F-4413-95C7-E3A6A81BC8A7}" destId="{42797A1D-78C7-45DD-A890-91F0FF5D90E8}" srcOrd="0" destOrd="0" presId="urn:microsoft.com/office/officeart/2005/8/layout/vList2"/>
    <dgm:cxn modelId="{EF6B5D09-4F69-4C59-A12E-7CB863BD136D}" srcId="{C753FF0E-E0D4-4061-A06A-FB5529380D1A}" destId="{48F53C44-9278-410F-9A7F-0E77B7600676}" srcOrd="1" destOrd="0" parTransId="{5BC4DA1E-FCCC-4327-BD37-C057510E8D09}" sibTransId="{C4578CA3-BC50-4266-95FD-95A0D1AC0A31}"/>
    <dgm:cxn modelId="{E214C77A-56D6-4656-8024-B81A4B31582E}" srcId="{CB5AE86E-DF5D-423B-8B30-2297D1204ECD}" destId="{F2A82871-4ADE-4B08-B76C-C8045B2EF6B0}" srcOrd="0" destOrd="0" parTransId="{EDB31EEF-62C3-48DA-ABC3-DEC3991B0276}" sibTransId="{56D775FB-4FCF-47D4-8D2E-307333E753C7}"/>
    <dgm:cxn modelId="{04658C37-C0C9-41AA-9CA0-6B6F5442D7D0}" type="presOf" srcId="{F372A75E-F21E-4180-82B9-B88E470C4C14}" destId="{997EC210-1247-4D73-BE09-D6674E8C1BEC}" srcOrd="0" destOrd="0" presId="urn:microsoft.com/office/officeart/2005/8/layout/vList2"/>
    <dgm:cxn modelId="{3CEF88CA-3104-4FF0-9654-E5DDE1105DFF}" type="presOf" srcId="{C753FF0E-E0D4-4061-A06A-FB5529380D1A}" destId="{6B2D85FF-5E3A-4C01-9CDE-5C0092794228}" srcOrd="0" destOrd="0" presId="urn:microsoft.com/office/officeart/2005/8/layout/vList2"/>
    <dgm:cxn modelId="{084D4684-C3C2-408C-BC66-6FAB056F6FA6}" type="presOf" srcId="{48F53C44-9278-410F-9A7F-0E77B7600676}" destId="{0341B90C-C80A-47A5-B395-2F0DC1D2C158}" srcOrd="0" destOrd="1" presId="urn:microsoft.com/office/officeart/2005/8/layout/vList2"/>
    <dgm:cxn modelId="{56C8B02F-E9E3-4AF7-810A-61AC7425375D}" srcId="{C753FF0E-E0D4-4061-A06A-FB5529380D1A}" destId="{A06D3D1C-327B-40B0-B111-86EE1452B53B}" srcOrd="0" destOrd="0" parTransId="{FAB13156-7C7A-43B8-98A4-65D04AE1B822}" sibTransId="{15FDE435-60CA-4326-B73C-728E3D353880}"/>
    <dgm:cxn modelId="{094427CA-6652-42E2-8BFA-ECDD6F7E019C}" srcId="{F372A75E-F21E-4180-82B9-B88E470C4C14}" destId="{A0F190BE-F334-403C-92EA-53361B06E85D}" srcOrd="0" destOrd="0" parTransId="{23E53BED-899C-4ACD-B0D4-EE7A56EF3E8E}" sibTransId="{81266C7B-E110-44B1-BD45-497CCAFDEC2B}"/>
    <dgm:cxn modelId="{FA7475A1-BB87-490A-994F-C93C4C2EB453}" type="presOf" srcId="{BF7F8A9B-B36C-454F-B4E6-DB287A1CD3EC}" destId="{9D91DE8A-73DA-40D0-AC1D-57685CCC3294}" srcOrd="0" destOrd="0" presId="urn:microsoft.com/office/officeart/2005/8/layout/vList2"/>
    <dgm:cxn modelId="{FB5E9744-5966-4A03-889D-683A9D5544E7}" type="presOf" srcId="{F2A82871-4ADE-4B08-B76C-C8045B2EF6B0}" destId="{96BD2BDD-3998-4C6A-91F6-912A2352FD02}" srcOrd="0" destOrd="0" presId="urn:microsoft.com/office/officeart/2005/8/layout/vList2"/>
    <dgm:cxn modelId="{CF04C0CC-8D16-4725-9415-E36D783F9EC3}" type="presOf" srcId="{A06D3D1C-327B-40B0-B111-86EE1452B53B}" destId="{0341B90C-C80A-47A5-B395-2F0DC1D2C158}" srcOrd="0" destOrd="0" presId="urn:microsoft.com/office/officeart/2005/8/layout/vList2"/>
    <dgm:cxn modelId="{48F9822A-84F8-4D0A-BF20-DA76D04AD911}" srcId="{CB5AE86E-DF5D-423B-8B30-2297D1204ECD}" destId="{F372A75E-F21E-4180-82B9-B88E470C4C14}" srcOrd="1" destOrd="0" parTransId="{0F0F950D-600F-4842-800E-70C01AC551BD}" sibTransId="{2CABBA1C-2852-46D7-B7F7-585683A932F6}"/>
    <dgm:cxn modelId="{2400EA37-5315-43C2-AE89-21574ECB58D8}" type="presOf" srcId="{F40A5B53-7303-4FF0-A0A5-87D3704DCB61}" destId="{FD530C56-E133-49E6-9DBC-3A81CF72DF33}" srcOrd="0" destOrd="0" presId="urn:microsoft.com/office/officeart/2005/8/layout/vList2"/>
    <dgm:cxn modelId="{80872095-5C5D-4853-84AE-12A11B3CB551}" type="presOf" srcId="{CA59CE9A-5138-459D-9478-E923A8D1F450}" destId="{5BC65887-173B-4457-91C3-4A1A794AFE6C}" srcOrd="0" destOrd="0" presId="urn:microsoft.com/office/officeart/2005/8/layout/vList2"/>
    <dgm:cxn modelId="{3A20772E-1432-409A-99FD-72F2FB63F26A}" srcId="{CB5AE86E-DF5D-423B-8B30-2297D1204ECD}" destId="{E17740DD-131F-43C3-8B2C-B14BECEBC54D}" srcOrd="3" destOrd="0" parTransId="{D8900602-77DA-4BD7-BEE6-2D694C04C314}" sibTransId="{C3033A1E-032E-4461-851E-C9C950FA265A}"/>
    <dgm:cxn modelId="{F52CE2A4-68E3-4BA7-9AE4-ECD1DEDB0478}" type="presOf" srcId="{CB5AE86E-DF5D-423B-8B30-2297D1204ECD}" destId="{89809BB0-3BA4-4D9C-95C2-EFE80EAC2603}" srcOrd="0" destOrd="0" presId="urn:microsoft.com/office/officeart/2005/8/layout/vList2"/>
    <dgm:cxn modelId="{7EEFB43F-8E30-4CAA-BFCA-3CCD74DFB5EE}" srcId="{E17740DD-131F-43C3-8B2C-B14BECEBC54D}" destId="{6DE95C8F-067F-4413-95C7-E3A6A81BC8A7}" srcOrd="0" destOrd="0" parTransId="{81A32D6F-E5FA-4F9C-9B59-48416D3E1A47}" sibTransId="{240743E6-3D4F-466D-A388-02FA8350914D}"/>
    <dgm:cxn modelId="{B50D2300-E878-46D8-8A6E-D7C0D2D85879}" type="presOf" srcId="{A0F190BE-F334-403C-92EA-53361B06E85D}" destId="{A63E2574-F33D-4A7C-B426-13225CBC2F69}" srcOrd="0" destOrd="0" presId="urn:microsoft.com/office/officeart/2005/8/layout/vList2"/>
    <dgm:cxn modelId="{99813E0C-2223-47B5-A8C9-FE124EACD56F}" srcId="{CA59CE9A-5138-459D-9478-E923A8D1F450}" destId="{F40A5B53-7303-4FF0-A0A5-87D3704DCB61}" srcOrd="0" destOrd="0" parTransId="{8EBF459E-B1C0-4521-9BE7-A904CB6EB70D}" sibTransId="{411E88B9-5914-415A-8D2E-DDFB1F592201}"/>
    <dgm:cxn modelId="{143E6090-E830-4CAA-B2D4-F0F3618C4570}" srcId="{F2A82871-4ADE-4B08-B76C-C8045B2EF6B0}" destId="{BF7F8A9B-B36C-454F-B4E6-DB287A1CD3EC}" srcOrd="0" destOrd="0" parTransId="{7686B920-958C-41A5-8C5A-32245231A9F3}" sibTransId="{80944543-A38C-46A8-8D6D-9308BB8ED634}"/>
    <dgm:cxn modelId="{D1728B8F-9293-44E9-BBFE-CDC598DBD96A}" type="presParOf" srcId="{89809BB0-3BA4-4D9C-95C2-EFE80EAC2603}" destId="{96BD2BDD-3998-4C6A-91F6-912A2352FD02}" srcOrd="0" destOrd="0" presId="urn:microsoft.com/office/officeart/2005/8/layout/vList2"/>
    <dgm:cxn modelId="{3C89B7B8-5C16-4014-95F7-B2DBF1729C43}" type="presParOf" srcId="{89809BB0-3BA4-4D9C-95C2-EFE80EAC2603}" destId="{9D91DE8A-73DA-40D0-AC1D-57685CCC3294}" srcOrd="1" destOrd="0" presId="urn:microsoft.com/office/officeart/2005/8/layout/vList2"/>
    <dgm:cxn modelId="{2DE94826-E7AC-42C0-B935-616E41B7AD22}" type="presParOf" srcId="{89809BB0-3BA4-4D9C-95C2-EFE80EAC2603}" destId="{997EC210-1247-4D73-BE09-D6674E8C1BEC}" srcOrd="2" destOrd="0" presId="urn:microsoft.com/office/officeart/2005/8/layout/vList2"/>
    <dgm:cxn modelId="{D3B5BB46-1EA5-4AB8-8565-DF75A8A1F6F1}" type="presParOf" srcId="{89809BB0-3BA4-4D9C-95C2-EFE80EAC2603}" destId="{A63E2574-F33D-4A7C-B426-13225CBC2F69}" srcOrd="3" destOrd="0" presId="urn:microsoft.com/office/officeart/2005/8/layout/vList2"/>
    <dgm:cxn modelId="{0380272A-9521-458E-BD29-3948F217256D}" type="presParOf" srcId="{89809BB0-3BA4-4D9C-95C2-EFE80EAC2603}" destId="{5BC65887-173B-4457-91C3-4A1A794AFE6C}" srcOrd="4" destOrd="0" presId="urn:microsoft.com/office/officeart/2005/8/layout/vList2"/>
    <dgm:cxn modelId="{E2B226F8-66F3-4B2E-9016-A01D417913AB}" type="presParOf" srcId="{89809BB0-3BA4-4D9C-95C2-EFE80EAC2603}" destId="{FD530C56-E133-49E6-9DBC-3A81CF72DF33}" srcOrd="5" destOrd="0" presId="urn:microsoft.com/office/officeart/2005/8/layout/vList2"/>
    <dgm:cxn modelId="{3729B364-052E-4E4C-9BAC-C4CCC8FC9E73}" type="presParOf" srcId="{89809BB0-3BA4-4D9C-95C2-EFE80EAC2603}" destId="{4B29C854-4DEE-4C38-ABB2-897AF27DFCA6}" srcOrd="6" destOrd="0" presId="urn:microsoft.com/office/officeart/2005/8/layout/vList2"/>
    <dgm:cxn modelId="{19B26E17-A091-4E66-B2E0-910E77D28E4E}" type="presParOf" srcId="{89809BB0-3BA4-4D9C-95C2-EFE80EAC2603}" destId="{42797A1D-78C7-45DD-A890-91F0FF5D90E8}" srcOrd="7" destOrd="0" presId="urn:microsoft.com/office/officeart/2005/8/layout/vList2"/>
    <dgm:cxn modelId="{D82DE98E-1B44-4C52-854E-753AA313A336}" type="presParOf" srcId="{89809BB0-3BA4-4D9C-95C2-EFE80EAC2603}" destId="{6B2D85FF-5E3A-4C01-9CDE-5C0092794228}" srcOrd="8" destOrd="0" presId="urn:microsoft.com/office/officeart/2005/8/layout/vList2"/>
    <dgm:cxn modelId="{FED87A3E-CDF8-493B-A5C6-2D99741F5CD7}" type="presParOf" srcId="{89809BB0-3BA4-4D9C-95C2-EFE80EAC2603}" destId="{0341B90C-C80A-47A5-B395-2F0DC1D2C158}"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960C6E0-5C99-4397-8D13-641C18CA0C7F}"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zh-TW" altLang="en-US"/>
        </a:p>
      </dgm:t>
    </dgm:pt>
    <dgm:pt modelId="{656803B0-FFE3-4AC9-86E2-00D0B8370B5E}">
      <dgm:prSet custT="1"/>
      <dgm:spPr/>
      <dgm:t>
        <a:bodyPr/>
        <a:lstStyle/>
        <a:p>
          <a:pPr rtl="0"/>
          <a:r>
            <a:rPr lang="en-US" altLang="zh-TW" sz="2400" b="1" i="1" dirty="0" smtClean="0">
              <a:solidFill>
                <a:srgbClr val="0D24D1"/>
              </a:solidFill>
              <a:latin typeface="標楷體"/>
              <a:ea typeface="標楷體"/>
            </a:rPr>
            <a:t>(</a:t>
          </a:r>
          <a:r>
            <a:rPr lang="zh-TW" altLang="en-US" sz="2400" b="1" i="1" dirty="0" smtClean="0">
              <a:solidFill>
                <a:srgbClr val="0D24D1"/>
              </a:solidFill>
              <a:latin typeface="標楷體"/>
              <a:ea typeface="標楷體"/>
            </a:rPr>
            <a:t>ˇ</a:t>
          </a:r>
          <a:r>
            <a:rPr lang="en-US" altLang="zh-TW" sz="2400" b="1" i="1" dirty="0" smtClean="0">
              <a:solidFill>
                <a:srgbClr val="0D24D1"/>
              </a:solidFill>
              <a:latin typeface="標楷體"/>
              <a:ea typeface="標楷體"/>
            </a:rPr>
            <a:t>)</a:t>
          </a:r>
          <a:r>
            <a:rPr lang="zh-TW" altLang="en-US" sz="2400" b="1" dirty="0" smtClean="0">
              <a:solidFill>
                <a:srgbClr val="0D24D1"/>
              </a:solidFill>
            </a:rPr>
            <a:t>可以！</a:t>
          </a:r>
          <a:r>
            <a:rPr lang="zh-TW" altLang="en-US" sz="2400" b="1" dirty="0" smtClean="0"/>
            <a:t>圖書館向他館請求重製已絕版的書籍，即成為自己的館藏，且屬</a:t>
          </a:r>
          <a:r>
            <a:rPr lang="zh-TW" altLang="en-US" sz="2400" b="1" u="sng" dirty="0" smtClean="0"/>
            <a:t>合法重製物</a:t>
          </a:r>
          <a:r>
            <a:rPr lang="zh-TW" altLang="en-US" sz="2400" b="1" dirty="0" smtClean="0"/>
            <a:t>，得提供閱覽人公開閱覽，亦可出借予讀者。</a:t>
          </a:r>
          <a:endParaRPr lang="zh-TW" altLang="en-US" sz="2400" b="1" dirty="0"/>
        </a:p>
      </dgm:t>
    </dgm:pt>
    <dgm:pt modelId="{71AC5579-E155-4B9C-833B-83985B1A6B62}" type="parTrans" cxnId="{EE779CBF-CFE1-4A86-BBA7-E3F7B6FF0D1B}">
      <dgm:prSet/>
      <dgm:spPr/>
      <dgm:t>
        <a:bodyPr/>
        <a:lstStyle/>
        <a:p>
          <a:endParaRPr lang="zh-TW" altLang="en-US"/>
        </a:p>
      </dgm:t>
    </dgm:pt>
    <dgm:pt modelId="{FAB6B4C4-26FA-4A21-AF1B-4D8C942ED7DF}" type="sibTrans" cxnId="{EE779CBF-CFE1-4A86-BBA7-E3F7B6FF0D1B}">
      <dgm:prSet/>
      <dgm:spPr/>
      <dgm:t>
        <a:bodyPr/>
        <a:lstStyle/>
        <a:p>
          <a:endParaRPr lang="zh-TW" altLang="en-US"/>
        </a:p>
      </dgm:t>
    </dgm:pt>
    <dgm:pt modelId="{89E15B75-CFB8-45C1-9AFE-4F5254563DCC}">
      <dgm:prSet custT="1"/>
      <dgm:spPr/>
      <dgm:t>
        <a:bodyPr/>
        <a:lstStyle/>
        <a:p>
          <a:pPr rtl="0"/>
          <a:r>
            <a:rPr lang="zh-TW" sz="2400" b="1" dirty="0" smtClean="0"/>
            <a:t>圖書館向他館請求重製已絕版的書籍，可依照著作權法第</a:t>
          </a:r>
          <a:r>
            <a:rPr lang="en-US" sz="2400" b="1" dirty="0" smtClean="0"/>
            <a:t>48</a:t>
          </a:r>
          <a:r>
            <a:rPr lang="zh-TW" sz="2400" b="1" dirty="0" smtClean="0"/>
            <a:t>條第</a:t>
          </a:r>
          <a:r>
            <a:rPr lang="en-US" sz="2400" b="1" dirty="0" smtClean="0"/>
            <a:t>1</a:t>
          </a:r>
          <a:r>
            <a:rPr lang="zh-TW" sz="2400" b="1" dirty="0" smtClean="0"/>
            <a:t>款之規定，將所接收到的著作，以紙本印出給讀者。</a:t>
          </a:r>
          <a:r>
            <a:rPr lang="en-US" altLang="zh-TW" sz="2000" b="1" dirty="0" smtClean="0">
              <a:solidFill>
                <a:srgbClr val="0D24D1"/>
              </a:solidFill>
              <a:latin typeface="+mn-ea"/>
              <a:ea typeface="+mn-ea"/>
            </a:rPr>
            <a:t>(</a:t>
          </a:r>
          <a:r>
            <a:rPr lang="zh-TW" altLang="en-US" sz="2000" b="1" dirty="0" smtClean="0">
              <a:solidFill>
                <a:srgbClr val="0D24D1"/>
              </a:solidFill>
              <a:latin typeface="+mn-ea"/>
              <a:ea typeface="+mn-ea"/>
            </a:rPr>
            <a:t>請參考</a:t>
          </a:r>
          <a:r>
            <a:rPr lang="en-US" altLang="zh-TW" sz="2000" b="1" dirty="0" smtClean="0">
              <a:solidFill>
                <a:srgbClr val="0D24D1"/>
              </a:solidFill>
              <a:effectLst/>
              <a:latin typeface="+mn-ea"/>
              <a:ea typeface="+mn-ea"/>
            </a:rPr>
            <a:t>100</a:t>
          </a:r>
          <a:r>
            <a:rPr lang="zh-TW" altLang="en-US" sz="2000" b="1" dirty="0" smtClean="0">
              <a:solidFill>
                <a:srgbClr val="0D24D1"/>
              </a:solidFill>
              <a:effectLst/>
              <a:latin typeface="+mn-ea"/>
              <a:ea typeface="+mn-ea"/>
            </a:rPr>
            <a:t>年</a:t>
          </a:r>
          <a:r>
            <a:rPr lang="en-US" altLang="zh-TW" sz="2000" b="1" dirty="0" smtClean="0">
              <a:solidFill>
                <a:srgbClr val="0D24D1"/>
              </a:solidFill>
              <a:effectLst/>
              <a:latin typeface="+mn-ea"/>
              <a:ea typeface="+mn-ea"/>
            </a:rPr>
            <a:t>02</a:t>
          </a:r>
          <a:r>
            <a:rPr lang="zh-TW" altLang="en-US" sz="2000" b="1" dirty="0" smtClean="0">
              <a:solidFill>
                <a:srgbClr val="0D24D1"/>
              </a:solidFill>
              <a:effectLst/>
              <a:latin typeface="+mn-ea"/>
              <a:ea typeface="+mn-ea"/>
            </a:rPr>
            <a:t>月</a:t>
          </a:r>
          <a:r>
            <a:rPr lang="en-US" altLang="zh-TW" sz="2000" b="1" dirty="0" smtClean="0">
              <a:solidFill>
                <a:srgbClr val="0D24D1"/>
              </a:solidFill>
              <a:effectLst/>
              <a:latin typeface="+mn-ea"/>
              <a:ea typeface="+mn-ea"/>
            </a:rPr>
            <a:t>21</a:t>
          </a:r>
          <a:r>
            <a:rPr lang="zh-TW" altLang="en-US" sz="2000" b="1" dirty="0" smtClean="0">
              <a:solidFill>
                <a:srgbClr val="0D24D1"/>
              </a:solidFill>
              <a:effectLst/>
              <a:latin typeface="+mn-ea"/>
              <a:ea typeface="+mn-ea"/>
            </a:rPr>
            <a:t>日電子郵件</a:t>
          </a:r>
          <a:r>
            <a:rPr lang="en-US" altLang="zh-TW" sz="2000" b="1" dirty="0" smtClean="0">
              <a:solidFill>
                <a:srgbClr val="0D24D1"/>
              </a:solidFill>
              <a:effectLst/>
              <a:latin typeface="+mn-ea"/>
              <a:ea typeface="+mn-ea"/>
            </a:rPr>
            <a:t>1000221) </a:t>
          </a:r>
          <a:endParaRPr lang="zh-TW" sz="2000" b="1" dirty="0">
            <a:solidFill>
              <a:srgbClr val="0D24D1"/>
            </a:solidFill>
            <a:latin typeface="+mn-ea"/>
            <a:ea typeface="+mn-ea"/>
          </a:endParaRPr>
        </a:p>
      </dgm:t>
    </dgm:pt>
    <dgm:pt modelId="{0A9606A3-2B2D-405F-94F3-4FC8A296B6EA}" type="parTrans" cxnId="{9CBCECE4-18C9-4A41-9AB4-05444A46C276}">
      <dgm:prSet/>
      <dgm:spPr/>
      <dgm:t>
        <a:bodyPr/>
        <a:lstStyle/>
        <a:p>
          <a:endParaRPr lang="zh-TW" altLang="en-US"/>
        </a:p>
      </dgm:t>
    </dgm:pt>
    <dgm:pt modelId="{BD0E5C22-1852-41E7-94DE-7ED2EA37F461}" type="sibTrans" cxnId="{9CBCECE4-18C9-4A41-9AB4-05444A46C276}">
      <dgm:prSet/>
      <dgm:spPr/>
      <dgm:t>
        <a:bodyPr/>
        <a:lstStyle/>
        <a:p>
          <a:endParaRPr lang="zh-TW" altLang="en-US"/>
        </a:p>
      </dgm:t>
    </dgm:pt>
    <dgm:pt modelId="{EC005498-2B7C-4CD0-91AE-E513F2597548}" type="pres">
      <dgm:prSet presAssocID="{8960C6E0-5C99-4397-8D13-641C18CA0C7F}" presName="linear" presStyleCnt="0">
        <dgm:presLayoutVars>
          <dgm:animLvl val="lvl"/>
          <dgm:resizeHandles val="exact"/>
        </dgm:presLayoutVars>
      </dgm:prSet>
      <dgm:spPr/>
      <dgm:t>
        <a:bodyPr/>
        <a:lstStyle/>
        <a:p>
          <a:endParaRPr lang="zh-TW" altLang="en-US"/>
        </a:p>
      </dgm:t>
    </dgm:pt>
    <dgm:pt modelId="{DC3F2169-4DAB-4F59-8BD8-0610DEC37E04}" type="pres">
      <dgm:prSet presAssocID="{656803B0-FFE3-4AC9-86E2-00D0B8370B5E}" presName="parentText" presStyleLbl="node1" presStyleIdx="0" presStyleCnt="2" custScaleX="91385" custLinFactY="-26785" custLinFactNeighborX="-403" custLinFactNeighborY="-100000">
        <dgm:presLayoutVars>
          <dgm:chMax val="0"/>
          <dgm:bulletEnabled val="1"/>
        </dgm:presLayoutVars>
      </dgm:prSet>
      <dgm:spPr/>
      <dgm:t>
        <a:bodyPr/>
        <a:lstStyle/>
        <a:p>
          <a:endParaRPr lang="zh-TW" altLang="en-US"/>
        </a:p>
      </dgm:t>
    </dgm:pt>
    <dgm:pt modelId="{841D5E0A-4B70-44F5-9A21-1A5F26C847A7}" type="pres">
      <dgm:prSet presAssocID="{FAB6B4C4-26FA-4A21-AF1B-4D8C942ED7DF}" presName="spacer" presStyleCnt="0"/>
      <dgm:spPr/>
      <dgm:t>
        <a:bodyPr/>
        <a:lstStyle/>
        <a:p>
          <a:endParaRPr lang="zh-TW" altLang="en-US"/>
        </a:p>
      </dgm:t>
    </dgm:pt>
    <dgm:pt modelId="{BB7C6C36-88E4-4C75-A7D7-F053F9A8750F}" type="pres">
      <dgm:prSet presAssocID="{89E15B75-CFB8-45C1-9AFE-4F5254563DCC}" presName="parentText" presStyleLbl="node1" presStyleIdx="1" presStyleCnt="2" custScaleX="91385" custLinFactY="-17895" custLinFactNeighborX="459" custLinFactNeighborY="-100000">
        <dgm:presLayoutVars>
          <dgm:chMax val="0"/>
          <dgm:bulletEnabled val="1"/>
        </dgm:presLayoutVars>
      </dgm:prSet>
      <dgm:spPr/>
      <dgm:t>
        <a:bodyPr/>
        <a:lstStyle/>
        <a:p>
          <a:endParaRPr lang="zh-TW" altLang="en-US"/>
        </a:p>
      </dgm:t>
    </dgm:pt>
  </dgm:ptLst>
  <dgm:cxnLst>
    <dgm:cxn modelId="{DEBA4403-3039-48C9-8406-BC1677AA7746}" type="presOf" srcId="{8960C6E0-5C99-4397-8D13-641C18CA0C7F}" destId="{EC005498-2B7C-4CD0-91AE-E513F2597548}" srcOrd="0" destOrd="0" presId="urn:microsoft.com/office/officeart/2005/8/layout/vList2"/>
    <dgm:cxn modelId="{EE779CBF-CFE1-4A86-BBA7-E3F7B6FF0D1B}" srcId="{8960C6E0-5C99-4397-8D13-641C18CA0C7F}" destId="{656803B0-FFE3-4AC9-86E2-00D0B8370B5E}" srcOrd="0" destOrd="0" parTransId="{71AC5579-E155-4B9C-833B-83985B1A6B62}" sibTransId="{FAB6B4C4-26FA-4A21-AF1B-4D8C942ED7DF}"/>
    <dgm:cxn modelId="{9CBCECE4-18C9-4A41-9AB4-05444A46C276}" srcId="{8960C6E0-5C99-4397-8D13-641C18CA0C7F}" destId="{89E15B75-CFB8-45C1-9AFE-4F5254563DCC}" srcOrd="1" destOrd="0" parTransId="{0A9606A3-2B2D-405F-94F3-4FC8A296B6EA}" sibTransId="{BD0E5C22-1852-41E7-94DE-7ED2EA37F461}"/>
    <dgm:cxn modelId="{057CB053-FC4C-4144-A865-5732C897DB73}" type="presOf" srcId="{656803B0-FFE3-4AC9-86E2-00D0B8370B5E}" destId="{DC3F2169-4DAB-4F59-8BD8-0610DEC37E04}" srcOrd="0" destOrd="0" presId="urn:microsoft.com/office/officeart/2005/8/layout/vList2"/>
    <dgm:cxn modelId="{D77FB0D2-6B22-4205-A9FA-BFDE561FABF8}" type="presOf" srcId="{89E15B75-CFB8-45C1-9AFE-4F5254563DCC}" destId="{BB7C6C36-88E4-4C75-A7D7-F053F9A8750F}" srcOrd="0" destOrd="0" presId="urn:microsoft.com/office/officeart/2005/8/layout/vList2"/>
    <dgm:cxn modelId="{3A13EA8F-E033-4750-A8AD-720FC3469519}" type="presParOf" srcId="{EC005498-2B7C-4CD0-91AE-E513F2597548}" destId="{DC3F2169-4DAB-4F59-8BD8-0610DEC37E04}" srcOrd="0" destOrd="0" presId="urn:microsoft.com/office/officeart/2005/8/layout/vList2"/>
    <dgm:cxn modelId="{1E5C1241-7216-41C6-8B13-7C964307C4FC}" type="presParOf" srcId="{EC005498-2B7C-4CD0-91AE-E513F2597548}" destId="{841D5E0A-4B70-44F5-9A21-1A5F26C847A7}" srcOrd="1" destOrd="0" presId="urn:microsoft.com/office/officeart/2005/8/layout/vList2"/>
    <dgm:cxn modelId="{45197ECB-D0E4-49D0-8D06-FE769D011936}" type="presParOf" srcId="{EC005498-2B7C-4CD0-91AE-E513F2597548}" destId="{BB7C6C36-88E4-4C75-A7D7-F053F9A8750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F402B02-444A-4921-99A0-6BCEABC16DEC}"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TW" altLang="en-US"/>
        </a:p>
      </dgm:t>
    </dgm:pt>
    <dgm:pt modelId="{C57ECC1A-E1BA-4AFC-9497-C183199A6F7D}">
      <dgm:prSet custT="1"/>
      <dgm:spPr/>
      <dgm:t>
        <a:bodyPr/>
        <a:lstStyle/>
        <a:p>
          <a:pPr rtl="0"/>
          <a:r>
            <a:rPr lang="zh-TW" altLang="en-US" sz="2400" b="1" dirty="0" smtClean="0">
              <a:latin typeface="+mn-ea"/>
              <a:ea typeface="+mn-ea"/>
            </a:rPr>
            <a:t>Ｑ</a:t>
          </a:r>
          <a:r>
            <a:rPr lang="en-US" altLang="zh-TW" sz="2400" b="1" dirty="0" smtClean="0">
              <a:latin typeface="+mn-ea"/>
              <a:ea typeface="+mn-ea"/>
            </a:rPr>
            <a:t>8.</a:t>
          </a:r>
          <a:r>
            <a:rPr lang="zh-TW" sz="2400" b="1" dirty="0" smtClean="0"/>
            <a:t>圖書館可否購買「家用版」作為典藏之用 ？</a:t>
          </a:r>
          <a:endParaRPr lang="zh-TW" sz="2400" dirty="0"/>
        </a:p>
      </dgm:t>
    </dgm:pt>
    <dgm:pt modelId="{AAE3C67D-318D-40AF-8C6A-50D865FF83E7}" type="parTrans" cxnId="{18D716F5-AF36-43B8-B940-D7529EEAC9BE}">
      <dgm:prSet/>
      <dgm:spPr/>
      <dgm:t>
        <a:bodyPr/>
        <a:lstStyle/>
        <a:p>
          <a:endParaRPr lang="zh-TW" altLang="en-US"/>
        </a:p>
      </dgm:t>
    </dgm:pt>
    <dgm:pt modelId="{1DF9AC90-02F9-4039-8B32-952B7CB6903C}" type="sibTrans" cxnId="{18D716F5-AF36-43B8-B940-D7529EEAC9BE}">
      <dgm:prSet/>
      <dgm:spPr/>
      <dgm:t>
        <a:bodyPr/>
        <a:lstStyle/>
        <a:p>
          <a:endParaRPr lang="zh-TW" altLang="en-US"/>
        </a:p>
      </dgm:t>
    </dgm:pt>
    <dgm:pt modelId="{CBF1F93D-9A3A-4C24-9BA0-E8E92D212DC7}">
      <dgm:prSet custT="1"/>
      <dgm:spPr/>
      <dgm:t>
        <a:bodyPr/>
        <a:lstStyle/>
        <a:p>
          <a:pPr rtl="0"/>
          <a:r>
            <a:rPr lang="en-US" altLang="zh-TW" sz="2400" b="1" i="1" dirty="0" smtClean="0">
              <a:solidFill>
                <a:srgbClr val="0D24D1"/>
              </a:solidFill>
              <a:latin typeface="標楷體"/>
              <a:ea typeface="標楷體"/>
            </a:rPr>
            <a:t>(</a:t>
          </a:r>
          <a:r>
            <a:rPr lang="zh-TW" altLang="en-US" sz="2400" b="1" i="1" dirty="0" smtClean="0">
              <a:solidFill>
                <a:srgbClr val="0D24D1"/>
              </a:solidFill>
              <a:latin typeface="標楷體"/>
              <a:ea typeface="標楷體"/>
            </a:rPr>
            <a:t>ˇ</a:t>
          </a:r>
          <a:r>
            <a:rPr lang="en-US" altLang="zh-TW" sz="2400" b="1" i="1" dirty="0" smtClean="0">
              <a:solidFill>
                <a:srgbClr val="0D24D1"/>
              </a:solidFill>
              <a:latin typeface="標楷體"/>
              <a:ea typeface="標楷體"/>
            </a:rPr>
            <a:t>)</a:t>
          </a:r>
          <a:r>
            <a:rPr lang="zh-TW" altLang="en-US" sz="2400" b="1" dirty="0" smtClean="0">
              <a:solidFill>
                <a:srgbClr val="0D24D1"/>
              </a:solidFill>
            </a:rPr>
            <a:t>可以！</a:t>
          </a:r>
          <a:r>
            <a:rPr lang="zh-TW" altLang="en-US" sz="2400" b="1" dirty="0" smtClean="0"/>
            <a:t>因為並未涉及公開上映之行為，無須購買「公播版」。</a:t>
          </a:r>
          <a:endParaRPr lang="zh-TW" altLang="en-US" sz="2400" dirty="0"/>
        </a:p>
      </dgm:t>
    </dgm:pt>
    <dgm:pt modelId="{3B25034E-F81B-4F6D-B50F-FEE4EB789A58}" type="parTrans" cxnId="{48739168-165A-401E-BA32-4E354797CF07}">
      <dgm:prSet/>
      <dgm:spPr/>
      <dgm:t>
        <a:bodyPr/>
        <a:lstStyle/>
        <a:p>
          <a:endParaRPr lang="zh-TW" altLang="en-US"/>
        </a:p>
      </dgm:t>
    </dgm:pt>
    <dgm:pt modelId="{6B982817-9834-4E99-AE2A-D657BB8B9712}" type="sibTrans" cxnId="{48739168-165A-401E-BA32-4E354797CF07}">
      <dgm:prSet/>
      <dgm:spPr/>
      <dgm:t>
        <a:bodyPr/>
        <a:lstStyle/>
        <a:p>
          <a:endParaRPr lang="zh-TW" altLang="en-US"/>
        </a:p>
      </dgm:t>
    </dgm:pt>
    <dgm:pt modelId="{45250CB5-32A9-4371-8C4D-7D60160762E1}">
      <dgm:prSet custT="1"/>
      <dgm:spPr/>
      <dgm:t>
        <a:bodyPr/>
        <a:lstStyle/>
        <a:p>
          <a:pPr marL="446088" indent="-446088" rtl="0"/>
          <a:r>
            <a:rPr lang="en-US" altLang="zh-TW" sz="2400" b="1" dirty="0" smtClean="0">
              <a:latin typeface="+mn-ea"/>
              <a:ea typeface="+mn-ea"/>
            </a:rPr>
            <a:t>Q9.</a:t>
          </a:r>
          <a:r>
            <a:rPr lang="zh-TW" sz="2400" b="1" dirty="0" smtClean="0">
              <a:latin typeface="+mn-ea"/>
              <a:ea typeface="+mn-ea"/>
            </a:rPr>
            <a:t>圖書館能否將「家用版」的視聽著作於館內提供讀者閱聽？</a:t>
          </a:r>
          <a:endParaRPr lang="zh-TW" sz="2400" dirty="0">
            <a:latin typeface="+mn-ea"/>
            <a:ea typeface="+mn-ea"/>
          </a:endParaRPr>
        </a:p>
      </dgm:t>
    </dgm:pt>
    <dgm:pt modelId="{6838BE9E-931A-45E0-9C7F-A0549936D47E}" type="parTrans" cxnId="{D78E0430-2694-428A-9396-C2CE7EA98B27}">
      <dgm:prSet/>
      <dgm:spPr/>
      <dgm:t>
        <a:bodyPr/>
        <a:lstStyle/>
        <a:p>
          <a:endParaRPr lang="zh-TW" altLang="en-US"/>
        </a:p>
      </dgm:t>
    </dgm:pt>
    <dgm:pt modelId="{EC379A2F-C99C-47A3-8B6B-71296C2AADE1}" type="sibTrans" cxnId="{D78E0430-2694-428A-9396-C2CE7EA98B27}">
      <dgm:prSet/>
      <dgm:spPr/>
      <dgm:t>
        <a:bodyPr/>
        <a:lstStyle/>
        <a:p>
          <a:endParaRPr lang="zh-TW" altLang="en-US"/>
        </a:p>
      </dgm:t>
    </dgm:pt>
    <dgm:pt modelId="{CD998118-FAC3-4F66-A77F-8A55D58FCBFE}">
      <dgm:prSet custT="1"/>
      <dgm:spPr/>
      <dgm:t>
        <a:bodyPr/>
        <a:lstStyle/>
        <a:p>
          <a:pPr rtl="0"/>
          <a:r>
            <a:rPr lang="en-US" altLang="zh-TW" sz="2800" b="1" i="1" dirty="0" smtClean="0">
              <a:solidFill>
                <a:srgbClr val="C00000"/>
              </a:solidFill>
              <a:latin typeface="標楷體"/>
              <a:ea typeface="標楷體"/>
            </a:rPr>
            <a:t>(</a:t>
          </a:r>
          <a:r>
            <a:rPr lang="zh-TW" altLang="en-US" sz="2800" b="1" i="1" dirty="0" smtClean="0">
              <a:solidFill>
                <a:srgbClr val="C00000"/>
              </a:solidFill>
              <a:latin typeface="標楷體"/>
              <a:ea typeface="標楷體"/>
            </a:rPr>
            <a:t>〤</a:t>
          </a:r>
          <a:r>
            <a:rPr lang="en-US" altLang="zh-TW" sz="2800" b="1" i="1" dirty="0" smtClean="0">
              <a:solidFill>
                <a:srgbClr val="C00000"/>
              </a:solidFill>
              <a:latin typeface="標楷體"/>
              <a:ea typeface="標楷體"/>
            </a:rPr>
            <a:t>)</a:t>
          </a:r>
          <a:r>
            <a:rPr lang="zh-TW" sz="2400" b="1" i="1" dirty="0" smtClean="0">
              <a:solidFill>
                <a:srgbClr val="C00000"/>
              </a:solidFill>
            </a:rPr>
            <a:t>不可以</a:t>
          </a:r>
          <a:r>
            <a:rPr lang="zh-TW" altLang="en-US" sz="2400" b="1" i="1" dirty="0" smtClean="0">
              <a:solidFill>
                <a:srgbClr val="C00000"/>
              </a:solidFill>
            </a:rPr>
            <a:t>！</a:t>
          </a:r>
          <a:r>
            <a:rPr lang="zh-TW" sz="2400" b="1" dirty="0" smtClean="0"/>
            <a:t>除有合理使用之情形（例如第</a:t>
          </a:r>
          <a:r>
            <a:rPr lang="en-US" sz="2400" b="1" dirty="0" smtClean="0"/>
            <a:t>55</a:t>
          </a:r>
          <a:r>
            <a:rPr lang="zh-TW" sz="2400" b="1" dirty="0" smtClean="0"/>
            <a:t>條）外，須事先取得授權或購買「公播版」之影碟。</a:t>
          </a:r>
          <a:endParaRPr lang="zh-TW" sz="2400" dirty="0"/>
        </a:p>
      </dgm:t>
    </dgm:pt>
    <dgm:pt modelId="{99962488-2743-4566-B8E8-7292D16EA98B}" type="parTrans" cxnId="{C0265E81-A4B0-4ED9-9B22-EE5E17C5F3EF}">
      <dgm:prSet/>
      <dgm:spPr/>
      <dgm:t>
        <a:bodyPr/>
        <a:lstStyle/>
        <a:p>
          <a:endParaRPr lang="zh-TW" altLang="en-US"/>
        </a:p>
      </dgm:t>
    </dgm:pt>
    <dgm:pt modelId="{9A28E98E-3193-4AE1-8F47-E45B54AE4B91}" type="sibTrans" cxnId="{C0265E81-A4B0-4ED9-9B22-EE5E17C5F3EF}">
      <dgm:prSet/>
      <dgm:spPr/>
      <dgm:t>
        <a:bodyPr/>
        <a:lstStyle/>
        <a:p>
          <a:endParaRPr lang="zh-TW" altLang="en-US"/>
        </a:p>
      </dgm:t>
    </dgm:pt>
    <dgm:pt modelId="{839B2004-5ECB-41F8-A1F9-047F76DB4231}">
      <dgm:prSet custT="1"/>
      <dgm:spPr/>
      <dgm:t>
        <a:bodyPr/>
        <a:lstStyle/>
        <a:p>
          <a:pPr rtl="0"/>
          <a:r>
            <a:rPr lang="zh-TW" altLang="en-US" sz="2000" b="1" dirty="0" smtClean="0"/>
            <a:t>因圖書館館內屬於供不特定多數人進出之場所，提供讀者閱聽將構成「公開上映」 。</a:t>
          </a:r>
          <a:endParaRPr lang="zh-TW" altLang="en-US" sz="2000" dirty="0"/>
        </a:p>
      </dgm:t>
    </dgm:pt>
    <dgm:pt modelId="{72138F51-5486-4850-8E84-3DEA4032EE1A}" type="parTrans" cxnId="{12D5A5EE-ACBA-46E9-B27E-BDD44CD5C07C}">
      <dgm:prSet/>
      <dgm:spPr/>
      <dgm:t>
        <a:bodyPr/>
        <a:lstStyle/>
        <a:p>
          <a:endParaRPr lang="zh-TW" altLang="en-US"/>
        </a:p>
      </dgm:t>
    </dgm:pt>
    <dgm:pt modelId="{D105AF53-0A18-4EAD-B1E7-A84C54FEF5B2}" type="sibTrans" cxnId="{12D5A5EE-ACBA-46E9-B27E-BDD44CD5C07C}">
      <dgm:prSet/>
      <dgm:spPr/>
      <dgm:t>
        <a:bodyPr/>
        <a:lstStyle/>
        <a:p>
          <a:endParaRPr lang="zh-TW" altLang="en-US"/>
        </a:p>
      </dgm:t>
    </dgm:pt>
    <dgm:pt modelId="{1FA44A4D-0E5E-4F28-AEEA-3E7B437655F9}" type="pres">
      <dgm:prSet presAssocID="{0F402B02-444A-4921-99A0-6BCEABC16DEC}" presName="linear" presStyleCnt="0">
        <dgm:presLayoutVars>
          <dgm:animLvl val="lvl"/>
          <dgm:resizeHandles val="exact"/>
        </dgm:presLayoutVars>
      </dgm:prSet>
      <dgm:spPr/>
      <dgm:t>
        <a:bodyPr/>
        <a:lstStyle/>
        <a:p>
          <a:endParaRPr lang="zh-TW" altLang="en-US"/>
        </a:p>
      </dgm:t>
    </dgm:pt>
    <dgm:pt modelId="{D126A828-64FC-4531-9D72-49E89F4B8BC3}" type="pres">
      <dgm:prSet presAssocID="{C57ECC1A-E1BA-4AFC-9497-C183199A6F7D}" presName="parentText" presStyleLbl="node1" presStyleIdx="0" presStyleCnt="2" custScaleY="59697">
        <dgm:presLayoutVars>
          <dgm:chMax val="0"/>
          <dgm:bulletEnabled val="1"/>
        </dgm:presLayoutVars>
      </dgm:prSet>
      <dgm:spPr/>
      <dgm:t>
        <a:bodyPr/>
        <a:lstStyle/>
        <a:p>
          <a:endParaRPr lang="zh-TW" altLang="en-US"/>
        </a:p>
      </dgm:t>
    </dgm:pt>
    <dgm:pt modelId="{15B64A42-C129-4BF2-B36E-34ACCFF9B5A0}" type="pres">
      <dgm:prSet presAssocID="{C57ECC1A-E1BA-4AFC-9497-C183199A6F7D}" presName="childText" presStyleLbl="revTx" presStyleIdx="0" presStyleCnt="2" custScaleY="115785" custLinFactNeighborX="30" custLinFactNeighborY="6940">
        <dgm:presLayoutVars>
          <dgm:bulletEnabled val="1"/>
        </dgm:presLayoutVars>
      </dgm:prSet>
      <dgm:spPr/>
      <dgm:t>
        <a:bodyPr/>
        <a:lstStyle/>
        <a:p>
          <a:endParaRPr lang="zh-TW" altLang="en-US"/>
        </a:p>
      </dgm:t>
    </dgm:pt>
    <dgm:pt modelId="{32DF4387-73FA-4034-9D5A-D68289B60E26}" type="pres">
      <dgm:prSet presAssocID="{45250CB5-32A9-4371-8C4D-7D60160762E1}" presName="parentText" presStyleLbl="node1" presStyleIdx="1" presStyleCnt="2" custScaleY="93291" custLinFactNeighborX="30" custLinFactNeighborY="-22403">
        <dgm:presLayoutVars>
          <dgm:chMax val="0"/>
          <dgm:bulletEnabled val="1"/>
        </dgm:presLayoutVars>
      </dgm:prSet>
      <dgm:spPr/>
      <dgm:t>
        <a:bodyPr/>
        <a:lstStyle/>
        <a:p>
          <a:endParaRPr lang="zh-TW" altLang="en-US"/>
        </a:p>
      </dgm:t>
    </dgm:pt>
    <dgm:pt modelId="{0E838FCF-1694-45CD-9F89-061CF4D99ADA}" type="pres">
      <dgm:prSet presAssocID="{45250CB5-32A9-4371-8C4D-7D60160762E1}" presName="childText" presStyleLbl="revTx" presStyleIdx="1" presStyleCnt="2" custScaleY="42440" custLinFactNeighborX="-855" custLinFactNeighborY="-25520">
        <dgm:presLayoutVars>
          <dgm:bulletEnabled val="1"/>
        </dgm:presLayoutVars>
      </dgm:prSet>
      <dgm:spPr/>
      <dgm:t>
        <a:bodyPr/>
        <a:lstStyle/>
        <a:p>
          <a:endParaRPr lang="zh-TW" altLang="en-US"/>
        </a:p>
      </dgm:t>
    </dgm:pt>
  </dgm:ptLst>
  <dgm:cxnLst>
    <dgm:cxn modelId="{57A136BE-188F-4C70-B6A9-DF798A33118B}" type="presOf" srcId="{CD998118-FAC3-4F66-A77F-8A55D58FCBFE}" destId="{0E838FCF-1694-45CD-9F89-061CF4D99ADA}" srcOrd="0" destOrd="0" presId="urn:microsoft.com/office/officeart/2005/8/layout/vList2"/>
    <dgm:cxn modelId="{BB7CF2CA-F7A3-43E7-831E-B2648E4B5A99}" type="presOf" srcId="{CBF1F93D-9A3A-4C24-9BA0-E8E92D212DC7}" destId="{15B64A42-C129-4BF2-B36E-34ACCFF9B5A0}" srcOrd="0" destOrd="0" presId="urn:microsoft.com/office/officeart/2005/8/layout/vList2"/>
    <dgm:cxn modelId="{48739168-165A-401E-BA32-4E354797CF07}" srcId="{C57ECC1A-E1BA-4AFC-9497-C183199A6F7D}" destId="{CBF1F93D-9A3A-4C24-9BA0-E8E92D212DC7}" srcOrd="0" destOrd="0" parTransId="{3B25034E-F81B-4F6D-B50F-FEE4EB789A58}" sibTransId="{6B982817-9834-4E99-AE2A-D657BB8B9712}"/>
    <dgm:cxn modelId="{C0265E81-A4B0-4ED9-9B22-EE5E17C5F3EF}" srcId="{45250CB5-32A9-4371-8C4D-7D60160762E1}" destId="{CD998118-FAC3-4F66-A77F-8A55D58FCBFE}" srcOrd="0" destOrd="0" parTransId="{99962488-2743-4566-B8E8-7292D16EA98B}" sibTransId="{9A28E98E-3193-4AE1-8F47-E45B54AE4B91}"/>
    <dgm:cxn modelId="{C98361C1-F7DD-4EBA-AF12-034260A23DA8}" type="presOf" srcId="{839B2004-5ECB-41F8-A1F9-047F76DB4231}" destId="{0E838FCF-1694-45CD-9F89-061CF4D99ADA}" srcOrd="0" destOrd="1" presId="urn:microsoft.com/office/officeart/2005/8/layout/vList2"/>
    <dgm:cxn modelId="{04A25C74-F198-4361-B61D-79AFAD7B18F8}" type="presOf" srcId="{45250CB5-32A9-4371-8C4D-7D60160762E1}" destId="{32DF4387-73FA-4034-9D5A-D68289B60E26}" srcOrd="0" destOrd="0" presId="urn:microsoft.com/office/officeart/2005/8/layout/vList2"/>
    <dgm:cxn modelId="{18D716F5-AF36-43B8-B940-D7529EEAC9BE}" srcId="{0F402B02-444A-4921-99A0-6BCEABC16DEC}" destId="{C57ECC1A-E1BA-4AFC-9497-C183199A6F7D}" srcOrd="0" destOrd="0" parTransId="{AAE3C67D-318D-40AF-8C6A-50D865FF83E7}" sibTransId="{1DF9AC90-02F9-4039-8B32-952B7CB6903C}"/>
    <dgm:cxn modelId="{554373CD-88CB-43AE-BC16-A1F247236FA4}" type="presOf" srcId="{0F402B02-444A-4921-99A0-6BCEABC16DEC}" destId="{1FA44A4D-0E5E-4F28-AEEA-3E7B437655F9}" srcOrd="0" destOrd="0" presId="urn:microsoft.com/office/officeart/2005/8/layout/vList2"/>
    <dgm:cxn modelId="{D78E0430-2694-428A-9396-C2CE7EA98B27}" srcId="{0F402B02-444A-4921-99A0-6BCEABC16DEC}" destId="{45250CB5-32A9-4371-8C4D-7D60160762E1}" srcOrd="1" destOrd="0" parTransId="{6838BE9E-931A-45E0-9C7F-A0549936D47E}" sibTransId="{EC379A2F-C99C-47A3-8B6B-71296C2AADE1}"/>
    <dgm:cxn modelId="{12D5A5EE-ACBA-46E9-B27E-BDD44CD5C07C}" srcId="{45250CB5-32A9-4371-8C4D-7D60160762E1}" destId="{839B2004-5ECB-41F8-A1F9-047F76DB4231}" srcOrd="1" destOrd="0" parTransId="{72138F51-5486-4850-8E84-3DEA4032EE1A}" sibTransId="{D105AF53-0A18-4EAD-B1E7-A84C54FEF5B2}"/>
    <dgm:cxn modelId="{F21E4D28-2BA9-40C1-9D3C-3F2C8B841423}" type="presOf" srcId="{C57ECC1A-E1BA-4AFC-9497-C183199A6F7D}" destId="{D126A828-64FC-4531-9D72-49E89F4B8BC3}" srcOrd="0" destOrd="0" presId="urn:microsoft.com/office/officeart/2005/8/layout/vList2"/>
    <dgm:cxn modelId="{81BA8F22-0D2A-4FC2-AC19-7161AC75FA54}" type="presParOf" srcId="{1FA44A4D-0E5E-4F28-AEEA-3E7B437655F9}" destId="{D126A828-64FC-4531-9D72-49E89F4B8BC3}" srcOrd="0" destOrd="0" presId="urn:microsoft.com/office/officeart/2005/8/layout/vList2"/>
    <dgm:cxn modelId="{190817CA-7322-4C7A-A6D6-7F88686913D2}" type="presParOf" srcId="{1FA44A4D-0E5E-4F28-AEEA-3E7B437655F9}" destId="{15B64A42-C129-4BF2-B36E-34ACCFF9B5A0}" srcOrd="1" destOrd="0" presId="urn:microsoft.com/office/officeart/2005/8/layout/vList2"/>
    <dgm:cxn modelId="{245ED793-A497-492F-8DD0-39BB2DA40C29}" type="presParOf" srcId="{1FA44A4D-0E5E-4F28-AEEA-3E7B437655F9}" destId="{32DF4387-73FA-4034-9D5A-D68289B60E26}" srcOrd="2" destOrd="0" presId="urn:microsoft.com/office/officeart/2005/8/layout/vList2"/>
    <dgm:cxn modelId="{152B1F25-BFF9-4CAF-9521-DBC7471C9FD5}" type="presParOf" srcId="{1FA44A4D-0E5E-4F28-AEEA-3E7B437655F9}" destId="{0E838FCF-1694-45CD-9F89-061CF4D99AD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28DE809-8EEE-4192-A5AB-2EE3160E8B12}"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zh-TW" altLang="en-US"/>
        </a:p>
      </dgm:t>
    </dgm:pt>
    <dgm:pt modelId="{A40B2ED5-9A18-49A5-A5E8-868C61F8F29A}">
      <dgm:prSet custT="1"/>
      <dgm:spPr/>
      <dgm:t>
        <a:bodyPr/>
        <a:lstStyle/>
        <a:p>
          <a:pPr rtl="0"/>
          <a:r>
            <a:rPr lang="en-US" sz="2000" b="1" dirty="0" smtClean="0">
              <a:latin typeface="+mn-ea"/>
              <a:ea typeface="+mn-ea"/>
            </a:rPr>
            <a:t>Q10.</a:t>
          </a:r>
          <a:r>
            <a:rPr lang="zh-TW" sz="2000" b="1" dirty="0" smtClean="0">
              <a:latin typeface="+mn-ea"/>
              <a:ea typeface="+mn-ea"/>
            </a:rPr>
            <a:t>圖書館所購之「公播版」視聽資料光碟遺失或毀損，</a:t>
          </a:r>
          <a:r>
            <a:rPr lang="zh-TW" altLang="en-US" sz="2000" b="1" dirty="0" smtClean="0">
              <a:latin typeface="+mn-ea"/>
              <a:ea typeface="+mn-ea"/>
            </a:rPr>
            <a:t>可否</a:t>
          </a:r>
          <a:r>
            <a:rPr lang="zh-TW" sz="2000" b="1" dirty="0" smtClean="0">
              <a:latin typeface="+mn-ea"/>
              <a:ea typeface="+mn-ea"/>
            </a:rPr>
            <a:t>購置「家用版」替代，</a:t>
          </a:r>
          <a:r>
            <a:rPr lang="zh-TW" altLang="en-US" sz="2000" b="1" dirty="0" smtClean="0">
              <a:latin typeface="+mn-ea"/>
              <a:ea typeface="+mn-ea"/>
            </a:rPr>
            <a:t>且</a:t>
          </a:r>
          <a:r>
            <a:rPr lang="zh-TW" sz="2000" b="1" dirty="0" smtClean="0">
              <a:latin typeface="+mn-ea"/>
              <a:ea typeface="+mn-ea"/>
            </a:rPr>
            <a:t>原來「公播版」之權利義務不變嗎？</a:t>
          </a:r>
          <a:endParaRPr lang="zh-TW" sz="2000" b="1" dirty="0">
            <a:latin typeface="+mn-ea"/>
            <a:ea typeface="+mn-ea"/>
          </a:endParaRPr>
        </a:p>
      </dgm:t>
    </dgm:pt>
    <dgm:pt modelId="{F15829D1-6782-4C70-B750-8326EC05FC9C}" type="parTrans" cxnId="{094D7854-2B9D-4899-9B08-76F410C5D2F7}">
      <dgm:prSet/>
      <dgm:spPr/>
      <dgm:t>
        <a:bodyPr/>
        <a:lstStyle/>
        <a:p>
          <a:endParaRPr lang="zh-TW" altLang="en-US"/>
        </a:p>
      </dgm:t>
    </dgm:pt>
    <dgm:pt modelId="{E4ABA181-5C4F-4D0B-BEA7-837604199D30}" type="sibTrans" cxnId="{094D7854-2B9D-4899-9B08-76F410C5D2F7}">
      <dgm:prSet/>
      <dgm:spPr/>
      <dgm:t>
        <a:bodyPr/>
        <a:lstStyle/>
        <a:p>
          <a:endParaRPr lang="zh-TW" altLang="en-US"/>
        </a:p>
      </dgm:t>
    </dgm:pt>
    <dgm:pt modelId="{61BF1392-6820-4272-B29F-F29EA5A9E449}">
      <dgm:prSet custT="1"/>
      <dgm:spPr/>
      <dgm:t>
        <a:bodyPr/>
        <a:lstStyle/>
        <a:p>
          <a:pPr rtl="0"/>
          <a:r>
            <a:rPr lang="zh-TW" altLang="en-US" sz="1800" b="1" i="1" dirty="0" smtClean="0">
              <a:solidFill>
                <a:srgbClr val="FF0000"/>
              </a:solidFill>
              <a:latin typeface="標楷體"/>
              <a:ea typeface="標楷體"/>
            </a:rPr>
            <a:t>（〤）</a:t>
          </a:r>
          <a:r>
            <a:rPr lang="zh-TW" altLang="en-US" sz="1800" b="1" i="1" dirty="0" smtClean="0">
              <a:solidFill>
                <a:srgbClr val="FF0000"/>
              </a:solidFill>
            </a:rPr>
            <a:t>不可以！</a:t>
          </a:r>
          <a:r>
            <a:rPr lang="zh-TW" altLang="en-US" sz="1800" dirty="0" smtClean="0"/>
            <a:t>一般而言，「公播版」視聽影片係指得就該著作權商品進行公開上映，圖書館所購得「公播版」視聽影片之公開上映授權，應僅是針對該著作權商品，一旦該影片毀損或滅損，應再購入「公播版」補齊。</a:t>
          </a:r>
          <a:endParaRPr lang="zh-TW" altLang="en-US" sz="1800" dirty="0"/>
        </a:p>
      </dgm:t>
    </dgm:pt>
    <dgm:pt modelId="{48CBFA82-6483-4365-88E2-C0BDE363CB92}" type="parTrans" cxnId="{AF0B7C5A-8D05-4178-8C79-AEFA115568F3}">
      <dgm:prSet/>
      <dgm:spPr/>
      <dgm:t>
        <a:bodyPr/>
        <a:lstStyle/>
        <a:p>
          <a:endParaRPr lang="zh-TW" altLang="en-US"/>
        </a:p>
      </dgm:t>
    </dgm:pt>
    <dgm:pt modelId="{48BA673A-F2BB-4A95-8F85-724355DCC99B}" type="sibTrans" cxnId="{AF0B7C5A-8D05-4178-8C79-AEFA115568F3}">
      <dgm:prSet/>
      <dgm:spPr/>
      <dgm:t>
        <a:bodyPr/>
        <a:lstStyle/>
        <a:p>
          <a:endParaRPr lang="zh-TW" altLang="en-US"/>
        </a:p>
      </dgm:t>
    </dgm:pt>
    <dgm:pt modelId="{A7081A86-9D39-4569-A441-B413E64606EC}">
      <dgm:prSet custT="1"/>
      <dgm:spPr/>
      <dgm:t>
        <a:bodyPr/>
        <a:lstStyle/>
        <a:p>
          <a:pPr rtl="0"/>
          <a:r>
            <a:rPr lang="zh-TW" altLang="en-US" sz="2200" b="1" dirty="0" smtClean="0">
              <a:latin typeface="+mn-ea"/>
              <a:ea typeface="+mn-ea"/>
            </a:rPr>
            <a:t>Ｑ</a:t>
          </a:r>
          <a:r>
            <a:rPr lang="en-US" altLang="zh-TW" sz="2200" b="1" dirty="0" smtClean="0">
              <a:latin typeface="+mn-ea"/>
              <a:ea typeface="+mn-ea"/>
            </a:rPr>
            <a:t>11.</a:t>
          </a:r>
          <a:r>
            <a:rPr lang="zh-TW" altLang="en-US" sz="2200" b="1" dirty="0" smtClean="0">
              <a:latin typeface="+mn-ea"/>
              <a:ea typeface="+mn-ea"/>
            </a:rPr>
            <a:t>圖書館可否以擔心館藏被讀者遺失或毀損為理由，先行複製一份，而將原件留存館內，以複製品外借？</a:t>
          </a:r>
          <a:endParaRPr lang="zh-TW" altLang="en-US" sz="2200" b="1" dirty="0">
            <a:latin typeface="+mn-ea"/>
            <a:ea typeface="+mn-ea"/>
          </a:endParaRPr>
        </a:p>
      </dgm:t>
    </dgm:pt>
    <dgm:pt modelId="{8252EA04-93D6-4763-BEBA-5DC5DBFC3399}" type="parTrans" cxnId="{FAF14A82-71AC-4BE3-8DF1-3E5BED6074BB}">
      <dgm:prSet/>
      <dgm:spPr/>
      <dgm:t>
        <a:bodyPr/>
        <a:lstStyle/>
        <a:p>
          <a:endParaRPr lang="zh-TW" altLang="en-US"/>
        </a:p>
      </dgm:t>
    </dgm:pt>
    <dgm:pt modelId="{947F1240-1B32-49F5-A92F-4A6EEFB315B5}" type="sibTrans" cxnId="{FAF14A82-71AC-4BE3-8DF1-3E5BED6074BB}">
      <dgm:prSet/>
      <dgm:spPr/>
      <dgm:t>
        <a:bodyPr/>
        <a:lstStyle/>
        <a:p>
          <a:endParaRPr lang="zh-TW" altLang="en-US"/>
        </a:p>
      </dgm:t>
    </dgm:pt>
    <dgm:pt modelId="{79B2B74F-54CB-49A2-9DF5-1A68A9F08297}">
      <dgm:prSet custT="1"/>
      <dgm:spPr/>
      <dgm:t>
        <a:bodyPr/>
        <a:lstStyle/>
        <a:p>
          <a:pPr rtl="0"/>
          <a:r>
            <a:rPr lang="zh-TW" altLang="en-US" sz="1800" b="1" i="1" dirty="0" smtClean="0">
              <a:solidFill>
                <a:srgbClr val="FF0000"/>
              </a:solidFill>
              <a:latin typeface="+mn-ea"/>
              <a:ea typeface="+mn-ea"/>
            </a:rPr>
            <a:t>（〤）不可以！</a:t>
          </a:r>
          <a:r>
            <a:rPr lang="zh-TW" altLang="en-US" sz="1800" dirty="0" smtClean="0">
              <a:latin typeface="+mn-ea"/>
              <a:ea typeface="+mn-ea"/>
            </a:rPr>
            <a:t>著作權商品與其他物品一樣，若遺失或毀損，應重新購買補齊，不能自行複製</a:t>
          </a:r>
          <a:r>
            <a:rPr lang="en-US" altLang="zh-TW" sz="1800" dirty="0" smtClean="0">
              <a:latin typeface="+mn-ea"/>
              <a:ea typeface="+mn-ea"/>
            </a:rPr>
            <a:t>(</a:t>
          </a:r>
          <a:r>
            <a:rPr lang="zh-TW" altLang="en-US" sz="1800" dirty="0" smtClean="0">
              <a:latin typeface="+mn-ea"/>
              <a:ea typeface="+mn-ea"/>
            </a:rPr>
            <a:t>除有第</a:t>
          </a:r>
          <a:r>
            <a:rPr lang="en-US" altLang="zh-TW" sz="1800" dirty="0" smtClean="0">
              <a:latin typeface="+mn-ea"/>
              <a:ea typeface="+mn-ea"/>
            </a:rPr>
            <a:t>48</a:t>
          </a:r>
          <a:r>
            <a:rPr lang="zh-TW" altLang="en-US" sz="1800" dirty="0" smtClean="0">
              <a:latin typeface="+mn-ea"/>
              <a:ea typeface="+mn-ea"/>
            </a:rPr>
            <a:t>條第</a:t>
          </a:r>
          <a:r>
            <a:rPr lang="en-US" altLang="zh-TW" sz="1800" dirty="0" smtClean="0">
              <a:latin typeface="+mn-ea"/>
              <a:ea typeface="+mn-ea"/>
            </a:rPr>
            <a:t>2</a:t>
          </a:r>
          <a:r>
            <a:rPr lang="zh-TW" altLang="en-US" sz="1800" dirty="0" smtClean="0">
              <a:latin typeface="+mn-ea"/>
              <a:ea typeface="+mn-ea"/>
            </a:rPr>
            <a:t>款規定保存資料之必要</a:t>
          </a:r>
          <a:r>
            <a:rPr lang="en-US" altLang="zh-TW" sz="1800" dirty="0" smtClean="0">
              <a:latin typeface="+mn-ea"/>
              <a:ea typeface="+mn-ea"/>
            </a:rPr>
            <a:t>)</a:t>
          </a:r>
          <a:r>
            <a:rPr lang="zh-TW" altLang="en-US" sz="1800" dirty="0" smtClean="0">
              <a:latin typeface="+mn-ea"/>
              <a:ea typeface="+mn-ea"/>
            </a:rPr>
            <a:t>，以免影響著作財產權人之市場利益。</a:t>
          </a:r>
          <a:endParaRPr lang="zh-TW" altLang="en-US" sz="1800" dirty="0">
            <a:latin typeface="+mn-ea"/>
            <a:ea typeface="+mn-ea"/>
          </a:endParaRPr>
        </a:p>
      </dgm:t>
    </dgm:pt>
    <dgm:pt modelId="{FD54CCBA-83C0-40B2-BB99-CA0AB090A32B}" type="parTrans" cxnId="{722EFE3F-0FE8-4530-BBC5-7F8BD92874A6}">
      <dgm:prSet/>
      <dgm:spPr/>
      <dgm:t>
        <a:bodyPr/>
        <a:lstStyle/>
        <a:p>
          <a:endParaRPr lang="zh-TW" altLang="en-US"/>
        </a:p>
      </dgm:t>
    </dgm:pt>
    <dgm:pt modelId="{82BA576F-D471-4CAE-88BE-78FF72887958}" type="sibTrans" cxnId="{722EFE3F-0FE8-4530-BBC5-7F8BD92874A6}">
      <dgm:prSet/>
      <dgm:spPr/>
      <dgm:t>
        <a:bodyPr/>
        <a:lstStyle/>
        <a:p>
          <a:endParaRPr lang="zh-TW" altLang="en-US"/>
        </a:p>
      </dgm:t>
    </dgm:pt>
    <dgm:pt modelId="{9CC70941-3D33-4AF9-BB36-6C0B57C21B0D}" type="pres">
      <dgm:prSet presAssocID="{F28DE809-8EEE-4192-A5AB-2EE3160E8B12}" presName="linear" presStyleCnt="0">
        <dgm:presLayoutVars>
          <dgm:animLvl val="lvl"/>
          <dgm:resizeHandles val="exact"/>
        </dgm:presLayoutVars>
      </dgm:prSet>
      <dgm:spPr/>
      <dgm:t>
        <a:bodyPr/>
        <a:lstStyle/>
        <a:p>
          <a:endParaRPr lang="zh-TW" altLang="en-US"/>
        </a:p>
      </dgm:t>
    </dgm:pt>
    <dgm:pt modelId="{DE5C51A8-3583-4A1F-B994-8222D1A30080}" type="pres">
      <dgm:prSet presAssocID="{A40B2ED5-9A18-49A5-A5E8-868C61F8F29A}" presName="parentText" presStyleLbl="node1" presStyleIdx="0" presStyleCnt="4" custScaleY="82673" custLinFactNeighborX="935" custLinFactNeighborY="-1009">
        <dgm:presLayoutVars>
          <dgm:chMax val="0"/>
          <dgm:bulletEnabled val="1"/>
        </dgm:presLayoutVars>
      </dgm:prSet>
      <dgm:spPr/>
      <dgm:t>
        <a:bodyPr/>
        <a:lstStyle/>
        <a:p>
          <a:endParaRPr lang="zh-TW" altLang="en-US"/>
        </a:p>
      </dgm:t>
    </dgm:pt>
    <dgm:pt modelId="{A93DC7A5-A536-4E15-9C74-99222E645275}" type="pres">
      <dgm:prSet presAssocID="{E4ABA181-5C4F-4D0B-BEA7-837604199D30}" presName="spacer" presStyleCnt="0"/>
      <dgm:spPr/>
      <dgm:t>
        <a:bodyPr/>
        <a:lstStyle/>
        <a:p>
          <a:endParaRPr lang="zh-TW" altLang="en-US"/>
        </a:p>
      </dgm:t>
    </dgm:pt>
    <dgm:pt modelId="{1C186089-60A1-4257-B781-01421AAB2DE5}" type="pres">
      <dgm:prSet presAssocID="{61BF1392-6820-4272-B29F-F29EA5A9E449}" presName="parentText" presStyleLbl="node1" presStyleIdx="1" presStyleCnt="4" custLinFactNeighborX="2804" custLinFactNeighborY="-86681">
        <dgm:presLayoutVars>
          <dgm:chMax val="0"/>
          <dgm:bulletEnabled val="1"/>
        </dgm:presLayoutVars>
      </dgm:prSet>
      <dgm:spPr/>
      <dgm:t>
        <a:bodyPr/>
        <a:lstStyle/>
        <a:p>
          <a:endParaRPr lang="zh-TW" altLang="en-US"/>
        </a:p>
      </dgm:t>
    </dgm:pt>
    <dgm:pt modelId="{9476C322-3A2B-4EC9-B9FD-97D27F204114}" type="pres">
      <dgm:prSet presAssocID="{48BA673A-F2BB-4A95-8F85-724355DCC99B}" presName="spacer" presStyleCnt="0"/>
      <dgm:spPr/>
      <dgm:t>
        <a:bodyPr/>
        <a:lstStyle/>
        <a:p>
          <a:endParaRPr lang="zh-TW" altLang="en-US"/>
        </a:p>
      </dgm:t>
    </dgm:pt>
    <dgm:pt modelId="{AE7A91E7-E5DA-451B-AEE4-DB958EC3A3F3}" type="pres">
      <dgm:prSet presAssocID="{A7081A86-9D39-4569-A441-B413E64606EC}" presName="parentText" presStyleLbl="node1" presStyleIdx="2" presStyleCnt="4" custScaleY="88363" custLinFactNeighborY="-73885">
        <dgm:presLayoutVars>
          <dgm:chMax val="0"/>
          <dgm:bulletEnabled val="1"/>
        </dgm:presLayoutVars>
      </dgm:prSet>
      <dgm:spPr/>
      <dgm:t>
        <a:bodyPr/>
        <a:lstStyle/>
        <a:p>
          <a:endParaRPr lang="zh-TW" altLang="en-US"/>
        </a:p>
      </dgm:t>
    </dgm:pt>
    <dgm:pt modelId="{02CF750F-D796-49AF-BBB1-2DEC37839801}" type="pres">
      <dgm:prSet presAssocID="{947F1240-1B32-49F5-A92F-4A6EEFB315B5}" presName="spacer" presStyleCnt="0"/>
      <dgm:spPr/>
      <dgm:t>
        <a:bodyPr/>
        <a:lstStyle/>
        <a:p>
          <a:endParaRPr lang="zh-TW" altLang="en-US"/>
        </a:p>
      </dgm:t>
    </dgm:pt>
    <dgm:pt modelId="{EE1ACF6E-9D1D-457F-82D7-7F920798CB26}" type="pres">
      <dgm:prSet presAssocID="{79B2B74F-54CB-49A2-9DF5-1A68A9F08297}" presName="parentText" presStyleLbl="node1" presStyleIdx="3" presStyleCnt="4" custLinFactY="-8455" custLinFactNeighborX="935" custLinFactNeighborY="-100000">
        <dgm:presLayoutVars>
          <dgm:chMax val="0"/>
          <dgm:bulletEnabled val="1"/>
        </dgm:presLayoutVars>
      </dgm:prSet>
      <dgm:spPr/>
      <dgm:t>
        <a:bodyPr/>
        <a:lstStyle/>
        <a:p>
          <a:endParaRPr lang="zh-TW" altLang="en-US"/>
        </a:p>
      </dgm:t>
    </dgm:pt>
  </dgm:ptLst>
  <dgm:cxnLst>
    <dgm:cxn modelId="{9D22FFDF-4ABE-408F-BF71-236A7B638966}" type="presOf" srcId="{F28DE809-8EEE-4192-A5AB-2EE3160E8B12}" destId="{9CC70941-3D33-4AF9-BB36-6C0B57C21B0D}" srcOrd="0" destOrd="0" presId="urn:microsoft.com/office/officeart/2005/8/layout/vList2"/>
    <dgm:cxn modelId="{6DB4D8D2-3C22-4B71-8535-807DB6EF18E6}" type="presOf" srcId="{A7081A86-9D39-4569-A441-B413E64606EC}" destId="{AE7A91E7-E5DA-451B-AEE4-DB958EC3A3F3}" srcOrd="0" destOrd="0" presId="urn:microsoft.com/office/officeart/2005/8/layout/vList2"/>
    <dgm:cxn modelId="{F97B9F04-D1F7-40DB-ABF7-7B7C316D5C87}" type="presOf" srcId="{61BF1392-6820-4272-B29F-F29EA5A9E449}" destId="{1C186089-60A1-4257-B781-01421AAB2DE5}" srcOrd="0" destOrd="0" presId="urn:microsoft.com/office/officeart/2005/8/layout/vList2"/>
    <dgm:cxn modelId="{2E4B6909-1CE5-4113-A661-59BC0852F0F2}" type="presOf" srcId="{A40B2ED5-9A18-49A5-A5E8-868C61F8F29A}" destId="{DE5C51A8-3583-4A1F-B994-8222D1A30080}" srcOrd="0" destOrd="0" presId="urn:microsoft.com/office/officeart/2005/8/layout/vList2"/>
    <dgm:cxn modelId="{722EFE3F-0FE8-4530-BBC5-7F8BD92874A6}" srcId="{F28DE809-8EEE-4192-A5AB-2EE3160E8B12}" destId="{79B2B74F-54CB-49A2-9DF5-1A68A9F08297}" srcOrd="3" destOrd="0" parTransId="{FD54CCBA-83C0-40B2-BB99-CA0AB090A32B}" sibTransId="{82BA576F-D471-4CAE-88BE-78FF72887958}"/>
    <dgm:cxn modelId="{094D7854-2B9D-4899-9B08-76F410C5D2F7}" srcId="{F28DE809-8EEE-4192-A5AB-2EE3160E8B12}" destId="{A40B2ED5-9A18-49A5-A5E8-868C61F8F29A}" srcOrd="0" destOrd="0" parTransId="{F15829D1-6782-4C70-B750-8326EC05FC9C}" sibTransId="{E4ABA181-5C4F-4D0B-BEA7-837604199D30}"/>
    <dgm:cxn modelId="{359FBA42-9259-4A9F-B79C-8A471F31F72C}" type="presOf" srcId="{79B2B74F-54CB-49A2-9DF5-1A68A9F08297}" destId="{EE1ACF6E-9D1D-457F-82D7-7F920798CB26}" srcOrd="0" destOrd="0" presId="urn:microsoft.com/office/officeart/2005/8/layout/vList2"/>
    <dgm:cxn modelId="{FAF14A82-71AC-4BE3-8DF1-3E5BED6074BB}" srcId="{F28DE809-8EEE-4192-A5AB-2EE3160E8B12}" destId="{A7081A86-9D39-4569-A441-B413E64606EC}" srcOrd="2" destOrd="0" parTransId="{8252EA04-93D6-4763-BEBA-5DC5DBFC3399}" sibTransId="{947F1240-1B32-49F5-A92F-4A6EEFB315B5}"/>
    <dgm:cxn modelId="{AF0B7C5A-8D05-4178-8C79-AEFA115568F3}" srcId="{F28DE809-8EEE-4192-A5AB-2EE3160E8B12}" destId="{61BF1392-6820-4272-B29F-F29EA5A9E449}" srcOrd="1" destOrd="0" parTransId="{48CBFA82-6483-4365-88E2-C0BDE363CB92}" sibTransId="{48BA673A-F2BB-4A95-8F85-724355DCC99B}"/>
    <dgm:cxn modelId="{1C1EA131-9860-4FA7-9749-0570607EDDF0}" type="presParOf" srcId="{9CC70941-3D33-4AF9-BB36-6C0B57C21B0D}" destId="{DE5C51A8-3583-4A1F-B994-8222D1A30080}" srcOrd="0" destOrd="0" presId="urn:microsoft.com/office/officeart/2005/8/layout/vList2"/>
    <dgm:cxn modelId="{94E8C977-CC42-48B4-9733-B6EF07EB6DD0}" type="presParOf" srcId="{9CC70941-3D33-4AF9-BB36-6C0B57C21B0D}" destId="{A93DC7A5-A536-4E15-9C74-99222E645275}" srcOrd="1" destOrd="0" presId="urn:microsoft.com/office/officeart/2005/8/layout/vList2"/>
    <dgm:cxn modelId="{5637ABA5-4603-495A-9FAF-0C8F04AF4549}" type="presParOf" srcId="{9CC70941-3D33-4AF9-BB36-6C0B57C21B0D}" destId="{1C186089-60A1-4257-B781-01421AAB2DE5}" srcOrd="2" destOrd="0" presId="urn:microsoft.com/office/officeart/2005/8/layout/vList2"/>
    <dgm:cxn modelId="{7B445A88-9415-4F09-8741-98163400F794}" type="presParOf" srcId="{9CC70941-3D33-4AF9-BB36-6C0B57C21B0D}" destId="{9476C322-3A2B-4EC9-B9FD-97D27F204114}" srcOrd="3" destOrd="0" presId="urn:microsoft.com/office/officeart/2005/8/layout/vList2"/>
    <dgm:cxn modelId="{8F695F1F-5A5E-4DD3-A5C0-ED32CDE911EB}" type="presParOf" srcId="{9CC70941-3D33-4AF9-BB36-6C0B57C21B0D}" destId="{AE7A91E7-E5DA-451B-AEE4-DB958EC3A3F3}" srcOrd="4" destOrd="0" presId="urn:microsoft.com/office/officeart/2005/8/layout/vList2"/>
    <dgm:cxn modelId="{8FBB388B-E66B-4C21-9053-F7F1F2FDAEFF}" type="presParOf" srcId="{9CC70941-3D33-4AF9-BB36-6C0B57C21B0D}" destId="{02CF750F-D796-49AF-BBB1-2DEC37839801}" srcOrd="5" destOrd="0" presId="urn:microsoft.com/office/officeart/2005/8/layout/vList2"/>
    <dgm:cxn modelId="{9F8BB4D7-FDC7-4A97-86E2-221665C42FE3}" type="presParOf" srcId="{9CC70941-3D33-4AF9-BB36-6C0B57C21B0D}" destId="{EE1ACF6E-9D1D-457F-82D7-7F920798CB2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r>
            <a:rPr lang="zh-TW" altLang="en-US" dirty="0" smtClean="0"/>
            <a:t>語文著作</a:t>
          </a:r>
          <a:endParaRPr lang="zh-TW" altLang="en-US" dirty="0"/>
        </a:p>
      </dgm:t>
    </dgm:pt>
    <dgm:pt modelId="{BE434397-E96E-4565-ADEA-6AB30779565C}" type="parTrans" cxnId="{368A013A-9B6D-4CBE-93C6-7F16243579F7}">
      <dgm:prSet/>
      <dgm:spPr/>
      <dgm:t>
        <a:bodyPr/>
        <a:lstStyle/>
        <a:p>
          <a:endParaRPr lang="zh-TW" altLang="en-US"/>
        </a:p>
      </dgm:t>
    </dgm:pt>
    <dgm:pt modelId="{E197734D-B30F-45E4-94AE-C16E2A013E81}" type="sibTrans" cxnId="{368A013A-9B6D-4CBE-93C6-7F16243579F7}">
      <dgm:prSet/>
      <dgm:spPr/>
      <dgm:t>
        <a:bodyPr/>
        <a:lstStyle/>
        <a:p>
          <a:endParaRPr lang="zh-TW" altLang="en-US"/>
        </a:p>
      </dgm:t>
    </dgm:pt>
    <dgm:pt modelId="{C40E0564-C8E8-46FB-B542-9707344603EB}">
      <dgm:prSet phldrT="[文字]" custT="1"/>
      <dgm:spPr/>
      <dgm:t>
        <a:bodyPr/>
        <a:lstStyle/>
        <a:p>
          <a:r>
            <a:rPr lang="zh-TW" altLang="en-US" sz="1800" dirty="0" smtClean="0">
              <a:latin typeface="+mn-ea"/>
            </a:rPr>
            <a:t>詩、詞、散文、小說、劇本、學術論文、演講</a:t>
          </a:r>
          <a:endParaRPr lang="zh-TW" altLang="en-US" sz="1800" dirty="0"/>
        </a:p>
      </dgm:t>
    </dgm:pt>
    <dgm:pt modelId="{5B8C17E3-3412-46DD-B7D1-D60E15C99CF5}" type="parTrans" cxnId="{276F4C0B-B855-4218-9D7E-AD9C0DB94E23}">
      <dgm:prSet/>
      <dgm:spPr/>
      <dgm:t>
        <a:bodyPr/>
        <a:lstStyle/>
        <a:p>
          <a:endParaRPr lang="zh-TW" altLang="en-US"/>
        </a:p>
      </dgm:t>
    </dgm:pt>
    <dgm:pt modelId="{3D60037C-A62A-4B0D-B073-A37F5D6B017B}" type="sibTrans" cxnId="{276F4C0B-B855-4218-9D7E-AD9C0DB94E23}">
      <dgm:prSet/>
      <dgm:spPr/>
      <dgm:t>
        <a:bodyPr/>
        <a:lstStyle/>
        <a:p>
          <a:endParaRPr lang="zh-TW" altLang="en-US"/>
        </a:p>
      </dgm:t>
    </dgm:pt>
    <dgm:pt modelId="{60AA5D97-6369-4FAD-A3AE-1BA78D0EA6A8}">
      <dgm:prSet phldrT="[文字]"/>
      <dgm:spPr/>
      <dgm:t>
        <a:bodyPr/>
        <a:lstStyle/>
        <a:p>
          <a:r>
            <a:rPr lang="zh-TW" altLang="en-US" dirty="0" smtClean="0"/>
            <a:t>音樂著作</a:t>
          </a:r>
          <a:endParaRPr lang="zh-TW" altLang="en-US" dirty="0"/>
        </a:p>
      </dgm:t>
    </dgm:pt>
    <dgm:pt modelId="{3CE4D05A-A9B6-4CE4-9257-CB058C522EC6}" type="parTrans" cxnId="{01CD77BF-F2F6-4303-B03A-B55C16815664}">
      <dgm:prSet/>
      <dgm:spPr/>
      <dgm:t>
        <a:bodyPr/>
        <a:lstStyle/>
        <a:p>
          <a:endParaRPr lang="zh-TW" altLang="en-US"/>
        </a:p>
      </dgm:t>
    </dgm:pt>
    <dgm:pt modelId="{5EE0782F-B5DE-4793-AE33-80C54EB0023C}" type="sibTrans" cxnId="{01CD77BF-F2F6-4303-B03A-B55C16815664}">
      <dgm:prSet/>
      <dgm:spPr/>
      <dgm:t>
        <a:bodyPr/>
        <a:lstStyle/>
        <a:p>
          <a:endParaRPr lang="zh-TW" altLang="en-US"/>
        </a:p>
      </dgm:t>
    </dgm:pt>
    <dgm:pt modelId="{A52644F1-5A9E-4A05-97F8-ED287F7647C9}">
      <dgm:prSet phldrT="[文字]" custT="1"/>
      <dgm:spPr/>
      <dgm:t>
        <a:bodyPr/>
        <a:lstStyle/>
        <a:p>
          <a:r>
            <a:rPr lang="zh-TW" altLang="en-US" sz="1800" dirty="0" smtClean="0">
              <a:latin typeface="+mn-ea"/>
            </a:rPr>
            <a:t>歌詞、曲譜</a:t>
          </a:r>
          <a:endParaRPr lang="zh-TW" altLang="en-US" sz="1800" dirty="0"/>
        </a:p>
      </dgm:t>
    </dgm:pt>
    <dgm:pt modelId="{584343E3-27DC-4784-A135-9522590DF3BF}" type="parTrans" cxnId="{7E8A4B44-1E2D-4064-8F9B-B5157C020A58}">
      <dgm:prSet/>
      <dgm:spPr/>
      <dgm:t>
        <a:bodyPr/>
        <a:lstStyle/>
        <a:p>
          <a:endParaRPr lang="zh-TW" altLang="en-US"/>
        </a:p>
      </dgm:t>
    </dgm:pt>
    <dgm:pt modelId="{E6671DC8-3989-4737-A882-5B8A7DA5C9B3}" type="sibTrans" cxnId="{7E8A4B44-1E2D-4064-8F9B-B5157C020A58}">
      <dgm:prSet/>
      <dgm:spPr/>
      <dgm:t>
        <a:bodyPr/>
        <a:lstStyle/>
        <a:p>
          <a:endParaRPr lang="zh-TW" altLang="en-US"/>
        </a:p>
      </dgm:t>
    </dgm:pt>
    <dgm:pt modelId="{E8F9A394-AB3E-45FE-AFA9-C3873DDF9F16}">
      <dgm:prSet phldrT="[文字]"/>
      <dgm:spPr/>
      <dgm:t>
        <a:bodyPr/>
        <a:lstStyle/>
        <a:p>
          <a:r>
            <a:rPr lang="zh-TW" altLang="en-US" dirty="0" smtClean="0"/>
            <a:t>戲劇、舞蹈著作</a:t>
          </a:r>
          <a:endParaRPr lang="zh-TW" altLang="en-US" dirty="0"/>
        </a:p>
      </dgm:t>
    </dgm:pt>
    <dgm:pt modelId="{CD702577-9FEF-4AAC-8952-8F063CCBF1B0}" type="parTrans" cxnId="{F180128B-ABDC-4651-8398-B11D20989C34}">
      <dgm:prSet/>
      <dgm:spPr/>
      <dgm:t>
        <a:bodyPr/>
        <a:lstStyle/>
        <a:p>
          <a:endParaRPr lang="zh-TW" altLang="en-US"/>
        </a:p>
      </dgm:t>
    </dgm:pt>
    <dgm:pt modelId="{489B71F8-A469-4CD0-8C63-E9E9BB8690E5}" type="sibTrans" cxnId="{F180128B-ABDC-4651-8398-B11D20989C34}">
      <dgm:prSet/>
      <dgm:spPr/>
      <dgm:t>
        <a:bodyPr/>
        <a:lstStyle/>
        <a:p>
          <a:endParaRPr lang="zh-TW" altLang="en-US"/>
        </a:p>
      </dgm:t>
    </dgm:pt>
    <dgm:pt modelId="{80D54C05-86BF-485D-A52A-5E5DE4179258}">
      <dgm:prSet phldrT="[文字]" custT="1"/>
      <dgm:spPr/>
      <dgm:t>
        <a:bodyPr/>
        <a:lstStyle/>
        <a:p>
          <a:r>
            <a:rPr lang="zh-TW" altLang="en-US" sz="1800" dirty="0" smtClean="0">
              <a:latin typeface="+mn-ea"/>
            </a:rPr>
            <a:t>舞蹈、歌劇、話劇</a:t>
          </a:r>
          <a:endParaRPr lang="zh-TW" altLang="en-US" sz="1800" dirty="0"/>
        </a:p>
      </dgm:t>
    </dgm:pt>
    <dgm:pt modelId="{49CDB1F0-EEE5-4E8E-BCEA-088DDC0B2A0A}" type="parTrans" cxnId="{0B803FFE-7189-42A3-882D-B5CC3D709E49}">
      <dgm:prSet/>
      <dgm:spPr/>
      <dgm:t>
        <a:bodyPr/>
        <a:lstStyle/>
        <a:p>
          <a:endParaRPr lang="zh-TW" altLang="en-US"/>
        </a:p>
      </dgm:t>
    </dgm:pt>
    <dgm:pt modelId="{005F27D5-803C-4A31-9339-7443E24311D7}" type="sibTrans" cxnId="{0B803FFE-7189-42A3-882D-B5CC3D709E49}">
      <dgm:prSet/>
      <dgm:spPr/>
      <dgm:t>
        <a:bodyPr/>
        <a:lstStyle/>
        <a:p>
          <a:endParaRPr lang="zh-TW" altLang="en-US"/>
        </a:p>
      </dgm:t>
    </dgm:pt>
    <dgm:pt modelId="{52009F95-5DF7-45E8-B00B-EAFFC3FC5E9D}">
      <dgm:prSet phldrT="[文字]"/>
      <dgm:spPr/>
      <dgm:t>
        <a:bodyPr/>
        <a:lstStyle/>
        <a:p>
          <a:r>
            <a:rPr lang="zh-TW" altLang="en-US" dirty="0" smtClean="0"/>
            <a:t>美術著作</a:t>
          </a:r>
          <a:endParaRPr lang="zh-TW" altLang="en-US" dirty="0"/>
        </a:p>
      </dgm:t>
    </dgm:pt>
    <dgm:pt modelId="{60DC611F-1143-4F3A-9741-224BFCA46F85}" type="parTrans" cxnId="{767C29AC-6FDE-4A7E-A492-7CB0C186D9D5}">
      <dgm:prSet/>
      <dgm:spPr/>
      <dgm:t>
        <a:bodyPr/>
        <a:lstStyle/>
        <a:p>
          <a:endParaRPr lang="zh-TW" altLang="en-US"/>
        </a:p>
      </dgm:t>
    </dgm:pt>
    <dgm:pt modelId="{2E54E37E-7762-4FA5-9BAB-A5DA31A9FFFE}" type="sibTrans" cxnId="{767C29AC-6FDE-4A7E-A492-7CB0C186D9D5}">
      <dgm:prSet/>
      <dgm:spPr/>
      <dgm:t>
        <a:bodyPr/>
        <a:lstStyle/>
        <a:p>
          <a:endParaRPr lang="zh-TW" altLang="en-US"/>
        </a:p>
      </dgm:t>
    </dgm:pt>
    <dgm:pt modelId="{1FB603BD-1729-44BC-9140-BFCABB1494DA}">
      <dgm:prSet phldrT="[文字]" custT="1"/>
      <dgm:spPr/>
      <dgm:t>
        <a:bodyPr/>
        <a:lstStyle/>
        <a:p>
          <a:r>
            <a:rPr lang="zh-TW" altLang="en-US" sz="1600" dirty="0" smtClean="0">
              <a:latin typeface="+mn-ea"/>
            </a:rPr>
            <a:t>繪畫、漫畫、連環圖</a:t>
          </a:r>
          <a:r>
            <a:rPr lang="en-US" altLang="zh-TW" sz="1600" dirty="0" smtClean="0">
              <a:latin typeface="+mn-ea"/>
            </a:rPr>
            <a:t>(</a:t>
          </a:r>
          <a:r>
            <a:rPr lang="zh-TW" altLang="en-US" sz="1600" dirty="0" smtClean="0">
              <a:latin typeface="+mn-ea"/>
            </a:rPr>
            <a:t>卡通</a:t>
          </a:r>
          <a:r>
            <a:rPr lang="en-US" altLang="zh-TW" sz="1600" dirty="0" smtClean="0">
              <a:latin typeface="+mn-ea"/>
            </a:rPr>
            <a:t>)</a:t>
          </a:r>
          <a:r>
            <a:rPr lang="zh-TW" altLang="en-US" sz="1600" dirty="0" smtClean="0">
              <a:latin typeface="+mn-ea"/>
            </a:rPr>
            <a:t>、素描、書法、字型繪畫、雕塑、美術工藝品</a:t>
          </a:r>
          <a:endParaRPr lang="zh-TW" altLang="en-US" sz="1600" dirty="0"/>
        </a:p>
      </dgm:t>
    </dgm:pt>
    <dgm:pt modelId="{2445CD72-EB58-46E4-95CE-D0CE1D468AF0}" type="parTrans" cxnId="{D35D55CA-417D-4E88-9CBE-A541A5D0EDA2}">
      <dgm:prSet/>
      <dgm:spPr/>
      <dgm:t>
        <a:bodyPr/>
        <a:lstStyle/>
        <a:p>
          <a:endParaRPr lang="zh-TW" altLang="en-US"/>
        </a:p>
      </dgm:t>
    </dgm:pt>
    <dgm:pt modelId="{56D02AC5-FCAA-46A4-A768-0DB0A8A50E52}" type="sibTrans" cxnId="{D35D55CA-417D-4E88-9CBE-A541A5D0EDA2}">
      <dgm:prSet/>
      <dgm:spPr/>
      <dgm:t>
        <a:bodyPr/>
        <a:lstStyle/>
        <a:p>
          <a:endParaRPr lang="zh-TW" altLang="en-US"/>
        </a:p>
      </dgm:t>
    </dgm:pt>
    <dgm:pt modelId="{3D2AC187-AB6B-48D8-BD77-60E5E14C106B}">
      <dgm:prSet phldrT="[文字]"/>
      <dgm:spPr/>
      <dgm:t>
        <a:bodyPr/>
        <a:lstStyle/>
        <a:p>
          <a:r>
            <a:rPr lang="zh-TW" altLang="en-US" dirty="0" smtClean="0"/>
            <a:t>攝影著作</a:t>
          </a:r>
          <a:endParaRPr lang="zh-TW" altLang="en-US" dirty="0"/>
        </a:p>
      </dgm:t>
    </dgm:pt>
    <dgm:pt modelId="{3019309B-1BC8-4961-B0F0-EA81C837A1D9}" type="parTrans" cxnId="{92AC338E-2427-4C3B-9052-A8C2FC7AB9BC}">
      <dgm:prSet/>
      <dgm:spPr/>
      <dgm:t>
        <a:bodyPr/>
        <a:lstStyle/>
        <a:p>
          <a:endParaRPr lang="zh-TW" altLang="en-US"/>
        </a:p>
      </dgm:t>
    </dgm:pt>
    <dgm:pt modelId="{C7A80D68-1B34-425D-A367-3DC5819C40A1}" type="sibTrans" cxnId="{92AC338E-2427-4C3B-9052-A8C2FC7AB9BC}">
      <dgm:prSet/>
      <dgm:spPr/>
      <dgm:t>
        <a:bodyPr/>
        <a:lstStyle/>
        <a:p>
          <a:endParaRPr lang="zh-TW" altLang="en-US"/>
        </a:p>
      </dgm:t>
    </dgm:pt>
    <dgm:pt modelId="{CEE85C2F-C7EF-4F54-960B-638B8D6DAF83}">
      <dgm:prSet phldrT="[文字]" custT="1"/>
      <dgm:spPr/>
      <dgm:t>
        <a:bodyPr/>
        <a:lstStyle/>
        <a:p>
          <a:r>
            <a:rPr lang="zh-TW" altLang="en-US" sz="1800" dirty="0" smtClean="0">
              <a:latin typeface="+mn-ea"/>
            </a:rPr>
            <a:t>照片、幻燈片</a:t>
          </a:r>
          <a:endParaRPr lang="zh-TW" altLang="en-US" sz="1800" dirty="0"/>
        </a:p>
      </dgm:t>
    </dgm:pt>
    <dgm:pt modelId="{9EEF34B3-014A-41A9-B9CC-A729B98C85CE}" type="parTrans" cxnId="{9D2C3D55-143A-49F1-8922-4E1B20B28324}">
      <dgm:prSet/>
      <dgm:spPr/>
      <dgm:t>
        <a:bodyPr/>
        <a:lstStyle/>
        <a:p>
          <a:endParaRPr lang="zh-TW" altLang="en-US"/>
        </a:p>
      </dgm:t>
    </dgm:pt>
    <dgm:pt modelId="{1C2CED33-C281-4333-A575-52E7CE8950D6}" type="sibTrans" cxnId="{9D2C3D55-143A-49F1-8922-4E1B20B28324}">
      <dgm:prSet/>
      <dgm:spPr/>
      <dgm:t>
        <a:bodyPr/>
        <a:lstStyle/>
        <a:p>
          <a:endParaRPr lang="zh-TW" altLang="en-US"/>
        </a:p>
      </dgm:t>
    </dgm:pt>
    <dgm:pt modelId="{F9C9C483-0F53-4E9B-954B-FB8E5F62A631}">
      <dgm:prSet phldrT="[文字]"/>
      <dgm:spPr/>
      <dgm:t>
        <a:bodyPr/>
        <a:lstStyle/>
        <a:p>
          <a:r>
            <a:rPr lang="zh-TW" altLang="en-US" dirty="0" smtClean="0"/>
            <a:t>圖形著作</a:t>
          </a:r>
          <a:endParaRPr lang="zh-TW" altLang="en-US" dirty="0"/>
        </a:p>
      </dgm:t>
    </dgm:pt>
    <dgm:pt modelId="{72F01BE5-3D34-4973-8446-945A8D979F64}" type="parTrans" cxnId="{BCDD2FBF-2BEE-46CC-87D0-3774502DA773}">
      <dgm:prSet/>
      <dgm:spPr/>
      <dgm:t>
        <a:bodyPr/>
        <a:lstStyle/>
        <a:p>
          <a:endParaRPr lang="zh-TW" altLang="en-US"/>
        </a:p>
      </dgm:t>
    </dgm:pt>
    <dgm:pt modelId="{C025CA92-136D-4A7C-B1BC-15B24234DF99}" type="sibTrans" cxnId="{BCDD2FBF-2BEE-46CC-87D0-3774502DA773}">
      <dgm:prSet/>
      <dgm:spPr/>
      <dgm:t>
        <a:bodyPr/>
        <a:lstStyle/>
        <a:p>
          <a:endParaRPr lang="zh-TW" altLang="en-US"/>
        </a:p>
      </dgm:t>
    </dgm:pt>
    <dgm:pt modelId="{A9DF4ED2-C962-4617-A16B-7B8E13744E1A}">
      <dgm:prSet phldrT="[文字]" custT="1"/>
      <dgm:spPr/>
      <dgm:t>
        <a:bodyPr/>
        <a:lstStyle/>
        <a:p>
          <a:r>
            <a:rPr lang="zh-TW" altLang="en-US" sz="1800" dirty="0" smtClean="0">
              <a:latin typeface="+mn-ea"/>
            </a:rPr>
            <a:t>地圖、科技或工程設計圖、圖表</a:t>
          </a:r>
          <a:endParaRPr lang="zh-TW" altLang="en-US" sz="1800" dirty="0"/>
        </a:p>
      </dgm:t>
    </dgm:pt>
    <dgm:pt modelId="{1722B7FD-8EDC-4A6E-97B7-600576D3BC03}" type="parTrans" cxnId="{B002DA82-3114-4FEA-A536-4EFB53B31281}">
      <dgm:prSet/>
      <dgm:spPr/>
      <dgm:t>
        <a:bodyPr/>
        <a:lstStyle/>
        <a:p>
          <a:endParaRPr lang="zh-TW" altLang="en-US"/>
        </a:p>
      </dgm:t>
    </dgm:pt>
    <dgm:pt modelId="{C29B9185-0BCE-4436-80D9-9A076D2B161C}" type="sibTrans" cxnId="{B002DA82-3114-4FEA-A536-4EFB53B31281}">
      <dgm:prSet/>
      <dgm:spPr/>
      <dgm:t>
        <a:bodyPr/>
        <a:lstStyle/>
        <a:p>
          <a:endParaRPr lang="zh-TW" altLang="en-US"/>
        </a:p>
      </dgm:t>
    </dgm:pt>
    <dgm:pt modelId="{28169FB3-BCEC-4668-8CE9-E6BAD2166F4B}">
      <dgm:prSet phldrT="[文字]"/>
      <dgm:spPr/>
      <dgm:t>
        <a:bodyPr/>
        <a:lstStyle/>
        <a:p>
          <a:r>
            <a:rPr lang="zh-TW" altLang="en-US" dirty="0" smtClean="0"/>
            <a:t>視聽著作</a:t>
          </a:r>
          <a:endParaRPr lang="zh-TW" altLang="en-US" dirty="0"/>
        </a:p>
      </dgm:t>
    </dgm:pt>
    <dgm:pt modelId="{CE40347D-06CF-44C4-8291-87E822B0DBF0}" type="parTrans" cxnId="{DFFC554D-2CBE-47EF-B25C-972A4109F978}">
      <dgm:prSet/>
      <dgm:spPr/>
      <dgm:t>
        <a:bodyPr/>
        <a:lstStyle/>
        <a:p>
          <a:endParaRPr lang="zh-TW" altLang="en-US"/>
        </a:p>
      </dgm:t>
    </dgm:pt>
    <dgm:pt modelId="{1A9F26AB-B2ED-4194-8C53-A1A1B73A56C3}" type="sibTrans" cxnId="{DFFC554D-2CBE-47EF-B25C-972A4109F978}">
      <dgm:prSet/>
      <dgm:spPr/>
      <dgm:t>
        <a:bodyPr/>
        <a:lstStyle/>
        <a:p>
          <a:endParaRPr lang="zh-TW" altLang="en-US"/>
        </a:p>
      </dgm:t>
    </dgm:pt>
    <dgm:pt modelId="{7E47FC4B-4983-4495-8F26-D31F17F430DF}">
      <dgm:prSet phldrT="[文字]" custT="1"/>
      <dgm:spPr/>
      <dgm:t>
        <a:bodyPr/>
        <a:lstStyle/>
        <a:p>
          <a:r>
            <a:rPr lang="zh-TW" altLang="en-US" sz="1800" dirty="0" smtClean="0">
              <a:latin typeface="+mn-ea"/>
            </a:rPr>
            <a:t>電影、錄影、電腦螢幕顯示之影像</a:t>
          </a:r>
          <a:endParaRPr lang="zh-TW" altLang="en-US" sz="1800" dirty="0"/>
        </a:p>
      </dgm:t>
    </dgm:pt>
    <dgm:pt modelId="{B35AE5C2-EE17-4FE9-823F-3F23A15F03D0}" type="parTrans" cxnId="{6FD3C1BB-3E71-4043-8D95-2473B54B754F}">
      <dgm:prSet/>
      <dgm:spPr/>
      <dgm:t>
        <a:bodyPr/>
        <a:lstStyle/>
        <a:p>
          <a:endParaRPr lang="zh-TW" altLang="en-US"/>
        </a:p>
      </dgm:t>
    </dgm:pt>
    <dgm:pt modelId="{89A71998-017E-47E1-9E69-2BE4462C51F8}" type="sibTrans" cxnId="{6FD3C1BB-3E71-4043-8D95-2473B54B754F}">
      <dgm:prSet/>
      <dgm:spPr/>
      <dgm:t>
        <a:bodyPr/>
        <a:lstStyle/>
        <a:p>
          <a:endParaRPr lang="zh-TW" altLang="en-US"/>
        </a:p>
      </dgm:t>
    </dgm:pt>
    <dgm:pt modelId="{61974E19-A3F5-4D3F-BFD4-636065B62E5D}">
      <dgm:prSet phldrT="[文字]"/>
      <dgm:spPr/>
      <dgm:t>
        <a:bodyPr/>
        <a:lstStyle/>
        <a:p>
          <a:r>
            <a:rPr lang="zh-TW" altLang="en-US" dirty="0" smtClean="0"/>
            <a:t>錄音著作</a:t>
          </a:r>
          <a:endParaRPr lang="zh-TW" altLang="en-US" dirty="0"/>
        </a:p>
      </dgm:t>
    </dgm:pt>
    <dgm:pt modelId="{C355B514-D5D2-4BC6-BD5C-F029802B0233}" type="parTrans" cxnId="{1F5B4A85-7BD1-48DE-94CC-394FBC9AFF06}">
      <dgm:prSet/>
      <dgm:spPr/>
      <dgm:t>
        <a:bodyPr/>
        <a:lstStyle/>
        <a:p>
          <a:endParaRPr lang="zh-TW" altLang="en-US"/>
        </a:p>
      </dgm:t>
    </dgm:pt>
    <dgm:pt modelId="{5F689FA0-FDD2-474F-BF34-5CAAC1D74C1C}" type="sibTrans" cxnId="{1F5B4A85-7BD1-48DE-94CC-394FBC9AFF06}">
      <dgm:prSet/>
      <dgm:spPr/>
      <dgm:t>
        <a:bodyPr/>
        <a:lstStyle/>
        <a:p>
          <a:endParaRPr lang="zh-TW" altLang="en-US"/>
        </a:p>
      </dgm:t>
    </dgm:pt>
    <dgm:pt modelId="{6512DB8D-59B2-4CC3-AC19-8D888AA43A10}">
      <dgm:prSet phldrT="[文字]" custT="1"/>
      <dgm:spPr/>
      <dgm:t>
        <a:bodyPr/>
        <a:lstStyle/>
        <a:p>
          <a:r>
            <a:rPr lang="zh-TW" altLang="en-US" sz="1800" dirty="0" smtClean="0">
              <a:latin typeface="+mn-ea"/>
            </a:rPr>
            <a:t>音樂</a:t>
          </a:r>
          <a:r>
            <a:rPr lang="en-US" altLang="zh-TW" sz="1800" dirty="0" smtClean="0">
              <a:latin typeface="+mn-ea"/>
            </a:rPr>
            <a:t>CD</a:t>
          </a:r>
          <a:r>
            <a:rPr lang="zh-TW" altLang="en-US" sz="1800" dirty="0" smtClean="0">
              <a:latin typeface="+mn-ea"/>
            </a:rPr>
            <a:t>、卡帶</a:t>
          </a:r>
          <a:endParaRPr lang="zh-TW" altLang="en-US" sz="1800" dirty="0"/>
        </a:p>
      </dgm:t>
    </dgm:pt>
    <dgm:pt modelId="{BAD3BADD-C991-422A-B0D3-FB3C10EE1BE7}" type="parTrans" cxnId="{836E749A-28DB-4031-92D8-4F00E5081965}">
      <dgm:prSet/>
      <dgm:spPr/>
      <dgm:t>
        <a:bodyPr/>
        <a:lstStyle/>
        <a:p>
          <a:endParaRPr lang="zh-TW" altLang="en-US"/>
        </a:p>
      </dgm:t>
    </dgm:pt>
    <dgm:pt modelId="{7196243D-5B34-4C70-B4B2-560F50D643CD}" type="sibTrans" cxnId="{836E749A-28DB-4031-92D8-4F00E5081965}">
      <dgm:prSet/>
      <dgm:spPr/>
      <dgm:t>
        <a:bodyPr/>
        <a:lstStyle/>
        <a:p>
          <a:endParaRPr lang="zh-TW" altLang="en-US"/>
        </a:p>
      </dgm:t>
    </dgm:pt>
    <dgm:pt modelId="{7EB48047-386A-4393-BA8F-7C9F60D1C760}">
      <dgm:prSet phldrT="[文字]"/>
      <dgm:spPr/>
      <dgm:t>
        <a:bodyPr/>
        <a:lstStyle/>
        <a:p>
          <a:r>
            <a:rPr lang="zh-TW" altLang="en-US" dirty="0" smtClean="0"/>
            <a:t>建築著作</a:t>
          </a:r>
          <a:endParaRPr lang="zh-TW" altLang="en-US" dirty="0"/>
        </a:p>
      </dgm:t>
    </dgm:pt>
    <dgm:pt modelId="{30AD253F-02DE-4105-8000-A4B15AB54E4D}" type="parTrans" cxnId="{9D2DDA57-F886-4036-AB07-ABEA8D3D9373}">
      <dgm:prSet/>
      <dgm:spPr/>
      <dgm:t>
        <a:bodyPr/>
        <a:lstStyle/>
        <a:p>
          <a:endParaRPr lang="zh-TW" altLang="en-US"/>
        </a:p>
      </dgm:t>
    </dgm:pt>
    <dgm:pt modelId="{BE04E538-B227-4994-826B-D550889D0019}" type="sibTrans" cxnId="{9D2DDA57-F886-4036-AB07-ABEA8D3D9373}">
      <dgm:prSet/>
      <dgm:spPr/>
      <dgm:t>
        <a:bodyPr/>
        <a:lstStyle/>
        <a:p>
          <a:endParaRPr lang="zh-TW" altLang="en-US"/>
        </a:p>
      </dgm:t>
    </dgm:pt>
    <dgm:pt modelId="{25ED184E-EEB0-4210-AFD5-7C221DC5814D}">
      <dgm:prSet phldrT="[文字]" custT="1"/>
      <dgm:spPr/>
      <dgm:t>
        <a:bodyPr/>
        <a:lstStyle/>
        <a:p>
          <a:r>
            <a:rPr lang="zh-TW" altLang="en-US" sz="1800" dirty="0" smtClean="0">
              <a:latin typeface="+mn-ea"/>
            </a:rPr>
            <a:t>建築物、建築模型、建築設計圖</a:t>
          </a:r>
          <a:endParaRPr lang="zh-TW" altLang="en-US" sz="1800" dirty="0"/>
        </a:p>
      </dgm:t>
    </dgm:pt>
    <dgm:pt modelId="{7A235A94-D8B7-4F9A-AE8B-69B67563C5FA}" type="parTrans" cxnId="{A0F6ED0C-DE8C-47DF-9EFE-B68DFA830167}">
      <dgm:prSet/>
      <dgm:spPr/>
      <dgm:t>
        <a:bodyPr/>
        <a:lstStyle/>
        <a:p>
          <a:endParaRPr lang="zh-TW" altLang="en-US"/>
        </a:p>
      </dgm:t>
    </dgm:pt>
    <dgm:pt modelId="{EB2BD08A-C490-473E-9F6C-35DA44ED260D}" type="sibTrans" cxnId="{A0F6ED0C-DE8C-47DF-9EFE-B68DFA830167}">
      <dgm:prSet/>
      <dgm:spPr/>
      <dgm:t>
        <a:bodyPr/>
        <a:lstStyle/>
        <a:p>
          <a:endParaRPr lang="zh-TW" altLang="en-US"/>
        </a:p>
      </dgm:t>
    </dgm:pt>
    <dgm:pt modelId="{7DFF941C-4712-4791-B07F-A244CDB33638}">
      <dgm:prSet phldrT="[文字]"/>
      <dgm:spPr/>
      <dgm:t>
        <a:bodyPr/>
        <a:lstStyle/>
        <a:p>
          <a:r>
            <a:rPr lang="zh-TW" altLang="en-US" dirty="0" smtClean="0"/>
            <a:t>電腦程式著作</a:t>
          </a:r>
          <a:endParaRPr lang="zh-TW" altLang="en-US" dirty="0"/>
        </a:p>
      </dgm:t>
    </dgm:pt>
    <dgm:pt modelId="{91FA1BC2-7F9B-474A-987E-93838989732B}" type="parTrans" cxnId="{A76B6E24-A903-4495-9FD5-A448A6243AC2}">
      <dgm:prSet/>
      <dgm:spPr/>
      <dgm:t>
        <a:bodyPr/>
        <a:lstStyle/>
        <a:p>
          <a:endParaRPr lang="zh-TW" altLang="en-US"/>
        </a:p>
      </dgm:t>
    </dgm:pt>
    <dgm:pt modelId="{AE21D3B7-6CEB-45D9-B466-069CECDB6A6A}" type="sibTrans" cxnId="{A76B6E24-A903-4495-9FD5-A448A6243AC2}">
      <dgm:prSet/>
      <dgm:spPr/>
      <dgm:t>
        <a:bodyPr/>
        <a:lstStyle/>
        <a:p>
          <a:endParaRPr lang="zh-TW" altLang="en-US"/>
        </a:p>
      </dgm:t>
    </dgm:pt>
    <dgm:pt modelId="{812DA582-3F96-41F2-98F8-AB7D7433F5B7}">
      <dgm:prSet phldrT="[文字]"/>
      <dgm:spPr/>
      <dgm:t>
        <a:bodyPr/>
        <a:lstStyle/>
        <a:p>
          <a:r>
            <a:rPr lang="zh-TW" altLang="en-US" dirty="0" smtClean="0">
              <a:latin typeface="+mn-ea"/>
            </a:rPr>
            <a:t>直接或間接使電腦產生一定結果為目的所組成之指令組合。</a:t>
          </a:r>
          <a:endParaRPr lang="zh-TW" altLang="en-US" dirty="0"/>
        </a:p>
      </dgm:t>
    </dgm:pt>
    <dgm:pt modelId="{7AF81A3A-93B6-4EA2-9624-82D967FD5063}" type="parTrans" cxnId="{F7B070CC-9B3E-4CB1-BE35-2C8F40607BCA}">
      <dgm:prSet/>
      <dgm:spPr/>
      <dgm:t>
        <a:bodyPr/>
        <a:lstStyle/>
        <a:p>
          <a:endParaRPr lang="zh-TW" altLang="en-US"/>
        </a:p>
      </dgm:t>
    </dgm:pt>
    <dgm:pt modelId="{AFC410F8-DA61-41D8-9B5D-AADBAEB92A61}" type="sibTrans" cxnId="{F7B070CC-9B3E-4CB1-BE35-2C8F40607BCA}">
      <dgm:prSet/>
      <dgm:spPr/>
      <dgm:t>
        <a:bodyPr/>
        <a:lstStyle/>
        <a:p>
          <a:endParaRPr lang="zh-TW" altLang="en-US"/>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dgm:presLayoutVars>
          <dgm:bulletEnabled val="1"/>
        </dgm:presLayoutVars>
      </dgm:prSet>
      <dgm:spPr/>
      <dgm:t>
        <a:bodyPr/>
        <a:lstStyle/>
        <a:p>
          <a:endParaRPr lang="zh-TW" altLang="en-US"/>
        </a:p>
      </dgm:t>
    </dgm:pt>
  </dgm:ptLst>
  <dgm:cxnLst>
    <dgm:cxn modelId="{5DC1AB5F-9853-4462-9D0A-634FB2153859}" type="presOf" srcId="{CEE85C2F-C7EF-4F54-960B-638B8D6DAF83}" destId="{A20E5E48-A8A1-4E63-8139-94B9A35242C2}" srcOrd="0" destOrd="0" presId="urn:microsoft.com/office/officeart/2005/8/layout/vList5"/>
    <dgm:cxn modelId="{C1B19C9E-52B8-41B9-810D-554EB753DFF5}" type="presOf" srcId="{E9AFF861-6A09-4EBD-92A2-8BB6EB37866E}" destId="{08445E38-53FD-4FEB-9304-2A2F381E0577}"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BB039EBC-5CA5-4EE0-B406-7D068E50A494}" type="presOf" srcId="{E8F9A394-AB3E-45FE-AFA9-C3873DDF9F16}" destId="{DEE74DC3-1989-4802-B972-93EED557A8D6}" srcOrd="0" destOrd="0" presId="urn:microsoft.com/office/officeart/2005/8/layout/vList5"/>
    <dgm:cxn modelId="{5F1D27B5-7F90-43DF-9CE4-E4AD80ED5D53}" type="presOf" srcId="{7DFF941C-4712-4791-B07F-A244CDB33638}" destId="{6CBD451A-1A35-4AE0-994D-4E236E65EA1C}" srcOrd="0" destOrd="0" presId="urn:microsoft.com/office/officeart/2005/8/layout/vList5"/>
    <dgm:cxn modelId="{A76B6E24-A903-4495-9FD5-A448A6243AC2}" srcId="{E9AFF861-6A09-4EBD-92A2-8BB6EB37866E}" destId="{7DFF941C-4712-4791-B07F-A244CDB33638}" srcOrd="9" destOrd="0" parTransId="{91FA1BC2-7F9B-474A-987E-93838989732B}" sibTransId="{AE21D3B7-6CEB-45D9-B466-069CECDB6A6A}"/>
    <dgm:cxn modelId="{368A013A-9B6D-4CBE-93C6-7F16243579F7}" srcId="{E9AFF861-6A09-4EBD-92A2-8BB6EB37866E}" destId="{4FCC1D2C-7318-4E8B-A9E0-6D5BF8292D18}" srcOrd="0" destOrd="0" parTransId="{BE434397-E96E-4565-ADEA-6AB30779565C}" sibTransId="{E197734D-B30F-45E4-94AE-C16E2A013E81}"/>
    <dgm:cxn modelId="{35308131-C746-43F8-9864-FF40D6FB9AE1}" type="presOf" srcId="{52009F95-5DF7-45E8-B00B-EAFFC3FC5E9D}" destId="{FE8EDCC1-6270-44D4-BDE7-A918DE4EDB04}" srcOrd="0" destOrd="0" presId="urn:microsoft.com/office/officeart/2005/8/layout/vList5"/>
    <dgm:cxn modelId="{D35D55CA-417D-4E88-9CBE-A541A5D0EDA2}" srcId="{52009F95-5DF7-45E8-B00B-EAFFC3FC5E9D}" destId="{1FB603BD-1729-44BC-9140-BFCABB1494DA}" srcOrd="0" destOrd="0" parTransId="{2445CD72-EB58-46E4-95CE-D0CE1D468AF0}" sibTransId="{56D02AC5-FCAA-46A4-A768-0DB0A8A50E52}"/>
    <dgm:cxn modelId="{71193341-DC3A-41E2-9BA7-21C26C357203}" type="presOf" srcId="{4FCC1D2C-7318-4E8B-A9E0-6D5BF8292D18}" destId="{D1DD63C8-32E1-44C4-9A36-4B22A815E4B6}" srcOrd="0" destOrd="0" presId="urn:microsoft.com/office/officeart/2005/8/layout/vList5"/>
    <dgm:cxn modelId="{DFFC554D-2CBE-47EF-B25C-972A4109F978}" srcId="{E9AFF861-6A09-4EBD-92A2-8BB6EB37866E}" destId="{28169FB3-BCEC-4668-8CE9-E6BAD2166F4B}" srcOrd="6" destOrd="0" parTransId="{CE40347D-06CF-44C4-8291-87E822B0DBF0}" sibTransId="{1A9F26AB-B2ED-4194-8C53-A1A1B73A56C3}"/>
    <dgm:cxn modelId="{1F5B4A85-7BD1-48DE-94CC-394FBC9AFF06}" srcId="{E9AFF861-6A09-4EBD-92A2-8BB6EB37866E}" destId="{61974E19-A3F5-4D3F-BFD4-636065B62E5D}" srcOrd="7" destOrd="0" parTransId="{C355B514-D5D2-4BC6-BD5C-F029802B0233}" sibTransId="{5F689FA0-FDD2-474F-BF34-5CAAC1D74C1C}"/>
    <dgm:cxn modelId="{1306B031-2858-4BBD-8B71-4D849D973D5D}" type="presOf" srcId="{A9DF4ED2-C962-4617-A16B-7B8E13744E1A}" destId="{2493A5B6-C97A-4EC9-B443-90177D17DDF0}" srcOrd="0" destOrd="0" presId="urn:microsoft.com/office/officeart/2005/8/layout/vList5"/>
    <dgm:cxn modelId="{836E749A-28DB-4031-92D8-4F00E5081965}" srcId="{61974E19-A3F5-4D3F-BFD4-636065B62E5D}" destId="{6512DB8D-59B2-4CC3-AC19-8D888AA43A10}" srcOrd="0" destOrd="0" parTransId="{BAD3BADD-C991-422A-B0D3-FB3C10EE1BE7}" sibTransId="{7196243D-5B34-4C70-B4B2-560F50D643CD}"/>
    <dgm:cxn modelId="{1FBA5D50-C106-4869-A5BF-9EFE24B94287}" type="presOf" srcId="{28169FB3-BCEC-4668-8CE9-E6BAD2166F4B}" destId="{BBB77646-B431-4C31-AADF-832FEB9A4F83}" srcOrd="0" destOrd="0" presId="urn:microsoft.com/office/officeart/2005/8/layout/vList5"/>
    <dgm:cxn modelId="{A3993661-5AFF-41E4-9E40-3715EC7A46C1}" type="presOf" srcId="{60AA5D97-6369-4FAD-A3AE-1BA78D0EA6A8}" destId="{05A4147A-4F92-4618-8A6C-FABF49D92DF1}" srcOrd="0" destOrd="0" presId="urn:microsoft.com/office/officeart/2005/8/layout/vList5"/>
    <dgm:cxn modelId="{767C29AC-6FDE-4A7E-A492-7CB0C186D9D5}" srcId="{E9AFF861-6A09-4EBD-92A2-8BB6EB37866E}" destId="{52009F95-5DF7-45E8-B00B-EAFFC3FC5E9D}" srcOrd="3" destOrd="0" parTransId="{60DC611F-1143-4F3A-9741-224BFCA46F85}" sibTransId="{2E54E37E-7762-4FA5-9BAB-A5DA31A9FFFE}"/>
    <dgm:cxn modelId="{A0F6ED0C-DE8C-47DF-9EFE-B68DFA830167}" srcId="{7EB48047-386A-4393-BA8F-7C9F60D1C760}" destId="{25ED184E-EEB0-4210-AFD5-7C221DC5814D}" srcOrd="0" destOrd="0" parTransId="{7A235A94-D8B7-4F9A-AE8B-69B67563C5FA}" sibTransId="{EB2BD08A-C490-473E-9F6C-35DA44ED260D}"/>
    <dgm:cxn modelId="{01CD77BF-F2F6-4303-B03A-B55C16815664}" srcId="{E9AFF861-6A09-4EBD-92A2-8BB6EB37866E}" destId="{60AA5D97-6369-4FAD-A3AE-1BA78D0EA6A8}" srcOrd="1" destOrd="0" parTransId="{3CE4D05A-A9B6-4CE4-9257-CB058C522EC6}" sibTransId="{5EE0782F-B5DE-4793-AE33-80C54EB0023C}"/>
    <dgm:cxn modelId="{65010CC3-1AA4-46A3-900B-1A5BC25D7850}" type="presOf" srcId="{6512DB8D-59B2-4CC3-AC19-8D888AA43A10}" destId="{4BB18FEB-1535-41B8-A0B5-077488D78841}" srcOrd="0" destOrd="0" presId="urn:microsoft.com/office/officeart/2005/8/layout/vList5"/>
    <dgm:cxn modelId="{7F187E17-B337-41D2-85FA-F6C8AB7DF972}" type="presOf" srcId="{A52644F1-5A9E-4A05-97F8-ED287F7647C9}" destId="{BE130A4B-AD31-409B-8471-93F6AA8A8518}" srcOrd="0" destOrd="0" presId="urn:microsoft.com/office/officeart/2005/8/layout/vList5"/>
    <dgm:cxn modelId="{6BA79D56-5DCA-43B3-85E9-A6C8BB3B937D}" type="presOf" srcId="{3D2AC187-AB6B-48D8-BD77-60E5E14C106B}" destId="{3D6AFC59-2ACE-4B44-B46A-BD8BD4A46A78}" srcOrd="0" destOrd="0" presId="urn:microsoft.com/office/officeart/2005/8/layout/vList5"/>
    <dgm:cxn modelId="{735A8EC7-4A7E-4867-8714-180A6AD656FB}" type="presOf" srcId="{7EB48047-386A-4393-BA8F-7C9F60D1C760}" destId="{CD348CC1-180E-4660-B6D4-985543E43EAD}" srcOrd="0" destOrd="0" presId="urn:microsoft.com/office/officeart/2005/8/layout/vList5"/>
    <dgm:cxn modelId="{D20C9F70-84C7-490B-B7AA-5742F346741A}" type="presOf" srcId="{80D54C05-86BF-485D-A52A-5E5DE4179258}" destId="{41F3CE6F-3764-4970-9CD2-6D4114E7EF83}" srcOrd="0" destOrd="0" presId="urn:microsoft.com/office/officeart/2005/8/layout/vList5"/>
    <dgm:cxn modelId="{F180128B-ABDC-4651-8398-B11D20989C34}" srcId="{E9AFF861-6A09-4EBD-92A2-8BB6EB37866E}" destId="{E8F9A394-AB3E-45FE-AFA9-C3873DDF9F16}" srcOrd="2" destOrd="0" parTransId="{CD702577-9FEF-4AAC-8952-8F063CCBF1B0}" sibTransId="{489B71F8-A469-4CD0-8C63-E9E9BB8690E5}"/>
    <dgm:cxn modelId="{9D2C3D55-143A-49F1-8922-4E1B20B28324}" srcId="{3D2AC187-AB6B-48D8-BD77-60E5E14C106B}" destId="{CEE85C2F-C7EF-4F54-960B-638B8D6DAF83}" srcOrd="0" destOrd="0" parTransId="{9EEF34B3-014A-41A9-B9CC-A729B98C85CE}" sibTransId="{1C2CED33-C281-4333-A575-52E7CE8950D6}"/>
    <dgm:cxn modelId="{99A0B92A-82ED-4DAC-A7F9-70848D479DBA}" type="presOf" srcId="{61974E19-A3F5-4D3F-BFD4-636065B62E5D}" destId="{8621EB4A-9860-4F3E-8077-548CBD3AEFBE}" srcOrd="0" destOrd="0" presId="urn:microsoft.com/office/officeart/2005/8/layout/vList5"/>
    <dgm:cxn modelId="{6FD3C1BB-3E71-4043-8D95-2473B54B754F}" srcId="{28169FB3-BCEC-4668-8CE9-E6BAD2166F4B}" destId="{7E47FC4B-4983-4495-8F26-D31F17F430DF}" srcOrd="0" destOrd="0" parTransId="{B35AE5C2-EE17-4FE9-823F-3F23A15F03D0}" sibTransId="{89A71998-017E-47E1-9E69-2BE4462C51F8}"/>
    <dgm:cxn modelId="{FC4439B5-CA47-45F5-9B44-4FA97BF7387E}" type="presOf" srcId="{C40E0564-C8E8-46FB-B542-9707344603EB}" destId="{95E654DB-3DD6-4AF4-852D-5584B1BB35FC}" srcOrd="0" destOrd="0" presId="urn:microsoft.com/office/officeart/2005/8/layout/vList5"/>
    <dgm:cxn modelId="{89A4CCB0-1394-4343-9E8A-D3C5F5270C33}" type="presOf" srcId="{812DA582-3F96-41F2-98F8-AB7D7433F5B7}" destId="{1CC7B446-6A6F-4C38-89DA-5EC7832162CA}" srcOrd="0" destOrd="0" presId="urn:microsoft.com/office/officeart/2005/8/layout/vList5"/>
    <dgm:cxn modelId="{44B00738-948A-4CA4-B909-60FE06B4CC2F}" type="presOf" srcId="{F9C9C483-0F53-4E9B-954B-FB8E5F62A631}" destId="{BBD62E72-7786-486C-A2C6-F42DA1AE9526}" srcOrd="0" destOrd="0" presId="urn:microsoft.com/office/officeart/2005/8/layout/vList5"/>
    <dgm:cxn modelId="{858964F3-59FA-4249-AB1D-DF993CF0D38D}" type="presOf" srcId="{25ED184E-EEB0-4210-AFD5-7C221DC5814D}" destId="{3AC6DB96-5A52-4EFA-8A57-1AB35BCFF28E}"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0B803FFE-7189-42A3-882D-B5CC3D709E49}" srcId="{E8F9A394-AB3E-45FE-AFA9-C3873DDF9F16}" destId="{80D54C05-86BF-485D-A52A-5E5DE4179258}" srcOrd="0" destOrd="0" parTransId="{49CDB1F0-EEE5-4E8E-BCEA-088DDC0B2A0A}" sibTransId="{005F27D5-803C-4A31-9339-7443E24311D7}"/>
    <dgm:cxn modelId="{032F7EFF-71EC-479E-AEAC-FEA1160668BF}" type="presOf" srcId="{7E47FC4B-4983-4495-8F26-D31F17F430DF}" destId="{2454FAB4-3C7B-4A06-8947-6EF8957D0BCD}" srcOrd="0" destOrd="0" presId="urn:microsoft.com/office/officeart/2005/8/layout/vList5"/>
    <dgm:cxn modelId="{276F4C0B-B855-4218-9D7E-AD9C0DB94E23}" srcId="{4FCC1D2C-7318-4E8B-A9E0-6D5BF8292D18}" destId="{C40E0564-C8E8-46FB-B542-9707344603EB}" srcOrd="0" destOrd="0" parTransId="{5B8C17E3-3412-46DD-B7D1-D60E15C99CF5}" sibTransId="{3D60037C-A62A-4B0D-B073-A37F5D6B017B}"/>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92AC338E-2427-4C3B-9052-A8C2FC7AB9BC}" srcId="{E9AFF861-6A09-4EBD-92A2-8BB6EB37866E}" destId="{3D2AC187-AB6B-48D8-BD77-60E5E14C106B}" srcOrd="4" destOrd="0" parTransId="{3019309B-1BC8-4961-B0F0-EA81C837A1D9}" sibTransId="{C7A80D68-1B34-425D-A367-3DC5819C40A1}"/>
    <dgm:cxn modelId="{F7B070CC-9B3E-4CB1-BE35-2C8F40607BCA}" srcId="{7DFF941C-4712-4791-B07F-A244CDB33638}" destId="{812DA582-3F96-41F2-98F8-AB7D7433F5B7}" srcOrd="0" destOrd="0" parTransId="{7AF81A3A-93B6-4EA2-9624-82D967FD5063}" sibTransId="{AFC410F8-DA61-41D8-9B5D-AADBAEB92A61}"/>
    <dgm:cxn modelId="{6531B82C-F932-439E-80F1-69A9A787921B}" type="presOf" srcId="{1FB603BD-1729-44BC-9140-BFCABB1494DA}" destId="{3A2DAF11-8F2B-4581-B177-78BB926D1912}" srcOrd="0" destOrd="0" presId="urn:microsoft.com/office/officeart/2005/8/layout/vList5"/>
    <dgm:cxn modelId="{7CD18BAF-0CA7-479B-9A6F-83E215F3EAE0}" type="presParOf" srcId="{08445E38-53FD-4FEB-9304-2A2F381E0577}" destId="{BE39A102-F2D2-41C4-9284-D99ACA07B20E}" srcOrd="0" destOrd="0" presId="urn:microsoft.com/office/officeart/2005/8/layout/vList5"/>
    <dgm:cxn modelId="{FC08103C-4CEA-4B98-A36C-680C7095B50C}" type="presParOf" srcId="{BE39A102-F2D2-41C4-9284-D99ACA07B20E}" destId="{D1DD63C8-32E1-44C4-9A36-4B22A815E4B6}" srcOrd="0" destOrd="0" presId="urn:microsoft.com/office/officeart/2005/8/layout/vList5"/>
    <dgm:cxn modelId="{F2A3DA31-BFA8-4BC9-9297-3542EE4A4B19}" type="presParOf" srcId="{BE39A102-F2D2-41C4-9284-D99ACA07B20E}" destId="{95E654DB-3DD6-4AF4-852D-5584B1BB35FC}" srcOrd="1" destOrd="0" presId="urn:microsoft.com/office/officeart/2005/8/layout/vList5"/>
    <dgm:cxn modelId="{ADDC8C4A-BB4A-4B55-8019-17B0788FD40A}" type="presParOf" srcId="{08445E38-53FD-4FEB-9304-2A2F381E0577}" destId="{C974253D-7561-4EC5-BB3D-7A5209421385}" srcOrd="1" destOrd="0" presId="urn:microsoft.com/office/officeart/2005/8/layout/vList5"/>
    <dgm:cxn modelId="{87772BD2-877E-4D9B-93CB-63D5F01877F8}" type="presParOf" srcId="{08445E38-53FD-4FEB-9304-2A2F381E0577}" destId="{2DDE0EF4-3934-4336-A997-2AA78A3F2FA6}" srcOrd="2" destOrd="0" presId="urn:microsoft.com/office/officeart/2005/8/layout/vList5"/>
    <dgm:cxn modelId="{1D4290CD-DA1D-4B6D-95AD-479AA455C4E5}" type="presParOf" srcId="{2DDE0EF4-3934-4336-A997-2AA78A3F2FA6}" destId="{05A4147A-4F92-4618-8A6C-FABF49D92DF1}" srcOrd="0" destOrd="0" presId="urn:microsoft.com/office/officeart/2005/8/layout/vList5"/>
    <dgm:cxn modelId="{B5E3DE67-175E-49F4-9EB2-67A42EA340B8}" type="presParOf" srcId="{2DDE0EF4-3934-4336-A997-2AA78A3F2FA6}" destId="{BE130A4B-AD31-409B-8471-93F6AA8A8518}" srcOrd="1" destOrd="0" presId="urn:microsoft.com/office/officeart/2005/8/layout/vList5"/>
    <dgm:cxn modelId="{EF61CD23-48AA-4ACB-A8B4-1FD96375764A}" type="presParOf" srcId="{08445E38-53FD-4FEB-9304-2A2F381E0577}" destId="{F4E77775-E759-4405-8CE7-463C9A84EB46}" srcOrd="3" destOrd="0" presId="urn:microsoft.com/office/officeart/2005/8/layout/vList5"/>
    <dgm:cxn modelId="{A131F53F-2FD7-4118-AB73-0BC19740A366}" type="presParOf" srcId="{08445E38-53FD-4FEB-9304-2A2F381E0577}" destId="{AF62F207-27AB-4606-944E-3671AA91C3B2}" srcOrd="4" destOrd="0" presId="urn:microsoft.com/office/officeart/2005/8/layout/vList5"/>
    <dgm:cxn modelId="{AD36ECCA-73FC-434A-8531-17F32DDB31B9}" type="presParOf" srcId="{AF62F207-27AB-4606-944E-3671AA91C3B2}" destId="{DEE74DC3-1989-4802-B972-93EED557A8D6}" srcOrd="0" destOrd="0" presId="urn:microsoft.com/office/officeart/2005/8/layout/vList5"/>
    <dgm:cxn modelId="{221586A8-4949-4CE2-8431-06362E7C7585}" type="presParOf" srcId="{AF62F207-27AB-4606-944E-3671AA91C3B2}" destId="{41F3CE6F-3764-4970-9CD2-6D4114E7EF83}" srcOrd="1" destOrd="0" presId="urn:microsoft.com/office/officeart/2005/8/layout/vList5"/>
    <dgm:cxn modelId="{236DF701-7C29-4974-BDBF-B3A5EA7D3148}" type="presParOf" srcId="{08445E38-53FD-4FEB-9304-2A2F381E0577}" destId="{F6EADA11-C0BE-4C6D-A8BC-3D41D0B5A01A}" srcOrd="5" destOrd="0" presId="urn:microsoft.com/office/officeart/2005/8/layout/vList5"/>
    <dgm:cxn modelId="{6051978D-9C75-4CD3-9044-626363119695}" type="presParOf" srcId="{08445E38-53FD-4FEB-9304-2A2F381E0577}" destId="{9C90E2A1-5E83-4733-B28C-9FF7D7870778}" srcOrd="6" destOrd="0" presId="urn:microsoft.com/office/officeart/2005/8/layout/vList5"/>
    <dgm:cxn modelId="{53D34AE8-2AC4-4AE2-9D82-D982AAD6DF29}" type="presParOf" srcId="{9C90E2A1-5E83-4733-B28C-9FF7D7870778}" destId="{FE8EDCC1-6270-44D4-BDE7-A918DE4EDB04}" srcOrd="0" destOrd="0" presId="urn:microsoft.com/office/officeart/2005/8/layout/vList5"/>
    <dgm:cxn modelId="{150E6612-ECC6-44E4-89AC-7F9AE856C0EC}" type="presParOf" srcId="{9C90E2A1-5E83-4733-B28C-9FF7D7870778}" destId="{3A2DAF11-8F2B-4581-B177-78BB926D1912}" srcOrd="1" destOrd="0" presId="urn:microsoft.com/office/officeart/2005/8/layout/vList5"/>
    <dgm:cxn modelId="{D7624741-AC24-4117-A469-1F79B7215A9B}" type="presParOf" srcId="{08445E38-53FD-4FEB-9304-2A2F381E0577}" destId="{FA8187DE-922F-489F-8792-94CA77C33A7B}" srcOrd="7" destOrd="0" presId="urn:microsoft.com/office/officeart/2005/8/layout/vList5"/>
    <dgm:cxn modelId="{576099B8-8A9B-495F-BA4B-22F939411D4F}" type="presParOf" srcId="{08445E38-53FD-4FEB-9304-2A2F381E0577}" destId="{4DDB95E7-8E44-4398-891A-D4F5FE025875}" srcOrd="8" destOrd="0" presId="urn:microsoft.com/office/officeart/2005/8/layout/vList5"/>
    <dgm:cxn modelId="{EF02CE2F-E6BB-41E0-BCEC-BE1D6E92EC21}" type="presParOf" srcId="{4DDB95E7-8E44-4398-891A-D4F5FE025875}" destId="{3D6AFC59-2ACE-4B44-B46A-BD8BD4A46A78}" srcOrd="0" destOrd="0" presId="urn:microsoft.com/office/officeart/2005/8/layout/vList5"/>
    <dgm:cxn modelId="{9768FB20-1B85-4D5A-87C8-BC8BE9FE3F6E}" type="presParOf" srcId="{4DDB95E7-8E44-4398-891A-D4F5FE025875}" destId="{A20E5E48-A8A1-4E63-8139-94B9A35242C2}" srcOrd="1" destOrd="0" presId="urn:microsoft.com/office/officeart/2005/8/layout/vList5"/>
    <dgm:cxn modelId="{48CFE1BF-F428-4C57-9E3B-F8A7107FB96B}" type="presParOf" srcId="{08445E38-53FD-4FEB-9304-2A2F381E0577}" destId="{61BEE967-88D3-4133-8B52-7C4132A36D90}" srcOrd="9" destOrd="0" presId="urn:microsoft.com/office/officeart/2005/8/layout/vList5"/>
    <dgm:cxn modelId="{1AA5EBBF-28AA-46EE-99B2-3A3BB9E8E7A6}" type="presParOf" srcId="{08445E38-53FD-4FEB-9304-2A2F381E0577}" destId="{1212AAF3-3B09-46E6-9478-20C72FBFDC18}" srcOrd="10" destOrd="0" presId="urn:microsoft.com/office/officeart/2005/8/layout/vList5"/>
    <dgm:cxn modelId="{136DE718-8858-48E2-88B2-4B177B866360}" type="presParOf" srcId="{1212AAF3-3B09-46E6-9478-20C72FBFDC18}" destId="{BBD62E72-7786-486C-A2C6-F42DA1AE9526}" srcOrd="0" destOrd="0" presId="urn:microsoft.com/office/officeart/2005/8/layout/vList5"/>
    <dgm:cxn modelId="{7F24F743-00E8-4096-9AC8-E9CDFF077FED}" type="presParOf" srcId="{1212AAF3-3B09-46E6-9478-20C72FBFDC18}" destId="{2493A5B6-C97A-4EC9-B443-90177D17DDF0}" srcOrd="1" destOrd="0" presId="urn:microsoft.com/office/officeart/2005/8/layout/vList5"/>
    <dgm:cxn modelId="{D99EDD0D-5C56-4205-B3F1-C13987CC2F4A}" type="presParOf" srcId="{08445E38-53FD-4FEB-9304-2A2F381E0577}" destId="{C643458B-AAB2-494B-8B34-675EEF0F3D8C}" srcOrd="11" destOrd="0" presId="urn:microsoft.com/office/officeart/2005/8/layout/vList5"/>
    <dgm:cxn modelId="{EBB3C606-E287-4647-9752-CF1CA8F90EC3}" type="presParOf" srcId="{08445E38-53FD-4FEB-9304-2A2F381E0577}" destId="{9984033A-560F-4828-95B8-40D57FAA94E9}" srcOrd="12" destOrd="0" presId="urn:microsoft.com/office/officeart/2005/8/layout/vList5"/>
    <dgm:cxn modelId="{2C8104A6-97DF-494A-B2E3-4BD77CAE3141}" type="presParOf" srcId="{9984033A-560F-4828-95B8-40D57FAA94E9}" destId="{BBB77646-B431-4C31-AADF-832FEB9A4F83}" srcOrd="0" destOrd="0" presId="urn:microsoft.com/office/officeart/2005/8/layout/vList5"/>
    <dgm:cxn modelId="{076CE843-A9D1-4A9C-A3D3-6CF011B2ACB8}" type="presParOf" srcId="{9984033A-560F-4828-95B8-40D57FAA94E9}" destId="{2454FAB4-3C7B-4A06-8947-6EF8957D0BCD}" srcOrd="1" destOrd="0" presId="urn:microsoft.com/office/officeart/2005/8/layout/vList5"/>
    <dgm:cxn modelId="{7C17AB23-D17A-4112-8544-1908F0F24011}" type="presParOf" srcId="{08445E38-53FD-4FEB-9304-2A2F381E0577}" destId="{ACD72459-0633-41EB-981C-324CB6561600}" srcOrd="13" destOrd="0" presId="urn:microsoft.com/office/officeart/2005/8/layout/vList5"/>
    <dgm:cxn modelId="{A3010FF1-9340-422B-A3B9-B777D93D90F5}" type="presParOf" srcId="{08445E38-53FD-4FEB-9304-2A2F381E0577}" destId="{640705B8-5988-489B-A386-AC5DD096F7D6}" srcOrd="14" destOrd="0" presId="urn:microsoft.com/office/officeart/2005/8/layout/vList5"/>
    <dgm:cxn modelId="{0B5802BC-7076-4157-9572-CE10A1E233EC}" type="presParOf" srcId="{640705B8-5988-489B-A386-AC5DD096F7D6}" destId="{8621EB4A-9860-4F3E-8077-548CBD3AEFBE}" srcOrd="0" destOrd="0" presId="urn:microsoft.com/office/officeart/2005/8/layout/vList5"/>
    <dgm:cxn modelId="{81D57032-F6E9-489F-9123-D3BCA93EB468}" type="presParOf" srcId="{640705B8-5988-489B-A386-AC5DD096F7D6}" destId="{4BB18FEB-1535-41B8-A0B5-077488D78841}" srcOrd="1" destOrd="0" presId="urn:microsoft.com/office/officeart/2005/8/layout/vList5"/>
    <dgm:cxn modelId="{FA0DC473-4A44-497F-B849-6E217D29F69C}" type="presParOf" srcId="{08445E38-53FD-4FEB-9304-2A2F381E0577}" destId="{2052BB6E-4EB6-4771-A5D8-E7912568EEBC}" srcOrd="15" destOrd="0" presId="urn:microsoft.com/office/officeart/2005/8/layout/vList5"/>
    <dgm:cxn modelId="{569B2994-D662-4774-9117-9CC5F11C2206}" type="presParOf" srcId="{08445E38-53FD-4FEB-9304-2A2F381E0577}" destId="{E6986C5F-12D6-4F69-8A93-74CAB47C6ADE}" srcOrd="16" destOrd="0" presId="urn:microsoft.com/office/officeart/2005/8/layout/vList5"/>
    <dgm:cxn modelId="{4089AAEB-FA3E-485A-828D-2C3A312892D8}" type="presParOf" srcId="{E6986C5F-12D6-4F69-8A93-74CAB47C6ADE}" destId="{CD348CC1-180E-4660-B6D4-985543E43EAD}" srcOrd="0" destOrd="0" presId="urn:microsoft.com/office/officeart/2005/8/layout/vList5"/>
    <dgm:cxn modelId="{697EB4DA-D644-4067-9E3E-43A3901F0BAA}" type="presParOf" srcId="{E6986C5F-12D6-4F69-8A93-74CAB47C6ADE}" destId="{3AC6DB96-5A52-4EFA-8A57-1AB35BCFF28E}" srcOrd="1" destOrd="0" presId="urn:microsoft.com/office/officeart/2005/8/layout/vList5"/>
    <dgm:cxn modelId="{DB45015A-351C-43AE-9EF0-031DDF8D2563}" type="presParOf" srcId="{08445E38-53FD-4FEB-9304-2A2F381E0577}" destId="{04F2328F-5E2E-43F7-A954-E3F6EEE8FE5A}" srcOrd="17" destOrd="0" presId="urn:microsoft.com/office/officeart/2005/8/layout/vList5"/>
    <dgm:cxn modelId="{AD86423B-B219-4A25-B891-FC2094035466}" type="presParOf" srcId="{08445E38-53FD-4FEB-9304-2A2F381E0577}" destId="{E4631007-6843-4D86-ABD6-84EE225F0514}" srcOrd="18" destOrd="0" presId="urn:microsoft.com/office/officeart/2005/8/layout/vList5"/>
    <dgm:cxn modelId="{55C2097C-9878-484B-8945-FF933A1963F1}" type="presParOf" srcId="{E4631007-6843-4D86-ABD6-84EE225F0514}" destId="{6CBD451A-1A35-4AE0-994D-4E236E65EA1C}" srcOrd="0" destOrd="0" presId="urn:microsoft.com/office/officeart/2005/8/layout/vList5"/>
    <dgm:cxn modelId="{FD0442BF-434F-4E27-99A4-B57D3D3DEB31}"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1281DB-F851-4F79-94A8-C40A80097D2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14F624FE-E6C4-4414-AE1D-CDF66E84899E}">
      <dgm:prSet phldrT="[文字]" custT="1"/>
      <dgm:spPr/>
      <dgm:t>
        <a:bodyPr/>
        <a:lstStyle/>
        <a:p>
          <a:r>
            <a:rPr lang="zh-TW" altLang="en-US" sz="2800" dirty="0" smtClean="0"/>
            <a:t>衍生著作</a:t>
          </a:r>
          <a:r>
            <a:rPr lang="en-US" altLang="zh-TW" sz="2800" dirty="0" smtClean="0">
              <a:latin typeface="微軟正黑體" pitchFamily="34" charset="-120"/>
              <a:ea typeface="微軟正黑體" pitchFamily="34" charset="-120"/>
            </a:rPr>
            <a:t>(§6)</a:t>
          </a:r>
          <a:endParaRPr lang="zh-TW" altLang="en-US" sz="2800" dirty="0"/>
        </a:p>
      </dgm:t>
    </dgm:pt>
    <dgm:pt modelId="{984F9A69-28EA-4C56-8F90-B70161690907}" type="parTrans" cxnId="{741DB2CB-2513-498D-816B-6AD099CBE9AD}">
      <dgm:prSet/>
      <dgm:spPr/>
      <dgm:t>
        <a:bodyPr/>
        <a:lstStyle/>
        <a:p>
          <a:endParaRPr lang="zh-TW" altLang="en-US"/>
        </a:p>
      </dgm:t>
    </dgm:pt>
    <dgm:pt modelId="{B3BA16D5-EF1D-47D7-A3BF-CCB62331CD6D}" type="sibTrans" cxnId="{741DB2CB-2513-498D-816B-6AD099CBE9AD}">
      <dgm:prSet/>
      <dgm:spPr/>
      <dgm:t>
        <a:bodyPr/>
        <a:lstStyle/>
        <a:p>
          <a:endParaRPr lang="zh-TW" altLang="en-US"/>
        </a:p>
      </dgm:t>
    </dgm:pt>
    <dgm:pt modelId="{2AE064BD-AC55-4574-8AD1-D4A378B4C71C}">
      <dgm:prSet phldrT="[文字]" custT="1"/>
      <dgm:spPr/>
      <dgm:t>
        <a:bodyPr/>
        <a:lstStyle/>
        <a:p>
          <a:r>
            <a:rPr lang="zh-TW" altLang="en-US" sz="1800" b="1" dirty="0" smtClean="0"/>
            <a:t>就原著作加以改作之創作</a:t>
          </a:r>
          <a:endParaRPr lang="zh-TW" altLang="en-US" sz="1800" b="1" dirty="0"/>
        </a:p>
      </dgm:t>
    </dgm:pt>
    <dgm:pt modelId="{80BEB391-1B26-4485-B4F8-A1366EC5BFCC}" type="parTrans" cxnId="{C0324963-35F9-448D-B16A-4EBB3DFA8BD1}">
      <dgm:prSet/>
      <dgm:spPr/>
      <dgm:t>
        <a:bodyPr/>
        <a:lstStyle/>
        <a:p>
          <a:endParaRPr lang="zh-TW" altLang="en-US"/>
        </a:p>
      </dgm:t>
    </dgm:pt>
    <dgm:pt modelId="{AA88F748-185D-4161-A7FB-633000E2E86B}" type="sibTrans" cxnId="{C0324963-35F9-448D-B16A-4EBB3DFA8BD1}">
      <dgm:prSet/>
      <dgm:spPr/>
      <dgm:t>
        <a:bodyPr/>
        <a:lstStyle/>
        <a:p>
          <a:endParaRPr lang="zh-TW" altLang="en-US"/>
        </a:p>
      </dgm:t>
    </dgm:pt>
    <dgm:pt modelId="{99501C70-1DC7-44EC-AD4D-13469F48B2A9}">
      <dgm:prSet phldrT="[文字]" custT="1"/>
      <dgm:spPr/>
      <dgm:t>
        <a:bodyPr/>
        <a:lstStyle/>
        <a:p>
          <a:r>
            <a:rPr lang="zh-TW" altLang="en-US" sz="1600" dirty="0" smtClean="0"/>
            <a:t>例如：將英文小說哈利波特翻譯成中文、將小說達文西密碼翻拍成電影、改編歌曲嘲諷時事等</a:t>
          </a:r>
          <a:endParaRPr lang="zh-TW" altLang="en-US" sz="1600" dirty="0"/>
        </a:p>
      </dgm:t>
    </dgm:pt>
    <dgm:pt modelId="{014108F4-71A8-46A9-B54F-C86DC8649732}" type="parTrans" cxnId="{0F7EE26E-C53F-4E14-8D5E-BCDD2B60563D}">
      <dgm:prSet/>
      <dgm:spPr/>
      <dgm:t>
        <a:bodyPr/>
        <a:lstStyle/>
        <a:p>
          <a:endParaRPr lang="zh-TW" altLang="en-US"/>
        </a:p>
      </dgm:t>
    </dgm:pt>
    <dgm:pt modelId="{F4A08C88-BBD1-46FB-A05C-2547B7D47FDD}" type="sibTrans" cxnId="{0F7EE26E-C53F-4E14-8D5E-BCDD2B60563D}">
      <dgm:prSet/>
      <dgm:spPr/>
      <dgm:t>
        <a:bodyPr/>
        <a:lstStyle/>
        <a:p>
          <a:endParaRPr lang="zh-TW" altLang="en-US"/>
        </a:p>
      </dgm:t>
    </dgm:pt>
    <dgm:pt modelId="{E1F0108F-7068-4AF9-BA55-A53A97660E3A}">
      <dgm:prSet phldrT="[文字]" custT="1"/>
      <dgm:spPr/>
      <dgm:t>
        <a:bodyPr/>
        <a:lstStyle/>
        <a:p>
          <a:r>
            <a:rPr lang="zh-TW" altLang="en-US" sz="2800" dirty="0" smtClean="0"/>
            <a:t>編輯著作</a:t>
          </a:r>
          <a:r>
            <a:rPr lang="en-US" altLang="zh-TW" sz="2800" dirty="0" smtClean="0">
              <a:latin typeface="微軟正黑體" pitchFamily="34" charset="-120"/>
              <a:ea typeface="微軟正黑體" pitchFamily="34" charset="-120"/>
            </a:rPr>
            <a:t>(§7)</a:t>
          </a:r>
          <a:endParaRPr lang="zh-TW" altLang="en-US" sz="2800" dirty="0"/>
        </a:p>
      </dgm:t>
    </dgm:pt>
    <dgm:pt modelId="{6D207520-EACB-4CB1-A6B4-673AA6C2444A}" type="parTrans" cxnId="{CF28CCA3-7B76-4AF3-8839-DE3000CF5B19}">
      <dgm:prSet/>
      <dgm:spPr/>
      <dgm:t>
        <a:bodyPr/>
        <a:lstStyle/>
        <a:p>
          <a:endParaRPr lang="zh-TW" altLang="en-US"/>
        </a:p>
      </dgm:t>
    </dgm:pt>
    <dgm:pt modelId="{A3DE51A1-8C39-445E-A127-986CACF844BB}" type="sibTrans" cxnId="{CF28CCA3-7B76-4AF3-8839-DE3000CF5B19}">
      <dgm:prSet/>
      <dgm:spPr/>
      <dgm:t>
        <a:bodyPr/>
        <a:lstStyle/>
        <a:p>
          <a:endParaRPr lang="zh-TW" altLang="en-US"/>
        </a:p>
      </dgm:t>
    </dgm:pt>
    <dgm:pt modelId="{CCA2AB46-5C78-49BE-8175-153EB229391A}">
      <dgm:prSet phldrT="[文字]" custT="1"/>
      <dgm:spPr/>
      <dgm:t>
        <a:bodyPr/>
        <a:lstStyle/>
        <a:p>
          <a:r>
            <a:rPr lang="zh-TW" altLang="en-US" sz="1800" b="1" dirty="0" smtClean="0"/>
            <a:t>就資料之選擇及編排具有創作性之創作</a:t>
          </a:r>
          <a:endParaRPr lang="zh-TW" altLang="en-US" sz="1800" b="1" dirty="0"/>
        </a:p>
      </dgm:t>
    </dgm:pt>
    <dgm:pt modelId="{F69E9139-6E4F-4259-AE4D-EA7EF1EA23D6}" type="parTrans" cxnId="{9109F7E1-8E67-4596-9978-CBA240499BF4}">
      <dgm:prSet/>
      <dgm:spPr/>
      <dgm:t>
        <a:bodyPr/>
        <a:lstStyle/>
        <a:p>
          <a:endParaRPr lang="zh-TW" altLang="en-US"/>
        </a:p>
      </dgm:t>
    </dgm:pt>
    <dgm:pt modelId="{661A7E94-E92C-4F38-8728-C9FA8B7B50D2}" type="sibTrans" cxnId="{9109F7E1-8E67-4596-9978-CBA240499BF4}">
      <dgm:prSet/>
      <dgm:spPr/>
      <dgm:t>
        <a:bodyPr/>
        <a:lstStyle/>
        <a:p>
          <a:endParaRPr lang="zh-TW" altLang="en-US"/>
        </a:p>
      </dgm:t>
    </dgm:pt>
    <dgm:pt modelId="{EF000DBA-6482-4C47-B274-C61B7C9545CC}">
      <dgm:prSet phldrT="[文字]" custT="1"/>
      <dgm:spPr/>
      <dgm:t>
        <a:bodyPr/>
        <a:lstStyle/>
        <a:p>
          <a:r>
            <a:rPr lang="zh-TW" altLang="en-US" sz="1600" dirty="0" smtClean="0"/>
            <a:t>例如：論文集、百科全書</a:t>
          </a:r>
          <a:r>
            <a:rPr lang="zh-TW" altLang="en-US" sz="1400" dirty="0" smtClean="0"/>
            <a:t>。</a:t>
          </a:r>
          <a:endParaRPr lang="zh-TW" altLang="en-US" sz="1400" dirty="0"/>
        </a:p>
      </dgm:t>
    </dgm:pt>
    <dgm:pt modelId="{2339186C-A177-4F3E-B89A-D8E29BA86055}" type="parTrans" cxnId="{BDC04425-F298-4E2C-B658-0BAAE6E3518A}">
      <dgm:prSet/>
      <dgm:spPr/>
      <dgm:t>
        <a:bodyPr/>
        <a:lstStyle/>
        <a:p>
          <a:endParaRPr lang="zh-TW" altLang="en-US"/>
        </a:p>
      </dgm:t>
    </dgm:pt>
    <dgm:pt modelId="{3DC9F83F-84FD-4134-A020-8426A0A3E493}" type="sibTrans" cxnId="{BDC04425-F298-4E2C-B658-0BAAE6E3518A}">
      <dgm:prSet/>
      <dgm:spPr/>
      <dgm:t>
        <a:bodyPr/>
        <a:lstStyle/>
        <a:p>
          <a:endParaRPr lang="zh-TW" altLang="en-US"/>
        </a:p>
      </dgm:t>
    </dgm:pt>
    <dgm:pt modelId="{0A5167C4-09F5-4CC3-940D-0306AE8A7527}">
      <dgm:prSet phldrT="[文字]" custT="1"/>
      <dgm:spPr/>
      <dgm:t>
        <a:bodyPr/>
        <a:lstStyle/>
        <a:p>
          <a:r>
            <a:rPr lang="zh-TW" altLang="en-US" sz="2800" dirty="0" smtClean="0"/>
            <a:t>共同著作</a:t>
          </a:r>
          <a:r>
            <a:rPr lang="en-US" altLang="zh-TW" sz="2800" dirty="0" smtClean="0">
              <a:latin typeface="微軟正黑體" pitchFamily="34" charset="-120"/>
              <a:ea typeface="微軟正黑體" pitchFamily="34" charset="-120"/>
            </a:rPr>
            <a:t>(§8)</a:t>
          </a:r>
          <a:endParaRPr lang="zh-TW" altLang="en-US" sz="2800" dirty="0"/>
        </a:p>
      </dgm:t>
    </dgm:pt>
    <dgm:pt modelId="{46357F9A-C019-462C-846B-769259746108}" type="parTrans" cxnId="{471B1D8A-24C9-4487-88A1-67E9800FD565}">
      <dgm:prSet/>
      <dgm:spPr/>
      <dgm:t>
        <a:bodyPr/>
        <a:lstStyle/>
        <a:p>
          <a:endParaRPr lang="zh-TW" altLang="en-US"/>
        </a:p>
      </dgm:t>
    </dgm:pt>
    <dgm:pt modelId="{C7D15E92-DC90-4BFF-97E0-6C6648464F18}" type="sibTrans" cxnId="{471B1D8A-24C9-4487-88A1-67E9800FD565}">
      <dgm:prSet/>
      <dgm:spPr/>
      <dgm:t>
        <a:bodyPr/>
        <a:lstStyle/>
        <a:p>
          <a:endParaRPr lang="zh-TW" altLang="en-US"/>
        </a:p>
      </dgm:t>
    </dgm:pt>
    <dgm:pt modelId="{EADED589-FB99-4DFB-AF5E-54FFFA3FABA6}">
      <dgm:prSet phldrT="[文字]" custT="1"/>
      <dgm:spPr/>
      <dgm:t>
        <a:bodyPr/>
        <a:lstStyle/>
        <a:p>
          <a:r>
            <a:rPr lang="zh-TW" altLang="en-US" sz="1800" b="1" dirty="0" smtClean="0"/>
            <a:t>二人以上共同完成，且各人之創作不能分離者</a:t>
          </a:r>
          <a:endParaRPr lang="zh-TW" altLang="en-US" sz="1800" b="1" dirty="0"/>
        </a:p>
      </dgm:t>
    </dgm:pt>
    <dgm:pt modelId="{80A40E00-DF63-4F8D-AD94-DFC8D08530EA}" type="parTrans" cxnId="{571337C1-863F-4CE0-9E08-23206A42D86C}">
      <dgm:prSet/>
      <dgm:spPr/>
      <dgm:t>
        <a:bodyPr/>
        <a:lstStyle/>
        <a:p>
          <a:endParaRPr lang="zh-TW" altLang="en-US"/>
        </a:p>
      </dgm:t>
    </dgm:pt>
    <dgm:pt modelId="{4E5D46D0-6448-4968-A622-B9F7FBDE8F32}" type="sibTrans" cxnId="{571337C1-863F-4CE0-9E08-23206A42D86C}">
      <dgm:prSet/>
      <dgm:spPr/>
      <dgm:t>
        <a:bodyPr/>
        <a:lstStyle/>
        <a:p>
          <a:endParaRPr lang="zh-TW" altLang="en-US"/>
        </a:p>
      </dgm:t>
    </dgm:pt>
    <dgm:pt modelId="{83D85AD1-2E48-4515-AFE5-88ED4CEB2E0E}">
      <dgm:prSet phldrT="[文字]" custT="1"/>
      <dgm:spPr/>
      <dgm:t>
        <a:bodyPr/>
        <a:lstStyle/>
        <a:p>
          <a:r>
            <a:rPr lang="zh-TW" altLang="en-US" sz="1600" dirty="0" smtClean="0"/>
            <a:t>例如：兩人共編一首樂曲、共作一份期末報告</a:t>
          </a:r>
          <a:endParaRPr lang="zh-TW" altLang="en-US" sz="1600" dirty="0"/>
        </a:p>
      </dgm:t>
    </dgm:pt>
    <dgm:pt modelId="{163D9FD4-0DE3-4F24-B6B7-D3BF155A4D16}" type="parTrans" cxnId="{1DC516BC-11D0-4962-B77E-7EF5F75E6096}">
      <dgm:prSet/>
      <dgm:spPr/>
      <dgm:t>
        <a:bodyPr/>
        <a:lstStyle/>
        <a:p>
          <a:endParaRPr lang="zh-TW" altLang="en-US"/>
        </a:p>
      </dgm:t>
    </dgm:pt>
    <dgm:pt modelId="{09481DFF-9426-4EB7-9999-DA4939940C5A}" type="sibTrans" cxnId="{1DC516BC-11D0-4962-B77E-7EF5F75E6096}">
      <dgm:prSet/>
      <dgm:spPr/>
      <dgm:t>
        <a:bodyPr/>
        <a:lstStyle/>
        <a:p>
          <a:endParaRPr lang="zh-TW" altLang="en-US"/>
        </a:p>
      </dgm:t>
    </dgm:pt>
    <dgm:pt modelId="{54A8719E-E873-4566-A369-3FFE827FD112}" type="pres">
      <dgm:prSet presAssocID="{501281DB-F851-4F79-94A8-C40A80097D20}" presName="Name0" presStyleCnt="0">
        <dgm:presLayoutVars>
          <dgm:dir/>
          <dgm:animLvl val="lvl"/>
          <dgm:resizeHandles val="exact"/>
        </dgm:presLayoutVars>
      </dgm:prSet>
      <dgm:spPr/>
      <dgm:t>
        <a:bodyPr/>
        <a:lstStyle/>
        <a:p>
          <a:endParaRPr lang="zh-TW" altLang="en-US"/>
        </a:p>
      </dgm:t>
    </dgm:pt>
    <dgm:pt modelId="{F1C29F65-3826-4EDC-B855-67092B6FABE3}" type="pres">
      <dgm:prSet presAssocID="{14F624FE-E6C4-4414-AE1D-CDF66E84899E}" presName="linNode" presStyleCnt="0"/>
      <dgm:spPr/>
    </dgm:pt>
    <dgm:pt modelId="{65C92CED-5D6F-47DD-9EB5-460FCF8D47BF}" type="pres">
      <dgm:prSet presAssocID="{14F624FE-E6C4-4414-AE1D-CDF66E84899E}" presName="parentText" presStyleLbl="node1" presStyleIdx="0" presStyleCnt="3">
        <dgm:presLayoutVars>
          <dgm:chMax val="1"/>
          <dgm:bulletEnabled val="1"/>
        </dgm:presLayoutVars>
      </dgm:prSet>
      <dgm:spPr/>
      <dgm:t>
        <a:bodyPr/>
        <a:lstStyle/>
        <a:p>
          <a:endParaRPr lang="zh-TW" altLang="en-US"/>
        </a:p>
      </dgm:t>
    </dgm:pt>
    <dgm:pt modelId="{4F5FB940-482B-4410-BAB0-A3E68B94B723}" type="pres">
      <dgm:prSet presAssocID="{14F624FE-E6C4-4414-AE1D-CDF66E84899E}" presName="descendantText" presStyleLbl="alignAccFollowNode1" presStyleIdx="0" presStyleCnt="3" custScaleY="116794">
        <dgm:presLayoutVars>
          <dgm:bulletEnabled val="1"/>
        </dgm:presLayoutVars>
      </dgm:prSet>
      <dgm:spPr/>
      <dgm:t>
        <a:bodyPr/>
        <a:lstStyle/>
        <a:p>
          <a:endParaRPr lang="zh-TW" altLang="en-US"/>
        </a:p>
      </dgm:t>
    </dgm:pt>
    <dgm:pt modelId="{4BD92F87-A283-44BA-8F19-6B39A9966F77}" type="pres">
      <dgm:prSet presAssocID="{B3BA16D5-EF1D-47D7-A3BF-CCB62331CD6D}" presName="sp" presStyleCnt="0"/>
      <dgm:spPr/>
    </dgm:pt>
    <dgm:pt modelId="{3A1E9428-E57D-4AF1-BFA2-67D95287DE46}" type="pres">
      <dgm:prSet presAssocID="{E1F0108F-7068-4AF9-BA55-A53A97660E3A}" presName="linNode" presStyleCnt="0"/>
      <dgm:spPr/>
    </dgm:pt>
    <dgm:pt modelId="{2A5680E4-6B3A-4A80-8DA4-6C27CB91CE0C}" type="pres">
      <dgm:prSet presAssocID="{E1F0108F-7068-4AF9-BA55-A53A97660E3A}" presName="parentText" presStyleLbl="node1" presStyleIdx="1" presStyleCnt="3">
        <dgm:presLayoutVars>
          <dgm:chMax val="1"/>
          <dgm:bulletEnabled val="1"/>
        </dgm:presLayoutVars>
      </dgm:prSet>
      <dgm:spPr/>
      <dgm:t>
        <a:bodyPr/>
        <a:lstStyle/>
        <a:p>
          <a:endParaRPr lang="zh-TW" altLang="en-US"/>
        </a:p>
      </dgm:t>
    </dgm:pt>
    <dgm:pt modelId="{007D5134-556A-4A7E-8CCC-465AF9A387BD}" type="pres">
      <dgm:prSet presAssocID="{E1F0108F-7068-4AF9-BA55-A53A97660E3A}" presName="descendantText" presStyleLbl="alignAccFollowNode1" presStyleIdx="1" presStyleCnt="3" custScaleY="110713">
        <dgm:presLayoutVars>
          <dgm:bulletEnabled val="1"/>
        </dgm:presLayoutVars>
      </dgm:prSet>
      <dgm:spPr/>
      <dgm:t>
        <a:bodyPr/>
        <a:lstStyle/>
        <a:p>
          <a:endParaRPr lang="zh-TW" altLang="en-US"/>
        </a:p>
      </dgm:t>
    </dgm:pt>
    <dgm:pt modelId="{1A566EE4-2143-4220-9AF4-3463268FAFD3}" type="pres">
      <dgm:prSet presAssocID="{A3DE51A1-8C39-445E-A127-986CACF844BB}" presName="sp" presStyleCnt="0"/>
      <dgm:spPr/>
    </dgm:pt>
    <dgm:pt modelId="{AB21B9AA-C9E1-4FA4-8996-7A5B989A229F}" type="pres">
      <dgm:prSet presAssocID="{0A5167C4-09F5-4CC3-940D-0306AE8A7527}" presName="linNode" presStyleCnt="0"/>
      <dgm:spPr/>
    </dgm:pt>
    <dgm:pt modelId="{68A63811-A30E-47A9-AC1A-15ACAE9897C1}" type="pres">
      <dgm:prSet presAssocID="{0A5167C4-09F5-4CC3-940D-0306AE8A7527}" presName="parentText" presStyleLbl="node1" presStyleIdx="2" presStyleCnt="3">
        <dgm:presLayoutVars>
          <dgm:chMax val="1"/>
          <dgm:bulletEnabled val="1"/>
        </dgm:presLayoutVars>
      </dgm:prSet>
      <dgm:spPr/>
      <dgm:t>
        <a:bodyPr/>
        <a:lstStyle/>
        <a:p>
          <a:endParaRPr lang="zh-TW" altLang="en-US"/>
        </a:p>
      </dgm:t>
    </dgm:pt>
    <dgm:pt modelId="{40DCC81F-29CF-4A4A-9B2C-3EF8F260762F}" type="pres">
      <dgm:prSet presAssocID="{0A5167C4-09F5-4CC3-940D-0306AE8A7527}" presName="descendantText" presStyleLbl="alignAccFollowNode1" presStyleIdx="2" presStyleCnt="3" custScaleY="118877">
        <dgm:presLayoutVars>
          <dgm:bulletEnabled val="1"/>
        </dgm:presLayoutVars>
      </dgm:prSet>
      <dgm:spPr/>
      <dgm:t>
        <a:bodyPr/>
        <a:lstStyle/>
        <a:p>
          <a:endParaRPr lang="zh-TW" altLang="en-US"/>
        </a:p>
      </dgm:t>
    </dgm:pt>
  </dgm:ptLst>
  <dgm:cxnLst>
    <dgm:cxn modelId="{99B1E141-08DD-45E9-A5FF-481703FC69E0}" type="presOf" srcId="{EADED589-FB99-4DFB-AF5E-54FFFA3FABA6}" destId="{40DCC81F-29CF-4A4A-9B2C-3EF8F260762F}" srcOrd="0" destOrd="0" presId="urn:microsoft.com/office/officeart/2005/8/layout/vList5"/>
    <dgm:cxn modelId="{43B300FF-6E66-44A3-867E-A1F8225E8895}" type="presOf" srcId="{99501C70-1DC7-44EC-AD4D-13469F48B2A9}" destId="{4F5FB940-482B-4410-BAB0-A3E68B94B723}" srcOrd="0" destOrd="1" presId="urn:microsoft.com/office/officeart/2005/8/layout/vList5"/>
    <dgm:cxn modelId="{471B1D8A-24C9-4487-88A1-67E9800FD565}" srcId="{501281DB-F851-4F79-94A8-C40A80097D20}" destId="{0A5167C4-09F5-4CC3-940D-0306AE8A7527}" srcOrd="2" destOrd="0" parTransId="{46357F9A-C019-462C-846B-769259746108}" sibTransId="{C7D15E92-DC90-4BFF-97E0-6C6648464F18}"/>
    <dgm:cxn modelId="{0405FF39-93FF-42BF-987D-937FA68D4523}" type="presOf" srcId="{EF000DBA-6482-4C47-B274-C61B7C9545CC}" destId="{007D5134-556A-4A7E-8CCC-465AF9A387BD}" srcOrd="0" destOrd="1" presId="urn:microsoft.com/office/officeart/2005/8/layout/vList5"/>
    <dgm:cxn modelId="{6801F7FF-3269-4A23-AD4E-876A732B3CB6}" type="presOf" srcId="{0A5167C4-09F5-4CC3-940D-0306AE8A7527}" destId="{68A63811-A30E-47A9-AC1A-15ACAE9897C1}" srcOrd="0" destOrd="0" presId="urn:microsoft.com/office/officeart/2005/8/layout/vList5"/>
    <dgm:cxn modelId="{45B1B021-8845-4367-8BE6-3D5CA60CF407}" type="presOf" srcId="{2AE064BD-AC55-4574-8AD1-D4A378B4C71C}" destId="{4F5FB940-482B-4410-BAB0-A3E68B94B723}" srcOrd="0" destOrd="0" presId="urn:microsoft.com/office/officeart/2005/8/layout/vList5"/>
    <dgm:cxn modelId="{1DC516BC-11D0-4962-B77E-7EF5F75E6096}" srcId="{0A5167C4-09F5-4CC3-940D-0306AE8A7527}" destId="{83D85AD1-2E48-4515-AFE5-88ED4CEB2E0E}" srcOrd="1" destOrd="0" parTransId="{163D9FD4-0DE3-4F24-B6B7-D3BF155A4D16}" sibTransId="{09481DFF-9426-4EB7-9999-DA4939940C5A}"/>
    <dgm:cxn modelId="{47C4EC8C-0D68-44CC-ABAC-B3424B72EF71}" type="presOf" srcId="{14F624FE-E6C4-4414-AE1D-CDF66E84899E}" destId="{65C92CED-5D6F-47DD-9EB5-460FCF8D47BF}" srcOrd="0" destOrd="0" presId="urn:microsoft.com/office/officeart/2005/8/layout/vList5"/>
    <dgm:cxn modelId="{BDC04425-F298-4E2C-B658-0BAAE6E3518A}" srcId="{E1F0108F-7068-4AF9-BA55-A53A97660E3A}" destId="{EF000DBA-6482-4C47-B274-C61B7C9545CC}" srcOrd="1" destOrd="0" parTransId="{2339186C-A177-4F3E-B89A-D8E29BA86055}" sibTransId="{3DC9F83F-84FD-4134-A020-8426A0A3E493}"/>
    <dgm:cxn modelId="{A728EC20-FD11-4BFC-B148-E56708389EE2}" type="presOf" srcId="{501281DB-F851-4F79-94A8-C40A80097D20}" destId="{54A8719E-E873-4566-A369-3FFE827FD112}" srcOrd="0" destOrd="0" presId="urn:microsoft.com/office/officeart/2005/8/layout/vList5"/>
    <dgm:cxn modelId="{571337C1-863F-4CE0-9E08-23206A42D86C}" srcId="{0A5167C4-09F5-4CC3-940D-0306AE8A7527}" destId="{EADED589-FB99-4DFB-AF5E-54FFFA3FABA6}" srcOrd="0" destOrd="0" parTransId="{80A40E00-DF63-4F8D-AD94-DFC8D08530EA}" sibTransId="{4E5D46D0-6448-4968-A622-B9F7FBDE8F32}"/>
    <dgm:cxn modelId="{CF28CCA3-7B76-4AF3-8839-DE3000CF5B19}" srcId="{501281DB-F851-4F79-94A8-C40A80097D20}" destId="{E1F0108F-7068-4AF9-BA55-A53A97660E3A}" srcOrd="1" destOrd="0" parTransId="{6D207520-EACB-4CB1-A6B4-673AA6C2444A}" sibTransId="{A3DE51A1-8C39-445E-A127-986CACF844BB}"/>
    <dgm:cxn modelId="{741DB2CB-2513-498D-816B-6AD099CBE9AD}" srcId="{501281DB-F851-4F79-94A8-C40A80097D20}" destId="{14F624FE-E6C4-4414-AE1D-CDF66E84899E}" srcOrd="0" destOrd="0" parTransId="{984F9A69-28EA-4C56-8F90-B70161690907}" sibTransId="{B3BA16D5-EF1D-47D7-A3BF-CCB62331CD6D}"/>
    <dgm:cxn modelId="{9109F7E1-8E67-4596-9978-CBA240499BF4}" srcId="{E1F0108F-7068-4AF9-BA55-A53A97660E3A}" destId="{CCA2AB46-5C78-49BE-8175-153EB229391A}" srcOrd="0" destOrd="0" parTransId="{F69E9139-6E4F-4259-AE4D-EA7EF1EA23D6}" sibTransId="{661A7E94-E92C-4F38-8728-C9FA8B7B50D2}"/>
    <dgm:cxn modelId="{41BD3B51-C292-462E-A61B-2A8472048C6F}" type="presOf" srcId="{83D85AD1-2E48-4515-AFE5-88ED4CEB2E0E}" destId="{40DCC81F-29CF-4A4A-9B2C-3EF8F260762F}" srcOrd="0" destOrd="1" presId="urn:microsoft.com/office/officeart/2005/8/layout/vList5"/>
    <dgm:cxn modelId="{24630E29-7A60-46B9-8BF1-D6FB19B452AE}" type="presOf" srcId="{CCA2AB46-5C78-49BE-8175-153EB229391A}" destId="{007D5134-556A-4A7E-8CCC-465AF9A387BD}" srcOrd="0" destOrd="0" presId="urn:microsoft.com/office/officeart/2005/8/layout/vList5"/>
    <dgm:cxn modelId="{C0324963-35F9-448D-B16A-4EBB3DFA8BD1}" srcId="{14F624FE-E6C4-4414-AE1D-CDF66E84899E}" destId="{2AE064BD-AC55-4574-8AD1-D4A378B4C71C}" srcOrd="0" destOrd="0" parTransId="{80BEB391-1B26-4485-B4F8-A1366EC5BFCC}" sibTransId="{AA88F748-185D-4161-A7FB-633000E2E86B}"/>
    <dgm:cxn modelId="{82420635-7792-43CC-BD8B-0AB0F7943FCA}" type="presOf" srcId="{E1F0108F-7068-4AF9-BA55-A53A97660E3A}" destId="{2A5680E4-6B3A-4A80-8DA4-6C27CB91CE0C}" srcOrd="0" destOrd="0" presId="urn:microsoft.com/office/officeart/2005/8/layout/vList5"/>
    <dgm:cxn modelId="{0F7EE26E-C53F-4E14-8D5E-BCDD2B60563D}" srcId="{14F624FE-E6C4-4414-AE1D-CDF66E84899E}" destId="{99501C70-1DC7-44EC-AD4D-13469F48B2A9}" srcOrd="1" destOrd="0" parTransId="{014108F4-71A8-46A9-B54F-C86DC8649732}" sibTransId="{F4A08C88-BBD1-46FB-A05C-2547B7D47FDD}"/>
    <dgm:cxn modelId="{2888DCB4-6516-435A-8A7F-69E7C008E910}" type="presParOf" srcId="{54A8719E-E873-4566-A369-3FFE827FD112}" destId="{F1C29F65-3826-4EDC-B855-67092B6FABE3}" srcOrd="0" destOrd="0" presId="urn:microsoft.com/office/officeart/2005/8/layout/vList5"/>
    <dgm:cxn modelId="{FF61F818-94A3-4FBC-88FE-0F7DF2AE1906}" type="presParOf" srcId="{F1C29F65-3826-4EDC-B855-67092B6FABE3}" destId="{65C92CED-5D6F-47DD-9EB5-460FCF8D47BF}" srcOrd="0" destOrd="0" presId="urn:microsoft.com/office/officeart/2005/8/layout/vList5"/>
    <dgm:cxn modelId="{93F182F1-65E2-485D-81CE-CFA187C22D77}" type="presParOf" srcId="{F1C29F65-3826-4EDC-B855-67092B6FABE3}" destId="{4F5FB940-482B-4410-BAB0-A3E68B94B723}" srcOrd="1" destOrd="0" presId="urn:microsoft.com/office/officeart/2005/8/layout/vList5"/>
    <dgm:cxn modelId="{71B4D051-CC4E-4EB4-BDBD-B14B62028944}" type="presParOf" srcId="{54A8719E-E873-4566-A369-3FFE827FD112}" destId="{4BD92F87-A283-44BA-8F19-6B39A9966F77}" srcOrd="1" destOrd="0" presId="urn:microsoft.com/office/officeart/2005/8/layout/vList5"/>
    <dgm:cxn modelId="{462E577A-FFFD-4069-ACF3-C19A62D39485}" type="presParOf" srcId="{54A8719E-E873-4566-A369-3FFE827FD112}" destId="{3A1E9428-E57D-4AF1-BFA2-67D95287DE46}" srcOrd="2" destOrd="0" presId="urn:microsoft.com/office/officeart/2005/8/layout/vList5"/>
    <dgm:cxn modelId="{2A9848B6-8334-4D49-B20F-DF9F1957DD54}" type="presParOf" srcId="{3A1E9428-E57D-4AF1-BFA2-67D95287DE46}" destId="{2A5680E4-6B3A-4A80-8DA4-6C27CB91CE0C}" srcOrd="0" destOrd="0" presId="urn:microsoft.com/office/officeart/2005/8/layout/vList5"/>
    <dgm:cxn modelId="{6B0D1F32-BFC6-4314-AE04-A1579149A672}" type="presParOf" srcId="{3A1E9428-E57D-4AF1-BFA2-67D95287DE46}" destId="{007D5134-556A-4A7E-8CCC-465AF9A387BD}" srcOrd="1" destOrd="0" presId="urn:microsoft.com/office/officeart/2005/8/layout/vList5"/>
    <dgm:cxn modelId="{2870738B-F33C-432E-BDBB-49FF870D6572}" type="presParOf" srcId="{54A8719E-E873-4566-A369-3FFE827FD112}" destId="{1A566EE4-2143-4220-9AF4-3463268FAFD3}" srcOrd="3" destOrd="0" presId="urn:microsoft.com/office/officeart/2005/8/layout/vList5"/>
    <dgm:cxn modelId="{82D442DE-3F71-4251-BAA8-A43A07C56F0F}" type="presParOf" srcId="{54A8719E-E873-4566-A369-3FFE827FD112}" destId="{AB21B9AA-C9E1-4FA4-8996-7A5B989A229F}" srcOrd="4" destOrd="0" presId="urn:microsoft.com/office/officeart/2005/8/layout/vList5"/>
    <dgm:cxn modelId="{1EBF3851-780A-4823-9465-49F9F2CEE6CD}" type="presParOf" srcId="{AB21B9AA-C9E1-4FA4-8996-7A5B989A229F}" destId="{68A63811-A30E-47A9-AC1A-15ACAE9897C1}" srcOrd="0" destOrd="0" presId="urn:microsoft.com/office/officeart/2005/8/layout/vList5"/>
    <dgm:cxn modelId="{539543D4-98D2-40E5-9227-14293A36F6DC}" type="presParOf" srcId="{AB21B9AA-C9E1-4FA4-8996-7A5B989A229F}" destId="{40DCC81F-29CF-4A4A-9B2C-3EF8F260762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B61898-8BE6-420D-AC56-8CEABA45AC23}"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47757C77-270F-4871-9487-F42F056832A9}">
      <dgm:prSet phldrT="[文字]" custT="1"/>
      <dgm:spPr/>
      <dgm:t>
        <a:bodyPr/>
        <a:lstStyle/>
        <a:p>
          <a:pPr marL="1346200" indent="-1346200"/>
          <a:r>
            <a:rPr lang="zh-TW" altLang="en-US" sz="2800" dirty="0" smtClean="0"/>
            <a:t>著作權：指因著作完成所生之</a:t>
          </a:r>
          <a:r>
            <a:rPr lang="zh-TW" altLang="en-US" sz="2800" b="1" dirty="0" smtClean="0"/>
            <a:t>著作人格權</a:t>
          </a:r>
          <a:r>
            <a:rPr lang="zh-TW" altLang="en-US" sz="2800" dirty="0" smtClean="0"/>
            <a:t>及</a:t>
          </a:r>
          <a:r>
            <a:rPr lang="zh-TW" altLang="en-US" sz="2800" b="1" dirty="0" smtClean="0"/>
            <a:t>著作財產權</a:t>
          </a:r>
          <a:endParaRPr lang="zh-TW" altLang="en-US" sz="2800" b="1" dirty="0"/>
        </a:p>
      </dgm:t>
    </dgm:pt>
    <dgm:pt modelId="{39F3155D-55AA-4E9A-B923-70F39F70B8AA}" type="parTrans" cxnId="{D12D2141-4106-41B5-A47F-D9D99F6D7589}">
      <dgm:prSet/>
      <dgm:spPr/>
      <dgm:t>
        <a:bodyPr/>
        <a:lstStyle/>
        <a:p>
          <a:endParaRPr lang="zh-TW" altLang="en-US"/>
        </a:p>
      </dgm:t>
    </dgm:pt>
    <dgm:pt modelId="{298B69B0-B97D-4354-8689-0EF1B3029EB2}" type="sibTrans" cxnId="{D12D2141-4106-41B5-A47F-D9D99F6D7589}">
      <dgm:prSet/>
      <dgm:spPr/>
      <dgm:t>
        <a:bodyPr/>
        <a:lstStyle/>
        <a:p>
          <a:endParaRPr lang="zh-TW" altLang="en-US"/>
        </a:p>
      </dgm:t>
    </dgm:pt>
    <dgm:pt modelId="{1375C2A1-C2D1-4D2E-98FF-FE6E1781D746}">
      <dgm:prSet phldrT="[文字]" custT="1"/>
      <dgm:spPr/>
      <dgm:t>
        <a:bodyPr/>
        <a:lstStyle/>
        <a:p>
          <a:r>
            <a:rPr lang="zh-TW" altLang="en-US" sz="2400" dirty="0" smtClean="0"/>
            <a:t>原則：著作人享有著作人格權及著作財產權</a:t>
          </a:r>
          <a:endParaRPr lang="zh-TW" altLang="en-US" sz="2400" dirty="0"/>
        </a:p>
      </dgm:t>
    </dgm:pt>
    <dgm:pt modelId="{958E3F0B-9F07-44AA-83CB-F146F76F20B1}" type="parTrans" cxnId="{B33B7410-A3D0-42B9-B5EE-BA29B26643CF}">
      <dgm:prSet/>
      <dgm:spPr/>
      <dgm:t>
        <a:bodyPr/>
        <a:lstStyle/>
        <a:p>
          <a:endParaRPr lang="zh-TW" altLang="en-US"/>
        </a:p>
      </dgm:t>
    </dgm:pt>
    <dgm:pt modelId="{BD08F49F-5D7E-4017-AEC1-988D16D3C9ED}" type="sibTrans" cxnId="{B33B7410-A3D0-42B9-B5EE-BA29B26643CF}">
      <dgm:prSet/>
      <dgm:spPr/>
      <dgm:t>
        <a:bodyPr/>
        <a:lstStyle/>
        <a:p>
          <a:endParaRPr lang="zh-TW" altLang="en-US"/>
        </a:p>
      </dgm:t>
    </dgm:pt>
    <dgm:pt modelId="{3FD43D0C-5AA7-4E5D-9EFD-81743A30E9F5}">
      <dgm:prSet phldrT="[文字]" custT="1"/>
      <dgm:spPr/>
      <dgm:t>
        <a:bodyPr/>
        <a:lstStyle/>
        <a:p>
          <a:r>
            <a:rPr lang="zh-TW" altLang="en-US" sz="2400" dirty="0" smtClean="0"/>
            <a:t>例外：由著作人以外之人享有著作財產權</a:t>
          </a:r>
          <a:endParaRPr lang="zh-TW" altLang="en-US" sz="2400" dirty="0"/>
        </a:p>
      </dgm:t>
    </dgm:pt>
    <dgm:pt modelId="{2BBF8A83-CB2E-4D33-BC02-1C9844B6DD54}" type="parTrans" cxnId="{8BAEB672-D2E0-4935-9586-0BBD6167C546}">
      <dgm:prSet/>
      <dgm:spPr/>
      <dgm:t>
        <a:bodyPr/>
        <a:lstStyle/>
        <a:p>
          <a:endParaRPr lang="zh-TW" altLang="en-US"/>
        </a:p>
      </dgm:t>
    </dgm:pt>
    <dgm:pt modelId="{B2897CFB-4FD8-478D-B849-47F4F3E78EE5}" type="sibTrans" cxnId="{8BAEB672-D2E0-4935-9586-0BBD6167C546}">
      <dgm:prSet/>
      <dgm:spPr/>
      <dgm:t>
        <a:bodyPr/>
        <a:lstStyle/>
        <a:p>
          <a:endParaRPr lang="zh-TW" altLang="en-US"/>
        </a:p>
      </dgm:t>
    </dgm:pt>
    <dgm:pt modelId="{8EC720F9-4316-44DA-9286-92370C386B95}">
      <dgm:prSet phldrT="[文字]" custT="1"/>
      <dgm:spPr/>
      <dgm:t>
        <a:bodyPr/>
        <a:lstStyle/>
        <a:p>
          <a:r>
            <a:rPr lang="zh-TW" altLang="en-US" sz="2000" dirty="0" smtClean="0">
              <a:solidFill>
                <a:srgbClr val="0D24D1"/>
              </a:solidFill>
            </a:rPr>
            <a:t>例如：職務上完成之著作、出資聘人完成之著作、著作財產權之讓與</a:t>
          </a:r>
          <a:endParaRPr lang="zh-TW" altLang="en-US" sz="2000" dirty="0">
            <a:solidFill>
              <a:srgbClr val="0D24D1"/>
            </a:solidFill>
          </a:endParaRPr>
        </a:p>
      </dgm:t>
    </dgm:pt>
    <dgm:pt modelId="{79BF0660-EA14-41E9-B8DB-0E2B161622EF}" type="parTrans" cxnId="{C2CCB25A-448C-4366-AE01-C91177082848}">
      <dgm:prSet/>
      <dgm:spPr/>
      <dgm:t>
        <a:bodyPr/>
        <a:lstStyle/>
        <a:p>
          <a:endParaRPr lang="zh-TW" altLang="en-US"/>
        </a:p>
      </dgm:t>
    </dgm:pt>
    <dgm:pt modelId="{3DAA834E-E4E5-40F6-95ED-5CB1A5A2D41D}" type="sibTrans" cxnId="{C2CCB25A-448C-4366-AE01-C91177082848}">
      <dgm:prSet/>
      <dgm:spPr/>
      <dgm:t>
        <a:bodyPr/>
        <a:lstStyle/>
        <a:p>
          <a:endParaRPr lang="zh-TW" altLang="en-US"/>
        </a:p>
      </dgm:t>
    </dgm:pt>
    <dgm:pt modelId="{6F5AB5FE-A035-41B4-BB9B-DD4F97E3C0CB}" type="pres">
      <dgm:prSet presAssocID="{5CB61898-8BE6-420D-AC56-8CEABA45AC23}" presName="linear" presStyleCnt="0">
        <dgm:presLayoutVars>
          <dgm:animLvl val="lvl"/>
          <dgm:resizeHandles val="exact"/>
        </dgm:presLayoutVars>
      </dgm:prSet>
      <dgm:spPr/>
      <dgm:t>
        <a:bodyPr/>
        <a:lstStyle/>
        <a:p>
          <a:endParaRPr lang="zh-TW" altLang="en-US"/>
        </a:p>
      </dgm:t>
    </dgm:pt>
    <dgm:pt modelId="{BD291544-DB2F-41B9-8CF7-5BE3062724CB}" type="pres">
      <dgm:prSet presAssocID="{47757C77-270F-4871-9487-F42F056832A9}" presName="parentText" presStyleLbl="node1" presStyleIdx="0" presStyleCnt="1" custLinFactNeighborX="-3888" custLinFactNeighborY="-53792">
        <dgm:presLayoutVars>
          <dgm:chMax val="0"/>
          <dgm:bulletEnabled val="1"/>
        </dgm:presLayoutVars>
      </dgm:prSet>
      <dgm:spPr/>
      <dgm:t>
        <a:bodyPr/>
        <a:lstStyle/>
        <a:p>
          <a:endParaRPr lang="zh-TW" altLang="en-US"/>
        </a:p>
      </dgm:t>
    </dgm:pt>
    <dgm:pt modelId="{D6FD2360-4842-4FA5-8451-E4D18AA4706B}" type="pres">
      <dgm:prSet presAssocID="{47757C77-270F-4871-9487-F42F056832A9}" presName="childText" presStyleLbl="revTx" presStyleIdx="0" presStyleCnt="1" custScaleY="129213" custLinFactNeighborY="34266">
        <dgm:presLayoutVars>
          <dgm:bulletEnabled val="1"/>
        </dgm:presLayoutVars>
      </dgm:prSet>
      <dgm:spPr/>
      <dgm:t>
        <a:bodyPr/>
        <a:lstStyle/>
        <a:p>
          <a:endParaRPr lang="zh-TW" altLang="en-US"/>
        </a:p>
      </dgm:t>
    </dgm:pt>
  </dgm:ptLst>
  <dgm:cxnLst>
    <dgm:cxn modelId="{C2CCB25A-448C-4366-AE01-C91177082848}" srcId="{3FD43D0C-5AA7-4E5D-9EFD-81743A30E9F5}" destId="{8EC720F9-4316-44DA-9286-92370C386B95}" srcOrd="0" destOrd="0" parTransId="{79BF0660-EA14-41E9-B8DB-0E2B161622EF}" sibTransId="{3DAA834E-E4E5-40F6-95ED-5CB1A5A2D41D}"/>
    <dgm:cxn modelId="{19463E29-9F97-4770-904C-8BEA7B52F3A4}" type="presOf" srcId="{3FD43D0C-5AA7-4E5D-9EFD-81743A30E9F5}" destId="{D6FD2360-4842-4FA5-8451-E4D18AA4706B}" srcOrd="0" destOrd="1" presId="urn:microsoft.com/office/officeart/2005/8/layout/vList2"/>
    <dgm:cxn modelId="{8BAEB672-D2E0-4935-9586-0BBD6167C546}" srcId="{47757C77-270F-4871-9487-F42F056832A9}" destId="{3FD43D0C-5AA7-4E5D-9EFD-81743A30E9F5}" srcOrd="1" destOrd="0" parTransId="{2BBF8A83-CB2E-4D33-BC02-1C9844B6DD54}" sibTransId="{B2897CFB-4FD8-478D-B849-47F4F3E78EE5}"/>
    <dgm:cxn modelId="{C9C6B4EE-DCAF-4648-A8AD-2AAE6BCDC037}" type="presOf" srcId="{1375C2A1-C2D1-4D2E-98FF-FE6E1781D746}" destId="{D6FD2360-4842-4FA5-8451-E4D18AA4706B}" srcOrd="0" destOrd="0" presId="urn:microsoft.com/office/officeart/2005/8/layout/vList2"/>
    <dgm:cxn modelId="{D12D2141-4106-41B5-A47F-D9D99F6D7589}" srcId="{5CB61898-8BE6-420D-AC56-8CEABA45AC23}" destId="{47757C77-270F-4871-9487-F42F056832A9}" srcOrd="0" destOrd="0" parTransId="{39F3155D-55AA-4E9A-B923-70F39F70B8AA}" sibTransId="{298B69B0-B97D-4354-8689-0EF1B3029EB2}"/>
    <dgm:cxn modelId="{40A3A38F-0D26-4745-BF24-71FF5F260A82}" type="presOf" srcId="{8EC720F9-4316-44DA-9286-92370C386B95}" destId="{D6FD2360-4842-4FA5-8451-E4D18AA4706B}" srcOrd="0" destOrd="2" presId="urn:microsoft.com/office/officeart/2005/8/layout/vList2"/>
    <dgm:cxn modelId="{07B4960D-AAF9-4653-9A5E-FD0562329555}" type="presOf" srcId="{5CB61898-8BE6-420D-AC56-8CEABA45AC23}" destId="{6F5AB5FE-A035-41B4-BB9B-DD4F97E3C0CB}" srcOrd="0" destOrd="0" presId="urn:microsoft.com/office/officeart/2005/8/layout/vList2"/>
    <dgm:cxn modelId="{D593B0F4-0183-4B76-BDD1-4322519D8E4D}" type="presOf" srcId="{47757C77-270F-4871-9487-F42F056832A9}" destId="{BD291544-DB2F-41B9-8CF7-5BE3062724CB}" srcOrd="0" destOrd="0" presId="urn:microsoft.com/office/officeart/2005/8/layout/vList2"/>
    <dgm:cxn modelId="{B33B7410-A3D0-42B9-B5EE-BA29B26643CF}" srcId="{47757C77-270F-4871-9487-F42F056832A9}" destId="{1375C2A1-C2D1-4D2E-98FF-FE6E1781D746}" srcOrd="0" destOrd="0" parTransId="{958E3F0B-9F07-44AA-83CB-F146F76F20B1}" sibTransId="{BD08F49F-5D7E-4017-AEC1-988D16D3C9ED}"/>
    <dgm:cxn modelId="{D335A4FC-39DF-4978-8BE5-469D03713D66}" type="presParOf" srcId="{6F5AB5FE-A035-41B4-BB9B-DD4F97E3C0CB}" destId="{BD291544-DB2F-41B9-8CF7-5BE3062724CB}" srcOrd="0" destOrd="0" presId="urn:microsoft.com/office/officeart/2005/8/layout/vList2"/>
    <dgm:cxn modelId="{F23CDFF8-DC45-42B7-A0CE-7F66A019240A}" type="presParOf" srcId="{6F5AB5FE-A035-41B4-BB9B-DD4F97E3C0CB}" destId="{D6FD2360-4842-4FA5-8451-E4D18AA4706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5"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r>
            <a:rPr lang="zh-TW" altLang="en-US" sz="2800" dirty="0" smtClean="0"/>
            <a:t>公開發表權</a:t>
          </a:r>
          <a:endParaRPr lang="zh-TW" altLang="en-US" sz="2800" dirty="0"/>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53005EB1-1A21-4DF1-A169-0F3329B20863}">
      <dgm:prSet phldrT="[文字]"/>
      <dgm:spPr/>
      <dgm:t>
        <a:bodyPr/>
        <a:lstStyle/>
        <a:p>
          <a:r>
            <a:rPr lang="zh-TW" altLang="en-US" dirty="0" smtClean="0"/>
            <a:t>著作權法第</a:t>
          </a:r>
          <a:r>
            <a:rPr lang="en-US" altLang="zh-TW" dirty="0" smtClean="0"/>
            <a:t>15</a:t>
          </a:r>
          <a:r>
            <a:rPr lang="zh-TW" altLang="en-US" dirty="0" smtClean="0"/>
            <a:t>條</a:t>
          </a:r>
          <a:endParaRPr lang="zh-TW" altLang="en-US" dirty="0"/>
        </a:p>
      </dgm:t>
    </dgm:pt>
    <dgm:pt modelId="{B84574B6-77F0-4BBD-BBEA-FAA7397CF271}" type="parTrans" cxnId="{FFC3BF22-FEBB-4230-AEAD-0C1A72F9E67C}">
      <dgm:prSet/>
      <dgm:spPr/>
      <dgm:t>
        <a:bodyPr/>
        <a:lstStyle/>
        <a:p>
          <a:endParaRPr lang="zh-TW" altLang="en-US"/>
        </a:p>
      </dgm:t>
    </dgm:pt>
    <dgm:pt modelId="{873A4AE0-CAA9-4564-B972-41E99AE826DC}" type="sibTrans" cxnId="{FFC3BF22-FEBB-4230-AEAD-0C1A72F9E67C}">
      <dgm:prSet/>
      <dgm:spPr/>
      <dgm:t>
        <a:bodyPr/>
        <a:lstStyle/>
        <a:p>
          <a:endParaRPr lang="zh-TW" altLang="en-US"/>
        </a:p>
      </dgm:t>
    </dgm:pt>
    <dgm:pt modelId="{B610B28F-89A7-4AD3-B1CE-8A07DF73CE04}">
      <dgm:prSet phldrT="[文字]"/>
      <dgm:spPr/>
      <dgm:t>
        <a:bodyPr/>
        <a:lstStyle/>
        <a:p>
          <a:r>
            <a:rPr lang="zh-TW" altLang="en-US" dirty="0" smtClean="0"/>
            <a:t>著作人就其著作享有是否公表、何時公表及如何公表的權利</a:t>
          </a:r>
          <a:r>
            <a:rPr lang="en-US" altLang="zh-TW" dirty="0" smtClean="0"/>
            <a:t>(</a:t>
          </a:r>
          <a:r>
            <a:rPr lang="zh-TW" altLang="en-US" dirty="0" smtClean="0"/>
            <a:t>限於未公開發表之著作</a:t>
          </a:r>
          <a:r>
            <a:rPr lang="en-US" altLang="zh-TW" dirty="0" smtClean="0"/>
            <a:t>)</a:t>
          </a:r>
          <a:endParaRPr lang="zh-TW" altLang="en-US" dirty="0"/>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r>
            <a:rPr lang="zh-TW" altLang="en-US" sz="2800" dirty="0" smtClean="0"/>
            <a:t>姓名表示權</a:t>
          </a:r>
          <a:endParaRPr lang="zh-TW" altLang="en-US" sz="2800" dirty="0"/>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D5EFD637-D24F-4D01-8CF0-2B5003B2892F}">
      <dgm:prSet phldrT="[文字]"/>
      <dgm:spPr/>
      <dgm:t>
        <a:bodyPr/>
        <a:lstStyle/>
        <a:p>
          <a:r>
            <a:rPr lang="zh-TW" altLang="en-US" dirty="0" smtClean="0"/>
            <a:t>著作權法第</a:t>
          </a:r>
          <a:r>
            <a:rPr lang="en-US" altLang="zh-TW" dirty="0" smtClean="0"/>
            <a:t>16</a:t>
          </a:r>
          <a:r>
            <a:rPr lang="zh-TW" altLang="en-US" dirty="0" smtClean="0"/>
            <a:t>條</a:t>
          </a:r>
          <a:endParaRPr lang="zh-TW" altLang="en-US" dirty="0"/>
        </a:p>
      </dgm:t>
    </dgm:pt>
    <dgm:pt modelId="{574912F2-48F4-4EDA-B3C4-74AC373D235D}" type="parTrans" cxnId="{ACE21096-FDBB-4BE8-A973-1B8B002565E4}">
      <dgm:prSet/>
      <dgm:spPr/>
      <dgm:t>
        <a:bodyPr/>
        <a:lstStyle/>
        <a:p>
          <a:endParaRPr lang="zh-TW" altLang="en-US"/>
        </a:p>
      </dgm:t>
    </dgm:pt>
    <dgm:pt modelId="{F837553E-B3BF-4852-9CCA-48F02447CD5E}" type="sibTrans" cxnId="{ACE21096-FDBB-4BE8-A973-1B8B002565E4}">
      <dgm:prSet/>
      <dgm:spPr/>
      <dgm:t>
        <a:bodyPr/>
        <a:lstStyle/>
        <a:p>
          <a:endParaRPr lang="zh-TW" altLang="en-US"/>
        </a:p>
      </dgm:t>
    </dgm:pt>
    <dgm:pt modelId="{0D25A8A4-2DFE-40B7-A0EB-79E6AE5B601C}">
      <dgm:prSet phldrT="[文字]"/>
      <dgm:spPr/>
      <dgm:t>
        <a:bodyPr/>
        <a:lstStyle/>
        <a:p>
          <a:r>
            <a:rPr lang="zh-TW" altLang="en-US" b="1" dirty="0" smtClean="0"/>
            <a:t>著作人有表示其本名、別名或不具名的權利</a:t>
          </a:r>
          <a:endParaRPr lang="zh-TW" altLang="en-US" b="1" dirty="0"/>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r>
            <a:rPr lang="zh-TW" altLang="en-US" sz="2800" dirty="0" smtClean="0"/>
            <a:t>禁止不當改變權</a:t>
          </a:r>
          <a:endParaRPr lang="zh-TW" altLang="en-US" sz="2800" dirty="0"/>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9B913FD7-85E7-4AF2-BBB3-8CA8130B89CE}">
      <dgm:prSet phldrT="[文字]"/>
      <dgm:spPr/>
      <dgm:t>
        <a:bodyPr/>
        <a:lstStyle/>
        <a:p>
          <a:r>
            <a:rPr lang="zh-TW" altLang="en-US" dirty="0" smtClean="0"/>
            <a:t>著作權法第</a:t>
          </a:r>
          <a:r>
            <a:rPr lang="en-US" altLang="zh-TW" dirty="0" smtClean="0"/>
            <a:t>17 </a:t>
          </a:r>
          <a:r>
            <a:rPr lang="zh-TW" altLang="en-US" dirty="0" smtClean="0"/>
            <a:t>條</a:t>
          </a:r>
          <a:endParaRPr lang="zh-TW" altLang="en-US" dirty="0"/>
        </a:p>
      </dgm:t>
    </dgm:pt>
    <dgm:pt modelId="{5F986934-9A6E-493D-9C50-02DD25148FEC}" type="parTrans" cxnId="{FED5EF7D-F059-4ECC-B219-6EECAE663595}">
      <dgm:prSet/>
      <dgm:spPr/>
      <dgm:t>
        <a:bodyPr/>
        <a:lstStyle/>
        <a:p>
          <a:endParaRPr lang="zh-TW" altLang="en-US"/>
        </a:p>
      </dgm:t>
    </dgm:pt>
    <dgm:pt modelId="{23FC799A-E09F-4A44-AF90-63BFA239476D}" type="sibTrans" cxnId="{FED5EF7D-F059-4ECC-B219-6EECAE663595}">
      <dgm:prSet/>
      <dgm:spPr/>
      <dgm:t>
        <a:bodyPr/>
        <a:lstStyle/>
        <a:p>
          <a:endParaRPr lang="zh-TW" altLang="en-US"/>
        </a:p>
      </dgm:t>
    </dgm:pt>
    <dgm:pt modelId="{AA1EA162-8A29-4979-BCFC-30C71A5F4453}">
      <dgm:prSet phldrT="[文字]"/>
      <dgm:spPr/>
      <dgm:t>
        <a:bodyPr/>
        <a:lstStyle/>
        <a:p>
          <a:r>
            <a:rPr lang="zh-TW" altLang="en-US" dirty="0" smtClean="0"/>
            <a:t>著作人享有禁止他人以歪曲、割裂、竄改或其他方法改變其著作之內容、形式或名目致損害其名譽的權利。</a:t>
          </a:r>
          <a:endParaRPr lang="zh-TW" altLang="en-US" dirty="0"/>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60E4BCAC-2219-4B74-9430-79B940A247B4}"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881D79F-5082-457C-B8E6-EF0BB7B4FDD4}" type="pres">
      <dgm:prSet presAssocID="{219DC89E-5AF6-44A8-90D0-F42036E0598D}" presName="parentLin" presStyleCnt="0"/>
      <dgm:spPr/>
      <dgm:t>
        <a:bodyPr/>
        <a:lstStyle/>
        <a:p>
          <a:endParaRPr lang="zh-TW" altLang="en-US"/>
        </a:p>
      </dgm:t>
    </dgm:pt>
    <dgm:pt modelId="{68674E2B-7017-4C5D-AA46-CEFECE3887B4}" type="pres">
      <dgm:prSet presAssocID="{219DC89E-5AF6-44A8-90D0-F42036E0598D}" presName="parentLeftMargin" presStyleLbl="node1" presStyleIdx="0" presStyleCnt="3"/>
      <dgm:spPr/>
      <dgm:t>
        <a:bodyPr/>
        <a:lstStyle/>
        <a:p>
          <a:endParaRPr lang="zh-TW" altLang="en-US"/>
        </a:p>
      </dgm:t>
    </dgm:pt>
    <dgm:pt modelId="{F4779967-E441-4905-A22C-0DC5D59E548A}" type="pres">
      <dgm:prSet presAssocID="{219DC89E-5AF6-44A8-90D0-F42036E0598D}" presName="parentText" presStyleLbl="node1" presStyleIdx="0" presStyleCnt="3">
        <dgm:presLayoutVars>
          <dgm:chMax val="0"/>
          <dgm:bulletEnabled val="1"/>
        </dgm:presLayoutVars>
      </dgm:prSet>
      <dgm:spPr/>
      <dgm:t>
        <a:bodyPr/>
        <a:lstStyle/>
        <a:p>
          <a:endParaRPr lang="zh-TW" altLang="en-US"/>
        </a:p>
      </dgm:t>
    </dgm:pt>
    <dgm:pt modelId="{99D6A499-EA28-4041-9814-F1AF890A2855}" type="pres">
      <dgm:prSet presAssocID="{219DC89E-5AF6-44A8-90D0-F42036E0598D}" presName="negativeSpace" presStyleCnt="0"/>
      <dgm:spPr/>
      <dgm:t>
        <a:bodyPr/>
        <a:lstStyle/>
        <a:p>
          <a:endParaRPr lang="zh-TW" altLang="en-US"/>
        </a:p>
      </dgm:t>
    </dgm:pt>
    <dgm:pt modelId="{35E84566-1F50-411D-94C4-896A28ECD23F}" type="pres">
      <dgm:prSet presAssocID="{219DC89E-5AF6-44A8-90D0-F42036E0598D}" presName="childText" presStyleLbl="conFgAcc1" presStyleIdx="0" presStyleCnt="3">
        <dgm:presLayoutVars>
          <dgm:bulletEnabled val="1"/>
        </dgm:presLayoutVars>
      </dgm:prSet>
      <dgm:spPr/>
      <dgm:t>
        <a:bodyPr/>
        <a:lstStyle/>
        <a:p>
          <a:endParaRPr lang="zh-TW" altLang="en-US"/>
        </a:p>
      </dgm:t>
    </dgm:pt>
    <dgm:pt modelId="{F4B15D27-6B6C-4724-8191-6762E29357D9}" type="pres">
      <dgm:prSet presAssocID="{CFC7D81C-F93B-4F11-B709-83B410A6EBB9}" presName="spaceBetweenRectangles" presStyleCnt="0"/>
      <dgm:spPr/>
      <dgm:t>
        <a:bodyPr/>
        <a:lstStyle/>
        <a:p>
          <a:endParaRPr lang="zh-TW" altLang="en-US"/>
        </a:p>
      </dgm:t>
    </dgm:pt>
    <dgm:pt modelId="{05C4CA43-807A-48B0-940E-03E886D2BFC4}" type="pres">
      <dgm:prSet presAssocID="{3F5C50A6-412C-473D-9822-F6B4EF4796A2}" presName="parentLin" presStyleCnt="0"/>
      <dgm:spPr/>
      <dgm:t>
        <a:bodyPr/>
        <a:lstStyle/>
        <a:p>
          <a:endParaRPr lang="zh-TW" altLang="en-US"/>
        </a:p>
      </dgm:t>
    </dgm:pt>
    <dgm:pt modelId="{1EA89E73-C956-4965-901F-4E8AC7E4505E}" type="pres">
      <dgm:prSet presAssocID="{3F5C50A6-412C-473D-9822-F6B4EF4796A2}" presName="parentLeftMargin" presStyleLbl="node1" presStyleIdx="0" presStyleCnt="3"/>
      <dgm:spPr/>
      <dgm:t>
        <a:bodyPr/>
        <a:lstStyle/>
        <a:p>
          <a:endParaRPr lang="zh-TW" altLang="en-US"/>
        </a:p>
      </dgm:t>
    </dgm:pt>
    <dgm:pt modelId="{7D944620-669F-4483-981E-21B878A16592}" type="pres">
      <dgm:prSet presAssocID="{3F5C50A6-412C-473D-9822-F6B4EF4796A2}" presName="parentText" presStyleLbl="node1" presStyleIdx="1" presStyleCnt="3">
        <dgm:presLayoutVars>
          <dgm:chMax val="0"/>
          <dgm:bulletEnabled val="1"/>
        </dgm:presLayoutVars>
      </dgm:prSet>
      <dgm:spPr/>
      <dgm:t>
        <a:bodyPr/>
        <a:lstStyle/>
        <a:p>
          <a:endParaRPr lang="zh-TW" altLang="en-US"/>
        </a:p>
      </dgm:t>
    </dgm:pt>
    <dgm:pt modelId="{9D555CF4-03BE-428F-8CE6-49B780E00DBE}" type="pres">
      <dgm:prSet presAssocID="{3F5C50A6-412C-473D-9822-F6B4EF4796A2}" presName="negativeSpace" presStyleCnt="0"/>
      <dgm:spPr/>
      <dgm:t>
        <a:bodyPr/>
        <a:lstStyle/>
        <a:p>
          <a:endParaRPr lang="zh-TW" altLang="en-US"/>
        </a:p>
      </dgm:t>
    </dgm:pt>
    <dgm:pt modelId="{BC0976D0-8AB9-4F8B-B330-23FDE5FA4BE9}" type="pres">
      <dgm:prSet presAssocID="{3F5C50A6-412C-473D-9822-F6B4EF4796A2}" presName="childText" presStyleLbl="conFgAcc1" presStyleIdx="1" presStyleCnt="3">
        <dgm:presLayoutVars>
          <dgm:bulletEnabled val="1"/>
        </dgm:presLayoutVars>
      </dgm:prSet>
      <dgm:spPr/>
      <dgm:t>
        <a:bodyPr/>
        <a:lstStyle/>
        <a:p>
          <a:endParaRPr lang="zh-TW" altLang="en-US"/>
        </a:p>
      </dgm:t>
    </dgm:pt>
    <dgm:pt modelId="{31334631-2CD1-42E7-AC82-9F1360DC5021}" type="pres">
      <dgm:prSet presAssocID="{DB3D112A-7FAE-47C5-92A5-5CBFE69B557D}" presName="spaceBetweenRectangles" presStyleCnt="0"/>
      <dgm:spPr/>
      <dgm:t>
        <a:bodyPr/>
        <a:lstStyle/>
        <a:p>
          <a:endParaRPr lang="zh-TW" altLang="en-US"/>
        </a:p>
      </dgm:t>
    </dgm:pt>
    <dgm:pt modelId="{570976A6-57E7-43E0-8A20-69A04C16841F}" type="pres">
      <dgm:prSet presAssocID="{AF8AF421-5E3F-43EC-A14E-EFF4F9F7368D}" presName="parentLin" presStyleCnt="0"/>
      <dgm:spPr/>
      <dgm:t>
        <a:bodyPr/>
        <a:lstStyle/>
        <a:p>
          <a:endParaRPr lang="zh-TW" altLang="en-US"/>
        </a:p>
      </dgm:t>
    </dgm:pt>
    <dgm:pt modelId="{C19A86B6-635B-4853-AAF2-85D9E86DCD69}" type="pres">
      <dgm:prSet presAssocID="{AF8AF421-5E3F-43EC-A14E-EFF4F9F7368D}" presName="parentLeftMargin" presStyleLbl="node1" presStyleIdx="1" presStyleCnt="3"/>
      <dgm:spPr/>
      <dgm:t>
        <a:bodyPr/>
        <a:lstStyle/>
        <a:p>
          <a:endParaRPr lang="zh-TW" altLang="en-US"/>
        </a:p>
      </dgm:t>
    </dgm:pt>
    <dgm:pt modelId="{1448F0E7-171E-4B52-A78C-93D97199D4FD}" type="pres">
      <dgm:prSet presAssocID="{AF8AF421-5E3F-43EC-A14E-EFF4F9F7368D}" presName="parentText" presStyleLbl="node1" presStyleIdx="2" presStyleCnt="3">
        <dgm:presLayoutVars>
          <dgm:chMax val="0"/>
          <dgm:bulletEnabled val="1"/>
        </dgm:presLayoutVars>
      </dgm:prSet>
      <dgm:spPr/>
      <dgm:t>
        <a:bodyPr/>
        <a:lstStyle/>
        <a:p>
          <a:endParaRPr lang="zh-TW" altLang="en-US"/>
        </a:p>
      </dgm:t>
    </dgm:pt>
    <dgm:pt modelId="{5C1B9CF9-7ECD-43E9-8D7E-2454A8131852}" type="pres">
      <dgm:prSet presAssocID="{AF8AF421-5E3F-43EC-A14E-EFF4F9F7368D}" presName="negativeSpace" presStyleCnt="0"/>
      <dgm:spPr/>
      <dgm:t>
        <a:bodyPr/>
        <a:lstStyle/>
        <a:p>
          <a:endParaRPr lang="zh-TW" altLang="en-US"/>
        </a:p>
      </dgm:t>
    </dgm:pt>
    <dgm:pt modelId="{6552FAEB-D327-4014-A05A-81137023F1CE}" type="pres">
      <dgm:prSet presAssocID="{AF8AF421-5E3F-43EC-A14E-EFF4F9F7368D}" presName="childText" presStyleLbl="conFgAcc1" presStyleIdx="2" presStyleCnt="3">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1" destOrd="0" parTransId="{92416431-CA85-4FE3-A3E8-411F20A21A78}" sibTransId="{E3FCDF07-4779-41F2-90F0-40FE2E0D50FB}"/>
    <dgm:cxn modelId="{E7A1A298-CA8E-4C1A-BCB8-0D04C7F08FC9}" type="presOf" srcId="{3F5C50A6-412C-473D-9822-F6B4EF4796A2}" destId="{7D944620-669F-4483-981E-21B878A16592}" srcOrd="1" destOrd="0" presId="urn:microsoft.com/office/officeart/2005/8/layout/list1"/>
    <dgm:cxn modelId="{E65EA270-F1BD-4C51-9F79-18DAF2320D60}" type="presOf" srcId="{3F5C50A6-412C-473D-9822-F6B4EF4796A2}" destId="{1EA89E73-C956-4965-901F-4E8AC7E4505E}" srcOrd="0" destOrd="0" presId="urn:microsoft.com/office/officeart/2005/8/layout/list1"/>
    <dgm:cxn modelId="{B74BACB1-ED04-4642-B34E-0E7E12213360}" type="presOf" srcId="{B610B28F-89A7-4AD3-B1CE-8A07DF73CE04}" destId="{35E84566-1F50-411D-94C4-896A28ECD23F}" srcOrd="0" destOrd="1" presId="urn:microsoft.com/office/officeart/2005/8/layout/list1"/>
    <dgm:cxn modelId="{EA2CDDF8-FD10-4264-BD51-942365F8033D}" type="presOf" srcId="{AF8AF421-5E3F-43EC-A14E-EFF4F9F7368D}" destId="{C19A86B6-635B-4853-AAF2-85D9E86DCD69}" srcOrd="0" destOrd="0" presId="urn:microsoft.com/office/officeart/2005/8/layout/list1"/>
    <dgm:cxn modelId="{94C5F018-0D2D-48CD-A296-F29895512774}" type="presOf" srcId="{9B913FD7-85E7-4AF2-BBB3-8CA8130B89CE}" destId="{6552FAEB-D327-4014-A05A-81137023F1CE}" srcOrd="0" destOrd="0" presId="urn:microsoft.com/office/officeart/2005/8/layout/list1"/>
    <dgm:cxn modelId="{D560B9EC-1A98-45FF-9A28-96246B4DB129}" type="presOf" srcId="{B29FCD04-2832-41EE-8FAE-ADF6D1967121}" destId="{60E4BCAC-2219-4B74-9430-79B940A247B4}"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01895B00-4C44-4462-830E-B8F77C79B8AE}" srcId="{B29FCD04-2832-41EE-8FAE-ADF6D1967121}" destId="{AF8AF421-5E3F-43EC-A14E-EFF4F9F7368D}" srcOrd="2" destOrd="0" parTransId="{6DE6DA00-9C48-4049-96C9-06CFC1DA70D4}" sibTransId="{44EE2140-05FC-49AB-845B-7069D6C5E808}"/>
    <dgm:cxn modelId="{FED5EF7D-F059-4ECC-B219-6EECAE663595}" srcId="{AF8AF421-5E3F-43EC-A14E-EFF4F9F7368D}" destId="{9B913FD7-85E7-4AF2-BBB3-8CA8130B89CE}" srcOrd="0" destOrd="0" parTransId="{5F986934-9A6E-493D-9C50-02DD25148FEC}" sibTransId="{23FC799A-E09F-4A44-AF90-63BFA239476D}"/>
    <dgm:cxn modelId="{6DB64860-1775-4964-BAC1-6F1741B138CF}" srcId="{3F5C50A6-412C-473D-9822-F6B4EF4796A2}" destId="{0D25A8A4-2DFE-40B7-A0EB-79E6AE5B601C}" srcOrd="1" destOrd="0" parTransId="{730CBD90-D985-435A-A3EC-B7DD886005A9}" sibTransId="{36E9D623-0897-4719-8253-9D4DCEB8D88F}"/>
    <dgm:cxn modelId="{88F721E9-261C-4186-970A-367FDE9CD1C9}" type="presOf" srcId="{219DC89E-5AF6-44A8-90D0-F42036E0598D}" destId="{F4779967-E441-4905-A22C-0DC5D59E548A}" srcOrd="1" destOrd="0" presId="urn:microsoft.com/office/officeart/2005/8/layout/list1"/>
    <dgm:cxn modelId="{BD934791-A813-436D-9C17-49414E734E15}" type="presOf" srcId="{AF8AF421-5E3F-43EC-A14E-EFF4F9F7368D}" destId="{1448F0E7-171E-4B52-A78C-93D97199D4FD}" srcOrd="1" destOrd="0" presId="urn:microsoft.com/office/officeart/2005/8/layout/list1"/>
    <dgm:cxn modelId="{FFC3BF22-FEBB-4230-AEAD-0C1A72F9E67C}" srcId="{219DC89E-5AF6-44A8-90D0-F42036E0598D}" destId="{53005EB1-1A21-4DF1-A169-0F3329B20863}" srcOrd="0" destOrd="0" parTransId="{B84574B6-77F0-4BBD-BBEA-FAA7397CF271}" sibTransId="{873A4AE0-CAA9-4564-B972-41E99AE826DC}"/>
    <dgm:cxn modelId="{A31659DA-C6C8-4BB4-9137-1647E392E66C}" srcId="{219DC89E-5AF6-44A8-90D0-F42036E0598D}" destId="{B610B28F-89A7-4AD3-B1CE-8A07DF73CE04}" srcOrd="1" destOrd="0" parTransId="{0C85151C-E2CC-4639-83A8-9186C4EAD2D8}" sibTransId="{B25FF970-FCB5-44F9-848C-EBED78059E65}"/>
    <dgm:cxn modelId="{16AD6A45-5ABD-4A77-AC0A-967CEC79BB29}" type="presOf" srcId="{AA1EA162-8A29-4979-BCFC-30C71A5F4453}" destId="{6552FAEB-D327-4014-A05A-81137023F1CE}" srcOrd="0" destOrd="1" presId="urn:microsoft.com/office/officeart/2005/8/layout/list1"/>
    <dgm:cxn modelId="{ACE21096-FDBB-4BE8-A973-1B8B002565E4}" srcId="{3F5C50A6-412C-473D-9822-F6B4EF4796A2}" destId="{D5EFD637-D24F-4D01-8CF0-2B5003B2892F}" srcOrd="0" destOrd="0" parTransId="{574912F2-48F4-4EDA-B3C4-74AC373D235D}" sibTransId="{F837553E-B3BF-4852-9CCA-48F02447CD5E}"/>
    <dgm:cxn modelId="{DBEF0166-A106-42E8-8616-520FCADB44CB}" srcId="{B29FCD04-2832-41EE-8FAE-ADF6D1967121}" destId="{3F5C50A6-412C-473D-9822-F6B4EF4796A2}" srcOrd="1" destOrd="0" parTransId="{8B71498D-3346-41EF-85BA-1AF44F67F036}" sibTransId="{DB3D112A-7FAE-47C5-92A5-5CBFE69B557D}"/>
    <dgm:cxn modelId="{A4C44B49-1876-4D18-AE39-F12484C33A26}" type="presOf" srcId="{53005EB1-1A21-4DF1-A169-0F3329B20863}" destId="{35E84566-1F50-411D-94C4-896A28ECD23F}" srcOrd="0" destOrd="0" presId="urn:microsoft.com/office/officeart/2005/8/layout/list1"/>
    <dgm:cxn modelId="{22DBD29F-29AE-4931-84A3-7AEBFC237492}" type="presOf" srcId="{0D25A8A4-2DFE-40B7-A0EB-79E6AE5B601C}" destId="{BC0976D0-8AB9-4F8B-B330-23FDE5FA4BE9}" srcOrd="0" destOrd="1" presId="urn:microsoft.com/office/officeart/2005/8/layout/list1"/>
    <dgm:cxn modelId="{07201F20-2C23-4767-9E0F-DE7D0E5A0568}" type="presOf" srcId="{219DC89E-5AF6-44A8-90D0-F42036E0598D}" destId="{68674E2B-7017-4C5D-AA46-CEFECE3887B4}" srcOrd="0" destOrd="0" presId="urn:microsoft.com/office/officeart/2005/8/layout/list1"/>
    <dgm:cxn modelId="{F89C4CB2-DBA5-4D1B-BA26-19CFC9BA8466}" type="presOf" srcId="{D5EFD637-D24F-4D01-8CF0-2B5003B2892F}" destId="{BC0976D0-8AB9-4F8B-B330-23FDE5FA4BE9}" srcOrd="0" destOrd="0" presId="urn:microsoft.com/office/officeart/2005/8/layout/list1"/>
    <dgm:cxn modelId="{3EA8C20A-F42D-4B31-9C64-AEDDFE93BC9F}" type="presParOf" srcId="{60E4BCAC-2219-4B74-9430-79B940A247B4}" destId="{2881D79F-5082-457C-B8E6-EF0BB7B4FDD4}" srcOrd="0" destOrd="0" presId="urn:microsoft.com/office/officeart/2005/8/layout/list1"/>
    <dgm:cxn modelId="{D0D64B97-0362-420B-A97F-1C99BBCA1556}" type="presParOf" srcId="{2881D79F-5082-457C-B8E6-EF0BB7B4FDD4}" destId="{68674E2B-7017-4C5D-AA46-CEFECE3887B4}" srcOrd="0" destOrd="0" presId="urn:microsoft.com/office/officeart/2005/8/layout/list1"/>
    <dgm:cxn modelId="{71A20246-309C-446F-BDBB-984B804DF76A}" type="presParOf" srcId="{2881D79F-5082-457C-B8E6-EF0BB7B4FDD4}" destId="{F4779967-E441-4905-A22C-0DC5D59E548A}" srcOrd="1" destOrd="0" presId="urn:microsoft.com/office/officeart/2005/8/layout/list1"/>
    <dgm:cxn modelId="{806F4F55-FCC1-402A-A71D-31D02A208109}" type="presParOf" srcId="{60E4BCAC-2219-4B74-9430-79B940A247B4}" destId="{99D6A499-EA28-4041-9814-F1AF890A2855}" srcOrd="1" destOrd="0" presId="urn:microsoft.com/office/officeart/2005/8/layout/list1"/>
    <dgm:cxn modelId="{99DACA80-4819-46E3-94F8-89E2A69A57F5}" type="presParOf" srcId="{60E4BCAC-2219-4B74-9430-79B940A247B4}" destId="{35E84566-1F50-411D-94C4-896A28ECD23F}" srcOrd="2" destOrd="0" presId="urn:microsoft.com/office/officeart/2005/8/layout/list1"/>
    <dgm:cxn modelId="{8965FF83-58CF-4877-869F-FAD6306398E8}" type="presParOf" srcId="{60E4BCAC-2219-4B74-9430-79B940A247B4}" destId="{F4B15D27-6B6C-4724-8191-6762E29357D9}" srcOrd="3" destOrd="0" presId="urn:microsoft.com/office/officeart/2005/8/layout/list1"/>
    <dgm:cxn modelId="{3CD6EF29-61DA-461F-BC8A-259E09B10E2C}" type="presParOf" srcId="{60E4BCAC-2219-4B74-9430-79B940A247B4}" destId="{05C4CA43-807A-48B0-940E-03E886D2BFC4}" srcOrd="4" destOrd="0" presId="urn:microsoft.com/office/officeart/2005/8/layout/list1"/>
    <dgm:cxn modelId="{6EA2EBC4-EFAB-4A7F-8B61-D38E101C83C2}" type="presParOf" srcId="{05C4CA43-807A-48B0-940E-03E886D2BFC4}" destId="{1EA89E73-C956-4965-901F-4E8AC7E4505E}" srcOrd="0" destOrd="0" presId="urn:microsoft.com/office/officeart/2005/8/layout/list1"/>
    <dgm:cxn modelId="{E74C2BA3-03D1-4106-890A-72DFA93823B6}" type="presParOf" srcId="{05C4CA43-807A-48B0-940E-03E886D2BFC4}" destId="{7D944620-669F-4483-981E-21B878A16592}" srcOrd="1" destOrd="0" presId="urn:microsoft.com/office/officeart/2005/8/layout/list1"/>
    <dgm:cxn modelId="{959ED8D8-8E3E-4E50-8BB5-6DCCC62CDA6F}" type="presParOf" srcId="{60E4BCAC-2219-4B74-9430-79B940A247B4}" destId="{9D555CF4-03BE-428F-8CE6-49B780E00DBE}" srcOrd="5" destOrd="0" presId="urn:microsoft.com/office/officeart/2005/8/layout/list1"/>
    <dgm:cxn modelId="{FF265B1B-93D3-4EF8-A86F-42F70531F908}" type="presParOf" srcId="{60E4BCAC-2219-4B74-9430-79B940A247B4}" destId="{BC0976D0-8AB9-4F8B-B330-23FDE5FA4BE9}" srcOrd="6" destOrd="0" presId="urn:microsoft.com/office/officeart/2005/8/layout/list1"/>
    <dgm:cxn modelId="{93B7FBC9-4E64-4A98-B605-694D54EEEA33}" type="presParOf" srcId="{60E4BCAC-2219-4B74-9430-79B940A247B4}" destId="{31334631-2CD1-42E7-AC82-9F1360DC5021}" srcOrd="7" destOrd="0" presId="urn:microsoft.com/office/officeart/2005/8/layout/list1"/>
    <dgm:cxn modelId="{4A31D2E9-8565-44E5-8BDB-C6F19CDC0FCF}" type="presParOf" srcId="{60E4BCAC-2219-4B74-9430-79B940A247B4}" destId="{570976A6-57E7-43E0-8A20-69A04C16841F}" srcOrd="8" destOrd="0" presId="urn:microsoft.com/office/officeart/2005/8/layout/list1"/>
    <dgm:cxn modelId="{92A3AA9E-7518-436D-B527-C73E2BC9691F}" type="presParOf" srcId="{570976A6-57E7-43E0-8A20-69A04C16841F}" destId="{C19A86B6-635B-4853-AAF2-85D9E86DCD69}" srcOrd="0" destOrd="0" presId="urn:microsoft.com/office/officeart/2005/8/layout/list1"/>
    <dgm:cxn modelId="{76B313DD-827F-43A9-889B-B12D36FDCD77}" type="presParOf" srcId="{570976A6-57E7-43E0-8A20-69A04C16841F}" destId="{1448F0E7-171E-4B52-A78C-93D97199D4FD}" srcOrd="1" destOrd="0" presId="urn:microsoft.com/office/officeart/2005/8/layout/list1"/>
    <dgm:cxn modelId="{03C8267A-FFD4-4CA2-98E5-234D967355FB}" type="presParOf" srcId="{60E4BCAC-2219-4B74-9430-79B940A247B4}" destId="{5C1B9CF9-7ECD-43E9-8D7E-2454A8131852}" srcOrd="9" destOrd="0" presId="urn:microsoft.com/office/officeart/2005/8/layout/list1"/>
    <dgm:cxn modelId="{BBB174B2-3A1C-4B85-B632-46CCF20066E2}" type="presParOf" srcId="{60E4BCAC-2219-4B74-9430-79B940A247B4}" destId="{6552FAEB-D327-4014-A05A-81137023F1C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03AA16-C7BD-405B-BAAE-20CF8D01E68F}"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6C5E7813-53B3-4CB1-B84C-00DEF0249C0E}">
      <dgm:prSet phldrT="[文字]" custT="1"/>
      <dgm:spPr/>
      <dgm:t>
        <a:bodyPr/>
        <a:lstStyle/>
        <a:p>
          <a:r>
            <a:rPr lang="zh-TW" altLang="en-US" sz="2200" dirty="0" smtClean="0"/>
            <a:t>公開播送─廣播電台、電視台播放廣播、電視節目</a:t>
          </a:r>
          <a:endParaRPr lang="en-US" altLang="zh-TW" sz="2200" dirty="0" smtClean="0"/>
        </a:p>
      </dgm:t>
    </dgm:pt>
    <dgm:pt modelId="{13C5ABDA-1DE8-4FE4-B7FB-F8ED71A5A13C}" type="parTrans" cxnId="{E8EF6653-1E22-4B0E-BF58-97B129B4DC95}">
      <dgm:prSet/>
      <dgm:spPr/>
      <dgm:t>
        <a:bodyPr/>
        <a:lstStyle/>
        <a:p>
          <a:endParaRPr lang="zh-TW" altLang="en-US" sz="1800"/>
        </a:p>
      </dgm:t>
    </dgm:pt>
    <dgm:pt modelId="{8087F556-083D-4DB1-8823-AE3941E9A6DB}" type="sibTrans" cxnId="{E8EF6653-1E22-4B0E-BF58-97B129B4DC95}">
      <dgm:prSet/>
      <dgm:spPr/>
      <dgm:t>
        <a:bodyPr/>
        <a:lstStyle/>
        <a:p>
          <a:endParaRPr lang="zh-TW" altLang="en-US" sz="1800"/>
        </a:p>
      </dgm:t>
    </dgm:pt>
    <dgm:pt modelId="{DDEB4F2E-B045-4EB3-8214-A9D96799F9F4}">
      <dgm:prSet phldrT="[文字]" custT="1"/>
      <dgm:spPr/>
      <dgm:t>
        <a:bodyPr/>
        <a:lstStyle/>
        <a:p>
          <a:r>
            <a:rPr lang="zh-TW" altLang="en-US" sz="2200" dirty="0" smtClean="0"/>
            <a:t>公開上映─圖書館視聽室放映影片</a:t>
          </a:r>
          <a:endParaRPr lang="zh-TW" altLang="en-US" sz="2200" dirty="0"/>
        </a:p>
      </dgm:t>
    </dgm:pt>
    <dgm:pt modelId="{DAE366BD-60F2-4036-814A-2A5C25C62860}" type="parTrans" cxnId="{F9305AEB-64F0-49C1-A207-5797EDA56C8F}">
      <dgm:prSet/>
      <dgm:spPr/>
      <dgm:t>
        <a:bodyPr/>
        <a:lstStyle/>
        <a:p>
          <a:endParaRPr lang="zh-TW" altLang="en-US" sz="1800"/>
        </a:p>
      </dgm:t>
    </dgm:pt>
    <dgm:pt modelId="{170E7AA0-E181-4FF5-ABA4-368075C77603}" type="sibTrans" cxnId="{F9305AEB-64F0-49C1-A207-5797EDA56C8F}">
      <dgm:prSet/>
      <dgm:spPr/>
      <dgm:t>
        <a:bodyPr/>
        <a:lstStyle/>
        <a:p>
          <a:endParaRPr lang="zh-TW" altLang="en-US" sz="1800"/>
        </a:p>
      </dgm:t>
    </dgm:pt>
    <dgm:pt modelId="{DCBE592C-B1B5-4E24-A8A7-5F715BF5E523}">
      <dgm:prSet phldrT="[文字]" custT="1"/>
      <dgm:spPr/>
      <dgm:t>
        <a:bodyPr/>
        <a:lstStyle/>
        <a:p>
          <a:r>
            <a:rPr lang="zh-TW" altLang="en-US" sz="2200" dirty="0" smtClean="0"/>
            <a:t>公開演出─歌手於演唱會上歌唱、在餐廳播放</a:t>
          </a:r>
          <a:r>
            <a:rPr lang="en-US" altLang="zh-TW" sz="2200" dirty="0" smtClean="0"/>
            <a:t>CD</a:t>
          </a:r>
          <a:r>
            <a:rPr lang="zh-TW" altLang="en-US" sz="2200" dirty="0" smtClean="0"/>
            <a:t>音樂</a:t>
          </a:r>
          <a:endParaRPr lang="zh-TW" altLang="en-US" sz="2200" dirty="0"/>
        </a:p>
      </dgm:t>
    </dgm:pt>
    <dgm:pt modelId="{AAD0F4B4-5AFF-4C49-B6A6-812BA33FDE12}" type="parTrans" cxnId="{29D2DFAE-C0CD-45C4-B5B3-994C93EB4C30}">
      <dgm:prSet/>
      <dgm:spPr/>
      <dgm:t>
        <a:bodyPr/>
        <a:lstStyle/>
        <a:p>
          <a:endParaRPr lang="zh-TW" altLang="en-US" sz="1800"/>
        </a:p>
      </dgm:t>
    </dgm:pt>
    <dgm:pt modelId="{DDF14CC0-8252-4A8F-B9CC-773A80C0167A}" type="sibTrans" cxnId="{29D2DFAE-C0CD-45C4-B5B3-994C93EB4C30}">
      <dgm:prSet/>
      <dgm:spPr/>
      <dgm:t>
        <a:bodyPr/>
        <a:lstStyle/>
        <a:p>
          <a:endParaRPr lang="zh-TW" altLang="en-US" sz="1800"/>
        </a:p>
      </dgm:t>
    </dgm:pt>
    <dgm:pt modelId="{F420ADF0-2FFB-4E6D-AD03-0FAC8F114E52}">
      <dgm:prSet phldrT="[文字]" custT="1"/>
      <dgm:spPr/>
      <dgm:t>
        <a:bodyPr/>
        <a:lstStyle/>
        <a:p>
          <a:r>
            <a:rPr lang="zh-TW" altLang="en-US" sz="2200" dirty="0" smtClean="0"/>
            <a:t>改作─將金庸的射雕英雄傳改拍成電影</a:t>
          </a:r>
          <a:endParaRPr lang="zh-TW" altLang="en-US" sz="2200" dirty="0"/>
        </a:p>
      </dgm:t>
    </dgm:pt>
    <dgm:pt modelId="{4FDDD047-16DC-4A62-B63F-3EC37FAFF14A}" type="parTrans" cxnId="{C2952D92-C1C7-4EFA-A478-17DB5B4EA4A4}">
      <dgm:prSet/>
      <dgm:spPr/>
      <dgm:t>
        <a:bodyPr/>
        <a:lstStyle/>
        <a:p>
          <a:endParaRPr lang="zh-TW" altLang="en-US" sz="1800"/>
        </a:p>
      </dgm:t>
    </dgm:pt>
    <dgm:pt modelId="{CF14F227-A563-40B3-8630-107FA3B6DE54}" type="sibTrans" cxnId="{C2952D92-C1C7-4EFA-A478-17DB5B4EA4A4}">
      <dgm:prSet/>
      <dgm:spPr/>
      <dgm:t>
        <a:bodyPr/>
        <a:lstStyle/>
        <a:p>
          <a:endParaRPr lang="zh-TW" altLang="en-US" sz="1800"/>
        </a:p>
      </dgm:t>
    </dgm:pt>
    <dgm:pt modelId="{E5E10DC0-5B29-4093-AC36-E19643E6F483}">
      <dgm:prSet phldrT="[文字]" custT="1"/>
      <dgm:spPr/>
      <dgm:t>
        <a:bodyPr/>
        <a:lstStyle/>
        <a:p>
          <a:r>
            <a:rPr lang="zh-TW" altLang="en-US" sz="2200" dirty="0" smtClean="0"/>
            <a:t>公開傳輸─上傳相片、音樂到網頁上</a:t>
          </a:r>
          <a:endParaRPr lang="en-US" altLang="zh-TW" sz="2200" dirty="0" smtClean="0"/>
        </a:p>
      </dgm:t>
    </dgm:pt>
    <dgm:pt modelId="{130E9887-7362-49A6-88C7-4C36AC92616C}" type="parTrans" cxnId="{AF8FE2E5-2542-4DFC-95D0-D98DF550ED50}">
      <dgm:prSet/>
      <dgm:spPr/>
      <dgm:t>
        <a:bodyPr/>
        <a:lstStyle/>
        <a:p>
          <a:endParaRPr lang="zh-TW" altLang="en-US" sz="1800"/>
        </a:p>
      </dgm:t>
    </dgm:pt>
    <dgm:pt modelId="{AA306E63-6FA2-41FA-8DF8-1C317264EE97}" type="sibTrans" cxnId="{AF8FE2E5-2542-4DFC-95D0-D98DF550ED50}">
      <dgm:prSet/>
      <dgm:spPr/>
      <dgm:t>
        <a:bodyPr/>
        <a:lstStyle/>
        <a:p>
          <a:endParaRPr lang="zh-TW" altLang="en-US" sz="1800"/>
        </a:p>
      </dgm:t>
    </dgm:pt>
    <dgm:pt modelId="{7ED2E7E7-A0B4-445B-A538-A5C1A9BD408D}" type="pres">
      <dgm:prSet presAssocID="{8903AA16-C7BD-405B-BAAE-20CF8D01E68F}" presName="linear" presStyleCnt="0">
        <dgm:presLayoutVars>
          <dgm:dir/>
          <dgm:animLvl val="lvl"/>
          <dgm:resizeHandles val="exact"/>
        </dgm:presLayoutVars>
      </dgm:prSet>
      <dgm:spPr/>
      <dgm:t>
        <a:bodyPr/>
        <a:lstStyle/>
        <a:p>
          <a:endParaRPr lang="zh-TW" altLang="en-US"/>
        </a:p>
      </dgm:t>
    </dgm:pt>
    <dgm:pt modelId="{D5B32B7C-B900-4AF0-9076-B4BBBF7447E3}" type="pres">
      <dgm:prSet presAssocID="{DDEB4F2E-B045-4EB3-8214-A9D96799F9F4}" presName="parentLin" presStyleCnt="0"/>
      <dgm:spPr/>
      <dgm:t>
        <a:bodyPr/>
        <a:lstStyle/>
        <a:p>
          <a:endParaRPr lang="zh-TW" altLang="en-US"/>
        </a:p>
      </dgm:t>
    </dgm:pt>
    <dgm:pt modelId="{011DFB71-BB8C-4B88-A59D-4795A15937F9}" type="pres">
      <dgm:prSet presAssocID="{DDEB4F2E-B045-4EB3-8214-A9D96799F9F4}" presName="parentLeftMargin" presStyleLbl="node1" presStyleIdx="0" presStyleCnt="5"/>
      <dgm:spPr/>
      <dgm:t>
        <a:bodyPr/>
        <a:lstStyle/>
        <a:p>
          <a:endParaRPr lang="zh-TW" altLang="en-US"/>
        </a:p>
      </dgm:t>
    </dgm:pt>
    <dgm:pt modelId="{26002AF0-59AF-4468-996E-D93BA2AECB19}" type="pres">
      <dgm:prSet presAssocID="{DDEB4F2E-B045-4EB3-8214-A9D96799F9F4}" presName="parentText" presStyleLbl="node1" presStyleIdx="0" presStyleCnt="5" custScaleX="130082">
        <dgm:presLayoutVars>
          <dgm:chMax val="0"/>
          <dgm:bulletEnabled val="1"/>
        </dgm:presLayoutVars>
      </dgm:prSet>
      <dgm:spPr/>
      <dgm:t>
        <a:bodyPr/>
        <a:lstStyle/>
        <a:p>
          <a:endParaRPr lang="zh-TW" altLang="en-US"/>
        </a:p>
      </dgm:t>
    </dgm:pt>
    <dgm:pt modelId="{9B02B429-B7BC-4E8E-8272-3E717E1F958F}" type="pres">
      <dgm:prSet presAssocID="{DDEB4F2E-B045-4EB3-8214-A9D96799F9F4}" presName="negativeSpace" presStyleCnt="0"/>
      <dgm:spPr/>
      <dgm:t>
        <a:bodyPr/>
        <a:lstStyle/>
        <a:p>
          <a:endParaRPr lang="zh-TW" altLang="en-US"/>
        </a:p>
      </dgm:t>
    </dgm:pt>
    <dgm:pt modelId="{F252662F-A209-42D6-B513-3F4E4E7DCA96}" type="pres">
      <dgm:prSet presAssocID="{DDEB4F2E-B045-4EB3-8214-A9D96799F9F4}" presName="childText" presStyleLbl="conFgAcc1" presStyleIdx="0" presStyleCnt="5">
        <dgm:presLayoutVars>
          <dgm:bulletEnabled val="1"/>
        </dgm:presLayoutVars>
      </dgm:prSet>
      <dgm:spPr/>
      <dgm:t>
        <a:bodyPr/>
        <a:lstStyle/>
        <a:p>
          <a:endParaRPr lang="zh-TW" altLang="en-US"/>
        </a:p>
      </dgm:t>
    </dgm:pt>
    <dgm:pt modelId="{B10CE8AB-F14C-42E4-B8FB-29FA8A6822F2}" type="pres">
      <dgm:prSet presAssocID="{170E7AA0-E181-4FF5-ABA4-368075C77603}" presName="spaceBetweenRectangles" presStyleCnt="0"/>
      <dgm:spPr/>
      <dgm:t>
        <a:bodyPr/>
        <a:lstStyle/>
        <a:p>
          <a:endParaRPr lang="zh-TW" altLang="en-US"/>
        </a:p>
      </dgm:t>
    </dgm:pt>
    <dgm:pt modelId="{76ED24AB-4640-42C9-B65B-52854727FBE4}" type="pres">
      <dgm:prSet presAssocID="{6C5E7813-53B3-4CB1-B84C-00DEF0249C0E}" presName="parentLin" presStyleCnt="0"/>
      <dgm:spPr/>
      <dgm:t>
        <a:bodyPr/>
        <a:lstStyle/>
        <a:p>
          <a:endParaRPr lang="zh-TW" altLang="en-US"/>
        </a:p>
      </dgm:t>
    </dgm:pt>
    <dgm:pt modelId="{29DBDC51-8D98-49CF-AB9C-997B0BB19A41}" type="pres">
      <dgm:prSet presAssocID="{6C5E7813-53B3-4CB1-B84C-00DEF0249C0E}" presName="parentLeftMargin" presStyleLbl="node1" presStyleIdx="0" presStyleCnt="5"/>
      <dgm:spPr/>
      <dgm:t>
        <a:bodyPr/>
        <a:lstStyle/>
        <a:p>
          <a:endParaRPr lang="zh-TW" altLang="en-US"/>
        </a:p>
      </dgm:t>
    </dgm:pt>
    <dgm:pt modelId="{CD8126C6-75CB-4345-A287-6D426BF4971F}" type="pres">
      <dgm:prSet presAssocID="{6C5E7813-53B3-4CB1-B84C-00DEF0249C0E}" presName="parentText" presStyleLbl="node1" presStyleIdx="1" presStyleCnt="5" custScaleX="130082">
        <dgm:presLayoutVars>
          <dgm:chMax val="0"/>
          <dgm:bulletEnabled val="1"/>
        </dgm:presLayoutVars>
      </dgm:prSet>
      <dgm:spPr/>
      <dgm:t>
        <a:bodyPr/>
        <a:lstStyle/>
        <a:p>
          <a:endParaRPr lang="zh-TW" altLang="en-US"/>
        </a:p>
      </dgm:t>
    </dgm:pt>
    <dgm:pt modelId="{F38AC39B-3BA1-4803-8B8B-30FF25B04CEA}" type="pres">
      <dgm:prSet presAssocID="{6C5E7813-53B3-4CB1-B84C-00DEF0249C0E}" presName="negativeSpace" presStyleCnt="0"/>
      <dgm:spPr/>
      <dgm:t>
        <a:bodyPr/>
        <a:lstStyle/>
        <a:p>
          <a:endParaRPr lang="zh-TW" altLang="en-US"/>
        </a:p>
      </dgm:t>
    </dgm:pt>
    <dgm:pt modelId="{DA686880-7588-47C2-B877-D4602E071B17}" type="pres">
      <dgm:prSet presAssocID="{6C5E7813-53B3-4CB1-B84C-00DEF0249C0E}" presName="childText" presStyleLbl="conFgAcc1" presStyleIdx="1" presStyleCnt="5">
        <dgm:presLayoutVars>
          <dgm:bulletEnabled val="1"/>
        </dgm:presLayoutVars>
      </dgm:prSet>
      <dgm:spPr/>
      <dgm:t>
        <a:bodyPr/>
        <a:lstStyle/>
        <a:p>
          <a:endParaRPr lang="zh-TW" altLang="en-US"/>
        </a:p>
      </dgm:t>
    </dgm:pt>
    <dgm:pt modelId="{1CA2FDE3-EFFD-4943-B173-C27C8FAC01F6}" type="pres">
      <dgm:prSet presAssocID="{8087F556-083D-4DB1-8823-AE3941E9A6DB}" presName="spaceBetweenRectangles" presStyleCnt="0"/>
      <dgm:spPr/>
      <dgm:t>
        <a:bodyPr/>
        <a:lstStyle/>
        <a:p>
          <a:endParaRPr lang="zh-TW" altLang="en-US"/>
        </a:p>
      </dgm:t>
    </dgm:pt>
    <dgm:pt modelId="{0BB98B3C-8AC4-4539-98A8-E32622F56C0C}" type="pres">
      <dgm:prSet presAssocID="{E5E10DC0-5B29-4093-AC36-E19643E6F483}" presName="parentLin" presStyleCnt="0"/>
      <dgm:spPr/>
    </dgm:pt>
    <dgm:pt modelId="{5F8E1FA7-B9E9-4A49-8D3B-6CB1D3E1B97A}" type="pres">
      <dgm:prSet presAssocID="{E5E10DC0-5B29-4093-AC36-E19643E6F483}" presName="parentLeftMargin" presStyleLbl="node1" presStyleIdx="1" presStyleCnt="5"/>
      <dgm:spPr/>
      <dgm:t>
        <a:bodyPr/>
        <a:lstStyle/>
        <a:p>
          <a:endParaRPr lang="zh-TW" altLang="en-US"/>
        </a:p>
      </dgm:t>
    </dgm:pt>
    <dgm:pt modelId="{5BA3C20B-E1B0-4A39-95A4-7A693F719F93}" type="pres">
      <dgm:prSet presAssocID="{E5E10DC0-5B29-4093-AC36-E19643E6F483}" presName="parentText" presStyleLbl="node1" presStyleIdx="2" presStyleCnt="5" custScaleX="130082">
        <dgm:presLayoutVars>
          <dgm:chMax val="0"/>
          <dgm:bulletEnabled val="1"/>
        </dgm:presLayoutVars>
      </dgm:prSet>
      <dgm:spPr/>
      <dgm:t>
        <a:bodyPr/>
        <a:lstStyle/>
        <a:p>
          <a:endParaRPr lang="zh-TW" altLang="en-US"/>
        </a:p>
      </dgm:t>
    </dgm:pt>
    <dgm:pt modelId="{751F0D22-14D9-4664-9B2E-E0DBFB824A67}" type="pres">
      <dgm:prSet presAssocID="{E5E10DC0-5B29-4093-AC36-E19643E6F483}" presName="negativeSpace" presStyleCnt="0"/>
      <dgm:spPr/>
    </dgm:pt>
    <dgm:pt modelId="{5E894F9C-224B-4782-9A34-92A647268B44}" type="pres">
      <dgm:prSet presAssocID="{E5E10DC0-5B29-4093-AC36-E19643E6F483}" presName="childText" presStyleLbl="conFgAcc1" presStyleIdx="2" presStyleCnt="5">
        <dgm:presLayoutVars>
          <dgm:bulletEnabled val="1"/>
        </dgm:presLayoutVars>
      </dgm:prSet>
      <dgm:spPr/>
    </dgm:pt>
    <dgm:pt modelId="{A10E0776-970A-446C-ABC7-EF4B878C88A5}" type="pres">
      <dgm:prSet presAssocID="{AA306E63-6FA2-41FA-8DF8-1C317264EE97}" presName="spaceBetweenRectangles" presStyleCnt="0"/>
      <dgm:spPr/>
    </dgm:pt>
    <dgm:pt modelId="{6BCB910C-627F-4618-810C-B50EAEB8D0B1}" type="pres">
      <dgm:prSet presAssocID="{DCBE592C-B1B5-4E24-A8A7-5F715BF5E523}" presName="parentLin" presStyleCnt="0"/>
      <dgm:spPr/>
      <dgm:t>
        <a:bodyPr/>
        <a:lstStyle/>
        <a:p>
          <a:endParaRPr lang="zh-TW" altLang="en-US"/>
        </a:p>
      </dgm:t>
    </dgm:pt>
    <dgm:pt modelId="{E552AFC4-74AE-4DA0-8740-245288CFF256}" type="pres">
      <dgm:prSet presAssocID="{DCBE592C-B1B5-4E24-A8A7-5F715BF5E523}" presName="parentLeftMargin" presStyleLbl="node1" presStyleIdx="2" presStyleCnt="5"/>
      <dgm:spPr/>
      <dgm:t>
        <a:bodyPr/>
        <a:lstStyle/>
        <a:p>
          <a:endParaRPr lang="zh-TW" altLang="en-US"/>
        </a:p>
      </dgm:t>
    </dgm:pt>
    <dgm:pt modelId="{DDB7D37F-DD70-4E4E-9F37-E6A905A1290F}" type="pres">
      <dgm:prSet presAssocID="{DCBE592C-B1B5-4E24-A8A7-5F715BF5E523}" presName="parentText" presStyleLbl="node1" presStyleIdx="3" presStyleCnt="5" custScaleX="130082">
        <dgm:presLayoutVars>
          <dgm:chMax val="0"/>
          <dgm:bulletEnabled val="1"/>
        </dgm:presLayoutVars>
      </dgm:prSet>
      <dgm:spPr/>
      <dgm:t>
        <a:bodyPr/>
        <a:lstStyle/>
        <a:p>
          <a:endParaRPr lang="zh-TW" altLang="en-US"/>
        </a:p>
      </dgm:t>
    </dgm:pt>
    <dgm:pt modelId="{31A8D14F-0D14-40B2-875D-BED338DDB610}" type="pres">
      <dgm:prSet presAssocID="{DCBE592C-B1B5-4E24-A8A7-5F715BF5E523}" presName="negativeSpace" presStyleCnt="0"/>
      <dgm:spPr/>
      <dgm:t>
        <a:bodyPr/>
        <a:lstStyle/>
        <a:p>
          <a:endParaRPr lang="zh-TW" altLang="en-US"/>
        </a:p>
      </dgm:t>
    </dgm:pt>
    <dgm:pt modelId="{B5305306-7BCA-469E-B292-8FE82D73FA84}" type="pres">
      <dgm:prSet presAssocID="{DCBE592C-B1B5-4E24-A8A7-5F715BF5E523}" presName="childText" presStyleLbl="conFgAcc1" presStyleIdx="3" presStyleCnt="5">
        <dgm:presLayoutVars>
          <dgm:bulletEnabled val="1"/>
        </dgm:presLayoutVars>
      </dgm:prSet>
      <dgm:spPr/>
      <dgm:t>
        <a:bodyPr/>
        <a:lstStyle/>
        <a:p>
          <a:endParaRPr lang="zh-TW" altLang="en-US"/>
        </a:p>
      </dgm:t>
    </dgm:pt>
    <dgm:pt modelId="{1E5F30FF-339F-4BB7-B5C5-75FF318B529F}" type="pres">
      <dgm:prSet presAssocID="{DDF14CC0-8252-4A8F-B9CC-773A80C0167A}" presName="spaceBetweenRectangles" presStyleCnt="0"/>
      <dgm:spPr/>
      <dgm:t>
        <a:bodyPr/>
        <a:lstStyle/>
        <a:p>
          <a:endParaRPr lang="zh-TW" altLang="en-US"/>
        </a:p>
      </dgm:t>
    </dgm:pt>
    <dgm:pt modelId="{6F66F554-308D-410C-AB1C-F750ED609FB1}" type="pres">
      <dgm:prSet presAssocID="{F420ADF0-2FFB-4E6D-AD03-0FAC8F114E52}" presName="parentLin" presStyleCnt="0"/>
      <dgm:spPr/>
      <dgm:t>
        <a:bodyPr/>
        <a:lstStyle/>
        <a:p>
          <a:endParaRPr lang="zh-TW" altLang="en-US"/>
        </a:p>
      </dgm:t>
    </dgm:pt>
    <dgm:pt modelId="{E9D6C5F3-69AA-4780-849E-71C703BBBED1}" type="pres">
      <dgm:prSet presAssocID="{F420ADF0-2FFB-4E6D-AD03-0FAC8F114E52}" presName="parentLeftMargin" presStyleLbl="node1" presStyleIdx="3" presStyleCnt="5"/>
      <dgm:spPr/>
      <dgm:t>
        <a:bodyPr/>
        <a:lstStyle/>
        <a:p>
          <a:endParaRPr lang="zh-TW" altLang="en-US"/>
        </a:p>
      </dgm:t>
    </dgm:pt>
    <dgm:pt modelId="{2F5DEF46-22F9-42F4-96EE-EE505AFF02F4}" type="pres">
      <dgm:prSet presAssocID="{F420ADF0-2FFB-4E6D-AD03-0FAC8F114E52}" presName="parentText" presStyleLbl="node1" presStyleIdx="4" presStyleCnt="5" custScaleX="130082">
        <dgm:presLayoutVars>
          <dgm:chMax val="0"/>
          <dgm:bulletEnabled val="1"/>
        </dgm:presLayoutVars>
      </dgm:prSet>
      <dgm:spPr/>
      <dgm:t>
        <a:bodyPr/>
        <a:lstStyle/>
        <a:p>
          <a:endParaRPr lang="zh-TW" altLang="en-US"/>
        </a:p>
      </dgm:t>
    </dgm:pt>
    <dgm:pt modelId="{20F0F5F1-B86B-4DFC-8702-9586E2994C68}" type="pres">
      <dgm:prSet presAssocID="{F420ADF0-2FFB-4E6D-AD03-0FAC8F114E52}" presName="negativeSpace" presStyleCnt="0"/>
      <dgm:spPr/>
      <dgm:t>
        <a:bodyPr/>
        <a:lstStyle/>
        <a:p>
          <a:endParaRPr lang="zh-TW" altLang="en-US"/>
        </a:p>
      </dgm:t>
    </dgm:pt>
    <dgm:pt modelId="{DF93B484-B2AE-4001-8EEA-6C16E3B73FF1}" type="pres">
      <dgm:prSet presAssocID="{F420ADF0-2FFB-4E6D-AD03-0FAC8F114E52}" presName="childText" presStyleLbl="conFgAcc1" presStyleIdx="4" presStyleCnt="5">
        <dgm:presLayoutVars>
          <dgm:bulletEnabled val="1"/>
        </dgm:presLayoutVars>
      </dgm:prSet>
      <dgm:spPr/>
      <dgm:t>
        <a:bodyPr/>
        <a:lstStyle/>
        <a:p>
          <a:endParaRPr lang="zh-TW" altLang="en-US"/>
        </a:p>
      </dgm:t>
    </dgm:pt>
  </dgm:ptLst>
  <dgm:cxnLst>
    <dgm:cxn modelId="{C2952D92-C1C7-4EFA-A478-17DB5B4EA4A4}" srcId="{8903AA16-C7BD-405B-BAAE-20CF8D01E68F}" destId="{F420ADF0-2FFB-4E6D-AD03-0FAC8F114E52}" srcOrd="4" destOrd="0" parTransId="{4FDDD047-16DC-4A62-B63F-3EC37FAFF14A}" sibTransId="{CF14F227-A563-40B3-8630-107FA3B6DE54}"/>
    <dgm:cxn modelId="{AF8FE2E5-2542-4DFC-95D0-D98DF550ED50}" srcId="{8903AA16-C7BD-405B-BAAE-20CF8D01E68F}" destId="{E5E10DC0-5B29-4093-AC36-E19643E6F483}" srcOrd="2" destOrd="0" parTransId="{130E9887-7362-49A6-88C7-4C36AC92616C}" sibTransId="{AA306E63-6FA2-41FA-8DF8-1C317264EE97}"/>
    <dgm:cxn modelId="{CB7BD8A3-3AA9-4FD9-90EC-256FD44C16BC}" type="presOf" srcId="{F420ADF0-2FFB-4E6D-AD03-0FAC8F114E52}" destId="{E9D6C5F3-69AA-4780-849E-71C703BBBED1}" srcOrd="0" destOrd="0" presId="urn:microsoft.com/office/officeart/2005/8/layout/list1"/>
    <dgm:cxn modelId="{114FC71C-ED4B-4580-A3BF-56C8BE2E02A8}" type="presOf" srcId="{DCBE592C-B1B5-4E24-A8A7-5F715BF5E523}" destId="{E552AFC4-74AE-4DA0-8740-245288CFF256}" srcOrd="0" destOrd="0" presId="urn:microsoft.com/office/officeart/2005/8/layout/list1"/>
    <dgm:cxn modelId="{1C9D415A-473C-455D-9C4F-F4A7FB5D1EC1}" type="presOf" srcId="{DCBE592C-B1B5-4E24-A8A7-5F715BF5E523}" destId="{DDB7D37F-DD70-4E4E-9F37-E6A905A1290F}" srcOrd="1" destOrd="0" presId="urn:microsoft.com/office/officeart/2005/8/layout/list1"/>
    <dgm:cxn modelId="{05AB3111-734F-4DBC-A787-2EC229CFEA47}" type="presOf" srcId="{DDEB4F2E-B045-4EB3-8214-A9D96799F9F4}" destId="{26002AF0-59AF-4468-996E-D93BA2AECB19}" srcOrd="1" destOrd="0" presId="urn:microsoft.com/office/officeart/2005/8/layout/list1"/>
    <dgm:cxn modelId="{F9305AEB-64F0-49C1-A207-5797EDA56C8F}" srcId="{8903AA16-C7BD-405B-BAAE-20CF8D01E68F}" destId="{DDEB4F2E-B045-4EB3-8214-A9D96799F9F4}" srcOrd="0" destOrd="0" parTransId="{DAE366BD-60F2-4036-814A-2A5C25C62860}" sibTransId="{170E7AA0-E181-4FF5-ABA4-368075C77603}"/>
    <dgm:cxn modelId="{93401729-FD5D-4EF5-84A3-29CE868308F3}" type="presOf" srcId="{E5E10DC0-5B29-4093-AC36-E19643E6F483}" destId="{5F8E1FA7-B9E9-4A49-8D3B-6CB1D3E1B97A}" srcOrd="0" destOrd="0" presId="urn:microsoft.com/office/officeart/2005/8/layout/list1"/>
    <dgm:cxn modelId="{3CA1BF3D-785E-47ED-8D83-987097614EF6}" type="presOf" srcId="{DDEB4F2E-B045-4EB3-8214-A9D96799F9F4}" destId="{011DFB71-BB8C-4B88-A59D-4795A15937F9}" srcOrd="0" destOrd="0" presId="urn:microsoft.com/office/officeart/2005/8/layout/list1"/>
    <dgm:cxn modelId="{B03DFE0E-86B9-40F9-A5BF-05C173625A40}" type="presOf" srcId="{6C5E7813-53B3-4CB1-B84C-00DEF0249C0E}" destId="{CD8126C6-75CB-4345-A287-6D426BF4971F}" srcOrd="1" destOrd="0" presId="urn:microsoft.com/office/officeart/2005/8/layout/list1"/>
    <dgm:cxn modelId="{7ACA89A8-8C2D-4E72-A4AF-501AE625CC4C}" type="presOf" srcId="{E5E10DC0-5B29-4093-AC36-E19643E6F483}" destId="{5BA3C20B-E1B0-4A39-95A4-7A693F719F93}" srcOrd="1" destOrd="0" presId="urn:microsoft.com/office/officeart/2005/8/layout/list1"/>
    <dgm:cxn modelId="{E8EF6653-1E22-4B0E-BF58-97B129B4DC95}" srcId="{8903AA16-C7BD-405B-BAAE-20CF8D01E68F}" destId="{6C5E7813-53B3-4CB1-B84C-00DEF0249C0E}" srcOrd="1" destOrd="0" parTransId="{13C5ABDA-1DE8-4FE4-B7FB-F8ED71A5A13C}" sibTransId="{8087F556-083D-4DB1-8823-AE3941E9A6DB}"/>
    <dgm:cxn modelId="{29D2DFAE-C0CD-45C4-B5B3-994C93EB4C30}" srcId="{8903AA16-C7BD-405B-BAAE-20CF8D01E68F}" destId="{DCBE592C-B1B5-4E24-A8A7-5F715BF5E523}" srcOrd="3" destOrd="0" parTransId="{AAD0F4B4-5AFF-4C49-B6A6-812BA33FDE12}" sibTransId="{DDF14CC0-8252-4A8F-B9CC-773A80C0167A}"/>
    <dgm:cxn modelId="{23E93F14-E975-4749-BA9C-7A6247251F9E}" type="presOf" srcId="{6C5E7813-53B3-4CB1-B84C-00DEF0249C0E}" destId="{29DBDC51-8D98-49CF-AB9C-997B0BB19A41}" srcOrd="0" destOrd="0" presId="urn:microsoft.com/office/officeart/2005/8/layout/list1"/>
    <dgm:cxn modelId="{856A98C4-B9B9-464B-9CF5-5875402ACB7E}" type="presOf" srcId="{F420ADF0-2FFB-4E6D-AD03-0FAC8F114E52}" destId="{2F5DEF46-22F9-42F4-96EE-EE505AFF02F4}" srcOrd="1" destOrd="0" presId="urn:microsoft.com/office/officeart/2005/8/layout/list1"/>
    <dgm:cxn modelId="{D6CE8423-6276-4601-8E2F-4813CBE8ECFC}" type="presOf" srcId="{8903AA16-C7BD-405B-BAAE-20CF8D01E68F}" destId="{7ED2E7E7-A0B4-445B-A538-A5C1A9BD408D}" srcOrd="0" destOrd="0" presId="urn:microsoft.com/office/officeart/2005/8/layout/list1"/>
    <dgm:cxn modelId="{76530AF5-271E-4834-ADDB-B0B76BD8DE75}" type="presParOf" srcId="{7ED2E7E7-A0B4-445B-A538-A5C1A9BD408D}" destId="{D5B32B7C-B900-4AF0-9076-B4BBBF7447E3}" srcOrd="0" destOrd="0" presId="urn:microsoft.com/office/officeart/2005/8/layout/list1"/>
    <dgm:cxn modelId="{6CC8CB4E-D772-475C-8FE1-7E9CDDBB8D46}" type="presParOf" srcId="{D5B32B7C-B900-4AF0-9076-B4BBBF7447E3}" destId="{011DFB71-BB8C-4B88-A59D-4795A15937F9}" srcOrd="0" destOrd="0" presId="urn:microsoft.com/office/officeart/2005/8/layout/list1"/>
    <dgm:cxn modelId="{B156D24B-1E9A-47BD-8361-9D7193787A24}" type="presParOf" srcId="{D5B32B7C-B900-4AF0-9076-B4BBBF7447E3}" destId="{26002AF0-59AF-4468-996E-D93BA2AECB19}" srcOrd="1" destOrd="0" presId="urn:microsoft.com/office/officeart/2005/8/layout/list1"/>
    <dgm:cxn modelId="{894A5827-0228-4D68-BF42-74AD579CD8B4}" type="presParOf" srcId="{7ED2E7E7-A0B4-445B-A538-A5C1A9BD408D}" destId="{9B02B429-B7BC-4E8E-8272-3E717E1F958F}" srcOrd="1" destOrd="0" presId="urn:microsoft.com/office/officeart/2005/8/layout/list1"/>
    <dgm:cxn modelId="{619AE56B-4A26-4B8F-9936-55BEA87DE2BA}" type="presParOf" srcId="{7ED2E7E7-A0B4-445B-A538-A5C1A9BD408D}" destId="{F252662F-A209-42D6-B513-3F4E4E7DCA96}" srcOrd="2" destOrd="0" presId="urn:microsoft.com/office/officeart/2005/8/layout/list1"/>
    <dgm:cxn modelId="{FD0CBE12-D9C5-4649-8D09-E56FBA521522}" type="presParOf" srcId="{7ED2E7E7-A0B4-445B-A538-A5C1A9BD408D}" destId="{B10CE8AB-F14C-42E4-B8FB-29FA8A6822F2}" srcOrd="3" destOrd="0" presId="urn:microsoft.com/office/officeart/2005/8/layout/list1"/>
    <dgm:cxn modelId="{E8B6D4E7-7FB4-44A2-83A2-4BF535C90C96}" type="presParOf" srcId="{7ED2E7E7-A0B4-445B-A538-A5C1A9BD408D}" destId="{76ED24AB-4640-42C9-B65B-52854727FBE4}" srcOrd="4" destOrd="0" presId="urn:microsoft.com/office/officeart/2005/8/layout/list1"/>
    <dgm:cxn modelId="{E827E21F-016C-4BC4-9F7F-8E1231F183C7}" type="presParOf" srcId="{76ED24AB-4640-42C9-B65B-52854727FBE4}" destId="{29DBDC51-8D98-49CF-AB9C-997B0BB19A41}" srcOrd="0" destOrd="0" presId="urn:microsoft.com/office/officeart/2005/8/layout/list1"/>
    <dgm:cxn modelId="{4E22A1E5-0239-48B4-8AAD-83C88EEC253A}" type="presParOf" srcId="{76ED24AB-4640-42C9-B65B-52854727FBE4}" destId="{CD8126C6-75CB-4345-A287-6D426BF4971F}" srcOrd="1" destOrd="0" presId="urn:microsoft.com/office/officeart/2005/8/layout/list1"/>
    <dgm:cxn modelId="{7819B735-7E7A-4C2C-8A86-B2990E888071}" type="presParOf" srcId="{7ED2E7E7-A0B4-445B-A538-A5C1A9BD408D}" destId="{F38AC39B-3BA1-4803-8B8B-30FF25B04CEA}" srcOrd="5" destOrd="0" presId="urn:microsoft.com/office/officeart/2005/8/layout/list1"/>
    <dgm:cxn modelId="{35F85A20-7FC6-4EC4-8AA8-38094620EA93}" type="presParOf" srcId="{7ED2E7E7-A0B4-445B-A538-A5C1A9BD408D}" destId="{DA686880-7588-47C2-B877-D4602E071B17}" srcOrd="6" destOrd="0" presId="urn:microsoft.com/office/officeart/2005/8/layout/list1"/>
    <dgm:cxn modelId="{5695A6C5-B71D-4A0B-BDD1-AEC2477E9E45}" type="presParOf" srcId="{7ED2E7E7-A0B4-445B-A538-A5C1A9BD408D}" destId="{1CA2FDE3-EFFD-4943-B173-C27C8FAC01F6}" srcOrd="7" destOrd="0" presId="urn:microsoft.com/office/officeart/2005/8/layout/list1"/>
    <dgm:cxn modelId="{B07C8287-47A3-4B2A-8344-7A9B2070437F}" type="presParOf" srcId="{7ED2E7E7-A0B4-445B-A538-A5C1A9BD408D}" destId="{0BB98B3C-8AC4-4539-98A8-E32622F56C0C}" srcOrd="8" destOrd="0" presId="urn:microsoft.com/office/officeart/2005/8/layout/list1"/>
    <dgm:cxn modelId="{F73336A4-4054-4A0A-8834-0DE8907AD512}" type="presParOf" srcId="{0BB98B3C-8AC4-4539-98A8-E32622F56C0C}" destId="{5F8E1FA7-B9E9-4A49-8D3B-6CB1D3E1B97A}" srcOrd="0" destOrd="0" presId="urn:microsoft.com/office/officeart/2005/8/layout/list1"/>
    <dgm:cxn modelId="{A0582C43-8233-4553-BD7A-F3B0CF8C5CC2}" type="presParOf" srcId="{0BB98B3C-8AC4-4539-98A8-E32622F56C0C}" destId="{5BA3C20B-E1B0-4A39-95A4-7A693F719F93}" srcOrd="1" destOrd="0" presId="urn:microsoft.com/office/officeart/2005/8/layout/list1"/>
    <dgm:cxn modelId="{2FD82EE6-68E9-465A-B3E0-FB514A255A7E}" type="presParOf" srcId="{7ED2E7E7-A0B4-445B-A538-A5C1A9BD408D}" destId="{751F0D22-14D9-4664-9B2E-E0DBFB824A67}" srcOrd="9" destOrd="0" presId="urn:microsoft.com/office/officeart/2005/8/layout/list1"/>
    <dgm:cxn modelId="{5A8CCED7-74BA-489E-ABBD-0CD34E6F6162}" type="presParOf" srcId="{7ED2E7E7-A0B4-445B-A538-A5C1A9BD408D}" destId="{5E894F9C-224B-4782-9A34-92A647268B44}" srcOrd="10" destOrd="0" presId="urn:microsoft.com/office/officeart/2005/8/layout/list1"/>
    <dgm:cxn modelId="{BAE9D916-7D13-46CD-8983-B099EE5AE315}" type="presParOf" srcId="{7ED2E7E7-A0B4-445B-A538-A5C1A9BD408D}" destId="{A10E0776-970A-446C-ABC7-EF4B878C88A5}" srcOrd="11" destOrd="0" presId="urn:microsoft.com/office/officeart/2005/8/layout/list1"/>
    <dgm:cxn modelId="{6C1E439C-BC2F-466D-8366-F0D94C83A351}" type="presParOf" srcId="{7ED2E7E7-A0B4-445B-A538-A5C1A9BD408D}" destId="{6BCB910C-627F-4618-810C-B50EAEB8D0B1}" srcOrd="12" destOrd="0" presId="urn:microsoft.com/office/officeart/2005/8/layout/list1"/>
    <dgm:cxn modelId="{539FBC19-4CAB-4BA4-A8EF-3793E264DB88}" type="presParOf" srcId="{6BCB910C-627F-4618-810C-B50EAEB8D0B1}" destId="{E552AFC4-74AE-4DA0-8740-245288CFF256}" srcOrd="0" destOrd="0" presId="urn:microsoft.com/office/officeart/2005/8/layout/list1"/>
    <dgm:cxn modelId="{4C0205E9-8391-4F41-AF70-FEC53E85FC7E}" type="presParOf" srcId="{6BCB910C-627F-4618-810C-B50EAEB8D0B1}" destId="{DDB7D37F-DD70-4E4E-9F37-E6A905A1290F}" srcOrd="1" destOrd="0" presId="urn:microsoft.com/office/officeart/2005/8/layout/list1"/>
    <dgm:cxn modelId="{D9B8B8BA-38BF-426D-8A28-56CB47A2C2AF}" type="presParOf" srcId="{7ED2E7E7-A0B4-445B-A538-A5C1A9BD408D}" destId="{31A8D14F-0D14-40B2-875D-BED338DDB610}" srcOrd="13" destOrd="0" presId="urn:microsoft.com/office/officeart/2005/8/layout/list1"/>
    <dgm:cxn modelId="{AFC77971-E443-4165-BF07-2CFAEAADE20A}" type="presParOf" srcId="{7ED2E7E7-A0B4-445B-A538-A5C1A9BD408D}" destId="{B5305306-7BCA-469E-B292-8FE82D73FA84}" srcOrd="14" destOrd="0" presId="urn:microsoft.com/office/officeart/2005/8/layout/list1"/>
    <dgm:cxn modelId="{CDDE40F1-AEF7-42C1-9B84-6EF4F07E7F3F}" type="presParOf" srcId="{7ED2E7E7-A0B4-445B-A538-A5C1A9BD408D}" destId="{1E5F30FF-339F-4BB7-B5C5-75FF318B529F}" srcOrd="15" destOrd="0" presId="urn:microsoft.com/office/officeart/2005/8/layout/list1"/>
    <dgm:cxn modelId="{9E58A869-1B9B-4456-8839-ECE3B942B056}" type="presParOf" srcId="{7ED2E7E7-A0B4-445B-A538-A5C1A9BD408D}" destId="{6F66F554-308D-410C-AB1C-F750ED609FB1}" srcOrd="16" destOrd="0" presId="urn:microsoft.com/office/officeart/2005/8/layout/list1"/>
    <dgm:cxn modelId="{58EF9D09-EBC2-4A63-A991-0FAC1F893A5A}" type="presParOf" srcId="{6F66F554-308D-410C-AB1C-F750ED609FB1}" destId="{E9D6C5F3-69AA-4780-849E-71C703BBBED1}" srcOrd="0" destOrd="0" presId="urn:microsoft.com/office/officeart/2005/8/layout/list1"/>
    <dgm:cxn modelId="{D9FCE375-623E-441E-9615-10A099EC0E2F}" type="presParOf" srcId="{6F66F554-308D-410C-AB1C-F750ED609FB1}" destId="{2F5DEF46-22F9-42F4-96EE-EE505AFF02F4}" srcOrd="1" destOrd="0" presId="urn:microsoft.com/office/officeart/2005/8/layout/list1"/>
    <dgm:cxn modelId="{551A07A1-4B5A-472D-BC3D-2105FC6D9E1A}" type="presParOf" srcId="{7ED2E7E7-A0B4-445B-A538-A5C1A9BD408D}" destId="{20F0F5F1-B86B-4DFC-8702-9586E2994C68}" srcOrd="17" destOrd="0" presId="urn:microsoft.com/office/officeart/2005/8/layout/list1"/>
    <dgm:cxn modelId="{64130E4F-7372-4EF9-BE45-513A1648CF21}" type="presParOf" srcId="{7ED2E7E7-A0B4-445B-A538-A5C1A9BD408D}" destId="{DF93B484-B2AE-4001-8EEA-6C16E3B73FF1}"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5" qsCatId="simple" csTypeId="urn:microsoft.com/office/officeart/2005/8/colors/colorful1" csCatId="colorful" phldr="1"/>
      <dgm:spPr/>
      <dgm:t>
        <a:bodyPr/>
        <a:lstStyle/>
        <a:p>
          <a:endParaRPr lang="zh-TW" altLang="en-US"/>
        </a:p>
      </dgm:t>
    </dgm:pt>
    <dgm:pt modelId="{DA6A8BCA-8C3A-4A53-BAC9-8C8B41D4683B}">
      <dgm:prSet phldrT="[文字]" custT="1"/>
      <dgm:spPr/>
      <dgm:t>
        <a:bodyPr/>
        <a:lstStyle/>
        <a:p>
          <a:r>
            <a:rPr lang="zh-TW" altLang="en-US" sz="2800" dirty="0" smtClean="0"/>
            <a:t>著作人</a:t>
          </a:r>
          <a:endParaRPr lang="zh-TW" altLang="en-US" sz="2800" dirty="0"/>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r>
            <a:rPr lang="zh-TW" altLang="en-US" sz="2000" dirty="0" smtClean="0">
              <a:latin typeface="+mn-ea"/>
              <a:ea typeface="+mn-ea"/>
            </a:rPr>
            <a:t>原則：指</a:t>
          </a:r>
          <a:r>
            <a:rPr lang="en-US" altLang="zh-TW" sz="2000" dirty="0" smtClean="0">
              <a:latin typeface="+mn-ea"/>
              <a:ea typeface="+mn-ea"/>
            </a:rPr>
            <a:t>(</a:t>
          </a:r>
          <a:r>
            <a:rPr lang="zh-TW" altLang="en-US" sz="2000" dirty="0" smtClean="0">
              <a:latin typeface="+mn-ea"/>
              <a:ea typeface="+mn-ea"/>
            </a:rPr>
            <a:t>直接</a:t>
          </a:r>
          <a:r>
            <a:rPr lang="en-US" altLang="zh-TW" sz="2000" dirty="0" smtClean="0">
              <a:latin typeface="+mn-ea"/>
              <a:ea typeface="+mn-ea"/>
            </a:rPr>
            <a:t>)</a:t>
          </a:r>
          <a:r>
            <a:rPr lang="zh-TW" altLang="en-US" sz="2000" dirty="0" smtClean="0">
              <a:latin typeface="+mn-ea"/>
              <a:ea typeface="+mn-ea"/>
            </a:rPr>
            <a:t>創作著作之人</a:t>
          </a:r>
          <a:endParaRPr lang="zh-TW" altLang="en-US" sz="2000" dirty="0">
            <a:latin typeface="+mn-ea"/>
            <a:ea typeface="+mn-ea"/>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r>
            <a:rPr lang="zh-TW" altLang="en-US" sz="2000" dirty="0" smtClean="0">
              <a:latin typeface="+mn-ea"/>
              <a:ea typeface="+mn-ea"/>
            </a:rPr>
            <a:t>例外：</a:t>
          </a:r>
          <a:r>
            <a:rPr lang="zh-TW" altLang="en-US" sz="2000" b="1" dirty="0" smtClean="0">
              <a:latin typeface="+mn-ea"/>
              <a:ea typeface="+mn-ea"/>
            </a:rPr>
            <a:t>職務上</a:t>
          </a:r>
          <a:r>
            <a:rPr lang="en-US" altLang="zh-TW" sz="2000" dirty="0" smtClean="0">
              <a:latin typeface="+mn-ea"/>
              <a:ea typeface="+mn-ea"/>
            </a:rPr>
            <a:t>/</a:t>
          </a:r>
          <a:r>
            <a:rPr lang="zh-TW" altLang="en-US" sz="2000" b="1" dirty="0" smtClean="0">
              <a:latin typeface="+mn-ea"/>
              <a:ea typeface="+mn-ea"/>
            </a:rPr>
            <a:t>出資聘</a:t>
          </a:r>
          <a:r>
            <a:rPr lang="zh-TW" altLang="en-US" sz="2000" dirty="0" smtClean="0">
              <a:latin typeface="+mn-ea"/>
              <a:ea typeface="+mn-ea"/>
            </a:rPr>
            <a:t>人完成之著作</a:t>
          </a:r>
          <a:r>
            <a:rPr lang="en-US" altLang="zh-TW" sz="2000" dirty="0" smtClean="0">
              <a:latin typeface="+mn-ea"/>
              <a:ea typeface="+mn-ea"/>
            </a:rPr>
            <a:t>(</a:t>
          </a:r>
          <a:r>
            <a:rPr lang="zh-TW" altLang="en-US" sz="2000" dirty="0" smtClean="0">
              <a:latin typeface="+mn-ea"/>
              <a:ea typeface="+mn-ea"/>
            </a:rPr>
            <a:t>第</a:t>
          </a:r>
          <a:r>
            <a:rPr lang="en-US" altLang="zh-TW" sz="2000" dirty="0" smtClean="0">
              <a:latin typeface="+mn-ea"/>
              <a:ea typeface="+mn-ea"/>
            </a:rPr>
            <a:t>11</a:t>
          </a:r>
          <a:r>
            <a:rPr lang="zh-TW" altLang="en-US" sz="2000" dirty="0" smtClean="0">
              <a:latin typeface="+mn-ea"/>
              <a:ea typeface="+mn-ea"/>
            </a:rPr>
            <a:t>條、第</a:t>
          </a:r>
          <a:r>
            <a:rPr lang="en-US" altLang="zh-TW" sz="2000" dirty="0" smtClean="0">
              <a:latin typeface="+mn-ea"/>
              <a:ea typeface="+mn-ea"/>
            </a:rPr>
            <a:t>12</a:t>
          </a:r>
          <a:r>
            <a:rPr lang="zh-TW" altLang="en-US" sz="2000" dirty="0" smtClean="0">
              <a:latin typeface="+mn-ea"/>
              <a:ea typeface="+mn-ea"/>
            </a:rPr>
            <a:t>條）</a:t>
          </a:r>
          <a:endParaRPr lang="zh-TW" altLang="en-US" sz="2000" dirty="0">
            <a:latin typeface="+mn-ea"/>
            <a:ea typeface="+mn-ea"/>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61256BC2-9600-4D3B-8878-B3717CB2D9F0}">
      <dgm:prSet phldrT="[文字]" custT="1"/>
      <dgm:spPr/>
      <dgm:t>
        <a:bodyPr/>
        <a:lstStyle/>
        <a:p>
          <a:r>
            <a:rPr lang="zh-TW" altLang="en-US" sz="2800" dirty="0" smtClean="0">
              <a:latin typeface="+mn-ea"/>
              <a:ea typeface="+mn-ea"/>
            </a:rPr>
            <a:t>著作人之推定 </a:t>
          </a:r>
          <a:r>
            <a:rPr lang="en-US" altLang="zh-TW" sz="2800" dirty="0" smtClean="0">
              <a:latin typeface="+mn-ea"/>
              <a:ea typeface="+mn-ea"/>
            </a:rPr>
            <a:t>(</a:t>
          </a:r>
          <a:r>
            <a:rPr lang="zh-TW" altLang="en-US" sz="2800" dirty="0" smtClean="0">
              <a:latin typeface="+mn-ea"/>
              <a:ea typeface="+mn-ea"/>
            </a:rPr>
            <a:t>第</a:t>
          </a:r>
          <a:r>
            <a:rPr lang="en-US" altLang="zh-TW" sz="2800" dirty="0" smtClean="0">
              <a:latin typeface="+mn-ea"/>
              <a:ea typeface="+mn-ea"/>
            </a:rPr>
            <a:t>13</a:t>
          </a:r>
          <a:r>
            <a:rPr lang="zh-TW" altLang="en-US" sz="2800" dirty="0" smtClean="0">
              <a:latin typeface="+mn-ea"/>
              <a:ea typeface="+mn-ea"/>
            </a:rPr>
            <a:t>條）</a:t>
          </a:r>
          <a:endParaRPr lang="zh-TW" altLang="en-US" sz="2800" dirty="0">
            <a:latin typeface="+mn-ea"/>
            <a:ea typeface="+mn-ea"/>
          </a:endParaRPr>
        </a:p>
      </dgm:t>
    </dgm:pt>
    <dgm:pt modelId="{0A4A5066-709F-4A0D-8191-165348BC4DF7}" type="parTrans" cxnId="{D4076C28-1E29-4310-9270-1AE2889BE57F}">
      <dgm:prSet/>
      <dgm:spPr/>
      <dgm:t>
        <a:bodyPr/>
        <a:lstStyle/>
        <a:p>
          <a:endParaRPr lang="zh-TW" altLang="en-US"/>
        </a:p>
      </dgm:t>
    </dgm:pt>
    <dgm:pt modelId="{645960E0-25C6-4E5C-B067-B66A9BAC7607}" type="sibTrans" cxnId="{D4076C28-1E29-4310-9270-1AE2889BE57F}">
      <dgm:prSet/>
      <dgm:spPr/>
      <dgm:t>
        <a:bodyPr/>
        <a:lstStyle/>
        <a:p>
          <a:endParaRPr lang="zh-TW" altLang="en-US"/>
        </a:p>
      </dgm:t>
    </dgm:pt>
    <dgm:pt modelId="{1B207596-0B7B-45E3-91C2-7E7302EA8B4B}">
      <dgm:prSet phldrT="[文字]" custT="1"/>
      <dgm:spPr/>
      <dgm:t>
        <a:bodyPr/>
        <a:lstStyle/>
        <a:p>
          <a:r>
            <a:rPr lang="zh-TW" altLang="en-US" sz="2000" dirty="0" smtClean="0">
              <a:latin typeface="+mn-ea"/>
              <a:ea typeface="+mn-ea"/>
            </a:rPr>
            <a:t>在著作之原件或其已發行之重製物，或將著作公開發表時，以通常之方法表示著作人之本名或眾所周知之別名者，</a:t>
          </a:r>
          <a:r>
            <a:rPr lang="zh-TW" altLang="en-US" sz="2000" b="1" u="sng" dirty="0" smtClean="0">
              <a:latin typeface="+mn-ea"/>
              <a:ea typeface="+mn-ea"/>
            </a:rPr>
            <a:t>推定</a:t>
          </a:r>
          <a:r>
            <a:rPr lang="zh-TW" altLang="en-US" sz="2000" dirty="0" smtClean="0">
              <a:latin typeface="+mn-ea"/>
              <a:ea typeface="+mn-ea"/>
            </a:rPr>
            <a:t>為該著作之著作人。</a:t>
          </a:r>
          <a:endParaRPr lang="zh-TW" altLang="en-US" sz="2000" dirty="0">
            <a:latin typeface="+mn-ea"/>
            <a:ea typeface="+mn-ea"/>
          </a:endParaRPr>
        </a:p>
      </dgm:t>
    </dgm:pt>
    <dgm:pt modelId="{5BEA48EB-8621-49A4-B1DF-E65D996BD4C3}" type="parTrans" cxnId="{9B2C8213-F9A9-4186-B7EA-3CA774C97D3C}">
      <dgm:prSet/>
      <dgm:spPr/>
      <dgm:t>
        <a:bodyPr/>
        <a:lstStyle/>
        <a:p>
          <a:endParaRPr lang="zh-TW" altLang="en-US"/>
        </a:p>
      </dgm:t>
    </dgm:pt>
    <dgm:pt modelId="{D7EB5ECB-AF55-4A3C-9B62-C153337E9F01}" type="sibTrans" cxnId="{9B2C8213-F9A9-4186-B7EA-3CA774C97D3C}">
      <dgm:prSet/>
      <dgm:spPr/>
      <dgm:t>
        <a:bodyPr/>
        <a:lstStyle/>
        <a:p>
          <a:endParaRPr lang="zh-TW" altLang="en-US"/>
        </a:p>
      </dgm:t>
    </dgm:pt>
    <dgm:pt modelId="{8AA3E51C-2244-4EFE-9483-4230845EA2E8}">
      <dgm:prSet phldrT="[文字]" custT="1"/>
      <dgm:spPr/>
      <dgm:t>
        <a:bodyPr/>
        <a:lstStyle/>
        <a:p>
          <a:r>
            <a:rPr lang="zh-TW" altLang="en-US" sz="2000" smtClean="0">
              <a:latin typeface="+mn-ea"/>
              <a:ea typeface="+mn-ea"/>
            </a:rPr>
            <a:t>前項規定，於著作發行日期、地點及著作財產權人之推定，準用之。</a:t>
          </a:r>
          <a:endParaRPr lang="zh-TW" altLang="en-US" sz="2000" dirty="0">
            <a:latin typeface="+mn-ea"/>
            <a:ea typeface="+mn-ea"/>
          </a:endParaRPr>
        </a:p>
      </dgm:t>
    </dgm:pt>
    <dgm:pt modelId="{8178027F-A89C-4DE8-A378-5A8193B4FEB8}" type="parTrans" cxnId="{CC64B7D1-5643-40C5-870B-68A9ED673D12}">
      <dgm:prSet/>
      <dgm:spPr/>
      <dgm:t>
        <a:bodyPr/>
        <a:lstStyle/>
        <a:p>
          <a:endParaRPr lang="zh-TW" altLang="en-US"/>
        </a:p>
      </dgm:t>
    </dgm:pt>
    <dgm:pt modelId="{EF6D33FB-AEF9-4634-B37A-06F4A2711963}" type="sibTrans" cxnId="{CC64B7D1-5643-40C5-870B-68A9ED673D12}">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2"/>
      <dgm:spPr/>
      <dgm:t>
        <a:bodyPr/>
        <a:lstStyle/>
        <a:p>
          <a:endParaRPr lang="zh-TW" altLang="en-US"/>
        </a:p>
      </dgm:t>
    </dgm:pt>
    <dgm:pt modelId="{099013E0-3373-4D17-99A5-CC86C692F23E}"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2">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62F1ABA3-F4C6-403A-AA0C-FDA18116D380}" type="pres">
      <dgm:prSet presAssocID="{61256BC2-9600-4D3B-8878-B3717CB2D9F0}" presName="parentLin" presStyleCnt="0"/>
      <dgm:spPr/>
      <dgm:t>
        <a:bodyPr/>
        <a:lstStyle/>
        <a:p>
          <a:endParaRPr lang="zh-TW" altLang="en-US"/>
        </a:p>
      </dgm:t>
    </dgm:pt>
    <dgm:pt modelId="{258D9BB8-2817-45AE-8F5D-16A9879B49B7}" type="pres">
      <dgm:prSet presAssocID="{61256BC2-9600-4D3B-8878-B3717CB2D9F0}" presName="parentLeftMargin" presStyleLbl="node1" presStyleIdx="0" presStyleCnt="2"/>
      <dgm:spPr/>
      <dgm:t>
        <a:bodyPr/>
        <a:lstStyle/>
        <a:p>
          <a:endParaRPr lang="zh-TW" altLang="en-US"/>
        </a:p>
      </dgm:t>
    </dgm:pt>
    <dgm:pt modelId="{B9863D68-5B31-4F50-A92E-5D2856A3E2A2}" type="pres">
      <dgm:prSet presAssocID="{61256BC2-9600-4D3B-8878-B3717CB2D9F0}" presName="parentText" presStyleLbl="node1" presStyleIdx="1" presStyleCnt="2">
        <dgm:presLayoutVars>
          <dgm:chMax val="0"/>
          <dgm:bulletEnabled val="1"/>
        </dgm:presLayoutVars>
      </dgm:prSet>
      <dgm:spPr/>
      <dgm:t>
        <a:bodyPr/>
        <a:lstStyle/>
        <a:p>
          <a:endParaRPr lang="zh-TW" altLang="en-US"/>
        </a:p>
      </dgm:t>
    </dgm:pt>
    <dgm:pt modelId="{8F81EB8A-9D39-45AA-8867-A6ECB8CC9CBF}" type="pres">
      <dgm:prSet presAssocID="{61256BC2-9600-4D3B-8878-B3717CB2D9F0}" presName="negativeSpace" presStyleCnt="0"/>
      <dgm:spPr/>
      <dgm:t>
        <a:bodyPr/>
        <a:lstStyle/>
        <a:p>
          <a:endParaRPr lang="zh-TW" altLang="en-US"/>
        </a:p>
      </dgm:t>
    </dgm:pt>
    <dgm:pt modelId="{3B750258-4567-4D7A-9EC2-ECFB585C6E89}" type="pres">
      <dgm:prSet presAssocID="{61256BC2-9600-4D3B-8878-B3717CB2D9F0}" presName="childText" presStyleLbl="conFgAcc1" presStyleIdx="1" presStyleCnt="2">
        <dgm:presLayoutVars>
          <dgm:bulletEnabled val="1"/>
        </dgm:presLayoutVars>
      </dgm:prSet>
      <dgm:spPr/>
      <dgm:t>
        <a:bodyPr/>
        <a:lstStyle/>
        <a:p>
          <a:endParaRPr lang="zh-TW" altLang="en-US"/>
        </a:p>
      </dgm:t>
    </dgm:pt>
  </dgm:ptLst>
  <dgm:cxnLst>
    <dgm:cxn modelId="{FEC1E076-50A0-4A13-A032-2F97E7C4BF06}" type="presOf" srcId="{61256BC2-9600-4D3B-8878-B3717CB2D9F0}" destId="{258D9BB8-2817-45AE-8F5D-16A9879B49B7}" srcOrd="0" destOrd="0" presId="urn:microsoft.com/office/officeart/2005/8/layout/list1"/>
    <dgm:cxn modelId="{C58233AA-DA93-401F-B113-F2B42E7832EA}" srcId="{2473722E-1B4D-4884-9479-FBB193756098}" destId="{DA6A8BCA-8C3A-4A53-BAC9-8C8B41D4683B}" srcOrd="0" destOrd="0" parTransId="{2B656FA8-FF68-41E7-A873-DA9FB06A5F96}" sibTransId="{8FFA710A-26B3-4326-8AAA-DC6B53B9A252}"/>
    <dgm:cxn modelId="{D4076C28-1E29-4310-9270-1AE2889BE57F}" srcId="{2473722E-1B4D-4884-9479-FBB193756098}" destId="{61256BC2-9600-4D3B-8878-B3717CB2D9F0}" srcOrd="1" destOrd="0" parTransId="{0A4A5066-709F-4A0D-8191-165348BC4DF7}" sibTransId="{645960E0-25C6-4E5C-B067-B66A9BAC7607}"/>
    <dgm:cxn modelId="{860C7A08-9F85-4F44-BC06-051B218CC100}" srcId="{DA6A8BCA-8C3A-4A53-BAC9-8C8B41D4683B}" destId="{8A69B995-F27C-4960-B2FE-8F26FB971503}" srcOrd="0" destOrd="0" parTransId="{3090EE61-753E-4806-897F-80583D2C2330}" sibTransId="{0DC3F85E-63B1-40BA-8445-55D152A030AD}"/>
    <dgm:cxn modelId="{78043D9B-285D-4233-A536-5D199703C7F5}" type="presOf" srcId="{1B207596-0B7B-45E3-91C2-7E7302EA8B4B}" destId="{3B750258-4567-4D7A-9EC2-ECFB585C6E89}" srcOrd="0" destOrd="0" presId="urn:microsoft.com/office/officeart/2005/8/layout/list1"/>
    <dgm:cxn modelId="{9B2C8213-F9A9-4186-B7EA-3CA774C97D3C}" srcId="{61256BC2-9600-4D3B-8878-B3717CB2D9F0}" destId="{1B207596-0B7B-45E3-91C2-7E7302EA8B4B}" srcOrd="0" destOrd="0" parTransId="{5BEA48EB-8621-49A4-B1DF-E65D996BD4C3}" sibTransId="{D7EB5ECB-AF55-4A3C-9B62-C153337E9F01}"/>
    <dgm:cxn modelId="{4696AF17-384C-418C-B5D3-A6BAF8C48811}" srcId="{DA6A8BCA-8C3A-4A53-BAC9-8C8B41D4683B}" destId="{A4BFE637-2483-4169-9363-385955D06D54}" srcOrd="1" destOrd="0" parTransId="{7DEFD9EF-66A1-46B8-8BA7-622793ED89AD}" sibTransId="{F5B64C84-FFC7-40C6-9466-663E7F66DD45}"/>
    <dgm:cxn modelId="{3677CECB-2EF4-420C-9255-0F834A580CF7}" type="presOf" srcId="{2473722E-1B4D-4884-9479-FBB193756098}" destId="{B4C7BDF8-A9E0-44D9-A05D-CCCC2098B6EB}" srcOrd="0" destOrd="0" presId="urn:microsoft.com/office/officeart/2005/8/layout/list1"/>
    <dgm:cxn modelId="{8941AE17-E459-4F34-804F-885B6649F993}" type="presOf" srcId="{DA6A8BCA-8C3A-4A53-BAC9-8C8B41D4683B}" destId="{099013E0-3373-4D17-99A5-CC86C692F23E}" srcOrd="1" destOrd="0" presId="urn:microsoft.com/office/officeart/2005/8/layout/list1"/>
    <dgm:cxn modelId="{CC64B7D1-5643-40C5-870B-68A9ED673D12}" srcId="{61256BC2-9600-4D3B-8878-B3717CB2D9F0}" destId="{8AA3E51C-2244-4EFE-9483-4230845EA2E8}" srcOrd="1" destOrd="0" parTransId="{8178027F-A89C-4DE8-A378-5A8193B4FEB8}" sibTransId="{EF6D33FB-AEF9-4634-B37A-06F4A2711963}"/>
    <dgm:cxn modelId="{3FC6F6AA-8F42-45DD-9F21-799AB1ECF18C}" type="presOf" srcId="{8A69B995-F27C-4960-B2FE-8F26FB971503}" destId="{D025E244-0321-45F6-AAB2-AFD3950223A7}" srcOrd="0" destOrd="0" presId="urn:microsoft.com/office/officeart/2005/8/layout/list1"/>
    <dgm:cxn modelId="{F8D3E2A4-DCCA-46DB-9775-385053F0CFA0}" type="presOf" srcId="{61256BC2-9600-4D3B-8878-B3717CB2D9F0}" destId="{B9863D68-5B31-4F50-A92E-5D2856A3E2A2}" srcOrd="1" destOrd="0" presId="urn:microsoft.com/office/officeart/2005/8/layout/list1"/>
    <dgm:cxn modelId="{3895866F-AF6F-4330-9DD3-77A209F81BA5}" type="presOf" srcId="{8AA3E51C-2244-4EFE-9483-4230845EA2E8}" destId="{3B750258-4567-4D7A-9EC2-ECFB585C6E89}" srcOrd="0" destOrd="1" presId="urn:microsoft.com/office/officeart/2005/8/layout/list1"/>
    <dgm:cxn modelId="{16F32C35-8052-4B54-AF28-AE270D009358}" type="presOf" srcId="{DA6A8BCA-8C3A-4A53-BAC9-8C8B41D4683B}" destId="{DD636A4A-7768-437B-BA2C-DA0C587455FE}" srcOrd="0" destOrd="0" presId="urn:microsoft.com/office/officeart/2005/8/layout/list1"/>
    <dgm:cxn modelId="{32F4BEC7-22D6-4CD3-8C8E-3FA64FA3F37F}" type="presOf" srcId="{A4BFE637-2483-4169-9363-385955D06D54}" destId="{D025E244-0321-45F6-AAB2-AFD3950223A7}" srcOrd="0" destOrd="1" presId="urn:microsoft.com/office/officeart/2005/8/layout/list1"/>
    <dgm:cxn modelId="{CB794E70-5FB2-47DB-BB09-8FF76D958E73}" type="presParOf" srcId="{B4C7BDF8-A9E0-44D9-A05D-CCCC2098B6EB}" destId="{6CD964EF-1993-45B7-977C-26E5E636B670}" srcOrd="0" destOrd="0" presId="urn:microsoft.com/office/officeart/2005/8/layout/list1"/>
    <dgm:cxn modelId="{1379E43C-A3BE-4A19-9B00-EFE651ED30E7}" type="presParOf" srcId="{6CD964EF-1993-45B7-977C-26E5E636B670}" destId="{DD636A4A-7768-437B-BA2C-DA0C587455FE}" srcOrd="0" destOrd="0" presId="urn:microsoft.com/office/officeart/2005/8/layout/list1"/>
    <dgm:cxn modelId="{D31FA538-1095-4D6D-8FF4-E868D95646A5}" type="presParOf" srcId="{6CD964EF-1993-45B7-977C-26E5E636B670}" destId="{099013E0-3373-4D17-99A5-CC86C692F23E}" srcOrd="1" destOrd="0" presId="urn:microsoft.com/office/officeart/2005/8/layout/list1"/>
    <dgm:cxn modelId="{8F52DB7C-4245-408A-900D-496150CABC91}" type="presParOf" srcId="{B4C7BDF8-A9E0-44D9-A05D-CCCC2098B6EB}" destId="{A33A2B6C-8D8C-4932-A9D0-4869C9051EF3}" srcOrd="1" destOrd="0" presId="urn:microsoft.com/office/officeart/2005/8/layout/list1"/>
    <dgm:cxn modelId="{5B61FE67-20E3-4793-B9B9-F1F03D904CDA}" type="presParOf" srcId="{B4C7BDF8-A9E0-44D9-A05D-CCCC2098B6EB}" destId="{D025E244-0321-45F6-AAB2-AFD3950223A7}" srcOrd="2" destOrd="0" presId="urn:microsoft.com/office/officeart/2005/8/layout/list1"/>
    <dgm:cxn modelId="{50A49987-2976-4FA8-905D-D429C308C551}" type="presParOf" srcId="{B4C7BDF8-A9E0-44D9-A05D-CCCC2098B6EB}" destId="{C63ED550-70E2-491F-8637-C5C0F2FC743F}" srcOrd="3" destOrd="0" presId="urn:microsoft.com/office/officeart/2005/8/layout/list1"/>
    <dgm:cxn modelId="{5FF70040-CE5C-4382-B6B5-5F3CD8D12B10}" type="presParOf" srcId="{B4C7BDF8-A9E0-44D9-A05D-CCCC2098B6EB}" destId="{62F1ABA3-F4C6-403A-AA0C-FDA18116D380}" srcOrd="4" destOrd="0" presId="urn:microsoft.com/office/officeart/2005/8/layout/list1"/>
    <dgm:cxn modelId="{09E8D342-5AF0-430D-AE93-99C67912D682}" type="presParOf" srcId="{62F1ABA3-F4C6-403A-AA0C-FDA18116D380}" destId="{258D9BB8-2817-45AE-8F5D-16A9879B49B7}" srcOrd="0" destOrd="0" presId="urn:microsoft.com/office/officeart/2005/8/layout/list1"/>
    <dgm:cxn modelId="{E578324C-EA48-4FDD-822B-1083E8F65769}" type="presParOf" srcId="{62F1ABA3-F4C6-403A-AA0C-FDA18116D380}" destId="{B9863D68-5B31-4F50-A92E-5D2856A3E2A2}" srcOrd="1" destOrd="0" presId="urn:microsoft.com/office/officeart/2005/8/layout/list1"/>
    <dgm:cxn modelId="{E5E95B30-E416-4399-818C-34D1C605B282}" type="presParOf" srcId="{B4C7BDF8-A9E0-44D9-A05D-CCCC2098B6EB}" destId="{8F81EB8A-9D39-45AA-8867-A6ECB8CC9CBF}" srcOrd="5" destOrd="0" presId="urn:microsoft.com/office/officeart/2005/8/layout/list1"/>
    <dgm:cxn modelId="{6ADF3DFF-9A3C-4F01-8CC1-D70B925C1507}" type="presParOf" srcId="{B4C7BDF8-A9E0-44D9-A05D-CCCC2098B6EB}" destId="{3B750258-4567-4D7A-9EC2-ECFB585C6E8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478337-1A3D-41A5-97F8-801DD09576B8}">
      <dsp:nvSpPr>
        <dsp:cNvPr id="0" name=""/>
        <dsp:cNvSpPr/>
      </dsp:nvSpPr>
      <dsp:spPr>
        <a:xfrm>
          <a:off x="0" y="415929"/>
          <a:ext cx="7408862"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3E8629F-D546-4E38-821E-9C99BD266DDC}">
      <dsp:nvSpPr>
        <dsp:cNvPr id="0" name=""/>
        <dsp:cNvSpPr/>
      </dsp:nvSpPr>
      <dsp:spPr>
        <a:xfrm>
          <a:off x="370443" y="32169"/>
          <a:ext cx="5186203" cy="767520"/>
        </a:xfrm>
        <a:prstGeom prst="roundRect">
          <a:avLst/>
        </a:prstGeom>
        <a:solidFill>
          <a:schemeClr val="accent2">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著作權基本概念介紹</a:t>
          </a:r>
          <a:endParaRPr lang="zh-TW" altLang="en-US" sz="2800" b="1" kern="1200" dirty="0"/>
        </a:p>
      </dsp:txBody>
      <dsp:txXfrm>
        <a:off x="407910" y="69636"/>
        <a:ext cx="5111269" cy="692586"/>
      </dsp:txXfrm>
    </dsp:sp>
    <dsp:sp modelId="{CB329F15-6C7A-42DC-B5EC-182A42A0BC7D}">
      <dsp:nvSpPr>
        <dsp:cNvPr id="0" name=""/>
        <dsp:cNvSpPr/>
      </dsp:nvSpPr>
      <dsp:spPr>
        <a:xfrm>
          <a:off x="0" y="1595289"/>
          <a:ext cx="7408862"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7D8FBFB-11EB-4696-8CF4-584405FB0BF3}">
      <dsp:nvSpPr>
        <dsp:cNvPr id="0" name=""/>
        <dsp:cNvSpPr/>
      </dsp:nvSpPr>
      <dsp:spPr>
        <a:xfrm>
          <a:off x="370443" y="1211529"/>
          <a:ext cx="5186203" cy="767520"/>
        </a:xfrm>
        <a:prstGeom prst="roundRect">
          <a:avLst/>
        </a:prstGeom>
        <a:solidFill>
          <a:schemeClr val="accent3">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教師教學涉及之著作權問題</a:t>
          </a:r>
          <a:endParaRPr lang="zh-TW" altLang="en-US" sz="2800" b="1" kern="1200" dirty="0"/>
        </a:p>
      </dsp:txBody>
      <dsp:txXfrm>
        <a:off x="407910" y="1248996"/>
        <a:ext cx="5111269" cy="692586"/>
      </dsp:txXfrm>
    </dsp:sp>
    <dsp:sp modelId="{3FE086C6-A85C-4AF4-8F42-78E529A5BE0A}">
      <dsp:nvSpPr>
        <dsp:cNvPr id="0" name=""/>
        <dsp:cNvSpPr/>
      </dsp:nvSpPr>
      <dsp:spPr>
        <a:xfrm>
          <a:off x="0" y="2774649"/>
          <a:ext cx="7408862"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AA722E0-0C39-498E-9EC9-CDE4FD476DB6}">
      <dsp:nvSpPr>
        <dsp:cNvPr id="0" name=""/>
        <dsp:cNvSpPr/>
      </dsp:nvSpPr>
      <dsp:spPr>
        <a:xfrm>
          <a:off x="370443" y="2390889"/>
          <a:ext cx="5186203" cy="767520"/>
        </a:xfrm>
        <a:prstGeom prst="roundRect">
          <a:avLst/>
        </a:prstGeom>
        <a:solidFill>
          <a:schemeClr val="accent4">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圖書館涉及之著作權問題</a:t>
          </a:r>
          <a:endParaRPr lang="zh-TW" altLang="en-US" sz="2800" b="1" kern="1200" dirty="0"/>
        </a:p>
      </dsp:txBody>
      <dsp:txXfrm>
        <a:off x="407910" y="2428356"/>
        <a:ext cx="5111269" cy="692586"/>
      </dsp:txXfrm>
    </dsp:sp>
    <dsp:sp modelId="{E4E3C619-4AE9-4C73-A184-0812A2038F70}">
      <dsp:nvSpPr>
        <dsp:cNvPr id="0" name=""/>
        <dsp:cNvSpPr/>
      </dsp:nvSpPr>
      <dsp:spPr>
        <a:xfrm>
          <a:off x="0" y="3954009"/>
          <a:ext cx="7408862" cy="655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2ECA46E-B127-470D-97EA-B8C323C81C91}">
      <dsp:nvSpPr>
        <dsp:cNvPr id="0" name=""/>
        <dsp:cNvSpPr/>
      </dsp:nvSpPr>
      <dsp:spPr>
        <a:xfrm>
          <a:off x="370443" y="3570249"/>
          <a:ext cx="5186203" cy="767520"/>
        </a:xfrm>
        <a:prstGeom prst="roundRect">
          <a:avLst/>
        </a:prstGeom>
        <a:solidFill>
          <a:schemeClr val="accent5">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常見問題說明</a:t>
          </a:r>
          <a:endParaRPr lang="zh-TW" altLang="en-US" sz="2800" b="1" kern="1200" dirty="0"/>
        </a:p>
      </dsp:txBody>
      <dsp:txXfrm>
        <a:off x="407910" y="3607716"/>
        <a:ext cx="5111269" cy="69258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5164C-9C6F-4529-ADE2-E4D1C788304F}">
      <dsp:nvSpPr>
        <dsp:cNvPr id="0" name=""/>
        <dsp:cNvSpPr/>
      </dsp:nvSpPr>
      <dsp:spPr>
        <a:xfrm>
          <a:off x="4815" y="1397528"/>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t>著作人</a:t>
          </a:r>
          <a:endParaRPr lang="zh-TW" altLang="en-US" sz="1800" b="1" kern="1200" dirty="0"/>
        </a:p>
      </dsp:txBody>
      <dsp:txXfrm>
        <a:off x="26487" y="1419200"/>
        <a:ext cx="1436506" cy="696581"/>
      </dsp:txXfrm>
    </dsp:sp>
    <dsp:sp modelId="{048D5828-DA10-4E14-B8DD-A4210BE4ECA9}">
      <dsp:nvSpPr>
        <dsp:cNvPr id="0" name=""/>
        <dsp:cNvSpPr/>
      </dsp:nvSpPr>
      <dsp:spPr>
        <a:xfrm rot="18770822">
          <a:off x="1345414" y="1431583"/>
          <a:ext cx="870444" cy="33629"/>
        </a:xfrm>
        <a:custGeom>
          <a:avLst/>
          <a:gdLst/>
          <a:ahLst/>
          <a:cxnLst/>
          <a:rect l="0" t="0" r="0" b="0"/>
          <a:pathLst>
            <a:path>
              <a:moveTo>
                <a:pt x="0" y="16814"/>
              </a:moveTo>
              <a:lnTo>
                <a:pt x="870444" y="16814"/>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758875" y="1426637"/>
        <a:ext cx="43522" cy="43522"/>
      </dsp:txXfrm>
    </dsp:sp>
    <dsp:sp modelId="{43F18DE7-96BD-4F05-A387-4137E287DB86}">
      <dsp:nvSpPr>
        <dsp:cNvPr id="0" name=""/>
        <dsp:cNvSpPr/>
      </dsp:nvSpPr>
      <dsp:spPr>
        <a:xfrm>
          <a:off x="2076607" y="759343"/>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約定</a:t>
          </a:r>
          <a:r>
            <a:rPr lang="zh-TW" altLang="en-US" sz="1600" b="1" kern="1200" smtClean="0"/>
            <a:t>雇用人</a:t>
          </a:r>
          <a:r>
            <a:rPr lang="zh-TW" altLang="en-US" sz="1600" kern="1200" smtClean="0"/>
            <a:t>為著作人</a:t>
          </a:r>
          <a:endParaRPr lang="zh-TW" altLang="en-US" sz="1600" kern="1200" dirty="0"/>
        </a:p>
      </dsp:txBody>
      <dsp:txXfrm>
        <a:off x="2098279" y="781015"/>
        <a:ext cx="1436506" cy="696581"/>
      </dsp:txXfrm>
    </dsp:sp>
    <dsp:sp modelId="{A145FAD0-CCAD-4C6F-9108-057F26D10080}">
      <dsp:nvSpPr>
        <dsp:cNvPr id="0" name=""/>
        <dsp:cNvSpPr/>
      </dsp:nvSpPr>
      <dsp:spPr>
        <a:xfrm>
          <a:off x="3556457" y="1112491"/>
          <a:ext cx="591940" cy="33629"/>
        </a:xfrm>
        <a:custGeom>
          <a:avLst/>
          <a:gdLst/>
          <a:ahLst/>
          <a:cxnLst/>
          <a:rect l="0" t="0" r="0" b="0"/>
          <a:pathLst>
            <a:path>
              <a:moveTo>
                <a:pt x="0" y="16814"/>
              </a:moveTo>
              <a:lnTo>
                <a:pt x="591940" y="1681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837629" y="1114507"/>
        <a:ext cx="29597" cy="29597"/>
      </dsp:txXfrm>
    </dsp:sp>
    <dsp:sp modelId="{53B6F0A1-DDA1-4E9C-AC08-FA7ECB4DA050}">
      <dsp:nvSpPr>
        <dsp:cNvPr id="0" name=""/>
        <dsp:cNvSpPr/>
      </dsp:nvSpPr>
      <dsp:spPr>
        <a:xfrm>
          <a:off x="4148398" y="759343"/>
          <a:ext cx="1932892"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雇用人</a:t>
          </a:r>
          <a:r>
            <a:rPr lang="zh-TW" altLang="en-US" sz="1600" kern="1200" smtClean="0"/>
            <a:t>為著作人並享有著作財產權</a:t>
          </a:r>
          <a:endParaRPr lang="zh-TW" altLang="en-US" sz="1600" kern="1200" dirty="0"/>
        </a:p>
      </dsp:txBody>
      <dsp:txXfrm>
        <a:off x="4170070" y="781015"/>
        <a:ext cx="1889548" cy="696581"/>
      </dsp:txXfrm>
    </dsp:sp>
    <dsp:sp modelId="{E3B8B2F9-1065-43D6-A6B0-D414447DB8D8}">
      <dsp:nvSpPr>
        <dsp:cNvPr id="0" name=""/>
        <dsp:cNvSpPr/>
      </dsp:nvSpPr>
      <dsp:spPr>
        <a:xfrm rot="2829178">
          <a:off x="1345414" y="2069769"/>
          <a:ext cx="870444" cy="33629"/>
        </a:xfrm>
        <a:custGeom>
          <a:avLst/>
          <a:gdLst/>
          <a:ahLst/>
          <a:cxnLst/>
          <a:rect l="0" t="0" r="0" b="0"/>
          <a:pathLst>
            <a:path>
              <a:moveTo>
                <a:pt x="0" y="16814"/>
              </a:moveTo>
              <a:lnTo>
                <a:pt x="870444" y="16814"/>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758875" y="2064823"/>
        <a:ext cx="43522" cy="43522"/>
      </dsp:txXfrm>
    </dsp:sp>
    <dsp:sp modelId="{93F54E5B-9847-4269-8EEB-76BC1F2F1034}">
      <dsp:nvSpPr>
        <dsp:cNvPr id="0" name=""/>
        <dsp:cNvSpPr/>
      </dsp:nvSpPr>
      <dsp:spPr>
        <a:xfrm>
          <a:off x="2076607" y="2035714"/>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無上述約定</a:t>
          </a:r>
          <a:endParaRPr lang="zh-TW" altLang="en-US" sz="1600" kern="1200" dirty="0"/>
        </a:p>
      </dsp:txBody>
      <dsp:txXfrm>
        <a:off x="2098279" y="2057386"/>
        <a:ext cx="1436506" cy="696581"/>
      </dsp:txXfrm>
    </dsp:sp>
    <dsp:sp modelId="{67429F37-B779-4332-9699-7D2B052FF2EC}">
      <dsp:nvSpPr>
        <dsp:cNvPr id="0" name=""/>
        <dsp:cNvSpPr/>
      </dsp:nvSpPr>
      <dsp:spPr>
        <a:xfrm>
          <a:off x="3556457" y="2388862"/>
          <a:ext cx="591940" cy="33629"/>
        </a:xfrm>
        <a:custGeom>
          <a:avLst/>
          <a:gdLst/>
          <a:ahLst/>
          <a:cxnLst/>
          <a:rect l="0" t="0" r="0" b="0"/>
          <a:pathLst>
            <a:path>
              <a:moveTo>
                <a:pt x="0" y="16814"/>
              </a:moveTo>
              <a:lnTo>
                <a:pt x="591940" y="1681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837629" y="2390878"/>
        <a:ext cx="29597" cy="29597"/>
      </dsp:txXfrm>
    </dsp:sp>
    <dsp:sp modelId="{B87161F8-D3C7-4F4F-9059-4AC98BD26D8C}">
      <dsp:nvSpPr>
        <dsp:cNvPr id="0" name=""/>
        <dsp:cNvSpPr/>
      </dsp:nvSpPr>
      <dsp:spPr>
        <a:xfrm>
          <a:off x="4148398" y="2035714"/>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以</a:t>
          </a:r>
          <a:r>
            <a:rPr lang="zh-TW" altLang="en-US" sz="1600" b="1" kern="1200" dirty="0" smtClean="0">
              <a:solidFill>
                <a:srgbClr val="FF0000"/>
              </a:solidFill>
            </a:rPr>
            <a:t>受雇人</a:t>
          </a:r>
          <a:r>
            <a:rPr lang="zh-TW" altLang="en-US" sz="1600" kern="1200" dirty="0" smtClean="0"/>
            <a:t>為著作人</a:t>
          </a:r>
          <a:endParaRPr lang="zh-TW" altLang="en-US" sz="1600" kern="1200" dirty="0"/>
        </a:p>
      </dsp:txBody>
      <dsp:txXfrm>
        <a:off x="4170070" y="2057386"/>
        <a:ext cx="1436506" cy="696581"/>
      </dsp:txXfrm>
    </dsp:sp>
    <dsp:sp modelId="{4D3151DD-1428-47E3-ABAE-96688D112CB5}">
      <dsp:nvSpPr>
        <dsp:cNvPr id="0" name=""/>
        <dsp:cNvSpPr/>
      </dsp:nvSpPr>
      <dsp:spPr>
        <a:xfrm rot="19457599">
          <a:off x="5559730" y="2176133"/>
          <a:ext cx="728976" cy="33629"/>
        </a:xfrm>
        <a:custGeom>
          <a:avLst/>
          <a:gdLst/>
          <a:ahLst/>
          <a:cxnLst/>
          <a:rect l="0" t="0" r="0" b="0"/>
          <a:pathLst>
            <a:path>
              <a:moveTo>
                <a:pt x="0" y="16814"/>
              </a:moveTo>
              <a:lnTo>
                <a:pt x="728976" y="1681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905994" y="2174724"/>
        <a:ext cx="36448" cy="36448"/>
      </dsp:txXfrm>
    </dsp:sp>
    <dsp:sp modelId="{9FA12CD2-4ACE-4C96-9E51-70536FAA60A0}">
      <dsp:nvSpPr>
        <dsp:cNvPr id="0" name=""/>
        <dsp:cNvSpPr/>
      </dsp:nvSpPr>
      <dsp:spPr>
        <a:xfrm>
          <a:off x="6220189" y="1610257"/>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約定著作財產權歸</a:t>
          </a:r>
          <a:r>
            <a:rPr lang="zh-TW" altLang="en-US" sz="1600" b="1" kern="1200" dirty="0" smtClean="0">
              <a:solidFill>
                <a:srgbClr val="FF0000"/>
              </a:solidFill>
            </a:rPr>
            <a:t>受雇人</a:t>
          </a:r>
          <a:r>
            <a:rPr lang="zh-TW" altLang="en-US" sz="1600" kern="1200" dirty="0" smtClean="0"/>
            <a:t>享有</a:t>
          </a:r>
          <a:endParaRPr lang="zh-TW" altLang="en-US" sz="1600" kern="1200" dirty="0"/>
        </a:p>
      </dsp:txBody>
      <dsp:txXfrm>
        <a:off x="6241861" y="1631929"/>
        <a:ext cx="1436506" cy="696581"/>
      </dsp:txXfrm>
    </dsp:sp>
    <dsp:sp modelId="{6A9376E2-51EE-43AD-8168-49CA711A7C4E}">
      <dsp:nvSpPr>
        <dsp:cNvPr id="0" name=""/>
        <dsp:cNvSpPr/>
      </dsp:nvSpPr>
      <dsp:spPr>
        <a:xfrm rot="2142401">
          <a:off x="5559730" y="2601591"/>
          <a:ext cx="728976" cy="33629"/>
        </a:xfrm>
        <a:custGeom>
          <a:avLst/>
          <a:gdLst/>
          <a:ahLst/>
          <a:cxnLst/>
          <a:rect l="0" t="0" r="0" b="0"/>
          <a:pathLst>
            <a:path>
              <a:moveTo>
                <a:pt x="0" y="16814"/>
              </a:moveTo>
              <a:lnTo>
                <a:pt x="728976" y="1681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905994" y="2600181"/>
        <a:ext cx="36448" cy="36448"/>
      </dsp:txXfrm>
    </dsp:sp>
    <dsp:sp modelId="{80C2B26A-513E-48CD-91DA-00C21436E089}">
      <dsp:nvSpPr>
        <dsp:cNvPr id="0" name=""/>
        <dsp:cNvSpPr/>
      </dsp:nvSpPr>
      <dsp:spPr>
        <a:xfrm>
          <a:off x="6220189" y="2461171"/>
          <a:ext cx="1479850" cy="739925"/>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無上述約定，其著作財產權歸</a:t>
          </a:r>
          <a:r>
            <a:rPr lang="zh-TW" altLang="en-US" sz="1600" b="1" kern="1200" smtClean="0"/>
            <a:t>雇用人</a:t>
          </a:r>
          <a:r>
            <a:rPr lang="zh-TW" altLang="en-US" sz="1600" kern="1200" smtClean="0"/>
            <a:t>享有</a:t>
          </a:r>
          <a:endParaRPr lang="zh-TW" altLang="en-US" sz="1600" kern="1200" dirty="0"/>
        </a:p>
      </dsp:txBody>
      <dsp:txXfrm>
        <a:off x="6241861" y="2482843"/>
        <a:ext cx="1436506" cy="6965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41C1DC-73CE-46E4-AA2C-163B56923970}">
      <dsp:nvSpPr>
        <dsp:cNvPr id="0" name=""/>
        <dsp:cNvSpPr/>
      </dsp:nvSpPr>
      <dsp:spPr>
        <a:xfrm>
          <a:off x="7143" y="1464709"/>
          <a:ext cx="1422033"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t>著作人</a:t>
          </a:r>
          <a:endParaRPr lang="zh-TW" altLang="en-US" sz="1800" b="1" kern="1200" dirty="0"/>
        </a:p>
      </dsp:txBody>
      <dsp:txXfrm>
        <a:off x="27968" y="1485534"/>
        <a:ext cx="1380383" cy="669366"/>
      </dsp:txXfrm>
    </dsp:sp>
    <dsp:sp modelId="{DF024169-1E06-4886-9938-A1E5004775BF}">
      <dsp:nvSpPr>
        <dsp:cNvPr id="0" name=""/>
        <dsp:cNvSpPr/>
      </dsp:nvSpPr>
      <dsp:spPr>
        <a:xfrm rot="18602591">
          <a:off x="1271522" y="1466471"/>
          <a:ext cx="884122" cy="30643"/>
        </a:xfrm>
        <a:custGeom>
          <a:avLst/>
          <a:gdLst/>
          <a:ahLst/>
          <a:cxnLst/>
          <a:rect l="0" t="0" r="0" b="0"/>
          <a:pathLst>
            <a:path>
              <a:moveTo>
                <a:pt x="0" y="15321"/>
              </a:moveTo>
              <a:lnTo>
                <a:pt x="884122" y="1532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691480" y="1459690"/>
        <a:ext cx="44206" cy="44206"/>
      </dsp:txXfrm>
    </dsp:sp>
    <dsp:sp modelId="{77A3BDFD-4C34-4157-92B3-A930727509EE}">
      <dsp:nvSpPr>
        <dsp:cNvPr id="0" name=""/>
        <dsp:cNvSpPr/>
      </dsp:nvSpPr>
      <dsp:spPr>
        <a:xfrm>
          <a:off x="1997990" y="787860"/>
          <a:ext cx="1422033"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smtClean="0"/>
            <a:t>約定</a:t>
          </a:r>
          <a:r>
            <a:rPr lang="zh-TW" altLang="en-US" sz="1600" b="1" kern="1200" smtClean="0"/>
            <a:t>出資人</a:t>
          </a:r>
          <a:r>
            <a:rPr lang="zh-TW" altLang="en-US" sz="1600" kern="1200" smtClean="0"/>
            <a:t>為著作人</a:t>
          </a:r>
          <a:endParaRPr lang="zh-TW" altLang="en-US" sz="1600" kern="1200" dirty="0"/>
        </a:p>
      </dsp:txBody>
      <dsp:txXfrm>
        <a:off x="2018815" y="808685"/>
        <a:ext cx="1380383" cy="669366"/>
      </dsp:txXfrm>
    </dsp:sp>
    <dsp:sp modelId="{F0C27E3A-BBF3-4566-9E86-28F283A9CDD2}">
      <dsp:nvSpPr>
        <dsp:cNvPr id="0" name=""/>
        <dsp:cNvSpPr/>
      </dsp:nvSpPr>
      <dsp:spPr>
        <a:xfrm>
          <a:off x="3420024" y="1128046"/>
          <a:ext cx="568813" cy="30643"/>
        </a:xfrm>
        <a:custGeom>
          <a:avLst/>
          <a:gdLst/>
          <a:ahLst/>
          <a:cxnLst/>
          <a:rect l="0" t="0" r="0" b="0"/>
          <a:pathLst>
            <a:path>
              <a:moveTo>
                <a:pt x="0" y="15321"/>
              </a:moveTo>
              <a:lnTo>
                <a:pt x="568813" y="1532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690210" y="1129148"/>
        <a:ext cx="28440" cy="28440"/>
      </dsp:txXfrm>
    </dsp:sp>
    <dsp:sp modelId="{6264F442-42E6-4369-AEFA-ABF550319D85}">
      <dsp:nvSpPr>
        <dsp:cNvPr id="0" name=""/>
        <dsp:cNvSpPr/>
      </dsp:nvSpPr>
      <dsp:spPr>
        <a:xfrm>
          <a:off x="3988837" y="787860"/>
          <a:ext cx="1828351"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smtClean="0"/>
            <a:t>出資人</a:t>
          </a:r>
          <a:r>
            <a:rPr lang="zh-TW" altLang="en-US" sz="1600" kern="1200" smtClean="0"/>
            <a:t>為著作人並享有著作財產權</a:t>
          </a:r>
          <a:endParaRPr lang="zh-TW" altLang="en-US" sz="1600" kern="1200" dirty="0"/>
        </a:p>
      </dsp:txBody>
      <dsp:txXfrm>
        <a:off x="4009662" y="808685"/>
        <a:ext cx="1786701" cy="669366"/>
      </dsp:txXfrm>
    </dsp:sp>
    <dsp:sp modelId="{82A863D9-12F3-4E7B-8A9A-EF921BD1EB14}">
      <dsp:nvSpPr>
        <dsp:cNvPr id="0" name=""/>
        <dsp:cNvSpPr/>
      </dsp:nvSpPr>
      <dsp:spPr>
        <a:xfrm rot="2997409">
          <a:off x="1271522" y="2143320"/>
          <a:ext cx="884122" cy="30643"/>
        </a:xfrm>
        <a:custGeom>
          <a:avLst/>
          <a:gdLst/>
          <a:ahLst/>
          <a:cxnLst/>
          <a:rect l="0" t="0" r="0" b="0"/>
          <a:pathLst>
            <a:path>
              <a:moveTo>
                <a:pt x="0" y="15321"/>
              </a:moveTo>
              <a:lnTo>
                <a:pt x="884122" y="1532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1691480" y="2136539"/>
        <a:ext cx="44206" cy="44206"/>
      </dsp:txXfrm>
    </dsp:sp>
    <dsp:sp modelId="{DABFAE0C-CCF7-4891-88F4-FDADF713A14A}">
      <dsp:nvSpPr>
        <dsp:cNvPr id="0" name=""/>
        <dsp:cNvSpPr/>
      </dsp:nvSpPr>
      <dsp:spPr>
        <a:xfrm>
          <a:off x="1997990" y="2141558"/>
          <a:ext cx="1422033"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無上述約定</a:t>
          </a:r>
          <a:endParaRPr lang="zh-TW" altLang="en-US" sz="1600" kern="1200" dirty="0"/>
        </a:p>
      </dsp:txBody>
      <dsp:txXfrm>
        <a:off x="2018815" y="2162383"/>
        <a:ext cx="1380383" cy="669366"/>
      </dsp:txXfrm>
    </dsp:sp>
    <dsp:sp modelId="{5BDFB503-E77D-4A53-8764-B23C52881889}">
      <dsp:nvSpPr>
        <dsp:cNvPr id="0" name=""/>
        <dsp:cNvSpPr/>
      </dsp:nvSpPr>
      <dsp:spPr>
        <a:xfrm>
          <a:off x="3420024" y="2481744"/>
          <a:ext cx="568813" cy="30643"/>
        </a:xfrm>
        <a:custGeom>
          <a:avLst/>
          <a:gdLst/>
          <a:ahLst/>
          <a:cxnLst/>
          <a:rect l="0" t="0" r="0" b="0"/>
          <a:pathLst>
            <a:path>
              <a:moveTo>
                <a:pt x="0" y="15321"/>
              </a:moveTo>
              <a:lnTo>
                <a:pt x="568813" y="1532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690210" y="2482846"/>
        <a:ext cx="28440" cy="28440"/>
      </dsp:txXfrm>
    </dsp:sp>
    <dsp:sp modelId="{E6CB6076-D463-4BC2-B8F9-311498437CF4}">
      <dsp:nvSpPr>
        <dsp:cNvPr id="0" name=""/>
        <dsp:cNvSpPr/>
      </dsp:nvSpPr>
      <dsp:spPr>
        <a:xfrm>
          <a:off x="3988837" y="2141558"/>
          <a:ext cx="1422033"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solidFill>
                <a:srgbClr val="C00000"/>
              </a:solidFill>
            </a:rPr>
            <a:t>受聘人</a:t>
          </a:r>
          <a:r>
            <a:rPr lang="zh-TW" altLang="en-US" sz="1600" kern="1200" dirty="0" smtClean="0"/>
            <a:t>為著作人</a:t>
          </a:r>
          <a:endParaRPr lang="zh-TW" altLang="en-US" sz="1600" kern="1200" dirty="0"/>
        </a:p>
      </dsp:txBody>
      <dsp:txXfrm>
        <a:off x="4009662" y="2162383"/>
        <a:ext cx="1380383" cy="669366"/>
      </dsp:txXfrm>
    </dsp:sp>
    <dsp:sp modelId="{CE68B13D-2ED7-48CF-ADE4-96D1FECE096C}">
      <dsp:nvSpPr>
        <dsp:cNvPr id="0" name=""/>
        <dsp:cNvSpPr/>
      </dsp:nvSpPr>
      <dsp:spPr>
        <a:xfrm rot="19001981">
          <a:off x="5304485" y="2213730"/>
          <a:ext cx="781585" cy="30643"/>
        </a:xfrm>
        <a:custGeom>
          <a:avLst/>
          <a:gdLst/>
          <a:ahLst/>
          <a:cxnLst/>
          <a:rect l="0" t="0" r="0" b="0"/>
          <a:pathLst>
            <a:path>
              <a:moveTo>
                <a:pt x="0" y="15321"/>
              </a:moveTo>
              <a:lnTo>
                <a:pt x="781585" y="1532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675738" y="2209512"/>
        <a:ext cx="39079" cy="39079"/>
      </dsp:txXfrm>
    </dsp:sp>
    <dsp:sp modelId="{F4192DA7-DAF3-427B-9F0D-3A51AF1BCAD6}">
      <dsp:nvSpPr>
        <dsp:cNvPr id="0" name=""/>
        <dsp:cNvSpPr/>
      </dsp:nvSpPr>
      <dsp:spPr>
        <a:xfrm>
          <a:off x="5979684" y="1605529"/>
          <a:ext cx="1422033" cy="711016"/>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solidFill>
                <a:srgbClr val="0D24D1"/>
              </a:solidFill>
            </a:rPr>
            <a:t>約定</a:t>
          </a:r>
          <a:r>
            <a:rPr lang="zh-TW" altLang="en-US" sz="1600" kern="1200" dirty="0" smtClean="0"/>
            <a:t>著作財產權歸出資人</a:t>
          </a:r>
          <a:r>
            <a:rPr lang="en-US" altLang="zh-TW" sz="1600" kern="1200" dirty="0" smtClean="0"/>
            <a:t>/</a:t>
          </a:r>
          <a:r>
            <a:rPr lang="zh-TW" altLang="en-US" sz="1600" kern="1200" dirty="0" smtClean="0"/>
            <a:t>受聘人享有</a:t>
          </a:r>
          <a:endParaRPr lang="zh-TW" altLang="en-US" sz="1600" kern="1200" dirty="0"/>
        </a:p>
      </dsp:txBody>
      <dsp:txXfrm>
        <a:off x="6000509" y="1626354"/>
        <a:ext cx="1380383" cy="669366"/>
      </dsp:txXfrm>
    </dsp:sp>
    <dsp:sp modelId="{E3CAD717-9EF0-45F4-8A1D-FC1E962DF4FA}">
      <dsp:nvSpPr>
        <dsp:cNvPr id="0" name=""/>
        <dsp:cNvSpPr/>
      </dsp:nvSpPr>
      <dsp:spPr>
        <a:xfrm rot="2142401">
          <a:off x="5345030" y="2686162"/>
          <a:ext cx="700495" cy="30643"/>
        </a:xfrm>
        <a:custGeom>
          <a:avLst/>
          <a:gdLst/>
          <a:ahLst/>
          <a:cxnLst/>
          <a:rect l="0" t="0" r="0" b="0"/>
          <a:pathLst>
            <a:path>
              <a:moveTo>
                <a:pt x="0" y="15321"/>
              </a:moveTo>
              <a:lnTo>
                <a:pt x="700495" y="1532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677765" y="2683971"/>
        <a:ext cx="35024" cy="35024"/>
      </dsp:txXfrm>
    </dsp:sp>
    <dsp:sp modelId="{6EE6237D-D2E1-4741-B19E-A58AF219C9CC}">
      <dsp:nvSpPr>
        <dsp:cNvPr id="0" name=""/>
        <dsp:cNvSpPr/>
      </dsp:nvSpPr>
      <dsp:spPr>
        <a:xfrm>
          <a:off x="5979684" y="2423199"/>
          <a:ext cx="1422033" cy="965404"/>
        </a:xfrm>
        <a:prstGeom prst="roundRect">
          <a:avLst>
            <a:gd name="adj" fmla="val 10000"/>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lt1">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kern="1200" dirty="0" smtClean="0"/>
            <a:t>無上述約定，其著作財產權歸</a:t>
          </a:r>
          <a:r>
            <a:rPr lang="zh-TW" altLang="en-US" sz="1600" b="1" kern="1200" dirty="0" smtClean="0">
              <a:solidFill>
                <a:srgbClr val="C00000"/>
              </a:solidFill>
            </a:rPr>
            <a:t>受聘人</a:t>
          </a:r>
          <a:r>
            <a:rPr lang="zh-TW" altLang="en-US" sz="1600" kern="1200" dirty="0" smtClean="0"/>
            <a:t>享有</a:t>
          </a:r>
          <a:endParaRPr lang="zh-TW" altLang="en-US" sz="1600" kern="1200" dirty="0"/>
        </a:p>
      </dsp:txBody>
      <dsp:txXfrm>
        <a:off x="6007960" y="2451475"/>
        <a:ext cx="1365481" cy="9088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2C010-1573-4F9E-8614-314C0704D5CB}">
      <dsp:nvSpPr>
        <dsp:cNvPr id="0" name=""/>
        <dsp:cNvSpPr/>
      </dsp:nvSpPr>
      <dsp:spPr>
        <a:xfrm>
          <a:off x="0" y="0"/>
          <a:ext cx="6297532" cy="1035367"/>
        </a:xfrm>
        <a:prstGeom prst="roundRect">
          <a:avLst>
            <a:gd name="adj" fmla="val 10000"/>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得全部或部分</a:t>
          </a:r>
          <a:r>
            <a:rPr lang="en-US" altLang="zh-TW" sz="2300" kern="1200" dirty="0" smtClean="0"/>
            <a:t>(</a:t>
          </a:r>
          <a:r>
            <a:rPr lang="zh-TW" altLang="en-US" sz="2300" kern="1200" dirty="0" smtClean="0"/>
            <a:t>如重製權）讓與他人或與他人共有</a:t>
          </a:r>
          <a:r>
            <a:rPr lang="en-US" altLang="zh-TW" sz="2300" kern="1200" dirty="0" smtClean="0"/>
            <a:t>(</a:t>
          </a:r>
          <a:r>
            <a:rPr lang="zh-TW" altLang="en-US" sz="2300" kern="1200" dirty="0" smtClean="0"/>
            <a:t>第</a:t>
          </a:r>
          <a:r>
            <a:rPr lang="en-US" altLang="zh-TW" sz="2300" kern="1200" dirty="0" smtClean="0"/>
            <a:t>36</a:t>
          </a:r>
          <a:r>
            <a:rPr lang="zh-TW" altLang="en-US" sz="2300" kern="1200" dirty="0" smtClean="0"/>
            <a:t>條</a:t>
          </a:r>
          <a:r>
            <a:rPr lang="en-US" altLang="zh-TW" sz="2300" kern="1200" dirty="0" smtClean="0"/>
            <a:t>)</a:t>
          </a:r>
          <a:r>
            <a:rPr lang="zh-TW" altLang="en-US" sz="2300" kern="1200" dirty="0" smtClean="0"/>
            <a:t>。</a:t>
          </a:r>
          <a:endParaRPr lang="zh-TW" altLang="en-US" sz="2300" kern="1200" dirty="0"/>
        </a:p>
      </dsp:txBody>
      <dsp:txXfrm>
        <a:off x="30325" y="30325"/>
        <a:ext cx="5180290" cy="974717"/>
      </dsp:txXfrm>
    </dsp:sp>
    <dsp:sp modelId="{441CCD3E-B628-423E-9220-22DDAAEB4DDB}">
      <dsp:nvSpPr>
        <dsp:cNvPr id="0" name=""/>
        <dsp:cNvSpPr/>
      </dsp:nvSpPr>
      <dsp:spPr>
        <a:xfrm>
          <a:off x="555664" y="1207928"/>
          <a:ext cx="6297532" cy="1035367"/>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讓與之範圍依當事人約定</a:t>
          </a:r>
          <a:endParaRPr lang="zh-TW" altLang="en-US" sz="2300" kern="1200" dirty="0"/>
        </a:p>
        <a:p>
          <a:pPr marL="171450" lvl="1" indent="-171450" algn="l" defTabSz="800100">
            <a:lnSpc>
              <a:spcPct val="90000"/>
            </a:lnSpc>
            <a:spcBef>
              <a:spcPct val="0"/>
            </a:spcBef>
            <a:spcAft>
              <a:spcPct val="15000"/>
            </a:spcAft>
            <a:buChar char="••"/>
          </a:pPr>
          <a:r>
            <a:rPr lang="zh-TW" altLang="en-US" sz="1800" kern="1200" dirty="0" smtClean="0"/>
            <a:t>其約定不明之部分，推定為未讓與</a:t>
          </a:r>
          <a:endParaRPr lang="zh-TW" altLang="en-US" sz="1800" kern="1200" dirty="0"/>
        </a:p>
      </dsp:txBody>
      <dsp:txXfrm>
        <a:off x="585989" y="1238253"/>
        <a:ext cx="5008229" cy="974717"/>
      </dsp:txXfrm>
    </dsp:sp>
    <dsp:sp modelId="{BC854662-37DD-4388-A348-7BEF8B829218}">
      <dsp:nvSpPr>
        <dsp:cNvPr id="0" name=""/>
        <dsp:cNvSpPr/>
      </dsp:nvSpPr>
      <dsp:spPr>
        <a:xfrm>
          <a:off x="1111329" y="2415857"/>
          <a:ext cx="6297532" cy="1035367"/>
        </a:xfrm>
        <a:prstGeom prst="roundRect">
          <a:avLst>
            <a:gd name="adj" fmla="val 10000"/>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zh-TW" altLang="en-US" sz="2300" kern="1200" dirty="0" smtClean="0"/>
            <a:t>著作財產權之讓與一經合意即行生效</a:t>
          </a:r>
          <a:endParaRPr lang="zh-TW" altLang="en-US" sz="2300" kern="1200" dirty="0"/>
        </a:p>
        <a:p>
          <a:pPr marL="171450" lvl="1" indent="-171450" algn="l" defTabSz="800100">
            <a:lnSpc>
              <a:spcPct val="90000"/>
            </a:lnSpc>
            <a:spcBef>
              <a:spcPct val="0"/>
            </a:spcBef>
            <a:spcAft>
              <a:spcPct val="15000"/>
            </a:spcAft>
            <a:buChar char="••"/>
          </a:pPr>
          <a:r>
            <a:rPr lang="zh-TW" altLang="en-US" sz="1800" kern="1200" dirty="0" smtClean="0"/>
            <a:t>讓與不一定要以書面為之。</a:t>
          </a:r>
          <a:endParaRPr lang="zh-TW" altLang="en-US" sz="1800" kern="1200" dirty="0"/>
        </a:p>
      </dsp:txBody>
      <dsp:txXfrm>
        <a:off x="1141654" y="2446182"/>
        <a:ext cx="5008229" cy="974717"/>
      </dsp:txXfrm>
    </dsp:sp>
    <dsp:sp modelId="{25DD07AF-CCA0-49AD-86DB-CB172CF3A8E5}">
      <dsp:nvSpPr>
        <dsp:cNvPr id="0" name=""/>
        <dsp:cNvSpPr/>
      </dsp:nvSpPr>
      <dsp:spPr>
        <a:xfrm>
          <a:off x="5624543" y="785153"/>
          <a:ext cx="672988" cy="672988"/>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zh-TW" altLang="en-US" sz="3000" kern="1200"/>
        </a:p>
      </dsp:txBody>
      <dsp:txXfrm>
        <a:off x="5775965" y="785153"/>
        <a:ext cx="370144" cy="506423"/>
      </dsp:txXfrm>
    </dsp:sp>
    <dsp:sp modelId="{5349602F-30B9-47D7-9E5E-E434B25B6BFF}">
      <dsp:nvSpPr>
        <dsp:cNvPr id="0" name=""/>
        <dsp:cNvSpPr/>
      </dsp:nvSpPr>
      <dsp:spPr>
        <a:xfrm>
          <a:off x="6180208" y="1986179"/>
          <a:ext cx="672988" cy="672988"/>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zh-TW" altLang="en-US" sz="3000" kern="1200"/>
        </a:p>
      </dsp:txBody>
      <dsp:txXfrm>
        <a:off x="6331630" y="1986179"/>
        <a:ext cx="370144" cy="50642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0136E-F87D-41C7-9E04-8A7100D71203}">
      <dsp:nvSpPr>
        <dsp:cNvPr id="0" name=""/>
        <dsp:cNvSpPr/>
      </dsp:nvSpPr>
      <dsp:spPr>
        <a:xfrm rot="5400000">
          <a:off x="3882299" y="-1823506"/>
          <a:ext cx="1375677" cy="5024911"/>
        </a:xfrm>
        <a:prstGeom prst="round2SameRect">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b="0" kern="1200" dirty="0" smtClean="0">
              <a:latin typeface="標楷體" pitchFamily="65" charset="-120"/>
              <a:ea typeface="標楷體" pitchFamily="65" charset="-120"/>
            </a:rPr>
            <a:t>著作財產權人得授權他人利用著作</a:t>
          </a:r>
          <a:endParaRPr lang="zh-TW" altLang="en-US" sz="1800" b="0" kern="1200" dirty="0"/>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授權利用之地域、時間等事項，依當事人之約定</a:t>
          </a:r>
          <a:endParaRPr lang="zh-TW" altLang="en-US" sz="1800" kern="1200" dirty="0"/>
        </a:p>
        <a:p>
          <a:pPr marL="171450" lvl="1" indent="-171450" algn="l" defTabSz="800100">
            <a:lnSpc>
              <a:spcPct val="90000"/>
            </a:lnSpc>
            <a:spcBef>
              <a:spcPct val="0"/>
            </a:spcBef>
            <a:spcAft>
              <a:spcPct val="15000"/>
            </a:spcAft>
            <a:buChar char="••"/>
          </a:pPr>
          <a:r>
            <a:rPr lang="zh-TW" altLang="en-US" sz="1800" b="1" kern="1200" dirty="0" smtClean="0">
              <a:latin typeface="標楷體" pitchFamily="65" charset="-120"/>
              <a:ea typeface="標楷體" pitchFamily="65" charset="-120"/>
            </a:rPr>
            <a:t>其約定不明之部分，推定為未授權</a:t>
          </a:r>
          <a:endParaRPr lang="zh-TW" altLang="en-US" sz="1800" kern="1200" dirty="0"/>
        </a:p>
      </dsp:txBody>
      <dsp:txXfrm rot="-5400000">
        <a:off x="2057683" y="68265"/>
        <a:ext cx="4957756" cy="1241367"/>
      </dsp:txXfrm>
    </dsp:sp>
    <dsp:sp modelId="{6AB1F05F-EE18-4C77-B4E0-0EA7D5A6D02E}">
      <dsp:nvSpPr>
        <dsp:cNvPr id="0" name=""/>
        <dsp:cNvSpPr/>
      </dsp:nvSpPr>
      <dsp:spPr>
        <a:xfrm>
          <a:off x="24656" y="14798"/>
          <a:ext cx="2033025" cy="134830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授權利用</a:t>
          </a:r>
          <a:r>
            <a:rPr lang="en-US" altLang="zh-TW" sz="2800" kern="1200" dirty="0" smtClean="0"/>
            <a:t>(</a:t>
          </a:r>
          <a:r>
            <a:rPr lang="zh-TW" altLang="en-US" sz="2800" kern="1200" dirty="0" smtClean="0"/>
            <a:t>第</a:t>
          </a:r>
          <a:r>
            <a:rPr lang="en-US" altLang="zh-TW" sz="2800" kern="1200" dirty="0" smtClean="0"/>
            <a:t>37</a:t>
          </a:r>
          <a:r>
            <a:rPr lang="zh-TW" altLang="en-US" sz="2800" kern="1200" dirty="0" smtClean="0"/>
            <a:t>條</a:t>
          </a:r>
          <a:r>
            <a:rPr lang="en-US" altLang="zh-TW" sz="2800" kern="1200" dirty="0" smtClean="0"/>
            <a:t>)</a:t>
          </a:r>
          <a:endParaRPr lang="zh-TW" altLang="en-US" sz="2800" kern="1200" dirty="0"/>
        </a:p>
      </dsp:txBody>
      <dsp:txXfrm>
        <a:off x="90475" y="80617"/>
        <a:ext cx="1901387" cy="1216663"/>
      </dsp:txXfrm>
    </dsp:sp>
    <dsp:sp modelId="{3D0DB679-6696-443F-815F-45A56158D3D2}">
      <dsp:nvSpPr>
        <dsp:cNvPr id="0" name=""/>
        <dsp:cNvSpPr/>
      </dsp:nvSpPr>
      <dsp:spPr>
        <a:xfrm rot="5400000">
          <a:off x="4129630" y="-471595"/>
          <a:ext cx="1235906" cy="5179896"/>
        </a:xfrm>
        <a:prstGeom prst="round2SameRect">
          <a:avLst/>
        </a:prstGeom>
        <a:solidFill>
          <a:schemeClr val="accent5">
            <a:tint val="40000"/>
            <a:alpha val="90000"/>
            <a:hueOff val="-5370241"/>
            <a:satOff val="24126"/>
            <a:lumOff val="1658"/>
            <a:alphaOff val="0"/>
          </a:schemeClr>
        </a:solidFill>
        <a:ln w="15875"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t>著作財產權人</a:t>
          </a:r>
          <a:r>
            <a:rPr lang="zh-TW" altLang="en-US" sz="2000" b="1" kern="1200" dirty="0" smtClean="0"/>
            <a:t>得授權多人，不受限制</a:t>
          </a:r>
          <a:endParaRPr lang="zh-TW" altLang="en-US" sz="2000" b="1" kern="1200" dirty="0"/>
        </a:p>
        <a:p>
          <a:pPr marL="228600" lvl="1" indent="-228600" algn="l" defTabSz="889000">
            <a:lnSpc>
              <a:spcPct val="90000"/>
            </a:lnSpc>
            <a:spcBef>
              <a:spcPct val="0"/>
            </a:spcBef>
            <a:spcAft>
              <a:spcPct val="15000"/>
            </a:spcAft>
            <a:buChar char="••"/>
          </a:pPr>
          <a:r>
            <a:rPr lang="zh-TW" altLang="en-US" sz="2000" kern="1200" dirty="0" smtClean="0"/>
            <a:t>原則禁止再授權</a:t>
          </a:r>
          <a:r>
            <a:rPr lang="en-US" altLang="zh-TW" sz="2000" kern="1200" dirty="0" smtClean="0"/>
            <a:t>(</a:t>
          </a:r>
          <a:r>
            <a:rPr lang="zh-TW" altLang="en-US" sz="2000" kern="1200" dirty="0" smtClean="0"/>
            <a:t>第</a:t>
          </a:r>
          <a:r>
            <a:rPr lang="en-US" altLang="zh-TW" sz="2000" kern="1200" dirty="0" smtClean="0"/>
            <a:t>37</a:t>
          </a:r>
          <a:r>
            <a:rPr lang="zh-TW" altLang="en-US" sz="2000" kern="1200" dirty="0" smtClean="0"/>
            <a:t>條第</a:t>
          </a:r>
          <a:r>
            <a:rPr lang="en-US" altLang="zh-TW" sz="2000" kern="1200" dirty="0" smtClean="0"/>
            <a:t>3</a:t>
          </a:r>
          <a:r>
            <a:rPr lang="zh-TW" altLang="en-US" sz="2000" kern="1200" dirty="0" smtClean="0"/>
            <a:t>項</a:t>
          </a:r>
          <a:r>
            <a:rPr lang="en-US" altLang="zh-TW" sz="2000" kern="1200" dirty="0" smtClean="0"/>
            <a:t>)</a:t>
          </a:r>
          <a:endParaRPr lang="zh-TW" altLang="en-US" sz="2000" kern="1200" dirty="0"/>
        </a:p>
      </dsp:txBody>
      <dsp:txXfrm rot="-5400000">
        <a:off x="2157635" y="1560732"/>
        <a:ext cx="5119564" cy="1115242"/>
      </dsp:txXfrm>
    </dsp:sp>
    <dsp:sp modelId="{D49FCC8A-FE25-4DB6-AE34-76D2C68371F4}">
      <dsp:nvSpPr>
        <dsp:cNvPr id="0" name=""/>
        <dsp:cNvSpPr/>
      </dsp:nvSpPr>
      <dsp:spPr>
        <a:xfrm>
          <a:off x="24656" y="1444202"/>
          <a:ext cx="2132978" cy="1348301"/>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非專屬授權</a:t>
          </a:r>
          <a:endParaRPr lang="zh-TW" altLang="en-US" sz="2800" kern="1200" dirty="0"/>
        </a:p>
      </dsp:txBody>
      <dsp:txXfrm>
        <a:off x="90475" y="1510021"/>
        <a:ext cx="2001340" cy="1216663"/>
      </dsp:txXfrm>
    </dsp:sp>
    <dsp:sp modelId="{17B99E2F-C848-429E-94EC-950856DA361C}">
      <dsp:nvSpPr>
        <dsp:cNvPr id="0" name=""/>
        <dsp:cNvSpPr/>
      </dsp:nvSpPr>
      <dsp:spPr>
        <a:xfrm rot="5400000">
          <a:off x="4139367" y="931627"/>
          <a:ext cx="1284790" cy="5204885"/>
        </a:xfrm>
        <a:prstGeom prst="round2SameRect">
          <a:avLst/>
        </a:prstGeom>
        <a:solidFill>
          <a:schemeClr val="accent5">
            <a:tint val="40000"/>
            <a:alpha val="90000"/>
            <a:hueOff val="-10740482"/>
            <a:satOff val="48253"/>
            <a:lumOff val="3317"/>
            <a:alphaOff val="0"/>
          </a:schemeClr>
        </a:solidFill>
        <a:ln w="15875"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zh-TW" altLang="en-US" sz="1600" kern="1200" dirty="0" smtClean="0"/>
            <a:t>獨占的許諾，在專屬</a:t>
          </a:r>
          <a:r>
            <a:rPr lang="zh-TW" altLang="en-US" sz="1600" b="1" kern="1200" dirty="0" smtClean="0">
              <a:latin typeface="標楷體" pitchFamily="65" charset="-120"/>
              <a:ea typeface="標楷體" pitchFamily="65" charset="-120"/>
            </a:rPr>
            <a:t>授權之範圍內，著作財產權人不得行使權利、不得就同一內容再授權第三人</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專屬被授權人得以自己名義為訴訟上之行為</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著作財產權人在專屬授權範圍內，不得行使權利</a:t>
          </a:r>
          <a:endParaRPr lang="zh-TW" altLang="en-US" sz="1600" kern="1200" dirty="0"/>
        </a:p>
      </dsp:txBody>
      <dsp:txXfrm rot="-5400000">
        <a:off x="2179320" y="2954392"/>
        <a:ext cx="5142167" cy="1159354"/>
      </dsp:txXfrm>
    </dsp:sp>
    <dsp:sp modelId="{958C0E0B-5A9B-4BBB-B96E-E7506877B69E}">
      <dsp:nvSpPr>
        <dsp:cNvPr id="0" name=""/>
        <dsp:cNvSpPr/>
      </dsp:nvSpPr>
      <dsp:spPr>
        <a:xfrm>
          <a:off x="24656" y="2859919"/>
          <a:ext cx="2154663" cy="1348301"/>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專屬授權</a:t>
          </a:r>
          <a:endParaRPr lang="zh-TW" altLang="en-US" sz="2800" kern="1200" dirty="0"/>
        </a:p>
      </dsp:txBody>
      <dsp:txXfrm>
        <a:off x="90475" y="2925738"/>
        <a:ext cx="2023025" cy="121666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745CE-E75E-41A7-8638-327B5E929634}">
      <dsp:nvSpPr>
        <dsp:cNvPr id="0" name=""/>
        <dsp:cNvSpPr/>
      </dsp:nvSpPr>
      <dsp:spPr>
        <a:xfrm>
          <a:off x="0" y="0"/>
          <a:ext cx="7408862" cy="78399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標楷體" pitchFamily="65" charset="-120"/>
              <a:ea typeface="標楷體" pitchFamily="65" charset="-120"/>
            </a:rPr>
            <a:t>著作人格權係永久保護，著作財產權有一定之保護期間</a:t>
          </a:r>
          <a:endParaRPr lang="zh-TW" altLang="en-US" sz="2000" kern="1200" dirty="0"/>
        </a:p>
      </dsp:txBody>
      <dsp:txXfrm>
        <a:off x="38272" y="38272"/>
        <a:ext cx="7332318" cy="707455"/>
      </dsp:txXfrm>
    </dsp:sp>
    <dsp:sp modelId="{0DC6DE2D-2C36-4275-B196-C565FD970B7A}">
      <dsp:nvSpPr>
        <dsp:cNvPr id="0" name=""/>
        <dsp:cNvSpPr/>
      </dsp:nvSpPr>
      <dsp:spPr>
        <a:xfrm>
          <a:off x="316099" y="912424"/>
          <a:ext cx="6776663" cy="887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TW" altLang="en-US" sz="1700" kern="1200" dirty="0" smtClean="0"/>
            <a:t>著作財產權原則上為著作人</a:t>
          </a:r>
          <a:r>
            <a:rPr lang="zh-TW" altLang="en-US" sz="1700" b="1" kern="1200" dirty="0" smtClean="0"/>
            <a:t>終身加五十年</a:t>
          </a:r>
          <a:endParaRPr lang="zh-TW" altLang="en-US" sz="1700" b="1" kern="1200" dirty="0"/>
        </a:p>
        <a:p>
          <a:pPr marL="171450" lvl="1" indent="-171450" algn="l" defTabSz="755650">
            <a:lnSpc>
              <a:spcPct val="90000"/>
            </a:lnSpc>
            <a:spcBef>
              <a:spcPct val="0"/>
            </a:spcBef>
            <a:spcAft>
              <a:spcPct val="20000"/>
            </a:spcAft>
            <a:buChar char="••"/>
          </a:pPr>
          <a:r>
            <a:rPr lang="zh-TW" altLang="en-US" sz="1700" kern="1200" dirty="0" smtClean="0"/>
            <a:t>特定類別著作</a:t>
          </a:r>
          <a:r>
            <a:rPr lang="en-US" altLang="zh-TW" sz="1700" kern="1200" dirty="0" smtClean="0"/>
            <a:t>(</a:t>
          </a:r>
          <a:r>
            <a:rPr lang="zh-TW" altLang="en-US" sz="1700" kern="1200" dirty="0" smtClean="0"/>
            <a:t>法人、攝影、視聽、錄音及表演）為公開發表以後五十年</a:t>
          </a:r>
          <a:endParaRPr lang="zh-TW" altLang="en-US" sz="1700" kern="1200" dirty="0"/>
        </a:p>
      </dsp:txBody>
      <dsp:txXfrm>
        <a:off x="316099" y="912424"/>
        <a:ext cx="6776663" cy="887904"/>
      </dsp:txXfrm>
    </dsp:sp>
    <dsp:sp modelId="{6628C6DB-54B3-404E-8EC0-B424DB25018E}">
      <dsp:nvSpPr>
        <dsp:cNvPr id="0" name=""/>
        <dsp:cNvSpPr/>
      </dsp:nvSpPr>
      <dsp:spPr>
        <a:xfrm>
          <a:off x="0" y="1838126"/>
          <a:ext cx="7408862" cy="898176"/>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zh-TW" altLang="en-US" sz="1800" b="1" kern="1200" smtClean="0">
              <a:latin typeface="標楷體" pitchFamily="65" charset="-120"/>
              <a:ea typeface="標楷體" pitchFamily="65" charset="-120"/>
            </a:rPr>
            <a:t>上述存續期間，</a:t>
          </a:r>
          <a:r>
            <a:rPr lang="zh-TW" altLang="en-US" sz="1800" b="1" u="sng" kern="1200" smtClean="0">
              <a:latin typeface="標楷體" pitchFamily="65" charset="-120"/>
              <a:ea typeface="標楷體" pitchFamily="65" charset="-120"/>
            </a:rPr>
            <a:t>以該期間屆滿當年之末日為期間之終止 </a:t>
          </a:r>
          <a:endParaRPr lang="zh-TW" altLang="en-US" sz="1800" kern="1200" dirty="0"/>
        </a:p>
      </dsp:txBody>
      <dsp:txXfrm>
        <a:off x="43845" y="1881971"/>
        <a:ext cx="7321172" cy="810486"/>
      </dsp:txXfrm>
    </dsp:sp>
    <dsp:sp modelId="{469771DA-6F62-4BD9-A846-18609FB5EA93}">
      <dsp:nvSpPr>
        <dsp:cNvPr id="0" name=""/>
        <dsp:cNvSpPr/>
      </dsp:nvSpPr>
      <dsp:spPr>
        <a:xfrm>
          <a:off x="0" y="2882826"/>
          <a:ext cx="7408862" cy="1198080"/>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標楷體" pitchFamily="65" charset="-120"/>
              <a:ea typeface="標楷體" pitchFamily="65" charset="-120"/>
            </a:rPr>
            <a:t>於創作完成時起算</a:t>
          </a:r>
          <a:r>
            <a:rPr lang="en-US" altLang="zh-TW" sz="1800" b="1" kern="1200" dirty="0" smtClean="0">
              <a:latin typeface="標楷體" pitchFamily="65" charset="-120"/>
              <a:ea typeface="標楷體" pitchFamily="65" charset="-120"/>
            </a:rPr>
            <a:t>50</a:t>
          </a:r>
          <a:r>
            <a:rPr lang="zh-TW" altLang="en-US" sz="1800" b="1" kern="1200" dirty="0" smtClean="0">
              <a:latin typeface="標楷體" pitchFamily="65" charset="-120"/>
              <a:ea typeface="標楷體" pitchFamily="65" charset="-120"/>
            </a:rPr>
            <a:t>年內未公開發表者，其著作財產權存續至創作完成時起</a:t>
          </a:r>
          <a:r>
            <a:rPr lang="en-US" altLang="zh-TW" sz="1800" b="1" kern="1200" dirty="0" smtClean="0">
              <a:latin typeface="標楷體" pitchFamily="65" charset="-120"/>
              <a:ea typeface="標楷體" pitchFamily="65" charset="-120"/>
            </a:rPr>
            <a:t>50</a:t>
          </a:r>
          <a:r>
            <a:rPr lang="zh-TW" altLang="en-US" sz="1800" b="1" kern="1200" dirty="0" smtClean="0">
              <a:latin typeface="標楷體" pitchFamily="65" charset="-120"/>
              <a:ea typeface="標楷體" pitchFamily="65" charset="-120"/>
            </a:rPr>
            <a:t>年</a:t>
          </a:r>
          <a:endParaRPr lang="zh-TW" altLang="en-US" sz="1800" kern="1200" dirty="0"/>
        </a:p>
      </dsp:txBody>
      <dsp:txXfrm>
        <a:off x="58485" y="2941311"/>
        <a:ext cx="7291892" cy="108111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7F63B-B0B6-41EE-B4BC-D03356F90D4F}">
      <dsp:nvSpPr>
        <dsp:cNvPr id="0" name=""/>
        <dsp:cNvSpPr/>
      </dsp:nvSpPr>
      <dsp:spPr>
        <a:xfrm>
          <a:off x="0" y="285044"/>
          <a:ext cx="7408862" cy="1054070"/>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719138" lvl="0" indent="-719138" algn="l" defTabSz="800100">
            <a:lnSpc>
              <a:spcPct val="90000"/>
            </a:lnSpc>
            <a:spcBef>
              <a:spcPct val="0"/>
            </a:spcBef>
            <a:spcAft>
              <a:spcPct val="35000"/>
            </a:spcAft>
          </a:pPr>
          <a:r>
            <a:rPr lang="zh-TW" altLang="en-US" sz="1800" kern="1200" dirty="0" smtClean="0"/>
            <a:t>意義：著作權人以外之人，對於著作權人依法享有之專有權利，縱使未經著作權人同意或授權，仍得在合理的範圍內逕行利用他人之著作。</a:t>
          </a:r>
          <a:endParaRPr lang="en-US" altLang="zh-TW" sz="1800" kern="1200" dirty="0" smtClean="0"/>
        </a:p>
      </dsp:txBody>
      <dsp:txXfrm>
        <a:off x="51455" y="336499"/>
        <a:ext cx="7305952" cy="951160"/>
      </dsp:txXfrm>
    </dsp:sp>
    <dsp:sp modelId="{A75C583E-2D4C-4D36-B2ED-B2BAE0905D6B}">
      <dsp:nvSpPr>
        <dsp:cNvPr id="0" name=""/>
        <dsp:cNvSpPr/>
      </dsp:nvSpPr>
      <dsp:spPr>
        <a:xfrm>
          <a:off x="0" y="2157245"/>
          <a:ext cx="7408862" cy="730062"/>
        </a:xfrm>
        <a:prstGeom prst="roundRect">
          <a:avLst/>
        </a:prstGeom>
        <a:gradFill rotWithShape="0">
          <a:gsLst>
            <a:gs pos="0">
              <a:schemeClr val="accent5">
                <a:hueOff val="-4966938"/>
                <a:satOff val="19906"/>
                <a:lumOff val="4314"/>
                <a:alphaOff val="0"/>
                <a:tint val="0"/>
              </a:schemeClr>
            </a:gs>
            <a:gs pos="44000">
              <a:schemeClr val="accent5">
                <a:hueOff val="-4966938"/>
                <a:satOff val="19906"/>
                <a:lumOff val="4314"/>
                <a:alphaOff val="0"/>
                <a:tint val="60000"/>
                <a:satMod val="120000"/>
              </a:schemeClr>
            </a:gs>
            <a:gs pos="100000">
              <a:schemeClr val="accent5">
                <a:hueOff val="-4966938"/>
                <a:satOff val="19906"/>
                <a:lumOff val="4314"/>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marL="809625" lvl="0" indent="-809625" algn="l" defTabSz="977900">
            <a:lnSpc>
              <a:spcPct val="90000"/>
            </a:lnSpc>
            <a:spcBef>
              <a:spcPct val="0"/>
            </a:spcBef>
            <a:spcAft>
              <a:spcPct val="35000"/>
            </a:spcAft>
          </a:pPr>
          <a:r>
            <a:rPr lang="zh-TW" altLang="en-US" sz="2200" kern="1200" dirty="0" smtClean="0"/>
            <a:t>目的：調和社會公共利益</a:t>
          </a:r>
          <a:endParaRPr lang="zh-TW" altLang="en-US" sz="2200" kern="1200" dirty="0"/>
        </a:p>
      </dsp:txBody>
      <dsp:txXfrm>
        <a:off x="35639" y="2192884"/>
        <a:ext cx="7337584" cy="658784"/>
      </dsp:txXfrm>
    </dsp:sp>
    <dsp:sp modelId="{11D199AD-9EC3-4875-8506-2DF482FEE685}">
      <dsp:nvSpPr>
        <dsp:cNvPr id="0" name=""/>
        <dsp:cNvSpPr/>
      </dsp:nvSpPr>
      <dsp:spPr>
        <a:xfrm>
          <a:off x="0" y="1437172"/>
          <a:ext cx="7408862" cy="768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合理使用之標的限於著作財產權</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合理使用著作</a:t>
          </a:r>
          <a:r>
            <a:rPr lang="zh-TW" altLang="en-US" sz="1800" b="1" kern="1200" dirty="0" smtClean="0"/>
            <a:t>不構成著作財產權之侵害</a:t>
          </a:r>
          <a:endParaRPr lang="zh-TW" altLang="en-US" sz="1800" b="1" kern="1200" dirty="0"/>
        </a:p>
      </dsp:txBody>
      <dsp:txXfrm>
        <a:off x="0" y="1437172"/>
        <a:ext cx="7408862" cy="768452"/>
      </dsp:txXfrm>
    </dsp:sp>
    <dsp:sp modelId="{09EF8615-5333-4059-BA8A-216A2250447D}">
      <dsp:nvSpPr>
        <dsp:cNvPr id="0" name=""/>
        <dsp:cNvSpPr/>
      </dsp:nvSpPr>
      <dsp:spPr>
        <a:xfrm>
          <a:off x="0" y="2994195"/>
          <a:ext cx="7408862" cy="723137"/>
        </a:xfrm>
        <a:prstGeom prst="roundRect">
          <a:avLst/>
        </a:prstGeom>
        <a:gradFill rotWithShape="0">
          <a:gsLst>
            <a:gs pos="0">
              <a:schemeClr val="accent5">
                <a:hueOff val="-9933876"/>
                <a:satOff val="39811"/>
                <a:lumOff val="8628"/>
                <a:alphaOff val="0"/>
                <a:tint val="0"/>
              </a:schemeClr>
            </a:gs>
            <a:gs pos="44000">
              <a:schemeClr val="accent5">
                <a:hueOff val="-9933876"/>
                <a:satOff val="39811"/>
                <a:lumOff val="8628"/>
                <a:alphaOff val="0"/>
                <a:tint val="60000"/>
                <a:satMod val="120000"/>
              </a:schemeClr>
            </a:gs>
            <a:gs pos="100000">
              <a:schemeClr val="accent5">
                <a:hueOff val="-9933876"/>
                <a:satOff val="39811"/>
                <a:lumOff val="862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kern="1200" dirty="0" smtClean="0"/>
            <a:t>合理使用條文：</a:t>
          </a:r>
          <a:r>
            <a:rPr lang="zh-TW" altLang="en-US" sz="2400" b="1" kern="1200" dirty="0" smtClean="0">
              <a:solidFill>
                <a:srgbClr val="7030A0"/>
              </a:solidFill>
            </a:rPr>
            <a:t>第</a:t>
          </a:r>
          <a:r>
            <a:rPr lang="en-US" altLang="zh-TW" sz="2400" b="1" kern="1200" dirty="0" smtClean="0">
              <a:solidFill>
                <a:srgbClr val="7030A0"/>
              </a:solidFill>
            </a:rPr>
            <a:t>44</a:t>
          </a:r>
          <a:r>
            <a:rPr lang="zh-TW" altLang="en-US" sz="2400" b="1" kern="1200" dirty="0" smtClean="0">
              <a:solidFill>
                <a:srgbClr val="7030A0"/>
              </a:solidFill>
            </a:rPr>
            <a:t>條至第</a:t>
          </a:r>
          <a:r>
            <a:rPr lang="en-US" altLang="zh-TW" sz="2400" b="1" kern="1200" dirty="0" smtClean="0">
              <a:solidFill>
                <a:srgbClr val="7030A0"/>
              </a:solidFill>
            </a:rPr>
            <a:t>65</a:t>
          </a:r>
          <a:r>
            <a:rPr lang="zh-TW" altLang="en-US" sz="2400" b="1" kern="1200" dirty="0" smtClean="0">
              <a:solidFill>
                <a:srgbClr val="7030A0"/>
              </a:solidFill>
            </a:rPr>
            <a:t>條</a:t>
          </a:r>
          <a:endParaRPr lang="zh-TW" altLang="en-US" sz="2400" b="1" kern="1200" dirty="0">
            <a:solidFill>
              <a:srgbClr val="7030A0"/>
            </a:solidFill>
          </a:endParaRPr>
        </a:p>
      </dsp:txBody>
      <dsp:txXfrm>
        <a:off x="35301" y="3029496"/>
        <a:ext cx="7338260" cy="652535"/>
      </dsp:txXfrm>
    </dsp:sp>
    <dsp:sp modelId="{8DA6B16A-B0B4-4B8D-B01E-1D37559CD09B}">
      <dsp:nvSpPr>
        <dsp:cNvPr id="0" name=""/>
        <dsp:cNvSpPr/>
      </dsp:nvSpPr>
      <dsp:spPr>
        <a:xfrm>
          <a:off x="0" y="3813423"/>
          <a:ext cx="7408862" cy="867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zh-TW" altLang="en-US" sz="1600" kern="1200" dirty="0" smtClean="0"/>
            <a:t>列舉規定：</a:t>
          </a:r>
          <a:r>
            <a:rPr lang="en-US" altLang="zh-TW" sz="1600" kern="1200" dirty="0" smtClean="0"/>
            <a:t>44</a:t>
          </a:r>
          <a:r>
            <a:rPr lang="zh-TW" altLang="en-US" sz="1600" kern="1200" dirty="0" smtClean="0"/>
            <a:t>條至</a:t>
          </a:r>
          <a:r>
            <a:rPr lang="en-US" altLang="zh-TW" sz="1600" kern="1200" dirty="0" smtClean="0"/>
            <a:t>63</a:t>
          </a:r>
          <a:r>
            <a:rPr lang="zh-TW" altLang="en-US" sz="1600" kern="1200" dirty="0" smtClean="0"/>
            <a:t>條</a:t>
          </a:r>
          <a:endParaRPr lang="zh-TW" altLang="en-US" sz="1600" kern="1200" dirty="0"/>
        </a:p>
        <a:p>
          <a:pPr marL="171450" lvl="1" indent="-171450" algn="l" defTabSz="711200">
            <a:lnSpc>
              <a:spcPct val="90000"/>
            </a:lnSpc>
            <a:spcBef>
              <a:spcPct val="0"/>
            </a:spcBef>
            <a:spcAft>
              <a:spcPct val="20000"/>
            </a:spcAft>
            <a:buChar char="••"/>
          </a:pPr>
          <a:r>
            <a:rPr lang="zh-TW" altLang="en-US" sz="1600" kern="1200" dirty="0" smtClean="0"/>
            <a:t>概括規定：</a:t>
          </a:r>
          <a:r>
            <a:rPr lang="en-US" altLang="zh-TW" sz="1600" kern="1200" dirty="0" smtClean="0"/>
            <a:t>65</a:t>
          </a:r>
          <a:r>
            <a:rPr lang="zh-TW" altLang="en-US" sz="1600" kern="1200" dirty="0" smtClean="0"/>
            <a:t>條</a:t>
          </a:r>
          <a:endParaRPr lang="zh-TW" altLang="en-US" sz="1600" kern="1200" dirty="0"/>
        </a:p>
        <a:p>
          <a:pPr marL="171450" lvl="1" indent="-171450" algn="l" defTabSz="711200">
            <a:lnSpc>
              <a:spcPct val="90000"/>
            </a:lnSpc>
            <a:spcBef>
              <a:spcPct val="0"/>
            </a:spcBef>
            <a:spcAft>
              <a:spcPct val="20000"/>
            </a:spcAft>
            <a:buChar char="••"/>
          </a:pPr>
          <a:r>
            <a:rPr lang="zh-TW" altLang="en-US" sz="1600" kern="1200" dirty="0" smtClean="0"/>
            <a:t>明示出處：</a:t>
          </a:r>
          <a:r>
            <a:rPr lang="en-US" altLang="zh-TW" sz="1600" kern="1200" dirty="0" smtClean="0"/>
            <a:t>64</a:t>
          </a:r>
          <a:r>
            <a:rPr lang="zh-TW" altLang="en-US" sz="1600" kern="1200" dirty="0" smtClean="0"/>
            <a:t>條</a:t>
          </a:r>
          <a:endParaRPr lang="zh-TW" altLang="en-US" sz="1600" kern="1200" dirty="0"/>
        </a:p>
      </dsp:txBody>
      <dsp:txXfrm>
        <a:off x="0" y="3813423"/>
        <a:ext cx="7408862" cy="86709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999A6-650C-4266-9906-4B5E32054412}">
      <dsp:nvSpPr>
        <dsp:cNvPr id="0" name=""/>
        <dsp:cNvSpPr/>
      </dsp:nvSpPr>
      <dsp:spPr>
        <a:xfrm>
          <a:off x="0" y="18479"/>
          <a:ext cx="7408862" cy="526963"/>
        </a:xfrm>
        <a:prstGeom prst="roundRect">
          <a:avLst/>
        </a:prstGeom>
        <a:gradFill rotWithShape="0">
          <a:gsLst>
            <a:gs pos="0">
              <a:schemeClr val="accent2">
                <a:hueOff val="0"/>
                <a:satOff val="0"/>
                <a:lumOff val="0"/>
                <a:alphaOff val="0"/>
                <a:tint val="96000"/>
                <a:satMod val="120000"/>
                <a:lumMod val="120000"/>
              </a:schemeClr>
            </a:gs>
            <a:gs pos="100000">
              <a:schemeClr val="accent2">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kern="1200" dirty="0" smtClean="0"/>
            <a:t>公之利用</a:t>
          </a:r>
          <a:endParaRPr lang="zh-TW" altLang="en-US" sz="2800" kern="1200" dirty="0"/>
        </a:p>
      </dsp:txBody>
      <dsp:txXfrm>
        <a:off x="25724" y="44203"/>
        <a:ext cx="7357414" cy="475515"/>
      </dsp:txXfrm>
    </dsp:sp>
    <dsp:sp modelId="{6D2C05D7-61DF-4A12-A34B-55B028E325A0}">
      <dsp:nvSpPr>
        <dsp:cNvPr id="0" name=""/>
        <dsp:cNvSpPr/>
      </dsp:nvSpPr>
      <dsp:spPr>
        <a:xfrm>
          <a:off x="0" y="545442"/>
          <a:ext cx="7408862" cy="163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政府公務目的</a:t>
          </a:r>
          <a:r>
            <a:rPr lang="en-US" altLang="zh-TW" sz="1800" kern="1200" dirty="0" smtClean="0"/>
            <a:t>(44,48-1,50)</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司法目的</a:t>
          </a:r>
          <a:r>
            <a:rPr lang="en-US" altLang="zh-TW" sz="1800" kern="1200" dirty="0" smtClean="0"/>
            <a:t>(45)</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教育目的</a:t>
          </a:r>
          <a:r>
            <a:rPr lang="en-US" altLang="zh-TW" sz="1800" kern="1200" dirty="0" smtClean="0"/>
            <a:t>(46,47,52)</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新聞傳播</a:t>
          </a:r>
          <a:r>
            <a:rPr lang="en-US" altLang="zh-TW" sz="1800" kern="1200" dirty="0" smtClean="0"/>
            <a:t>(49,52,61)</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正當目的必要之引用</a:t>
          </a:r>
          <a:r>
            <a:rPr lang="en-US" altLang="zh-TW" sz="1800" kern="1200" dirty="0" smtClean="0"/>
            <a:t>(52)</a:t>
          </a:r>
          <a:endParaRPr lang="zh-TW" altLang="en-US" sz="1800" kern="1200" dirty="0"/>
        </a:p>
      </dsp:txBody>
      <dsp:txXfrm>
        <a:off x="0" y="545442"/>
        <a:ext cx="7408862" cy="1630125"/>
      </dsp:txXfrm>
    </dsp:sp>
    <dsp:sp modelId="{EEB67CB9-41E4-46C2-88A6-17A51C298EAC}">
      <dsp:nvSpPr>
        <dsp:cNvPr id="0" name=""/>
        <dsp:cNvSpPr/>
      </dsp:nvSpPr>
      <dsp:spPr>
        <a:xfrm>
          <a:off x="0" y="2175567"/>
          <a:ext cx="7408862" cy="496308"/>
        </a:xfrm>
        <a:prstGeom prst="roundRect">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3">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kern="1200" dirty="0" smtClean="0"/>
            <a:t>私之利用</a:t>
          </a:r>
          <a:endParaRPr lang="zh-TW" altLang="en-US" sz="2800" kern="1200" dirty="0"/>
        </a:p>
      </dsp:txBody>
      <dsp:txXfrm>
        <a:off x="24228" y="2199795"/>
        <a:ext cx="7360406" cy="447852"/>
      </dsp:txXfrm>
    </dsp:sp>
    <dsp:sp modelId="{FB2A7C78-5FAE-433F-8FAE-15AE1D260367}">
      <dsp:nvSpPr>
        <dsp:cNvPr id="0" name=""/>
        <dsp:cNvSpPr/>
      </dsp:nvSpPr>
      <dsp:spPr>
        <a:xfrm>
          <a:off x="0" y="2671875"/>
          <a:ext cx="7408862" cy="163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個人利用</a:t>
          </a:r>
          <a:r>
            <a:rPr lang="en-US" altLang="zh-TW" sz="1800" kern="1200" dirty="0" smtClean="0"/>
            <a:t>/</a:t>
          </a:r>
          <a:r>
            <a:rPr lang="zh-TW" altLang="en-US" sz="1800" kern="1200" dirty="0" smtClean="0"/>
            <a:t>私人重製</a:t>
          </a:r>
          <a:r>
            <a:rPr lang="en-US" altLang="zh-TW" sz="1800" kern="1200" dirty="0" smtClean="0"/>
            <a:t>(51)</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學術目的</a:t>
          </a:r>
          <a:r>
            <a:rPr lang="en-US" altLang="zh-TW" sz="1800" kern="1200" dirty="0" smtClean="0"/>
            <a:t>/</a:t>
          </a:r>
          <a:r>
            <a:rPr lang="zh-TW" altLang="en-US" sz="1800" kern="1200" dirty="0" smtClean="0"/>
            <a:t>適用圖書館、博物館等文教機構</a:t>
          </a:r>
          <a:r>
            <a:rPr lang="en-US" altLang="zh-TW" sz="1800" kern="1200" dirty="0" smtClean="0"/>
            <a:t>(48)</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視障、聽障或學習障礙者</a:t>
          </a:r>
          <a:r>
            <a:rPr lang="en-US" altLang="zh-TW" sz="1800" kern="1200" dirty="0" smtClean="0"/>
            <a:t>(53)</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公開場所展示美術、建築著作</a:t>
          </a:r>
          <a:r>
            <a:rPr lang="en-US" altLang="zh-TW" sz="1800" kern="1200" dirty="0" smtClean="0"/>
            <a:t>(57)</a:t>
          </a:r>
          <a:endParaRPr lang="zh-TW" altLang="en-US" sz="1800" kern="1200" dirty="0"/>
        </a:p>
        <a:p>
          <a:pPr marL="171450" lvl="1" indent="-171450" algn="l" defTabSz="800100">
            <a:lnSpc>
              <a:spcPct val="90000"/>
            </a:lnSpc>
            <a:spcBef>
              <a:spcPct val="0"/>
            </a:spcBef>
            <a:spcAft>
              <a:spcPct val="20000"/>
            </a:spcAft>
            <a:buChar char="••"/>
          </a:pPr>
          <a:r>
            <a:rPr lang="zh-TW" altLang="en-US" sz="1800" kern="1200" dirty="0" smtClean="0"/>
            <a:t>第一次銷售原則</a:t>
          </a:r>
          <a:r>
            <a:rPr lang="en-US" altLang="zh-TW" sz="1800" kern="1200" dirty="0" smtClean="0"/>
            <a:t>(59-1,60)</a:t>
          </a:r>
          <a:endParaRPr lang="zh-TW" altLang="en-US" sz="1800" kern="1200" dirty="0"/>
        </a:p>
      </dsp:txBody>
      <dsp:txXfrm>
        <a:off x="0" y="2671875"/>
        <a:ext cx="7408862" cy="163012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BE8CD-41B1-49E3-A5EF-43AE061301E4}">
      <dsp:nvSpPr>
        <dsp:cNvPr id="0" name=""/>
        <dsp:cNvSpPr/>
      </dsp:nvSpPr>
      <dsp:spPr>
        <a:xfrm>
          <a:off x="0" y="473253"/>
          <a:ext cx="7344816" cy="40824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0039" tIns="374904" rIns="570039" bIns="128016" numCol="1" spcCol="1270" anchor="t" anchorCtr="0">
          <a:noAutofit/>
        </a:bodyPr>
        <a:lstStyle/>
        <a:p>
          <a:pPr marL="171450" lvl="1" indent="-171450" algn="l" defTabSz="800100" rtl="0">
            <a:lnSpc>
              <a:spcPct val="90000"/>
            </a:lnSpc>
            <a:spcBef>
              <a:spcPct val="0"/>
            </a:spcBef>
            <a:spcAft>
              <a:spcPct val="15000"/>
            </a:spcAft>
            <a:buChar char="••"/>
          </a:pPr>
          <a:r>
            <a:rPr lang="zh-TW" sz="1800" b="1" kern="1200" dirty="0" smtClean="0"/>
            <a:t>利用人</a:t>
          </a:r>
          <a:r>
            <a:rPr lang="zh-TW" altLang="en-US" sz="1800" b="1" kern="1200" dirty="0" smtClean="0"/>
            <a:t>─</a:t>
          </a:r>
          <a:r>
            <a:rPr lang="zh-TW" sz="1800" b="1" kern="1200" dirty="0" smtClean="0"/>
            <a:t>依法設立的各級學校及老師</a:t>
          </a:r>
          <a:endParaRPr lang="zh-TW" sz="1800" kern="1200" dirty="0"/>
        </a:p>
        <a:p>
          <a:pPr marL="171450" lvl="1" indent="-171450" algn="l" defTabSz="800100" rtl="0">
            <a:lnSpc>
              <a:spcPct val="90000"/>
            </a:lnSpc>
            <a:spcBef>
              <a:spcPct val="0"/>
            </a:spcBef>
            <a:spcAft>
              <a:spcPct val="15000"/>
            </a:spcAft>
            <a:buChar char="••"/>
          </a:pPr>
          <a:r>
            <a:rPr lang="zh-TW" sz="1800" b="1" kern="1200" dirty="0" smtClean="0"/>
            <a:t>利用目的</a:t>
          </a:r>
          <a:r>
            <a:rPr lang="zh-TW" altLang="en-US" sz="1800" b="1" kern="1200" dirty="0" smtClean="0"/>
            <a:t>─</a:t>
          </a:r>
          <a:r>
            <a:rPr lang="zh-TW" sz="1800" b="1" kern="1200" dirty="0" smtClean="0"/>
            <a:t>為學校授課需要</a:t>
          </a:r>
          <a:endParaRPr lang="zh-TW" sz="1800" kern="1200" dirty="0"/>
        </a:p>
        <a:p>
          <a:pPr marL="342900" lvl="2" indent="-171450" algn="l" defTabSz="800100" rtl="0">
            <a:lnSpc>
              <a:spcPct val="90000"/>
            </a:lnSpc>
            <a:spcBef>
              <a:spcPct val="0"/>
            </a:spcBef>
            <a:spcAft>
              <a:spcPct val="15000"/>
            </a:spcAft>
            <a:buChar char="••"/>
          </a:pPr>
          <a:r>
            <a:rPr lang="zh-TW" sz="1800" b="1" kern="1200" dirty="0" smtClean="0">
              <a:solidFill>
                <a:srgbClr val="C00000"/>
              </a:solidFill>
            </a:rPr>
            <a:t>須與課程內容有關</a:t>
          </a:r>
          <a:endParaRPr lang="zh-TW" sz="1800" kern="1200" dirty="0">
            <a:solidFill>
              <a:srgbClr val="C00000"/>
            </a:solidFill>
          </a:endParaRPr>
        </a:p>
        <a:p>
          <a:pPr marL="171450" lvl="1" indent="-171450" algn="l" defTabSz="800100" rtl="0">
            <a:lnSpc>
              <a:spcPct val="90000"/>
            </a:lnSpc>
            <a:spcBef>
              <a:spcPct val="0"/>
            </a:spcBef>
            <a:spcAft>
              <a:spcPct val="15000"/>
            </a:spcAft>
            <a:buChar char="••"/>
          </a:pPr>
          <a:r>
            <a:rPr lang="zh-TW" sz="1800" b="1" kern="1200" dirty="0" smtClean="0"/>
            <a:t>利用行為</a:t>
          </a:r>
          <a:r>
            <a:rPr lang="zh-TW" altLang="en-US" sz="1800" b="1" kern="1200" dirty="0" smtClean="0"/>
            <a:t>─</a:t>
          </a:r>
          <a:r>
            <a:rPr lang="zh-TW" sz="1800" b="1" kern="1200" dirty="0" smtClean="0"/>
            <a:t>重製</a:t>
          </a:r>
          <a:endParaRPr lang="zh-TW" sz="1800" kern="1200" dirty="0"/>
        </a:p>
        <a:p>
          <a:pPr marL="342900" lvl="2" indent="-171450" algn="l" defTabSz="800100" rtl="0">
            <a:lnSpc>
              <a:spcPct val="90000"/>
            </a:lnSpc>
            <a:spcBef>
              <a:spcPct val="0"/>
            </a:spcBef>
            <a:spcAft>
              <a:spcPct val="15000"/>
            </a:spcAft>
            <a:buChar char="••"/>
          </a:pPr>
          <a:r>
            <a:rPr lang="zh-TW" sz="1800" b="1" kern="1200" dirty="0" smtClean="0"/>
            <a:t>亦得改作、散布</a:t>
          </a:r>
          <a:r>
            <a:rPr lang="en-US" sz="1800" b="1" kern="1200" dirty="0" smtClean="0"/>
            <a:t>(</a:t>
          </a:r>
          <a:r>
            <a:rPr lang="zh-TW" sz="1800" b="1" kern="1200" dirty="0" smtClean="0"/>
            <a:t>第</a:t>
          </a:r>
          <a:r>
            <a:rPr lang="en-US" sz="1800" b="1" kern="1200" dirty="0" smtClean="0"/>
            <a:t>63</a:t>
          </a:r>
          <a:r>
            <a:rPr lang="zh-TW" sz="1800" b="1" kern="1200" dirty="0" smtClean="0"/>
            <a:t>條第</a:t>
          </a:r>
          <a:r>
            <a:rPr lang="en-US" sz="1800" b="1" kern="1200" dirty="0" smtClean="0"/>
            <a:t>2</a:t>
          </a:r>
          <a:r>
            <a:rPr lang="zh-TW" sz="1800" b="1" kern="1200" dirty="0" smtClean="0"/>
            <a:t>、</a:t>
          </a:r>
          <a:r>
            <a:rPr lang="en-US" sz="1800" b="1" kern="1200" dirty="0" smtClean="0"/>
            <a:t>3</a:t>
          </a:r>
          <a:r>
            <a:rPr lang="zh-TW" sz="1800" b="1" kern="1200" dirty="0" smtClean="0"/>
            <a:t>項）</a:t>
          </a:r>
          <a:endParaRPr lang="zh-TW" sz="1800" kern="1200" dirty="0"/>
        </a:p>
        <a:p>
          <a:pPr marL="171450" lvl="1" indent="-171450" algn="l" defTabSz="800100" rtl="0">
            <a:lnSpc>
              <a:spcPct val="90000"/>
            </a:lnSpc>
            <a:spcBef>
              <a:spcPct val="0"/>
            </a:spcBef>
            <a:spcAft>
              <a:spcPct val="15000"/>
            </a:spcAft>
            <a:buChar char="••"/>
          </a:pPr>
          <a:r>
            <a:rPr lang="zh-TW" sz="1800" b="1" kern="1200" dirty="0" smtClean="0"/>
            <a:t>利用範圍</a:t>
          </a:r>
          <a:r>
            <a:rPr lang="zh-TW" altLang="en-US" sz="1800" b="1" kern="1200" dirty="0" smtClean="0"/>
            <a:t>─</a:t>
          </a:r>
          <a:r>
            <a:rPr lang="zh-TW" sz="1800" b="1" kern="1200" dirty="0" smtClean="0"/>
            <a:t>合理範圍</a:t>
          </a:r>
          <a:endParaRPr lang="zh-TW" sz="1800" kern="1200" dirty="0"/>
        </a:p>
        <a:p>
          <a:pPr marL="171450" lvl="1" indent="-171450" algn="l" defTabSz="800100" rtl="0">
            <a:lnSpc>
              <a:spcPct val="90000"/>
            </a:lnSpc>
            <a:spcBef>
              <a:spcPct val="0"/>
            </a:spcBef>
            <a:spcAft>
              <a:spcPct val="15000"/>
            </a:spcAft>
            <a:buChar char="••"/>
          </a:pPr>
          <a:r>
            <a:rPr lang="zh-TW" sz="1800" kern="1200" dirty="0" smtClean="0">
              <a:solidFill>
                <a:srgbClr val="0D24D1"/>
              </a:solidFill>
            </a:rPr>
            <a:t>法律並沒有明確的數量上規定，通常來說，必須與老師上課的課程內容有關，而且重製的質或量也不宜超過客觀的標準。</a:t>
          </a:r>
          <a:endParaRPr lang="zh-TW" sz="1800" kern="1200" dirty="0">
            <a:solidFill>
              <a:srgbClr val="0D24D1"/>
            </a:solidFill>
          </a:endParaRPr>
        </a:p>
        <a:p>
          <a:pPr marL="171450" lvl="1" indent="-171450" algn="l" defTabSz="800100" rtl="0">
            <a:lnSpc>
              <a:spcPct val="90000"/>
            </a:lnSpc>
            <a:spcBef>
              <a:spcPct val="0"/>
            </a:spcBef>
            <a:spcAft>
              <a:spcPct val="15000"/>
            </a:spcAft>
            <a:buChar char="••"/>
          </a:pPr>
          <a:r>
            <a:rPr lang="zh-TW" altLang="en-US" sz="1800" kern="1200" dirty="0" smtClean="0">
              <a:solidFill>
                <a:schemeClr val="accent6">
                  <a:lumMod val="75000"/>
                </a:schemeClr>
              </a:solidFill>
            </a:rPr>
            <a:t>為使教師明瞭上課所需重製他人著作之應有基本規範，智慧局曾製作「教師授課著作權錦囊」，參考美國、香港之制度，就基本原則及合理比例規納出幾項重點，供教師參考。</a:t>
          </a:r>
          <a:r>
            <a:rPr lang="en-US" altLang="zh-TW" sz="1800" kern="1200" dirty="0" smtClean="0">
              <a:solidFill>
                <a:schemeClr val="accent6">
                  <a:lumMod val="75000"/>
                </a:schemeClr>
              </a:solidFill>
            </a:rPr>
            <a:t>(</a:t>
          </a:r>
          <a:r>
            <a:rPr lang="zh-TW" altLang="en-US" sz="1800" kern="1200" dirty="0" smtClean="0">
              <a:solidFill>
                <a:schemeClr val="accent6">
                  <a:lumMod val="75000"/>
                </a:schemeClr>
              </a:solidFill>
            </a:rPr>
            <a:t>全文刊載於智慧局教育宣導廣告→校園著作權</a:t>
          </a:r>
          <a:r>
            <a:rPr lang="en-US" altLang="zh-TW" sz="1800" kern="1200" dirty="0" smtClean="0">
              <a:solidFill>
                <a:schemeClr val="accent6">
                  <a:lumMod val="75000"/>
                </a:schemeClr>
              </a:solidFill>
            </a:rPr>
            <a:t>)</a:t>
          </a:r>
          <a:endParaRPr lang="zh-TW" sz="1800" kern="1200" dirty="0">
            <a:solidFill>
              <a:schemeClr val="accent6">
                <a:lumMod val="75000"/>
              </a:schemeClr>
            </a:solidFill>
          </a:endParaRPr>
        </a:p>
      </dsp:txBody>
      <dsp:txXfrm>
        <a:off x="0" y="473253"/>
        <a:ext cx="7344816" cy="4082400"/>
      </dsp:txXfrm>
    </dsp:sp>
    <dsp:sp modelId="{57905473-A970-43D8-BA81-9177BCCC3693}">
      <dsp:nvSpPr>
        <dsp:cNvPr id="0" name=""/>
        <dsp:cNvSpPr/>
      </dsp:nvSpPr>
      <dsp:spPr>
        <a:xfrm>
          <a:off x="71391" y="0"/>
          <a:ext cx="5141371" cy="764786"/>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32" tIns="0" rIns="194332" bIns="0" numCol="1" spcCol="1270" anchor="ctr" anchorCtr="0">
          <a:noAutofit/>
        </a:bodyPr>
        <a:lstStyle/>
        <a:p>
          <a:pPr lvl="0" algn="l" defTabSz="1066800" rtl="0">
            <a:lnSpc>
              <a:spcPct val="90000"/>
            </a:lnSpc>
            <a:spcBef>
              <a:spcPct val="0"/>
            </a:spcBef>
            <a:spcAft>
              <a:spcPct val="35000"/>
            </a:spcAft>
          </a:pPr>
          <a:r>
            <a:rPr lang="zh-TW" sz="2400" b="1" kern="1200" dirty="0" smtClean="0"/>
            <a:t>教學之合理使用</a:t>
          </a:r>
          <a:r>
            <a:rPr lang="en-US" sz="2400" b="1" kern="1200" dirty="0" smtClean="0"/>
            <a:t>(46)</a:t>
          </a:r>
          <a:endParaRPr lang="zh-TW" sz="2400" kern="1200" dirty="0"/>
        </a:p>
      </dsp:txBody>
      <dsp:txXfrm>
        <a:off x="108725" y="37334"/>
        <a:ext cx="5066703" cy="69011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8109D-975F-41CF-9FAF-901A8633625B}">
      <dsp:nvSpPr>
        <dsp:cNvPr id="0" name=""/>
        <dsp:cNvSpPr/>
      </dsp:nvSpPr>
      <dsp:spPr>
        <a:xfrm>
          <a:off x="0" y="0"/>
          <a:ext cx="7408333" cy="866597"/>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zh-TW" sz="2300" b="1" kern="1200" smtClean="0"/>
            <a:t>引用之合理使用</a:t>
          </a:r>
          <a:r>
            <a:rPr lang="en-US" sz="2300" b="1" kern="1200" smtClean="0"/>
            <a:t>(52</a:t>
          </a:r>
          <a:r>
            <a:rPr lang="zh-TW" sz="2300" b="1" kern="1200" smtClean="0"/>
            <a:t>條</a:t>
          </a:r>
          <a:r>
            <a:rPr lang="en-US" sz="2300" b="1" kern="1200" smtClean="0"/>
            <a:t>)</a:t>
          </a:r>
          <a:endParaRPr lang="zh-TW" sz="2300" kern="1200"/>
        </a:p>
      </dsp:txBody>
      <dsp:txXfrm>
        <a:off x="42304" y="42304"/>
        <a:ext cx="7323725" cy="781989"/>
      </dsp:txXfrm>
    </dsp:sp>
    <dsp:sp modelId="{93B8F48A-50C8-42C8-B431-097302D6E568}">
      <dsp:nvSpPr>
        <dsp:cNvPr id="0" name=""/>
        <dsp:cNvSpPr/>
      </dsp:nvSpPr>
      <dsp:spPr>
        <a:xfrm>
          <a:off x="0" y="866786"/>
          <a:ext cx="7408333" cy="3237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15"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zh-TW" sz="1800" b="1" kern="1200" dirty="0" smtClean="0"/>
            <a:t>為報導、評論、教學、研究或其他正當目的之必要，在合理範圍內，得引用已公開發表之著作。 </a:t>
          </a:r>
          <a:endParaRPr lang="zh-TW" sz="1800" kern="1200" dirty="0"/>
        </a:p>
        <a:p>
          <a:pPr marL="171450" lvl="1" indent="-171450" algn="l" defTabSz="800100" rtl="0">
            <a:lnSpc>
              <a:spcPct val="90000"/>
            </a:lnSpc>
            <a:spcBef>
              <a:spcPct val="0"/>
            </a:spcBef>
            <a:spcAft>
              <a:spcPct val="20000"/>
            </a:spcAft>
            <a:buChar char="••"/>
          </a:pPr>
          <a:r>
            <a:rPr lang="zh-TW" sz="1800" b="1" kern="1200" dirty="0" smtClean="0"/>
            <a:t>利用人</a:t>
          </a:r>
          <a:r>
            <a:rPr lang="zh-TW" altLang="en-US" sz="1800" b="1" kern="1200" dirty="0" smtClean="0"/>
            <a:t>─</a:t>
          </a:r>
          <a:r>
            <a:rPr lang="zh-TW" sz="1800" b="1" kern="1200" dirty="0" smtClean="0"/>
            <a:t>任何人</a:t>
          </a:r>
          <a:endParaRPr lang="zh-TW" sz="1800" kern="1200" dirty="0"/>
        </a:p>
        <a:p>
          <a:pPr marL="171450" lvl="1" indent="-171450" algn="l" defTabSz="800100" rtl="0">
            <a:lnSpc>
              <a:spcPct val="90000"/>
            </a:lnSpc>
            <a:spcBef>
              <a:spcPct val="0"/>
            </a:spcBef>
            <a:spcAft>
              <a:spcPct val="20000"/>
            </a:spcAft>
            <a:buChar char="••"/>
          </a:pPr>
          <a:r>
            <a:rPr lang="zh-TW" sz="1800" b="1" kern="1200" dirty="0" smtClean="0"/>
            <a:t>利用目的</a:t>
          </a:r>
          <a:r>
            <a:rPr lang="zh-TW" altLang="en-US" sz="1800" b="1" kern="1200" dirty="0" smtClean="0"/>
            <a:t>─</a:t>
          </a:r>
          <a:r>
            <a:rPr lang="zh-TW" sz="1800" b="1" kern="1200" dirty="0" smtClean="0">
              <a:solidFill>
                <a:srgbClr val="0D24D1"/>
              </a:solidFill>
            </a:rPr>
            <a:t>報導、評論、教學、研究 、其他正當目的</a:t>
          </a:r>
          <a:r>
            <a:rPr lang="en-US" sz="1800" b="1" kern="1200" dirty="0" smtClean="0">
              <a:solidFill>
                <a:srgbClr val="0D24D1"/>
              </a:solidFill>
            </a:rPr>
            <a:t>(</a:t>
          </a:r>
          <a:r>
            <a:rPr lang="zh-TW" sz="1800" b="1" kern="1200" dirty="0" smtClean="0">
              <a:solidFill>
                <a:srgbClr val="0D24D1"/>
              </a:solidFill>
            </a:rPr>
            <a:t>例如：著書</a:t>
          </a:r>
          <a:r>
            <a:rPr lang="en-US" sz="1800" b="1" kern="1200" dirty="0" smtClean="0">
              <a:solidFill>
                <a:srgbClr val="0D24D1"/>
              </a:solidFill>
            </a:rPr>
            <a:t>)</a:t>
          </a:r>
          <a:endParaRPr lang="zh-TW" sz="1800" kern="1200" dirty="0">
            <a:solidFill>
              <a:srgbClr val="0D24D1"/>
            </a:solidFill>
          </a:endParaRPr>
        </a:p>
        <a:p>
          <a:pPr marL="171450" lvl="1" indent="-171450" algn="l" defTabSz="800100" rtl="0">
            <a:lnSpc>
              <a:spcPct val="90000"/>
            </a:lnSpc>
            <a:spcBef>
              <a:spcPct val="0"/>
            </a:spcBef>
            <a:spcAft>
              <a:spcPct val="20000"/>
            </a:spcAft>
            <a:buChar char="••"/>
          </a:pPr>
          <a:r>
            <a:rPr lang="zh-TW" sz="1800" b="1" kern="1200" dirty="0" smtClean="0"/>
            <a:t>利用行為</a:t>
          </a:r>
          <a:r>
            <a:rPr lang="zh-TW" altLang="en-US" sz="1800" b="1" kern="1200" dirty="0" smtClean="0"/>
            <a:t>─</a:t>
          </a:r>
          <a:r>
            <a:rPr lang="zh-TW" sz="1800" b="1" kern="1200" dirty="0" smtClean="0"/>
            <a:t>引用</a:t>
          </a:r>
          <a:r>
            <a:rPr lang="en-US" sz="1800" b="1" kern="1200" dirty="0" smtClean="0"/>
            <a:t>(</a:t>
          </a:r>
          <a:r>
            <a:rPr lang="zh-TW" sz="1800" b="1" kern="1200" dirty="0" smtClean="0"/>
            <a:t>部分重製</a:t>
          </a:r>
          <a:r>
            <a:rPr lang="en-US" sz="1800" b="1" kern="1200" dirty="0" smtClean="0"/>
            <a:t>)</a:t>
          </a:r>
          <a:endParaRPr lang="zh-TW" sz="1800" kern="1200" dirty="0"/>
        </a:p>
        <a:p>
          <a:pPr marL="342900" lvl="2" indent="-171450" algn="l" defTabSz="800100" rtl="0">
            <a:lnSpc>
              <a:spcPct val="90000"/>
            </a:lnSpc>
            <a:spcBef>
              <a:spcPct val="0"/>
            </a:spcBef>
            <a:spcAft>
              <a:spcPct val="20000"/>
            </a:spcAft>
            <a:buChar char="••"/>
          </a:pPr>
          <a:r>
            <a:rPr lang="zh-TW" sz="1800" b="1" kern="1200" dirty="0" smtClean="0">
              <a:solidFill>
                <a:srgbClr val="7030A0"/>
              </a:solidFill>
            </a:rPr>
            <a:t>節錄或抄錄他人著作供自己著作之</a:t>
          </a:r>
          <a:r>
            <a:rPr lang="zh-TW" sz="1800" b="1" u="sng" kern="1200" dirty="0" smtClean="0">
              <a:solidFill>
                <a:srgbClr val="7030A0"/>
              </a:solidFill>
            </a:rPr>
            <a:t>注釋或參證</a:t>
          </a:r>
          <a:r>
            <a:rPr lang="zh-TW" sz="1800" b="1" kern="1200" dirty="0" smtClean="0">
              <a:solidFill>
                <a:srgbClr val="7030A0"/>
              </a:solidFill>
            </a:rPr>
            <a:t>之用</a:t>
          </a:r>
          <a:endParaRPr lang="zh-TW" sz="1800" kern="1200" dirty="0">
            <a:solidFill>
              <a:srgbClr val="7030A0"/>
            </a:solidFill>
          </a:endParaRPr>
        </a:p>
        <a:p>
          <a:pPr marL="342900" lvl="2" indent="-171450" algn="l" defTabSz="800100" rtl="0">
            <a:lnSpc>
              <a:spcPct val="90000"/>
            </a:lnSpc>
            <a:spcBef>
              <a:spcPct val="0"/>
            </a:spcBef>
            <a:spcAft>
              <a:spcPct val="20000"/>
            </a:spcAft>
            <a:buChar char="••"/>
          </a:pPr>
          <a:r>
            <a:rPr lang="zh-TW" sz="1800" b="1" kern="1200" dirty="0" smtClean="0">
              <a:solidFill>
                <a:srgbClr val="7030A0"/>
              </a:solidFill>
            </a:rPr>
            <a:t>引用之部分係</a:t>
          </a:r>
          <a:r>
            <a:rPr lang="zh-TW" sz="1800" b="1" u="sng" kern="1200" dirty="0" smtClean="0">
              <a:solidFill>
                <a:srgbClr val="7030A0"/>
              </a:solidFill>
            </a:rPr>
            <a:t>附屬</a:t>
          </a:r>
          <a:r>
            <a:rPr lang="zh-TW" sz="1800" b="1" kern="1200" dirty="0" smtClean="0">
              <a:solidFill>
                <a:srgbClr val="7030A0"/>
              </a:solidFill>
            </a:rPr>
            <a:t>於自己著作之內</a:t>
          </a:r>
          <a:endParaRPr lang="zh-TW" sz="1800" kern="1200" dirty="0">
            <a:solidFill>
              <a:srgbClr val="7030A0"/>
            </a:solidFill>
          </a:endParaRPr>
        </a:p>
        <a:p>
          <a:pPr marL="342900" lvl="2" indent="-171450" algn="l" defTabSz="800100" rtl="0">
            <a:lnSpc>
              <a:spcPct val="90000"/>
            </a:lnSpc>
            <a:spcBef>
              <a:spcPct val="0"/>
            </a:spcBef>
            <a:spcAft>
              <a:spcPct val="20000"/>
            </a:spcAft>
            <a:buChar char="••"/>
          </a:pPr>
          <a:r>
            <a:rPr lang="zh-TW" sz="1800" b="1" kern="1200" dirty="0" smtClean="0">
              <a:solidFill>
                <a:srgbClr val="7030A0"/>
              </a:solidFill>
            </a:rPr>
            <a:t>引用部分與自已部分</a:t>
          </a:r>
          <a:r>
            <a:rPr lang="zh-TW" sz="1800" b="1" u="sng" kern="1200" dirty="0" smtClean="0">
              <a:solidFill>
                <a:srgbClr val="7030A0"/>
              </a:solidFill>
            </a:rPr>
            <a:t>得加以區別</a:t>
          </a:r>
          <a:endParaRPr lang="zh-TW" sz="1800" kern="1200" dirty="0">
            <a:solidFill>
              <a:srgbClr val="7030A0"/>
            </a:solidFill>
          </a:endParaRPr>
        </a:p>
        <a:p>
          <a:pPr marL="171450" lvl="1" indent="-171450" algn="l" defTabSz="800100" rtl="0">
            <a:lnSpc>
              <a:spcPct val="90000"/>
            </a:lnSpc>
            <a:spcBef>
              <a:spcPct val="0"/>
            </a:spcBef>
            <a:spcAft>
              <a:spcPct val="20000"/>
            </a:spcAft>
            <a:buChar char="••"/>
          </a:pPr>
          <a:r>
            <a:rPr lang="zh-TW" sz="1800" b="1" kern="1200" dirty="0" smtClean="0"/>
            <a:t>引用之對象</a:t>
          </a:r>
          <a:r>
            <a:rPr lang="zh-TW" altLang="en-US" sz="1800" b="1" kern="1200" dirty="0" smtClean="0"/>
            <a:t>─</a:t>
          </a:r>
          <a:r>
            <a:rPr lang="zh-TW" sz="1800" b="1" kern="1200" dirty="0" smtClean="0"/>
            <a:t>已公開發表之著作</a:t>
          </a:r>
          <a:endParaRPr lang="zh-TW" sz="1800" kern="1200" dirty="0"/>
        </a:p>
        <a:p>
          <a:pPr marL="171450" lvl="1" indent="-171450" algn="l" defTabSz="800100" rtl="0">
            <a:lnSpc>
              <a:spcPct val="90000"/>
            </a:lnSpc>
            <a:spcBef>
              <a:spcPct val="0"/>
            </a:spcBef>
            <a:spcAft>
              <a:spcPct val="20000"/>
            </a:spcAft>
            <a:buChar char="••"/>
          </a:pPr>
          <a:r>
            <a:rPr lang="zh-TW" sz="1800" b="1" kern="1200" dirty="0" smtClean="0"/>
            <a:t>利用範圍</a:t>
          </a:r>
          <a:r>
            <a:rPr lang="zh-TW" altLang="en-US" sz="1800" b="1" kern="1200" dirty="0" smtClean="0"/>
            <a:t>─</a:t>
          </a:r>
          <a:r>
            <a:rPr lang="zh-TW" sz="1800" b="1" kern="1200" dirty="0" smtClean="0"/>
            <a:t>合理範圍</a:t>
          </a:r>
          <a:endParaRPr lang="zh-TW" sz="1800" kern="1200" dirty="0"/>
        </a:p>
      </dsp:txBody>
      <dsp:txXfrm>
        <a:off x="0" y="866786"/>
        <a:ext cx="7408333" cy="323748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3B89F5-955C-439D-B07F-F6C576AF21CA}">
      <dsp:nvSpPr>
        <dsp:cNvPr id="0" name=""/>
        <dsp:cNvSpPr/>
      </dsp:nvSpPr>
      <dsp:spPr>
        <a:xfrm>
          <a:off x="0" y="83104"/>
          <a:ext cx="7408333" cy="729495"/>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zh-TW" sz="2900" b="1" kern="1200" smtClean="0"/>
            <a:t>辦理各種考試重製他人著作之合理使用</a:t>
          </a:r>
          <a:r>
            <a:rPr lang="en-US" sz="2900" b="1" kern="1200" smtClean="0"/>
            <a:t>(54)</a:t>
          </a:r>
          <a:endParaRPr lang="zh-TW" sz="2900" kern="1200"/>
        </a:p>
      </dsp:txBody>
      <dsp:txXfrm>
        <a:off x="35611" y="118715"/>
        <a:ext cx="7337111" cy="658273"/>
      </dsp:txXfrm>
    </dsp:sp>
    <dsp:sp modelId="{2DEC888A-649E-4345-9789-42951A880B60}">
      <dsp:nvSpPr>
        <dsp:cNvPr id="0" name=""/>
        <dsp:cNvSpPr/>
      </dsp:nvSpPr>
      <dsp:spPr>
        <a:xfrm>
          <a:off x="0" y="812599"/>
          <a:ext cx="7408333" cy="3241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15"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zh-TW" sz="2300" b="1" kern="1200" dirty="0" smtClean="0"/>
            <a:t>利用人</a:t>
          </a:r>
          <a:r>
            <a:rPr lang="zh-TW" altLang="en-US" sz="2300" b="1" kern="1200" dirty="0" smtClean="0"/>
            <a:t>─</a:t>
          </a:r>
          <a:r>
            <a:rPr lang="zh-TW" sz="2300" b="1" kern="1200" dirty="0" smtClean="0"/>
            <a:t>中央或地方機關、依法設立之各級學校或教育機構</a:t>
          </a:r>
          <a:endParaRPr lang="zh-TW" sz="2300" kern="1200" dirty="0"/>
        </a:p>
        <a:p>
          <a:pPr marL="228600" lvl="1" indent="-228600" algn="l" defTabSz="1022350" rtl="0">
            <a:lnSpc>
              <a:spcPct val="90000"/>
            </a:lnSpc>
            <a:spcBef>
              <a:spcPct val="0"/>
            </a:spcBef>
            <a:spcAft>
              <a:spcPct val="20000"/>
            </a:spcAft>
            <a:buChar char="••"/>
          </a:pPr>
          <a:r>
            <a:rPr lang="zh-TW" sz="2300" b="1" kern="1200" dirty="0" smtClean="0"/>
            <a:t>利用目的</a:t>
          </a:r>
          <a:r>
            <a:rPr lang="zh-TW" altLang="en-US" sz="2300" b="1" kern="1200" dirty="0" smtClean="0"/>
            <a:t>─</a:t>
          </a:r>
          <a:r>
            <a:rPr lang="zh-TW" sz="2300" b="1" kern="1200" dirty="0" smtClean="0">
              <a:solidFill>
                <a:srgbClr val="0D24D1"/>
              </a:solidFill>
            </a:rPr>
            <a:t>為舉辦考試出試題</a:t>
          </a:r>
          <a:endParaRPr lang="zh-TW" sz="2300" kern="1200" dirty="0">
            <a:solidFill>
              <a:srgbClr val="0D24D1"/>
            </a:solidFill>
          </a:endParaRPr>
        </a:p>
        <a:p>
          <a:pPr marL="228600" lvl="1" indent="-228600" algn="l" defTabSz="1022350" rtl="0">
            <a:lnSpc>
              <a:spcPct val="90000"/>
            </a:lnSpc>
            <a:spcBef>
              <a:spcPct val="0"/>
            </a:spcBef>
            <a:spcAft>
              <a:spcPct val="20000"/>
            </a:spcAft>
            <a:buChar char="••"/>
          </a:pPr>
          <a:r>
            <a:rPr lang="zh-TW" sz="2300" b="1" kern="1200" dirty="0" smtClean="0"/>
            <a:t>利用行為</a:t>
          </a:r>
          <a:r>
            <a:rPr lang="zh-TW" altLang="en-US" sz="2300" b="1" kern="1200" dirty="0" smtClean="0"/>
            <a:t>─</a:t>
          </a:r>
          <a:r>
            <a:rPr lang="zh-TW" sz="2300" b="1" kern="1200" dirty="0" smtClean="0"/>
            <a:t>重製</a:t>
          </a:r>
          <a:endParaRPr lang="zh-TW" sz="2300" kern="1200" dirty="0"/>
        </a:p>
        <a:p>
          <a:pPr marL="457200" lvl="2" indent="-228600" algn="l" defTabSz="1022350" rtl="0">
            <a:lnSpc>
              <a:spcPct val="90000"/>
            </a:lnSpc>
            <a:spcBef>
              <a:spcPct val="0"/>
            </a:spcBef>
            <a:spcAft>
              <a:spcPct val="20000"/>
            </a:spcAft>
            <a:buChar char="••"/>
          </a:pPr>
          <a:r>
            <a:rPr lang="zh-TW" sz="2300" b="1" kern="1200" smtClean="0"/>
            <a:t>亦得翻譯、散布</a:t>
          </a:r>
          <a:r>
            <a:rPr lang="en-US" sz="2300" b="1" kern="1200" smtClean="0"/>
            <a:t>(</a:t>
          </a:r>
          <a:r>
            <a:rPr lang="zh-TW" sz="2300" b="1" kern="1200" smtClean="0"/>
            <a:t>第</a:t>
          </a:r>
          <a:r>
            <a:rPr lang="en-US" sz="2300" b="1" kern="1200" smtClean="0"/>
            <a:t>63</a:t>
          </a:r>
          <a:r>
            <a:rPr lang="zh-TW" sz="2300" b="1" kern="1200" smtClean="0"/>
            <a:t>條第</a:t>
          </a:r>
          <a:r>
            <a:rPr lang="en-US" sz="2300" b="1" kern="1200" smtClean="0"/>
            <a:t>1</a:t>
          </a:r>
          <a:r>
            <a:rPr lang="zh-TW" sz="2300" b="1" kern="1200" smtClean="0"/>
            <a:t>、</a:t>
          </a:r>
          <a:r>
            <a:rPr lang="en-US" sz="2300" b="1" kern="1200" smtClean="0"/>
            <a:t>3</a:t>
          </a:r>
          <a:r>
            <a:rPr lang="zh-TW" sz="2300" b="1" kern="1200" smtClean="0"/>
            <a:t>項）</a:t>
          </a:r>
          <a:endParaRPr lang="zh-TW" sz="2300" kern="1200"/>
        </a:p>
        <a:p>
          <a:pPr marL="228600" lvl="1" indent="-228600" algn="l" defTabSz="1022350" rtl="0">
            <a:lnSpc>
              <a:spcPct val="90000"/>
            </a:lnSpc>
            <a:spcBef>
              <a:spcPct val="0"/>
            </a:spcBef>
            <a:spcAft>
              <a:spcPct val="20000"/>
            </a:spcAft>
            <a:buChar char="••"/>
          </a:pPr>
          <a:r>
            <a:rPr lang="zh-TW" sz="2300" b="1" kern="1200" dirty="0" smtClean="0"/>
            <a:t>利用範圍</a:t>
          </a:r>
          <a:r>
            <a:rPr lang="zh-TW" altLang="en-US" sz="2300" b="1" kern="1200" dirty="0" smtClean="0"/>
            <a:t>─</a:t>
          </a:r>
          <a:r>
            <a:rPr lang="zh-TW" sz="2300" b="1" kern="1200" dirty="0" smtClean="0"/>
            <a:t>已公開發表之著作</a:t>
          </a:r>
          <a:r>
            <a:rPr lang="en-US" sz="2300" b="1" kern="1200" dirty="0" smtClean="0"/>
            <a:t>(</a:t>
          </a:r>
          <a:r>
            <a:rPr lang="zh-TW" sz="2300" b="1" kern="1200" dirty="0" smtClean="0">
              <a:solidFill>
                <a:srgbClr val="C00000"/>
              </a:solidFill>
            </a:rPr>
            <a:t>但不包括試題</a:t>
          </a:r>
          <a:r>
            <a:rPr lang="en-US" sz="2300" b="1" kern="1200" dirty="0" smtClean="0"/>
            <a:t>)</a:t>
          </a:r>
          <a:endParaRPr lang="zh-TW" sz="2300" kern="1200" dirty="0"/>
        </a:p>
        <a:p>
          <a:pPr marL="457200" lvl="2" indent="-228600" algn="l" defTabSz="1022350" rtl="0">
            <a:lnSpc>
              <a:spcPct val="90000"/>
            </a:lnSpc>
            <a:spcBef>
              <a:spcPct val="0"/>
            </a:spcBef>
            <a:spcAft>
              <a:spcPct val="20000"/>
            </a:spcAft>
            <a:buChar char="••"/>
          </a:pPr>
          <a:r>
            <a:rPr lang="zh-TW" sz="2300" b="1" kern="1200" dirty="0" smtClean="0"/>
            <a:t>即如已公開發表之著作本身為試題</a:t>
          </a:r>
          <a:r>
            <a:rPr lang="en-US" sz="2300" b="1" kern="1200" dirty="0" smtClean="0"/>
            <a:t>(</a:t>
          </a:r>
          <a:r>
            <a:rPr lang="zh-TW" sz="2300" b="1" kern="1200" dirty="0" smtClean="0"/>
            <a:t>例如</a:t>
          </a:r>
          <a:r>
            <a:rPr lang="en-US" sz="2300" b="1" kern="1200" dirty="0" smtClean="0"/>
            <a:t>:</a:t>
          </a:r>
          <a:r>
            <a:rPr lang="zh-TW" sz="2300" b="1" kern="1200" dirty="0" smtClean="0"/>
            <a:t>外國性向測驗、市售測驗卷等）亦不得重製。</a:t>
          </a:r>
          <a:endParaRPr lang="zh-TW" sz="2300" kern="1200" dirty="0"/>
        </a:p>
      </dsp:txBody>
      <dsp:txXfrm>
        <a:off x="0" y="812599"/>
        <a:ext cx="7408333" cy="32416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82959-C827-431B-81CF-B2CD1C879F03}">
      <dsp:nvSpPr>
        <dsp:cNvPr id="0" name=""/>
        <dsp:cNvSpPr/>
      </dsp:nvSpPr>
      <dsp:spPr>
        <a:xfrm rot="5400000">
          <a:off x="-210860" y="214121"/>
          <a:ext cx="1405735" cy="984014"/>
        </a:xfrm>
        <a:prstGeom prst="chevron">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著作</a:t>
          </a:r>
          <a:endParaRPr lang="zh-TW" altLang="en-US" sz="2400" kern="1200" dirty="0"/>
        </a:p>
      </dsp:txBody>
      <dsp:txXfrm rot="-5400000">
        <a:off x="1" y="495267"/>
        <a:ext cx="984014" cy="421721"/>
      </dsp:txXfrm>
    </dsp:sp>
    <dsp:sp modelId="{41289004-FB91-47C5-9867-AF1F1996C40A}">
      <dsp:nvSpPr>
        <dsp:cNvPr id="0" name=""/>
        <dsp:cNvSpPr/>
      </dsp:nvSpPr>
      <dsp:spPr>
        <a:xfrm rot="5400000">
          <a:off x="3739574" y="-2752298"/>
          <a:ext cx="913727" cy="6424847"/>
        </a:xfrm>
        <a:prstGeom prst="round2Same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63525" lvl="1" indent="-263525" algn="l" defTabSz="1066800">
            <a:lnSpc>
              <a:spcPct val="90000"/>
            </a:lnSpc>
            <a:spcBef>
              <a:spcPct val="0"/>
            </a:spcBef>
            <a:spcAft>
              <a:spcPct val="15000"/>
            </a:spcAft>
            <a:buChar char="••"/>
          </a:pPr>
          <a:r>
            <a:rPr lang="zh-TW" altLang="en-US" sz="2400" b="1" kern="1200" dirty="0" smtClean="0">
              <a:latin typeface="標楷體" pitchFamily="65" charset="-120"/>
              <a:ea typeface="標楷體" pitchFamily="65" charset="-120"/>
            </a:rPr>
            <a:t>指屬於</a:t>
          </a:r>
          <a:r>
            <a:rPr lang="zh-TW" altLang="en-US" sz="2400" b="1" u="sng" kern="1200" dirty="0" smtClean="0">
              <a:latin typeface="標楷體" pitchFamily="65" charset="-120"/>
              <a:ea typeface="標楷體" pitchFamily="65" charset="-120"/>
            </a:rPr>
            <a:t>文學、科學、藝術或其他學術</a:t>
          </a:r>
          <a:r>
            <a:rPr lang="zh-TW" altLang="en-US" sz="2400" b="1" kern="1200" dirty="0" smtClean="0">
              <a:latin typeface="標楷體" pitchFamily="65" charset="-120"/>
              <a:ea typeface="標楷體" pitchFamily="65" charset="-120"/>
            </a:rPr>
            <a:t>範圍之創作。</a:t>
          </a:r>
          <a:endParaRPr lang="zh-TW" altLang="en-US" sz="2400" kern="1200" dirty="0"/>
        </a:p>
      </dsp:txBody>
      <dsp:txXfrm rot="-5400000">
        <a:off x="984014" y="47866"/>
        <a:ext cx="6380243" cy="824519"/>
      </dsp:txXfrm>
    </dsp:sp>
    <dsp:sp modelId="{FAADD877-5958-4FA5-AF93-1722894FEA14}">
      <dsp:nvSpPr>
        <dsp:cNvPr id="0" name=""/>
        <dsp:cNvSpPr/>
      </dsp:nvSpPr>
      <dsp:spPr>
        <a:xfrm rot="5400000">
          <a:off x="-210860" y="1512063"/>
          <a:ext cx="1405735" cy="984014"/>
        </a:xfrm>
        <a:prstGeom prst="chevron">
          <a:avLst/>
        </a:prstGeom>
        <a:solidFill>
          <a:schemeClr val="accent3">
            <a:hueOff val="5625132"/>
            <a:satOff val="-8440"/>
            <a:lumOff val="-1373"/>
            <a:alphaOff val="0"/>
          </a:schemeClr>
        </a:solidFill>
        <a:ln w="15875"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原創性</a:t>
          </a:r>
          <a:endParaRPr lang="zh-TW" altLang="en-US" sz="2400" kern="1200" dirty="0"/>
        </a:p>
      </dsp:txBody>
      <dsp:txXfrm rot="-5400000">
        <a:off x="1" y="1793209"/>
        <a:ext cx="984014" cy="421721"/>
      </dsp:txXfrm>
    </dsp:sp>
    <dsp:sp modelId="{DE6C9CC5-3C8A-4DF1-8E56-F8B9171A0ABC}">
      <dsp:nvSpPr>
        <dsp:cNvPr id="0" name=""/>
        <dsp:cNvSpPr/>
      </dsp:nvSpPr>
      <dsp:spPr>
        <a:xfrm rot="5400000">
          <a:off x="3661604" y="-1421800"/>
          <a:ext cx="1058745" cy="6424847"/>
        </a:xfrm>
        <a:prstGeom prst="round2SameRect">
          <a:avLst/>
        </a:prstGeom>
        <a:solidFill>
          <a:schemeClr val="lt1">
            <a:alpha val="90000"/>
            <a:hueOff val="0"/>
            <a:satOff val="0"/>
            <a:lumOff val="0"/>
            <a:alphaOff val="0"/>
          </a:schemeClr>
        </a:solidFill>
        <a:ln w="15875"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itchFamily="65" charset="-120"/>
              <a:ea typeface="標楷體" pitchFamily="65" charset="-120"/>
            </a:rPr>
            <a:t>只要是</a:t>
          </a:r>
          <a:r>
            <a:rPr lang="zh-TW" altLang="en-US" sz="1800" kern="1200" dirty="0" smtClean="0">
              <a:latin typeface="標楷體" pitchFamily="65" charset="-120"/>
              <a:ea typeface="標楷體" pitchFamily="65" charset="-120"/>
            </a:rPr>
            <a:t>著作人獨立創作完成之著作，非抄襲他人之著作，縱使與他人著作雷同或相似，亦各別獨立受著作權保護。</a:t>
          </a:r>
          <a:endParaRPr lang="zh-TW" altLang="en-US" sz="1800" kern="1200" dirty="0"/>
        </a:p>
        <a:p>
          <a:pPr marL="171450" lvl="1" indent="-171450" algn="l" defTabSz="800100">
            <a:lnSpc>
              <a:spcPct val="90000"/>
            </a:lnSpc>
            <a:spcBef>
              <a:spcPct val="0"/>
            </a:spcBef>
            <a:spcAft>
              <a:spcPct val="15000"/>
            </a:spcAft>
            <a:buChar char="••"/>
          </a:pPr>
          <a:r>
            <a:rPr lang="zh-TW" altLang="en-US" sz="1800" kern="1200" dirty="0" smtClean="0">
              <a:latin typeface="+mn-ea"/>
            </a:rPr>
            <a:t>以同一角度拍攝之</a:t>
          </a:r>
          <a:r>
            <a:rPr lang="en-US" altLang="zh-TW" sz="1800" kern="1200" dirty="0" smtClean="0">
              <a:latin typeface="+mn-ea"/>
            </a:rPr>
            <a:t>101</a:t>
          </a:r>
          <a:r>
            <a:rPr lang="zh-TW" altLang="en-US" sz="1800" kern="1200" dirty="0" smtClean="0">
              <a:latin typeface="+mn-ea"/>
            </a:rPr>
            <a:t>大樓照片</a:t>
          </a:r>
          <a:endParaRPr lang="zh-TW" altLang="en-US" sz="1800" kern="1200" dirty="0"/>
        </a:p>
      </dsp:txBody>
      <dsp:txXfrm rot="-5400000">
        <a:off x="978553" y="1312935"/>
        <a:ext cx="6373163" cy="955377"/>
      </dsp:txXfrm>
    </dsp:sp>
    <dsp:sp modelId="{3519EEDA-C82C-4E4F-BC3C-6780C6050E10}">
      <dsp:nvSpPr>
        <dsp:cNvPr id="0" name=""/>
        <dsp:cNvSpPr/>
      </dsp:nvSpPr>
      <dsp:spPr>
        <a:xfrm rot="5400000">
          <a:off x="-210860" y="2978328"/>
          <a:ext cx="1405735" cy="984014"/>
        </a:xfrm>
        <a:prstGeom prst="chevron">
          <a:avLst/>
        </a:prstGeom>
        <a:solidFill>
          <a:schemeClr val="accent3">
            <a:hueOff val="11250264"/>
            <a:satOff val="-16880"/>
            <a:lumOff val="-2745"/>
            <a:alphaOff val="0"/>
          </a:schemeClr>
        </a:solidFill>
        <a:ln w="15875"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創作性</a:t>
          </a:r>
          <a:endParaRPr lang="zh-TW" altLang="en-US" sz="2400" kern="1200" dirty="0"/>
        </a:p>
      </dsp:txBody>
      <dsp:txXfrm rot="-5400000">
        <a:off x="1" y="3259474"/>
        <a:ext cx="984014" cy="421721"/>
      </dsp:txXfrm>
    </dsp:sp>
    <dsp:sp modelId="{1CE60486-E280-4197-8E7C-00C1943C6C66}">
      <dsp:nvSpPr>
        <dsp:cNvPr id="0" name=""/>
        <dsp:cNvSpPr/>
      </dsp:nvSpPr>
      <dsp:spPr>
        <a:xfrm rot="5400000">
          <a:off x="3498743" y="11908"/>
          <a:ext cx="1395390" cy="6424847"/>
        </a:xfrm>
        <a:prstGeom prst="round2SameRect">
          <a:avLst/>
        </a:prstGeom>
        <a:solidFill>
          <a:schemeClr val="lt1">
            <a:alpha val="90000"/>
            <a:hueOff val="0"/>
            <a:satOff val="0"/>
            <a:lumOff val="0"/>
            <a:alphaOff val="0"/>
          </a:schemeClr>
        </a:solidFill>
        <a:ln w="15875"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符合一定之「創作高度」</a:t>
          </a:r>
          <a:endParaRPr lang="zh-TW" altLang="en-US" sz="1700" kern="1200" dirty="0"/>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法律價值：小兒塗鴉與曠世鉅作等價</a:t>
          </a:r>
          <a:endParaRPr lang="zh-TW" altLang="en-US" sz="1700" kern="1200" dirty="0"/>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市場價值：價格高低決定於自由市場</a:t>
          </a:r>
          <a:endParaRPr lang="en-US" altLang="zh-TW" sz="1700" kern="1200" dirty="0" smtClean="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小學生的作文、美術繪畫、書法等作品亦享有著作權。</a:t>
          </a:r>
          <a:endParaRPr lang="en-US" altLang="zh-TW" sz="1700" kern="1200" dirty="0" smtClean="0">
            <a:latin typeface="標楷體" pitchFamily="65" charset="-120"/>
            <a:ea typeface="標楷體" pitchFamily="65" charset="-120"/>
          </a:endParaRPr>
        </a:p>
      </dsp:txBody>
      <dsp:txXfrm rot="-5400000">
        <a:off x="984015" y="2594754"/>
        <a:ext cx="6356730" cy="125915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A2E70-F8F4-4893-8BE5-574749FF710E}">
      <dsp:nvSpPr>
        <dsp:cNvPr id="0" name=""/>
        <dsp:cNvSpPr/>
      </dsp:nvSpPr>
      <dsp:spPr>
        <a:xfrm>
          <a:off x="28" y="144018"/>
          <a:ext cx="7128817" cy="62660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254000" bIns="179816" numCol="1" spcCol="1270" anchor="ctr" anchorCtr="0">
          <a:noAutofit/>
        </a:bodyPr>
        <a:lstStyle/>
        <a:p>
          <a:pPr lvl="0" algn="l" defTabSz="1422400" rtl="0">
            <a:lnSpc>
              <a:spcPct val="90000"/>
            </a:lnSpc>
            <a:spcBef>
              <a:spcPct val="0"/>
            </a:spcBef>
            <a:spcAft>
              <a:spcPct val="35000"/>
            </a:spcAft>
          </a:pPr>
          <a:r>
            <a:rPr lang="zh-TW" sz="3200" b="1" kern="1200" dirty="0" smtClean="0"/>
            <a:t>著作權法第</a:t>
          </a:r>
          <a:r>
            <a:rPr lang="en-US" sz="3200" b="1" kern="1200" dirty="0" smtClean="0"/>
            <a:t>48</a:t>
          </a:r>
          <a:r>
            <a:rPr lang="zh-TW" sz="3200" b="1" kern="1200" dirty="0" smtClean="0"/>
            <a:t>條</a:t>
          </a:r>
          <a:endParaRPr lang="zh-TW" sz="3200" kern="1200" dirty="0"/>
        </a:p>
      </dsp:txBody>
      <dsp:txXfrm>
        <a:off x="30617" y="174607"/>
        <a:ext cx="7067639" cy="565431"/>
      </dsp:txXfrm>
    </dsp:sp>
    <dsp:sp modelId="{5CC75C4F-38FB-4288-B950-D205CF628BF0}">
      <dsp:nvSpPr>
        <dsp:cNvPr id="0" name=""/>
        <dsp:cNvSpPr/>
      </dsp:nvSpPr>
      <dsp:spPr>
        <a:xfrm>
          <a:off x="360056" y="864094"/>
          <a:ext cx="7287818" cy="1027574"/>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254000" bIns="179816" numCol="1" spcCol="1270" anchor="ctr" anchorCtr="0">
          <a:noAutofit/>
        </a:bodyPr>
        <a:lstStyle/>
        <a:p>
          <a:pPr lvl="0" algn="l" defTabSz="889000" rtl="0">
            <a:lnSpc>
              <a:spcPct val="90000"/>
            </a:lnSpc>
            <a:spcBef>
              <a:spcPct val="0"/>
            </a:spcBef>
            <a:spcAft>
              <a:spcPct val="35000"/>
            </a:spcAft>
          </a:pPr>
          <a:r>
            <a:rPr lang="zh-TW" sz="2000" b="1" kern="1200" dirty="0" smtClean="0"/>
            <a:t>供公眾使用之圖書館、博物館、歷史館、科學館、藝術館或其他文教機構，於</a:t>
          </a:r>
          <a:r>
            <a:rPr lang="zh-TW" sz="2000" b="1" u="wavyHeavy" kern="1200" baseline="0" dirty="0" smtClean="0"/>
            <a:t>下列情形之 一</a:t>
          </a:r>
          <a:r>
            <a:rPr lang="zh-TW" sz="2000" b="1" kern="1200" dirty="0" smtClean="0"/>
            <a:t>，得就其收藏之著作</a:t>
          </a:r>
          <a:r>
            <a:rPr lang="zh-TW" sz="2000" b="1" u="sng" kern="1200" dirty="0" smtClean="0">
              <a:solidFill>
                <a:srgbClr val="A50021"/>
              </a:solidFill>
            </a:rPr>
            <a:t>重製</a:t>
          </a:r>
          <a:r>
            <a:rPr lang="zh-TW" sz="2000" b="1" kern="1200" dirty="0" smtClean="0"/>
            <a:t>之：</a:t>
          </a:r>
          <a:endParaRPr lang="zh-TW" sz="2000" kern="1200" dirty="0"/>
        </a:p>
      </dsp:txBody>
      <dsp:txXfrm>
        <a:off x="410218" y="914256"/>
        <a:ext cx="7187494" cy="927250"/>
      </dsp:txXfrm>
    </dsp:sp>
    <dsp:sp modelId="{FB2B8F00-6AEF-4DA7-BE8A-040532D4E266}">
      <dsp:nvSpPr>
        <dsp:cNvPr id="0" name=""/>
        <dsp:cNvSpPr/>
      </dsp:nvSpPr>
      <dsp:spPr>
        <a:xfrm>
          <a:off x="432035" y="2016232"/>
          <a:ext cx="7039662" cy="2004318"/>
        </a:xfrm>
        <a:prstGeom prst="roundRect">
          <a:avLst/>
        </a:prstGeom>
        <a:solidFill>
          <a:schemeClr val="accent6">
            <a:lumMod val="40000"/>
            <a:lumOff val="6000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449263" lvl="0" indent="-449263" algn="l" defTabSz="800100" rtl="0">
            <a:lnSpc>
              <a:spcPct val="90000"/>
            </a:lnSpc>
            <a:spcBef>
              <a:spcPct val="0"/>
            </a:spcBef>
            <a:spcAft>
              <a:spcPct val="35000"/>
            </a:spcAft>
          </a:pPr>
          <a:r>
            <a:rPr lang="zh-TW" altLang="en-US" sz="1800" b="1" kern="1200" smtClean="0"/>
            <a:t>一、應</a:t>
          </a:r>
          <a:r>
            <a:rPr lang="zh-TW" sz="2000" b="1" kern="1200" smtClean="0"/>
            <a:t>閱覽</a:t>
          </a:r>
          <a:r>
            <a:rPr lang="zh-TW" sz="2000" b="1" kern="1200" dirty="0" smtClean="0"/>
            <a:t>人</a:t>
          </a:r>
          <a:r>
            <a:rPr lang="zh-TW" sz="2000" b="1" kern="1200" dirty="0" smtClean="0">
              <a:solidFill>
                <a:srgbClr val="A50021"/>
              </a:solidFill>
            </a:rPr>
            <a:t>供個人研究之要求</a:t>
          </a:r>
          <a:r>
            <a:rPr lang="zh-TW" sz="2000" b="1" kern="1200" dirty="0" smtClean="0"/>
            <a:t>，</a:t>
          </a:r>
          <a:r>
            <a:rPr lang="zh-TW" sz="2000" b="1" kern="1200" dirty="0" smtClean="0">
              <a:solidFill>
                <a:srgbClr val="A50021"/>
              </a:solidFill>
            </a:rPr>
            <a:t>重製</a:t>
          </a:r>
          <a:r>
            <a:rPr lang="zh-TW" sz="2000" b="1" kern="1200" dirty="0" smtClean="0"/>
            <a:t>已公開發表著作之</a:t>
          </a:r>
          <a:r>
            <a:rPr lang="zh-TW" sz="2000" b="1" kern="1200" dirty="0" smtClean="0">
              <a:solidFill>
                <a:srgbClr val="A50021"/>
              </a:solidFill>
            </a:rPr>
            <a:t>一部分</a:t>
          </a:r>
          <a:r>
            <a:rPr lang="zh-TW" sz="2000" b="1" kern="1200" dirty="0" smtClean="0"/>
            <a:t>，或期刊</a:t>
          </a:r>
          <a:r>
            <a:rPr lang="zh-TW" sz="2000" b="1" i="1" kern="1200" dirty="0" smtClean="0"/>
            <a:t>或</a:t>
          </a:r>
          <a:r>
            <a:rPr lang="zh-TW" sz="2000" b="1" kern="1200" dirty="0" smtClean="0"/>
            <a:t>已公開發表之研討會論文集之</a:t>
          </a:r>
          <a:r>
            <a:rPr lang="zh-TW" sz="2000" b="1" kern="1200" dirty="0" smtClean="0">
              <a:solidFill>
                <a:srgbClr val="A50021"/>
              </a:solidFill>
            </a:rPr>
            <a:t>單篇著作</a:t>
          </a:r>
          <a:r>
            <a:rPr lang="zh-TW" sz="2000" b="1" kern="1200" dirty="0" smtClean="0"/>
            <a:t>，</a:t>
          </a:r>
          <a:r>
            <a:rPr lang="zh-TW" sz="2000" b="1" u="sng" kern="1200" dirty="0" smtClean="0"/>
            <a:t>每人以一份為限</a:t>
          </a:r>
          <a:r>
            <a:rPr lang="zh-TW" sz="2000" b="1" kern="1200" dirty="0" smtClean="0"/>
            <a:t>。</a:t>
          </a:r>
          <a:endParaRPr lang="zh-TW" sz="2000" kern="1200" dirty="0"/>
        </a:p>
        <a:p>
          <a:pPr marL="114300" lvl="0" indent="-114300" algn="l" defTabSz="889000" rtl="0">
            <a:lnSpc>
              <a:spcPct val="90000"/>
            </a:lnSpc>
            <a:spcBef>
              <a:spcPct val="0"/>
            </a:spcBef>
            <a:spcAft>
              <a:spcPct val="35000"/>
            </a:spcAft>
          </a:pPr>
          <a:r>
            <a:rPr lang="zh-TW" altLang="en-US" sz="2000" b="1" kern="1200" dirty="0" smtClean="0"/>
            <a:t>二、</a:t>
          </a:r>
          <a:r>
            <a:rPr lang="zh-TW" altLang="en-US" sz="2000" b="1" kern="1200" dirty="0" smtClean="0">
              <a:solidFill>
                <a:srgbClr val="000099"/>
              </a:solidFill>
            </a:rPr>
            <a:t>基於保存資料之必要者</a:t>
          </a:r>
          <a:r>
            <a:rPr lang="zh-TW" altLang="en-US" sz="2000" b="1" kern="1200" dirty="0" smtClean="0"/>
            <a:t>。</a:t>
          </a:r>
          <a:endParaRPr lang="zh-TW" altLang="en-US" sz="2000" kern="1200" dirty="0"/>
        </a:p>
        <a:p>
          <a:pPr marL="114300" lvl="0" indent="-114300" algn="l" defTabSz="889000" rtl="0">
            <a:lnSpc>
              <a:spcPct val="90000"/>
            </a:lnSpc>
            <a:spcBef>
              <a:spcPct val="0"/>
            </a:spcBef>
            <a:spcAft>
              <a:spcPct val="35000"/>
            </a:spcAft>
          </a:pPr>
          <a:r>
            <a:rPr lang="zh-TW" altLang="en-US" sz="2000" b="1" kern="1200" dirty="0" smtClean="0"/>
            <a:t>三、</a:t>
          </a:r>
          <a:r>
            <a:rPr lang="zh-TW" altLang="en-US" sz="2000" b="1" kern="1200" dirty="0" smtClean="0">
              <a:solidFill>
                <a:srgbClr val="993300"/>
              </a:solidFill>
            </a:rPr>
            <a:t>就絕版或難以購得之著作</a:t>
          </a:r>
          <a:r>
            <a:rPr lang="zh-TW" altLang="en-US" sz="2000" b="1" kern="1200" dirty="0" smtClean="0"/>
            <a:t>，應同性質機構之要求者。</a:t>
          </a:r>
          <a:endParaRPr lang="zh-TW" altLang="en-US" sz="2000" kern="1200" dirty="0"/>
        </a:p>
      </dsp:txBody>
      <dsp:txXfrm>
        <a:off x="529878" y="2114075"/>
        <a:ext cx="6843976" cy="18086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8DEDD-4D54-4E50-9A9B-621ED3EDFD7C}">
      <dsp:nvSpPr>
        <dsp:cNvPr id="0" name=""/>
        <dsp:cNvSpPr/>
      </dsp:nvSpPr>
      <dsp:spPr>
        <a:xfrm>
          <a:off x="0" y="4440"/>
          <a:ext cx="7408862" cy="172224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zh-TW" sz="2300" b="1" kern="1200" dirty="0" smtClean="0"/>
            <a:t>立法理由：各公私立圖書館、博物館、歷史館、科學館、藝術館等類機構擔負文物保存或推展專業學術知識之職責，悉為社會知識之累積中心，其運作之良窳關係國家文化之發展，乃本於其所需，專條規定其公平利用。</a:t>
          </a:r>
          <a:endParaRPr lang="zh-TW" sz="2300" kern="1200" dirty="0"/>
        </a:p>
      </dsp:txBody>
      <dsp:txXfrm>
        <a:off x="84073" y="88513"/>
        <a:ext cx="7240716" cy="1554094"/>
      </dsp:txXfrm>
    </dsp:sp>
    <dsp:sp modelId="{8E68470C-1B36-40F2-B381-5048BB99F8D7}">
      <dsp:nvSpPr>
        <dsp:cNvPr id="0" name=""/>
        <dsp:cNvSpPr/>
      </dsp:nvSpPr>
      <dsp:spPr>
        <a:xfrm>
          <a:off x="0" y="1792920"/>
          <a:ext cx="7408862" cy="1380151"/>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kern="1200" dirty="0" smtClean="0"/>
            <a:t>「單篇著作」</a:t>
          </a:r>
          <a:r>
            <a:rPr lang="zh-TW" altLang="en-US" sz="2000" kern="1200" dirty="0" smtClean="0"/>
            <a:t>，是圖書館館員一次只能印一本期刊中的一篇著作，或同一次研討會論文集中的一篇論文給讀者。</a:t>
          </a:r>
          <a:endParaRPr lang="zh-TW" altLang="en-US" sz="2000" kern="1200" dirty="0"/>
        </a:p>
      </dsp:txBody>
      <dsp:txXfrm>
        <a:off x="67373" y="1860293"/>
        <a:ext cx="7274116" cy="1245405"/>
      </dsp:txXfrm>
    </dsp:sp>
    <dsp:sp modelId="{4D041EF1-2411-434A-B1BC-6435A83C085F}">
      <dsp:nvSpPr>
        <dsp:cNvPr id="0" name=""/>
        <dsp:cNvSpPr/>
      </dsp:nvSpPr>
      <dsp:spPr>
        <a:xfrm>
          <a:off x="0" y="3239311"/>
          <a:ext cx="7408862" cy="1004720"/>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t>所謂「著作之一部分」之範圍，尚無一定標準，須視個案認定</a:t>
          </a:r>
          <a:r>
            <a:rPr lang="zh-TW" altLang="en-US" sz="1800" kern="1200" dirty="0" smtClean="0"/>
            <a:t>。</a:t>
          </a:r>
          <a:endParaRPr lang="zh-TW" altLang="en-US" sz="1800" kern="1200" dirty="0"/>
        </a:p>
      </dsp:txBody>
      <dsp:txXfrm>
        <a:off x="49046" y="3288357"/>
        <a:ext cx="7310770" cy="90662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9E7F0-93DF-4845-9A2B-956644F185A5}">
      <dsp:nvSpPr>
        <dsp:cNvPr id="0" name=""/>
        <dsp:cNvSpPr/>
      </dsp:nvSpPr>
      <dsp:spPr>
        <a:xfrm>
          <a:off x="72078" y="0"/>
          <a:ext cx="7416771" cy="1662651"/>
        </a:xfrm>
        <a:prstGeom prst="roundRect">
          <a:avLst/>
        </a:prstGeom>
        <a:solidFill>
          <a:schemeClr val="accent2">
            <a:lumMod val="20000"/>
            <a:lumOff val="80000"/>
          </a:schemeClr>
        </a:solidFill>
        <a:ln w="12700">
          <a:solidFill>
            <a:schemeClr val="accent6">
              <a:lumMod val="75000"/>
            </a:schemeClr>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sz="2200" b="1" kern="1200" dirty="0" smtClean="0"/>
            <a:t>圖書館應「閱覽人供個人研究之要求」，可就「已公開發表著作之一部分，或期刊或已公開發表之研討會論文集之單篇著作」，予以</a:t>
          </a:r>
          <a:r>
            <a:rPr lang="zh-TW" sz="2200" b="1" u="sng" kern="1200" dirty="0" smtClean="0"/>
            <a:t>重製</a:t>
          </a:r>
          <a:r>
            <a:rPr lang="zh-TW" sz="2200" b="1" kern="1200" dirty="0" smtClean="0"/>
            <a:t>，提供予讀者（</a:t>
          </a:r>
          <a:r>
            <a:rPr lang="zh-TW" sz="2200" b="1" u="sng" kern="1200" dirty="0" smtClean="0"/>
            <a:t>每人以一份為限）</a:t>
          </a:r>
          <a:endParaRPr lang="zh-TW" sz="2200" kern="1200" dirty="0"/>
        </a:p>
      </dsp:txBody>
      <dsp:txXfrm>
        <a:off x="153242" y="81164"/>
        <a:ext cx="7254443" cy="1500323"/>
      </dsp:txXfrm>
    </dsp:sp>
    <dsp:sp modelId="{B2375B6F-CC86-4E32-93D1-7BBF6C43E724}">
      <dsp:nvSpPr>
        <dsp:cNvPr id="0" name=""/>
        <dsp:cNvSpPr/>
      </dsp:nvSpPr>
      <dsp:spPr>
        <a:xfrm>
          <a:off x="173590" y="1660710"/>
          <a:ext cx="7531265" cy="2440527"/>
        </a:xfrm>
        <a:prstGeom prst="rect">
          <a:avLst/>
        </a:prstGeom>
        <a:noFill/>
        <a:ln w="19050">
          <a:solidFill>
            <a:srgbClr val="993300"/>
          </a:solidFill>
        </a:ln>
        <a:effectLst/>
      </dsp:spPr>
      <dsp:style>
        <a:lnRef idx="0">
          <a:scrgbClr r="0" g="0" b="0"/>
        </a:lnRef>
        <a:fillRef idx="0">
          <a:scrgbClr r="0" g="0" b="0"/>
        </a:fillRef>
        <a:effectRef idx="0">
          <a:scrgbClr r="0" g="0" b="0"/>
        </a:effectRef>
        <a:fontRef idx="minor"/>
      </dsp:style>
      <dsp:txBody>
        <a:bodyPr spcFirstLastPara="0" vert="horz" wrap="square" lIns="244629" tIns="22860" rIns="128016" bIns="22860" numCol="1" spcCol="1270" anchor="t" anchorCtr="0">
          <a:noAutofit/>
        </a:bodyPr>
        <a:lstStyle/>
        <a:p>
          <a:pPr marL="171450" lvl="1" indent="-171450" algn="l" defTabSz="844550" rtl="0">
            <a:lnSpc>
              <a:spcPct val="100000"/>
            </a:lnSpc>
            <a:spcBef>
              <a:spcPct val="0"/>
            </a:spcBef>
            <a:spcAft>
              <a:spcPct val="20000"/>
            </a:spcAft>
            <a:buChar char="••"/>
          </a:pPr>
          <a:r>
            <a:rPr lang="zh-TW" sz="1900" b="0" kern="1200" dirty="0" smtClean="0">
              <a:solidFill>
                <a:schemeClr val="tx1"/>
              </a:solidFill>
            </a:rPr>
            <a:t>按本法第</a:t>
          </a:r>
          <a:r>
            <a:rPr lang="en-US" sz="1900" b="0" kern="1200" dirty="0" smtClean="0">
              <a:solidFill>
                <a:schemeClr val="tx1"/>
              </a:solidFill>
            </a:rPr>
            <a:t>48</a:t>
          </a:r>
          <a:r>
            <a:rPr lang="zh-TW" sz="1900" b="0" kern="1200" dirty="0" smtClean="0">
              <a:solidFill>
                <a:schemeClr val="tx1"/>
              </a:solidFill>
            </a:rPr>
            <a:t>條第</a:t>
          </a:r>
          <a:r>
            <a:rPr lang="en-US" sz="1900" b="0" kern="1200" dirty="0" smtClean="0">
              <a:solidFill>
                <a:schemeClr val="tx1"/>
              </a:solidFill>
            </a:rPr>
            <a:t>1</a:t>
          </a:r>
          <a:r>
            <a:rPr lang="zh-TW" sz="1900" b="0" kern="1200" dirty="0" smtClean="0">
              <a:solidFill>
                <a:schemeClr val="tx1"/>
              </a:solidFill>
            </a:rPr>
            <a:t>款並未限制閱覽人提出要求之方式，故圖書館提供遠距服務，使讀者不必親自到館就可透過郵寄、電話、傳真、電子郵件或網路，申請影印著作之一部分或期刊中之單篇論文。</a:t>
          </a:r>
          <a:endParaRPr lang="zh-TW" sz="1900" b="0" kern="1200" dirty="0">
            <a:solidFill>
              <a:schemeClr val="tx1"/>
            </a:solidFill>
          </a:endParaRPr>
        </a:p>
        <a:p>
          <a:pPr marL="171450" lvl="1" indent="-171450" algn="l" defTabSz="844550" rtl="0">
            <a:lnSpc>
              <a:spcPct val="100000"/>
            </a:lnSpc>
            <a:spcBef>
              <a:spcPct val="0"/>
            </a:spcBef>
            <a:spcAft>
              <a:spcPct val="20000"/>
            </a:spcAft>
            <a:buChar char="••"/>
          </a:pPr>
          <a:r>
            <a:rPr lang="zh-TW" sz="1900" b="0" kern="1200" dirty="0" smtClean="0">
              <a:solidFill>
                <a:schemeClr val="tx1"/>
              </a:solidFill>
            </a:rPr>
            <a:t>經館員影印紙本後，再以郵寄、傳真傳送予讀者</a:t>
          </a:r>
          <a:r>
            <a:rPr lang="zh-TW" altLang="en-US" sz="1900" b="0" kern="1200" dirty="0" smtClean="0">
              <a:solidFill>
                <a:schemeClr val="tx1"/>
              </a:solidFill>
            </a:rPr>
            <a:t>，</a:t>
          </a:r>
          <a:r>
            <a:rPr lang="zh-TW" sz="1900" b="0" kern="1200" dirty="0" smtClean="0">
              <a:solidFill>
                <a:schemeClr val="tx1"/>
              </a:solidFill>
            </a:rPr>
            <a:t>仍可主張適用本法第</a:t>
          </a:r>
          <a:r>
            <a:rPr lang="en-US" sz="1900" b="0" kern="1200" dirty="0" smtClean="0">
              <a:solidFill>
                <a:schemeClr val="tx1"/>
              </a:solidFill>
            </a:rPr>
            <a:t>48</a:t>
          </a:r>
          <a:r>
            <a:rPr lang="zh-TW" sz="1900" b="0" kern="1200" dirty="0" smtClean="0">
              <a:solidFill>
                <a:schemeClr val="tx1"/>
              </a:solidFill>
            </a:rPr>
            <a:t>條第</a:t>
          </a:r>
          <a:r>
            <a:rPr lang="en-US" sz="1900" b="0" kern="1200" dirty="0" smtClean="0">
              <a:solidFill>
                <a:schemeClr val="tx1"/>
              </a:solidFill>
            </a:rPr>
            <a:t>1</a:t>
          </a:r>
          <a:r>
            <a:rPr lang="zh-TW" sz="1900" b="0" kern="1200" dirty="0" smtClean="0">
              <a:solidFill>
                <a:schemeClr val="tx1"/>
              </a:solidFill>
            </a:rPr>
            <a:t>款合理使用之規定。</a:t>
          </a:r>
          <a:r>
            <a:rPr lang="zh-TW" altLang="en-US" sz="1900" b="0" kern="1200" dirty="0" smtClean="0">
              <a:solidFill>
                <a:schemeClr val="tx1"/>
              </a:solidFill>
            </a:rPr>
            <a:t>但不能逕行交付重製之電子檔。</a:t>
          </a:r>
          <a:endParaRPr lang="zh-TW" sz="1900" b="0" kern="1200" dirty="0">
            <a:solidFill>
              <a:schemeClr val="tx1"/>
            </a:solidFill>
          </a:endParaRPr>
        </a:p>
        <a:p>
          <a:pPr marL="171450" lvl="1" indent="-171450" algn="l" defTabSz="844550" rtl="0">
            <a:lnSpc>
              <a:spcPct val="100000"/>
            </a:lnSpc>
            <a:spcBef>
              <a:spcPct val="0"/>
            </a:spcBef>
            <a:spcAft>
              <a:spcPct val="20000"/>
            </a:spcAft>
            <a:buChar char="••"/>
          </a:pPr>
          <a:r>
            <a:rPr lang="zh-TW" altLang="en-US" sz="1900" b="1" kern="1200" dirty="0" smtClean="0">
              <a:solidFill>
                <a:schemeClr val="tx1"/>
              </a:solidFill>
            </a:rPr>
            <a:t>不包括「</a:t>
          </a:r>
          <a:r>
            <a:rPr lang="zh-TW" altLang="en-US" sz="1900" b="0" kern="1200" dirty="0" smtClean="0">
              <a:solidFill>
                <a:schemeClr val="tx1"/>
              </a:solidFill>
            </a:rPr>
            <a:t>未公開發表」之著作</a:t>
          </a:r>
          <a:endParaRPr lang="zh-TW" sz="1900" b="0" kern="1200" dirty="0">
            <a:solidFill>
              <a:schemeClr val="tx1"/>
            </a:solidFill>
          </a:endParaRPr>
        </a:p>
        <a:p>
          <a:pPr marL="342900" lvl="2" indent="-171450" algn="l" defTabSz="800100" rtl="0">
            <a:lnSpc>
              <a:spcPct val="90000"/>
            </a:lnSpc>
            <a:spcBef>
              <a:spcPct val="0"/>
            </a:spcBef>
            <a:spcAft>
              <a:spcPct val="20000"/>
            </a:spcAft>
            <a:buChar char="••"/>
          </a:pPr>
          <a:r>
            <a:rPr lang="zh-TW" altLang="en-US" sz="1800" b="1" kern="1200" dirty="0" smtClean="0">
              <a:solidFill>
                <a:srgbClr val="7030A0"/>
              </a:solidFill>
              <a:latin typeface="+mn-ea"/>
              <a:ea typeface="+mn-ea"/>
            </a:rPr>
            <a:t>請</a:t>
          </a:r>
          <a:r>
            <a:rPr lang="zh-TW" sz="1800" b="1" kern="1200" dirty="0" smtClean="0">
              <a:solidFill>
                <a:srgbClr val="7030A0"/>
              </a:solidFill>
              <a:latin typeface="+mn-ea"/>
              <a:ea typeface="+mn-ea"/>
            </a:rPr>
            <a:t>參考智慧局</a:t>
          </a:r>
          <a:r>
            <a:rPr lang="en-US" sz="1800" b="1" kern="1200" dirty="0" smtClean="0">
              <a:solidFill>
                <a:srgbClr val="7030A0"/>
              </a:solidFill>
              <a:latin typeface="+mn-ea"/>
              <a:ea typeface="+mn-ea"/>
            </a:rPr>
            <a:t>98</a:t>
          </a:r>
          <a:r>
            <a:rPr lang="zh-TW" sz="1800" b="1" kern="1200" dirty="0" smtClean="0">
              <a:solidFill>
                <a:srgbClr val="7030A0"/>
              </a:solidFill>
              <a:latin typeface="+mn-ea"/>
              <a:ea typeface="+mn-ea"/>
            </a:rPr>
            <a:t>年</a:t>
          </a:r>
          <a:r>
            <a:rPr lang="en-US" sz="1800" b="1" kern="1200" dirty="0" smtClean="0">
              <a:solidFill>
                <a:srgbClr val="7030A0"/>
              </a:solidFill>
              <a:latin typeface="+mn-ea"/>
              <a:ea typeface="+mn-ea"/>
            </a:rPr>
            <a:t>3</a:t>
          </a:r>
          <a:r>
            <a:rPr lang="zh-TW" sz="1800" b="1" kern="1200" dirty="0" smtClean="0">
              <a:solidFill>
                <a:srgbClr val="7030A0"/>
              </a:solidFill>
              <a:latin typeface="+mn-ea"/>
              <a:ea typeface="+mn-ea"/>
            </a:rPr>
            <a:t>月</a:t>
          </a:r>
          <a:r>
            <a:rPr lang="en-US" sz="1800" b="1" kern="1200" dirty="0" smtClean="0">
              <a:solidFill>
                <a:srgbClr val="7030A0"/>
              </a:solidFill>
              <a:latin typeface="+mn-ea"/>
              <a:ea typeface="+mn-ea"/>
            </a:rPr>
            <a:t>19</a:t>
          </a:r>
          <a:r>
            <a:rPr lang="zh-TW" sz="1800" b="1" kern="1200" dirty="0" smtClean="0">
              <a:solidFill>
                <a:srgbClr val="7030A0"/>
              </a:solidFill>
              <a:latin typeface="+mn-ea"/>
              <a:ea typeface="+mn-ea"/>
            </a:rPr>
            <a:t>日智著字第</a:t>
          </a:r>
          <a:r>
            <a:rPr lang="en-US" sz="1800" b="1" kern="1200" dirty="0" smtClean="0">
              <a:solidFill>
                <a:srgbClr val="7030A0"/>
              </a:solidFill>
              <a:latin typeface="+mn-ea"/>
              <a:ea typeface="+mn-ea"/>
            </a:rPr>
            <a:t>09800014860</a:t>
          </a:r>
          <a:r>
            <a:rPr lang="zh-TW" sz="1800" b="1" kern="1200" dirty="0" smtClean="0">
              <a:solidFill>
                <a:srgbClr val="7030A0"/>
              </a:solidFill>
              <a:latin typeface="+mn-ea"/>
              <a:ea typeface="+mn-ea"/>
            </a:rPr>
            <a:t>號函</a:t>
          </a:r>
          <a:endParaRPr lang="zh-TW" sz="1800" kern="1200" dirty="0">
            <a:solidFill>
              <a:srgbClr val="7030A0"/>
            </a:solidFill>
            <a:latin typeface="+mn-ea"/>
            <a:ea typeface="+mn-ea"/>
          </a:endParaRPr>
        </a:p>
      </dsp:txBody>
      <dsp:txXfrm>
        <a:off x="173590" y="1660710"/>
        <a:ext cx="7531265" cy="244052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FAB83D-ECD0-46C7-8D2B-567E163B140C}">
      <dsp:nvSpPr>
        <dsp:cNvPr id="0" name=""/>
        <dsp:cNvSpPr/>
      </dsp:nvSpPr>
      <dsp:spPr>
        <a:xfrm>
          <a:off x="0" y="0"/>
          <a:ext cx="8329612" cy="1066162"/>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447675" lvl="0" indent="-447675" algn="l" defTabSz="800100" rtl="0">
            <a:lnSpc>
              <a:spcPct val="90000"/>
            </a:lnSpc>
            <a:spcBef>
              <a:spcPct val="0"/>
            </a:spcBef>
            <a:spcAft>
              <a:spcPct val="35000"/>
            </a:spcAft>
          </a:pPr>
          <a:r>
            <a:rPr lang="zh-TW" altLang="en-US" sz="1800" kern="1200" dirty="0" smtClean="0"/>
            <a:t>一、</a:t>
          </a:r>
          <a:r>
            <a:rPr lang="zh-TW" altLang="en-US" sz="2400" kern="1200" dirty="0" smtClean="0"/>
            <a:t>第</a:t>
          </a:r>
          <a:r>
            <a:rPr lang="en-US" altLang="zh-TW" sz="2400" kern="1200" dirty="0" smtClean="0"/>
            <a:t>48</a:t>
          </a:r>
          <a:r>
            <a:rPr lang="zh-TW" altLang="en-US" sz="2400" kern="1200" dirty="0" smtClean="0"/>
            <a:t>條第</a:t>
          </a:r>
          <a:r>
            <a:rPr lang="en-US" altLang="zh-TW" sz="2400" kern="1200" dirty="0" smtClean="0"/>
            <a:t>2</a:t>
          </a:r>
          <a:r>
            <a:rPr lang="zh-TW" altLang="en-US" sz="2400" kern="1200" dirty="0" smtClean="0"/>
            <a:t>款得重製之館藏著作，</a:t>
          </a:r>
          <a:r>
            <a:rPr lang="zh-TW" sz="2400" kern="1200" dirty="0" smtClean="0"/>
            <a:t>包括已公開、未公開發表之著作。</a:t>
          </a:r>
          <a:endParaRPr lang="zh-TW" sz="2400" kern="1200" dirty="0"/>
        </a:p>
      </dsp:txBody>
      <dsp:txXfrm>
        <a:off x="52046" y="52046"/>
        <a:ext cx="8225520" cy="962070"/>
      </dsp:txXfrm>
    </dsp:sp>
    <dsp:sp modelId="{09C5460B-DBE1-4AD2-A653-5530C37B38DA}">
      <dsp:nvSpPr>
        <dsp:cNvPr id="0" name=""/>
        <dsp:cNvSpPr/>
      </dsp:nvSpPr>
      <dsp:spPr>
        <a:xfrm>
          <a:off x="0" y="1194301"/>
          <a:ext cx="8329612" cy="1246866"/>
        </a:xfrm>
        <a:prstGeom prst="roundRect">
          <a:avLst/>
        </a:prstGeom>
        <a:gradFill rotWithShape="0">
          <a:gsLst>
            <a:gs pos="0">
              <a:schemeClr val="accent2">
                <a:hueOff val="1560506"/>
                <a:satOff val="-1946"/>
                <a:lumOff val="458"/>
                <a:alphaOff val="0"/>
                <a:tint val="0"/>
              </a:schemeClr>
            </a:gs>
            <a:gs pos="44000">
              <a:schemeClr val="accent2">
                <a:hueOff val="1560506"/>
                <a:satOff val="-1946"/>
                <a:lumOff val="458"/>
                <a:alphaOff val="0"/>
                <a:tint val="60000"/>
                <a:satMod val="120000"/>
              </a:schemeClr>
            </a:gs>
            <a:gs pos="100000">
              <a:schemeClr val="accent2">
                <a:hueOff val="1560506"/>
                <a:satOff val="-1946"/>
                <a:lumOff val="45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444500" lvl="0" indent="-444500" algn="l" defTabSz="800100" rtl="0">
            <a:lnSpc>
              <a:spcPct val="90000"/>
            </a:lnSpc>
            <a:spcBef>
              <a:spcPct val="0"/>
            </a:spcBef>
            <a:spcAft>
              <a:spcPct val="35000"/>
            </a:spcAft>
          </a:pPr>
          <a:r>
            <a:rPr lang="zh-TW" altLang="en-US" sz="1800" kern="1200" dirty="0" smtClean="0"/>
            <a:t>二、所謂「保存資料之必要」，係指該館藏之著作</a:t>
          </a:r>
          <a:r>
            <a:rPr lang="zh-TW" altLang="en-US" sz="1800" b="1" kern="1200" dirty="0" smtClean="0"/>
            <a:t>屬稀有本</a:t>
          </a:r>
          <a:r>
            <a:rPr lang="zh-TW" altLang="en-US" sz="1800" kern="1200" dirty="0" smtClean="0"/>
            <a:t>且</a:t>
          </a:r>
          <a:r>
            <a:rPr lang="zh-TW" altLang="en-US" sz="1800" b="1" kern="1200" dirty="0" smtClean="0"/>
            <a:t>已毀損或遺失</a:t>
          </a:r>
          <a:r>
            <a:rPr lang="zh-TW" altLang="en-US" sz="1800" kern="1200" dirty="0" smtClean="0"/>
            <a:t>或</a:t>
          </a:r>
          <a:r>
            <a:rPr lang="zh-TW" altLang="en-US" sz="1800" b="1" kern="1200" dirty="0" smtClean="0"/>
            <a:t>有毀損、遺失之虞</a:t>
          </a:r>
          <a:r>
            <a:rPr lang="zh-TW" altLang="en-US" sz="1800" kern="1200" dirty="0" smtClean="0"/>
            <a:t>，或其版本係一過時的版本，利用人於利用時</a:t>
          </a:r>
          <a:r>
            <a:rPr lang="zh-TW" altLang="en-US" sz="1800" b="1" kern="1200" dirty="0" smtClean="0"/>
            <a:t>已無法在市場上購得</a:t>
          </a:r>
          <a:r>
            <a:rPr lang="zh-TW" altLang="en-US" sz="1800" kern="1200" dirty="0" smtClean="0"/>
            <a:t>者，始有適用。例如手稿、珍本或已絕版之著作。</a:t>
          </a:r>
          <a:endParaRPr lang="zh-TW" altLang="en-US" sz="1800" kern="1200" dirty="0"/>
        </a:p>
      </dsp:txBody>
      <dsp:txXfrm>
        <a:off x="60867" y="1255168"/>
        <a:ext cx="8207878" cy="1125132"/>
      </dsp:txXfrm>
    </dsp:sp>
    <dsp:sp modelId="{1A3C7A08-D87D-448C-88DA-BCDE59470E3F}">
      <dsp:nvSpPr>
        <dsp:cNvPr id="0" name=""/>
        <dsp:cNvSpPr/>
      </dsp:nvSpPr>
      <dsp:spPr>
        <a:xfrm>
          <a:off x="0" y="2474499"/>
          <a:ext cx="8329612" cy="1153481"/>
        </a:xfrm>
        <a:prstGeom prst="roundRect">
          <a:avLst/>
        </a:prstGeom>
        <a:gradFill rotWithShape="0">
          <a:gsLst>
            <a:gs pos="0">
              <a:schemeClr val="accent2">
                <a:hueOff val="3121013"/>
                <a:satOff val="-3893"/>
                <a:lumOff val="915"/>
                <a:alphaOff val="0"/>
                <a:tint val="0"/>
              </a:schemeClr>
            </a:gs>
            <a:gs pos="44000">
              <a:schemeClr val="accent2">
                <a:hueOff val="3121013"/>
                <a:satOff val="-3893"/>
                <a:lumOff val="915"/>
                <a:alphaOff val="0"/>
                <a:tint val="60000"/>
                <a:satMod val="120000"/>
              </a:schemeClr>
            </a:gs>
            <a:gs pos="100000">
              <a:schemeClr val="accent2">
                <a:hueOff val="3121013"/>
                <a:satOff val="-3893"/>
                <a:lumOff val="91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444500" lvl="0" indent="-444500" algn="l" defTabSz="800100" rtl="0">
            <a:lnSpc>
              <a:spcPct val="90000"/>
            </a:lnSpc>
            <a:spcBef>
              <a:spcPct val="0"/>
            </a:spcBef>
            <a:spcAft>
              <a:spcPct val="35000"/>
            </a:spcAft>
          </a:pPr>
          <a:r>
            <a:rPr lang="zh-TW" altLang="en-US" sz="1800" kern="1200" dirty="0" smtClean="0"/>
            <a:t>三、</a:t>
          </a:r>
          <a:r>
            <a:rPr lang="zh-TW" sz="1800" kern="1200" dirty="0" smtClean="0"/>
            <a:t>館藏版本之</a:t>
          </a:r>
          <a:r>
            <a:rPr lang="zh-TW" sz="1800" b="1" kern="1200" dirty="0" smtClean="0"/>
            <a:t>儲存形式（載體）已過時</a:t>
          </a:r>
          <a:r>
            <a:rPr lang="zh-TW" sz="1800" kern="1200" dirty="0" smtClean="0"/>
            <a:t>，利用人於利用時所需技術已無法獲得，且無法在市場上以合理管道取得相同或適當版本之重製物，須以其他形式加以重製者：例如古老黑膠唱片及傳統</a:t>
          </a:r>
          <a:r>
            <a:rPr lang="en-US" sz="1800" kern="1200" dirty="0" smtClean="0"/>
            <a:t>VHS</a:t>
          </a:r>
          <a:r>
            <a:rPr lang="zh-TW" sz="1800" kern="1200" dirty="0" smtClean="0"/>
            <a:t>錄影帶。</a:t>
          </a:r>
          <a:endParaRPr lang="zh-TW" sz="1800" kern="1200" dirty="0"/>
        </a:p>
      </dsp:txBody>
      <dsp:txXfrm>
        <a:off x="56308" y="2530807"/>
        <a:ext cx="8216996" cy="1040865"/>
      </dsp:txXfrm>
    </dsp:sp>
    <dsp:sp modelId="{86BB8D5B-9137-48BA-9296-D85EAD994BB7}">
      <dsp:nvSpPr>
        <dsp:cNvPr id="0" name=""/>
        <dsp:cNvSpPr/>
      </dsp:nvSpPr>
      <dsp:spPr>
        <a:xfrm>
          <a:off x="0" y="3679820"/>
          <a:ext cx="8329612" cy="788352"/>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altLang="en-US" sz="2200" kern="1200" dirty="0" smtClean="0"/>
            <a:t>四、重製之範圍→包括數位化重製</a:t>
          </a:r>
          <a:endParaRPr lang="zh-TW" altLang="en-US" sz="2200" kern="1200" dirty="0"/>
        </a:p>
      </dsp:txBody>
      <dsp:txXfrm>
        <a:off x="38484" y="3718304"/>
        <a:ext cx="8252644" cy="71138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9F188-E36D-40C9-8386-C5C991B941BF}">
      <dsp:nvSpPr>
        <dsp:cNvPr id="0" name=""/>
        <dsp:cNvSpPr/>
      </dsp:nvSpPr>
      <dsp:spPr>
        <a:xfrm>
          <a:off x="0" y="0"/>
          <a:ext cx="7776864" cy="1019673"/>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mn-ea"/>
              <a:ea typeface="+mn-ea"/>
            </a:rPr>
            <a:t>Ｑ</a:t>
          </a:r>
          <a:r>
            <a:rPr lang="en-US" altLang="zh-TW" sz="2400" b="1" kern="1200" dirty="0" smtClean="0">
              <a:latin typeface="+mn-ea"/>
              <a:ea typeface="+mn-ea"/>
            </a:rPr>
            <a:t>.</a:t>
          </a:r>
          <a:r>
            <a:rPr lang="zh-TW" sz="2400" b="1" kern="1200" dirty="0" smtClean="0">
              <a:latin typeface="+mn-ea"/>
              <a:ea typeface="+mn-ea"/>
            </a:rPr>
            <a:t>圖書館常見「請尊重著作權．勿影印超過三分之一」的標示，請問是不是只要沒有印超過三分之一就是合</a:t>
          </a:r>
          <a:r>
            <a:rPr lang="zh-TW" altLang="en-US" sz="2400" b="1" kern="1200" dirty="0" smtClean="0">
              <a:latin typeface="+mn-ea"/>
              <a:ea typeface="+mn-ea"/>
            </a:rPr>
            <a:t>理使用</a:t>
          </a:r>
          <a:r>
            <a:rPr lang="zh-TW" sz="2400" b="1" kern="1200" dirty="0" smtClean="0">
              <a:latin typeface="+mn-ea"/>
              <a:ea typeface="+mn-ea"/>
            </a:rPr>
            <a:t>？</a:t>
          </a:r>
          <a:endParaRPr lang="zh-TW" sz="2400" kern="1200" dirty="0">
            <a:latin typeface="+mn-ea"/>
            <a:ea typeface="+mn-ea"/>
          </a:endParaRPr>
        </a:p>
      </dsp:txBody>
      <dsp:txXfrm>
        <a:off x="49776" y="49776"/>
        <a:ext cx="7677312" cy="920121"/>
      </dsp:txXfrm>
    </dsp:sp>
    <dsp:sp modelId="{D8BEA778-0C2F-4E7D-9F64-5B78F457D2B9}">
      <dsp:nvSpPr>
        <dsp:cNvPr id="0" name=""/>
        <dsp:cNvSpPr/>
      </dsp:nvSpPr>
      <dsp:spPr>
        <a:xfrm>
          <a:off x="0" y="1021067"/>
          <a:ext cx="7776864" cy="32274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915" tIns="25400" rIns="142240" bIns="25400" numCol="1" spcCol="1270" anchor="t" anchorCtr="0">
          <a:noAutofit/>
        </a:bodyPr>
        <a:lstStyle/>
        <a:p>
          <a:pPr marL="171450" lvl="1" indent="0" algn="l" defTabSz="889000" rtl="0">
            <a:lnSpc>
              <a:spcPct val="90000"/>
            </a:lnSpc>
            <a:spcBef>
              <a:spcPct val="0"/>
            </a:spcBef>
            <a:spcAft>
              <a:spcPct val="20000"/>
            </a:spcAft>
            <a:buChar char="••"/>
          </a:pPr>
          <a:r>
            <a:rPr lang="zh-TW" altLang="en-US" sz="2000" b="1" u="sng" kern="1200" dirty="0" smtClean="0">
              <a:solidFill>
                <a:srgbClr val="000099"/>
              </a:solidFill>
            </a:rPr>
            <a:t>讀者個人</a:t>
          </a:r>
          <a:r>
            <a:rPr lang="zh-TW" altLang="en-US" sz="2000" b="1" kern="1200" dirty="0" smtClean="0">
              <a:solidFill>
                <a:srgbClr val="000099"/>
              </a:solidFill>
            </a:rPr>
            <a:t>自己影印方面，依據著作權法第</a:t>
          </a:r>
          <a:r>
            <a:rPr lang="en-US" altLang="zh-TW" sz="2000" b="1" kern="1200" dirty="0" smtClean="0">
              <a:solidFill>
                <a:srgbClr val="000099"/>
              </a:solidFill>
            </a:rPr>
            <a:t>51</a:t>
          </a:r>
          <a:r>
            <a:rPr lang="zh-TW" altLang="en-US" sz="2000" b="1" kern="1200" dirty="0" smtClean="0">
              <a:solidFill>
                <a:srgbClr val="000099"/>
              </a:solidFill>
            </a:rPr>
            <a:t>條規定：「供個人或家庭為非營利之目的，在合理範圍內，得利用圖書館及非供公眾使用之機器重製已公開發表之著作。」</a:t>
          </a:r>
          <a:endParaRPr lang="zh-TW" sz="2000" b="1" kern="1200" dirty="0">
            <a:solidFill>
              <a:srgbClr val="000099"/>
            </a:solidFill>
          </a:endParaRPr>
        </a:p>
        <a:p>
          <a:pPr marL="171450" lvl="1" indent="0" algn="l" defTabSz="889000" rtl="0">
            <a:lnSpc>
              <a:spcPct val="90000"/>
            </a:lnSpc>
            <a:spcBef>
              <a:spcPct val="0"/>
            </a:spcBef>
            <a:spcAft>
              <a:spcPct val="20000"/>
            </a:spcAft>
            <a:buChar char="••"/>
          </a:pPr>
          <a:r>
            <a:rPr lang="zh-TW" altLang="en-US" sz="2000" b="1" kern="1200" dirty="0" smtClean="0">
              <a:solidFill>
                <a:srgbClr val="C00000"/>
              </a:solidFill>
            </a:rPr>
            <a:t>其合理範圍須依個案認定，</a:t>
          </a:r>
          <a:r>
            <a:rPr lang="zh-TW" altLang="en-US" sz="2000" b="1" kern="1200" dirty="0" smtClean="0">
              <a:latin typeface="+mn-ea"/>
              <a:ea typeface="+mn-ea"/>
            </a:rPr>
            <a:t>並未規定影印不超過三分之一，是合理使用，在具體個案中，由司法機關認定之。</a:t>
          </a:r>
          <a:endParaRPr lang="zh-TW" sz="2000" b="1" kern="1200" dirty="0">
            <a:solidFill>
              <a:srgbClr val="000099"/>
            </a:solidFill>
          </a:endParaRPr>
        </a:p>
        <a:p>
          <a:pPr marL="171450" lvl="1" indent="0" algn="l" defTabSz="889000" rtl="0">
            <a:lnSpc>
              <a:spcPct val="90000"/>
            </a:lnSpc>
            <a:spcBef>
              <a:spcPct val="0"/>
            </a:spcBef>
            <a:spcAft>
              <a:spcPct val="20000"/>
            </a:spcAft>
            <a:buChar char="••"/>
          </a:pPr>
          <a:r>
            <a:rPr lang="zh-TW" altLang="en-US" sz="2000" kern="1200" dirty="0" smtClean="0"/>
            <a:t>世界各國著作權法少見明文規定可以合理使用的數量，</a:t>
          </a:r>
          <a:r>
            <a:rPr lang="zh-TW" altLang="en-US" sz="2000" kern="1200" dirty="0" smtClean="0"/>
            <a:t>澳洲著作權法第</a:t>
          </a:r>
          <a:r>
            <a:rPr lang="en-US" altLang="zh-TW" sz="2000" kern="1200" dirty="0" smtClean="0"/>
            <a:t>10</a:t>
          </a:r>
          <a:r>
            <a:rPr lang="zh-TW" altLang="en-US" sz="2000" kern="1200" dirty="0" smtClean="0"/>
            <a:t>條第</a:t>
          </a:r>
          <a:r>
            <a:rPr lang="en-US" altLang="zh-TW" sz="2000" kern="1200" dirty="0" smtClean="0"/>
            <a:t>2</a:t>
          </a:r>
          <a:r>
            <a:rPr lang="zh-TW" altLang="en-US" sz="2000" kern="1200" dirty="0" smtClean="0"/>
            <a:t>項明定「不得超過一本書的一個章節或</a:t>
          </a:r>
          <a:r>
            <a:rPr lang="en-US" altLang="zh-TW" sz="2000" kern="1200" dirty="0" smtClean="0"/>
            <a:t>10%</a:t>
          </a:r>
          <a:r>
            <a:rPr lang="zh-TW" altLang="en-US" sz="2000" kern="1200" dirty="0" smtClean="0"/>
            <a:t>」，因此影印超過</a:t>
          </a:r>
          <a:r>
            <a:rPr lang="en-US" altLang="zh-TW" sz="2000" kern="1200" dirty="0" smtClean="0"/>
            <a:t>10%</a:t>
          </a:r>
          <a:r>
            <a:rPr lang="zh-TW" altLang="en-US" sz="2000" kern="1200" dirty="0" smtClean="0"/>
            <a:t>都</a:t>
          </a:r>
          <a:r>
            <a:rPr lang="zh-TW" altLang="en-US" sz="2000" kern="1200" dirty="0" smtClean="0"/>
            <a:t>要授權，三分之一並不是合理使用。</a:t>
          </a:r>
          <a:endParaRPr lang="zh-TW" sz="2000" b="1" kern="1200" dirty="0">
            <a:solidFill>
              <a:srgbClr val="000099"/>
            </a:solidFill>
          </a:endParaRPr>
        </a:p>
        <a:p>
          <a:pPr marL="271463" lvl="1" indent="-100013" algn="l" defTabSz="800100" rtl="0">
            <a:lnSpc>
              <a:spcPct val="90000"/>
            </a:lnSpc>
            <a:spcBef>
              <a:spcPct val="0"/>
            </a:spcBef>
            <a:spcAft>
              <a:spcPct val="20000"/>
            </a:spcAft>
            <a:buChar char="••"/>
          </a:pPr>
          <a:r>
            <a:rPr lang="en-US" altLang="zh-TW" sz="1800" b="1" kern="1200" dirty="0" smtClean="0">
              <a:solidFill>
                <a:srgbClr val="7030A0"/>
              </a:solidFill>
            </a:rPr>
            <a:t>93</a:t>
          </a:r>
          <a:r>
            <a:rPr lang="zh-TW" altLang="en-US" sz="1800" b="1" kern="1200" dirty="0" smtClean="0">
              <a:solidFill>
                <a:srgbClr val="7030A0"/>
              </a:solidFill>
            </a:rPr>
            <a:t>年間智慧局曾經進行協議，過程中台北市出版公會調查結果顯示</a:t>
          </a:r>
          <a:r>
            <a:rPr lang="en-US" altLang="zh-TW" sz="1800" b="1" kern="1200" dirty="0" smtClean="0">
              <a:solidFill>
                <a:srgbClr val="7030A0"/>
              </a:solidFill>
            </a:rPr>
            <a:t>10%</a:t>
          </a:r>
          <a:r>
            <a:rPr lang="zh-TW" altLang="en-US" sz="1800" b="1" kern="1200" dirty="0" smtClean="0">
              <a:solidFill>
                <a:srgbClr val="7030A0"/>
              </a:solidFill>
            </a:rPr>
            <a:t>是大多數會員認可的範圍，可供參考。</a:t>
          </a:r>
          <a:endParaRPr lang="zh-TW" sz="1800" b="1" kern="1200" dirty="0">
            <a:solidFill>
              <a:srgbClr val="7030A0"/>
            </a:solidFill>
          </a:endParaRPr>
        </a:p>
      </dsp:txBody>
      <dsp:txXfrm>
        <a:off x="0" y="1021067"/>
        <a:ext cx="7776864" cy="322740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9FD90-C70F-44F9-A2AE-F63530D11FD1}">
      <dsp:nvSpPr>
        <dsp:cNvPr id="0" name=""/>
        <dsp:cNvSpPr/>
      </dsp:nvSpPr>
      <dsp:spPr>
        <a:xfrm>
          <a:off x="-180509" y="47260"/>
          <a:ext cx="6759786" cy="1046363"/>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87313" lvl="0" indent="-87313" algn="l" defTabSz="577850">
            <a:lnSpc>
              <a:spcPct val="90000"/>
            </a:lnSpc>
            <a:spcBef>
              <a:spcPct val="0"/>
            </a:spcBef>
            <a:spcAft>
              <a:spcPct val="35000"/>
            </a:spcAft>
          </a:pPr>
          <a:r>
            <a:rPr lang="zh-TW" altLang="en-US" sz="1300" kern="1200" dirty="0" smtClean="0">
              <a:latin typeface="標楷體"/>
              <a:ea typeface="標楷體"/>
            </a:rPr>
            <a:t>★</a:t>
          </a:r>
          <a:r>
            <a:rPr lang="zh-TW" altLang="en-US" sz="1800" kern="1200" dirty="0" smtClean="0">
              <a:effectLst/>
            </a:rPr>
            <a:t>依著作權法第</a:t>
          </a:r>
          <a:r>
            <a:rPr lang="en-US" altLang="zh-TW" sz="1800" kern="1200" dirty="0" smtClean="0">
              <a:effectLst/>
            </a:rPr>
            <a:t>46</a:t>
          </a:r>
          <a:r>
            <a:rPr lang="zh-TW" altLang="en-US" sz="1800" kern="1200" dirty="0" smtClean="0">
              <a:effectLst/>
            </a:rPr>
            <a:t>條第</a:t>
          </a:r>
          <a:r>
            <a:rPr lang="en-US" altLang="zh-TW" sz="1800" kern="1200" dirty="0" smtClean="0">
              <a:effectLst/>
            </a:rPr>
            <a:t>1</a:t>
          </a:r>
          <a:r>
            <a:rPr lang="zh-TW" altLang="en-US" sz="1800" kern="1200" dirty="0" smtClean="0">
              <a:effectLst/>
            </a:rPr>
            <a:t>項規定，依法設立各級學校及老師，得為授課需要，</a:t>
          </a:r>
          <a:r>
            <a:rPr lang="zh-TW" altLang="en-US" sz="1800" b="1" kern="1200" dirty="0" smtClean="0">
              <a:effectLst/>
            </a:rPr>
            <a:t>在合理範圍內重製</a:t>
          </a:r>
          <a:r>
            <a:rPr lang="zh-TW" altLang="en-US" sz="1800" kern="1200" dirty="0" smtClean="0">
              <a:effectLst/>
            </a:rPr>
            <a:t>他人已公開發表之著作並散布之</a:t>
          </a:r>
          <a:r>
            <a:rPr lang="en-US" altLang="zh-TW" sz="1800" kern="1200" dirty="0" smtClean="0">
              <a:effectLst/>
            </a:rPr>
            <a:t>(</a:t>
          </a:r>
          <a:r>
            <a:rPr lang="zh-TW" altLang="en-US" sz="1800" kern="1200" dirty="0" smtClean="0">
              <a:effectLst/>
            </a:rPr>
            <a:t>本法第</a:t>
          </a:r>
          <a:r>
            <a:rPr lang="en-US" altLang="zh-TW" sz="1800" kern="1200" dirty="0" smtClean="0">
              <a:effectLst/>
            </a:rPr>
            <a:t>63</a:t>
          </a:r>
          <a:r>
            <a:rPr lang="zh-TW" altLang="en-US" sz="1800" kern="1200" dirty="0" smtClean="0">
              <a:effectLst/>
            </a:rPr>
            <a:t>條第</a:t>
          </a:r>
          <a:r>
            <a:rPr lang="en-US" altLang="zh-TW" sz="1800" kern="1200" dirty="0" smtClean="0">
              <a:effectLst/>
            </a:rPr>
            <a:t>3</a:t>
          </a:r>
          <a:r>
            <a:rPr lang="zh-TW" altLang="en-US" sz="1800" kern="1200" dirty="0" smtClean="0">
              <a:effectLst/>
            </a:rPr>
            <a:t>項）。</a:t>
          </a:r>
          <a:endParaRPr lang="zh-TW" altLang="en-US" sz="1800" kern="1200" dirty="0"/>
        </a:p>
      </dsp:txBody>
      <dsp:txXfrm>
        <a:off x="-149862" y="77907"/>
        <a:ext cx="5176795" cy="985069"/>
      </dsp:txXfrm>
    </dsp:sp>
    <dsp:sp modelId="{78C483AC-804A-4094-823F-CB5B8B345B7A}">
      <dsp:nvSpPr>
        <dsp:cNvPr id="0" name=""/>
        <dsp:cNvSpPr/>
      </dsp:nvSpPr>
      <dsp:spPr>
        <a:xfrm>
          <a:off x="71979" y="1093625"/>
          <a:ext cx="6892953" cy="1627697"/>
        </a:xfrm>
        <a:prstGeom prst="roundRect">
          <a:avLst>
            <a:gd name="adj" fmla="val 10000"/>
          </a:avLst>
        </a:prstGeom>
        <a:gradFill rotWithShape="0">
          <a:gsLst>
            <a:gs pos="0">
              <a:schemeClr val="accent3">
                <a:hueOff val="5625132"/>
                <a:satOff val="-8440"/>
                <a:lumOff val="-1373"/>
                <a:alphaOff val="0"/>
                <a:tint val="0"/>
              </a:schemeClr>
            </a:gs>
            <a:gs pos="44000">
              <a:schemeClr val="accent3">
                <a:hueOff val="5625132"/>
                <a:satOff val="-8440"/>
                <a:lumOff val="-1373"/>
                <a:alphaOff val="0"/>
                <a:tint val="60000"/>
                <a:satMod val="120000"/>
              </a:schemeClr>
            </a:gs>
            <a:gs pos="100000">
              <a:schemeClr val="accent3">
                <a:hueOff val="5625132"/>
                <a:satOff val="-8440"/>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271463" lvl="0" indent="-271463" algn="l" defTabSz="800100">
            <a:lnSpc>
              <a:spcPct val="90000"/>
            </a:lnSpc>
            <a:spcBef>
              <a:spcPct val="0"/>
            </a:spcBef>
            <a:spcAft>
              <a:spcPct val="35000"/>
            </a:spcAft>
          </a:pPr>
          <a:r>
            <a:rPr lang="zh-TW" altLang="en-US" sz="1800" kern="1200" dirty="0" smtClean="0">
              <a:latin typeface="標楷體"/>
              <a:ea typeface="標楷體"/>
            </a:rPr>
            <a:t>◆</a:t>
          </a:r>
          <a:r>
            <a:rPr lang="zh-TW" altLang="en-US" sz="1800" kern="1200" dirty="0" smtClean="0">
              <a:effectLst/>
            </a:rPr>
            <a:t>依第</a:t>
          </a:r>
          <a:r>
            <a:rPr lang="en-US" altLang="zh-TW" sz="1800" kern="1200" dirty="0" smtClean="0">
              <a:effectLst/>
            </a:rPr>
            <a:t>46</a:t>
          </a:r>
          <a:r>
            <a:rPr lang="zh-TW" altLang="en-US" sz="1800" kern="1200" dirty="0" smtClean="0">
              <a:effectLst/>
            </a:rPr>
            <a:t>條第</a:t>
          </a:r>
          <a:r>
            <a:rPr lang="en-US" altLang="zh-TW" sz="1800" kern="1200" dirty="0" smtClean="0">
              <a:effectLst/>
            </a:rPr>
            <a:t>2</a:t>
          </a:r>
          <a:r>
            <a:rPr lang="zh-TW" altLang="en-US" sz="1800" kern="1200" dirty="0" smtClean="0">
              <a:effectLst/>
            </a:rPr>
            <a:t>項規定，此處所稱「合理範圍」，尚</a:t>
          </a:r>
          <a:r>
            <a:rPr lang="zh-TW" altLang="en-US" sz="1800" b="1" kern="1200" dirty="0" smtClean="0">
              <a:solidFill>
                <a:srgbClr val="C00000"/>
              </a:solidFill>
              <a:effectLst/>
            </a:rPr>
            <a:t>須衡量該著作之種類、用途及其重製物之數量，方法，如其「重製」有害於著作財產權人之利益者，則無法主張合理使用</a:t>
          </a:r>
          <a:r>
            <a:rPr lang="zh-TW" altLang="en-US" sz="1800" kern="1200" dirty="0" smtClean="0">
              <a:effectLst/>
            </a:rPr>
            <a:t>，而需事先取得著作財產權人之同意，始得為之。</a:t>
          </a:r>
          <a:endParaRPr lang="zh-TW" altLang="en-US" sz="1800" kern="1200" dirty="0"/>
        </a:p>
      </dsp:txBody>
      <dsp:txXfrm>
        <a:off x="119653" y="1141299"/>
        <a:ext cx="5201075" cy="1532349"/>
      </dsp:txXfrm>
    </dsp:sp>
    <dsp:sp modelId="{F0249BCF-4E7A-4E71-9794-4306DC5F7165}">
      <dsp:nvSpPr>
        <dsp:cNvPr id="0" name=""/>
        <dsp:cNvSpPr/>
      </dsp:nvSpPr>
      <dsp:spPr>
        <a:xfrm>
          <a:off x="366704" y="2749801"/>
          <a:ext cx="7262088" cy="1989225"/>
        </a:xfrm>
        <a:prstGeom prst="roundRect">
          <a:avLst>
            <a:gd name="adj" fmla="val 10000"/>
          </a:avLst>
        </a:prstGeom>
        <a:gradFill rotWithShape="0">
          <a:gsLst>
            <a:gs pos="0">
              <a:schemeClr val="accent3">
                <a:hueOff val="11250264"/>
                <a:satOff val="-16880"/>
                <a:lumOff val="-2745"/>
                <a:alphaOff val="0"/>
                <a:tint val="0"/>
              </a:schemeClr>
            </a:gs>
            <a:gs pos="44000">
              <a:schemeClr val="accent3">
                <a:hueOff val="11250264"/>
                <a:satOff val="-16880"/>
                <a:lumOff val="-2745"/>
                <a:alphaOff val="0"/>
                <a:tint val="60000"/>
                <a:satMod val="120000"/>
              </a:schemeClr>
            </a:gs>
            <a:gs pos="100000">
              <a:schemeClr val="accent3">
                <a:hueOff val="11250264"/>
                <a:satOff val="-16880"/>
                <a:lumOff val="-274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271463" lvl="0" indent="-271463" algn="l" defTabSz="800100">
            <a:lnSpc>
              <a:spcPct val="90000"/>
            </a:lnSpc>
            <a:spcBef>
              <a:spcPct val="0"/>
            </a:spcBef>
            <a:spcAft>
              <a:spcPct val="35000"/>
            </a:spcAft>
          </a:pPr>
          <a:r>
            <a:rPr lang="zh-TW" altLang="en-US" sz="1800" kern="1200" dirty="0" smtClean="0">
              <a:latin typeface="標楷體"/>
              <a:ea typeface="標楷體"/>
            </a:rPr>
            <a:t>★</a:t>
          </a:r>
          <a:r>
            <a:rPr lang="zh-TW" altLang="en-US" sz="1800" kern="1200" dirty="0" smtClean="0">
              <a:effectLst/>
            </a:rPr>
            <a:t>由於教科書本即預定賣給研修該課程之學生，該類著作之主要市場即學校之學生，因而欲以教科書在學校內之重製取代本應由學生購買教科書之作法，</a:t>
          </a:r>
          <a:r>
            <a:rPr lang="zh-TW" altLang="en-US" sz="1800" b="1" kern="1200" dirty="0" smtClean="0">
              <a:solidFill>
                <a:srgbClr val="0D24D1"/>
              </a:solidFill>
              <a:effectLst/>
            </a:rPr>
            <a:t>除非所使用之比例甚少，否則會有市場取代之效果</a:t>
          </a:r>
          <a:r>
            <a:rPr lang="zh-TW" altLang="en-US" sz="1800" b="1" kern="1200" dirty="0" smtClean="0">
              <a:solidFill>
                <a:srgbClr val="0D24D1"/>
              </a:solidFill>
              <a:effectLst/>
            </a:rPr>
            <a:t>，減損著作權人的經濟利益，較</a:t>
          </a:r>
          <a:r>
            <a:rPr lang="zh-TW" altLang="en-US" sz="1800" b="1" kern="1200" dirty="0" smtClean="0">
              <a:solidFill>
                <a:srgbClr val="0D24D1"/>
              </a:solidFill>
              <a:effectLst/>
            </a:rPr>
            <a:t>有可能構成「有害於著作財產權人之利益」而無法主張合理使用</a:t>
          </a:r>
          <a:r>
            <a:rPr lang="zh-TW" altLang="en-US" sz="1800" kern="1200" dirty="0" smtClean="0">
              <a:effectLst/>
            </a:rPr>
            <a:t>。</a:t>
          </a:r>
          <a:r>
            <a:rPr lang="en-US" altLang="zh-TW" sz="1600" b="1" kern="1200" dirty="0" smtClean="0">
              <a:solidFill>
                <a:srgbClr val="0D24D1"/>
              </a:solidFill>
              <a:effectLst/>
            </a:rPr>
            <a:t>(</a:t>
          </a:r>
          <a:r>
            <a:rPr lang="zh-TW" altLang="en-US" sz="1600" b="1" kern="1200" dirty="0" smtClean="0">
              <a:solidFill>
                <a:srgbClr val="0D24D1"/>
              </a:solidFill>
              <a:effectLst/>
            </a:rPr>
            <a:t>請參考</a:t>
          </a:r>
          <a:r>
            <a:rPr lang="en-US" altLang="zh-TW" sz="1600" b="1" kern="1200" dirty="0" smtClean="0">
              <a:solidFill>
                <a:srgbClr val="0D24D1"/>
              </a:solidFill>
              <a:effectLst/>
            </a:rPr>
            <a:t>98</a:t>
          </a:r>
          <a:r>
            <a:rPr lang="zh-TW" altLang="en-US" sz="1600" b="1" kern="1200" dirty="0" smtClean="0">
              <a:solidFill>
                <a:srgbClr val="0D24D1"/>
              </a:solidFill>
              <a:effectLst/>
            </a:rPr>
            <a:t>年</a:t>
          </a:r>
          <a:r>
            <a:rPr lang="en-US" altLang="zh-TW" sz="1600" b="1" kern="1200" dirty="0" smtClean="0">
              <a:solidFill>
                <a:srgbClr val="0D24D1"/>
              </a:solidFill>
              <a:effectLst/>
            </a:rPr>
            <a:t>06</a:t>
          </a:r>
          <a:r>
            <a:rPr lang="zh-TW" altLang="en-US" sz="1600" b="1" kern="1200" dirty="0" smtClean="0">
              <a:solidFill>
                <a:srgbClr val="0D24D1"/>
              </a:solidFill>
              <a:effectLst/>
            </a:rPr>
            <a:t>月</a:t>
          </a:r>
          <a:r>
            <a:rPr lang="en-US" altLang="zh-TW" sz="1600" b="1" kern="1200" dirty="0" smtClean="0">
              <a:solidFill>
                <a:srgbClr val="0D24D1"/>
              </a:solidFill>
              <a:effectLst/>
            </a:rPr>
            <a:t>22</a:t>
          </a:r>
          <a:r>
            <a:rPr lang="zh-TW" altLang="en-US" sz="1600" b="1" kern="1200" dirty="0" smtClean="0">
              <a:solidFill>
                <a:srgbClr val="0D24D1"/>
              </a:solidFill>
              <a:effectLst/>
            </a:rPr>
            <a:t>日 電子郵件</a:t>
          </a:r>
          <a:r>
            <a:rPr lang="en-US" altLang="zh-TW" sz="1600" b="1" kern="1200" dirty="0" smtClean="0">
              <a:solidFill>
                <a:srgbClr val="0D24D1"/>
              </a:solidFill>
              <a:effectLst/>
            </a:rPr>
            <a:t>980622a) </a:t>
          </a:r>
          <a:endParaRPr lang="zh-TW" altLang="en-US" sz="1600" b="1" kern="1200" dirty="0">
            <a:solidFill>
              <a:srgbClr val="0D24D1"/>
            </a:solidFill>
          </a:endParaRPr>
        </a:p>
      </dsp:txBody>
      <dsp:txXfrm>
        <a:off x="424966" y="2808063"/>
        <a:ext cx="5463536" cy="1872701"/>
      </dsp:txXfrm>
    </dsp:sp>
    <dsp:sp modelId="{EF8A1E03-47F8-45D4-9880-C89A1E960D23}">
      <dsp:nvSpPr>
        <dsp:cNvPr id="0" name=""/>
        <dsp:cNvSpPr/>
      </dsp:nvSpPr>
      <dsp:spPr>
        <a:xfrm>
          <a:off x="5327230" y="918550"/>
          <a:ext cx="912701" cy="912701"/>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5532588" y="918550"/>
        <a:ext cx="501985" cy="686808"/>
      </dsp:txXfrm>
    </dsp:sp>
    <dsp:sp modelId="{3189F4D4-BA93-4CBF-AB76-8238E229BDF9}">
      <dsp:nvSpPr>
        <dsp:cNvPr id="0" name=""/>
        <dsp:cNvSpPr/>
      </dsp:nvSpPr>
      <dsp:spPr>
        <a:xfrm>
          <a:off x="5888892" y="2547371"/>
          <a:ext cx="912701" cy="912701"/>
        </a:xfrm>
        <a:prstGeom prst="downArrow">
          <a:avLst>
            <a:gd name="adj1" fmla="val 55000"/>
            <a:gd name="adj2" fmla="val 45000"/>
          </a:avLst>
        </a:prstGeom>
        <a:solidFill>
          <a:schemeClr val="accent3">
            <a:tint val="40000"/>
            <a:alpha val="90000"/>
            <a:hueOff val="10716850"/>
            <a:satOff val="-13793"/>
            <a:lumOff val="-1075"/>
            <a:alphaOff val="0"/>
          </a:schemeClr>
        </a:solidFill>
        <a:ln w="9525" cap="flat" cmpd="sng" algn="ctr">
          <a:solidFill>
            <a:schemeClr val="accent3">
              <a:tint val="40000"/>
              <a:alpha val="90000"/>
              <a:hueOff val="10716850"/>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6094250" y="2547371"/>
        <a:ext cx="501985" cy="68680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A7378-AA71-4E5A-B0BD-A32BB2558D79}">
      <dsp:nvSpPr>
        <dsp:cNvPr id="0" name=""/>
        <dsp:cNvSpPr/>
      </dsp:nvSpPr>
      <dsp:spPr>
        <a:xfrm>
          <a:off x="-178818" y="-18002"/>
          <a:ext cx="7012806" cy="1327606"/>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TW" altLang="en-US" sz="1400" kern="1200" dirty="0" smtClean="0">
              <a:latin typeface="標楷體"/>
              <a:ea typeface="標楷體"/>
            </a:rPr>
            <a:t>★</a:t>
          </a:r>
          <a:r>
            <a:rPr lang="zh-TW" altLang="en-US" sz="2000" b="1" kern="1200" dirty="0" smtClean="0"/>
            <a:t>補習班自行撰擬或出版的模擬試題或參考試題</a:t>
          </a:r>
          <a:r>
            <a:rPr lang="zh-TW" altLang="en-US" sz="2000" kern="1200" dirty="0" smtClean="0"/>
            <a:t>，為著作權保護客體的範圍，故</a:t>
          </a:r>
          <a:r>
            <a:rPr lang="zh-TW" altLang="en-US" sz="2000" b="1" kern="1200" dirty="0" smtClean="0"/>
            <a:t>只要符合原創性</a:t>
          </a:r>
          <a:r>
            <a:rPr lang="zh-TW" altLang="en-US" sz="2000" kern="1200" dirty="0" smtClean="0"/>
            <a:t>等著作權的保護要件，</a:t>
          </a:r>
          <a:r>
            <a:rPr lang="zh-TW" altLang="en-US" sz="2000" b="1" kern="1200" dirty="0" smtClean="0"/>
            <a:t>仍受著作權保護</a:t>
          </a:r>
          <a:r>
            <a:rPr lang="zh-TW" altLang="en-US" sz="1400" kern="1200" dirty="0" smtClean="0"/>
            <a:t>。</a:t>
          </a:r>
          <a:endParaRPr lang="zh-TW" altLang="en-US" sz="1400" kern="1200" dirty="0"/>
        </a:p>
      </dsp:txBody>
      <dsp:txXfrm>
        <a:off x="-139934" y="20882"/>
        <a:ext cx="5426335" cy="1249838"/>
      </dsp:txXfrm>
    </dsp:sp>
    <dsp:sp modelId="{BE463833-5DFB-4CA5-A878-FB2152936BD0}">
      <dsp:nvSpPr>
        <dsp:cNvPr id="0" name=""/>
        <dsp:cNvSpPr/>
      </dsp:nvSpPr>
      <dsp:spPr>
        <a:xfrm>
          <a:off x="238520" y="1383016"/>
          <a:ext cx="6990324" cy="1623317"/>
        </a:xfrm>
        <a:prstGeom prst="roundRect">
          <a:avLst>
            <a:gd name="adj" fmla="val 10000"/>
          </a:avLst>
        </a:prstGeom>
        <a:gradFill rotWithShape="0">
          <a:gsLst>
            <a:gs pos="0">
              <a:schemeClr val="accent3">
                <a:hueOff val="5625132"/>
                <a:satOff val="-8440"/>
                <a:lumOff val="-1373"/>
                <a:alphaOff val="0"/>
                <a:tint val="0"/>
              </a:schemeClr>
            </a:gs>
            <a:gs pos="44000">
              <a:schemeClr val="accent3">
                <a:hueOff val="5625132"/>
                <a:satOff val="-8440"/>
                <a:lumOff val="-1373"/>
                <a:alphaOff val="0"/>
                <a:tint val="60000"/>
                <a:satMod val="120000"/>
              </a:schemeClr>
            </a:gs>
            <a:gs pos="100000">
              <a:schemeClr val="accent3">
                <a:hueOff val="5625132"/>
                <a:satOff val="-8440"/>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TW" altLang="en-US" sz="1400" kern="1200" dirty="0" smtClean="0">
              <a:latin typeface="標楷體"/>
              <a:ea typeface="標楷體"/>
            </a:rPr>
            <a:t>◆</a:t>
          </a:r>
          <a:r>
            <a:rPr lang="zh-TW" altLang="en-US" sz="1600" kern="1200" dirty="0" smtClean="0">
              <a:latin typeface="標楷體"/>
              <a:ea typeface="標楷體"/>
            </a:rPr>
            <a:t>雖然學校或學校老師，為授課需要，得在合理的範圍內，重製他人已經發表的著作，但</a:t>
          </a:r>
          <a:r>
            <a:rPr lang="zh-TW" altLang="en-US" sz="1600" kern="1200" dirty="0" smtClean="0"/>
            <a:t>由於補習班所提供之各種模擬試題或參考試題，皆為補習班與其他業者競爭之利器，若教師取得此類試題後影印予學生練習，將減少學生至補習班之意願，應認為此種利用方法，</a:t>
          </a:r>
          <a:r>
            <a:rPr lang="zh-TW" altLang="en-US" sz="1600" kern="1200" dirty="0" smtClean="0">
              <a:solidFill>
                <a:srgbClr val="FF0000"/>
              </a:solidFill>
            </a:rPr>
            <a:t>有害於著作財產權人之利益，故</a:t>
          </a:r>
          <a:r>
            <a:rPr lang="zh-TW" altLang="en-US" sz="1600" b="1" kern="1200" dirty="0" smtClean="0">
              <a:solidFill>
                <a:srgbClr val="FF0000"/>
              </a:solidFill>
            </a:rPr>
            <a:t>不宜主張合理使用 </a:t>
          </a:r>
          <a:r>
            <a:rPr lang="en-US" altLang="zh-TW" sz="1600" b="0" kern="1200" dirty="0" smtClean="0">
              <a:solidFill>
                <a:schemeClr val="tx1"/>
              </a:solidFill>
            </a:rPr>
            <a:t>(</a:t>
          </a:r>
          <a:r>
            <a:rPr lang="zh-TW" altLang="en-US" sz="1600" kern="1200" dirty="0" smtClean="0">
              <a:latin typeface="標楷體"/>
              <a:ea typeface="+mn-ea"/>
            </a:rPr>
            <a:t>著作權法第</a:t>
          </a:r>
          <a:r>
            <a:rPr lang="en-US" altLang="zh-TW" sz="1600" kern="1200" dirty="0" smtClean="0">
              <a:latin typeface="標楷體"/>
              <a:ea typeface="+mn-ea"/>
            </a:rPr>
            <a:t>46</a:t>
          </a:r>
          <a:r>
            <a:rPr lang="zh-TW" altLang="en-US" sz="1600" kern="1200" dirty="0" smtClean="0">
              <a:latin typeface="標楷體"/>
              <a:ea typeface="+mn-ea"/>
            </a:rPr>
            <a:t>條、第</a:t>
          </a:r>
          <a:r>
            <a:rPr lang="en-US" altLang="zh-TW" sz="1600" kern="1200" dirty="0" smtClean="0">
              <a:latin typeface="標楷體"/>
              <a:ea typeface="+mn-ea"/>
            </a:rPr>
            <a:t>44</a:t>
          </a:r>
          <a:r>
            <a:rPr lang="zh-TW" altLang="en-US" sz="1600" kern="1200" dirty="0" smtClean="0">
              <a:latin typeface="標楷體"/>
              <a:ea typeface="+mn-ea"/>
            </a:rPr>
            <a:t>條但書規定參照</a:t>
          </a:r>
          <a:r>
            <a:rPr lang="en-US" altLang="zh-TW" sz="1600" kern="1200" dirty="0" smtClean="0">
              <a:latin typeface="標楷體"/>
              <a:ea typeface="+mn-ea"/>
            </a:rPr>
            <a:t>)</a:t>
          </a:r>
          <a:r>
            <a:rPr lang="zh-TW" altLang="en-US" sz="1600" kern="1200" dirty="0" smtClean="0">
              <a:latin typeface="標楷體"/>
              <a:ea typeface="+mn-ea"/>
            </a:rPr>
            <a:t>，</a:t>
          </a:r>
          <a:endParaRPr lang="zh-TW" altLang="en-US" sz="1600" kern="1200" dirty="0"/>
        </a:p>
      </dsp:txBody>
      <dsp:txXfrm>
        <a:off x="286065" y="1430561"/>
        <a:ext cx="5320564" cy="1528227"/>
      </dsp:txXfrm>
    </dsp:sp>
    <dsp:sp modelId="{E40C61A4-3860-444B-886B-6899D8B6A4AE}">
      <dsp:nvSpPr>
        <dsp:cNvPr id="0" name=""/>
        <dsp:cNvSpPr/>
      </dsp:nvSpPr>
      <dsp:spPr>
        <a:xfrm>
          <a:off x="1036168" y="3042334"/>
          <a:ext cx="6265919" cy="1399615"/>
        </a:xfrm>
        <a:prstGeom prst="roundRect">
          <a:avLst>
            <a:gd name="adj" fmla="val 10000"/>
          </a:avLst>
        </a:prstGeom>
        <a:gradFill rotWithShape="0">
          <a:gsLst>
            <a:gs pos="0">
              <a:schemeClr val="accent3">
                <a:hueOff val="11250264"/>
                <a:satOff val="-16880"/>
                <a:lumOff val="-2745"/>
                <a:alphaOff val="0"/>
                <a:tint val="0"/>
              </a:schemeClr>
            </a:gs>
            <a:gs pos="44000">
              <a:schemeClr val="accent3">
                <a:hueOff val="11250264"/>
                <a:satOff val="-16880"/>
                <a:lumOff val="-2745"/>
                <a:alphaOff val="0"/>
                <a:tint val="60000"/>
                <a:satMod val="120000"/>
              </a:schemeClr>
            </a:gs>
            <a:gs pos="100000">
              <a:schemeClr val="accent3">
                <a:hueOff val="11250264"/>
                <a:satOff val="-16880"/>
                <a:lumOff val="-274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174625" lvl="0" indent="-174625" algn="l" defTabSz="755650">
            <a:lnSpc>
              <a:spcPct val="90000"/>
            </a:lnSpc>
            <a:spcBef>
              <a:spcPct val="0"/>
            </a:spcBef>
            <a:spcAft>
              <a:spcPct val="35000"/>
            </a:spcAft>
          </a:pPr>
          <a:r>
            <a:rPr lang="zh-TW" altLang="en-US" sz="1700" kern="1200" dirty="0" smtClean="0">
              <a:latin typeface="標楷體"/>
              <a:ea typeface="標楷體"/>
            </a:rPr>
            <a:t>◆學校</a:t>
          </a:r>
          <a:r>
            <a:rPr lang="zh-TW" altLang="en-US" sz="1700" kern="1200" dirty="0" smtClean="0"/>
            <a:t>得否依著作權法第</a:t>
          </a:r>
          <a:r>
            <a:rPr lang="en-US" altLang="zh-TW" sz="1700" kern="1200" dirty="0" smtClean="0"/>
            <a:t>54</a:t>
          </a:r>
          <a:r>
            <a:rPr lang="zh-TW" altLang="en-US" sz="1700" kern="1200" dirty="0" smtClean="0"/>
            <a:t>條規定，以「辦理之各種考試」之需求而主張合理使用？</a:t>
          </a:r>
          <a:r>
            <a:rPr lang="zh-TW" altLang="en-US" sz="1700" b="1" i="1" kern="1200" dirty="0" smtClean="0">
              <a:solidFill>
                <a:srgbClr val="C00000"/>
              </a:solidFill>
            </a:rPr>
            <a:t>不可以</a:t>
          </a:r>
          <a:r>
            <a:rPr lang="en-US" altLang="zh-TW" sz="1700" b="1" i="1" kern="1200" dirty="0" smtClean="0">
              <a:solidFill>
                <a:srgbClr val="C00000"/>
              </a:solidFill>
            </a:rPr>
            <a:t>!!</a:t>
          </a:r>
          <a:r>
            <a:rPr lang="zh-TW" altLang="en-US" sz="1700" kern="1200" dirty="0" smtClean="0"/>
            <a:t> 因為若重製的著作本身是屬於「試題」，依著作權法第</a:t>
          </a:r>
          <a:r>
            <a:rPr lang="en-US" altLang="zh-TW" sz="1700" kern="1200" dirty="0" smtClean="0"/>
            <a:t>54</a:t>
          </a:r>
          <a:r>
            <a:rPr lang="zh-TW" altLang="en-US" sz="1700" kern="1200" dirty="0" smtClean="0"/>
            <a:t>條但書，不得依該條主張合理使用。</a:t>
          </a:r>
          <a:endParaRPr lang="zh-TW" altLang="en-US" sz="1700" kern="1200" dirty="0"/>
        </a:p>
      </dsp:txBody>
      <dsp:txXfrm>
        <a:off x="1077161" y="3083327"/>
        <a:ext cx="4772445" cy="1317629"/>
      </dsp:txXfrm>
    </dsp:sp>
    <dsp:sp modelId="{11C52D39-9AAB-463F-A7F8-4140F88C7CE3}">
      <dsp:nvSpPr>
        <dsp:cNvPr id="0" name=""/>
        <dsp:cNvSpPr/>
      </dsp:nvSpPr>
      <dsp:spPr>
        <a:xfrm>
          <a:off x="5613406" y="988765"/>
          <a:ext cx="862944" cy="862944"/>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5807568" y="988765"/>
        <a:ext cx="474620" cy="649365"/>
      </dsp:txXfrm>
    </dsp:sp>
    <dsp:sp modelId="{5141EB83-9A12-4D54-8E35-36B4ADF8408E}">
      <dsp:nvSpPr>
        <dsp:cNvPr id="0" name=""/>
        <dsp:cNvSpPr/>
      </dsp:nvSpPr>
      <dsp:spPr>
        <a:xfrm>
          <a:off x="6169071" y="2528789"/>
          <a:ext cx="862944" cy="862944"/>
        </a:xfrm>
        <a:prstGeom prst="downArrow">
          <a:avLst>
            <a:gd name="adj1" fmla="val 55000"/>
            <a:gd name="adj2" fmla="val 45000"/>
          </a:avLst>
        </a:prstGeom>
        <a:solidFill>
          <a:schemeClr val="accent3">
            <a:tint val="40000"/>
            <a:alpha val="90000"/>
            <a:hueOff val="10716850"/>
            <a:satOff val="-13793"/>
            <a:lumOff val="-1075"/>
            <a:alphaOff val="0"/>
          </a:schemeClr>
        </a:solidFill>
        <a:ln w="9525" cap="flat" cmpd="sng" algn="ctr">
          <a:solidFill>
            <a:schemeClr val="accent3">
              <a:tint val="40000"/>
              <a:alpha val="90000"/>
              <a:hueOff val="10716850"/>
              <a:satOff val="-13793"/>
              <a:lumOff val="-10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kern="1200"/>
        </a:p>
      </dsp:txBody>
      <dsp:txXfrm>
        <a:off x="6363233" y="2528789"/>
        <a:ext cx="474620" cy="64936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721862-C1D2-4705-95B3-7B361ACD7B4C}">
      <dsp:nvSpPr>
        <dsp:cNvPr id="0" name=""/>
        <dsp:cNvSpPr/>
      </dsp:nvSpPr>
      <dsp:spPr>
        <a:xfrm>
          <a:off x="0" y="27821"/>
          <a:ext cx="7560840" cy="432613"/>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zh-TW" altLang="en-US" sz="1800" b="1" kern="1200" dirty="0" smtClean="0"/>
            <a:t>老師因課程需要而將他人之影片、聲音、圖片擺放進教材？</a:t>
          </a:r>
          <a:endParaRPr lang="zh-TW" altLang="en-US" sz="1800" b="1" kern="1200" dirty="0"/>
        </a:p>
      </dsp:txBody>
      <dsp:txXfrm>
        <a:off x="21118" y="48939"/>
        <a:ext cx="7518604" cy="390377"/>
      </dsp:txXfrm>
    </dsp:sp>
    <dsp:sp modelId="{F35B1CEC-975F-4A5E-BDA7-4EF6CC599808}">
      <dsp:nvSpPr>
        <dsp:cNvPr id="0" name=""/>
        <dsp:cNvSpPr/>
      </dsp:nvSpPr>
      <dsp:spPr>
        <a:xfrm>
          <a:off x="0" y="456233"/>
          <a:ext cx="7560840" cy="1290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05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zh-TW" altLang="en-US" sz="1600" kern="1200" dirty="0" smtClean="0"/>
            <a:t>涉及</a:t>
          </a:r>
          <a:r>
            <a:rPr lang="zh-TW" altLang="en-US" sz="1600" b="1" kern="1200" dirty="0" smtClean="0"/>
            <a:t>「重製」</a:t>
          </a:r>
          <a:r>
            <a:rPr lang="zh-TW" altLang="en-US" sz="1600" kern="1200" dirty="0" smtClean="0"/>
            <a:t>他人著作之行為。</a:t>
          </a:r>
          <a:endParaRPr lang="zh-TW" altLang="en-US" sz="1600" kern="1200" dirty="0"/>
        </a:p>
        <a:p>
          <a:pPr marL="171450" lvl="1" indent="-171450" algn="l" defTabSz="711200">
            <a:lnSpc>
              <a:spcPct val="90000"/>
            </a:lnSpc>
            <a:spcBef>
              <a:spcPct val="0"/>
            </a:spcBef>
            <a:spcAft>
              <a:spcPct val="20000"/>
            </a:spcAft>
            <a:buChar char="••"/>
          </a:pPr>
          <a:r>
            <a:rPr lang="zh-TW" altLang="en-US" sz="1600" kern="1200" dirty="0" smtClean="0"/>
            <a:t>如符合第</a:t>
          </a:r>
          <a:r>
            <a:rPr lang="en-US" altLang="zh-TW" sz="1600" kern="1200" dirty="0" smtClean="0"/>
            <a:t>46</a:t>
          </a:r>
          <a:r>
            <a:rPr lang="zh-TW" altLang="en-US" sz="1600" kern="1200" dirty="0" smtClean="0"/>
            <a:t>條規定，依法設立之各級學校及其擔任教學之人，為學校授課需要，在合理範圍內，重製他人已公開發表之著作（包括擺放其他相關的影片、聲音、圖片），並以合理方式明示其出處，得主張合理使用。</a:t>
          </a:r>
          <a:endParaRPr lang="en-US" altLang="zh-TW" sz="1600" kern="1200" dirty="0" smtClean="0"/>
        </a:p>
      </dsp:txBody>
      <dsp:txXfrm>
        <a:off x="0" y="456233"/>
        <a:ext cx="7560840" cy="1290243"/>
      </dsp:txXfrm>
    </dsp:sp>
    <dsp:sp modelId="{39753C7B-756D-4C33-A185-4C289190A8A5}">
      <dsp:nvSpPr>
        <dsp:cNvPr id="0" name=""/>
        <dsp:cNvSpPr/>
      </dsp:nvSpPr>
      <dsp:spPr>
        <a:xfrm>
          <a:off x="0" y="1655883"/>
          <a:ext cx="7560840" cy="442777"/>
        </a:xfrm>
        <a:prstGeom prst="roundRect">
          <a:avLst/>
        </a:prstGeom>
        <a:gradFill rotWithShape="0">
          <a:gsLst>
            <a:gs pos="0">
              <a:schemeClr val="accent5">
                <a:hueOff val="-9933876"/>
                <a:satOff val="39811"/>
                <a:lumOff val="8628"/>
                <a:alphaOff val="0"/>
                <a:tint val="0"/>
              </a:schemeClr>
            </a:gs>
            <a:gs pos="44000">
              <a:schemeClr val="accent5">
                <a:hueOff val="-9933876"/>
                <a:satOff val="39811"/>
                <a:lumOff val="8628"/>
                <a:alphaOff val="0"/>
                <a:tint val="60000"/>
                <a:satMod val="120000"/>
              </a:schemeClr>
            </a:gs>
            <a:gs pos="100000">
              <a:schemeClr val="accent5">
                <a:hueOff val="-9933876"/>
                <a:satOff val="39811"/>
                <a:lumOff val="862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zh-TW" altLang="en-US" sz="1800" b="1" kern="1200" dirty="0" smtClean="0"/>
            <a:t>將上述課程資料製作成資料庫，提供一般使用者查閱或下載？</a:t>
          </a:r>
          <a:endParaRPr lang="zh-TW" altLang="en-US" sz="1800" b="1" kern="1200" dirty="0"/>
        </a:p>
      </dsp:txBody>
      <dsp:txXfrm>
        <a:off x="21615" y="1677498"/>
        <a:ext cx="7517610" cy="399547"/>
      </dsp:txXfrm>
    </dsp:sp>
    <dsp:sp modelId="{28FD34B2-84DC-41E3-98D3-1B05569320CA}">
      <dsp:nvSpPr>
        <dsp:cNvPr id="0" name=""/>
        <dsp:cNvSpPr/>
      </dsp:nvSpPr>
      <dsp:spPr>
        <a:xfrm>
          <a:off x="0" y="2221276"/>
          <a:ext cx="7560840" cy="22432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05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zh-TW" altLang="en-US" sz="1600" kern="1200" dirty="0" smtClean="0"/>
            <a:t>涉及</a:t>
          </a:r>
          <a:r>
            <a:rPr lang="zh-TW" altLang="en-US" sz="1600" b="1" kern="1200" dirty="0" smtClean="0"/>
            <a:t>「重製」、「編輯」及「公開傳輸」</a:t>
          </a:r>
          <a:r>
            <a:rPr lang="zh-TW" altLang="en-US" sz="1600" kern="1200" dirty="0" smtClean="0"/>
            <a:t>他人著作之行為。</a:t>
          </a:r>
          <a:endParaRPr lang="zh-TW" altLang="en-US" sz="1600" kern="1200" dirty="0"/>
        </a:p>
        <a:p>
          <a:pPr marL="171450" lvl="1" indent="-171450" algn="l" defTabSz="711200">
            <a:lnSpc>
              <a:spcPct val="90000"/>
            </a:lnSpc>
            <a:spcBef>
              <a:spcPct val="0"/>
            </a:spcBef>
            <a:spcAft>
              <a:spcPct val="20000"/>
            </a:spcAft>
            <a:buChar char="••"/>
          </a:pPr>
          <a:r>
            <a:rPr lang="zh-TW" altLang="en-US" sz="1600" kern="1200" dirty="0" smtClean="0"/>
            <a:t>鑑於網際網路無遠弗屆，對著作權人之權益影響甚大，其合理使用之空間有限，應事先向著作財產權人取得授權始得為之。 </a:t>
          </a:r>
          <a:endParaRPr lang="en-US" altLang="zh-TW" sz="1600" kern="1200" dirty="0" smtClean="0"/>
        </a:p>
        <a:p>
          <a:pPr marL="171450" lvl="1" indent="-171450" algn="l" defTabSz="711200">
            <a:lnSpc>
              <a:spcPct val="90000"/>
            </a:lnSpc>
            <a:spcBef>
              <a:spcPct val="0"/>
            </a:spcBef>
            <a:spcAft>
              <a:spcPct val="20000"/>
            </a:spcAft>
            <a:buChar char="••"/>
          </a:pPr>
          <a:r>
            <a:rPr lang="zh-TW" altLang="en-US" sz="1600" kern="1200" dirty="0" smtClean="0"/>
            <a:t>著作權法第</a:t>
          </a:r>
          <a:r>
            <a:rPr lang="en-US" altLang="zh-TW" sz="1600" kern="1200" dirty="0" smtClean="0"/>
            <a:t>46</a:t>
          </a:r>
          <a:r>
            <a:rPr lang="zh-TW" altLang="en-US" sz="1600" kern="1200" dirty="0" smtClean="0"/>
            <a:t>條之利用限於「重製」，世界各國</a:t>
          </a:r>
          <a:r>
            <a:rPr lang="en-US" altLang="zh-TW" sz="1600" kern="1200" dirty="0" smtClean="0"/>
            <a:t>(</a:t>
          </a:r>
          <a:r>
            <a:rPr lang="zh-TW" altLang="en-US" sz="1600" kern="1200" dirty="0" smtClean="0"/>
            <a:t>美、日、德、英</a:t>
          </a:r>
          <a:r>
            <a:rPr lang="en-US" altLang="zh-TW" sz="1600" kern="1200" dirty="0" smtClean="0"/>
            <a:t>)</a:t>
          </a:r>
          <a:r>
            <a:rPr lang="zh-TW" altLang="en-US" sz="1600" kern="1200" dirty="0" smtClean="0"/>
            <a:t>之立法趨勢已包含「公開傳輸」之利用，但限制經註冊的學生，為因應遠距教學之需要，智慧局刻正進行修法研議中。</a:t>
          </a:r>
          <a:endParaRPr lang="en-US" altLang="zh-TW" sz="1600" kern="1200" dirty="0" smtClean="0"/>
        </a:p>
        <a:p>
          <a:pPr marL="171450" lvl="1" indent="-171450" algn="l" defTabSz="711200">
            <a:lnSpc>
              <a:spcPct val="90000"/>
            </a:lnSpc>
            <a:spcBef>
              <a:spcPct val="0"/>
            </a:spcBef>
            <a:spcAft>
              <a:spcPct val="20000"/>
            </a:spcAft>
            <a:buChar char="••"/>
          </a:pPr>
          <a:r>
            <a:rPr lang="zh-TW" altLang="en-US" sz="1600" b="1" kern="1200" dirty="0" smtClean="0">
              <a:solidFill>
                <a:srgbClr val="0D24D1"/>
              </a:solidFill>
              <a:effectLst/>
            </a:rPr>
            <a:t>請參考</a:t>
          </a:r>
          <a:r>
            <a:rPr lang="en-US" altLang="zh-TW" sz="1600" b="1" kern="1200" dirty="0" smtClean="0">
              <a:solidFill>
                <a:srgbClr val="0D24D1"/>
              </a:solidFill>
              <a:effectLst/>
            </a:rPr>
            <a:t>97</a:t>
          </a:r>
          <a:r>
            <a:rPr lang="zh-TW" altLang="en-US" sz="1600" b="1" kern="1200" dirty="0" smtClean="0">
              <a:solidFill>
                <a:srgbClr val="0D24D1"/>
              </a:solidFill>
              <a:effectLst/>
            </a:rPr>
            <a:t>年</a:t>
          </a:r>
          <a:r>
            <a:rPr lang="en-US" altLang="zh-TW" sz="1600" b="1" kern="1200" dirty="0" smtClean="0">
              <a:solidFill>
                <a:srgbClr val="0D24D1"/>
              </a:solidFill>
              <a:effectLst/>
            </a:rPr>
            <a:t>08</a:t>
          </a:r>
          <a:r>
            <a:rPr lang="zh-TW" altLang="en-US" sz="1600" b="1" kern="1200" dirty="0" smtClean="0">
              <a:solidFill>
                <a:srgbClr val="0D24D1"/>
              </a:solidFill>
              <a:effectLst/>
            </a:rPr>
            <a:t>月</a:t>
          </a:r>
          <a:r>
            <a:rPr lang="en-US" altLang="zh-TW" sz="1600" b="1" kern="1200" dirty="0" smtClean="0">
              <a:solidFill>
                <a:srgbClr val="0D24D1"/>
              </a:solidFill>
              <a:effectLst/>
            </a:rPr>
            <a:t>27</a:t>
          </a:r>
          <a:r>
            <a:rPr lang="zh-TW" altLang="en-US" sz="1600" b="1" kern="1200" dirty="0" smtClean="0">
              <a:solidFill>
                <a:srgbClr val="0D24D1"/>
              </a:solidFill>
              <a:effectLst/>
            </a:rPr>
            <a:t>日 電子郵件</a:t>
          </a:r>
          <a:r>
            <a:rPr lang="en-US" altLang="zh-TW" sz="1600" b="1" kern="1200" dirty="0" smtClean="0">
              <a:solidFill>
                <a:srgbClr val="0D24D1"/>
              </a:solidFill>
              <a:effectLst/>
            </a:rPr>
            <a:t>970827 </a:t>
          </a:r>
          <a:r>
            <a:rPr lang="zh-TW" altLang="en-US" sz="1600" b="1" kern="1200" dirty="0" smtClean="0">
              <a:solidFill>
                <a:srgbClr val="0D24D1"/>
              </a:solidFill>
              <a:effectLst/>
            </a:rPr>
            <a:t>號</a:t>
          </a:r>
          <a:endParaRPr lang="en-US" altLang="zh-TW" sz="1600" b="1" kern="1200" dirty="0" smtClean="0">
            <a:solidFill>
              <a:srgbClr val="0D24D1"/>
            </a:solidFill>
          </a:endParaRPr>
        </a:p>
      </dsp:txBody>
      <dsp:txXfrm>
        <a:off x="0" y="2221276"/>
        <a:ext cx="7560840" cy="2243219"/>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B2C635-6927-4B43-AD0D-37576D303D47}">
      <dsp:nvSpPr>
        <dsp:cNvPr id="0" name=""/>
        <dsp:cNvSpPr/>
      </dsp:nvSpPr>
      <dsp:spPr>
        <a:xfrm>
          <a:off x="0" y="0"/>
          <a:ext cx="7563461" cy="875321"/>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altLang="zh-TW" sz="2800" b="1" i="1" kern="1200" dirty="0" smtClean="0">
              <a:solidFill>
                <a:srgbClr val="0D24D1"/>
              </a:solidFill>
              <a:latin typeface="標楷體"/>
              <a:ea typeface="標楷體"/>
            </a:rPr>
            <a:t>(</a:t>
          </a:r>
          <a:r>
            <a:rPr lang="zh-TW" altLang="en-US" sz="2800" b="1" i="1" kern="1200" dirty="0" smtClean="0">
              <a:solidFill>
                <a:srgbClr val="0D24D1"/>
              </a:solidFill>
              <a:latin typeface="標楷體"/>
              <a:ea typeface="標楷體"/>
            </a:rPr>
            <a:t>ˇ</a:t>
          </a:r>
          <a:r>
            <a:rPr lang="en-US" altLang="zh-TW" sz="2800" b="1" i="1" kern="1200" dirty="0" smtClean="0">
              <a:solidFill>
                <a:srgbClr val="0D24D1"/>
              </a:solidFill>
              <a:latin typeface="標楷體"/>
              <a:ea typeface="標楷體"/>
            </a:rPr>
            <a:t>)</a:t>
          </a:r>
          <a:r>
            <a:rPr lang="zh-TW" altLang="en-US" sz="2800" b="0" kern="1200" dirty="0" smtClean="0">
              <a:solidFill>
                <a:srgbClr val="0D24D1"/>
              </a:solidFill>
              <a:effectLst>
                <a:outerShdw blurRad="38100" dist="38100" dir="2700000" algn="tl">
                  <a:srgbClr val="000000">
                    <a:alpha val="43137"/>
                  </a:srgbClr>
                </a:outerShdw>
              </a:effectLst>
            </a:rPr>
            <a:t>可以</a:t>
          </a:r>
          <a:r>
            <a:rPr lang="zh-TW" altLang="en-US" sz="2800" b="0" kern="1200" dirty="0" smtClean="0">
              <a:effectLst>
                <a:outerShdw blurRad="38100" dist="38100" dir="2700000" algn="tl">
                  <a:srgbClr val="000000">
                    <a:alpha val="43137"/>
                  </a:srgbClr>
                </a:outerShdw>
              </a:effectLst>
            </a:rPr>
            <a:t>在館內提供線上瀏覽</a:t>
          </a:r>
          <a:endParaRPr lang="zh-TW" altLang="en-US" sz="2800" b="0" kern="1200" dirty="0">
            <a:effectLst>
              <a:outerShdw blurRad="38100" dist="38100" dir="2700000" algn="tl">
                <a:srgbClr val="000000">
                  <a:alpha val="43137"/>
                </a:srgbClr>
              </a:outerShdw>
            </a:effectLst>
          </a:endParaRPr>
        </a:p>
      </dsp:txBody>
      <dsp:txXfrm>
        <a:off x="42730" y="42730"/>
        <a:ext cx="7478001" cy="789861"/>
      </dsp:txXfrm>
    </dsp:sp>
    <dsp:sp modelId="{D541E2C8-67C4-4CA4-8289-D59E7117ECC9}">
      <dsp:nvSpPr>
        <dsp:cNvPr id="0" name=""/>
        <dsp:cNvSpPr/>
      </dsp:nvSpPr>
      <dsp:spPr>
        <a:xfrm>
          <a:off x="0" y="880749"/>
          <a:ext cx="7848872" cy="3655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461" tIns="25400" rIns="142240" bIns="25400" numCol="1" spcCol="1270" anchor="t" anchorCtr="0">
          <a:noAutofit/>
        </a:bodyPr>
        <a:lstStyle/>
        <a:p>
          <a:pPr marL="228600" lvl="1" indent="-228600" algn="l" defTabSz="977900" rtl="0">
            <a:lnSpc>
              <a:spcPct val="90000"/>
            </a:lnSpc>
            <a:spcBef>
              <a:spcPct val="0"/>
            </a:spcBef>
            <a:spcAft>
              <a:spcPct val="20000"/>
            </a:spcAft>
            <a:buChar char="••"/>
          </a:pPr>
          <a:r>
            <a:rPr lang="zh-TW" altLang="en-US" sz="2200" b="0" kern="1200" dirty="0" smtClean="0"/>
            <a:t>為保存目的之數位化重製物可在館內電腦傳輸，但</a:t>
          </a:r>
          <a:r>
            <a:rPr lang="zh-TW" altLang="en-US" sz="2200" b="1" kern="1200" dirty="0" smtClean="0"/>
            <a:t>圖書館應以未附重製功能之電腦終端機或其他閱覽器提供讀者閱覽</a:t>
          </a:r>
          <a:r>
            <a:rPr lang="zh-TW" altLang="en-US" sz="2200" b="0" kern="1200" dirty="0" smtClean="0"/>
            <a:t>。</a:t>
          </a:r>
          <a:endParaRPr lang="zh-TW" altLang="en-US" sz="2200" b="0" kern="1200" dirty="0"/>
        </a:p>
        <a:p>
          <a:pPr marL="228600" lvl="1" indent="-228600" algn="l" defTabSz="977900" rtl="0">
            <a:lnSpc>
              <a:spcPct val="90000"/>
            </a:lnSpc>
            <a:spcBef>
              <a:spcPct val="0"/>
            </a:spcBef>
            <a:spcAft>
              <a:spcPct val="20000"/>
            </a:spcAft>
            <a:buChar char="••"/>
          </a:pPr>
          <a:r>
            <a:rPr lang="zh-TW" altLang="en-US" sz="2200" b="1" kern="1200" dirty="0" smtClean="0"/>
            <a:t>數位化重製之「視聽著作」、「錄音著作」，亦可依上述方式，供讀者於館內線上瀏覽。</a:t>
          </a:r>
          <a:endParaRPr lang="zh-TW" altLang="en-US" sz="2200" kern="1200" dirty="0"/>
        </a:p>
        <a:p>
          <a:pPr marL="228600" lvl="1" indent="-228600" algn="l" defTabSz="889000" rtl="0">
            <a:lnSpc>
              <a:spcPct val="90000"/>
            </a:lnSpc>
            <a:spcBef>
              <a:spcPct val="0"/>
            </a:spcBef>
            <a:spcAft>
              <a:spcPct val="20000"/>
            </a:spcAft>
            <a:buChar char="••"/>
          </a:pPr>
          <a:r>
            <a:rPr lang="zh-TW" sz="2000" b="1" kern="1200" smtClean="0"/>
            <a:t>理由：</a:t>
          </a:r>
          <a:r>
            <a:rPr lang="zh-TW" sz="2000" kern="1200" smtClean="0"/>
            <a:t>第</a:t>
          </a:r>
          <a:r>
            <a:rPr lang="en-US" sz="2000" kern="1200" smtClean="0"/>
            <a:t>48</a:t>
          </a:r>
          <a:r>
            <a:rPr lang="zh-TW" sz="2000" kern="1200" smtClean="0"/>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sz="2000" kern="1200" smtClean="0"/>
            <a:t>65</a:t>
          </a:r>
          <a:r>
            <a:rPr lang="zh-TW" sz="2000" kern="1200" smtClean="0"/>
            <a:t>條第</a:t>
          </a:r>
          <a:r>
            <a:rPr lang="en-US" sz="2000" kern="1200" smtClean="0"/>
            <a:t>2</a:t>
          </a:r>
          <a:r>
            <a:rPr lang="zh-TW" sz="2000" kern="1200" smtClean="0"/>
            <a:t>項之規定主張合理使用</a:t>
          </a:r>
          <a:r>
            <a:rPr lang="zh-TW" altLang="en-US" sz="2000" kern="1200" smtClean="0"/>
            <a:t>。</a:t>
          </a:r>
          <a:endParaRPr lang="zh-TW" sz="2000" kern="1200" dirty="0"/>
        </a:p>
        <a:p>
          <a:pPr marL="228600" lvl="1" indent="-228600" algn="l" defTabSz="889000" rtl="0">
            <a:lnSpc>
              <a:spcPct val="90000"/>
            </a:lnSpc>
            <a:spcBef>
              <a:spcPct val="0"/>
            </a:spcBef>
            <a:spcAft>
              <a:spcPct val="20000"/>
            </a:spcAft>
            <a:buChar char="••"/>
          </a:pPr>
          <a:r>
            <a:rPr lang="zh-TW" altLang="en-US" sz="2000" kern="1200" dirty="0" smtClean="0"/>
            <a:t>應閱覽人要求重製，圖書館得依第</a:t>
          </a:r>
          <a:r>
            <a:rPr lang="en-US" altLang="zh-TW" sz="2000" kern="1200" dirty="0" smtClean="0"/>
            <a:t>48</a:t>
          </a:r>
          <a:r>
            <a:rPr lang="zh-TW" altLang="en-US" sz="2000" kern="1200" dirty="0" smtClean="0"/>
            <a:t>條第</a:t>
          </a:r>
          <a:r>
            <a:rPr lang="en-US" altLang="zh-TW" sz="2000" kern="1200" dirty="0" smtClean="0"/>
            <a:t>1</a:t>
          </a:r>
          <a:r>
            <a:rPr lang="zh-TW" altLang="en-US" sz="2000" kern="1200" dirty="0" smtClean="0"/>
            <a:t>款規定重製一份。</a:t>
          </a:r>
          <a:endParaRPr lang="zh-TW" sz="2000" kern="1200" dirty="0"/>
        </a:p>
        <a:p>
          <a:pPr marL="171450" lvl="1" indent="-171450" algn="l" defTabSz="800100" rtl="0">
            <a:lnSpc>
              <a:spcPct val="90000"/>
            </a:lnSpc>
            <a:spcBef>
              <a:spcPct val="0"/>
            </a:spcBef>
            <a:spcAft>
              <a:spcPct val="20000"/>
            </a:spcAft>
            <a:buChar char="••"/>
          </a:pPr>
          <a:r>
            <a:rPr lang="zh-TW" altLang="en-US" sz="1800" b="1" kern="1200" dirty="0" smtClean="0">
              <a:solidFill>
                <a:srgbClr val="0D24D1"/>
              </a:solidFill>
              <a:effectLst/>
            </a:rPr>
            <a:t>請參考</a:t>
          </a:r>
          <a:r>
            <a:rPr lang="en-US" altLang="zh-TW" sz="1800" b="1" kern="1200" dirty="0" smtClean="0">
              <a:solidFill>
                <a:srgbClr val="0D24D1"/>
              </a:solidFill>
              <a:effectLst/>
            </a:rPr>
            <a:t>98</a:t>
          </a:r>
          <a:r>
            <a:rPr lang="zh-TW" altLang="en-US" sz="1800" b="1" kern="1200" dirty="0" smtClean="0">
              <a:solidFill>
                <a:srgbClr val="0D24D1"/>
              </a:solidFill>
              <a:effectLst/>
            </a:rPr>
            <a:t>年</a:t>
          </a:r>
          <a:r>
            <a:rPr lang="en-US" altLang="zh-TW" sz="1800" b="1" kern="1200" dirty="0" smtClean="0">
              <a:solidFill>
                <a:srgbClr val="0D24D1"/>
              </a:solidFill>
              <a:effectLst/>
            </a:rPr>
            <a:t>03</a:t>
          </a:r>
          <a:r>
            <a:rPr lang="zh-TW" altLang="en-US" sz="1800" b="1" kern="1200" dirty="0" smtClean="0">
              <a:solidFill>
                <a:srgbClr val="0D24D1"/>
              </a:solidFill>
              <a:effectLst/>
            </a:rPr>
            <a:t>月</a:t>
          </a:r>
          <a:r>
            <a:rPr lang="en-US" altLang="zh-TW" sz="1800" b="1" kern="1200" dirty="0" smtClean="0">
              <a:solidFill>
                <a:srgbClr val="0D24D1"/>
              </a:solidFill>
              <a:effectLst/>
            </a:rPr>
            <a:t>19</a:t>
          </a:r>
          <a:r>
            <a:rPr lang="zh-TW" altLang="en-US" sz="1800" b="1" kern="1200" dirty="0" smtClean="0">
              <a:solidFill>
                <a:srgbClr val="0D24D1"/>
              </a:solidFill>
              <a:effectLst/>
            </a:rPr>
            <a:t>日 智著字第</a:t>
          </a:r>
          <a:r>
            <a:rPr lang="en-US" altLang="zh-TW" sz="1800" b="1" kern="1200" dirty="0" smtClean="0">
              <a:solidFill>
                <a:srgbClr val="0D24D1"/>
              </a:solidFill>
              <a:effectLst/>
            </a:rPr>
            <a:t>09800014860</a:t>
          </a:r>
          <a:r>
            <a:rPr lang="zh-TW" altLang="en-US" sz="1800" b="1" kern="1200" dirty="0" smtClean="0">
              <a:solidFill>
                <a:srgbClr val="0D24D1"/>
              </a:solidFill>
              <a:effectLst/>
            </a:rPr>
            <a:t>號</a:t>
          </a:r>
          <a:endParaRPr lang="zh-TW" sz="1800" b="1" kern="1200" dirty="0">
            <a:solidFill>
              <a:srgbClr val="0D24D1"/>
            </a:solidFill>
          </a:endParaRPr>
        </a:p>
      </dsp:txBody>
      <dsp:txXfrm>
        <a:off x="0" y="880749"/>
        <a:ext cx="7848872" cy="365575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3DB1A-4DB4-4BD3-8F25-86668B5E8EBE}">
      <dsp:nvSpPr>
        <dsp:cNvPr id="0" name=""/>
        <dsp:cNvSpPr/>
      </dsp:nvSpPr>
      <dsp:spPr>
        <a:xfrm>
          <a:off x="0" y="0"/>
          <a:ext cx="7959227" cy="1158299"/>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b="1" kern="1200" dirty="0" smtClean="0"/>
            <a:t>-</a:t>
          </a:r>
          <a:r>
            <a:rPr lang="zh-TW" sz="2000" b="1" kern="1200" dirty="0" smtClean="0"/>
            <a:t>複製館藏書籍所附之光碟片</a:t>
          </a:r>
          <a:r>
            <a:rPr lang="zh-TW" sz="2000" b="1" kern="1200" smtClean="0"/>
            <a:t>須符合</a:t>
          </a:r>
          <a:r>
            <a:rPr lang="zh-TW" altLang="en-US" sz="2000" b="1" kern="1200" smtClean="0"/>
            <a:t>前述</a:t>
          </a:r>
          <a:r>
            <a:rPr lang="zh-TW" sz="2000" b="1" kern="1200" smtClean="0"/>
            <a:t>「</a:t>
          </a:r>
          <a:r>
            <a:rPr lang="zh-TW" sz="2000" b="1" kern="1200" dirty="0" smtClean="0"/>
            <a:t>保存資料之必要」，始可複製。</a:t>
          </a:r>
          <a:endParaRPr lang="zh-TW" sz="2000" kern="1200" dirty="0"/>
        </a:p>
      </dsp:txBody>
      <dsp:txXfrm>
        <a:off x="56543" y="56543"/>
        <a:ext cx="7846141" cy="1045213"/>
      </dsp:txXfrm>
    </dsp:sp>
    <dsp:sp modelId="{EE5ACC3A-5F93-4A48-9C87-E014B88F10B9}">
      <dsp:nvSpPr>
        <dsp:cNvPr id="0" name=""/>
        <dsp:cNvSpPr/>
      </dsp:nvSpPr>
      <dsp:spPr>
        <a:xfrm>
          <a:off x="0" y="1257054"/>
          <a:ext cx="7959227" cy="1158299"/>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b="1" kern="1200" dirty="0" smtClean="0"/>
            <a:t>-</a:t>
          </a:r>
          <a:r>
            <a:rPr lang="zh-TW" sz="2000" b="1" kern="1200" dirty="0" smtClean="0"/>
            <a:t>館藏書籍所附之光碟片不符合保存資料之必要者，不得複製</a:t>
          </a:r>
          <a:r>
            <a:rPr lang="zh-TW" altLang="en-US" sz="2000" b="1" kern="1200" dirty="0" smtClean="0"/>
            <a:t>。</a:t>
          </a:r>
          <a:endParaRPr lang="zh-TW" sz="2000" kern="1200" dirty="0"/>
        </a:p>
      </dsp:txBody>
      <dsp:txXfrm>
        <a:off x="56543" y="1313597"/>
        <a:ext cx="7846141" cy="1045213"/>
      </dsp:txXfrm>
    </dsp:sp>
    <dsp:sp modelId="{A2F353F5-1A0A-4F7D-91ED-88346B3F57E0}">
      <dsp:nvSpPr>
        <dsp:cNvPr id="0" name=""/>
        <dsp:cNvSpPr/>
      </dsp:nvSpPr>
      <dsp:spPr>
        <a:xfrm>
          <a:off x="0" y="2472953"/>
          <a:ext cx="7959227" cy="1158299"/>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t>如果光碟片係未取得著作財產權人授權重製及不符合合理使用情形之重製物，圖書館「出借」或「陳列」該盜版的行為，會被</a:t>
          </a:r>
          <a:r>
            <a:rPr lang="zh-TW" altLang="en-US" sz="2000" b="1" kern="1200" dirty="0" smtClean="0"/>
            <a:t>視為侵害著作權</a:t>
          </a:r>
          <a:r>
            <a:rPr lang="zh-TW" altLang="en-US" sz="2000" kern="1200" dirty="0" smtClean="0"/>
            <a:t>（著作權法第</a:t>
          </a:r>
          <a:r>
            <a:rPr lang="en-US" altLang="zh-TW" sz="2000" kern="1200" dirty="0" smtClean="0"/>
            <a:t>87</a:t>
          </a:r>
          <a:r>
            <a:rPr lang="zh-TW" altLang="en-US" sz="2000" kern="1200" dirty="0" smtClean="0"/>
            <a:t>條第</a:t>
          </a:r>
          <a:r>
            <a:rPr lang="en-US" altLang="zh-TW" sz="2000" kern="1200" dirty="0" smtClean="0"/>
            <a:t>1</a:t>
          </a:r>
          <a:r>
            <a:rPr lang="zh-TW" altLang="en-US" sz="2000" kern="1200" dirty="0" smtClean="0"/>
            <a:t>項第</a:t>
          </a:r>
          <a:r>
            <a:rPr lang="en-US" altLang="zh-TW" sz="2000" kern="1200" dirty="0" smtClean="0"/>
            <a:t>6</a:t>
          </a:r>
          <a:r>
            <a:rPr lang="zh-TW" altLang="en-US" sz="2000" kern="1200" dirty="0" smtClean="0"/>
            <a:t>款之規定）。</a:t>
          </a:r>
          <a:endParaRPr lang="zh-TW" sz="2000" kern="1200" dirty="0"/>
        </a:p>
      </dsp:txBody>
      <dsp:txXfrm>
        <a:off x="56543" y="2529496"/>
        <a:ext cx="7846141" cy="10452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D2BDD-3998-4C6A-91F6-912A2352FD02}">
      <dsp:nvSpPr>
        <dsp:cNvPr id="0" name=""/>
        <dsp:cNvSpPr/>
      </dsp:nvSpPr>
      <dsp:spPr>
        <a:xfrm>
          <a:off x="0" y="50281"/>
          <a:ext cx="7408862" cy="463643"/>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1.</a:t>
          </a:r>
          <a:r>
            <a:rPr lang="zh-TW" altLang="en-US" sz="1800" b="1" kern="1200" dirty="0" smtClean="0">
              <a:ea typeface="標楷體" pitchFamily="65" charset="-120"/>
            </a:rPr>
            <a:t>憲法、法律、命令或公文</a:t>
          </a:r>
          <a:endParaRPr lang="zh-TW" altLang="en-US" sz="1800" b="1" kern="1200" dirty="0"/>
        </a:p>
      </dsp:txBody>
      <dsp:txXfrm>
        <a:off x="22633" y="72914"/>
        <a:ext cx="7363596" cy="418377"/>
      </dsp:txXfrm>
    </dsp:sp>
    <dsp:sp modelId="{9D91DE8A-73DA-40D0-AC1D-57685CCC3294}">
      <dsp:nvSpPr>
        <dsp:cNvPr id="0" name=""/>
        <dsp:cNvSpPr/>
      </dsp:nvSpPr>
      <dsp:spPr>
        <a:xfrm>
          <a:off x="0" y="513925"/>
          <a:ext cx="7408862" cy="337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zh-TW" altLang="en-US" sz="1600" kern="1200" dirty="0" smtClean="0"/>
            <a:t>含本國及外國。例如：政府機關回覆民眾</a:t>
          </a:r>
          <a:r>
            <a:rPr lang="en-US" altLang="zh-TW" sz="1600" kern="1200" dirty="0" smtClean="0"/>
            <a:t>E-mail</a:t>
          </a:r>
          <a:r>
            <a:rPr lang="zh-TW" altLang="en-US" sz="1600" kern="1200" dirty="0" smtClean="0"/>
            <a:t>的內容</a:t>
          </a:r>
          <a:endParaRPr lang="zh-TW" altLang="en-US" sz="1600" kern="1200" dirty="0"/>
        </a:p>
      </dsp:txBody>
      <dsp:txXfrm>
        <a:off x="0" y="513925"/>
        <a:ext cx="7408862" cy="337017"/>
      </dsp:txXfrm>
    </dsp:sp>
    <dsp:sp modelId="{997EC210-1247-4D73-BE09-D6674E8C1BEC}">
      <dsp:nvSpPr>
        <dsp:cNvPr id="0" name=""/>
        <dsp:cNvSpPr/>
      </dsp:nvSpPr>
      <dsp:spPr>
        <a:xfrm>
          <a:off x="0" y="850942"/>
          <a:ext cx="7408862" cy="449280"/>
        </a:xfrm>
        <a:prstGeom prst="roundRect">
          <a:avLst/>
        </a:prstGeom>
        <a:gradFill rotWithShape="0">
          <a:gsLst>
            <a:gs pos="0">
              <a:schemeClr val="accent2">
                <a:hueOff val="1170380"/>
                <a:satOff val="-1460"/>
                <a:lumOff val="343"/>
                <a:alphaOff val="0"/>
                <a:tint val="0"/>
              </a:schemeClr>
            </a:gs>
            <a:gs pos="44000">
              <a:schemeClr val="accent2">
                <a:hueOff val="1170380"/>
                <a:satOff val="-1460"/>
                <a:lumOff val="343"/>
                <a:alphaOff val="0"/>
                <a:tint val="60000"/>
                <a:satMod val="120000"/>
              </a:schemeClr>
            </a:gs>
            <a:gs pos="100000">
              <a:schemeClr val="accent2">
                <a:hueOff val="1170380"/>
                <a:satOff val="-1460"/>
                <a:lumOff val="34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2.</a:t>
          </a:r>
          <a:r>
            <a:rPr lang="zh-TW" altLang="en-US" sz="1800" b="1" kern="1200" dirty="0" smtClean="0">
              <a:ea typeface="標楷體" pitchFamily="65" charset="-120"/>
            </a:rPr>
            <a:t>中央或地方機關就前款著作作成之翻譯物或編輯物</a:t>
          </a:r>
          <a:endParaRPr lang="zh-TW" altLang="en-US" sz="1800" b="1" kern="1200" dirty="0"/>
        </a:p>
      </dsp:txBody>
      <dsp:txXfrm>
        <a:off x="21932" y="872874"/>
        <a:ext cx="7364998" cy="405416"/>
      </dsp:txXfrm>
    </dsp:sp>
    <dsp:sp modelId="{A63E2574-F33D-4A7C-B426-13225CBC2F69}">
      <dsp:nvSpPr>
        <dsp:cNvPr id="0" name=""/>
        <dsp:cNvSpPr/>
      </dsp:nvSpPr>
      <dsp:spPr>
        <a:xfrm>
          <a:off x="0" y="1300222"/>
          <a:ext cx="740886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例如：賦稅署自行編製「稅法彙編」</a:t>
          </a:r>
          <a:endParaRPr lang="zh-TW" altLang="en-US" sz="1800" kern="1200" dirty="0"/>
        </a:p>
      </dsp:txBody>
      <dsp:txXfrm>
        <a:off x="0" y="1300222"/>
        <a:ext cx="7408862" cy="397440"/>
      </dsp:txXfrm>
    </dsp:sp>
    <dsp:sp modelId="{5BC65887-173B-4457-91C3-4A1A794AFE6C}">
      <dsp:nvSpPr>
        <dsp:cNvPr id="0" name=""/>
        <dsp:cNvSpPr/>
      </dsp:nvSpPr>
      <dsp:spPr>
        <a:xfrm>
          <a:off x="0" y="1697662"/>
          <a:ext cx="7408862" cy="449280"/>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3.</a:t>
          </a:r>
          <a:r>
            <a:rPr lang="zh-TW" altLang="en-US" sz="1800" b="1" kern="1200" dirty="0" smtClean="0">
              <a:ea typeface="標楷體" pitchFamily="65" charset="-120"/>
            </a:rPr>
            <a:t>標語及通用之符號、名詞、公式、數表、表格、簿冊或時曆</a:t>
          </a:r>
          <a:endParaRPr lang="zh-TW" altLang="en-US" sz="1800" b="1" kern="1200" dirty="0"/>
        </a:p>
      </dsp:txBody>
      <dsp:txXfrm>
        <a:off x="21932" y="1719594"/>
        <a:ext cx="7364998" cy="405416"/>
      </dsp:txXfrm>
    </dsp:sp>
    <dsp:sp modelId="{FD530C56-E133-49E6-9DBC-3A81CF72DF33}">
      <dsp:nvSpPr>
        <dsp:cNvPr id="0" name=""/>
        <dsp:cNvSpPr/>
      </dsp:nvSpPr>
      <dsp:spPr>
        <a:xfrm>
          <a:off x="0" y="2146942"/>
          <a:ext cx="740886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例如：書名、報紙標題、黃曆、農民曆</a:t>
          </a:r>
          <a:endParaRPr lang="zh-TW" altLang="en-US" sz="1800" kern="1200" dirty="0"/>
        </a:p>
      </dsp:txBody>
      <dsp:txXfrm>
        <a:off x="0" y="2146942"/>
        <a:ext cx="7408862" cy="397440"/>
      </dsp:txXfrm>
    </dsp:sp>
    <dsp:sp modelId="{4B29C854-4DEE-4C38-ABB2-897AF27DFCA6}">
      <dsp:nvSpPr>
        <dsp:cNvPr id="0" name=""/>
        <dsp:cNvSpPr/>
      </dsp:nvSpPr>
      <dsp:spPr>
        <a:xfrm>
          <a:off x="0" y="2544382"/>
          <a:ext cx="7408862" cy="449280"/>
        </a:xfrm>
        <a:prstGeom prst="roundRect">
          <a:avLst/>
        </a:prstGeom>
        <a:gradFill rotWithShape="0">
          <a:gsLst>
            <a:gs pos="0">
              <a:schemeClr val="accent2">
                <a:hueOff val="3511139"/>
                <a:satOff val="-4379"/>
                <a:lumOff val="1030"/>
                <a:alphaOff val="0"/>
                <a:tint val="0"/>
              </a:schemeClr>
            </a:gs>
            <a:gs pos="44000">
              <a:schemeClr val="accent2">
                <a:hueOff val="3511139"/>
                <a:satOff val="-4379"/>
                <a:lumOff val="1030"/>
                <a:alphaOff val="0"/>
                <a:tint val="60000"/>
                <a:satMod val="120000"/>
              </a:schemeClr>
            </a:gs>
            <a:gs pos="100000">
              <a:schemeClr val="accent2">
                <a:hueOff val="3511139"/>
                <a:satOff val="-4379"/>
                <a:lumOff val="103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4.</a:t>
          </a:r>
          <a:r>
            <a:rPr lang="zh-TW" altLang="en-US" sz="1800" b="1" kern="1200" dirty="0" smtClean="0">
              <a:ea typeface="標楷體" pitchFamily="65" charset="-120"/>
            </a:rPr>
            <a:t>單純為傳達事實之新聞報導所作成之語文著作</a:t>
          </a:r>
          <a:endParaRPr lang="zh-TW" altLang="en-US" sz="1800" b="1" kern="1200" dirty="0"/>
        </a:p>
      </dsp:txBody>
      <dsp:txXfrm>
        <a:off x="21932" y="2566314"/>
        <a:ext cx="7364998" cy="405416"/>
      </dsp:txXfrm>
    </dsp:sp>
    <dsp:sp modelId="{42797A1D-78C7-45DD-A890-91F0FF5D90E8}">
      <dsp:nvSpPr>
        <dsp:cNvPr id="0" name=""/>
        <dsp:cNvSpPr/>
      </dsp:nvSpPr>
      <dsp:spPr>
        <a:xfrm>
          <a:off x="0" y="2993662"/>
          <a:ext cx="740886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例如：報載</a:t>
          </a:r>
          <a:r>
            <a:rPr lang="en-US" altLang="zh-TW" sz="1800" kern="1200" dirty="0" smtClean="0"/>
            <a:t>5</a:t>
          </a:r>
          <a:r>
            <a:rPr lang="zh-TW" altLang="en-US" sz="1800" kern="1200" dirty="0" smtClean="0"/>
            <a:t>月</a:t>
          </a:r>
          <a:r>
            <a:rPr lang="en-US" altLang="zh-TW" sz="1800" kern="1200" dirty="0" smtClean="0"/>
            <a:t>20</a:t>
          </a:r>
          <a:r>
            <a:rPr lang="zh-TW" altLang="en-US" sz="1800" kern="1200" dirty="0" smtClean="0"/>
            <a:t>日總統就職</a:t>
          </a:r>
          <a:endParaRPr lang="zh-TW" altLang="en-US" sz="1800" kern="1200" dirty="0"/>
        </a:p>
      </dsp:txBody>
      <dsp:txXfrm>
        <a:off x="0" y="2993662"/>
        <a:ext cx="7408862" cy="397440"/>
      </dsp:txXfrm>
    </dsp:sp>
    <dsp:sp modelId="{6B2D85FF-5E3A-4C01-9CDE-5C0092794228}">
      <dsp:nvSpPr>
        <dsp:cNvPr id="0" name=""/>
        <dsp:cNvSpPr/>
      </dsp:nvSpPr>
      <dsp:spPr>
        <a:xfrm>
          <a:off x="0" y="3391102"/>
          <a:ext cx="7408862" cy="449280"/>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5.</a:t>
          </a:r>
          <a:r>
            <a:rPr lang="zh-TW" altLang="en-US" sz="1800" b="1" kern="1200" dirty="0" smtClean="0">
              <a:ea typeface="標楷體" pitchFamily="65" charset="-120"/>
            </a:rPr>
            <a:t>依</a:t>
          </a:r>
          <a:r>
            <a:rPr lang="zh-TW" altLang="en-US" sz="1800" b="1" u="sng" kern="1200" dirty="0" smtClean="0">
              <a:ea typeface="標楷體" pitchFamily="65" charset="-120"/>
            </a:rPr>
            <a:t>法令</a:t>
          </a:r>
          <a:r>
            <a:rPr lang="zh-TW" altLang="en-US" sz="1800" b="1" kern="1200" dirty="0" smtClean="0">
              <a:ea typeface="標楷體" pitchFamily="65" charset="-120"/>
            </a:rPr>
            <a:t>舉行之各類考試試題及其備用試題</a:t>
          </a:r>
          <a:endParaRPr lang="zh-TW" altLang="en-US" sz="1800" b="1" kern="1200" dirty="0"/>
        </a:p>
      </dsp:txBody>
      <dsp:txXfrm>
        <a:off x="21932" y="3413034"/>
        <a:ext cx="7364998" cy="405416"/>
      </dsp:txXfrm>
    </dsp:sp>
    <dsp:sp modelId="{0341B90C-C80A-47A5-B395-2F0DC1D2C158}">
      <dsp:nvSpPr>
        <dsp:cNvPr id="0" name=""/>
        <dsp:cNvSpPr/>
      </dsp:nvSpPr>
      <dsp:spPr>
        <a:xfrm>
          <a:off x="0" y="3840382"/>
          <a:ext cx="7408862" cy="645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例如：高、普考等國家考試、高中職以下學校舉行之段考題目。</a:t>
          </a:r>
          <a:endParaRPr lang="zh-TW" altLang="en-US" sz="1800" b="1" u="sng" kern="1200" dirty="0">
            <a:solidFill>
              <a:srgbClr val="C00000"/>
            </a:solidFill>
          </a:endParaRPr>
        </a:p>
        <a:p>
          <a:pPr marL="171450" lvl="1" indent="-171450" algn="l" defTabSz="800100">
            <a:lnSpc>
              <a:spcPct val="90000"/>
            </a:lnSpc>
            <a:spcBef>
              <a:spcPct val="0"/>
            </a:spcBef>
            <a:spcAft>
              <a:spcPct val="20000"/>
            </a:spcAft>
            <a:buChar char="••"/>
          </a:pPr>
          <a:r>
            <a:rPr lang="zh-TW" altLang="en-US" sz="1800" b="1" u="sng" kern="1200" dirty="0" smtClean="0">
              <a:solidFill>
                <a:srgbClr val="C00000"/>
              </a:solidFill>
            </a:rPr>
            <a:t>不包括托福考試試題。</a:t>
          </a:r>
          <a:endParaRPr lang="zh-TW" altLang="en-US" sz="1800" b="1" u="sng" kern="1200" dirty="0">
            <a:solidFill>
              <a:srgbClr val="C00000"/>
            </a:solidFill>
          </a:endParaRPr>
        </a:p>
      </dsp:txBody>
      <dsp:txXfrm>
        <a:off x="0" y="3840382"/>
        <a:ext cx="7408862" cy="64584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F2169-4DAB-4F59-8BD8-0610DEC37E04}">
      <dsp:nvSpPr>
        <dsp:cNvPr id="0" name=""/>
        <dsp:cNvSpPr/>
      </dsp:nvSpPr>
      <dsp:spPr>
        <a:xfrm>
          <a:off x="326345" y="0"/>
          <a:ext cx="7638129" cy="1406924"/>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zh-TW" sz="2400" b="1" i="1" kern="1200" dirty="0" smtClean="0">
              <a:solidFill>
                <a:srgbClr val="0D24D1"/>
              </a:solidFill>
              <a:latin typeface="標楷體"/>
              <a:ea typeface="標楷體"/>
            </a:rPr>
            <a:t>(</a:t>
          </a:r>
          <a:r>
            <a:rPr lang="zh-TW" altLang="en-US" sz="2400" b="1" i="1" kern="1200" dirty="0" smtClean="0">
              <a:solidFill>
                <a:srgbClr val="0D24D1"/>
              </a:solidFill>
              <a:latin typeface="標楷體"/>
              <a:ea typeface="標楷體"/>
            </a:rPr>
            <a:t>ˇ</a:t>
          </a:r>
          <a:r>
            <a:rPr lang="en-US" altLang="zh-TW" sz="2400" b="1" i="1" kern="1200" dirty="0" smtClean="0">
              <a:solidFill>
                <a:srgbClr val="0D24D1"/>
              </a:solidFill>
              <a:latin typeface="標楷體"/>
              <a:ea typeface="標楷體"/>
            </a:rPr>
            <a:t>)</a:t>
          </a:r>
          <a:r>
            <a:rPr lang="zh-TW" altLang="en-US" sz="2400" b="1" kern="1200" dirty="0" smtClean="0">
              <a:solidFill>
                <a:srgbClr val="0D24D1"/>
              </a:solidFill>
            </a:rPr>
            <a:t>可以！</a:t>
          </a:r>
          <a:r>
            <a:rPr lang="zh-TW" altLang="en-US" sz="2400" b="1" kern="1200" dirty="0" smtClean="0"/>
            <a:t>圖書館向他館請求重製已絕版的書籍，即成為自己的館藏，且屬</a:t>
          </a:r>
          <a:r>
            <a:rPr lang="zh-TW" altLang="en-US" sz="2400" b="1" u="sng" kern="1200" dirty="0" smtClean="0"/>
            <a:t>合法重製物</a:t>
          </a:r>
          <a:r>
            <a:rPr lang="zh-TW" altLang="en-US" sz="2400" b="1" kern="1200" dirty="0" smtClean="0"/>
            <a:t>，得提供閱覽人公開閱覽，亦可出借予讀者。</a:t>
          </a:r>
          <a:endParaRPr lang="zh-TW" altLang="en-US" sz="2400" b="1" kern="1200" dirty="0"/>
        </a:p>
      </dsp:txBody>
      <dsp:txXfrm>
        <a:off x="395025" y="68680"/>
        <a:ext cx="7500769" cy="1269564"/>
      </dsp:txXfrm>
    </dsp:sp>
    <dsp:sp modelId="{BB7C6C36-88E4-4C75-A7D7-F053F9A8750F}">
      <dsp:nvSpPr>
        <dsp:cNvPr id="0" name=""/>
        <dsp:cNvSpPr/>
      </dsp:nvSpPr>
      <dsp:spPr>
        <a:xfrm>
          <a:off x="398392" y="1562842"/>
          <a:ext cx="7638129" cy="1406924"/>
        </a:xfrm>
        <a:prstGeom prst="roundRect">
          <a:avLst/>
        </a:prstGeom>
        <a:gradFill rotWithShape="0">
          <a:gsLst>
            <a:gs pos="0">
              <a:schemeClr val="accent3">
                <a:hueOff val="11250264"/>
                <a:satOff val="-16880"/>
                <a:lumOff val="-2745"/>
                <a:alphaOff val="0"/>
                <a:tint val="0"/>
              </a:schemeClr>
            </a:gs>
            <a:gs pos="44000">
              <a:schemeClr val="accent3">
                <a:hueOff val="11250264"/>
                <a:satOff val="-16880"/>
                <a:lumOff val="-2745"/>
                <a:alphaOff val="0"/>
                <a:tint val="60000"/>
                <a:satMod val="120000"/>
              </a:schemeClr>
            </a:gs>
            <a:gs pos="100000">
              <a:schemeClr val="accent3">
                <a:hueOff val="11250264"/>
                <a:satOff val="-16880"/>
                <a:lumOff val="-2745"/>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t>圖書館向他館請求重製已絕版的書籍，可依照著作權法第</a:t>
          </a:r>
          <a:r>
            <a:rPr lang="en-US" sz="2400" b="1" kern="1200" dirty="0" smtClean="0"/>
            <a:t>48</a:t>
          </a:r>
          <a:r>
            <a:rPr lang="zh-TW" sz="2400" b="1" kern="1200" dirty="0" smtClean="0"/>
            <a:t>條第</a:t>
          </a:r>
          <a:r>
            <a:rPr lang="en-US" sz="2400" b="1" kern="1200" dirty="0" smtClean="0"/>
            <a:t>1</a:t>
          </a:r>
          <a:r>
            <a:rPr lang="zh-TW" sz="2400" b="1" kern="1200" dirty="0" smtClean="0"/>
            <a:t>款之規定，將所接收到的著作，以紙本印出給讀者。</a:t>
          </a:r>
          <a:r>
            <a:rPr lang="en-US" altLang="zh-TW" sz="2000" b="1" kern="1200" dirty="0" smtClean="0">
              <a:solidFill>
                <a:srgbClr val="0D24D1"/>
              </a:solidFill>
              <a:latin typeface="+mn-ea"/>
              <a:ea typeface="+mn-ea"/>
            </a:rPr>
            <a:t>(</a:t>
          </a:r>
          <a:r>
            <a:rPr lang="zh-TW" altLang="en-US" sz="2000" b="1" kern="1200" dirty="0" smtClean="0">
              <a:solidFill>
                <a:srgbClr val="0D24D1"/>
              </a:solidFill>
              <a:latin typeface="+mn-ea"/>
              <a:ea typeface="+mn-ea"/>
            </a:rPr>
            <a:t>請參考</a:t>
          </a:r>
          <a:r>
            <a:rPr lang="en-US" altLang="zh-TW" sz="2000" b="1" kern="1200" dirty="0" smtClean="0">
              <a:solidFill>
                <a:srgbClr val="0D24D1"/>
              </a:solidFill>
              <a:effectLst/>
              <a:latin typeface="+mn-ea"/>
              <a:ea typeface="+mn-ea"/>
            </a:rPr>
            <a:t>100</a:t>
          </a:r>
          <a:r>
            <a:rPr lang="zh-TW" altLang="en-US" sz="2000" b="1" kern="1200" dirty="0" smtClean="0">
              <a:solidFill>
                <a:srgbClr val="0D24D1"/>
              </a:solidFill>
              <a:effectLst/>
              <a:latin typeface="+mn-ea"/>
              <a:ea typeface="+mn-ea"/>
            </a:rPr>
            <a:t>年</a:t>
          </a:r>
          <a:r>
            <a:rPr lang="en-US" altLang="zh-TW" sz="2000" b="1" kern="1200" dirty="0" smtClean="0">
              <a:solidFill>
                <a:srgbClr val="0D24D1"/>
              </a:solidFill>
              <a:effectLst/>
              <a:latin typeface="+mn-ea"/>
              <a:ea typeface="+mn-ea"/>
            </a:rPr>
            <a:t>02</a:t>
          </a:r>
          <a:r>
            <a:rPr lang="zh-TW" altLang="en-US" sz="2000" b="1" kern="1200" dirty="0" smtClean="0">
              <a:solidFill>
                <a:srgbClr val="0D24D1"/>
              </a:solidFill>
              <a:effectLst/>
              <a:latin typeface="+mn-ea"/>
              <a:ea typeface="+mn-ea"/>
            </a:rPr>
            <a:t>月</a:t>
          </a:r>
          <a:r>
            <a:rPr lang="en-US" altLang="zh-TW" sz="2000" b="1" kern="1200" dirty="0" smtClean="0">
              <a:solidFill>
                <a:srgbClr val="0D24D1"/>
              </a:solidFill>
              <a:effectLst/>
              <a:latin typeface="+mn-ea"/>
              <a:ea typeface="+mn-ea"/>
            </a:rPr>
            <a:t>21</a:t>
          </a:r>
          <a:r>
            <a:rPr lang="zh-TW" altLang="en-US" sz="2000" b="1" kern="1200" dirty="0" smtClean="0">
              <a:solidFill>
                <a:srgbClr val="0D24D1"/>
              </a:solidFill>
              <a:effectLst/>
              <a:latin typeface="+mn-ea"/>
              <a:ea typeface="+mn-ea"/>
            </a:rPr>
            <a:t>日電子郵件</a:t>
          </a:r>
          <a:r>
            <a:rPr lang="en-US" altLang="zh-TW" sz="2000" b="1" kern="1200" dirty="0" smtClean="0">
              <a:solidFill>
                <a:srgbClr val="0D24D1"/>
              </a:solidFill>
              <a:effectLst/>
              <a:latin typeface="+mn-ea"/>
              <a:ea typeface="+mn-ea"/>
            </a:rPr>
            <a:t>1000221) </a:t>
          </a:r>
          <a:endParaRPr lang="zh-TW" sz="2000" b="1" kern="1200" dirty="0">
            <a:solidFill>
              <a:srgbClr val="0D24D1"/>
            </a:solidFill>
            <a:latin typeface="+mn-ea"/>
            <a:ea typeface="+mn-ea"/>
          </a:endParaRPr>
        </a:p>
      </dsp:txBody>
      <dsp:txXfrm>
        <a:off x="467072" y="1631522"/>
        <a:ext cx="7500769" cy="126956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26A828-64FC-4531-9D72-49E89F4B8BC3}">
      <dsp:nvSpPr>
        <dsp:cNvPr id="0" name=""/>
        <dsp:cNvSpPr/>
      </dsp:nvSpPr>
      <dsp:spPr>
        <a:xfrm>
          <a:off x="0" y="632767"/>
          <a:ext cx="8139112" cy="714519"/>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mn-ea"/>
              <a:ea typeface="+mn-ea"/>
            </a:rPr>
            <a:t>Ｑ</a:t>
          </a:r>
          <a:r>
            <a:rPr lang="en-US" altLang="zh-TW" sz="2400" b="1" kern="1200" dirty="0" smtClean="0">
              <a:latin typeface="+mn-ea"/>
              <a:ea typeface="+mn-ea"/>
            </a:rPr>
            <a:t>8.</a:t>
          </a:r>
          <a:r>
            <a:rPr lang="zh-TW" sz="2400" b="1" kern="1200" dirty="0" smtClean="0"/>
            <a:t>圖書館可否購買「家用版」作為典藏之用 ？</a:t>
          </a:r>
          <a:endParaRPr lang="zh-TW" sz="2400" kern="1200" dirty="0"/>
        </a:p>
      </dsp:txBody>
      <dsp:txXfrm>
        <a:off x="34880" y="667647"/>
        <a:ext cx="8069352" cy="644759"/>
      </dsp:txXfrm>
    </dsp:sp>
    <dsp:sp modelId="{15B64A42-C129-4BF2-B36E-34ACCFF9B5A0}">
      <dsp:nvSpPr>
        <dsp:cNvPr id="0" name=""/>
        <dsp:cNvSpPr/>
      </dsp:nvSpPr>
      <dsp:spPr>
        <a:xfrm>
          <a:off x="0" y="1430352"/>
          <a:ext cx="8139112" cy="1225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417"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en-US" altLang="zh-TW" sz="2400" b="1" i="1" kern="1200" dirty="0" smtClean="0">
              <a:solidFill>
                <a:srgbClr val="0D24D1"/>
              </a:solidFill>
              <a:latin typeface="標楷體"/>
              <a:ea typeface="標楷體"/>
            </a:rPr>
            <a:t>(</a:t>
          </a:r>
          <a:r>
            <a:rPr lang="zh-TW" altLang="en-US" sz="2400" b="1" i="1" kern="1200" dirty="0" smtClean="0">
              <a:solidFill>
                <a:srgbClr val="0D24D1"/>
              </a:solidFill>
              <a:latin typeface="標楷體"/>
              <a:ea typeface="標楷體"/>
            </a:rPr>
            <a:t>ˇ</a:t>
          </a:r>
          <a:r>
            <a:rPr lang="en-US" altLang="zh-TW" sz="2400" b="1" i="1" kern="1200" dirty="0" smtClean="0">
              <a:solidFill>
                <a:srgbClr val="0D24D1"/>
              </a:solidFill>
              <a:latin typeface="標楷體"/>
              <a:ea typeface="標楷體"/>
            </a:rPr>
            <a:t>)</a:t>
          </a:r>
          <a:r>
            <a:rPr lang="zh-TW" altLang="en-US" sz="2400" b="1" kern="1200" dirty="0" smtClean="0">
              <a:solidFill>
                <a:srgbClr val="0D24D1"/>
              </a:solidFill>
            </a:rPr>
            <a:t>可以！</a:t>
          </a:r>
          <a:r>
            <a:rPr lang="zh-TW" altLang="en-US" sz="2400" b="1" kern="1200" dirty="0" smtClean="0"/>
            <a:t>因為並未涉及公開上映之行為，無須購買「公播版」。</a:t>
          </a:r>
          <a:endParaRPr lang="zh-TW" altLang="en-US" sz="2400" kern="1200" dirty="0"/>
        </a:p>
      </dsp:txBody>
      <dsp:txXfrm>
        <a:off x="0" y="1430352"/>
        <a:ext cx="8139112" cy="1225937"/>
      </dsp:txXfrm>
    </dsp:sp>
    <dsp:sp modelId="{32DF4387-73FA-4034-9D5A-D68289B60E26}">
      <dsp:nvSpPr>
        <dsp:cNvPr id="0" name=""/>
        <dsp:cNvSpPr/>
      </dsp:nvSpPr>
      <dsp:spPr>
        <a:xfrm>
          <a:off x="0" y="2232243"/>
          <a:ext cx="8139112" cy="1116609"/>
        </a:xfrm>
        <a:prstGeom prst="roundRect">
          <a:avLst/>
        </a:prstGeom>
        <a:gradFill rotWithShape="0">
          <a:gsLst>
            <a:gs pos="0">
              <a:schemeClr val="accent5">
                <a:hueOff val="-9933876"/>
                <a:satOff val="39811"/>
                <a:lumOff val="8628"/>
                <a:alphaOff val="0"/>
                <a:tint val="0"/>
              </a:schemeClr>
            </a:gs>
            <a:gs pos="44000">
              <a:schemeClr val="accent5">
                <a:hueOff val="-9933876"/>
                <a:satOff val="39811"/>
                <a:lumOff val="8628"/>
                <a:alphaOff val="0"/>
                <a:tint val="60000"/>
                <a:satMod val="120000"/>
              </a:schemeClr>
            </a:gs>
            <a:gs pos="100000">
              <a:schemeClr val="accent5">
                <a:hueOff val="-9933876"/>
                <a:satOff val="39811"/>
                <a:lumOff val="8628"/>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446088" lvl="0" indent="-446088" algn="l" defTabSz="1066800" rtl="0">
            <a:lnSpc>
              <a:spcPct val="90000"/>
            </a:lnSpc>
            <a:spcBef>
              <a:spcPct val="0"/>
            </a:spcBef>
            <a:spcAft>
              <a:spcPct val="35000"/>
            </a:spcAft>
          </a:pPr>
          <a:r>
            <a:rPr lang="en-US" altLang="zh-TW" sz="2400" b="1" kern="1200" dirty="0" smtClean="0">
              <a:latin typeface="+mn-ea"/>
              <a:ea typeface="+mn-ea"/>
            </a:rPr>
            <a:t>Q9.</a:t>
          </a:r>
          <a:r>
            <a:rPr lang="zh-TW" sz="2400" b="1" kern="1200" dirty="0" smtClean="0">
              <a:latin typeface="+mn-ea"/>
              <a:ea typeface="+mn-ea"/>
            </a:rPr>
            <a:t>圖書館能否將「家用版」的視聽著作於館內提供讀者閱聽？</a:t>
          </a:r>
          <a:endParaRPr lang="zh-TW" sz="2400" kern="1200" dirty="0">
            <a:latin typeface="+mn-ea"/>
            <a:ea typeface="+mn-ea"/>
          </a:endParaRPr>
        </a:p>
      </dsp:txBody>
      <dsp:txXfrm>
        <a:off x="54508" y="2286751"/>
        <a:ext cx="8030096" cy="1007593"/>
      </dsp:txXfrm>
    </dsp:sp>
    <dsp:sp modelId="{0E838FCF-1694-45CD-9F89-061CF4D99ADA}">
      <dsp:nvSpPr>
        <dsp:cNvPr id="0" name=""/>
        <dsp:cNvSpPr/>
      </dsp:nvSpPr>
      <dsp:spPr>
        <a:xfrm>
          <a:off x="0" y="3384382"/>
          <a:ext cx="8139112" cy="645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417" tIns="35560" rIns="199136" bIns="35560" numCol="1" spcCol="1270" anchor="t" anchorCtr="0">
          <a:noAutofit/>
        </a:bodyPr>
        <a:lstStyle/>
        <a:p>
          <a:pPr marL="285750" lvl="1" indent="-285750" algn="l" defTabSz="1244600" rtl="0">
            <a:lnSpc>
              <a:spcPct val="90000"/>
            </a:lnSpc>
            <a:spcBef>
              <a:spcPct val="0"/>
            </a:spcBef>
            <a:spcAft>
              <a:spcPct val="20000"/>
            </a:spcAft>
            <a:buChar char="••"/>
          </a:pPr>
          <a:r>
            <a:rPr lang="en-US" altLang="zh-TW" sz="2800" b="1" i="1" kern="1200" dirty="0" smtClean="0">
              <a:solidFill>
                <a:srgbClr val="C00000"/>
              </a:solidFill>
              <a:latin typeface="標楷體"/>
              <a:ea typeface="標楷體"/>
            </a:rPr>
            <a:t>(</a:t>
          </a:r>
          <a:r>
            <a:rPr lang="zh-TW" altLang="en-US" sz="2800" b="1" i="1" kern="1200" dirty="0" smtClean="0">
              <a:solidFill>
                <a:srgbClr val="C00000"/>
              </a:solidFill>
              <a:latin typeface="標楷體"/>
              <a:ea typeface="標楷體"/>
            </a:rPr>
            <a:t>〤</a:t>
          </a:r>
          <a:r>
            <a:rPr lang="en-US" altLang="zh-TW" sz="2800" b="1" i="1" kern="1200" dirty="0" smtClean="0">
              <a:solidFill>
                <a:srgbClr val="C00000"/>
              </a:solidFill>
              <a:latin typeface="標楷體"/>
              <a:ea typeface="標楷體"/>
            </a:rPr>
            <a:t>)</a:t>
          </a:r>
          <a:r>
            <a:rPr lang="zh-TW" sz="2400" b="1" i="1" kern="1200" dirty="0" smtClean="0">
              <a:solidFill>
                <a:srgbClr val="C00000"/>
              </a:solidFill>
            </a:rPr>
            <a:t>不可以</a:t>
          </a:r>
          <a:r>
            <a:rPr lang="zh-TW" altLang="en-US" sz="2400" b="1" i="1" kern="1200" dirty="0" smtClean="0">
              <a:solidFill>
                <a:srgbClr val="C00000"/>
              </a:solidFill>
            </a:rPr>
            <a:t>！</a:t>
          </a:r>
          <a:r>
            <a:rPr lang="zh-TW" sz="2400" b="1" kern="1200" dirty="0" smtClean="0"/>
            <a:t>除有合理使用之情形（例如第</a:t>
          </a:r>
          <a:r>
            <a:rPr lang="en-US" sz="2400" b="1" kern="1200" dirty="0" smtClean="0"/>
            <a:t>55</a:t>
          </a:r>
          <a:r>
            <a:rPr lang="zh-TW" sz="2400" b="1" kern="1200" dirty="0" smtClean="0"/>
            <a:t>條）外，須事先取得授權或購買「公播版」之影碟。</a:t>
          </a:r>
          <a:endParaRPr lang="zh-TW" sz="2400" kern="1200" dirty="0"/>
        </a:p>
        <a:p>
          <a:pPr marL="228600" lvl="1" indent="-228600" algn="l" defTabSz="889000" rtl="0">
            <a:lnSpc>
              <a:spcPct val="90000"/>
            </a:lnSpc>
            <a:spcBef>
              <a:spcPct val="0"/>
            </a:spcBef>
            <a:spcAft>
              <a:spcPct val="20000"/>
            </a:spcAft>
            <a:buChar char="••"/>
          </a:pPr>
          <a:r>
            <a:rPr lang="zh-TW" altLang="en-US" sz="2000" b="1" kern="1200" dirty="0" smtClean="0"/>
            <a:t>因圖書館館內屬於供不特定多數人進出之場所，提供讀者閱聽將構成「公開上映」 。</a:t>
          </a:r>
          <a:endParaRPr lang="zh-TW" altLang="en-US" sz="2000" kern="1200" dirty="0"/>
        </a:p>
      </dsp:txBody>
      <dsp:txXfrm>
        <a:off x="0" y="3384382"/>
        <a:ext cx="8139112" cy="64595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5C51A8-3583-4A1F-B994-8222D1A30080}">
      <dsp:nvSpPr>
        <dsp:cNvPr id="0" name=""/>
        <dsp:cNvSpPr/>
      </dsp:nvSpPr>
      <dsp:spPr>
        <a:xfrm>
          <a:off x="0" y="0"/>
          <a:ext cx="7704856" cy="913106"/>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latin typeface="+mn-ea"/>
              <a:ea typeface="+mn-ea"/>
            </a:rPr>
            <a:t>Q10.</a:t>
          </a:r>
          <a:r>
            <a:rPr lang="zh-TW" sz="2000" b="1" kern="1200" dirty="0" smtClean="0">
              <a:latin typeface="+mn-ea"/>
              <a:ea typeface="+mn-ea"/>
            </a:rPr>
            <a:t>圖書館所購之「公播版」視聽資料光碟遺失或毀損，</a:t>
          </a:r>
          <a:r>
            <a:rPr lang="zh-TW" altLang="en-US" sz="2000" b="1" kern="1200" dirty="0" smtClean="0">
              <a:latin typeface="+mn-ea"/>
              <a:ea typeface="+mn-ea"/>
            </a:rPr>
            <a:t>可否</a:t>
          </a:r>
          <a:r>
            <a:rPr lang="zh-TW" sz="2000" b="1" kern="1200" dirty="0" smtClean="0">
              <a:latin typeface="+mn-ea"/>
              <a:ea typeface="+mn-ea"/>
            </a:rPr>
            <a:t>購置「家用版」替代，</a:t>
          </a:r>
          <a:r>
            <a:rPr lang="zh-TW" altLang="en-US" sz="2000" b="1" kern="1200" dirty="0" smtClean="0">
              <a:latin typeface="+mn-ea"/>
              <a:ea typeface="+mn-ea"/>
            </a:rPr>
            <a:t>且</a:t>
          </a:r>
          <a:r>
            <a:rPr lang="zh-TW" sz="2000" b="1" kern="1200" dirty="0" smtClean="0">
              <a:latin typeface="+mn-ea"/>
              <a:ea typeface="+mn-ea"/>
            </a:rPr>
            <a:t>原來「公播版」之權利義務不變嗎？</a:t>
          </a:r>
          <a:endParaRPr lang="zh-TW" sz="2000" b="1" kern="1200" dirty="0">
            <a:latin typeface="+mn-ea"/>
            <a:ea typeface="+mn-ea"/>
          </a:endParaRPr>
        </a:p>
      </dsp:txBody>
      <dsp:txXfrm>
        <a:off x="44574" y="44574"/>
        <a:ext cx="7615708" cy="823958"/>
      </dsp:txXfrm>
    </dsp:sp>
    <dsp:sp modelId="{1C186089-60A1-4257-B781-01421AAB2DE5}">
      <dsp:nvSpPr>
        <dsp:cNvPr id="0" name=""/>
        <dsp:cNvSpPr/>
      </dsp:nvSpPr>
      <dsp:spPr>
        <a:xfrm>
          <a:off x="0" y="936105"/>
          <a:ext cx="7704856" cy="1104480"/>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zh-TW" altLang="en-US" sz="1800" b="1" i="1" kern="1200" dirty="0" smtClean="0">
              <a:solidFill>
                <a:srgbClr val="FF0000"/>
              </a:solidFill>
              <a:latin typeface="標楷體"/>
              <a:ea typeface="標楷體"/>
            </a:rPr>
            <a:t>（〤）</a:t>
          </a:r>
          <a:r>
            <a:rPr lang="zh-TW" altLang="en-US" sz="1800" b="1" i="1" kern="1200" dirty="0" smtClean="0">
              <a:solidFill>
                <a:srgbClr val="FF0000"/>
              </a:solidFill>
            </a:rPr>
            <a:t>不可以！</a:t>
          </a:r>
          <a:r>
            <a:rPr lang="zh-TW" altLang="en-US" sz="1800" kern="1200" dirty="0" smtClean="0"/>
            <a:t>一般而言，「公播版」視聽影片係指得就該著作權商品進行公開上映，圖書館所購得「公播版」視聽影片之公開上映授權，應僅是針對該著作權商品，一旦該影片毀損或滅損，應再購入「公播版」補齊。</a:t>
          </a:r>
          <a:endParaRPr lang="zh-TW" altLang="en-US" sz="1800" kern="1200" dirty="0"/>
        </a:p>
      </dsp:txBody>
      <dsp:txXfrm>
        <a:off x="53916" y="990021"/>
        <a:ext cx="7597024" cy="996648"/>
      </dsp:txXfrm>
    </dsp:sp>
    <dsp:sp modelId="{AE7A91E7-E5DA-451B-AEE4-DB958EC3A3F3}">
      <dsp:nvSpPr>
        <dsp:cNvPr id="0" name=""/>
        <dsp:cNvSpPr/>
      </dsp:nvSpPr>
      <dsp:spPr>
        <a:xfrm>
          <a:off x="0" y="2232248"/>
          <a:ext cx="7704856" cy="975951"/>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altLang="en-US" sz="2200" b="1" kern="1200" dirty="0" smtClean="0">
              <a:latin typeface="+mn-ea"/>
              <a:ea typeface="+mn-ea"/>
            </a:rPr>
            <a:t>Ｑ</a:t>
          </a:r>
          <a:r>
            <a:rPr lang="en-US" altLang="zh-TW" sz="2200" b="1" kern="1200" dirty="0" smtClean="0">
              <a:latin typeface="+mn-ea"/>
              <a:ea typeface="+mn-ea"/>
            </a:rPr>
            <a:t>11.</a:t>
          </a:r>
          <a:r>
            <a:rPr lang="zh-TW" altLang="en-US" sz="2200" b="1" kern="1200" dirty="0" smtClean="0">
              <a:latin typeface="+mn-ea"/>
              <a:ea typeface="+mn-ea"/>
            </a:rPr>
            <a:t>圖書館可否以擔心館藏被讀者遺失或毀損為理由，先行複製一份，而將原件留存館內，以複製品外借？</a:t>
          </a:r>
          <a:endParaRPr lang="zh-TW" altLang="en-US" sz="2200" b="1" kern="1200" dirty="0">
            <a:latin typeface="+mn-ea"/>
            <a:ea typeface="+mn-ea"/>
          </a:endParaRPr>
        </a:p>
      </dsp:txBody>
      <dsp:txXfrm>
        <a:off x="47642" y="2279890"/>
        <a:ext cx="7609572" cy="880667"/>
      </dsp:txXfrm>
    </dsp:sp>
    <dsp:sp modelId="{EE1ACF6E-9D1D-457F-82D7-7F920798CB26}">
      <dsp:nvSpPr>
        <dsp:cNvPr id="0" name=""/>
        <dsp:cNvSpPr/>
      </dsp:nvSpPr>
      <dsp:spPr>
        <a:xfrm>
          <a:off x="0" y="3240361"/>
          <a:ext cx="7704856" cy="1104480"/>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zh-TW" altLang="en-US" sz="1800" b="1" i="1" kern="1200" dirty="0" smtClean="0">
              <a:solidFill>
                <a:srgbClr val="FF0000"/>
              </a:solidFill>
              <a:latin typeface="+mn-ea"/>
              <a:ea typeface="+mn-ea"/>
            </a:rPr>
            <a:t>（〤）不可以！</a:t>
          </a:r>
          <a:r>
            <a:rPr lang="zh-TW" altLang="en-US" sz="1800" kern="1200" dirty="0" smtClean="0">
              <a:latin typeface="+mn-ea"/>
              <a:ea typeface="+mn-ea"/>
            </a:rPr>
            <a:t>著作權商品與其他物品一樣，若遺失或毀損，應重新購買補齊，不能自行複製</a:t>
          </a:r>
          <a:r>
            <a:rPr lang="en-US" altLang="zh-TW" sz="1800" kern="1200" dirty="0" smtClean="0">
              <a:latin typeface="+mn-ea"/>
              <a:ea typeface="+mn-ea"/>
            </a:rPr>
            <a:t>(</a:t>
          </a:r>
          <a:r>
            <a:rPr lang="zh-TW" altLang="en-US" sz="1800" kern="1200" dirty="0" smtClean="0">
              <a:latin typeface="+mn-ea"/>
              <a:ea typeface="+mn-ea"/>
            </a:rPr>
            <a:t>除有第</a:t>
          </a:r>
          <a:r>
            <a:rPr lang="en-US" altLang="zh-TW" sz="1800" kern="1200" dirty="0" smtClean="0">
              <a:latin typeface="+mn-ea"/>
              <a:ea typeface="+mn-ea"/>
            </a:rPr>
            <a:t>48</a:t>
          </a:r>
          <a:r>
            <a:rPr lang="zh-TW" altLang="en-US" sz="1800" kern="1200" dirty="0" smtClean="0">
              <a:latin typeface="+mn-ea"/>
              <a:ea typeface="+mn-ea"/>
            </a:rPr>
            <a:t>條第</a:t>
          </a:r>
          <a:r>
            <a:rPr lang="en-US" altLang="zh-TW" sz="1800" kern="1200" dirty="0" smtClean="0">
              <a:latin typeface="+mn-ea"/>
              <a:ea typeface="+mn-ea"/>
            </a:rPr>
            <a:t>2</a:t>
          </a:r>
          <a:r>
            <a:rPr lang="zh-TW" altLang="en-US" sz="1800" kern="1200" dirty="0" smtClean="0">
              <a:latin typeface="+mn-ea"/>
              <a:ea typeface="+mn-ea"/>
            </a:rPr>
            <a:t>款規定保存資料之必要</a:t>
          </a:r>
          <a:r>
            <a:rPr lang="en-US" altLang="zh-TW" sz="1800" kern="1200" dirty="0" smtClean="0">
              <a:latin typeface="+mn-ea"/>
              <a:ea typeface="+mn-ea"/>
            </a:rPr>
            <a:t>)</a:t>
          </a:r>
          <a:r>
            <a:rPr lang="zh-TW" altLang="en-US" sz="1800" kern="1200" dirty="0" smtClean="0">
              <a:latin typeface="+mn-ea"/>
              <a:ea typeface="+mn-ea"/>
            </a:rPr>
            <a:t>，以免影響著作財產權人之市場利益。</a:t>
          </a:r>
          <a:endParaRPr lang="zh-TW" altLang="en-US" sz="1800" kern="1200" dirty="0">
            <a:latin typeface="+mn-ea"/>
            <a:ea typeface="+mn-ea"/>
          </a:endParaRPr>
        </a:p>
      </dsp:txBody>
      <dsp:txXfrm>
        <a:off x="53916" y="3294277"/>
        <a:ext cx="7597024" cy="9966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654DB-3DD6-4AF4-852D-5584B1BB35FC}">
      <dsp:nvSpPr>
        <dsp:cNvPr id="0" name=""/>
        <dsp:cNvSpPr/>
      </dsp:nvSpPr>
      <dsp:spPr>
        <a:xfrm rot="5400000">
          <a:off x="4875182" y="-2149368"/>
          <a:ext cx="538079" cy="4841621"/>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詩、詞、散文、小說、劇本、學術論文、演講</a:t>
          </a:r>
          <a:endParaRPr lang="zh-TW" altLang="en-US" sz="1800" kern="1200" dirty="0"/>
        </a:p>
      </dsp:txBody>
      <dsp:txXfrm rot="-5400000">
        <a:off x="2723412" y="28669"/>
        <a:ext cx="4815354" cy="485545"/>
      </dsp:txXfrm>
    </dsp:sp>
    <dsp:sp modelId="{D1DD63C8-32E1-44C4-9A36-4B22A815E4B6}">
      <dsp:nvSpPr>
        <dsp:cNvPr id="0" name=""/>
        <dsp:cNvSpPr/>
      </dsp:nvSpPr>
      <dsp:spPr>
        <a:xfrm>
          <a:off x="0" y="43140"/>
          <a:ext cx="2723411" cy="456603"/>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語文著作</a:t>
          </a:r>
          <a:endParaRPr lang="zh-TW" altLang="en-US" sz="2100" kern="1200" dirty="0"/>
        </a:p>
      </dsp:txBody>
      <dsp:txXfrm>
        <a:off x="22290" y="65430"/>
        <a:ext cx="2678831" cy="412023"/>
      </dsp:txXfrm>
    </dsp:sp>
    <dsp:sp modelId="{BE130A4B-AD31-409B-8471-93F6AA8A8518}">
      <dsp:nvSpPr>
        <dsp:cNvPr id="0" name=""/>
        <dsp:cNvSpPr/>
      </dsp:nvSpPr>
      <dsp:spPr>
        <a:xfrm rot="5400000">
          <a:off x="4966609" y="-1631563"/>
          <a:ext cx="365282" cy="4846353"/>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歌詞、曲譜</a:t>
          </a:r>
          <a:endParaRPr lang="zh-TW" altLang="en-US" sz="1800" kern="1200" dirty="0"/>
        </a:p>
      </dsp:txBody>
      <dsp:txXfrm rot="-5400000">
        <a:off x="2726074" y="626804"/>
        <a:ext cx="4828521" cy="329618"/>
      </dsp:txXfrm>
    </dsp:sp>
    <dsp:sp modelId="{05A4147A-4F92-4618-8A6C-FABF49D92DF1}">
      <dsp:nvSpPr>
        <dsp:cNvPr id="0" name=""/>
        <dsp:cNvSpPr/>
      </dsp:nvSpPr>
      <dsp:spPr>
        <a:xfrm>
          <a:off x="0" y="563311"/>
          <a:ext cx="2726074" cy="456603"/>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音樂著作</a:t>
          </a:r>
          <a:endParaRPr lang="zh-TW" altLang="en-US" sz="2100" kern="1200" dirty="0"/>
        </a:p>
      </dsp:txBody>
      <dsp:txXfrm>
        <a:off x="22290" y="585601"/>
        <a:ext cx="2681494" cy="412023"/>
      </dsp:txXfrm>
    </dsp:sp>
    <dsp:sp modelId="{41F3CE6F-3764-4970-9CD2-6D4114E7EF83}">
      <dsp:nvSpPr>
        <dsp:cNvPr id="0" name=""/>
        <dsp:cNvSpPr/>
      </dsp:nvSpPr>
      <dsp:spPr>
        <a:xfrm rot="5400000">
          <a:off x="4966609" y="-1152130"/>
          <a:ext cx="365282" cy="4846353"/>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舞蹈、歌劇、話劇</a:t>
          </a:r>
          <a:endParaRPr lang="zh-TW" altLang="en-US" sz="1800" kern="1200" dirty="0"/>
        </a:p>
      </dsp:txBody>
      <dsp:txXfrm rot="-5400000">
        <a:off x="2726074" y="1106237"/>
        <a:ext cx="4828521" cy="329618"/>
      </dsp:txXfrm>
    </dsp:sp>
    <dsp:sp modelId="{DEE74DC3-1989-4802-B972-93EED557A8D6}">
      <dsp:nvSpPr>
        <dsp:cNvPr id="0" name=""/>
        <dsp:cNvSpPr/>
      </dsp:nvSpPr>
      <dsp:spPr>
        <a:xfrm>
          <a:off x="0" y="1042745"/>
          <a:ext cx="2726074" cy="456603"/>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戲劇、舞蹈著作</a:t>
          </a:r>
          <a:endParaRPr lang="zh-TW" altLang="en-US" sz="2100" kern="1200" dirty="0"/>
        </a:p>
      </dsp:txBody>
      <dsp:txXfrm>
        <a:off x="22290" y="1065035"/>
        <a:ext cx="2681494" cy="412023"/>
      </dsp:txXfrm>
    </dsp:sp>
    <dsp:sp modelId="{3A2DAF11-8F2B-4581-B177-78BB926D1912}">
      <dsp:nvSpPr>
        <dsp:cNvPr id="0" name=""/>
        <dsp:cNvSpPr/>
      </dsp:nvSpPr>
      <dsp:spPr>
        <a:xfrm rot="5400000">
          <a:off x="4966609" y="-672696"/>
          <a:ext cx="365282" cy="4846353"/>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mn-ea"/>
            </a:rPr>
            <a:t>繪畫、漫畫、連環圖</a:t>
          </a:r>
          <a:r>
            <a:rPr lang="en-US" altLang="zh-TW" sz="1600" kern="1200" dirty="0" smtClean="0">
              <a:latin typeface="+mn-ea"/>
            </a:rPr>
            <a:t>(</a:t>
          </a:r>
          <a:r>
            <a:rPr lang="zh-TW" altLang="en-US" sz="1600" kern="1200" dirty="0" smtClean="0">
              <a:latin typeface="+mn-ea"/>
            </a:rPr>
            <a:t>卡通</a:t>
          </a:r>
          <a:r>
            <a:rPr lang="en-US" altLang="zh-TW" sz="1600" kern="1200" dirty="0" smtClean="0">
              <a:latin typeface="+mn-ea"/>
            </a:rPr>
            <a:t>)</a:t>
          </a:r>
          <a:r>
            <a:rPr lang="zh-TW" altLang="en-US" sz="1600" kern="1200" dirty="0" smtClean="0">
              <a:latin typeface="+mn-ea"/>
            </a:rPr>
            <a:t>、素描、書法、字型繪畫、雕塑、美術工藝品</a:t>
          </a:r>
          <a:endParaRPr lang="zh-TW" altLang="en-US" sz="1600" kern="1200" dirty="0"/>
        </a:p>
      </dsp:txBody>
      <dsp:txXfrm rot="-5400000">
        <a:off x="2726074" y="1585671"/>
        <a:ext cx="4828521" cy="329618"/>
      </dsp:txXfrm>
    </dsp:sp>
    <dsp:sp modelId="{FE8EDCC1-6270-44D4-BDE7-A918DE4EDB04}">
      <dsp:nvSpPr>
        <dsp:cNvPr id="0" name=""/>
        <dsp:cNvSpPr/>
      </dsp:nvSpPr>
      <dsp:spPr>
        <a:xfrm>
          <a:off x="0" y="1522178"/>
          <a:ext cx="2726074" cy="456603"/>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美術著作</a:t>
          </a:r>
          <a:endParaRPr lang="zh-TW" altLang="en-US" sz="2100" kern="1200" dirty="0"/>
        </a:p>
      </dsp:txBody>
      <dsp:txXfrm>
        <a:off x="22290" y="1544468"/>
        <a:ext cx="2681494" cy="412023"/>
      </dsp:txXfrm>
    </dsp:sp>
    <dsp:sp modelId="{A20E5E48-A8A1-4E63-8139-94B9A35242C2}">
      <dsp:nvSpPr>
        <dsp:cNvPr id="0" name=""/>
        <dsp:cNvSpPr/>
      </dsp:nvSpPr>
      <dsp:spPr>
        <a:xfrm rot="5400000">
          <a:off x="4966609" y="-193263"/>
          <a:ext cx="365282" cy="4846353"/>
        </a:xfrm>
        <a:prstGeom prst="round2SameRect">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照片、幻燈片</a:t>
          </a:r>
          <a:endParaRPr lang="zh-TW" altLang="en-US" sz="1800" kern="1200" dirty="0"/>
        </a:p>
      </dsp:txBody>
      <dsp:txXfrm rot="-5400000">
        <a:off x="2726074" y="2065104"/>
        <a:ext cx="4828521" cy="329618"/>
      </dsp:txXfrm>
    </dsp:sp>
    <dsp:sp modelId="{3D6AFC59-2ACE-4B44-B46A-BD8BD4A46A78}">
      <dsp:nvSpPr>
        <dsp:cNvPr id="0" name=""/>
        <dsp:cNvSpPr/>
      </dsp:nvSpPr>
      <dsp:spPr>
        <a:xfrm>
          <a:off x="0" y="2001611"/>
          <a:ext cx="2726074" cy="456603"/>
        </a:xfrm>
        <a:prstGeom prst="roundRect">
          <a:avLst/>
        </a:prstGeom>
        <a:gradFill rotWithShape="0">
          <a:gsLst>
            <a:gs pos="0">
              <a:schemeClr val="accent6">
                <a:hueOff val="0"/>
                <a:satOff val="0"/>
                <a:lumOff val="0"/>
                <a:alphaOff val="0"/>
                <a:tint val="0"/>
              </a:schemeClr>
            </a:gs>
            <a:gs pos="44000">
              <a:schemeClr val="accent6">
                <a:hueOff val="0"/>
                <a:satOff val="0"/>
                <a:lumOff val="0"/>
                <a:alphaOff val="0"/>
                <a:tint val="60000"/>
                <a:satMod val="120000"/>
              </a:schemeClr>
            </a:gs>
            <a:gs pos="100000">
              <a:schemeClr val="accent6">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攝影著作</a:t>
          </a:r>
          <a:endParaRPr lang="zh-TW" altLang="en-US" sz="2100" kern="1200" dirty="0"/>
        </a:p>
      </dsp:txBody>
      <dsp:txXfrm>
        <a:off x="22290" y="2023901"/>
        <a:ext cx="2681494" cy="412023"/>
      </dsp:txXfrm>
    </dsp:sp>
    <dsp:sp modelId="{2493A5B6-C97A-4EC9-B443-90177D17DDF0}">
      <dsp:nvSpPr>
        <dsp:cNvPr id="0" name=""/>
        <dsp:cNvSpPr/>
      </dsp:nvSpPr>
      <dsp:spPr>
        <a:xfrm rot="5400000">
          <a:off x="4966609" y="286169"/>
          <a:ext cx="365282" cy="4846353"/>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地圖、科技或工程設計圖、圖表</a:t>
          </a:r>
          <a:endParaRPr lang="zh-TW" altLang="en-US" sz="1800" kern="1200" dirty="0"/>
        </a:p>
      </dsp:txBody>
      <dsp:txXfrm rot="-5400000">
        <a:off x="2726074" y="2544536"/>
        <a:ext cx="4828521" cy="329618"/>
      </dsp:txXfrm>
    </dsp:sp>
    <dsp:sp modelId="{BBD62E72-7786-486C-A2C6-F42DA1AE9526}">
      <dsp:nvSpPr>
        <dsp:cNvPr id="0" name=""/>
        <dsp:cNvSpPr/>
      </dsp:nvSpPr>
      <dsp:spPr>
        <a:xfrm>
          <a:off x="0" y="2481045"/>
          <a:ext cx="2726074" cy="456603"/>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圖形著作</a:t>
          </a:r>
          <a:endParaRPr lang="zh-TW" altLang="en-US" sz="2100" kern="1200" dirty="0"/>
        </a:p>
      </dsp:txBody>
      <dsp:txXfrm>
        <a:off x="22290" y="2503335"/>
        <a:ext cx="2681494" cy="412023"/>
      </dsp:txXfrm>
    </dsp:sp>
    <dsp:sp modelId="{2454FAB4-3C7B-4A06-8947-6EF8957D0BCD}">
      <dsp:nvSpPr>
        <dsp:cNvPr id="0" name=""/>
        <dsp:cNvSpPr/>
      </dsp:nvSpPr>
      <dsp:spPr>
        <a:xfrm rot="5400000">
          <a:off x="4966609" y="765603"/>
          <a:ext cx="365282" cy="4846353"/>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電影、錄影、電腦螢幕顯示之影像</a:t>
          </a:r>
          <a:endParaRPr lang="zh-TW" altLang="en-US" sz="1800" kern="1200" dirty="0"/>
        </a:p>
      </dsp:txBody>
      <dsp:txXfrm rot="-5400000">
        <a:off x="2726074" y="3023970"/>
        <a:ext cx="4828521" cy="329618"/>
      </dsp:txXfrm>
    </dsp:sp>
    <dsp:sp modelId="{BBB77646-B431-4C31-AADF-832FEB9A4F83}">
      <dsp:nvSpPr>
        <dsp:cNvPr id="0" name=""/>
        <dsp:cNvSpPr/>
      </dsp:nvSpPr>
      <dsp:spPr>
        <a:xfrm>
          <a:off x="0" y="2960478"/>
          <a:ext cx="2726074" cy="456603"/>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視聽著作</a:t>
          </a:r>
          <a:endParaRPr lang="zh-TW" altLang="en-US" sz="2100" kern="1200" dirty="0"/>
        </a:p>
      </dsp:txBody>
      <dsp:txXfrm>
        <a:off x="22290" y="2982768"/>
        <a:ext cx="2681494" cy="412023"/>
      </dsp:txXfrm>
    </dsp:sp>
    <dsp:sp modelId="{4BB18FEB-1535-41B8-A0B5-077488D78841}">
      <dsp:nvSpPr>
        <dsp:cNvPr id="0" name=""/>
        <dsp:cNvSpPr/>
      </dsp:nvSpPr>
      <dsp:spPr>
        <a:xfrm rot="5400000">
          <a:off x="4966609" y="1245036"/>
          <a:ext cx="365282" cy="4846353"/>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音樂</a:t>
          </a:r>
          <a:r>
            <a:rPr lang="en-US" altLang="zh-TW" sz="1800" kern="1200" dirty="0" smtClean="0">
              <a:latin typeface="+mn-ea"/>
            </a:rPr>
            <a:t>CD</a:t>
          </a:r>
          <a:r>
            <a:rPr lang="zh-TW" altLang="en-US" sz="1800" kern="1200" dirty="0" smtClean="0">
              <a:latin typeface="+mn-ea"/>
            </a:rPr>
            <a:t>、卡帶</a:t>
          </a:r>
          <a:endParaRPr lang="zh-TW" altLang="en-US" sz="1800" kern="1200" dirty="0"/>
        </a:p>
      </dsp:txBody>
      <dsp:txXfrm rot="-5400000">
        <a:off x="2726074" y="3503403"/>
        <a:ext cx="4828521" cy="329618"/>
      </dsp:txXfrm>
    </dsp:sp>
    <dsp:sp modelId="{8621EB4A-9860-4F3E-8077-548CBD3AEFBE}">
      <dsp:nvSpPr>
        <dsp:cNvPr id="0" name=""/>
        <dsp:cNvSpPr/>
      </dsp:nvSpPr>
      <dsp:spPr>
        <a:xfrm>
          <a:off x="0" y="3439912"/>
          <a:ext cx="2726074" cy="456603"/>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錄音著作</a:t>
          </a:r>
          <a:endParaRPr lang="zh-TW" altLang="en-US" sz="2100" kern="1200" dirty="0"/>
        </a:p>
      </dsp:txBody>
      <dsp:txXfrm>
        <a:off x="22290" y="3462202"/>
        <a:ext cx="2681494" cy="412023"/>
      </dsp:txXfrm>
    </dsp:sp>
    <dsp:sp modelId="{3AC6DB96-5A52-4EFA-8A57-1AB35BCFF28E}">
      <dsp:nvSpPr>
        <dsp:cNvPr id="0" name=""/>
        <dsp:cNvSpPr/>
      </dsp:nvSpPr>
      <dsp:spPr>
        <a:xfrm rot="5400000">
          <a:off x="4966609" y="1724470"/>
          <a:ext cx="365282" cy="4846353"/>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mn-ea"/>
            </a:rPr>
            <a:t>建築物、建築模型、建築設計圖</a:t>
          </a:r>
          <a:endParaRPr lang="zh-TW" altLang="en-US" sz="1800" kern="1200" dirty="0"/>
        </a:p>
      </dsp:txBody>
      <dsp:txXfrm rot="-5400000">
        <a:off x="2726074" y="3982837"/>
        <a:ext cx="4828521" cy="329618"/>
      </dsp:txXfrm>
    </dsp:sp>
    <dsp:sp modelId="{CD348CC1-180E-4660-B6D4-985543E43EAD}">
      <dsp:nvSpPr>
        <dsp:cNvPr id="0" name=""/>
        <dsp:cNvSpPr/>
      </dsp:nvSpPr>
      <dsp:spPr>
        <a:xfrm>
          <a:off x="0" y="3919345"/>
          <a:ext cx="2726074" cy="456603"/>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建築著作</a:t>
          </a:r>
          <a:endParaRPr lang="zh-TW" altLang="en-US" sz="2100" kern="1200" dirty="0"/>
        </a:p>
      </dsp:txBody>
      <dsp:txXfrm>
        <a:off x="22290" y="3941635"/>
        <a:ext cx="2681494" cy="412023"/>
      </dsp:txXfrm>
    </dsp:sp>
    <dsp:sp modelId="{1CC7B446-6A6F-4C38-89DA-5EC7832162CA}">
      <dsp:nvSpPr>
        <dsp:cNvPr id="0" name=""/>
        <dsp:cNvSpPr/>
      </dsp:nvSpPr>
      <dsp:spPr>
        <a:xfrm rot="5400000">
          <a:off x="4966609" y="2203903"/>
          <a:ext cx="365282" cy="4846353"/>
        </a:xfrm>
        <a:prstGeom prst="round2SameRect">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latin typeface="+mn-ea"/>
            </a:rPr>
            <a:t>直接或間接使電腦產生一定結果為目的所組成之指令組合。</a:t>
          </a:r>
          <a:endParaRPr lang="zh-TW" altLang="en-US" sz="1400" kern="1200" dirty="0"/>
        </a:p>
      </dsp:txBody>
      <dsp:txXfrm rot="-5400000">
        <a:off x="2726074" y="4462270"/>
        <a:ext cx="4828521" cy="329618"/>
      </dsp:txXfrm>
    </dsp:sp>
    <dsp:sp modelId="{6CBD451A-1A35-4AE0-994D-4E236E65EA1C}">
      <dsp:nvSpPr>
        <dsp:cNvPr id="0" name=""/>
        <dsp:cNvSpPr/>
      </dsp:nvSpPr>
      <dsp:spPr>
        <a:xfrm>
          <a:off x="0" y="4398778"/>
          <a:ext cx="2726074" cy="456603"/>
        </a:xfrm>
        <a:prstGeom prst="roundRect">
          <a:avLst/>
        </a:prstGeom>
        <a:gradFill rotWithShape="0">
          <a:gsLst>
            <a:gs pos="0">
              <a:schemeClr val="accent6">
                <a:hueOff val="0"/>
                <a:satOff val="0"/>
                <a:lumOff val="0"/>
                <a:alphaOff val="0"/>
                <a:tint val="0"/>
              </a:schemeClr>
            </a:gs>
            <a:gs pos="44000">
              <a:schemeClr val="accent6">
                <a:hueOff val="0"/>
                <a:satOff val="0"/>
                <a:lumOff val="0"/>
                <a:alphaOff val="0"/>
                <a:tint val="60000"/>
                <a:satMod val="120000"/>
              </a:schemeClr>
            </a:gs>
            <a:gs pos="100000">
              <a:schemeClr val="accent6">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zh-TW" altLang="en-US" sz="2100" kern="1200" dirty="0" smtClean="0"/>
            <a:t>電腦程式著作</a:t>
          </a:r>
          <a:endParaRPr lang="zh-TW" altLang="en-US" sz="2100" kern="1200" dirty="0"/>
        </a:p>
      </dsp:txBody>
      <dsp:txXfrm>
        <a:off x="22290" y="4421068"/>
        <a:ext cx="2681494" cy="4120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FB940-482B-4410-BAB0-A3E68B94B723}">
      <dsp:nvSpPr>
        <dsp:cNvPr id="0" name=""/>
        <dsp:cNvSpPr/>
      </dsp:nvSpPr>
      <dsp:spPr>
        <a:xfrm rot="5400000">
          <a:off x="4570077" y="-1794681"/>
          <a:ext cx="1180740" cy="4856892"/>
        </a:xfrm>
        <a:prstGeom prst="round2Same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t>就原著作加以改作之創作</a:t>
          </a:r>
          <a:endParaRPr lang="zh-TW" altLang="en-US" sz="1800" b="1" kern="1200" dirty="0"/>
        </a:p>
        <a:p>
          <a:pPr marL="171450" lvl="1" indent="-171450" algn="l" defTabSz="711200">
            <a:lnSpc>
              <a:spcPct val="90000"/>
            </a:lnSpc>
            <a:spcBef>
              <a:spcPct val="0"/>
            </a:spcBef>
            <a:spcAft>
              <a:spcPct val="15000"/>
            </a:spcAft>
            <a:buChar char="••"/>
          </a:pPr>
          <a:r>
            <a:rPr lang="zh-TW" altLang="en-US" sz="1600" kern="1200" dirty="0" smtClean="0"/>
            <a:t>例如：將英文小說哈利波特翻譯成中文、將小說達文西密碼翻拍成電影、改編歌曲嘲諷時事等</a:t>
          </a:r>
          <a:endParaRPr lang="zh-TW" altLang="en-US" sz="1600" kern="1200" dirty="0"/>
        </a:p>
      </dsp:txBody>
      <dsp:txXfrm rot="-5400000">
        <a:off x="2732002" y="101033"/>
        <a:ext cx="4799253" cy="1065462"/>
      </dsp:txXfrm>
    </dsp:sp>
    <dsp:sp modelId="{65C92CED-5D6F-47DD-9EB5-460FCF8D47BF}">
      <dsp:nvSpPr>
        <dsp:cNvPr id="0" name=""/>
        <dsp:cNvSpPr/>
      </dsp:nvSpPr>
      <dsp:spPr>
        <a:xfrm>
          <a:off x="0" y="1914"/>
          <a:ext cx="2732001" cy="1263699"/>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衍生著作</a:t>
          </a:r>
          <a:r>
            <a:rPr lang="en-US" altLang="zh-TW" sz="2800" kern="1200" dirty="0" smtClean="0">
              <a:latin typeface="微軟正黑體" pitchFamily="34" charset="-120"/>
              <a:ea typeface="微軟正黑體" pitchFamily="34" charset="-120"/>
            </a:rPr>
            <a:t>(§6)</a:t>
          </a:r>
          <a:endParaRPr lang="zh-TW" altLang="en-US" sz="2800" kern="1200" dirty="0"/>
        </a:p>
      </dsp:txBody>
      <dsp:txXfrm>
        <a:off x="61689" y="63603"/>
        <a:ext cx="2608623" cy="1140321"/>
      </dsp:txXfrm>
    </dsp:sp>
    <dsp:sp modelId="{007D5134-556A-4A7E-8CCC-465AF9A387BD}">
      <dsp:nvSpPr>
        <dsp:cNvPr id="0" name=""/>
        <dsp:cNvSpPr/>
      </dsp:nvSpPr>
      <dsp:spPr>
        <a:xfrm rot="5400000">
          <a:off x="4600815" y="-467796"/>
          <a:ext cx="1119264" cy="4856892"/>
        </a:xfrm>
        <a:prstGeom prst="round2SameRect">
          <a:avLst/>
        </a:prstGeom>
        <a:solidFill>
          <a:schemeClr val="accent2">
            <a:tint val="40000"/>
            <a:alpha val="90000"/>
            <a:hueOff val="2512910"/>
            <a:satOff val="-2189"/>
            <a:lumOff val="-3"/>
            <a:alphaOff val="0"/>
          </a:schemeClr>
        </a:solidFill>
        <a:ln w="15875"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t>就資料之選擇及編排具有創作性之創作</a:t>
          </a:r>
          <a:endParaRPr lang="zh-TW" altLang="en-US" sz="1800" b="1" kern="1200" dirty="0"/>
        </a:p>
        <a:p>
          <a:pPr marL="171450" lvl="1" indent="-171450" algn="l" defTabSz="711200">
            <a:lnSpc>
              <a:spcPct val="90000"/>
            </a:lnSpc>
            <a:spcBef>
              <a:spcPct val="0"/>
            </a:spcBef>
            <a:spcAft>
              <a:spcPct val="15000"/>
            </a:spcAft>
            <a:buChar char="••"/>
          </a:pPr>
          <a:r>
            <a:rPr lang="zh-TW" altLang="en-US" sz="1600" kern="1200" dirty="0" smtClean="0"/>
            <a:t>例如：論文集、百科全書</a:t>
          </a:r>
          <a:r>
            <a:rPr lang="zh-TW" altLang="en-US" sz="1400" kern="1200" dirty="0" smtClean="0"/>
            <a:t>。</a:t>
          </a:r>
          <a:endParaRPr lang="zh-TW" altLang="en-US" sz="1400" kern="1200" dirty="0"/>
        </a:p>
      </dsp:txBody>
      <dsp:txXfrm rot="-5400000">
        <a:off x="2732001" y="1455656"/>
        <a:ext cx="4802254" cy="1009988"/>
      </dsp:txXfrm>
    </dsp:sp>
    <dsp:sp modelId="{2A5680E4-6B3A-4A80-8DA4-6C27CB91CE0C}">
      <dsp:nvSpPr>
        <dsp:cNvPr id="0" name=""/>
        <dsp:cNvSpPr/>
      </dsp:nvSpPr>
      <dsp:spPr>
        <a:xfrm>
          <a:off x="0" y="1328799"/>
          <a:ext cx="2732001" cy="1263699"/>
        </a:xfrm>
        <a:prstGeom prst="roundRect">
          <a:avLst/>
        </a:prstGeom>
        <a:solidFill>
          <a:schemeClr val="accent2">
            <a:hueOff val="2340759"/>
            <a:satOff val="-2919"/>
            <a:lumOff val="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編輯著作</a:t>
          </a:r>
          <a:r>
            <a:rPr lang="en-US" altLang="zh-TW" sz="2800" kern="1200" dirty="0" smtClean="0">
              <a:latin typeface="微軟正黑體" pitchFamily="34" charset="-120"/>
              <a:ea typeface="微軟正黑體" pitchFamily="34" charset="-120"/>
            </a:rPr>
            <a:t>(§7)</a:t>
          </a:r>
          <a:endParaRPr lang="zh-TW" altLang="en-US" sz="2800" kern="1200" dirty="0"/>
        </a:p>
      </dsp:txBody>
      <dsp:txXfrm>
        <a:off x="61689" y="1390488"/>
        <a:ext cx="2608623" cy="1140321"/>
      </dsp:txXfrm>
    </dsp:sp>
    <dsp:sp modelId="{40DCC81F-29CF-4A4A-9B2C-3EF8F260762F}">
      <dsp:nvSpPr>
        <dsp:cNvPr id="0" name=""/>
        <dsp:cNvSpPr/>
      </dsp:nvSpPr>
      <dsp:spPr>
        <a:xfrm rot="5400000">
          <a:off x="4559548" y="859088"/>
          <a:ext cx="1201798" cy="4856892"/>
        </a:xfrm>
        <a:prstGeom prst="round2SameRect">
          <a:avLst/>
        </a:prstGeom>
        <a:solidFill>
          <a:schemeClr val="accent2">
            <a:tint val="40000"/>
            <a:alpha val="90000"/>
            <a:hueOff val="5025821"/>
            <a:satOff val="-4378"/>
            <a:lumOff val="-6"/>
            <a:alphaOff val="0"/>
          </a:schemeClr>
        </a:solidFill>
        <a:ln w="15875"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TW" altLang="en-US" sz="1800" b="1" kern="1200" dirty="0" smtClean="0"/>
            <a:t>二人以上共同完成，且各人之創作不能分離者</a:t>
          </a:r>
          <a:endParaRPr lang="zh-TW" altLang="en-US" sz="1800" b="1" kern="1200" dirty="0"/>
        </a:p>
        <a:p>
          <a:pPr marL="171450" lvl="1" indent="-171450" algn="l" defTabSz="711200">
            <a:lnSpc>
              <a:spcPct val="90000"/>
            </a:lnSpc>
            <a:spcBef>
              <a:spcPct val="0"/>
            </a:spcBef>
            <a:spcAft>
              <a:spcPct val="15000"/>
            </a:spcAft>
            <a:buChar char="••"/>
          </a:pPr>
          <a:r>
            <a:rPr lang="zh-TW" altLang="en-US" sz="1600" kern="1200" dirty="0" smtClean="0"/>
            <a:t>例如：兩人共編一首樂曲、共作一份期末報告</a:t>
          </a:r>
          <a:endParaRPr lang="zh-TW" altLang="en-US" sz="1600" kern="1200" dirty="0"/>
        </a:p>
      </dsp:txBody>
      <dsp:txXfrm rot="-5400000">
        <a:off x="2732002" y="2745302"/>
        <a:ext cx="4798225" cy="1084464"/>
      </dsp:txXfrm>
    </dsp:sp>
    <dsp:sp modelId="{68A63811-A30E-47A9-AC1A-15ACAE9897C1}">
      <dsp:nvSpPr>
        <dsp:cNvPr id="0" name=""/>
        <dsp:cNvSpPr/>
      </dsp:nvSpPr>
      <dsp:spPr>
        <a:xfrm>
          <a:off x="0" y="2655684"/>
          <a:ext cx="2732001" cy="1263699"/>
        </a:xfrm>
        <a:prstGeom prst="roundRect">
          <a:avLst/>
        </a:prstGeom>
        <a:solidFill>
          <a:schemeClr val="accent2">
            <a:hueOff val="4681519"/>
            <a:satOff val="-5839"/>
            <a:lumOff val="13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t>共同著作</a:t>
          </a:r>
          <a:r>
            <a:rPr lang="en-US" altLang="zh-TW" sz="2800" kern="1200" dirty="0" smtClean="0">
              <a:latin typeface="微軟正黑體" pitchFamily="34" charset="-120"/>
              <a:ea typeface="微軟正黑體" pitchFamily="34" charset="-120"/>
            </a:rPr>
            <a:t>(§8)</a:t>
          </a:r>
          <a:endParaRPr lang="zh-TW" altLang="en-US" sz="2800" kern="1200" dirty="0"/>
        </a:p>
      </dsp:txBody>
      <dsp:txXfrm>
        <a:off x="61689" y="2717373"/>
        <a:ext cx="2608623" cy="11403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291544-DB2F-41B9-8CF7-5BE3062724CB}">
      <dsp:nvSpPr>
        <dsp:cNvPr id="0" name=""/>
        <dsp:cNvSpPr/>
      </dsp:nvSpPr>
      <dsp:spPr>
        <a:xfrm>
          <a:off x="0" y="0"/>
          <a:ext cx="7408862" cy="121680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1346200" lvl="0" indent="-1346200" algn="l" defTabSz="1244600">
            <a:lnSpc>
              <a:spcPct val="90000"/>
            </a:lnSpc>
            <a:spcBef>
              <a:spcPct val="0"/>
            </a:spcBef>
            <a:spcAft>
              <a:spcPct val="35000"/>
            </a:spcAft>
          </a:pPr>
          <a:r>
            <a:rPr lang="zh-TW" altLang="en-US" sz="2800" kern="1200" dirty="0" smtClean="0"/>
            <a:t>著作權：指因著作完成所生之</a:t>
          </a:r>
          <a:r>
            <a:rPr lang="zh-TW" altLang="en-US" sz="2800" b="1" kern="1200" dirty="0" smtClean="0"/>
            <a:t>著作人格權</a:t>
          </a:r>
          <a:r>
            <a:rPr lang="zh-TW" altLang="en-US" sz="2800" kern="1200" dirty="0" smtClean="0"/>
            <a:t>及</a:t>
          </a:r>
          <a:r>
            <a:rPr lang="zh-TW" altLang="en-US" sz="2800" b="1" kern="1200" dirty="0" smtClean="0"/>
            <a:t>著作財產權</a:t>
          </a:r>
          <a:endParaRPr lang="zh-TW" altLang="en-US" sz="2800" b="1" kern="1200" dirty="0"/>
        </a:p>
      </dsp:txBody>
      <dsp:txXfrm>
        <a:off x="59399" y="59399"/>
        <a:ext cx="7290064" cy="1098002"/>
      </dsp:txXfrm>
    </dsp:sp>
    <dsp:sp modelId="{D6FD2360-4842-4FA5-8451-E4D18AA4706B}">
      <dsp:nvSpPr>
        <dsp:cNvPr id="0" name=""/>
        <dsp:cNvSpPr/>
      </dsp:nvSpPr>
      <dsp:spPr>
        <a:xfrm>
          <a:off x="0" y="1313022"/>
          <a:ext cx="7408862" cy="1999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kern="1200" dirty="0" smtClean="0"/>
            <a:t>原則：著作人享有著作人格權及著作財產權</a:t>
          </a:r>
          <a:endParaRPr lang="zh-TW" altLang="en-US" sz="2400" kern="1200" dirty="0"/>
        </a:p>
        <a:p>
          <a:pPr marL="228600" lvl="1" indent="-228600" algn="l" defTabSz="1066800">
            <a:lnSpc>
              <a:spcPct val="90000"/>
            </a:lnSpc>
            <a:spcBef>
              <a:spcPct val="0"/>
            </a:spcBef>
            <a:spcAft>
              <a:spcPct val="20000"/>
            </a:spcAft>
            <a:buChar char="••"/>
          </a:pPr>
          <a:r>
            <a:rPr lang="zh-TW" altLang="en-US" sz="2400" kern="1200" dirty="0" smtClean="0"/>
            <a:t>例外：由著作人以外之人享有著作財產權</a:t>
          </a:r>
          <a:endParaRPr lang="zh-TW" altLang="en-US" sz="2400" kern="1200" dirty="0"/>
        </a:p>
        <a:p>
          <a:pPr marL="457200" lvl="2" indent="-228600" algn="l" defTabSz="889000">
            <a:lnSpc>
              <a:spcPct val="90000"/>
            </a:lnSpc>
            <a:spcBef>
              <a:spcPct val="0"/>
            </a:spcBef>
            <a:spcAft>
              <a:spcPct val="20000"/>
            </a:spcAft>
            <a:buChar char="••"/>
          </a:pPr>
          <a:r>
            <a:rPr lang="zh-TW" altLang="en-US" sz="2000" kern="1200" dirty="0" smtClean="0">
              <a:solidFill>
                <a:srgbClr val="0D24D1"/>
              </a:solidFill>
            </a:rPr>
            <a:t>例如：職務上完成之著作、出資聘人完成之著作、著作財產權之讓與</a:t>
          </a:r>
          <a:endParaRPr lang="zh-TW" altLang="en-US" sz="2000" kern="1200" dirty="0">
            <a:solidFill>
              <a:srgbClr val="0D24D1"/>
            </a:solidFill>
          </a:endParaRPr>
        </a:p>
      </dsp:txBody>
      <dsp:txXfrm>
        <a:off x="0" y="1313022"/>
        <a:ext cx="7408862" cy="19993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84566-1F50-411D-94C4-896A28ECD23F}">
      <dsp:nvSpPr>
        <dsp:cNvPr id="0" name=""/>
        <dsp:cNvSpPr/>
      </dsp:nvSpPr>
      <dsp:spPr>
        <a:xfrm>
          <a:off x="0" y="343201"/>
          <a:ext cx="7444878" cy="12096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577805" tIns="333248" rIns="577805"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著作權法第</a:t>
          </a:r>
          <a:r>
            <a:rPr lang="en-US" altLang="zh-TW" sz="1600" kern="1200" dirty="0" smtClean="0"/>
            <a:t>15</a:t>
          </a:r>
          <a:r>
            <a:rPr lang="zh-TW" altLang="en-US" sz="1600" kern="1200" dirty="0" smtClean="0"/>
            <a:t>條</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著作人就其著作享有是否公表、何時公表及如何公表的權利</a:t>
          </a:r>
          <a:r>
            <a:rPr lang="en-US" altLang="zh-TW" sz="1600" kern="1200" dirty="0" smtClean="0"/>
            <a:t>(</a:t>
          </a:r>
          <a:r>
            <a:rPr lang="zh-TW" altLang="en-US" sz="1600" kern="1200" dirty="0" smtClean="0"/>
            <a:t>限於未公開發表之著作</a:t>
          </a:r>
          <a:r>
            <a:rPr lang="en-US" altLang="zh-TW" sz="1600" kern="1200" dirty="0" smtClean="0"/>
            <a:t>)</a:t>
          </a:r>
          <a:endParaRPr lang="zh-TW" altLang="en-US" sz="1600" kern="1200" dirty="0"/>
        </a:p>
      </dsp:txBody>
      <dsp:txXfrm>
        <a:off x="0" y="343201"/>
        <a:ext cx="7444878" cy="1209600"/>
      </dsp:txXfrm>
    </dsp:sp>
    <dsp:sp modelId="{F4779967-E441-4905-A22C-0DC5D59E548A}">
      <dsp:nvSpPr>
        <dsp:cNvPr id="0" name=""/>
        <dsp:cNvSpPr/>
      </dsp:nvSpPr>
      <dsp:spPr>
        <a:xfrm>
          <a:off x="372243" y="107041"/>
          <a:ext cx="5211414" cy="472320"/>
        </a:xfrm>
        <a:prstGeom prst="roundRect">
          <a:avLst/>
        </a:prstGeom>
        <a:gradFill rotWithShape="0">
          <a:gsLst>
            <a:gs pos="0">
              <a:schemeClr val="accent2">
                <a:hueOff val="0"/>
                <a:satOff val="0"/>
                <a:lumOff val="0"/>
                <a:alphaOff val="0"/>
                <a:tint val="96000"/>
                <a:satMod val="120000"/>
                <a:lumMod val="120000"/>
              </a:schemeClr>
            </a:gs>
            <a:gs pos="100000">
              <a:schemeClr val="accent2">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96979" tIns="0" rIns="196979" bIns="0" numCol="1" spcCol="1270" anchor="ctr" anchorCtr="0">
          <a:noAutofit/>
        </a:bodyPr>
        <a:lstStyle/>
        <a:p>
          <a:pPr lvl="0" algn="l" defTabSz="1244600">
            <a:lnSpc>
              <a:spcPct val="90000"/>
            </a:lnSpc>
            <a:spcBef>
              <a:spcPct val="0"/>
            </a:spcBef>
            <a:spcAft>
              <a:spcPct val="35000"/>
            </a:spcAft>
          </a:pPr>
          <a:r>
            <a:rPr lang="zh-TW" altLang="en-US" sz="2800" kern="1200" dirty="0" smtClean="0"/>
            <a:t>公開發表權</a:t>
          </a:r>
          <a:endParaRPr lang="zh-TW" altLang="en-US" sz="2800" kern="1200" dirty="0"/>
        </a:p>
      </dsp:txBody>
      <dsp:txXfrm>
        <a:off x="395300" y="130098"/>
        <a:ext cx="5165300" cy="426206"/>
      </dsp:txXfrm>
    </dsp:sp>
    <dsp:sp modelId="{BC0976D0-8AB9-4F8B-B330-23FDE5FA4BE9}">
      <dsp:nvSpPr>
        <dsp:cNvPr id="0" name=""/>
        <dsp:cNvSpPr/>
      </dsp:nvSpPr>
      <dsp:spPr>
        <a:xfrm>
          <a:off x="0" y="1875361"/>
          <a:ext cx="7444878" cy="982799"/>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577805" tIns="333248" rIns="577805"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著作權法第</a:t>
          </a:r>
          <a:r>
            <a:rPr lang="en-US" altLang="zh-TW" sz="1600" kern="1200" dirty="0" smtClean="0"/>
            <a:t>16</a:t>
          </a:r>
          <a:r>
            <a:rPr lang="zh-TW" altLang="en-US" sz="1600" kern="1200" dirty="0" smtClean="0"/>
            <a:t>條</a:t>
          </a:r>
          <a:endParaRPr lang="zh-TW" altLang="en-US" sz="1600" kern="1200" dirty="0"/>
        </a:p>
        <a:p>
          <a:pPr marL="171450" lvl="1" indent="-171450" algn="l" defTabSz="711200">
            <a:lnSpc>
              <a:spcPct val="90000"/>
            </a:lnSpc>
            <a:spcBef>
              <a:spcPct val="0"/>
            </a:spcBef>
            <a:spcAft>
              <a:spcPct val="15000"/>
            </a:spcAft>
            <a:buChar char="••"/>
          </a:pPr>
          <a:r>
            <a:rPr lang="zh-TW" altLang="en-US" sz="1600" b="1" kern="1200" dirty="0" smtClean="0"/>
            <a:t>著作人有表示其本名、別名或不具名的權利</a:t>
          </a:r>
          <a:endParaRPr lang="zh-TW" altLang="en-US" sz="1600" b="1" kern="1200" dirty="0"/>
        </a:p>
      </dsp:txBody>
      <dsp:txXfrm>
        <a:off x="0" y="1875361"/>
        <a:ext cx="7444878" cy="982799"/>
      </dsp:txXfrm>
    </dsp:sp>
    <dsp:sp modelId="{7D944620-669F-4483-981E-21B878A16592}">
      <dsp:nvSpPr>
        <dsp:cNvPr id="0" name=""/>
        <dsp:cNvSpPr/>
      </dsp:nvSpPr>
      <dsp:spPr>
        <a:xfrm>
          <a:off x="372243" y="1639201"/>
          <a:ext cx="5211414" cy="472320"/>
        </a:xfrm>
        <a:prstGeom prst="roundRect">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3">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96979" tIns="0" rIns="196979" bIns="0" numCol="1" spcCol="1270" anchor="ctr" anchorCtr="0">
          <a:noAutofit/>
        </a:bodyPr>
        <a:lstStyle/>
        <a:p>
          <a:pPr lvl="0" algn="l" defTabSz="1244600">
            <a:lnSpc>
              <a:spcPct val="90000"/>
            </a:lnSpc>
            <a:spcBef>
              <a:spcPct val="0"/>
            </a:spcBef>
            <a:spcAft>
              <a:spcPct val="35000"/>
            </a:spcAft>
          </a:pPr>
          <a:r>
            <a:rPr lang="zh-TW" altLang="en-US" sz="2800" kern="1200" dirty="0" smtClean="0"/>
            <a:t>姓名表示權</a:t>
          </a:r>
          <a:endParaRPr lang="zh-TW" altLang="en-US" sz="2800" kern="1200" dirty="0"/>
        </a:p>
      </dsp:txBody>
      <dsp:txXfrm>
        <a:off x="395300" y="1662258"/>
        <a:ext cx="5165300" cy="426206"/>
      </dsp:txXfrm>
    </dsp:sp>
    <dsp:sp modelId="{6552FAEB-D327-4014-A05A-81137023F1CE}">
      <dsp:nvSpPr>
        <dsp:cNvPr id="0" name=""/>
        <dsp:cNvSpPr/>
      </dsp:nvSpPr>
      <dsp:spPr>
        <a:xfrm>
          <a:off x="0" y="3180721"/>
          <a:ext cx="7444878" cy="12096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577805" tIns="333248" rIns="577805"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著作權法第</a:t>
          </a:r>
          <a:r>
            <a:rPr lang="en-US" altLang="zh-TW" sz="1600" kern="1200" dirty="0" smtClean="0"/>
            <a:t>17 </a:t>
          </a:r>
          <a:r>
            <a:rPr lang="zh-TW" altLang="en-US" sz="1600" kern="1200" dirty="0" smtClean="0"/>
            <a:t>條</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著作人享有禁止他人以歪曲、割裂、竄改或其他方法改變其著作之內容、形式或名目致損害其名譽的權利。</a:t>
          </a:r>
          <a:endParaRPr lang="zh-TW" altLang="en-US" sz="1600" kern="1200" dirty="0"/>
        </a:p>
      </dsp:txBody>
      <dsp:txXfrm>
        <a:off x="0" y="3180721"/>
        <a:ext cx="7444878" cy="1209600"/>
      </dsp:txXfrm>
    </dsp:sp>
    <dsp:sp modelId="{1448F0E7-171E-4B52-A78C-93D97199D4FD}">
      <dsp:nvSpPr>
        <dsp:cNvPr id="0" name=""/>
        <dsp:cNvSpPr/>
      </dsp:nvSpPr>
      <dsp:spPr>
        <a:xfrm>
          <a:off x="372243" y="2944561"/>
          <a:ext cx="5211414" cy="472320"/>
        </a:xfrm>
        <a:prstGeom prst="roundRect">
          <a:avLst/>
        </a:prstGeom>
        <a:gradFill rotWithShape="0">
          <a:gsLst>
            <a:gs pos="0">
              <a:schemeClr val="accent4">
                <a:hueOff val="0"/>
                <a:satOff val="0"/>
                <a:lumOff val="0"/>
                <a:alphaOff val="0"/>
                <a:tint val="96000"/>
                <a:satMod val="120000"/>
                <a:lumMod val="120000"/>
              </a:schemeClr>
            </a:gs>
            <a:gs pos="100000">
              <a:schemeClr val="accent4">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96979" tIns="0" rIns="196979" bIns="0" numCol="1" spcCol="1270" anchor="ctr" anchorCtr="0">
          <a:noAutofit/>
        </a:bodyPr>
        <a:lstStyle/>
        <a:p>
          <a:pPr lvl="0" algn="l" defTabSz="1244600">
            <a:lnSpc>
              <a:spcPct val="90000"/>
            </a:lnSpc>
            <a:spcBef>
              <a:spcPct val="0"/>
            </a:spcBef>
            <a:spcAft>
              <a:spcPct val="35000"/>
            </a:spcAft>
          </a:pPr>
          <a:r>
            <a:rPr lang="zh-TW" altLang="en-US" sz="2800" kern="1200" dirty="0" smtClean="0"/>
            <a:t>禁止不當改變權</a:t>
          </a:r>
          <a:endParaRPr lang="zh-TW" altLang="en-US" sz="2800" kern="1200" dirty="0"/>
        </a:p>
      </dsp:txBody>
      <dsp:txXfrm>
        <a:off x="395300" y="2967618"/>
        <a:ext cx="5165300" cy="42620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2662F-A209-42D6-B513-3F4E4E7DCA96}">
      <dsp:nvSpPr>
        <dsp:cNvPr id="0" name=""/>
        <dsp:cNvSpPr/>
      </dsp:nvSpPr>
      <dsp:spPr>
        <a:xfrm>
          <a:off x="0" y="349451"/>
          <a:ext cx="7704856" cy="5040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6002AF0-59AF-4468-996E-D93BA2AECB19}">
      <dsp:nvSpPr>
        <dsp:cNvPr id="0" name=""/>
        <dsp:cNvSpPr/>
      </dsp:nvSpPr>
      <dsp:spPr>
        <a:xfrm>
          <a:off x="385242" y="54251"/>
          <a:ext cx="7015841" cy="59040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a:lnSpc>
              <a:spcPct val="90000"/>
            </a:lnSpc>
            <a:spcBef>
              <a:spcPct val="0"/>
            </a:spcBef>
            <a:spcAft>
              <a:spcPct val="35000"/>
            </a:spcAft>
          </a:pPr>
          <a:r>
            <a:rPr lang="zh-TW" altLang="en-US" sz="2200" kern="1200" dirty="0" smtClean="0"/>
            <a:t>公開上映─圖書館視聽室放映影片</a:t>
          </a:r>
          <a:endParaRPr lang="zh-TW" altLang="en-US" sz="2200" kern="1200" dirty="0"/>
        </a:p>
      </dsp:txBody>
      <dsp:txXfrm>
        <a:off x="414063" y="83072"/>
        <a:ext cx="6958199" cy="532758"/>
      </dsp:txXfrm>
    </dsp:sp>
    <dsp:sp modelId="{DA686880-7588-47C2-B877-D4602E071B17}">
      <dsp:nvSpPr>
        <dsp:cNvPr id="0" name=""/>
        <dsp:cNvSpPr/>
      </dsp:nvSpPr>
      <dsp:spPr>
        <a:xfrm>
          <a:off x="0" y="1256651"/>
          <a:ext cx="7704856" cy="5040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D8126C6-75CB-4345-A287-6D426BF4971F}">
      <dsp:nvSpPr>
        <dsp:cNvPr id="0" name=""/>
        <dsp:cNvSpPr/>
      </dsp:nvSpPr>
      <dsp:spPr>
        <a:xfrm>
          <a:off x="385242" y="961451"/>
          <a:ext cx="7015841" cy="590400"/>
        </a:xfrm>
        <a:prstGeom prst="roundRect">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a:lnSpc>
              <a:spcPct val="90000"/>
            </a:lnSpc>
            <a:spcBef>
              <a:spcPct val="0"/>
            </a:spcBef>
            <a:spcAft>
              <a:spcPct val="35000"/>
            </a:spcAft>
          </a:pPr>
          <a:r>
            <a:rPr lang="zh-TW" altLang="en-US" sz="2200" kern="1200" dirty="0" smtClean="0"/>
            <a:t>公開播送─廣播電台、電視台播放廣播、電視節目</a:t>
          </a:r>
          <a:endParaRPr lang="en-US" altLang="zh-TW" sz="2200" kern="1200" dirty="0" smtClean="0"/>
        </a:p>
      </dsp:txBody>
      <dsp:txXfrm>
        <a:off x="414063" y="990272"/>
        <a:ext cx="6958199" cy="532758"/>
      </dsp:txXfrm>
    </dsp:sp>
    <dsp:sp modelId="{5E894F9C-224B-4782-9A34-92A647268B44}">
      <dsp:nvSpPr>
        <dsp:cNvPr id="0" name=""/>
        <dsp:cNvSpPr/>
      </dsp:nvSpPr>
      <dsp:spPr>
        <a:xfrm>
          <a:off x="0" y="2163852"/>
          <a:ext cx="7704856" cy="504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BA3C20B-E1B0-4A39-95A4-7A693F719F93}">
      <dsp:nvSpPr>
        <dsp:cNvPr id="0" name=""/>
        <dsp:cNvSpPr/>
      </dsp:nvSpPr>
      <dsp:spPr>
        <a:xfrm>
          <a:off x="385242" y="1868652"/>
          <a:ext cx="7015841" cy="590400"/>
        </a:xfrm>
        <a:prstGeom prst="roundRect">
          <a:avLst/>
        </a:prstGeom>
        <a:gradFill rotWithShape="0">
          <a:gsLst>
            <a:gs pos="0">
              <a:schemeClr val="accent4">
                <a:hueOff val="0"/>
                <a:satOff val="0"/>
                <a:lumOff val="0"/>
                <a:alphaOff val="0"/>
                <a:tint val="0"/>
              </a:schemeClr>
            </a:gs>
            <a:gs pos="44000">
              <a:schemeClr val="accent4">
                <a:hueOff val="0"/>
                <a:satOff val="0"/>
                <a:lumOff val="0"/>
                <a:alphaOff val="0"/>
                <a:tint val="60000"/>
                <a:satMod val="120000"/>
              </a:schemeClr>
            </a:gs>
            <a:gs pos="100000">
              <a:schemeClr val="accent4">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a:lnSpc>
              <a:spcPct val="90000"/>
            </a:lnSpc>
            <a:spcBef>
              <a:spcPct val="0"/>
            </a:spcBef>
            <a:spcAft>
              <a:spcPct val="35000"/>
            </a:spcAft>
          </a:pPr>
          <a:r>
            <a:rPr lang="zh-TW" altLang="en-US" sz="2200" kern="1200" dirty="0" smtClean="0"/>
            <a:t>公開傳輸─上傳相片、音樂到網頁上</a:t>
          </a:r>
          <a:endParaRPr lang="en-US" altLang="zh-TW" sz="2200" kern="1200" dirty="0" smtClean="0"/>
        </a:p>
      </dsp:txBody>
      <dsp:txXfrm>
        <a:off x="414063" y="1897473"/>
        <a:ext cx="6958199" cy="532758"/>
      </dsp:txXfrm>
    </dsp:sp>
    <dsp:sp modelId="{B5305306-7BCA-469E-B292-8FE82D73FA84}">
      <dsp:nvSpPr>
        <dsp:cNvPr id="0" name=""/>
        <dsp:cNvSpPr/>
      </dsp:nvSpPr>
      <dsp:spPr>
        <a:xfrm>
          <a:off x="0" y="3071052"/>
          <a:ext cx="7704856" cy="5040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DB7D37F-DD70-4E4E-9F37-E6A905A1290F}">
      <dsp:nvSpPr>
        <dsp:cNvPr id="0" name=""/>
        <dsp:cNvSpPr/>
      </dsp:nvSpPr>
      <dsp:spPr>
        <a:xfrm>
          <a:off x="385242" y="2775852"/>
          <a:ext cx="7015841" cy="590400"/>
        </a:xfrm>
        <a:prstGeom prst="roundRect">
          <a:avLst/>
        </a:prstGeom>
        <a:gradFill rotWithShape="0">
          <a:gsLst>
            <a:gs pos="0">
              <a:schemeClr val="accent5">
                <a:hueOff val="0"/>
                <a:satOff val="0"/>
                <a:lumOff val="0"/>
                <a:alphaOff val="0"/>
                <a:tint val="0"/>
              </a:schemeClr>
            </a:gs>
            <a:gs pos="44000">
              <a:schemeClr val="accent5">
                <a:hueOff val="0"/>
                <a:satOff val="0"/>
                <a:lumOff val="0"/>
                <a:alphaOff val="0"/>
                <a:tint val="60000"/>
                <a:satMod val="120000"/>
              </a:schemeClr>
            </a:gs>
            <a:gs pos="100000">
              <a:schemeClr val="accent5">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a:lnSpc>
              <a:spcPct val="90000"/>
            </a:lnSpc>
            <a:spcBef>
              <a:spcPct val="0"/>
            </a:spcBef>
            <a:spcAft>
              <a:spcPct val="35000"/>
            </a:spcAft>
          </a:pPr>
          <a:r>
            <a:rPr lang="zh-TW" altLang="en-US" sz="2200" kern="1200" dirty="0" smtClean="0"/>
            <a:t>公開演出─歌手於演唱會上歌唱、在餐廳播放</a:t>
          </a:r>
          <a:r>
            <a:rPr lang="en-US" altLang="zh-TW" sz="2200" kern="1200" dirty="0" smtClean="0"/>
            <a:t>CD</a:t>
          </a:r>
          <a:r>
            <a:rPr lang="zh-TW" altLang="en-US" sz="2200" kern="1200" dirty="0" smtClean="0"/>
            <a:t>音樂</a:t>
          </a:r>
          <a:endParaRPr lang="zh-TW" altLang="en-US" sz="2200" kern="1200" dirty="0"/>
        </a:p>
      </dsp:txBody>
      <dsp:txXfrm>
        <a:off x="414063" y="2804673"/>
        <a:ext cx="6958199" cy="532758"/>
      </dsp:txXfrm>
    </dsp:sp>
    <dsp:sp modelId="{DF93B484-B2AE-4001-8EEA-6C16E3B73FF1}">
      <dsp:nvSpPr>
        <dsp:cNvPr id="0" name=""/>
        <dsp:cNvSpPr/>
      </dsp:nvSpPr>
      <dsp:spPr>
        <a:xfrm>
          <a:off x="0" y="3978252"/>
          <a:ext cx="7704856" cy="504000"/>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F5DEF46-22F9-42F4-96EE-EE505AFF02F4}">
      <dsp:nvSpPr>
        <dsp:cNvPr id="0" name=""/>
        <dsp:cNvSpPr/>
      </dsp:nvSpPr>
      <dsp:spPr>
        <a:xfrm>
          <a:off x="385242" y="3683052"/>
          <a:ext cx="7015841" cy="590400"/>
        </a:xfrm>
        <a:prstGeom prst="roundRect">
          <a:avLst/>
        </a:prstGeom>
        <a:gradFill rotWithShape="0">
          <a:gsLst>
            <a:gs pos="0">
              <a:schemeClr val="accent6">
                <a:hueOff val="0"/>
                <a:satOff val="0"/>
                <a:lumOff val="0"/>
                <a:alphaOff val="0"/>
                <a:tint val="0"/>
              </a:schemeClr>
            </a:gs>
            <a:gs pos="44000">
              <a:schemeClr val="accent6">
                <a:hueOff val="0"/>
                <a:satOff val="0"/>
                <a:lumOff val="0"/>
                <a:alphaOff val="0"/>
                <a:tint val="60000"/>
                <a:satMod val="120000"/>
              </a:schemeClr>
            </a:gs>
            <a:gs pos="100000">
              <a:schemeClr val="accent6">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58" tIns="0" rIns="203858" bIns="0" numCol="1" spcCol="1270" anchor="ctr" anchorCtr="0">
          <a:noAutofit/>
        </a:bodyPr>
        <a:lstStyle/>
        <a:p>
          <a:pPr lvl="0" algn="l" defTabSz="977900">
            <a:lnSpc>
              <a:spcPct val="90000"/>
            </a:lnSpc>
            <a:spcBef>
              <a:spcPct val="0"/>
            </a:spcBef>
            <a:spcAft>
              <a:spcPct val="35000"/>
            </a:spcAft>
          </a:pPr>
          <a:r>
            <a:rPr lang="zh-TW" altLang="en-US" sz="2200" kern="1200" dirty="0" smtClean="0"/>
            <a:t>改作─將金庸的射雕英雄傳改拍成電影</a:t>
          </a:r>
          <a:endParaRPr lang="zh-TW" altLang="en-US" sz="2200" kern="1200" dirty="0"/>
        </a:p>
      </dsp:txBody>
      <dsp:txXfrm>
        <a:off x="414063" y="3711873"/>
        <a:ext cx="6958199" cy="5327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377451"/>
          <a:ext cx="7804918" cy="1267875"/>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605748" tIns="479044" rIns="605748"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ea typeface="+mn-ea"/>
            </a:rPr>
            <a:t>原則：指</a:t>
          </a:r>
          <a:r>
            <a:rPr lang="en-US" altLang="zh-TW" sz="2000" kern="1200" dirty="0" smtClean="0">
              <a:latin typeface="+mn-ea"/>
              <a:ea typeface="+mn-ea"/>
            </a:rPr>
            <a:t>(</a:t>
          </a:r>
          <a:r>
            <a:rPr lang="zh-TW" altLang="en-US" sz="2000" kern="1200" dirty="0" smtClean="0">
              <a:latin typeface="+mn-ea"/>
              <a:ea typeface="+mn-ea"/>
            </a:rPr>
            <a:t>直接</a:t>
          </a:r>
          <a:r>
            <a:rPr lang="en-US" altLang="zh-TW" sz="2000" kern="1200" dirty="0" smtClean="0">
              <a:latin typeface="+mn-ea"/>
              <a:ea typeface="+mn-ea"/>
            </a:rPr>
            <a:t>)</a:t>
          </a:r>
          <a:r>
            <a:rPr lang="zh-TW" altLang="en-US" sz="2000" kern="1200" dirty="0" smtClean="0">
              <a:latin typeface="+mn-ea"/>
              <a:ea typeface="+mn-ea"/>
            </a:rPr>
            <a:t>創作著作之人</a:t>
          </a:r>
          <a:endParaRPr lang="zh-TW" altLang="en-US" sz="2000" kern="1200" dirty="0">
            <a:latin typeface="+mn-ea"/>
            <a:ea typeface="+mn-ea"/>
          </a:endParaRPr>
        </a:p>
        <a:p>
          <a:pPr marL="228600" lvl="1" indent="-228600" algn="l" defTabSz="889000">
            <a:lnSpc>
              <a:spcPct val="90000"/>
            </a:lnSpc>
            <a:spcBef>
              <a:spcPct val="0"/>
            </a:spcBef>
            <a:spcAft>
              <a:spcPct val="15000"/>
            </a:spcAft>
            <a:buChar char="••"/>
          </a:pPr>
          <a:r>
            <a:rPr lang="zh-TW" altLang="en-US" sz="2000" kern="1200" dirty="0" smtClean="0">
              <a:latin typeface="+mn-ea"/>
              <a:ea typeface="+mn-ea"/>
            </a:rPr>
            <a:t>例外：</a:t>
          </a:r>
          <a:r>
            <a:rPr lang="zh-TW" altLang="en-US" sz="2000" b="1" kern="1200" dirty="0" smtClean="0">
              <a:latin typeface="+mn-ea"/>
              <a:ea typeface="+mn-ea"/>
            </a:rPr>
            <a:t>職務上</a:t>
          </a:r>
          <a:r>
            <a:rPr lang="en-US" altLang="zh-TW" sz="2000" kern="1200" dirty="0" smtClean="0">
              <a:latin typeface="+mn-ea"/>
              <a:ea typeface="+mn-ea"/>
            </a:rPr>
            <a:t>/</a:t>
          </a:r>
          <a:r>
            <a:rPr lang="zh-TW" altLang="en-US" sz="2000" b="1" kern="1200" dirty="0" smtClean="0">
              <a:latin typeface="+mn-ea"/>
              <a:ea typeface="+mn-ea"/>
            </a:rPr>
            <a:t>出資聘</a:t>
          </a:r>
          <a:r>
            <a:rPr lang="zh-TW" altLang="en-US" sz="2000" kern="1200" dirty="0" smtClean="0">
              <a:latin typeface="+mn-ea"/>
              <a:ea typeface="+mn-ea"/>
            </a:rPr>
            <a:t>人完成之著作</a:t>
          </a:r>
          <a:r>
            <a:rPr lang="en-US" altLang="zh-TW" sz="2000" kern="1200" dirty="0" smtClean="0">
              <a:latin typeface="+mn-ea"/>
              <a:ea typeface="+mn-ea"/>
            </a:rPr>
            <a:t>(</a:t>
          </a:r>
          <a:r>
            <a:rPr lang="zh-TW" altLang="en-US" sz="2000" kern="1200" dirty="0" smtClean="0">
              <a:latin typeface="+mn-ea"/>
              <a:ea typeface="+mn-ea"/>
            </a:rPr>
            <a:t>第</a:t>
          </a:r>
          <a:r>
            <a:rPr lang="en-US" altLang="zh-TW" sz="2000" kern="1200" dirty="0" smtClean="0">
              <a:latin typeface="+mn-ea"/>
              <a:ea typeface="+mn-ea"/>
            </a:rPr>
            <a:t>11</a:t>
          </a:r>
          <a:r>
            <a:rPr lang="zh-TW" altLang="en-US" sz="2000" kern="1200" dirty="0" smtClean="0">
              <a:latin typeface="+mn-ea"/>
              <a:ea typeface="+mn-ea"/>
            </a:rPr>
            <a:t>條、第</a:t>
          </a:r>
          <a:r>
            <a:rPr lang="en-US" altLang="zh-TW" sz="2000" kern="1200" dirty="0" smtClean="0">
              <a:latin typeface="+mn-ea"/>
              <a:ea typeface="+mn-ea"/>
            </a:rPr>
            <a:t>12</a:t>
          </a:r>
          <a:r>
            <a:rPr lang="zh-TW" altLang="en-US" sz="2000" kern="1200" dirty="0" smtClean="0">
              <a:latin typeface="+mn-ea"/>
              <a:ea typeface="+mn-ea"/>
            </a:rPr>
            <a:t>條）</a:t>
          </a:r>
          <a:endParaRPr lang="zh-TW" altLang="en-US" sz="2000" kern="1200" dirty="0">
            <a:latin typeface="+mn-ea"/>
            <a:ea typeface="+mn-ea"/>
          </a:endParaRPr>
        </a:p>
      </dsp:txBody>
      <dsp:txXfrm>
        <a:off x="0" y="377451"/>
        <a:ext cx="7804918" cy="1267875"/>
      </dsp:txXfrm>
    </dsp:sp>
    <dsp:sp modelId="{099013E0-3373-4D17-99A5-CC86C692F23E}">
      <dsp:nvSpPr>
        <dsp:cNvPr id="0" name=""/>
        <dsp:cNvSpPr/>
      </dsp:nvSpPr>
      <dsp:spPr>
        <a:xfrm>
          <a:off x="390245" y="37971"/>
          <a:ext cx="5463442" cy="678960"/>
        </a:xfrm>
        <a:prstGeom prst="roundRect">
          <a:avLst/>
        </a:prstGeom>
        <a:gradFill rotWithShape="0">
          <a:gsLst>
            <a:gs pos="0">
              <a:schemeClr val="accent2">
                <a:hueOff val="0"/>
                <a:satOff val="0"/>
                <a:lumOff val="0"/>
                <a:alphaOff val="0"/>
                <a:tint val="96000"/>
                <a:satMod val="120000"/>
                <a:lumMod val="120000"/>
              </a:schemeClr>
            </a:gs>
            <a:gs pos="100000">
              <a:schemeClr val="accent2">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505" tIns="0" rIns="206505" bIns="0" numCol="1" spcCol="1270" anchor="ctr" anchorCtr="0">
          <a:noAutofit/>
        </a:bodyPr>
        <a:lstStyle/>
        <a:p>
          <a:pPr lvl="0" algn="l" defTabSz="1244600">
            <a:lnSpc>
              <a:spcPct val="90000"/>
            </a:lnSpc>
            <a:spcBef>
              <a:spcPct val="0"/>
            </a:spcBef>
            <a:spcAft>
              <a:spcPct val="35000"/>
            </a:spcAft>
          </a:pPr>
          <a:r>
            <a:rPr lang="zh-TW" altLang="en-US" sz="2800" kern="1200" dirty="0" smtClean="0"/>
            <a:t>著作人</a:t>
          </a:r>
          <a:endParaRPr lang="zh-TW" altLang="en-US" sz="2800" kern="1200" dirty="0"/>
        </a:p>
      </dsp:txBody>
      <dsp:txXfrm>
        <a:off x="423389" y="71115"/>
        <a:ext cx="5397154" cy="612672"/>
      </dsp:txXfrm>
    </dsp:sp>
    <dsp:sp modelId="{3B750258-4567-4D7A-9EC2-ECFB585C6E89}">
      <dsp:nvSpPr>
        <dsp:cNvPr id="0" name=""/>
        <dsp:cNvSpPr/>
      </dsp:nvSpPr>
      <dsp:spPr>
        <a:xfrm>
          <a:off x="0" y="2109007"/>
          <a:ext cx="7804918" cy="21735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605748" tIns="479044" rIns="605748"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mn-ea"/>
              <a:ea typeface="+mn-ea"/>
            </a:rPr>
            <a:t>在著作之原件或其已發行之重製物，或將著作公開發表時，以通常之方法表示著作人之本名或眾所周知之別名者，</a:t>
          </a:r>
          <a:r>
            <a:rPr lang="zh-TW" altLang="en-US" sz="2000" b="1" u="sng" kern="1200" dirty="0" smtClean="0">
              <a:latin typeface="+mn-ea"/>
              <a:ea typeface="+mn-ea"/>
            </a:rPr>
            <a:t>推定</a:t>
          </a:r>
          <a:r>
            <a:rPr lang="zh-TW" altLang="en-US" sz="2000" kern="1200" dirty="0" smtClean="0">
              <a:latin typeface="+mn-ea"/>
              <a:ea typeface="+mn-ea"/>
            </a:rPr>
            <a:t>為該著作之著作人。</a:t>
          </a:r>
          <a:endParaRPr lang="zh-TW" altLang="en-US" sz="2000" kern="1200" dirty="0">
            <a:latin typeface="+mn-ea"/>
            <a:ea typeface="+mn-ea"/>
          </a:endParaRPr>
        </a:p>
        <a:p>
          <a:pPr marL="228600" lvl="1" indent="-228600" algn="l" defTabSz="889000">
            <a:lnSpc>
              <a:spcPct val="90000"/>
            </a:lnSpc>
            <a:spcBef>
              <a:spcPct val="0"/>
            </a:spcBef>
            <a:spcAft>
              <a:spcPct val="15000"/>
            </a:spcAft>
            <a:buChar char="••"/>
          </a:pPr>
          <a:r>
            <a:rPr lang="zh-TW" altLang="en-US" sz="2000" kern="1200" smtClean="0">
              <a:latin typeface="+mn-ea"/>
              <a:ea typeface="+mn-ea"/>
            </a:rPr>
            <a:t>前項規定，於著作發行日期、地點及著作財產權人之推定，準用之。</a:t>
          </a:r>
          <a:endParaRPr lang="zh-TW" altLang="en-US" sz="2000" kern="1200" dirty="0">
            <a:latin typeface="+mn-ea"/>
            <a:ea typeface="+mn-ea"/>
          </a:endParaRPr>
        </a:p>
      </dsp:txBody>
      <dsp:txXfrm>
        <a:off x="0" y="2109007"/>
        <a:ext cx="7804918" cy="2173500"/>
      </dsp:txXfrm>
    </dsp:sp>
    <dsp:sp modelId="{B9863D68-5B31-4F50-A92E-5D2856A3E2A2}">
      <dsp:nvSpPr>
        <dsp:cNvPr id="0" name=""/>
        <dsp:cNvSpPr/>
      </dsp:nvSpPr>
      <dsp:spPr>
        <a:xfrm>
          <a:off x="390245" y="1769527"/>
          <a:ext cx="5463442" cy="678960"/>
        </a:xfrm>
        <a:prstGeom prst="roundRect">
          <a:avLst/>
        </a:prstGeom>
        <a:gradFill rotWithShape="0">
          <a:gsLst>
            <a:gs pos="0">
              <a:schemeClr val="accent3">
                <a:hueOff val="0"/>
                <a:satOff val="0"/>
                <a:lumOff val="0"/>
                <a:alphaOff val="0"/>
                <a:tint val="96000"/>
                <a:satMod val="120000"/>
                <a:lumMod val="120000"/>
              </a:schemeClr>
            </a:gs>
            <a:gs pos="100000">
              <a:schemeClr val="accent3">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3">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6505" tIns="0" rIns="206505" bIns="0" numCol="1" spcCol="1270" anchor="ctr" anchorCtr="0">
          <a:noAutofit/>
        </a:bodyPr>
        <a:lstStyle/>
        <a:p>
          <a:pPr lvl="0" algn="l" defTabSz="1244600">
            <a:lnSpc>
              <a:spcPct val="90000"/>
            </a:lnSpc>
            <a:spcBef>
              <a:spcPct val="0"/>
            </a:spcBef>
            <a:spcAft>
              <a:spcPct val="35000"/>
            </a:spcAft>
          </a:pPr>
          <a:r>
            <a:rPr lang="zh-TW" altLang="en-US" sz="2800" kern="1200" dirty="0" smtClean="0">
              <a:latin typeface="+mn-ea"/>
              <a:ea typeface="+mn-ea"/>
            </a:rPr>
            <a:t>著作人之推定 </a:t>
          </a:r>
          <a:r>
            <a:rPr lang="en-US" altLang="zh-TW" sz="2800" kern="1200" dirty="0" smtClean="0">
              <a:latin typeface="+mn-ea"/>
              <a:ea typeface="+mn-ea"/>
            </a:rPr>
            <a:t>(</a:t>
          </a:r>
          <a:r>
            <a:rPr lang="zh-TW" altLang="en-US" sz="2800" kern="1200" dirty="0" smtClean="0">
              <a:latin typeface="+mn-ea"/>
              <a:ea typeface="+mn-ea"/>
            </a:rPr>
            <a:t>第</a:t>
          </a:r>
          <a:r>
            <a:rPr lang="en-US" altLang="zh-TW" sz="2800" kern="1200" dirty="0" smtClean="0">
              <a:latin typeface="+mn-ea"/>
              <a:ea typeface="+mn-ea"/>
            </a:rPr>
            <a:t>13</a:t>
          </a:r>
          <a:r>
            <a:rPr lang="zh-TW" altLang="en-US" sz="2800" kern="1200" dirty="0" smtClean="0">
              <a:latin typeface="+mn-ea"/>
              <a:ea typeface="+mn-ea"/>
            </a:rPr>
            <a:t>條）</a:t>
          </a:r>
          <a:endParaRPr lang="zh-TW" altLang="en-US" sz="2800" kern="1200" dirty="0">
            <a:latin typeface="+mn-ea"/>
            <a:ea typeface="+mn-ea"/>
          </a:endParaRPr>
        </a:p>
      </dsp:txBody>
      <dsp:txXfrm>
        <a:off x="423389" y="1802671"/>
        <a:ext cx="5397154"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B8EC36DB-DF1E-4EA7-81F6-93D4B3D8E50D}" type="datetimeFigureOut">
              <a:rPr lang="zh-TW" altLang="en-US" smtClean="0"/>
              <a:t>2012/5/25</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65BB8FED-195B-4AE9-8D7F-D4D150081C24}" type="slidenum">
              <a:rPr lang="zh-TW" altLang="en-US" smtClean="0"/>
              <a:t>‹#›</a:t>
            </a:fld>
            <a:endParaRPr lang="zh-TW" altLang="en-US"/>
          </a:p>
        </p:txBody>
      </p:sp>
    </p:spTree>
    <p:extLst>
      <p:ext uri="{BB962C8B-B14F-4D97-AF65-F5344CB8AC3E}">
        <p14:creationId xmlns:p14="http://schemas.microsoft.com/office/powerpoint/2010/main" val="1746030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5BB8FED-195B-4AE9-8D7F-D4D150081C24}" type="slidenum">
              <a:rPr lang="zh-TW" altLang="en-US" smtClean="0"/>
              <a:t>1</a:t>
            </a:fld>
            <a:endParaRPr lang="zh-TW" altLang="en-US"/>
          </a:p>
        </p:txBody>
      </p:sp>
    </p:spTree>
    <p:extLst>
      <p:ext uri="{BB962C8B-B14F-4D97-AF65-F5344CB8AC3E}">
        <p14:creationId xmlns:p14="http://schemas.microsoft.com/office/powerpoint/2010/main" val="1766593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投影片圖像版面配置區 1"/>
          <p:cNvSpPr>
            <a:spLocks noGrp="1" noRot="1" noChangeAspect="1" noTextEdit="1"/>
          </p:cNvSpPr>
          <p:nvPr>
            <p:ph type="sldImg"/>
          </p:nvPr>
        </p:nvSpPr>
        <p:spPr>
          <a:ln/>
        </p:spPr>
      </p:sp>
      <p:sp>
        <p:nvSpPr>
          <p:cNvPr id="7373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p>
        </p:txBody>
      </p:sp>
      <p:sp>
        <p:nvSpPr>
          <p:cNvPr id="7373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63B889F3-7198-474D-B982-66DAEB9D30AC}" type="slidenum">
              <a:rPr lang="en-US" altLang="zh-TW" sz="1200" smtClean="0"/>
              <a:pPr eaLnBrk="1" hangingPunct="1"/>
              <a:t>43</a:t>
            </a:fld>
            <a:endParaRPr lang="en-US" altLang="zh-TW"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投影片圖像版面配置區 1"/>
          <p:cNvSpPr>
            <a:spLocks noGrp="1" noRot="1" noChangeAspect="1" noTextEdit="1"/>
          </p:cNvSpPr>
          <p:nvPr>
            <p:ph type="sldImg"/>
          </p:nvPr>
        </p:nvSpPr>
        <p:spPr>
          <a:ln/>
        </p:spPr>
      </p:sp>
      <p:sp>
        <p:nvSpPr>
          <p:cNvPr id="7475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TW" altLang="en-US" dirty="0" smtClean="0">
                <a:effectLst/>
              </a:rPr>
              <a:t>令函日期：中華民國</a:t>
            </a:r>
            <a:r>
              <a:rPr lang="en-US" altLang="zh-TW" dirty="0" smtClean="0">
                <a:effectLst/>
              </a:rPr>
              <a:t>100</a:t>
            </a:r>
            <a:r>
              <a:rPr lang="zh-TW" altLang="en-US" dirty="0" smtClean="0">
                <a:effectLst/>
              </a:rPr>
              <a:t>年</a:t>
            </a:r>
            <a:r>
              <a:rPr lang="en-US" altLang="zh-TW" dirty="0" smtClean="0">
                <a:effectLst/>
              </a:rPr>
              <a:t>02</a:t>
            </a:r>
            <a:r>
              <a:rPr lang="zh-TW" altLang="en-US" dirty="0" smtClean="0">
                <a:effectLst/>
              </a:rPr>
              <a:t>月</a:t>
            </a:r>
            <a:r>
              <a:rPr lang="en-US" altLang="zh-TW" dirty="0" smtClean="0">
                <a:effectLst/>
              </a:rPr>
              <a:t>21</a:t>
            </a:r>
            <a:r>
              <a:rPr lang="zh-TW" altLang="en-US" dirty="0" smtClean="0">
                <a:effectLst/>
              </a:rPr>
              <a:t>日 令函案號：電子郵件</a:t>
            </a:r>
            <a:r>
              <a:rPr lang="en-US" altLang="zh-TW" dirty="0" smtClean="0">
                <a:effectLst/>
              </a:rPr>
              <a:t>1000221 </a:t>
            </a:r>
            <a:r>
              <a:rPr lang="zh-TW" altLang="en-US" dirty="0" smtClean="0">
                <a:effectLst/>
              </a:rPr>
              <a:t>令函要旨： 有關 您的來信，回復如下： </a:t>
            </a:r>
            <a:br>
              <a:rPr lang="zh-TW" altLang="en-US" dirty="0" smtClean="0">
                <a:effectLst/>
              </a:rPr>
            </a:br>
            <a:r>
              <a:rPr lang="zh-TW" altLang="en-US" dirty="0" smtClean="0">
                <a:effectLst/>
              </a:rPr>
              <a:t>一、 貴館如符合「絕版或難以購得」之要件，自得向其他有典藏該絕版資料的圖書館請求重製，提供協助重製的圖書館，可依著作權法（下稱本法）第</a:t>
            </a:r>
            <a:r>
              <a:rPr lang="en-US" altLang="zh-TW" dirty="0" smtClean="0">
                <a:effectLst/>
              </a:rPr>
              <a:t>48</a:t>
            </a:r>
            <a:r>
              <a:rPr lang="zh-TW" altLang="en-US" dirty="0" smtClean="0">
                <a:effectLst/>
              </a:rPr>
              <a:t>條第</a:t>
            </a:r>
            <a:r>
              <a:rPr lang="en-US" altLang="zh-TW" dirty="0" smtClean="0">
                <a:effectLst/>
              </a:rPr>
              <a:t>3</a:t>
            </a:r>
            <a:r>
              <a:rPr lang="zh-TW" altLang="en-US" dirty="0" smtClean="0">
                <a:effectLst/>
              </a:rPr>
              <a:t>款規定主張合理使用。至於 貴館由其他圖書館取得該絕版資料之重製物後，該重製物即成 貴館館藏，除可陳列在館內書架、提供館內閱覽及外借外，並得依本法第</a:t>
            </a:r>
            <a:r>
              <a:rPr lang="en-US" altLang="zh-TW" dirty="0" smtClean="0">
                <a:effectLst/>
              </a:rPr>
              <a:t>48</a:t>
            </a:r>
            <a:r>
              <a:rPr lang="zh-TW" altLang="en-US" dirty="0" smtClean="0">
                <a:effectLst/>
              </a:rPr>
              <a:t>條第</a:t>
            </a:r>
            <a:r>
              <a:rPr lang="en-US" altLang="zh-TW" dirty="0" smtClean="0">
                <a:effectLst/>
              </a:rPr>
              <a:t>1</a:t>
            </a:r>
            <a:r>
              <a:rPr lang="zh-TW" altLang="en-US" dirty="0" smtClean="0">
                <a:effectLst/>
              </a:rPr>
              <a:t>款之規定提供給讀者，惟應以紙本為限，不得提供電子檔。</a:t>
            </a:r>
            <a:br>
              <a:rPr lang="zh-TW" altLang="en-US" dirty="0" smtClean="0">
                <a:effectLst/>
              </a:rPr>
            </a:br>
            <a:r>
              <a:rPr lang="zh-TW" altLang="en-US" dirty="0" smtClean="0">
                <a:effectLst/>
              </a:rPr>
              <a:t>二、 另本法第</a:t>
            </a:r>
            <a:r>
              <a:rPr lang="en-US" altLang="zh-TW" dirty="0" smtClean="0">
                <a:effectLst/>
              </a:rPr>
              <a:t>27</a:t>
            </a:r>
            <a:r>
              <a:rPr lang="zh-TW" altLang="en-US" dirty="0" smtClean="0">
                <a:effectLst/>
              </a:rPr>
              <a:t>條規定僅「未發行」之美術著作或攝影著作，始享有公開展示權，換言之，已發行之美術著作或攝影著作，即不得再行主張公開展示權，又依本法第</a:t>
            </a:r>
            <a:r>
              <a:rPr lang="en-US" altLang="zh-TW" dirty="0" smtClean="0">
                <a:effectLst/>
              </a:rPr>
              <a:t>57</a:t>
            </a:r>
            <a:r>
              <a:rPr lang="zh-TW" altLang="en-US" dirty="0" smtClean="0">
                <a:effectLst/>
              </a:rPr>
              <a:t>條第</a:t>
            </a:r>
            <a:r>
              <a:rPr lang="en-US" altLang="zh-TW" dirty="0" smtClean="0">
                <a:effectLst/>
              </a:rPr>
              <a:t>1</a:t>
            </a:r>
            <a:r>
              <a:rPr lang="zh-TW" altLang="en-US" dirty="0" smtClean="0">
                <a:effectLst/>
              </a:rPr>
              <a:t>項規定，美術或攝影著作原件或合法重製物之所有人或經其同意之人，得公開展示該著作原件或合法重製物，併予敘明。</a:t>
            </a:r>
            <a:endParaRPr lang="zh-TW" altLang="en-US" dirty="0" smtClean="0"/>
          </a:p>
        </p:txBody>
      </p:sp>
      <p:sp>
        <p:nvSpPr>
          <p:cNvPr id="7475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9CD8DB73-F3A5-437A-A76D-48620D4DF4A6}" type="slidenum">
              <a:rPr lang="en-US" altLang="zh-TW" sz="1200" smtClean="0"/>
              <a:pPr eaLnBrk="1" hangingPunct="1"/>
              <a:t>44</a:t>
            </a:fld>
            <a:endParaRPr lang="en-US" altLang="zh-TW"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投影片圖像版面配置區 1"/>
          <p:cNvSpPr>
            <a:spLocks noGrp="1" noRot="1" noChangeAspect="1" noTextEdit="1"/>
          </p:cNvSpPr>
          <p:nvPr>
            <p:ph type="sldImg"/>
          </p:nvPr>
        </p:nvSpPr>
        <p:spPr>
          <a:ln/>
        </p:spPr>
      </p:sp>
      <p:sp>
        <p:nvSpPr>
          <p:cNvPr id="6758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TW" altLang="en-US" smtClean="0">
              <a:latin typeface="Arial" pitchFamily="34" charset="0"/>
            </a:endParaRPr>
          </a:p>
        </p:txBody>
      </p:sp>
      <p:sp>
        <p:nvSpPr>
          <p:cNvPr id="6758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5C277BD4-5E4F-4989-95D2-9528D8DDE26D}" type="slidenum">
              <a:rPr lang="zh-TW" altLang="en-US" smtClean="0">
                <a:latin typeface="Arial" pitchFamily="34" charset="0"/>
              </a:rPr>
              <a:pPr eaLnBrk="1" hangingPunct="1"/>
              <a:t>6</a:t>
            </a:fld>
            <a:endParaRPr lang="en-US" altLang="zh-TW"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投影片圖像版面配置區 1"/>
          <p:cNvSpPr>
            <a:spLocks noGrp="1" noRot="1" noChangeAspect="1" noTextEdit="1"/>
          </p:cNvSpPr>
          <p:nvPr>
            <p:ph type="sldImg"/>
          </p:nvPr>
        </p:nvSpPr>
        <p:spPr>
          <a:ln/>
        </p:spPr>
      </p:sp>
      <p:sp>
        <p:nvSpPr>
          <p:cNvPr id="6758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b="1" dirty="0" smtClean="0"/>
              <a:t>我國著作權法圖書館相關條文首見於民國</a:t>
            </a:r>
            <a:r>
              <a:rPr lang="en-US" altLang="zh-TW" b="1" dirty="0" smtClean="0"/>
              <a:t>74</a:t>
            </a:r>
            <a:r>
              <a:rPr lang="zh-TW" altLang="en-US" b="1" dirty="0" smtClean="0"/>
              <a:t>年</a:t>
            </a:r>
            <a:r>
              <a:rPr lang="en-US" altLang="zh-TW" b="1" dirty="0" smtClean="0"/>
              <a:t>7</a:t>
            </a:r>
            <a:r>
              <a:rPr lang="zh-TW" altLang="en-US" b="1" dirty="0" smtClean="0"/>
              <a:t>月</a:t>
            </a:r>
            <a:r>
              <a:rPr lang="en-US" altLang="zh-TW" b="1" dirty="0" smtClean="0"/>
              <a:t>10</a:t>
            </a:r>
            <a:r>
              <a:rPr lang="zh-TW" altLang="en-US" b="1" dirty="0" smtClean="0"/>
              <a:t>日修正時，該次修正使圖書館應閱覽人之要求，供個人之研究，代為影印著作之</a:t>
            </a:r>
            <a:r>
              <a:rPr lang="en-US" altLang="zh-TW" b="1" dirty="0" smtClean="0"/>
              <a:t>1</a:t>
            </a:r>
            <a:r>
              <a:rPr lang="zh-TW" altLang="en-US" b="1" dirty="0" smtClean="0"/>
              <a:t>部或期刊之整篇（每人</a:t>
            </a:r>
            <a:r>
              <a:rPr lang="en-US" altLang="zh-TW" b="1" dirty="0" smtClean="0"/>
              <a:t>1</a:t>
            </a:r>
            <a:r>
              <a:rPr lang="zh-TW" altLang="en-US" b="1" dirty="0" smtClean="0"/>
              <a:t>份為限），而若</a:t>
            </a:r>
            <a:endParaRPr lang="en-US" altLang="zh-TW" b="1" dirty="0" smtClean="0"/>
          </a:p>
          <a:p>
            <a:r>
              <a:rPr lang="zh-TW" altLang="en-US" dirty="0" smtClean="0"/>
              <a:t>適用主體：供公眾使用之圖書館、博物館、歷史館、科學館、藝術館、或其他文教機構。</a:t>
            </a:r>
            <a:endParaRPr lang="en-US" altLang="zh-TW" dirty="0" smtClean="0"/>
          </a:p>
          <a:p>
            <a:r>
              <a:rPr lang="zh-TW" altLang="en-US" dirty="0" smtClean="0"/>
              <a:t>利用客體：圖書館等機構自己之「館藏」（若自己沒有館藏，僅得透過館際交流機制，請求他館重製交付）</a:t>
            </a:r>
            <a:endParaRPr lang="en-US" altLang="zh-TW" dirty="0" smtClean="0"/>
          </a:p>
          <a:p>
            <a:r>
              <a:rPr lang="zh-TW" altLang="en-US" dirty="0" smtClean="0"/>
              <a:t>重製方法：指印刷、複印、錄音、錄影、攝影、筆錄或其他方法直接、間接、永久或暫時之重複製作，包含以數位方式為之。</a:t>
            </a:r>
          </a:p>
          <a:p>
            <a:endParaRPr lang="en-US" altLang="zh-TW" b="1" dirty="0" smtClean="0"/>
          </a:p>
          <a:p>
            <a:r>
              <a:rPr lang="zh-TW" altLang="en-US" b="1" dirty="0" smtClean="0"/>
              <a:t>屬</a:t>
            </a:r>
            <a:r>
              <a:rPr lang="zh-TW" altLang="en-US" b="1" u="sng" dirty="0" smtClean="0">
                <a:solidFill>
                  <a:srgbClr val="FF0000"/>
                </a:solidFill>
              </a:rPr>
              <a:t>絕版或無法購得</a:t>
            </a:r>
            <a:r>
              <a:rPr lang="zh-TW" altLang="en-US" b="1" dirty="0" smtClean="0"/>
              <a:t>之著作，基於</a:t>
            </a:r>
            <a:r>
              <a:rPr lang="zh-TW" altLang="en-US" b="1" u="sng" dirty="0" smtClean="0">
                <a:solidFill>
                  <a:srgbClr val="FF0000"/>
                </a:solidFill>
              </a:rPr>
              <a:t>保存資料</a:t>
            </a:r>
            <a:r>
              <a:rPr lang="zh-TW" altLang="en-US" b="1" dirty="0" smtClean="0"/>
              <a:t>或應同性質機構之要求，亦得重製館藏著作（舊法第</a:t>
            </a:r>
            <a:r>
              <a:rPr lang="en-US" altLang="zh-TW" b="1" dirty="0" smtClean="0"/>
              <a:t>32</a:t>
            </a:r>
            <a:r>
              <a:rPr lang="zh-TW" altLang="en-US" b="1" dirty="0" smtClean="0"/>
              <a:t>條）。</a:t>
            </a:r>
            <a:endParaRPr lang="en-US" altLang="zh-TW" b="1" dirty="0" smtClean="0"/>
          </a:p>
          <a:p>
            <a:r>
              <a:rPr lang="zh-TW" altLang="en-US" b="1" dirty="0" smtClean="0"/>
              <a:t>立法理由：擔負文物保存或推展專業學術知識之職責，悉為社會知識之累積中心，其運作之良窳關係國家文化之發展。</a:t>
            </a:r>
            <a:endParaRPr lang="en-US" altLang="zh-TW" b="1" dirty="0" smtClean="0"/>
          </a:p>
          <a:p>
            <a:r>
              <a:rPr lang="zh-TW" altLang="en-US" b="1" dirty="0" smtClean="0"/>
              <a:t>民國</a:t>
            </a:r>
            <a:r>
              <a:rPr lang="en-US" altLang="zh-TW" b="1" dirty="0" smtClean="0"/>
              <a:t>81</a:t>
            </a:r>
            <a:r>
              <a:rPr lang="zh-TW" altLang="en-US" b="1" dirty="0" smtClean="0"/>
              <a:t>年</a:t>
            </a:r>
            <a:r>
              <a:rPr lang="en-US" altLang="zh-TW" b="1" dirty="0" smtClean="0"/>
              <a:t>6</a:t>
            </a:r>
            <a:r>
              <a:rPr lang="zh-TW" altLang="en-US" b="1" dirty="0" smtClean="0"/>
              <a:t>月</a:t>
            </a:r>
            <a:r>
              <a:rPr lang="en-US" altLang="zh-TW" b="1" dirty="0" smtClean="0"/>
              <a:t>10</a:t>
            </a:r>
            <a:r>
              <a:rPr lang="zh-TW" altLang="en-US" b="1" dirty="0" smtClean="0"/>
              <a:t>日之修正，將原條文移至第</a:t>
            </a:r>
            <a:r>
              <a:rPr lang="en-US" altLang="zh-TW" b="1" dirty="0" smtClean="0"/>
              <a:t>48</a:t>
            </a:r>
            <a:r>
              <a:rPr lang="zh-TW" altLang="en-US" b="1" dirty="0" smtClean="0"/>
              <a:t>條，更進一步放寬圖書館在保存資料得重製著作物之範圍，不以絕版或無法購得之著作為限。</a:t>
            </a:r>
          </a:p>
          <a:p>
            <a:r>
              <a:rPr lang="zh-TW" altLang="en-US" b="1" dirty="0" smtClean="0"/>
              <a:t>民國</a:t>
            </a:r>
            <a:r>
              <a:rPr lang="en-US" altLang="zh-TW" b="1" dirty="0" smtClean="0"/>
              <a:t>87</a:t>
            </a:r>
            <a:r>
              <a:rPr lang="zh-TW" altLang="en-US" b="1" dirty="0" smtClean="0"/>
              <a:t>年</a:t>
            </a:r>
            <a:r>
              <a:rPr lang="en-US" altLang="zh-TW" b="1" dirty="0" smtClean="0"/>
              <a:t>1</a:t>
            </a:r>
            <a:r>
              <a:rPr lang="zh-TW" altLang="en-US" b="1" dirty="0" smtClean="0"/>
              <a:t>月</a:t>
            </a:r>
            <a:r>
              <a:rPr lang="en-US" altLang="zh-TW" b="1" dirty="0" smtClean="0"/>
              <a:t>21</a:t>
            </a:r>
            <a:r>
              <a:rPr lang="zh-TW" altLang="en-US" b="1" dirty="0" smtClean="0"/>
              <a:t>日修訂第</a:t>
            </a:r>
            <a:r>
              <a:rPr lang="en-US" altLang="zh-TW" b="1" dirty="0" smtClean="0"/>
              <a:t>48</a:t>
            </a:r>
            <a:r>
              <a:rPr lang="zh-TW" altLang="en-US" b="1" dirty="0" smtClean="0"/>
              <a:t>條，因已公開發表之研討會論文集，發行量少，流通度低，而為研究發展應用上資料參考之所需，參考美國著作權法第</a:t>
            </a:r>
            <a:r>
              <a:rPr lang="en-US" altLang="zh-TW" b="1" dirty="0" smtClean="0"/>
              <a:t>108</a:t>
            </a:r>
            <a:r>
              <a:rPr lang="zh-TW" altLang="en-US" b="1" dirty="0" smtClean="0"/>
              <a:t>條</a:t>
            </a:r>
            <a:r>
              <a:rPr lang="en-US" altLang="zh-TW" b="1" dirty="0" smtClean="0"/>
              <a:t>(d)</a:t>
            </a:r>
            <a:r>
              <a:rPr lang="zh-TW" altLang="en-US" b="1" dirty="0" smtClean="0"/>
              <a:t>項立法例，得應閱覽人供個人研究之要求，影印論文集單篇著作之全部</a:t>
            </a:r>
            <a:endParaRPr lang="en-US" altLang="zh-TW" b="1" dirty="0" smtClean="0"/>
          </a:p>
          <a:p>
            <a:endParaRPr lang="zh-TW" altLang="en-US" dirty="0" smtClean="0"/>
          </a:p>
        </p:txBody>
      </p:sp>
      <p:sp>
        <p:nvSpPr>
          <p:cNvPr id="6758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2D5E5B42-9745-46F7-BE56-DA41D8C300DA}" type="slidenum">
              <a:rPr lang="en-US" altLang="zh-TW" sz="1200" smtClean="0"/>
              <a:pPr eaLnBrk="1" hangingPunct="1"/>
              <a:t>33</a:t>
            </a:fld>
            <a:endParaRPr lang="en-US" altLang="zh-TW"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投影片圖像版面配置區 1"/>
          <p:cNvSpPr>
            <a:spLocks noGrp="1" noRot="1" noChangeAspect="1" noTextEdit="1"/>
          </p:cNvSpPr>
          <p:nvPr>
            <p:ph type="sldImg"/>
          </p:nvPr>
        </p:nvSpPr>
        <p:spPr>
          <a:ln/>
        </p:spPr>
      </p:sp>
      <p:sp>
        <p:nvSpPr>
          <p:cNvPr id="6861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smtClean="0"/>
              <a:t>令函日期：中華民國</a:t>
            </a:r>
            <a:r>
              <a:rPr lang="en-US" altLang="zh-TW" smtClean="0"/>
              <a:t>98</a:t>
            </a:r>
            <a:r>
              <a:rPr lang="zh-TW" altLang="en-US" smtClean="0"/>
              <a:t>年</a:t>
            </a:r>
            <a:r>
              <a:rPr lang="en-US" altLang="zh-TW" smtClean="0"/>
              <a:t>03</a:t>
            </a:r>
            <a:r>
              <a:rPr lang="zh-TW" altLang="en-US" smtClean="0"/>
              <a:t>月</a:t>
            </a:r>
            <a:r>
              <a:rPr lang="en-US" altLang="zh-TW" smtClean="0"/>
              <a:t>19</a:t>
            </a:r>
            <a:r>
              <a:rPr lang="zh-TW" altLang="en-US" smtClean="0"/>
              <a:t>日令函案號：智著字第</a:t>
            </a:r>
            <a:r>
              <a:rPr lang="en-US" altLang="zh-TW" smtClean="0"/>
              <a:t>09800014860</a:t>
            </a:r>
            <a:r>
              <a:rPr lang="zh-TW" altLang="en-US" smtClean="0"/>
              <a:t>號 令函要旨： 說明：</a:t>
            </a:r>
            <a:br>
              <a:rPr lang="zh-TW" altLang="en-US" smtClean="0"/>
            </a:br>
            <a:r>
              <a:rPr lang="zh-TW" altLang="en-US" smtClean="0"/>
              <a:t>一、復 貴館</a:t>
            </a:r>
            <a:r>
              <a:rPr lang="en-US" altLang="zh-TW" smtClean="0"/>
              <a:t>98</a:t>
            </a:r>
            <a:r>
              <a:rPr lang="zh-TW" altLang="en-US" smtClean="0"/>
              <a:t>年</a:t>
            </a:r>
            <a:r>
              <a:rPr lang="en-US" altLang="zh-TW" smtClean="0"/>
              <a:t>2</a:t>
            </a:r>
            <a:r>
              <a:rPr lang="zh-TW" altLang="en-US" smtClean="0"/>
              <a:t>月</a:t>
            </a:r>
            <a:r>
              <a:rPr lang="en-US" altLang="zh-TW" smtClean="0"/>
              <a:t>20</a:t>
            </a:r>
            <a:r>
              <a:rPr lang="zh-TW" altLang="en-US" smtClean="0"/>
              <a:t>台圖期字第</a:t>
            </a:r>
            <a:r>
              <a:rPr lang="en-US" altLang="zh-TW" smtClean="0"/>
              <a:t>0980000464</a:t>
            </a:r>
            <a:r>
              <a:rPr lang="zh-TW" altLang="en-US" smtClean="0"/>
              <a:t>號函。</a:t>
            </a:r>
            <a:br>
              <a:rPr lang="zh-TW" altLang="en-US" smtClean="0"/>
            </a:br>
            <a:r>
              <a:rPr lang="zh-TW" altLang="en-US" smtClean="0"/>
              <a:t/>
            </a:r>
            <a:br>
              <a:rPr lang="zh-TW" altLang="en-US" smtClean="0"/>
            </a:br>
            <a:r>
              <a:rPr lang="zh-TW" altLang="en-US" smtClean="0"/>
              <a:t>二、按著作權法（下稱本法）第</a:t>
            </a:r>
            <a:r>
              <a:rPr lang="en-US" altLang="zh-TW" smtClean="0"/>
              <a:t>48</a:t>
            </a:r>
            <a:r>
              <a:rPr lang="zh-TW" altLang="en-US" smtClean="0"/>
              <a:t>條第</a:t>
            </a:r>
            <a:r>
              <a:rPr lang="en-US" altLang="zh-TW" smtClean="0"/>
              <a:t>2</a:t>
            </a:r>
            <a:r>
              <a:rPr lang="zh-TW" altLang="en-US" smtClean="0"/>
              <a:t>款所謂「保存資料之必要」，係指該館藏之著作屬稀有本且已毀損或遺失或有毀損、遺失之虞，或其版本係一過時的版本，利用人於利用時已無法在市場上購得者，始有適用。有關 貴館所詢問題一所述之期刊或書藉，是否構成前述「保存資料之必要」，尚須於具體個案中加以判斷，尚無法一概而論。惟如該等館藏著作已構成「保存資料之必要」者，其重製之方式自包括以數位化式之重製，圖書館並得依本法第</a:t>
            </a:r>
            <a:r>
              <a:rPr lang="en-US" altLang="zh-TW" smtClean="0"/>
              <a:t>48</a:t>
            </a:r>
            <a:r>
              <a:rPr lang="zh-TW" altLang="en-US" smtClean="0"/>
              <a:t>條第</a:t>
            </a:r>
            <a:r>
              <a:rPr lang="en-US" altLang="zh-TW" smtClean="0"/>
              <a:t>1</a:t>
            </a:r>
            <a:r>
              <a:rPr lang="zh-TW" altLang="en-US" smtClean="0"/>
              <a:t>款之規定提供讀者，另考量如交付數位化電子檔予閱覽人，基於重製之便利性及傳播之迅速性，對著作權人權益之影響不可謂不大，依著作權法第</a:t>
            </a:r>
            <a:r>
              <a:rPr lang="en-US" altLang="zh-TW" smtClean="0"/>
              <a:t>65</a:t>
            </a:r>
            <a:r>
              <a:rPr lang="zh-TW" altLang="en-US" smtClean="0"/>
              <a:t>條第</a:t>
            </a:r>
            <a:r>
              <a:rPr lang="en-US" altLang="zh-TW" smtClean="0"/>
              <a:t>2</a:t>
            </a:r>
            <a:r>
              <a:rPr lang="zh-TW" altLang="en-US" smtClean="0"/>
              <a:t>項第</a:t>
            </a:r>
            <a:r>
              <a:rPr lang="en-US" altLang="zh-TW" smtClean="0"/>
              <a:t>4</a:t>
            </a:r>
            <a:r>
              <a:rPr lang="zh-TW" altLang="en-US" smtClean="0"/>
              <a:t>款規定，尚難認屬合理使用之情形，自不能逕行交付重製之電子檔案，應僅限於以紙本交付予閱覽人。</a:t>
            </a:r>
            <a:br>
              <a:rPr lang="zh-TW" altLang="en-US" smtClean="0"/>
            </a:br>
            <a:r>
              <a:rPr lang="zh-TW" altLang="en-US" smtClean="0"/>
              <a:t/>
            </a:r>
            <a:br>
              <a:rPr lang="zh-TW" altLang="en-US" smtClean="0"/>
            </a:br>
            <a:r>
              <a:rPr lang="zh-TW" altLang="en-US" smtClean="0"/>
              <a:t>三、另貴館所詢問題二，擬將「基於保存資料之目的」而數位化之重製物置於館內網域查檢利用，但限制使用者只能於館內瀏灠、列印紙本：有關置於館內網域供讀者瀏灠者，涉及「公開傳輸」之行為，本法第</a:t>
            </a:r>
            <a:r>
              <a:rPr lang="en-US" altLang="zh-TW" smtClean="0"/>
              <a:t>48</a:t>
            </a:r>
            <a:r>
              <a:rPr lang="zh-TW" altLang="en-US" smtClean="0"/>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altLang="zh-TW" smtClean="0"/>
              <a:t>65</a:t>
            </a:r>
            <a:r>
              <a:rPr lang="zh-TW" altLang="en-US" smtClean="0"/>
              <a:t>條第</a:t>
            </a:r>
            <a:r>
              <a:rPr lang="en-US" altLang="zh-TW" smtClean="0"/>
              <a:t>2</a:t>
            </a:r>
            <a:r>
              <a:rPr lang="zh-TW" altLang="en-US" smtClean="0"/>
              <a:t>項之規定主張合理使用，又參酌國外立法例（例如美國著作權法第</a:t>
            </a:r>
            <a:r>
              <a:rPr lang="en-US" altLang="zh-TW" smtClean="0"/>
              <a:t>108</a:t>
            </a:r>
            <a:r>
              <a:rPr lang="zh-TW" altLang="en-US" smtClean="0"/>
              <a:t>條</a:t>
            </a:r>
            <a:r>
              <a:rPr lang="en-US" altLang="zh-TW" smtClean="0"/>
              <a:t>(b)</a:t>
            </a:r>
            <a:r>
              <a:rPr lang="zh-TW" altLang="en-US" smtClean="0"/>
              <a:t>之</a:t>
            </a:r>
            <a:r>
              <a:rPr lang="en-US" altLang="zh-TW" smtClean="0"/>
              <a:t>(2)</a:t>
            </a:r>
            <a:r>
              <a:rPr lang="zh-TW" altLang="en-US" smtClean="0"/>
              <a:t>及同條</a:t>
            </a:r>
            <a:r>
              <a:rPr lang="en-US" altLang="zh-TW" smtClean="0"/>
              <a:t>(c)</a:t>
            </a:r>
            <a:r>
              <a:rPr lang="zh-TW" altLang="en-US" smtClean="0"/>
              <a:t>之</a:t>
            </a:r>
            <a:r>
              <a:rPr lang="en-US" altLang="zh-TW" smtClean="0"/>
              <a:t>(2)</a:t>
            </a:r>
            <a:r>
              <a:rPr lang="zh-TW" altLang="en-US" smtClean="0"/>
              <a:t>；澳洲著作權法第第</a:t>
            </a:r>
            <a:r>
              <a:rPr lang="en-US" altLang="zh-TW" smtClean="0"/>
              <a:t>51A</a:t>
            </a:r>
            <a:r>
              <a:rPr lang="zh-TW" altLang="en-US" smtClean="0"/>
              <a:t>條</a:t>
            </a:r>
            <a:r>
              <a:rPr lang="en-US" altLang="zh-TW" smtClean="0"/>
              <a:t>(3A)</a:t>
            </a:r>
            <a:r>
              <a:rPr lang="zh-TW" altLang="en-US" smtClean="0"/>
              <a:t>及</a:t>
            </a:r>
            <a:r>
              <a:rPr lang="en-US" altLang="zh-TW" smtClean="0"/>
              <a:t>(3B)</a:t>
            </a:r>
            <a:r>
              <a:rPr lang="zh-TW" altLang="en-US" smtClean="0"/>
              <a:t>之規定），應限制利用人於館內利用時，未將館藏著作另行重製為電子檔或無法將該檔案另行傳輸者為限。</a:t>
            </a:r>
            <a:br>
              <a:rPr lang="zh-TW" altLang="en-US" smtClean="0"/>
            </a:br>
            <a:r>
              <a:rPr lang="zh-TW" altLang="en-US" smtClean="0"/>
              <a:t/>
            </a:r>
            <a:br>
              <a:rPr lang="zh-TW" altLang="en-US" smtClean="0"/>
            </a:br>
            <a:r>
              <a:rPr lang="zh-TW" altLang="en-US" smtClean="0"/>
              <a:t>四、貴館函詢問題三，按本法第</a:t>
            </a:r>
            <a:r>
              <a:rPr lang="en-US" altLang="zh-TW" smtClean="0"/>
              <a:t>48</a:t>
            </a:r>
            <a:r>
              <a:rPr lang="zh-TW" altLang="en-US" smtClean="0"/>
              <a:t>條第</a:t>
            </a:r>
            <a:r>
              <a:rPr lang="en-US" altLang="zh-TW" smtClean="0"/>
              <a:t>1</a:t>
            </a:r>
            <a:r>
              <a:rPr lang="zh-TW" altLang="en-US" smtClean="0"/>
              <a:t>款並未限制閱覽人提出要求之方式，故圖書館提供遠距服務，使讀者不必親自到館就可透過郵寄、電話、傳真、電子郵件或網路，申請影印著作之一部分或期刊中之單篇論文，經館員影印紙本或利用第一項重製物列印成紙本，再以郵寄、傳真傳送，仍可主張適用本法第</a:t>
            </a:r>
            <a:r>
              <a:rPr lang="en-US" altLang="zh-TW" smtClean="0"/>
              <a:t>48</a:t>
            </a:r>
            <a:r>
              <a:rPr lang="zh-TW" altLang="en-US" smtClean="0"/>
              <a:t>條第</a:t>
            </a:r>
            <a:r>
              <a:rPr lang="en-US" altLang="zh-TW" smtClean="0"/>
              <a:t>1</a:t>
            </a:r>
            <a:r>
              <a:rPr lang="zh-TW" altLang="en-US" smtClean="0"/>
              <a:t>款合理使用之規定。</a:t>
            </a:r>
            <a:br>
              <a:rPr lang="zh-TW" altLang="en-US" smtClean="0"/>
            </a:br>
            <a:r>
              <a:rPr lang="zh-TW" altLang="en-US" smtClean="0"/>
              <a:t/>
            </a:r>
            <a:br>
              <a:rPr lang="zh-TW" altLang="en-US" smtClean="0"/>
            </a:br>
            <a:r>
              <a:rPr lang="zh-TW" altLang="en-US" smtClean="0"/>
              <a:t>五、貴館函詢問題四，圖書館以</a:t>
            </a:r>
            <a:r>
              <a:rPr lang="en-US" altLang="zh-TW" smtClean="0"/>
              <a:t>Ariel</a:t>
            </a:r>
            <a:r>
              <a:rPr lang="zh-TW" altLang="en-US" smtClean="0"/>
              <a:t>方式提供資料給讀者，如該</a:t>
            </a:r>
            <a:r>
              <a:rPr lang="en-US" altLang="zh-TW" smtClean="0"/>
              <a:t>Ariel</a:t>
            </a:r>
            <a:r>
              <a:rPr lang="zh-TW" altLang="en-US" smtClean="0"/>
              <a:t>系統係屬館對館間</a:t>
            </a:r>
            <a:r>
              <a:rPr lang="en-US" altLang="zh-TW" smtClean="0"/>
              <a:t>1</a:t>
            </a:r>
            <a:r>
              <a:rPr lang="zh-TW" altLang="en-US" smtClean="0"/>
              <a:t>對</a:t>
            </a:r>
            <a:r>
              <a:rPr lang="en-US" altLang="zh-TW" smtClean="0"/>
              <a:t>1</a:t>
            </a:r>
            <a:r>
              <a:rPr lang="zh-TW" altLang="en-US" smtClean="0"/>
              <a:t>之定址傳輸而須由圖書館向被申請館提出申請者，雖不涉及「公開傳輸」之行為，惟依本法第</a:t>
            </a:r>
            <a:r>
              <a:rPr lang="en-US" altLang="zh-TW" smtClean="0"/>
              <a:t>48</a:t>
            </a:r>
            <a:r>
              <a:rPr lang="zh-TW" altLang="en-US" smtClean="0"/>
              <a:t>條第</a:t>
            </a:r>
            <a:r>
              <a:rPr lang="en-US" altLang="zh-TW" smtClean="0"/>
              <a:t>3</a:t>
            </a:r>
            <a:r>
              <a:rPr lang="zh-TW" altLang="en-US" smtClean="0"/>
              <a:t>款之規定，仍須符合「絕版或難以購得」之要件，始得將館藏著作重製成電子檔，透過</a:t>
            </a:r>
            <a:r>
              <a:rPr lang="en-US" altLang="zh-TW" smtClean="0"/>
              <a:t>Ariel</a:t>
            </a:r>
            <a:r>
              <a:rPr lang="zh-TW" altLang="en-US" smtClean="0"/>
              <a:t>系統直接傳輸予對方圖書館。至於對方圖書館再將</a:t>
            </a:r>
            <a:r>
              <a:rPr lang="en-US" altLang="zh-TW" smtClean="0"/>
              <a:t>Ariel</a:t>
            </a:r>
            <a:r>
              <a:rPr lang="zh-TW" altLang="en-US" smtClean="0"/>
              <a:t>系統所接收之資料以紙本印出給讀者之行為，亦應符合著作權法第</a:t>
            </a:r>
            <a:r>
              <a:rPr lang="en-US" altLang="zh-TW" smtClean="0"/>
              <a:t>48</a:t>
            </a:r>
            <a:r>
              <a:rPr lang="zh-TW" altLang="en-US" smtClean="0"/>
              <a:t>條第</a:t>
            </a:r>
            <a:r>
              <a:rPr lang="en-US" altLang="zh-TW" smtClean="0"/>
              <a:t>1</a:t>
            </a:r>
            <a:r>
              <a:rPr lang="zh-TW" altLang="en-US" smtClean="0"/>
              <a:t>款之規定，始得為之。</a:t>
            </a:r>
            <a:br>
              <a:rPr lang="zh-TW" altLang="en-US" smtClean="0"/>
            </a:br>
            <a:r>
              <a:rPr lang="zh-TW" altLang="en-US" smtClean="0"/>
              <a:t/>
            </a:r>
            <a:br>
              <a:rPr lang="zh-TW" altLang="en-US" smtClean="0"/>
            </a:br>
            <a:r>
              <a:rPr lang="zh-TW" altLang="en-US" smtClean="0"/>
              <a:t>六、貴館函詢問題五，承前述說明一，若圖書館館藏之古老黑膠唱片及傳統錄影帶，因資料載體呈現老化及脆化現象，坊間已無適當讀取機器可以購買，且無法以合理管道或價格購買相同內容之</a:t>
            </a:r>
            <a:r>
              <a:rPr lang="en-US" altLang="zh-TW" smtClean="0"/>
              <a:t>CD</a:t>
            </a:r>
            <a:r>
              <a:rPr lang="zh-TW" altLang="en-US" smtClean="0"/>
              <a:t>或</a:t>
            </a:r>
            <a:r>
              <a:rPr lang="en-US" altLang="zh-TW" smtClean="0"/>
              <a:t>DVD</a:t>
            </a:r>
            <a:r>
              <a:rPr lang="zh-TW" altLang="en-US" smtClean="0"/>
              <a:t>，則圖書館可基於保存資料之必要，依本法第</a:t>
            </a:r>
            <a:r>
              <a:rPr lang="en-US" altLang="zh-TW" smtClean="0"/>
              <a:t>48</a:t>
            </a:r>
            <a:r>
              <a:rPr lang="zh-TW" altLang="en-US" smtClean="0"/>
              <a:t>條第</a:t>
            </a:r>
            <a:r>
              <a:rPr lang="en-US" altLang="zh-TW" smtClean="0"/>
              <a:t>2</a:t>
            </a:r>
            <a:r>
              <a:rPr lang="zh-TW" altLang="en-US" smtClean="0"/>
              <a:t>款規定將其轉錄成</a:t>
            </a:r>
            <a:r>
              <a:rPr lang="en-US" altLang="zh-TW" smtClean="0"/>
              <a:t>CD</a:t>
            </a:r>
            <a:r>
              <a:rPr lang="zh-TW" altLang="en-US" smtClean="0"/>
              <a:t>或</a:t>
            </a:r>
            <a:r>
              <a:rPr lang="en-US" altLang="zh-TW" smtClean="0"/>
              <a:t>DVD</a:t>
            </a:r>
            <a:r>
              <a:rPr lang="zh-TW" altLang="en-US" smtClean="0"/>
              <a:t>，用於替換古老黑膠唱片及傳統錄影帶之館藏。又該等重製物屬「視聽著作」或「錄音著作」，其性質上恐無法依著作權法第</a:t>
            </a:r>
            <a:r>
              <a:rPr lang="en-US" altLang="zh-TW" smtClean="0"/>
              <a:t>48</a:t>
            </a:r>
            <a:r>
              <a:rPr lang="zh-TW" altLang="en-US" smtClean="0"/>
              <a:t>條第</a:t>
            </a:r>
            <a:r>
              <a:rPr lang="en-US" altLang="zh-TW" smtClean="0"/>
              <a:t>1</a:t>
            </a:r>
            <a:r>
              <a:rPr lang="zh-TW" altLang="en-US" smtClean="0"/>
              <a:t>款之規定，供個人研究之要求，重製該等著作之一部。又如將該等重製物提供外借或供公眾使用，亦已超出保存之目的，另如置於館內網域供讀者瀏灠者，仍請參考前述說明三之說明。</a:t>
            </a:r>
            <a:br>
              <a:rPr lang="zh-TW" altLang="en-US" smtClean="0"/>
            </a:br>
            <a:r>
              <a:rPr lang="zh-TW" altLang="en-US" smtClean="0"/>
              <a:t/>
            </a:r>
            <a:br>
              <a:rPr lang="zh-TW" altLang="en-US" smtClean="0"/>
            </a:br>
            <a:r>
              <a:rPr lang="zh-TW" altLang="en-US" smtClean="0"/>
              <a:t>七、以上為本局基於著作權專責機關所為之法律意見。如於具體個案就是否構成合理使用，當事人間發生爭時，仍應由司法機關調查事實予以認定，併予敘明。 </a:t>
            </a:r>
          </a:p>
        </p:txBody>
      </p:sp>
      <p:sp>
        <p:nvSpPr>
          <p:cNvPr id="68612"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0714AD5C-7754-4533-A7FD-FCBD10B03FF0}" type="slidenum">
              <a:rPr lang="en-US" altLang="zh-TW" sz="1200" smtClean="0"/>
              <a:pPr eaLnBrk="1" hangingPunct="1"/>
              <a:t>35</a:t>
            </a:fld>
            <a:endParaRPr lang="en-US" altLang="zh-TW"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200" b="1" dirty="0" smtClean="0">
                <a:solidFill>
                  <a:srgbClr val="7030A0"/>
                </a:solidFill>
                <a:latin typeface="+mn-ea"/>
                <a:ea typeface="+mn-ea"/>
              </a:rPr>
              <a:t>請</a:t>
            </a:r>
            <a:r>
              <a:rPr lang="zh-TW" altLang="zh-TW" sz="1200" b="1" dirty="0" smtClean="0">
                <a:solidFill>
                  <a:srgbClr val="7030A0"/>
                </a:solidFill>
                <a:latin typeface="+mn-ea"/>
                <a:ea typeface="+mn-ea"/>
              </a:rPr>
              <a:t>參考智慧局</a:t>
            </a:r>
            <a:r>
              <a:rPr lang="en-US" altLang="zh-TW" sz="1200" b="1" dirty="0" smtClean="0">
                <a:solidFill>
                  <a:srgbClr val="7030A0"/>
                </a:solidFill>
                <a:latin typeface="+mn-ea"/>
                <a:ea typeface="+mn-ea"/>
              </a:rPr>
              <a:t>98</a:t>
            </a:r>
            <a:r>
              <a:rPr lang="zh-TW" altLang="zh-TW" sz="1200" b="1" dirty="0" smtClean="0">
                <a:solidFill>
                  <a:srgbClr val="7030A0"/>
                </a:solidFill>
                <a:latin typeface="+mn-ea"/>
                <a:ea typeface="+mn-ea"/>
              </a:rPr>
              <a:t>年</a:t>
            </a:r>
            <a:r>
              <a:rPr lang="en-US" altLang="zh-TW" sz="1200" b="1" dirty="0" smtClean="0">
                <a:solidFill>
                  <a:srgbClr val="7030A0"/>
                </a:solidFill>
                <a:latin typeface="+mn-ea"/>
                <a:ea typeface="+mn-ea"/>
              </a:rPr>
              <a:t>3</a:t>
            </a:r>
            <a:r>
              <a:rPr lang="zh-TW" altLang="zh-TW" sz="1200" b="1" dirty="0" smtClean="0">
                <a:solidFill>
                  <a:srgbClr val="7030A0"/>
                </a:solidFill>
                <a:latin typeface="+mn-ea"/>
                <a:ea typeface="+mn-ea"/>
              </a:rPr>
              <a:t>月</a:t>
            </a:r>
            <a:r>
              <a:rPr lang="en-US" altLang="zh-TW" sz="1200" b="1" dirty="0" smtClean="0">
                <a:solidFill>
                  <a:srgbClr val="7030A0"/>
                </a:solidFill>
                <a:latin typeface="+mn-ea"/>
                <a:ea typeface="+mn-ea"/>
              </a:rPr>
              <a:t>19</a:t>
            </a:r>
            <a:r>
              <a:rPr lang="zh-TW" altLang="zh-TW" sz="1200" b="1" dirty="0" smtClean="0">
                <a:solidFill>
                  <a:srgbClr val="7030A0"/>
                </a:solidFill>
                <a:latin typeface="+mn-ea"/>
                <a:ea typeface="+mn-ea"/>
              </a:rPr>
              <a:t>日智著字第</a:t>
            </a:r>
            <a:r>
              <a:rPr lang="en-US" altLang="zh-TW" sz="1200" b="1" dirty="0" smtClean="0">
                <a:solidFill>
                  <a:srgbClr val="7030A0"/>
                </a:solidFill>
                <a:latin typeface="+mn-ea"/>
                <a:ea typeface="+mn-ea"/>
              </a:rPr>
              <a:t>09800014860</a:t>
            </a:r>
            <a:r>
              <a:rPr lang="zh-TW" altLang="zh-TW" sz="1200" b="1" dirty="0" smtClean="0">
                <a:solidFill>
                  <a:srgbClr val="7030A0"/>
                </a:solidFill>
                <a:latin typeface="+mn-ea"/>
                <a:ea typeface="+mn-ea"/>
              </a:rPr>
              <a:t>號函</a:t>
            </a:r>
            <a:endParaRPr lang="zh-TW" altLang="en-US" dirty="0" smtClean="0"/>
          </a:p>
          <a:p>
            <a:r>
              <a:rPr lang="zh-TW" altLang="en-US" dirty="0" smtClean="0"/>
              <a:t>係指該館藏之著作屬稀有本且已毀損或遺失或有毀損、遺失之虞，或其版本係一過時的版本，利用人於利用時已無法在市場上購得者，始有適用</a:t>
            </a: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D34EF739-4F6A-40E4-A4F9-962DF5DD6A43}" type="slidenum">
              <a:rPr lang="en-US" altLang="zh-TW" sz="1200" smtClean="0"/>
              <a:pPr eaLnBrk="1" hangingPunct="1"/>
              <a:t>36</a:t>
            </a:fld>
            <a:endParaRPr lang="en-US" altLang="zh-TW"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投影片圖像版面配置區 1"/>
          <p:cNvSpPr>
            <a:spLocks noGrp="1" noRot="1" noChangeAspect="1" noTextEdit="1"/>
          </p:cNvSpPr>
          <p:nvPr>
            <p:ph type="sldImg"/>
          </p:nvPr>
        </p:nvSpPr>
        <p:spPr>
          <a:ln/>
        </p:spPr>
      </p:sp>
      <p:sp>
        <p:nvSpPr>
          <p:cNvPr id="6963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p>
        </p:txBody>
      </p:sp>
      <p:sp>
        <p:nvSpPr>
          <p:cNvPr id="6963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FC9D613B-CDD5-4A1B-B732-D2A42DE99CA8}" type="slidenum">
              <a:rPr lang="en-US" altLang="zh-TW" sz="1200" smtClean="0"/>
              <a:pPr eaLnBrk="1" hangingPunct="1"/>
              <a:t>37</a:t>
            </a:fld>
            <a:endParaRPr lang="en-US" altLang="zh-TW"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effectLst/>
              </a:rPr>
              <a:t>函日期：中華民國</a:t>
            </a:r>
            <a:r>
              <a:rPr lang="en-US" altLang="zh-TW" dirty="0" smtClean="0">
                <a:effectLst/>
              </a:rPr>
              <a:t>98</a:t>
            </a:r>
            <a:r>
              <a:rPr lang="zh-TW" altLang="en-US" dirty="0" smtClean="0">
                <a:effectLst/>
              </a:rPr>
              <a:t>年</a:t>
            </a:r>
            <a:r>
              <a:rPr lang="en-US" altLang="zh-TW" dirty="0" smtClean="0">
                <a:effectLst/>
              </a:rPr>
              <a:t>06</a:t>
            </a:r>
            <a:r>
              <a:rPr lang="zh-TW" altLang="en-US" dirty="0" smtClean="0">
                <a:effectLst/>
              </a:rPr>
              <a:t>月</a:t>
            </a:r>
            <a:r>
              <a:rPr lang="en-US" altLang="zh-TW" dirty="0" smtClean="0">
                <a:effectLst/>
              </a:rPr>
              <a:t>22</a:t>
            </a:r>
            <a:r>
              <a:rPr lang="zh-TW" altLang="en-US" dirty="0" smtClean="0">
                <a:effectLst/>
              </a:rPr>
              <a:t>日 令函案號：電子郵件</a:t>
            </a:r>
            <a:r>
              <a:rPr lang="en-US" altLang="zh-TW" dirty="0" smtClean="0">
                <a:effectLst/>
              </a:rPr>
              <a:t>980622a </a:t>
            </a:r>
            <a:r>
              <a:rPr lang="zh-TW" altLang="en-US" dirty="0" smtClean="0">
                <a:effectLst/>
              </a:rPr>
              <a:t>令函要旨： 一、按我國著作權法（下稱本法）僅賦予著作人享有以移轉所有權的方式散布其著作的權利（散布權）及出租權，並未賦予著作人「出借權」。所詢學校可否購買教科書供各年級學生上課使用一節，只要學校購得的是「正版」教科書，都可以出借給學生使用，不致有侵害著作財產權的問題。</a:t>
            </a:r>
            <a:br>
              <a:rPr lang="zh-TW" altLang="en-US" dirty="0" smtClean="0">
                <a:effectLst/>
              </a:rPr>
            </a:br>
            <a:r>
              <a:rPr lang="zh-TW" altLang="en-US" dirty="0" smtClean="0">
                <a:effectLst/>
              </a:rPr>
              <a:t/>
            </a:r>
            <a:br>
              <a:rPr lang="zh-TW" altLang="en-US" dirty="0" smtClean="0">
                <a:effectLst/>
              </a:rPr>
            </a:br>
            <a:r>
              <a:rPr lang="zh-TW" altLang="en-US" dirty="0" smtClean="0">
                <a:effectLst/>
              </a:rPr>
              <a:t>二、至於「老師依教科書內容，擷取該版本相關資料，提供全體學生上課使用，學校有無侵害智慧財產權？」一節，此處所稱「擷取」如涉及影印（重製）行為的話，依本法第</a:t>
            </a:r>
            <a:r>
              <a:rPr lang="en-US" altLang="zh-TW" dirty="0" smtClean="0">
                <a:effectLst/>
              </a:rPr>
              <a:t>46</a:t>
            </a:r>
            <a:r>
              <a:rPr lang="zh-TW" altLang="en-US" dirty="0" smtClean="0">
                <a:effectLst/>
              </a:rPr>
              <a:t>條第</a:t>
            </a:r>
            <a:r>
              <a:rPr lang="en-US" altLang="zh-TW" dirty="0" smtClean="0">
                <a:effectLst/>
              </a:rPr>
              <a:t>1</a:t>
            </a:r>
            <a:r>
              <a:rPr lang="zh-TW" altLang="en-US" dirty="0" smtClean="0">
                <a:effectLst/>
              </a:rPr>
              <a:t>項規定，依法設立各級學校及老師，得為授課需要，在合理範圍內重製他人已公開發表之著作並散布之（本法第</a:t>
            </a:r>
            <a:r>
              <a:rPr lang="en-US" altLang="zh-TW" dirty="0" smtClean="0">
                <a:effectLst/>
              </a:rPr>
              <a:t>63</a:t>
            </a:r>
            <a:r>
              <a:rPr lang="zh-TW" altLang="en-US" dirty="0" smtClean="0">
                <a:effectLst/>
              </a:rPr>
              <a:t>條第</a:t>
            </a:r>
            <a:r>
              <a:rPr lang="en-US" altLang="zh-TW" dirty="0" smtClean="0">
                <a:effectLst/>
              </a:rPr>
              <a:t>3</a:t>
            </a:r>
            <a:r>
              <a:rPr lang="zh-TW" altLang="en-US" dirty="0" smtClean="0">
                <a:effectLst/>
              </a:rPr>
              <a:t>項）。但此處所稱「合理範圍」，依第</a:t>
            </a:r>
            <a:r>
              <a:rPr lang="en-US" altLang="zh-TW" dirty="0" smtClean="0">
                <a:effectLst/>
              </a:rPr>
              <a:t>46</a:t>
            </a:r>
            <a:r>
              <a:rPr lang="zh-TW" altLang="en-US" dirty="0" smtClean="0">
                <a:effectLst/>
              </a:rPr>
              <a:t>條第</a:t>
            </a:r>
            <a:r>
              <a:rPr lang="en-US" altLang="zh-TW" dirty="0" smtClean="0">
                <a:effectLst/>
              </a:rPr>
              <a:t>2</a:t>
            </a:r>
            <a:r>
              <a:rPr lang="zh-TW" altLang="en-US" dirty="0" smtClean="0">
                <a:effectLst/>
              </a:rPr>
              <a:t>項規定，尚須衡量該著作之種類、用途及其重製物之數量，方法，如其「重製」有害於著作財產權人之利益者，則無法主張合理使用，而需事先取得著作財產權人之同意，始得為之。要提醒 貴校注意的是，由於教科書本即預 </a:t>
            </a:r>
            <a:br>
              <a:rPr lang="zh-TW" altLang="en-US" dirty="0" smtClean="0">
                <a:effectLst/>
              </a:rPr>
            </a:br>
            <a:r>
              <a:rPr lang="zh-TW" altLang="en-US" dirty="0" smtClean="0">
                <a:effectLst/>
              </a:rPr>
              <a:t>定賣給研修該課程之學生，該類著作之主要市場即學校之學生，因而欲以教科書在學校內之重製取代本應由學生購買教科書之作法，除非所使用之比例甚少，否則會有市場取代之效果，較有可能構成「有害於著作財產權人之利益」而無法主張合理使用。至於究否符合合理範圍，遇有爭議時，應由司法機關依具體事實進行調查並進行個案判斷。</a:t>
            </a:r>
            <a:br>
              <a:rPr lang="zh-TW" altLang="en-US" dirty="0" smtClean="0">
                <a:effectLst/>
              </a:rPr>
            </a:br>
            <a:r>
              <a:rPr lang="zh-TW" altLang="en-US" dirty="0" smtClean="0">
                <a:effectLst/>
              </a:rPr>
              <a:t/>
            </a:r>
            <a:br>
              <a:rPr lang="zh-TW" altLang="en-US" dirty="0" smtClean="0">
                <a:effectLst/>
              </a:rPr>
            </a:br>
            <a:r>
              <a:rPr lang="zh-TW" altLang="en-US" dirty="0" smtClean="0">
                <a:effectLst/>
              </a:rPr>
              <a:t>三、以上說明，請參考著作權法第</a:t>
            </a:r>
            <a:r>
              <a:rPr lang="en-US" altLang="zh-TW" dirty="0" smtClean="0">
                <a:effectLst/>
              </a:rPr>
              <a:t>3</a:t>
            </a:r>
            <a:r>
              <a:rPr lang="zh-TW" altLang="en-US" dirty="0" smtClean="0">
                <a:effectLst/>
              </a:rPr>
              <a:t>條第</a:t>
            </a:r>
            <a:r>
              <a:rPr lang="en-US" altLang="zh-TW" dirty="0" smtClean="0">
                <a:effectLst/>
              </a:rPr>
              <a:t>1</a:t>
            </a:r>
            <a:r>
              <a:rPr lang="zh-TW" altLang="en-US" dirty="0" smtClean="0">
                <a:effectLst/>
              </a:rPr>
              <a:t>項第</a:t>
            </a:r>
            <a:r>
              <a:rPr lang="en-US" altLang="zh-TW" dirty="0" smtClean="0">
                <a:effectLst/>
              </a:rPr>
              <a:t>12</a:t>
            </a:r>
            <a:r>
              <a:rPr lang="zh-TW" altLang="en-US" dirty="0" smtClean="0">
                <a:effectLst/>
              </a:rPr>
              <a:t>款、第</a:t>
            </a:r>
            <a:r>
              <a:rPr lang="en-US" altLang="zh-TW" dirty="0" smtClean="0">
                <a:effectLst/>
              </a:rPr>
              <a:t>28</a:t>
            </a:r>
            <a:r>
              <a:rPr lang="zh-TW" altLang="en-US" dirty="0" smtClean="0">
                <a:effectLst/>
              </a:rPr>
              <a:t>條之</a:t>
            </a:r>
            <a:r>
              <a:rPr lang="en-US" altLang="zh-TW" dirty="0" smtClean="0">
                <a:effectLst/>
              </a:rPr>
              <a:t>1</a:t>
            </a:r>
            <a:r>
              <a:rPr lang="zh-TW" altLang="en-US" dirty="0" smtClean="0">
                <a:effectLst/>
              </a:rPr>
              <a:t>、第</a:t>
            </a:r>
            <a:r>
              <a:rPr lang="en-US" altLang="zh-TW" dirty="0" smtClean="0">
                <a:effectLst/>
              </a:rPr>
              <a:t>46</a:t>
            </a:r>
            <a:r>
              <a:rPr lang="zh-TW" altLang="en-US" dirty="0" smtClean="0">
                <a:effectLst/>
              </a:rPr>
              <a:t>條、第</a:t>
            </a:r>
            <a:r>
              <a:rPr lang="en-US" altLang="zh-TW" dirty="0" smtClean="0">
                <a:effectLst/>
              </a:rPr>
              <a:t>44</a:t>
            </a:r>
            <a:r>
              <a:rPr lang="zh-TW" altLang="en-US" dirty="0" smtClean="0">
                <a:effectLst/>
              </a:rPr>
              <a:t>條、第</a:t>
            </a:r>
            <a:r>
              <a:rPr lang="en-US" altLang="zh-TW" dirty="0" smtClean="0">
                <a:effectLst/>
              </a:rPr>
              <a:t>65</a:t>
            </a:r>
            <a:r>
              <a:rPr lang="zh-TW" altLang="en-US" dirty="0" smtClean="0">
                <a:effectLst/>
              </a:rPr>
              <a:t>條等規定。</a:t>
            </a:r>
            <a:endParaRPr lang="zh-TW" altLang="en-US" dirty="0"/>
          </a:p>
        </p:txBody>
      </p:sp>
      <p:sp>
        <p:nvSpPr>
          <p:cNvPr id="4" name="投影片編號版面配置區 3"/>
          <p:cNvSpPr>
            <a:spLocks noGrp="1"/>
          </p:cNvSpPr>
          <p:nvPr>
            <p:ph type="sldNum" sz="quarter" idx="10"/>
          </p:nvPr>
        </p:nvSpPr>
        <p:spPr/>
        <p:txBody>
          <a:bodyPr/>
          <a:lstStyle/>
          <a:p>
            <a:fld id="{65BB8FED-195B-4AE9-8D7F-D4D150081C24}" type="slidenum">
              <a:rPr lang="zh-TW" altLang="en-US" smtClean="0"/>
              <a:t>39</a:t>
            </a:fld>
            <a:endParaRPr lang="zh-TW" altLang="en-US"/>
          </a:p>
        </p:txBody>
      </p:sp>
    </p:spTree>
    <p:extLst>
      <p:ext uri="{BB962C8B-B14F-4D97-AF65-F5344CB8AC3E}">
        <p14:creationId xmlns:p14="http://schemas.microsoft.com/office/powerpoint/2010/main" val="3203507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effectLst/>
              </a:rPr>
              <a:t>令函日期：中華民國</a:t>
            </a:r>
            <a:r>
              <a:rPr lang="en-US" altLang="zh-TW" dirty="0" smtClean="0">
                <a:effectLst/>
              </a:rPr>
              <a:t>97</a:t>
            </a:r>
            <a:r>
              <a:rPr lang="zh-TW" altLang="en-US" dirty="0" smtClean="0">
                <a:effectLst/>
              </a:rPr>
              <a:t>年</a:t>
            </a:r>
            <a:r>
              <a:rPr lang="en-US" altLang="zh-TW" dirty="0" smtClean="0">
                <a:effectLst/>
              </a:rPr>
              <a:t>08</a:t>
            </a:r>
            <a:r>
              <a:rPr lang="zh-TW" altLang="en-US" dirty="0" smtClean="0">
                <a:effectLst/>
              </a:rPr>
              <a:t>月</a:t>
            </a:r>
            <a:r>
              <a:rPr lang="en-US" altLang="zh-TW" dirty="0" smtClean="0">
                <a:effectLst/>
              </a:rPr>
              <a:t>27</a:t>
            </a:r>
            <a:r>
              <a:rPr lang="zh-TW" altLang="en-US" dirty="0" smtClean="0">
                <a:effectLst/>
              </a:rPr>
              <a:t>日 令函案號：電子郵件</a:t>
            </a:r>
            <a:r>
              <a:rPr lang="en-US" altLang="zh-TW" dirty="0" smtClean="0">
                <a:effectLst/>
              </a:rPr>
              <a:t>970827 </a:t>
            </a:r>
            <a:r>
              <a:rPr lang="zh-TW" altLang="en-US" dirty="0" smtClean="0">
                <a:effectLst/>
              </a:rPr>
              <a:t>令函要旨： 有關資料庫之著作權疑義</a:t>
            </a:r>
            <a:br>
              <a:rPr lang="zh-TW" altLang="en-US" dirty="0" smtClean="0">
                <a:effectLst/>
              </a:rPr>
            </a:br>
            <a:r>
              <a:rPr lang="zh-TW" altLang="en-US" dirty="0" smtClean="0">
                <a:effectLst/>
              </a:rPr>
              <a:t>一、所詢製作一個教育部的計畫，將所有老師的課程資料製作成資料庫，而老師的教材皆有因課程需要而擺放其他相關的影片、聲音、圖片者一節，按老師因課程需要而將他人之影片、聲音、圖片擺放進教材，會涉及「重製」他人著作之行為，如符合著作權法（下稱本法）第</a:t>
            </a:r>
            <a:r>
              <a:rPr lang="en-US" altLang="zh-TW" dirty="0" smtClean="0">
                <a:effectLst/>
              </a:rPr>
              <a:t>46</a:t>
            </a:r>
            <a:r>
              <a:rPr lang="zh-TW" altLang="en-US" dirty="0" smtClean="0">
                <a:effectLst/>
              </a:rPr>
              <a:t>條規定，依法設立之各級學校及其擔任教學之人，為學校授課需要，在合理範圍內，「重製」他人已公開發表之著作（包括擺放其他相關的影片、聲音、圖片），並以合理方式明示其出處，得主張合理使用，否則仍應獲得著作財產權人之授權始得為之。</a:t>
            </a:r>
            <a:br>
              <a:rPr lang="zh-TW" altLang="en-US" dirty="0" smtClean="0">
                <a:effectLst/>
              </a:rPr>
            </a:br>
            <a:r>
              <a:rPr lang="zh-TW" altLang="en-US" dirty="0" smtClean="0">
                <a:effectLst/>
              </a:rPr>
              <a:t>二、惟若將他人上述課程資料製作成資料庫，提供一般使用者查閱或下載，就會涉及「重製」、「編輯」及「公開傳輸」他人著作之行為，鑑於網際網路無遠弗屆，對著作權人之權益影響甚大，其合理使用之空間有限，應事先向著作財產權人取得授權始得為之。 </a:t>
            </a:r>
            <a:br>
              <a:rPr lang="zh-TW" altLang="en-US" dirty="0" smtClean="0">
                <a:effectLst/>
              </a:rPr>
            </a:br>
            <a:r>
              <a:rPr lang="zh-TW" altLang="en-US" dirty="0" smtClean="0">
                <a:effectLst/>
              </a:rPr>
              <a:t>三、以上說明，請參考著作權法第</a:t>
            </a:r>
            <a:r>
              <a:rPr lang="en-US" altLang="zh-TW" dirty="0" smtClean="0">
                <a:effectLst/>
              </a:rPr>
              <a:t>3</a:t>
            </a:r>
            <a:r>
              <a:rPr lang="zh-TW" altLang="en-US" dirty="0" smtClean="0">
                <a:effectLst/>
              </a:rPr>
              <a:t>條、第</a:t>
            </a:r>
            <a:r>
              <a:rPr lang="en-US" altLang="zh-TW" dirty="0" smtClean="0">
                <a:effectLst/>
              </a:rPr>
              <a:t>7</a:t>
            </a:r>
            <a:r>
              <a:rPr lang="zh-TW" altLang="en-US" dirty="0" smtClean="0">
                <a:effectLst/>
              </a:rPr>
              <a:t>條、第</a:t>
            </a:r>
            <a:r>
              <a:rPr lang="en-US" altLang="zh-TW" dirty="0" smtClean="0">
                <a:effectLst/>
              </a:rPr>
              <a:t>22</a:t>
            </a:r>
            <a:r>
              <a:rPr lang="zh-TW" altLang="en-US" dirty="0" smtClean="0">
                <a:effectLst/>
              </a:rPr>
              <a:t>條、第</a:t>
            </a:r>
            <a:r>
              <a:rPr lang="en-US" altLang="zh-TW" dirty="0" smtClean="0">
                <a:effectLst/>
              </a:rPr>
              <a:t>26</a:t>
            </a:r>
            <a:r>
              <a:rPr lang="zh-TW" altLang="en-US" dirty="0" smtClean="0">
                <a:effectLst/>
              </a:rPr>
              <a:t>條之</a:t>
            </a:r>
            <a:r>
              <a:rPr lang="en-US" altLang="zh-TW" dirty="0" smtClean="0">
                <a:effectLst/>
              </a:rPr>
              <a:t>1</a:t>
            </a:r>
            <a:r>
              <a:rPr lang="zh-TW" altLang="en-US" dirty="0" smtClean="0">
                <a:effectLst/>
              </a:rPr>
              <a:t>、第</a:t>
            </a:r>
            <a:r>
              <a:rPr lang="en-US" altLang="zh-TW" dirty="0" smtClean="0">
                <a:effectLst/>
              </a:rPr>
              <a:t>28</a:t>
            </a:r>
            <a:r>
              <a:rPr lang="zh-TW" altLang="en-US" dirty="0" smtClean="0">
                <a:effectLst/>
              </a:rPr>
              <a:t>條及第</a:t>
            </a:r>
            <a:r>
              <a:rPr lang="en-US" altLang="zh-TW" dirty="0" smtClean="0">
                <a:effectLst/>
              </a:rPr>
              <a:t>44</a:t>
            </a:r>
            <a:r>
              <a:rPr lang="zh-TW" altLang="en-US" dirty="0" smtClean="0">
                <a:effectLst/>
              </a:rPr>
              <a:t>條至第</a:t>
            </a:r>
            <a:r>
              <a:rPr lang="en-US" altLang="zh-TW" dirty="0" smtClean="0">
                <a:effectLst/>
              </a:rPr>
              <a:t>65</a:t>
            </a:r>
            <a:r>
              <a:rPr lang="zh-TW" altLang="en-US" dirty="0" smtClean="0">
                <a:effectLst/>
              </a:rPr>
              <a:t>條之規定。</a:t>
            </a:r>
            <a:endParaRPr lang="zh-TW" altLang="en-US" dirty="0"/>
          </a:p>
        </p:txBody>
      </p:sp>
      <p:sp>
        <p:nvSpPr>
          <p:cNvPr id="4" name="投影片編號版面配置區 3"/>
          <p:cNvSpPr>
            <a:spLocks noGrp="1"/>
          </p:cNvSpPr>
          <p:nvPr>
            <p:ph type="sldNum" sz="quarter" idx="10"/>
          </p:nvPr>
        </p:nvSpPr>
        <p:spPr/>
        <p:txBody>
          <a:bodyPr/>
          <a:lstStyle/>
          <a:p>
            <a:fld id="{65BB8FED-195B-4AE9-8D7F-D4D150081C24}" type="slidenum">
              <a:rPr lang="zh-TW" altLang="en-US" smtClean="0"/>
              <a:t>41</a:t>
            </a:fld>
            <a:endParaRPr lang="zh-TW" altLang="en-US"/>
          </a:p>
        </p:txBody>
      </p:sp>
    </p:spTree>
    <p:extLst>
      <p:ext uri="{BB962C8B-B14F-4D97-AF65-F5344CB8AC3E}">
        <p14:creationId xmlns:p14="http://schemas.microsoft.com/office/powerpoint/2010/main" val="3815862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投影片圖像版面配置區 1"/>
          <p:cNvSpPr>
            <a:spLocks noGrp="1" noRot="1" noChangeAspect="1" noTextEdit="1"/>
          </p:cNvSpPr>
          <p:nvPr>
            <p:ph type="sldImg"/>
          </p:nvPr>
        </p:nvSpPr>
        <p:spPr>
          <a:ln/>
        </p:spPr>
      </p:sp>
      <p:sp>
        <p:nvSpPr>
          <p:cNvPr id="7270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dirty="0" smtClean="0">
                <a:effectLst/>
              </a:rPr>
              <a:t>中華民國</a:t>
            </a:r>
            <a:r>
              <a:rPr lang="en-US" altLang="zh-TW" dirty="0" smtClean="0">
                <a:effectLst/>
              </a:rPr>
              <a:t>98</a:t>
            </a:r>
            <a:r>
              <a:rPr lang="zh-TW" altLang="en-US" dirty="0" smtClean="0">
                <a:effectLst/>
              </a:rPr>
              <a:t>年</a:t>
            </a:r>
            <a:r>
              <a:rPr lang="en-US" altLang="zh-TW" dirty="0" smtClean="0">
                <a:effectLst/>
              </a:rPr>
              <a:t>03</a:t>
            </a:r>
            <a:r>
              <a:rPr lang="zh-TW" altLang="en-US" dirty="0" smtClean="0">
                <a:effectLst/>
              </a:rPr>
              <a:t>月</a:t>
            </a:r>
            <a:r>
              <a:rPr lang="en-US" altLang="zh-TW" dirty="0" smtClean="0">
                <a:effectLst/>
              </a:rPr>
              <a:t>19</a:t>
            </a:r>
            <a:r>
              <a:rPr lang="zh-TW" altLang="en-US" dirty="0" smtClean="0">
                <a:effectLst/>
              </a:rPr>
              <a:t>日 令函案號：智著字第</a:t>
            </a:r>
            <a:r>
              <a:rPr lang="en-US" altLang="zh-TW" dirty="0" smtClean="0">
                <a:effectLst/>
              </a:rPr>
              <a:t>09800014860</a:t>
            </a:r>
            <a:r>
              <a:rPr lang="zh-TW" altLang="en-US" dirty="0" smtClean="0">
                <a:effectLst/>
              </a:rPr>
              <a:t>號</a:t>
            </a:r>
            <a:endParaRPr lang="en-US" altLang="zh-TW" dirty="0" smtClean="0">
              <a:effectLst/>
            </a:endParaRPr>
          </a:p>
          <a:p>
            <a:r>
              <a:rPr lang="zh-TW" altLang="en-US" dirty="0" smtClean="0"/>
              <a:t>有關置於館內網域供讀者瀏灠者，涉及「公開傳輸」之行為，本法第</a:t>
            </a:r>
            <a:r>
              <a:rPr lang="en-US" altLang="zh-TW" dirty="0" smtClean="0"/>
              <a:t>48</a:t>
            </a:r>
            <a:r>
              <a:rPr lang="zh-TW" altLang="en-US" dirty="0" smtClean="0"/>
              <a:t>條雖無規定，惟圖書館提供讀者於館內以未附重製功能之電腦終端機或其他閱覽器閱覽，利用人無法利用此類行為將館藏著作另行重製為電子檔或將該檔案另行傳輸者，對著作權人權益之影響有限，可依本法第</a:t>
            </a:r>
            <a:r>
              <a:rPr lang="en-US" altLang="zh-TW" dirty="0" smtClean="0"/>
              <a:t>65</a:t>
            </a:r>
            <a:r>
              <a:rPr lang="zh-TW" altLang="en-US" dirty="0" smtClean="0"/>
              <a:t>條第</a:t>
            </a:r>
            <a:r>
              <a:rPr lang="en-US" altLang="zh-TW" dirty="0" smtClean="0"/>
              <a:t>2</a:t>
            </a:r>
            <a:r>
              <a:rPr lang="zh-TW" altLang="en-US" dirty="0" smtClean="0"/>
              <a:t>項之規定主張合理使用，又參酌國外立法例（例如美國著作權法第</a:t>
            </a:r>
            <a:r>
              <a:rPr lang="en-US" altLang="zh-TW" dirty="0" smtClean="0"/>
              <a:t>108</a:t>
            </a:r>
            <a:r>
              <a:rPr lang="zh-TW" altLang="en-US" dirty="0" smtClean="0"/>
              <a:t>條</a:t>
            </a:r>
            <a:r>
              <a:rPr lang="en-US" altLang="zh-TW" dirty="0" smtClean="0"/>
              <a:t>(b)</a:t>
            </a:r>
            <a:r>
              <a:rPr lang="zh-TW" altLang="en-US" dirty="0" smtClean="0"/>
              <a:t>之</a:t>
            </a:r>
            <a:r>
              <a:rPr lang="en-US" altLang="zh-TW" dirty="0" smtClean="0"/>
              <a:t>(2)</a:t>
            </a:r>
            <a:r>
              <a:rPr lang="zh-TW" altLang="en-US" dirty="0" smtClean="0"/>
              <a:t>及同條</a:t>
            </a:r>
            <a:r>
              <a:rPr lang="en-US" altLang="zh-TW" dirty="0" smtClean="0"/>
              <a:t>(c)</a:t>
            </a:r>
            <a:r>
              <a:rPr lang="zh-TW" altLang="en-US" dirty="0" smtClean="0"/>
              <a:t>之</a:t>
            </a:r>
            <a:r>
              <a:rPr lang="en-US" altLang="zh-TW" dirty="0" smtClean="0"/>
              <a:t>(2)</a:t>
            </a:r>
            <a:r>
              <a:rPr lang="zh-TW" altLang="en-US" dirty="0" smtClean="0"/>
              <a:t>；澳洲著作權法第第</a:t>
            </a:r>
            <a:r>
              <a:rPr lang="en-US" altLang="zh-TW" dirty="0" smtClean="0"/>
              <a:t>51A</a:t>
            </a:r>
            <a:r>
              <a:rPr lang="zh-TW" altLang="en-US" dirty="0" smtClean="0"/>
              <a:t>條</a:t>
            </a:r>
            <a:r>
              <a:rPr lang="en-US" altLang="zh-TW" dirty="0" smtClean="0"/>
              <a:t>(3A)</a:t>
            </a:r>
            <a:r>
              <a:rPr lang="zh-TW" altLang="en-US" dirty="0" smtClean="0"/>
              <a:t>及</a:t>
            </a:r>
            <a:r>
              <a:rPr lang="en-US" altLang="zh-TW" dirty="0" smtClean="0"/>
              <a:t>(3B)</a:t>
            </a:r>
            <a:r>
              <a:rPr lang="zh-TW" altLang="en-US" dirty="0" smtClean="0"/>
              <a:t>之規定），應限制利用人於館內利用時，未將館藏著作另行重製為電子檔或無法將該檔案另行傳輸者為限。</a:t>
            </a:r>
            <a:br>
              <a:rPr lang="zh-TW" altLang="en-US" dirty="0" smtClean="0"/>
            </a:br>
            <a:endParaRPr lang="zh-TW" altLang="en-US" dirty="0" smtClean="0"/>
          </a:p>
        </p:txBody>
      </p:sp>
      <p:sp>
        <p:nvSpPr>
          <p:cNvPr id="7270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A8A3BD9A-2682-4B2F-AF79-51ACDF19E2C9}" type="slidenum">
              <a:rPr lang="en-US" altLang="zh-TW" sz="1200" smtClean="0"/>
              <a:pPr eaLnBrk="1" hangingPunct="1"/>
              <a:t>42</a:t>
            </a:fld>
            <a:endParaRPr lang="en-US" altLang="zh-TW"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8E7A53E0-388D-4AF4-806B-522035B270E6}" type="datetime1">
              <a:rPr lang="zh-TW" altLang="en-US" smtClean="0"/>
              <a:t>2012/5/25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C0A0795-57AC-4242-9868-6E6405CD64AC}" type="datetime1">
              <a:rPr lang="zh-TW" altLang="en-US" smtClean="0"/>
              <a:t>2012/5/25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76A1738-4D93-44AF-8613-DED9FC9C4B05}" type="datetime1">
              <a:rPr lang="zh-TW" altLang="en-US" smtClean="0"/>
              <a:t>2012/5/25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D8E0289F-97DC-4623-833C-4A4ED9BB30AA}" type="datetime1">
              <a:rPr lang="zh-TW" altLang="en-US" smtClean="0"/>
              <a:t>2012/5/25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7" name="Title 6"/>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03430DD-6633-491E-A4FB-0431168B540E}" type="datetime1">
              <a:rPr lang="zh-TW" altLang="en-US" smtClean="0"/>
              <a:t>2012/5/25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fld id="{9DDDAB63-DEF7-4743-AB60-280B4C58F0F9}" type="datetime1">
              <a:rPr lang="zh-TW" altLang="en-US" smtClean="0"/>
              <a:t>2012/5/25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8D53387B-66CA-4C73-9E8A-FCF5120E13C7}" type="datetime1">
              <a:rPr lang="zh-TW" altLang="en-US" smtClean="0"/>
              <a:t>2012/5/25</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38F0868E-268A-4D2D-AFF6-B61F4EFC830D}" type="datetime1">
              <a:rPr lang="zh-TW" altLang="en-US" smtClean="0"/>
              <a:t>2012/5/25</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8A59092-66AE-4C08-818E-0C9336BDA8B9}" type="datetime1">
              <a:rPr lang="zh-TW" altLang="en-US" smtClean="0"/>
              <a:t>2012/5/25</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EDFB41-3DC4-4241-90F5-CF47E9696E3E}" type="datetime1">
              <a:rPr lang="zh-TW" altLang="en-US" smtClean="0"/>
              <a:t>2012/5/25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FF2EB8DE-E6AC-48E5-B2C7-35A19B3209DF}" type="datetime1">
              <a:rPr lang="zh-TW" altLang="en-US" smtClean="0"/>
              <a:t>2012/5/25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BC22E2E-1AFC-4F03-B243-3321F5DFF885}" type="datetime1">
              <a:rPr lang="zh-TW" altLang="en-US" smtClean="0"/>
              <a:t>2012/5/25</a:t>
            </a:fld>
            <a:endParaRPr lang="zh-TW"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TW"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18C4CFB-BFA7-48E9-8717-E8A422716625}" type="slidenum">
              <a:rPr lang="zh-TW" altLang="en-US" smtClean="0"/>
              <a:t>‹#›</a:t>
            </a:fld>
            <a:endParaRPr lang="zh-TW"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Word_97_-_2003___1.doc"/><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115616" y="980728"/>
            <a:ext cx="6768752" cy="1924124"/>
          </a:xfrm>
          <a:effectLst>
            <a:innerShdw blurRad="63500" dist="50800" dir="10800000">
              <a:prstClr val="black">
                <a:alpha val="50000"/>
              </a:prstClr>
            </a:innerShdw>
          </a:effectLst>
        </p:spPr>
        <p:txBody>
          <a:bodyPr>
            <a:normAutofit/>
          </a:bodyPr>
          <a:lstStyle/>
          <a:p>
            <a:r>
              <a:rPr lang="zh-TW" altLang="en-US" sz="4800" dirty="0" smtClean="0"/>
              <a:t>著作權基本概念及</a:t>
            </a:r>
            <a:r>
              <a:rPr lang="en-US" altLang="zh-TW" sz="4800" dirty="0" smtClean="0"/>
              <a:t/>
            </a:r>
            <a:br>
              <a:rPr lang="en-US" altLang="zh-TW" sz="4800" dirty="0" smtClean="0"/>
            </a:br>
            <a:r>
              <a:rPr lang="zh-TW" altLang="en-US" sz="4800" dirty="0" smtClean="0"/>
              <a:t>校園著作權簡介</a:t>
            </a:r>
            <a:endParaRPr lang="zh-TW" altLang="en-US" sz="4800" dirty="0"/>
          </a:p>
        </p:txBody>
      </p:sp>
      <p:sp>
        <p:nvSpPr>
          <p:cNvPr id="3" name="副標題 2"/>
          <p:cNvSpPr>
            <a:spLocks noGrp="1"/>
          </p:cNvSpPr>
          <p:nvPr>
            <p:ph type="subTitle" idx="1"/>
          </p:nvPr>
        </p:nvSpPr>
        <p:spPr>
          <a:xfrm>
            <a:off x="1371600" y="3789040"/>
            <a:ext cx="6400800" cy="1080120"/>
          </a:xfrm>
          <a:effectLst>
            <a:innerShdw blurRad="63500" dist="50800" dir="13500000">
              <a:prstClr val="black">
                <a:alpha val="50000"/>
              </a:prstClr>
            </a:innerShdw>
          </a:effectLst>
        </p:spPr>
        <p:txBody>
          <a:bodyPr>
            <a:normAutofit lnSpcReduction="10000"/>
          </a:bodyPr>
          <a:lstStyle/>
          <a:p>
            <a:r>
              <a:rPr lang="zh-TW" altLang="en-US" sz="3200" dirty="0" smtClean="0"/>
              <a:t>經濟部智慧財產局</a:t>
            </a:r>
            <a:endParaRPr lang="en-US" altLang="zh-TW" sz="3200" dirty="0" smtClean="0"/>
          </a:p>
          <a:p>
            <a:r>
              <a:rPr lang="en-US" altLang="zh-TW" sz="3200" dirty="0" smtClean="0"/>
              <a:t>2012</a:t>
            </a:r>
            <a:r>
              <a:rPr lang="zh-TW" altLang="en-US" sz="3200" dirty="0" smtClean="0"/>
              <a:t>年</a:t>
            </a:r>
            <a:endParaRPr lang="zh-TW" altLang="en-US" sz="32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a:t>
            </a:fld>
            <a:endParaRPr lang="zh-TW" altLang="en-US"/>
          </a:p>
        </p:txBody>
      </p:sp>
    </p:spTree>
    <p:extLst>
      <p:ext uri="{BB962C8B-B14F-4D97-AF65-F5344CB8AC3E}">
        <p14:creationId xmlns:p14="http://schemas.microsoft.com/office/powerpoint/2010/main" val="2046634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1"/>
          </p:nvPr>
        </p:nvSpPr>
        <p:spPr/>
        <p:txBody>
          <a:bodyPr/>
          <a:lstStyle/>
          <a:p>
            <a:pPr>
              <a:defRPr/>
            </a:pPr>
            <a:fld id="{382D4723-6515-4465-8CEF-8CB02369EA04}" type="slidenum">
              <a:rPr lang="zh-TW" altLang="en-US" smtClean="0"/>
              <a:pPr>
                <a:defRPr/>
              </a:pPr>
              <a:t>10</a:t>
            </a:fld>
            <a:endParaRPr lang="zh-TW" altLang="en-US"/>
          </a:p>
        </p:txBody>
      </p:sp>
      <p:sp>
        <p:nvSpPr>
          <p:cNvPr id="5" name="標題 1"/>
          <p:cNvSpPr txBox="1">
            <a:spLocks/>
          </p:cNvSpPr>
          <p:nvPr/>
        </p:nvSpPr>
        <p:spPr>
          <a:xfrm>
            <a:off x="500034" y="404664"/>
            <a:ext cx="7467600" cy="864096"/>
          </a:xfrm>
          <a:prstGeom prst="rect">
            <a:avLst/>
          </a:prstGeom>
        </p:spPr>
        <p:txBody>
          <a:bodyPr vert="horz" anchor="b">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zh-TW" altLang="en-US" sz="3600" cap="small" dirty="0" smtClean="0">
                <a:solidFill>
                  <a:schemeClr val="bg1"/>
                </a:solidFill>
                <a:latin typeface="+mj-lt"/>
                <a:ea typeface="+mj-ea"/>
                <a:cs typeface="+mj-cs"/>
              </a:rPr>
              <a:t>各類別</a:t>
            </a:r>
            <a:r>
              <a:rPr kumimoji="0" lang="zh-TW" altLang="en-US" sz="3600" i="0" u="none" strike="noStrike" kern="1200" cap="small" spc="0" normalizeH="0" baseline="0" noProof="0" dirty="0" smtClean="0">
                <a:ln>
                  <a:noFill/>
                </a:ln>
                <a:solidFill>
                  <a:schemeClr val="bg1"/>
                </a:solidFill>
                <a:effectLst/>
                <a:uLnTx/>
                <a:uFillTx/>
                <a:latin typeface="+mj-lt"/>
                <a:ea typeface="+mj-ea"/>
                <a:cs typeface="+mj-cs"/>
              </a:rPr>
              <a:t>著作之內容例示</a:t>
            </a:r>
            <a:endParaRPr kumimoji="0" lang="zh-TW" altLang="en-US" sz="3600" i="0" u="none" strike="noStrike" kern="1200" cap="small" spc="0" normalizeH="0" baseline="0" noProof="0" dirty="0">
              <a:ln>
                <a:noFill/>
              </a:ln>
              <a:solidFill>
                <a:schemeClr val="bg1"/>
              </a:solidFill>
              <a:effectLst/>
              <a:uLnTx/>
              <a:uFillTx/>
              <a:latin typeface="+mj-lt"/>
              <a:ea typeface="+mj-ea"/>
              <a:cs typeface="+mj-cs"/>
            </a:endParaRPr>
          </a:p>
        </p:txBody>
      </p:sp>
      <p:graphicFrame>
        <p:nvGraphicFramePr>
          <p:cNvPr id="7" name="資料庫圖表 6"/>
          <p:cNvGraphicFramePr/>
          <p:nvPr>
            <p:extLst>
              <p:ext uri="{D42A27DB-BD31-4B8C-83A1-F6EECF244321}">
                <p14:modId xmlns:p14="http://schemas.microsoft.com/office/powerpoint/2010/main" val="2289955000"/>
              </p:ext>
            </p:extLst>
          </p:nvPr>
        </p:nvGraphicFramePr>
        <p:xfrm>
          <a:off x="899592" y="1628800"/>
          <a:ext cx="757242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66253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021584865"/>
              </p:ext>
            </p:extLst>
          </p:nvPr>
        </p:nvGraphicFramePr>
        <p:xfrm>
          <a:off x="871538" y="2204864"/>
          <a:ext cx="7588894" cy="3921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solidFill>
                  <a:schemeClr val="bg1"/>
                </a:solidFill>
              </a:rPr>
              <a:t>特殊著作</a:t>
            </a:r>
            <a:endParaRPr lang="zh-TW" altLang="en-US" sz="36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11</a:t>
            </a:fld>
            <a:endParaRPr lang="zh-TW" altLang="en-US"/>
          </a:p>
        </p:txBody>
      </p:sp>
    </p:spTree>
    <p:extLst>
      <p:ext uri="{BB962C8B-B14F-4D97-AF65-F5344CB8AC3E}">
        <p14:creationId xmlns:p14="http://schemas.microsoft.com/office/powerpoint/2010/main" val="4008215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640172113"/>
              </p:ext>
            </p:extLst>
          </p:nvPr>
        </p:nvGraphicFramePr>
        <p:xfrm>
          <a:off x="1187624" y="2348881"/>
          <a:ext cx="7408862"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lstStyle/>
          <a:p>
            <a:r>
              <a:rPr lang="zh-TW" altLang="en-US" dirty="0" smtClean="0"/>
              <a:t>著作權之內容</a:t>
            </a:r>
            <a:endParaRPr lang="zh-TW" altLang="en-US"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a:p>
        </p:txBody>
      </p:sp>
    </p:spTree>
    <p:extLst>
      <p:ext uri="{BB962C8B-B14F-4D97-AF65-F5344CB8AC3E}">
        <p14:creationId xmlns:p14="http://schemas.microsoft.com/office/powerpoint/2010/main" val="3552608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62028641"/>
              </p:ext>
            </p:extLst>
          </p:nvPr>
        </p:nvGraphicFramePr>
        <p:xfrm>
          <a:off x="871538" y="1628800"/>
          <a:ext cx="7444878" cy="44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著作人格權</a:t>
            </a:r>
            <a:endParaRPr lang="zh-TW" altLang="en-US" sz="40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13</a:t>
            </a:fld>
            <a:endParaRPr lang="zh-TW" altLang="en-US"/>
          </a:p>
        </p:txBody>
      </p:sp>
    </p:spTree>
    <p:extLst>
      <p:ext uri="{BB962C8B-B14F-4D97-AF65-F5344CB8AC3E}">
        <p14:creationId xmlns:p14="http://schemas.microsoft.com/office/powerpoint/2010/main" val="5204445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1"/>
          </p:nvPr>
        </p:nvSpPr>
        <p:spPr>
          <a:xfrm>
            <a:off x="2699792" y="6309320"/>
            <a:ext cx="3786691" cy="365125"/>
          </a:xfrm>
        </p:spPr>
        <p:txBody>
          <a:bodyPr/>
          <a:lstStyle/>
          <a:p>
            <a:pPr algn="ctr">
              <a:defRPr/>
            </a:pPr>
            <a:fld id="{382D4723-6515-4465-8CEF-8CB02369EA04}" type="slidenum">
              <a:rPr lang="zh-TW" altLang="en-US" smtClean="0"/>
              <a:pPr algn="ctr">
                <a:defRPr/>
              </a:pPr>
              <a:t>14</a:t>
            </a:fld>
            <a:endParaRPr lang="zh-TW" altLang="en-US"/>
          </a:p>
        </p:txBody>
      </p:sp>
      <p:sp>
        <p:nvSpPr>
          <p:cNvPr id="5" name="標題 1"/>
          <p:cNvSpPr txBox="1">
            <a:spLocks/>
          </p:cNvSpPr>
          <p:nvPr/>
        </p:nvSpPr>
        <p:spPr>
          <a:xfrm>
            <a:off x="571472" y="357166"/>
            <a:ext cx="7467600" cy="78583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TW" altLang="en-US" sz="4000" i="0" u="none" strike="noStrike" kern="1200" cap="small" spc="0" normalizeH="0" baseline="0" noProof="0" dirty="0" smtClean="0">
                <a:ln>
                  <a:noFill/>
                </a:ln>
                <a:solidFill>
                  <a:schemeClr val="bg1"/>
                </a:solidFill>
                <a:effectLst/>
                <a:uLnTx/>
                <a:uFillTx/>
                <a:latin typeface="+mj-lt"/>
                <a:ea typeface="+mj-ea"/>
                <a:cs typeface="+mj-cs"/>
              </a:rPr>
              <a:t>著作財產權</a:t>
            </a:r>
            <a:endParaRPr kumimoji="0" lang="zh-TW" altLang="en-US" sz="4000" i="0" u="none" strike="noStrike" kern="1200" cap="small" spc="0" normalizeH="0" baseline="0" noProof="0" dirty="0">
              <a:ln>
                <a:noFill/>
              </a:ln>
              <a:solidFill>
                <a:schemeClr val="bg1"/>
              </a:solidFill>
              <a:effectLst/>
              <a:uLnTx/>
              <a:uFillTx/>
              <a:latin typeface="+mj-lt"/>
              <a:ea typeface="+mj-ea"/>
              <a:cs typeface="+mj-cs"/>
            </a:endParaRPr>
          </a:p>
        </p:txBody>
      </p:sp>
      <p:sp>
        <p:nvSpPr>
          <p:cNvPr id="8" name="圓角矩形 7"/>
          <p:cNvSpPr/>
          <p:nvPr/>
        </p:nvSpPr>
        <p:spPr>
          <a:xfrm>
            <a:off x="755576" y="1583104"/>
            <a:ext cx="785818" cy="4572032"/>
          </a:xfrm>
          <a:prstGeom prst="roundRect">
            <a:avLst/>
          </a:prstGeom>
        </p:spPr>
        <p:style>
          <a:lnRef idx="1">
            <a:schemeClr val="accent6"/>
          </a:lnRef>
          <a:fillRef idx="2">
            <a:schemeClr val="accent6"/>
          </a:fillRef>
          <a:effectRef idx="1">
            <a:schemeClr val="accent6"/>
          </a:effectRef>
          <a:fontRef idx="minor">
            <a:schemeClr val="dk1"/>
          </a:fontRef>
        </p:style>
        <p:txBody>
          <a:bodyPr vert="eaVert" rtlCol="0" anchor="ctr"/>
          <a:lstStyle/>
          <a:p>
            <a:pPr algn="dist"/>
            <a:r>
              <a:rPr lang="zh-TW" altLang="en-US" sz="3200" dirty="0" smtClean="0">
                <a:solidFill>
                  <a:srgbClr val="002060"/>
                </a:solidFill>
              </a:rPr>
              <a:t>著作財產權</a:t>
            </a:r>
            <a:endParaRPr lang="zh-TW" altLang="en-US" sz="3200" dirty="0">
              <a:solidFill>
                <a:srgbClr val="002060"/>
              </a:solidFill>
            </a:endParaRPr>
          </a:p>
        </p:txBody>
      </p:sp>
      <p:graphicFrame>
        <p:nvGraphicFramePr>
          <p:cNvPr id="21" name="表格 20"/>
          <p:cNvGraphicFramePr>
            <a:graphicFrameLocks noGrp="1"/>
          </p:cNvGraphicFramePr>
          <p:nvPr>
            <p:extLst>
              <p:ext uri="{D42A27DB-BD31-4B8C-83A1-F6EECF244321}">
                <p14:modId xmlns:p14="http://schemas.microsoft.com/office/powerpoint/2010/main" val="2996579078"/>
              </p:ext>
            </p:extLst>
          </p:nvPr>
        </p:nvGraphicFramePr>
        <p:xfrm>
          <a:off x="2411760" y="1438340"/>
          <a:ext cx="5383500" cy="4861560"/>
        </p:xfrm>
        <a:graphic>
          <a:graphicData uri="http://schemas.openxmlformats.org/drawingml/2006/table">
            <a:tbl>
              <a:tblPr firstRow="1" bandRow="1">
                <a:tableStyleId>{BC89EF96-8CEA-46FF-86C4-4CE0E7609802}</a:tableStyleId>
              </a:tblPr>
              <a:tblGrid>
                <a:gridCol w="5383500"/>
              </a:tblGrid>
              <a:tr h="396817">
                <a:tc>
                  <a:txBody>
                    <a:bodyPr/>
                    <a:lstStyle/>
                    <a:p>
                      <a:r>
                        <a:rPr lang="zh-TW" altLang="en-US" sz="2300" b="0" dirty="0" smtClean="0"/>
                        <a:t>重製權</a:t>
                      </a:r>
                      <a:r>
                        <a:rPr lang="en-US" altLang="zh-TW" sz="2300" b="0" dirty="0" smtClean="0"/>
                        <a:t>(§22)</a:t>
                      </a:r>
                      <a:endParaRPr lang="zh-TW" altLang="en-US" sz="2300" b="0" dirty="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公開口述權</a:t>
                      </a:r>
                      <a:r>
                        <a:rPr lang="en-US" altLang="zh-TW" sz="2300" dirty="0" smtClean="0"/>
                        <a:t>(§23)</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公開播送權</a:t>
                      </a:r>
                      <a:r>
                        <a:rPr lang="en-US" altLang="zh-TW" sz="2300" dirty="0" smtClean="0"/>
                        <a:t>(§24)</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公開上映權</a:t>
                      </a:r>
                      <a:r>
                        <a:rPr lang="en-US" altLang="zh-TW" sz="2300" dirty="0" smtClean="0"/>
                        <a:t>(§25)</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公開演出權</a:t>
                      </a:r>
                      <a:r>
                        <a:rPr lang="en-US" altLang="zh-TW" sz="2300" dirty="0" smtClean="0"/>
                        <a:t>(§26)</a:t>
                      </a:r>
                      <a:endParaRPr lang="zh-TW" altLang="en-US" sz="2300" dirty="0" smtClean="0"/>
                    </a:p>
                  </a:txBody>
                  <a:tcPr/>
                </a:tc>
              </a:tr>
              <a:tr h="396817">
                <a:tc>
                  <a:txBody>
                    <a:bodyPr/>
                    <a:lstStyle/>
                    <a:p>
                      <a:r>
                        <a:rPr lang="zh-TW" altLang="en-US" sz="2300" dirty="0" smtClean="0"/>
                        <a:t>公開傳輸權</a:t>
                      </a:r>
                      <a:r>
                        <a:rPr lang="en-US" altLang="zh-TW" sz="2300" dirty="0" smtClean="0"/>
                        <a:t>(§26-1)</a:t>
                      </a:r>
                      <a:endParaRPr lang="zh-TW" altLang="en-US" sz="2300" dirty="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公開展示權</a:t>
                      </a:r>
                      <a:r>
                        <a:rPr lang="en-US" altLang="zh-TW" sz="2300" dirty="0" smtClean="0"/>
                        <a:t>(§27)</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改作權</a:t>
                      </a:r>
                      <a:r>
                        <a:rPr lang="en-US" altLang="zh-TW" sz="2300" dirty="0" smtClean="0"/>
                        <a:t>(§28)</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編輯權</a:t>
                      </a:r>
                      <a:r>
                        <a:rPr lang="en-US" altLang="zh-TW" sz="2300" dirty="0" smtClean="0"/>
                        <a:t>(§28)</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散布權</a:t>
                      </a:r>
                      <a:r>
                        <a:rPr lang="en-US" altLang="zh-TW" sz="2300" dirty="0" smtClean="0"/>
                        <a:t>(§28-1)</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出租權</a:t>
                      </a:r>
                      <a:r>
                        <a:rPr lang="en-US" altLang="zh-TW" sz="2300" dirty="0" smtClean="0"/>
                        <a:t>(§29)</a:t>
                      </a:r>
                    </a:p>
                  </a:txBody>
                  <a:tcPr/>
                </a:tc>
              </a:tr>
            </a:tbl>
          </a:graphicData>
        </a:graphic>
      </p:graphicFrame>
      <p:sp>
        <p:nvSpPr>
          <p:cNvPr id="22" name="向右箭號 21"/>
          <p:cNvSpPr/>
          <p:nvPr/>
        </p:nvSpPr>
        <p:spPr>
          <a:xfrm>
            <a:off x="1643042" y="3429000"/>
            <a:ext cx="642942" cy="107157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p>
        </p:txBody>
      </p:sp>
    </p:spTree>
    <p:extLst>
      <p:ext uri="{BB962C8B-B14F-4D97-AF65-F5344CB8AC3E}">
        <p14:creationId xmlns:p14="http://schemas.microsoft.com/office/powerpoint/2010/main" val="470029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extLst>
              <p:ext uri="{D42A27DB-BD31-4B8C-83A1-F6EECF244321}">
                <p14:modId xmlns:p14="http://schemas.microsoft.com/office/powerpoint/2010/main" val="3192262813"/>
              </p:ext>
            </p:extLst>
          </p:nvPr>
        </p:nvGraphicFramePr>
        <p:xfrm>
          <a:off x="685800" y="544513"/>
          <a:ext cx="7859713" cy="5540375"/>
        </p:xfrm>
        <a:graphic>
          <a:graphicData uri="http://schemas.openxmlformats.org/presentationml/2006/ole">
            <mc:AlternateContent xmlns:mc="http://schemas.openxmlformats.org/markup-compatibility/2006">
              <mc:Choice xmlns:v="urn:schemas-microsoft-com:vml" Requires="v">
                <p:oleObj spid="_x0000_s1133" name="Document" r:id="rId3" imgW="8090021" imgH="5701874" progId="Word.Document.8">
                  <p:embed/>
                </p:oleObj>
              </mc:Choice>
              <mc:Fallback>
                <p:oleObj name="Document" r:id="rId3" imgW="8090021" imgH="5701874" progId="Word.Document.8">
                  <p:embed/>
                  <p:pic>
                    <p:nvPicPr>
                      <p:cNvPr id="0" name=""/>
                      <p:cNvPicPr>
                        <a:picLocks noChangeAspect="1" noChangeArrowheads="1"/>
                      </p:cNvPicPr>
                      <p:nvPr/>
                    </p:nvPicPr>
                    <p:blipFill>
                      <a:blip r:embed="rId4"/>
                      <a:srcRect/>
                      <a:stretch>
                        <a:fillRect/>
                      </a:stretch>
                    </p:blipFill>
                    <p:spPr bwMode="auto">
                      <a:xfrm>
                        <a:off x="685800" y="544513"/>
                        <a:ext cx="7859713"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3" name="Text Box 3"/>
          <p:cNvSpPr txBox="1">
            <a:spLocks noChangeArrowheads="1"/>
          </p:cNvSpPr>
          <p:nvPr/>
        </p:nvSpPr>
        <p:spPr bwMode="auto">
          <a:xfrm>
            <a:off x="6818313" y="969963"/>
            <a:ext cx="1752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spcBef>
                <a:spcPct val="50000"/>
              </a:spcBef>
            </a:pPr>
            <a:r>
              <a:rPr lang="en-US" altLang="zh-TW" sz="1400" dirty="0">
                <a:solidFill>
                  <a:srgbClr val="C00000"/>
                </a:solidFill>
                <a:latin typeface="Tahoma" pitchFamily="34" charset="0"/>
              </a:rPr>
              <a:t>A bundle of rights</a:t>
            </a:r>
          </a:p>
        </p:txBody>
      </p:sp>
      <p:sp>
        <p:nvSpPr>
          <p:cNvPr id="25604"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02C88014-80B2-4155-9C1F-A49B04F271C2}" type="slidenum">
              <a:rPr lang="zh-TW" altLang="en-US" sz="1000">
                <a:solidFill>
                  <a:schemeClr val="tx2"/>
                </a:solidFill>
              </a:rPr>
              <a:pPr eaLnBrk="1" hangingPunct="1"/>
              <a:t>15</a:t>
            </a:fld>
            <a:endParaRPr lang="zh-TW" altLang="en-US" sz="1000">
              <a:solidFill>
                <a:schemeClr val="tx2"/>
              </a:solidFill>
            </a:endParaRPr>
          </a:p>
        </p:txBody>
      </p:sp>
    </p:spTree>
    <p:extLst>
      <p:ext uri="{BB962C8B-B14F-4D97-AF65-F5344CB8AC3E}">
        <p14:creationId xmlns:p14="http://schemas.microsoft.com/office/powerpoint/2010/main" val="356741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488095226"/>
              </p:ext>
            </p:extLst>
          </p:nvPr>
        </p:nvGraphicFramePr>
        <p:xfrm>
          <a:off x="899592" y="1700808"/>
          <a:ext cx="7704856"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dirty="0" smtClean="0"/>
              <a:t>各種著作利用行為</a:t>
            </a:r>
            <a:endParaRPr lang="zh-TW" altLang="en-US"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16</a:t>
            </a:fld>
            <a:endParaRPr lang="zh-TW" altLang="en-US"/>
          </a:p>
        </p:txBody>
      </p:sp>
    </p:spTree>
    <p:extLst>
      <p:ext uri="{BB962C8B-B14F-4D97-AF65-F5344CB8AC3E}">
        <p14:creationId xmlns:p14="http://schemas.microsoft.com/office/powerpoint/2010/main" val="2909770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493739798"/>
              </p:ext>
            </p:extLst>
          </p:nvPr>
        </p:nvGraphicFramePr>
        <p:xfrm>
          <a:off x="871538" y="1700808"/>
          <a:ext cx="7804918" cy="4320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lstStyle/>
          <a:p>
            <a:r>
              <a:rPr lang="zh-TW" altLang="en-US" dirty="0" smtClean="0"/>
              <a:t>著作權之主體</a:t>
            </a:r>
            <a:endParaRPr lang="zh-TW" altLang="en-US"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17</a:t>
            </a:fld>
            <a:endParaRPr lang="zh-TW" altLang="en-US"/>
          </a:p>
        </p:txBody>
      </p:sp>
    </p:spTree>
    <p:extLst>
      <p:ext uri="{BB962C8B-B14F-4D97-AF65-F5344CB8AC3E}">
        <p14:creationId xmlns:p14="http://schemas.microsoft.com/office/powerpoint/2010/main" val="1944997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23061252"/>
              </p:ext>
            </p:extLst>
          </p:nvPr>
        </p:nvGraphicFramePr>
        <p:xfrm>
          <a:off x="899592" y="1844824"/>
          <a:ext cx="7704856"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t>職務上完成之著作</a:t>
            </a:r>
            <a:r>
              <a:rPr lang="en-US" altLang="zh-TW" sz="3600" dirty="0" smtClean="0"/>
              <a:t>(</a:t>
            </a:r>
            <a:r>
              <a:rPr lang="zh-TW" altLang="en-US" sz="3600" dirty="0" smtClean="0"/>
              <a:t>第</a:t>
            </a:r>
            <a:r>
              <a:rPr lang="en-US" altLang="zh-TW" sz="3600" dirty="0" smtClean="0"/>
              <a:t>11</a:t>
            </a:r>
            <a:r>
              <a:rPr lang="zh-TW" altLang="en-US" sz="3600" dirty="0" smtClean="0"/>
              <a:t>條</a:t>
            </a:r>
            <a:r>
              <a:rPr lang="en-US" altLang="zh-TW" sz="3600" dirty="0" smtClean="0"/>
              <a:t>)</a:t>
            </a:r>
            <a:endParaRPr lang="zh-TW" altLang="en-US" sz="36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18</a:t>
            </a:fld>
            <a:endParaRPr lang="zh-TW" altLang="en-US"/>
          </a:p>
        </p:txBody>
      </p:sp>
    </p:spTree>
    <p:extLst>
      <p:ext uri="{BB962C8B-B14F-4D97-AF65-F5344CB8AC3E}">
        <p14:creationId xmlns:p14="http://schemas.microsoft.com/office/powerpoint/2010/main" val="3785934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907176011"/>
              </p:ext>
            </p:extLst>
          </p:nvPr>
        </p:nvGraphicFramePr>
        <p:xfrm>
          <a:off x="1115616" y="1772816"/>
          <a:ext cx="740886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t>出資聘人完成之著作</a:t>
            </a:r>
            <a:r>
              <a:rPr lang="en-US" altLang="zh-TW" sz="3600" dirty="0" smtClean="0"/>
              <a:t>(</a:t>
            </a:r>
            <a:r>
              <a:rPr lang="zh-TW" altLang="en-US" sz="3600" dirty="0" smtClean="0"/>
              <a:t>第</a:t>
            </a:r>
            <a:r>
              <a:rPr lang="en-US" altLang="zh-TW" sz="3600" dirty="0" smtClean="0"/>
              <a:t>12</a:t>
            </a:r>
            <a:r>
              <a:rPr lang="zh-TW" altLang="en-US" sz="3600" dirty="0" smtClean="0"/>
              <a:t>條</a:t>
            </a:r>
            <a:r>
              <a:rPr lang="en-US" altLang="zh-TW" sz="3600" dirty="0" smtClean="0"/>
              <a:t>)</a:t>
            </a:r>
            <a:endParaRPr lang="zh-TW" altLang="en-US" sz="36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19</a:t>
            </a:fld>
            <a:endParaRPr lang="zh-TW" altLang="en-US" dirty="0"/>
          </a:p>
        </p:txBody>
      </p:sp>
      <p:sp>
        <p:nvSpPr>
          <p:cNvPr id="2" name="文字方塊 1"/>
          <p:cNvSpPr txBox="1"/>
          <p:nvPr/>
        </p:nvSpPr>
        <p:spPr>
          <a:xfrm>
            <a:off x="2843808" y="5229200"/>
            <a:ext cx="5472608" cy="646331"/>
          </a:xfrm>
          <a:prstGeom prst="rect">
            <a:avLst/>
          </a:prstGeom>
          <a:noFill/>
        </p:spPr>
        <p:txBody>
          <a:bodyPr wrap="square" rtlCol="0">
            <a:spAutoFit/>
          </a:bodyPr>
          <a:lstStyle/>
          <a:p>
            <a:r>
              <a:rPr lang="zh-TW" altLang="en-US" b="1" dirty="0" smtClean="0">
                <a:solidFill>
                  <a:srgbClr val="7030A0"/>
                </a:solidFill>
              </a:rPr>
              <a:t>◎著作財產權歸受聘人享有者，出資人得</a:t>
            </a:r>
            <a:r>
              <a:rPr lang="zh-TW" altLang="en-US" b="1" u="sng" dirty="0" smtClean="0">
                <a:solidFill>
                  <a:srgbClr val="7030A0"/>
                </a:solidFill>
              </a:rPr>
              <a:t>利用</a:t>
            </a:r>
            <a:r>
              <a:rPr lang="zh-TW" altLang="en-US" b="1" dirty="0" smtClean="0">
                <a:solidFill>
                  <a:srgbClr val="7030A0"/>
                </a:solidFill>
              </a:rPr>
              <a:t>該著作</a:t>
            </a:r>
            <a:r>
              <a:rPr lang="en-US" altLang="zh-TW" b="1" dirty="0" smtClean="0">
                <a:solidFill>
                  <a:srgbClr val="7030A0"/>
                </a:solidFill>
              </a:rPr>
              <a:t>(</a:t>
            </a:r>
            <a:r>
              <a:rPr lang="zh-TW" altLang="en-US" b="1" dirty="0" smtClean="0">
                <a:solidFill>
                  <a:srgbClr val="7030A0"/>
                </a:solidFill>
              </a:rPr>
              <a:t>第</a:t>
            </a:r>
            <a:r>
              <a:rPr lang="en-US" altLang="zh-TW" b="1" dirty="0" smtClean="0">
                <a:solidFill>
                  <a:srgbClr val="7030A0"/>
                </a:solidFill>
              </a:rPr>
              <a:t>12</a:t>
            </a:r>
            <a:r>
              <a:rPr lang="zh-TW" altLang="en-US" b="1" dirty="0" smtClean="0">
                <a:solidFill>
                  <a:srgbClr val="7030A0"/>
                </a:solidFill>
              </a:rPr>
              <a:t>條第</a:t>
            </a:r>
            <a:r>
              <a:rPr lang="en-US" altLang="zh-TW" b="1" dirty="0" smtClean="0">
                <a:solidFill>
                  <a:srgbClr val="7030A0"/>
                </a:solidFill>
              </a:rPr>
              <a:t>3</a:t>
            </a:r>
            <a:r>
              <a:rPr lang="zh-TW" altLang="en-US" b="1" dirty="0" smtClean="0">
                <a:solidFill>
                  <a:srgbClr val="7030A0"/>
                </a:solidFill>
              </a:rPr>
              <a:t>項</a:t>
            </a:r>
            <a:r>
              <a:rPr lang="en-US" altLang="zh-TW" b="1" dirty="0" smtClean="0">
                <a:solidFill>
                  <a:srgbClr val="7030A0"/>
                </a:solidFill>
              </a:rPr>
              <a:t>)</a:t>
            </a:r>
            <a:r>
              <a:rPr lang="zh-TW" altLang="en-US" b="1" dirty="0" smtClean="0">
                <a:solidFill>
                  <a:srgbClr val="7030A0"/>
                </a:solidFill>
              </a:rPr>
              <a:t>。</a:t>
            </a:r>
            <a:endParaRPr lang="zh-TW" altLang="en-US" b="1" dirty="0">
              <a:solidFill>
                <a:srgbClr val="7030A0"/>
              </a:solidFill>
            </a:endParaRPr>
          </a:p>
        </p:txBody>
      </p:sp>
    </p:spTree>
    <p:extLst>
      <p:ext uri="{BB962C8B-B14F-4D97-AF65-F5344CB8AC3E}">
        <p14:creationId xmlns:p14="http://schemas.microsoft.com/office/powerpoint/2010/main" val="15305862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619591377"/>
              </p:ext>
            </p:extLst>
          </p:nvPr>
        </p:nvGraphicFramePr>
        <p:xfrm>
          <a:off x="871538" y="1484784"/>
          <a:ext cx="7408862"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251520" y="476672"/>
            <a:ext cx="8229600" cy="864096"/>
          </a:xfrm>
        </p:spPr>
        <p:txBody>
          <a:bodyPr>
            <a:normAutofit/>
          </a:bodyPr>
          <a:lstStyle/>
          <a:p>
            <a:r>
              <a:rPr lang="zh-TW" altLang="en-US" dirty="0" smtClean="0"/>
              <a:t>大綱</a:t>
            </a:r>
            <a:endParaRPr lang="zh-TW" altLang="en-US"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2</a:t>
            </a:fld>
            <a:endParaRPr lang="zh-TW" altLang="en-US"/>
          </a:p>
        </p:txBody>
      </p:sp>
    </p:spTree>
    <p:extLst>
      <p:ext uri="{BB962C8B-B14F-4D97-AF65-F5344CB8AC3E}">
        <p14:creationId xmlns:p14="http://schemas.microsoft.com/office/powerpoint/2010/main" val="646439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878142258"/>
              </p:ext>
            </p:extLst>
          </p:nvPr>
        </p:nvGraphicFramePr>
        <p:xfrm>
          <a:off x="971600" y="2204864"/>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著作財產權之讓與</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20</a:t>
            </a:fld>
            <a:endParaRPr lang="zh-TW" altLang="en-US"/>
          </a:p>
        </p:txBody>
      </p:sp>
    </p:spTree>
    <p:extLst>
      <p:ext uri="{BB962C8B-B14F-4D97-AF65-F5344CB8AC3E}">
        <p14:creationId xmlns:p14="http://schemas.microsoft.com/office/powerpoint/2010/main" val="21441209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689393103"/>
              </p:ext>
            </p:extLst>
          </p:nvPr>
        </p:nvGraphicFramePr>
        <p:xfrm>
          <a:off x="871538" y="1916832"/>
          <a:ext cx="7408862"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著作財產權之授權</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21</a:t>
            </a:fld>
            <a:endParaRPr lang="zh-TW" altLang="en-US"/>
          </a:p>
        </p:txBody>
      </p:sp>
    </p:spTree>
    <p:extLst>
      <p:ext uri="{BB962C8B-B14F-4D97-AF65-F5344CB8AC3E}">
        <p14:creationId xmlns:p14="http://schemas.microsoft.com/office/powerpoint/2010/main" val="850019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414513891"/>
              </p:ext>
            </p:extLst>
          </p:nvPr>
        </p:nvGraphicFramePr>
        <p:xfrm>
          <a:off x="871538" y="1916832"/>
          <a:ext cx="7408862"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著作權保護期間</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22</a:t>
            </a:fld>
            <a:endParaRPr lang="zh-TW" altLang="en-US"/>
          </a:p>
        </p:txBody>
      </p:sp>
    </p:spTree>
    <p:extLst>
      <p:ext uri="{BB962C8B-B14F-4D97-AF65-F5344CB8AC3E}">
        <p14:creationId xmlns:p14="http://schemas.microsoft.com/office/powerpoint/2010/main" val="40616553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402877679"/>
              </p:ext>
            </p:extLst>
          </p:nvPr>
        </p:nvGraphicFramePr>
        <p:xfrm>
          <a:off x="971600" y="1412776"/>
          <a:ext cx="7408862"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合理使用</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23</a:t>
            </a:fld>
            <a:endParaRPr lang="zh-TW" altLang="en-US"/>
          </a:p>
        </p:txBody>
      </p:sp>
    </p:spTree>
    <p:extLst>
      <p:ext uri="{BB962C8B-B14F-4D97-AF65-F5344CB8AC3E}">
        <p14:creationId xmlns:p14="http://schemas.microsoft.com/office/powerpoint/2010/main" val="36639629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012299917"/>
              </p:ext>
            </p:extLst>
          </p:nvPr>
        </p:nvGraphicFramePr>
        <p:xfrm>
          <a:off x="971600" y="1772816"/>
          <a:ext cx="740886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467544" y="404664"/>
            <a:ext cx="8229600" cy="1152128"/>
          </a:xfrm>
        </p:spPr>
        <p:txBody>
          <a:bodyPr>
            <a:normAutofit/>
          </a:bodyPr>
          <a:lstStyle/>
          <a:p>
            <a:r>
              <a:rPr lang="zh-TW" altLang="en-US" sz="4000" dirty="0" smtClean="0"/>
              <a:t>合理使用之列舉規定</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24</a:t>
            </a:fld>
            <a:endParaRPr lang="zh-TW" altLang="en-US"/>
          </a:p>
        </p:txBody>
      </p:sp>
    </p:spTree>
    <p:extLst>
      <p:ext uri="{BB962C8B-B14F-4D97-AF65-F5344CB8AC3E}">
        <p14:creationId xmlns:p14="http://schemas.microsoft.com/office/powerpoint/2010/main" val="825115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83568" y="332656"/>
            <a:ext cx="7793037" cy="1143000"/>
          </a:xfrm>
        </p:spPr>
        <p:txBody>
          <a:bodyPr/>
          <a:lstStyle/>
          <a:p>
            <a:pPr eaLnBrk="1" hangingPunct="1"/>
            <a:r>
              <a:rPr lang="zh-TW" altLang="en-US" sz="3600" dirty="0" smtClean="0">
                <a:solidFill>
                  <a:schemeClr val="bg1"/>
                </a:solidFill>
                <a:ea typeface="標楷體" pitchFamily="65" charset="-120"/>
              </a:rPr>
              <a:t>個人使用目的之重製</a:t>
            </a:r>
            <a:endParaRPr lang="en-US" altLang="zh-TW" sz="2400" b="1" dirty="0" smtClean="0">
              <a:solidFill>
                <a:schemeClr val="folHlink"/>
              </a:solidFill>
              <a:ea typeface="標楷體" pitchFamily="65" charset="-120"/>
            </a:endParaRPr>
          </a:p>
        </p:txBody>
      </p:sp>
      <p:sp>
        <p:nvSpPr>
          <p:cNvPr id="116739" name="Rectangle 3"/>
          <p:cNvSpPr>
            <a:spLocks noGrp="1" noChangeArrowheads="1"/>
          </p:cNvSpPr>
          <p:nvPr>
            <p:ph type="body" idx="1"/>
          </p:nvPr>
        </p:nvSpPr>
        <p:spPr>
          <a:xfrm>
            <a:off x="755576" y="1916832"/>
            <a:ext cx="7994848" cy="3960440"/>
          </a:xfrm>
        </p:spPr>
        <p:txBody>
          <a:bodyPr>
            <a:normAutofit/>
          </a:bodyPr>
          <a:lstStyle/>
          <a:p>
            <a:pPr eaLnBrk="1" hangingPunct="1">
              <a:spcBef>
                <a:spcPct val="0"/>
              </a:spcBef>
              <a:buClr>
                <a:srgbClr val="2314E0"/>
              </a:buClr>
              <a:buSzPct val="75000"/>
              <a:buFont typeface="Wingdings" pitchFamily="2" charset="2"/>
              <a:buChar char="Ø"/>
            </a:pPr>
            <a:r>
              <a:rPr lang="zh-TW" altLang="en-US" sz="2400" b="1" dirty="0" smtClean="0">
                <a:solidFill>
                  <a:schemeClr val="tx1"/>
                </a:solidFill>
                <a:latin typeface="+mn-ea"/>
              </a:rPr>
              <a:t>供個人或家庭為非營利之目的，在合理範圍內，得利用</a:t>
            </a:r>
            <a:r>
              <a:rPr lang="zh-TW" altLang="en-US" sz="2400" b="1" u="sng" dirty="0" smtClean="0">
                <a:solidFill>
                  <a:schemeClr val="tx1"/>
                </a:solidFill>
                <a:latin typeface="+mn-ea"/>
              </a:rPr>
              <a:t>圖書館</a:t>
            </a:r>
            <a:r>
              <a:rPr lang="zh-TW" altLang="en-US" sz="2400" b="1" dirty="0" smtClean="0">
                <a:solidFill>
                  <a:schemeClr val="tx1"/>
                </a:solidFill>
                <a:latin typeface="+mn-ea"/>
              </a:rPr>
              <a:t>及</a:t>
            </a:r>
            <a:r>
              <a:rPr lang="zh-TW" altLang="en-US" sz="2400" b="1" u="sng" dirty="0" smtClean="0">
                <a:solidFill>
                  <a:schemeClr val="tx1"/>
                </a:solidFill>
                <a:latin typeface="+mn-ea"/>
              </a:rPr>
              <a:t>非供公眾使用之機器</a:t>
            </a:r>
            <a:r>
              <a:rPr lang="zh-TW" altLang="en-US" sz="2400" b="1" dirty="0" smtClean="0">
                <a:solidFill>
                  <a:schemeClr val="tx1"/>
                </a:solidFill>
                <a:latin typeface="+mn-ea"/>
              </a:rPr>
              <a:t>重製已公開發表之著作</a:t>
            </a:r>
            <a:r>
              <a:rPr lang="en-US" altLang="zh-TW" sz="2400" b="1" dirty="0" smtClean="0">
                <a:solidFill>
                  <a:schemeClr val="tx1"/>
                </a:solidFill>
                <a:latin typeface="+mn-ea"/>
              </a:rPr>
              <a:t>(51</a:t>
            </a:r>
            <a:r>
              <a:rPr lang="zh-TW" altLang="en-US" sz="2400" b="1" dirty="0" smtClean="0">
                <a:solidFill>
                  <a:schemeClr val="tx1"/>
                </a:solidFill>
                <a:latin typeface="+mn-ea"/>
              </a:rPr>
              <a:t>）</a:t>
            </a:r>
            <a:r>
              <a:rPr lang="zh-TW" altLang="en-US" b="1" dirty="0" smtClean="0">
                <a:solidFill>
                  <a:schemeClr val="tx1"/>
                </a:solidFill>
                <a:latin typeface="標楷體" pitchFamily="65" charset="-120"/>
                <a:ea typeface="標楷體" pitchFamily="65" charset="-120"/>
              </a:rPr>
              <a:t> </a:t>
            </a: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利用人─任何人</a:t>
            </a: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利用目的─個人或家庭</a:t>
            </a:r>
            <a:r>
              <a:rPr lang="zh-TW" altLang="en-US" b="1" dirty="0" smtClean="0">
                <a:ea typeface="標楷體" pitchFamily="65" charset="-120"/>
              </a:rPr>
              <a:t>非營利之目的</a:t>
            </a:r>
            <a:endParaRPr lang="zh-TW" altLang="en-US" b="1" dirty="0" smtClean="0">
              <a:latin typeface="標楷體" pitchFamily="65" charset="-120"/>
              <a:ea typeface="標楷體" pitchFamily="65" charset="-120"/>
            </a:endParaRP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利用行為─重製</a:t>
            </a:r>
          </a:p>
          <a:p>
            <a:pPr lvl="1" eaLnBrk="1" hangingPunct="1">
              <a:lnSpc>
                <a:spcPct val="110000"/>
              </a:lnSpc>
              <a:spcBef>
                <a:spcPct val="0"/>
              </a:spcBef>
              <a:buClr>
                <a:srgbClr val="2314E0"/>
              </a:buClr>
              <a:buSzPct val="75000"/>
              <a:buFont typeface="Wingdings" pitchFamily="2" charset="2"/>
              <a:buBlip>
                <a:blip r:embed="rId2"/>
              </a:buBlip>
            </a:pPr>
            <a:r>
              <a:rPr lang="zh-TW" altLang="en-US" b="1" dirty="0" smtClean="0">
                <a:solidFill>
                  <a:srgbClr val="009900"/>
                </a:solidFill>
                <a:ea typeface="標楷體" pitchFamily="65" charset="-120"/>
              </a:rPr>
              <a:t>使用圖書館的機器重製</a:t>
            </a:r>
          </a:p>
          <a:p>
            <a:pPr lvl="1" eaLnBrk="1" hangingPunct="1">
              <a:lnSpc>
                <a:spcPct val="110000"/>
              </a:lnSpc>
              <a:spcBef>
                <a:spcPct val="0"/>
              </a:spcBef>
              <a:buClr>
                <a:srgbClr val="2314E0"/>
              </a:buClr>
              <a:buSzPct val="75000"/>
              <a:buFont typeface="Wingdings" pitchFamily="2" charset="2"/>
              <a:buBlip>
                <a:blip r:embed="rId2"/>
              </a:buBlip>
            </a:pPr>
            <a:r>
              <a:rPr lang="zh-TW" altLang="en-US" b="1" dirty="0" smtClean="0">
                <a:solidFill>
                  <a:srgbClr val="009900"/>
                </a:solidFill>
                <a:ea typeface="標楷體" pitchFamily="65" charset="-120"/>
              </a:rPr>
              <a:t>使用非供公眾使用的機器重製</a:t>
            </a:r>
          </a:p>
          <a:p>
            <a:pPr eaLnBrk="1" hangingPunct="1">
              <a:spcBef>
                <a:spcPct val="0"/>
              </a:spcBef>
              <a:buClr>
                <a:srgbClr val="2314E0"/>
              </a:buClr>
              <a:buSzPct val="75000"/>
              <a:buFont typeface="Wingdings" pitchFamily="2" charset="2"/>
              <a:buBlip>
                <a:blip r:embed="rId2"/>
              </a:buBlip>
            </a:pPr>
            <a:r>
              <a:rPr lang="zh-TW" altLang="en-US" b="1" dirty="0" smtClean="0">
                <a:ea typeface="標楷體" pitchFamily="65" charset="-120"/>
              </a:rPr>
              <a:t>客體─限於</a:t>
            </a:r>
            <a:r>
              <a:rPr lang="zh-TW" altLang="en-US" b="1" dirty="0" smtClean="0">
                <a:latin typeface="標楷體" pitchFamily="65" charset="-120"/>
                <a:ea typeface="標楷體" pitchFamily="65" charset="-120"/>
              </a:rPr>
              <a:t>已公開發表之著作</a:t>
            </a:r>
          </a:p>
          <a:p>
            <a:pPr eaLnBrk="1" hangingPunct="1">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利用範圍─合理範圍</a:t>
            </a: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25</a:t>
            </a:fld>
            <a:endParaRPr lang="zh-TW" altLang="en-US"/>
          </a:p>
        </p:txBody>
      </p:sp>
    </p:spTree>
    <p:extLst>
      <p:ext uri="{BB962C8B-B14F-4D97-AF65-F5344CB8AC3E}">
        <p14:creationId xmlns:p14="http://schemas.microsoft.com/office/powerpoint/2010/main" val="407301085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normAutofit/>
          </a:bodyPr>
          <a:lstStyle/>
          <a:p>
            <a:pPr eaLnBrk="1" hangingPunct="1"/>
            <a:r>
              <a:rPr lang="zh-TW" altLang="en-US" sz="4000" dirty="0" smtClean="0">
                <a:solidFill>
                  <a:schemeClr val="bg1"/>
                </a:solidFill>
                <a:ea typeface="標楷體" pitchFamily="65" charset="-120"/>
              </a:rPr>
              <a:t>合理使用之判斷標準</a:t>
            </a:r>
          </a:p>
        </p:txBody>
      </p:sp>
      <p:sp>
        <p:nvSpPr>
          <p:cNvPr id="133123" name="Rectangle 3"/>
          <p:cNvSpPr>
            <a:spLocks noGrp="1" noChangeArrowheads="1"/>
          </p:cNvSpPr>
          <p:nvPr>
            <p:ph type="body" idx="1"/>
          </p:nvPr>
        </p:nvSpPr>
        <p:spPr>
          <a:xfrm>
            <a:off x="872067" y="2132856"/>
            <a:ext cx="7408333" cy="3600401"/>
          </a:xfrm>
        </p:spPr>
        <p:txBody>
          <a:bodyPr>
            <a:normAutofit/>
          </a:bodyPr>
          <a:lstStyle/>
          <a:p>
            <a:pPr eaLnBrk="1" hangingPunct="1">
              <a:lnSpc>
                <a:spcPct val="90000"/>
              </a:lnSpc>
              <a:spcBef>
                <a:spcPct val="0"/>
              </a:spcBef>
              <a:buClr>
                <a:srgbClr val="2314E0"/>
              </a:buClr>
              <a:buSzPct val="75000"/>
              <a:buBlip>
                <a:blip r:embed="rId2"/>
              </a:buBlip>
            </a:pPr>
            <a:r>
              <a:rPr lang="zh-TW" altLang="en-US" sz="3000" b="1" dirty="0" smtClean="0">
                <a:solidFill>
                  <a:srgbClr val="0000CC"/>
                </a:solidFill>
                <a:latin typeface="標楷體" pitchFamily="65" charset="-120"/>
                <a:ea typeface="標楷體" pitchFamily="65" charset="-120"/>
              </a:rPr>
              <a:t>利用是否符合合理使用或屬其他合理使用的情形依下列基準判斷</a:t>
            </a:r>
            <a:r>
              <a:rPr lang="en-US" altLang="zh-TW" sz="3000" b="1" dirty="0" smtClean="0">
                <a:solidFill>
                  <a:srgbClr val="0000CC"/>
                </a:solidFill>
                <a:latin typeface="標楷體" pitchFamily="65" charset="-120"/>
                <a:ea typeface="標楷體" pitchFamily="65" charset="-120"/>
              </a:rPr>
              <a:t>(65Ⅱ):</a:t>
            </a:r>
          </a:p>
          <a:p>
            <a:pPr lvl="1" eaLnBrk="1" hangingPunct="1">
              <a:spcBef>
                <a:spcPct val="0"/>
              </a:spcBef>
              <a:buClr>
                <a:srgbClr val="C00000"/>
              </a:buClr>
              <a:buSzPct val="85000"/>
              <a:buFont typeface="Wingdings" pitchFamily="2" charset="2"/>
              <a:buChar char="ü"/>
            </a:pPr>
            <a:r>
              <a:rPr lang="zh-TW" altLang="en-US" sz="3000" b="1" dirty="0" smtClean="0">
                <a:solidFill>
                  <a:srgbClr val="333300"/>
                </a:solidFill>
                <a:ea typeface="標楷體" pitchFamily="65" charset="-120"/>
              </a:rPr>
              <a:t>利用之目的和性質：商業</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rgbClr val="333300"/>
                </a:solidFill>
                <a:latin typeface="標楷體" pitchFamily="65" charset="-120"/>
                <a:ea typeface="標楷體" pitchFamily="65" charset="-120"/>
              </a:rPr>
              <a:t>非營利利用</a:t>
            </a:r>
          </a:p>
          <a:p>
            <a:pPr lvl="1" eaLnBrk="1" hangingPunct="1">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著作</a:t>
            </a:r>
            <a:r>
              <a:rPr lang="zh-TW" altLang="en-US" sz="3000" b="1" dirty="0">
                <a:solidFill>
                  <a:srgbClr val="333300"/>
                </a:solidFill>
                <a:latin typeface="標楷體" pitchFamily="65" charset="-120"/>
                <a:ea typeface="標楷體" pitchFamily="65" charset="-120"/>
              </a:rPr>
              <a:t>之</a:t>
            </a:r>
            <a:r>
              <a:rPr lang="zh-TW" altLang="en-US" sz="3000" b="1" dirty="0" smtClean="0">
                <a:solidFill>
                  <a:srgbClr val="333300"/>
                </a:solidFill>
                <a:latin typeface="標楷體" pitchFamily="65" charset="-120"/>
                <a:ea typeface="標楷體" pitchFamily="65" charset="-120"/>
              </a:rPr>
              <a:t>性質</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rgbClr val="333300"/>
                </a:solidFill>
                <a:latin typeface="標楷體" pitchFamily="65" charset="-120"/>
                <a:ea typeface="標楷體" pitchFamily="65" charset="-120"/>
              </a:rPr>
              <a:t>指被利用著作之性質）</a:t>
            </a:r>
          </a:p>
          <a:p>
            <a:pPr lvl="1" eaLnBrk="1" hangingPunct="1">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利用質量及所佔被利用著作之比例</a:t>
            </a:r>
          </a:p>
          <a:p>
            <a:pPr lvl="1" indent="-273050" eaLnBrk="1" hangingPunct="1">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利用結果對被利用著作潛在市場及價</a:t>
            </a:r>
            <a:br>
              <a:rPr lang="zh-TW" altLang="en-US" sz="3000" b="1" dirty="0" smtClean="0">
                <a:solidFill>
                  <a:srgbClr val="333300"/>
                </a:solidFill>
                <a:latin typeface="標楷體" pitchFamily="65" charset="-120"/>
                <a:ea typeface="標楷體" pitchFamily="65" charset="-120"/>
              </a:rPr>
            </a:br>
            <a:r>
              <a:rPr lang="zh-TW" altLang="en-US" sz="3000" b="1" dirty="0" smtClean="0">
                <a:solidFill>
                  <a:srgbClr val="333300"/>
                </a:solidFill>
                <a:latin typeface="標楷體" pitchFamily="65" charset="-120"/>
                <a:ea typeface="標楷體" pitchFamily="65" charset="-120"/>
              </a:rPr>
              <a:t> 值的影響</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chemeClr val="accent6">
                    <a:lumMod val="75000"/>
                  </a:schemeClr>
                </a:solidFill>
                <a:latin typeface="標楷體" pitchFamily="65" charset="-120"/>
                <a:ea typeface="標楷體" pitchFamily="65" charset="-120"/>
              </a:rPr>
              <a:t>有無替代性</a:t>
            </a:r>
            <a:r>
              <a:rPr lang="en-US" altLang="zh-TW" sz="3000" b="1" dirty="0" smtClean="0">
                <a:solidFill>
                  <a:schemeClr val="accent6">
                    <a:lumMod val="75000"/>
                  </a:schemeClr>
                </a:solidFill>
                <a:latin typeface="標楷體" pitchFamily="65" charset="-120"/>
                <a:ea typeface="標楷體" pitchFamily="65" charset="-120"/>
              </a:rPr>
              <a:t>/</a:t>
            </a:r>
            <a:r>
              <a:rPr lang="zh-TW" altLang="en-US" sz="3000" b="1" dirty="0" smtClean="0">
                <a:solidFill>
                  <a:schemeClr val="accent6">
                    <a:lumMod val="75000"/>
                  </a:schemeClr>
                </a:solidFill>
                <a:latin typeface="標楷體" pitchFamily="65" charset="-120"/>
                <a:ea typeface="標楷體" pitchFamily="65" charset="-120"/>
              </a:rPr>
              <a:t>市場收益降低</a:t>
            </a:r>
            <a:endParaRPr lang="en-US" altLang="zh-TW" sz="3000" b="1" dirty="0" smtClean="0">
              <a:solidFill>
                <a:schemeClr val="accent6">
                  <a:lumMod val="75000"/>
                </a:schemeClr>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26</a:t>
            </a:fld>
            <a:endParaRPr lang="zh-TW" altLang="en-US"/>
          </a:p>
        </p:txBody>
      </p:sp>
    </p:spTree>
    <p:extLst>
      <p:ext uri="{BB962C8B-B14F-4D97-AF65-F5344CB8AC3E}">
        <p14:creationId xmlns:p14="http://schemas.microsoft.com/office/powerpoint/2010/main" val="29041773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smtClean="0">
                <a:solidFill>
                  <a:schemeClr val="tx1"/>
                </a:solidFill>
              </a:rPr>
              <a:t>教師教學涉及之著作權問題</a:t>
            </a:r>
            <a:endParaRPr lang="zh-TW" altLang="en-US" dirty="0">
              <a:solidFill>
                <a:schemeClr val="tx1"/>
              </a:solidFill>
            </a:endParaRPr>
          </a:p>
        </p:txBody>
      </p:sp>
      <p:sp>
        <p:nvSpPr>
          <p:cNvPr id="5" name="投影片編號版面配置區 4"/>
          <p:cNvSpPr>
            <a:spLocks noGrp="1"/>
          </p:cNvSpPr>
          <p:nvPr>
            <p:ph type="sldNum" sz="quarter" idx="12"/>
          </p:nvPr>
        </p:nvSpPr>
        <p:spPr/>
        <p:txBody>
          <a:bodyPr/>
          <a:lstStyle/>
          <a:p>
            <a:fld id="{918C4CFB-BFA7-48E9-8717-E8A422716625}" type="slidenum">
              <a:rPr lang="zh-TW" altLang="en-US" smtClean="0"/>
              <a:t>27</a:t>
            </a:fld>
            <a:endParaRPr lang="zh-TW" altLang="en-US"/>
          </a:p>
        </p:txBody>
      </p:sp>
    </p:spTree>
    <p:extLst>
      <p:ext uri="{BB962C8B-B14F-4D97-AF65-F5344CB8AC3E}">
        <p14:creationId xmlns:p14="http://schemas.microsoft.com/office/powerpoint/2010/main" val="22618768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normAutofit/>
          </a:bodyPr>
          <a:lstStyle/>
          <a:p>
            <a:pPr eaLnBrk="1" hangingPunct="1"/>
            <a:r>
              <a:rPr lang="zh-TW" altLang="en-US" sz="4000" dirty="0" smtClean="0">
                <a:solidFill>
                  <a:schemeClr val="bg1"/>
                </a:solidFill>
                <a:ea typeface="標楷體" pitchFamily="65" charset="-120"/>
              </a:rPr>
              <a:t>教學活動</a:t>
            </a:r>
            <a:r>
              <a:rPr lang="zh-TW" altLang="en-US" sz="4000" dirty="0">
                <a:solidFill>
                  <a:schemeClr val="bg1"/>
                </a:solidFill>
                <a:ea typeface="標楷體" pitchFamily="65" charset="-120"/>
              </a:rPr>
              <a:t>之</a:t>
            </a:r>
            <a:r>
              <a:rPr lang="zh-TW" altLang="en-US" sz="4000" dirty="0" smtClean="0">
                <a:solidFill>
                  <a:schemeClr val="bg1"/>
                </a:solidFill>
                <a:ea typeface="標楷體" pitchFamily="65" charset="-120"/>
              </a:rPr>
              <a:t>合理使用</a:t>
            </a:r>
          </a:p>
        </p:txBody>
      </p:sp>
      <p:graphicFrame>
        <p:nvGraphicFramePr>
          <p:cNvPr id="3" name="資料庫圖表 2"/>
          <p:cNvGraphicFramePr/>
          <p:nvPr>
            <p:extLst>
              <p:ext uri="{D42A27DB-BD31-4B8C-83A1-F6EECF244321}">
                <p14:modId xmlns:p14="http://schemas.microsoft.com/office/powerpoint/2010/main" val="2313116076"/>
              </p:ext>
            </p:extLst>
          </p:nvPr>
        </p:nvGraphicFramePr>
        <p:xfrm>
          <a:off x="971601" y="1484784"/>
          <a:ext cx="7344816"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918C4CFB-BFA7-48E9-8717-E8A422716625}" type="slidenum">
              <a:rPr lang="zh-TW" altLang="en-US" smtClean="0"/>
              <a:t>28</a:t>
            </a:fld>
            <a:endParaRPr lang="zh-TW" altLang="en-US"/>
          </a:p>
        </p:txBody>
      </p:sp>
    </p:spTree>
    <p:extLst>
      <p:ext uri="{BB962C8B-B14F-4D97-AF65-F5344CB8AC3E}">
        <p14:creationId xmlns:p14="http://schemas.microsoft.com/office/powerpoint/2010/main" val="284676950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683568" y="1628800"/>
            <a:ext cx="7848872" cy="4464496"/>
          </a:xfrm>
        </p:spPr>
        <p:txBody>
          <a:bodyPr>
            <a:normAutofit fontScale="92500" lnSpcReduction="20000"/>
          </a:bodyPr>
          <a:lstStyle/>
          <a:p>
            <a:pPr lvl="0">
              <a:buClrTx/>
              <a:buFont typeface="Wingdings" pitchFamily="2" charset="2"/>
              <a:buChar char="u"/>
            </a:pPr>
            <a:r>
              <a:rPr lang="zh-TW" altLang="zh-TW" sz="2000" b="1" dirty="0" smtClean="0">
                <a:solidFill>
                  <a:srgbClr val="002060"/>
                </a:solidFill>
              </a:rPr>
              <a:t>基本原則</a:t>
            </a:r>
          </a:p>
          <a:p>
            <a:pPr marL="557212" indent="-285750">
              <a:buFont typeface="Arial" pitchFamily="34" charset="0"/>
              <a:buChar char="•"/>
            </a:pPr>
            <a:r>
              <a:rPr lang="zh-TW" altLang="zh-TW" sz="1800" dirty="0" smtClean="0">
                <a:solidFill>
                  <a:schemeClr val="tx1"/>
                </a:solidFill>
              </a:rPr>
              <a:t>上課</a:t>
            </a:r>
            <a:r>
              <a:rPr lang="zh-TW" altLang="zh-TW" sz="1800" dirty="0">
                <a:solidFill>
                  <a:schemeClr val="tx1"/>
                </a:solidFill>
              </a:rPr>
              <a:t>指定之</a:t>
            </a:r>
            <a:r>
              <a:rPr lang="zh-TW" altLang="zh-TW" sz="1800" b="1" u="sng" dirty="0">
                <a:solidFill>
                  <a:schemeClr val="tx1"/>
                </a:solidFill>
              </a:rPr>
              <a:t>教科書不應以影印的方式代替購買</a:t>
            </a:r>
            <a:r>
              <a:rPr lang="zh-TW" altLang="zh-TW" sz="1800" dirty="0" smtClean="0">
                <a:solidFill>
                  <a:schemeClr val="tx1"/>
                </a:solidFill>
              </a:rPr>
              <a:t>。</a:t>
            </a:r>
            <a:endParaRPr lang="en-US" altLang="zh-TW" sz="1800" dirty="0" smtClean="0">
              <a:solidFill>
                <a:schemeClr val="tx1"/>
              </a:solidFill>
            </a:endParaRPr>
          </a:p>
          <a:p>
            <a:pPr marL="557212" indent="-285750">
              <a:buFont typeface="Arial" pitchFamily="34" charset="0"/>
              <a:buChar char="•"/>
            </a:pPr>
            <a:r>
              <a:rPr lang="zh-TW" altLang="zh-TW" sz="1800" dirty="0" smtClean="0">
                <a:solidFill>
                  <a:schemeClr val="tx1"/>
                </a:solidFill>
              </a:rPr>
              <a:t>為</a:t>
            </a:r>
            <a:r>
              <a:rPr lang="zh-TW" altLang="zh-TW" sz="1800" dirty="0">
                <a:solidFill>
                  <a:schemeClr val="tx1"/>
                </a:solidFill>
              </a:rPr>
              <a:t>授課目的所影印的資料</a:t>
            </a:r>
            <a:r>
              <a:rPr lang="zh-TW" altLang="zh-TW" sz="1800" dirty="0" smtClean="0">
                <a:solidFill>
                  <a:schemeClr val="tx1"/>
                </a:solidFill>
              </a:rPr>
              <a:t>對已出版</a:t>
            </a:r>
            <a:r>
              <a:rPr lang="zh-TW" altLang="zh-TW" sz="1800" dirty="0">
                <a:solidFill>
                  <a:schemeClr val="tx1"/>
                </a:solidFill>
              </a:rPr>
              <a:t>銷售的選集、</a:t>
            </a:r>
            <a:r>
              <a:rPr lang="zh-TW" altLang="zh-TW" sz="1800" dirty="0" smtClean="0">
                <a:solidFill>
                  <a:schemeClr val="tx1"/>
                </a:solidFill>
              </a:rPr>
              <a:t>彙編或</a:t>
            </a:r>
            <a:r>
              <a:rPr lang="zh-TW" altLang="zh-TW" sz="1800" dirty="0">
                <a:solidFill>
                  <a:schemeClr val="tx1"/>
                </a:solidFill>
              </a:rPr>
              <a:t>套裝教材</a:t>
            </a:r>
            <a:r>
              <a:rPr lang="zh-TW" altLang="zh-TW" sz="1800" b="1" u="sng" dirty="0">
                <a:solidFill>
                  <a:schemeClr val="tx1"/>
                </a:solidFill>
              </a:rPr>
              <a:t>不應產生市場替代的效果</a:t>
            </a:r>
            <a:r>
              <a:rPr lang="zh-TW" altLang="zh-TW" sz="1800" b="1" dirty="0">
                <a:solidFill>
                  <a:schemeClr val="tx1"/>
                </a:solidFill>
              </a:rPr>
              <a:t>。</a:t>
            </a:r>
          </a:p>
          <a:p>
            <a:pPr marL="557212" indent="-285750">
              <a:buFont typeface="Arial" pitchFamily="34" charset="0"/>
              <a:buChar char="•"/>
            </a:pPr>
            <a:r>
              <a:rPr lang="zh-TW" altLang="zh-TW" sz="1800" dirty="0" smtClean="0">
                <a:solidFill>
                  <a:schemeClr val="tx1"/>
                </a:solidFill>
              </a:rPr>
              <a:t>應</a:t>
            </a:r>
            <a:r>
              <a:rPr lang="zh-TW" altLang="zh-TW" sz="1800" dirty="0">
                <a:solidFill>
                  <a:schemeClr val="tx1"/>
                </a:solidFill>
              </a:rPr>
              <a:t>由教師自行衡量需不需要重製別人的著作，而不是接受第三人</a:t>
            </a:r>
            <a:r>
              <a:rPr lang="zh-TW" altLang="zh-TW" sz="1800" dirty="0" smtClean="0">
                <a:solidFill>
                  <a:schemeClr val="tx1"/>
                </a:solidFill>
              </a:rPr>
              <a:t>要求而</a:t>
            </a:r>
            <a:r>
              <a:rPr lang="zh-TW" altLang="zh-TW" sz="1800" dirty="0">
                <a:solidFill>
                  <a:schemeClr val="tx1"/>
                </a:solidFill>
              </a:rPr>
              <a:t>重製。</a:t>
            </a:r>
          </a:p>
          <a:p>
            <a:pPr marL="557212" indent="-285750">
              <a:buFont typeface="Arial" pitchFamily="34" charset="0"/>
              <a:buChar char="•"/>
            </a:pPr>
            <a:r>
              <a:rPr lang="zh-TW" altLang="zh-TW" sz="1800" dirty="0" smtClean="0">
                <a:solidFill>
                  <a:schemeClr val="tx1"/>
                </a:solidFill>
              </a:rPr>
              <a:t>同一</a:t>
            </a:r>
            <a:r>
              <a:rPr lang="zh-TW" altLang="zh-TW" sz="1800" dirty="0">
                <a:solidFill>
                  <a:schemeClr val="tx1"/>
                </a:solidFill>
              </a:rPr>
              <a:t>教師關於</a:t>
            </a:r>
            <a:r>
              <a:rPr lang="zh-TW" altLang="zh-TW" sz="1800" u="sng" dirty="0">
                <a:solidFill>
                  <a:schemeClr val="tx1"/>
                </a:solidFill>
              </a:rPr>
              <a:t>同一資料如在每一學期反覆重製、</a:t>
            </a:r>
            <a:r>
              <a:rPr lang="zh-TW" altLang="zh-TW" sz="1800" dirty="0">
                <a:solidFill>
                  <a:schemeClr val="tx1"/>
                </a:solidFill>
              </a:rPr>
              <a:t>使用時，</a:t>
            </a:r>
            <a:r>
              <a:rPr lang="zh-TW" altLang="zh-TW" sz="1800" dirty="0">
                <a:solidFill>
                  <a:srgbClr val="C00000"/>
                </a:solidFill>
              </a:rPr>
              <a:t>應徵求權利人授權</a:t>
            </a:r>
            <a:r>
              <a:rPr lang="zh-TW" altLang="zh-TW" sz="1800" dirty="0">
                <a:solidFill>
                  <a:schemeClr val="tx1"/>
                </a:solidFill>
              </a:rPr>
              <a:t>。</a:t>
            </a:r>
          </a:p>
          <a:p>
            <a:pPr marL="557212" indent="-285750">
              <a:buFont typeface="Arial" pitchFamily="34" charset="0"/>
              <a:buChar char="•"/>
            </a:pPr>
            <a:r>
              <a:rPr lang="zh-TW" altLang="zh-TW" sz="1800" dirty="0" smtClean="0">
                <a:solidFill>
                  <a:schemeClr val="tx1"/>
                </a:solidFill>
              </a:rPr>
              <a:t>影印本</a:t>
            </a:r>
            <a:r>
              <a:rPr lang="zh-TW" altLang="zh-TW" sz="1800" dirty="0">
                <a:solidFill>
                  <a:schemeClr val="tx1"/>
                </a:solidFill>
              </a:rPr>
              <a:t>應註明著作人、著作名稱、來源出處、影印日期等，並應向學生說明著作資訊，及提醒學生尊重著作權，及不可再行影印或重製給其他人</a:t>
            </a:r>
            <a:r>
              <a:rPr lang="zh-TW" altLang="zh-TW" sz="1800" dirty="0" smtClean="0">
                <a:solidFill>
                  <a:schemeClr val="tx1"/>
                </a:solidFill>
              </a:rPr>
              <a:t>。</a:t>
            </a:r>
            <a:endParaRPr lang="en-US" altLang="zh-TW" sz="1800" dirty="0">
              <a:solidFill>
                <a:schemeClr val="tx1"/>
              </a:solidFill>
            </a:endParaRPr>
          </a:p>
          <a:p>
            <a:pPr marL="358775" indent="-358775">
              <a:buFont typeface="Wingdings" pitchFamily="2" charset="2"/>
              <a:buChar char="u"/>
              <a:tabLst>
                <a:tab pos="174625" algn="l"/>
              </a:tabLst>
            </a:pPr>
            <a:r>
              <a:rPr lang="zh-TW" altLang="zh-TW" sz="1900" b="1" dirty="0" smtClean="0">
                <a:solidFill>
                  <a:srgbClr val="002060"/>
                </a:solidFill>
                <a:latin typeface="+mn-ea"/>
              </a:rPr>
              <a:t>有關</a:t>
            </a:r>
            <a:r>
              <a:rPr lang="zh-TW" altLang="zh-TW" sz="1900" b="1" dirty="0">
                <a:solidFill>
                  <a:srgbClr val="002060"/>
                </a:solidFill>
                <a:latin typeface="+mn-ea"/>
              </a:rPr>
              <a:t>重製的數量或比例：</a:t>
            </a:r>
          </a:p>
          <a:p>
            <a:pPr marL="460375" indent="-285750">
              <a:lnSpc>
                <a:spcPct val="120000"/>
              </a:lnSpc>
              <a:buClrTx/>
              <a:buFont typeface="Arial" pitchFamily="34" charset="0"/>
              <a:buChar char="•"/>
            </a:pPr>
            <a:r>
              <a:rPr lang="zh-TW" altLang="zh-TW" sz="1800" b="1" dirty="0" smtClean="0">
                <a:solidFill>
                  <a:srgbClr val="C00000"/>
                </a:solidFill>
                <a:latin typeface="+mn-ea"/>
              </a:rPr>
              <a:t>供</a:t>
            </a:r>
            <a:r>
              <a:rPr lang="zh-TW" altLang="zh-TW" sz="1800" b="1" dirty="0">
                <a:solidFill>
                  <a:srgbClr val="C00000"/>
                </a:solidFill>
                <a:latin typeface="+mn-ea"/>
              </a:rPr>
              <a:t>教師自己使用時，限重製</a:t>
            </a:r>
            <a:r>
              <a:rPr lang="en-US" altLang="zh-TW" sz="1800" b="1" dirty="0">
                <a:solidFill>
                  <a:srgbClr val="C00000"/>
                </a:solidFill>
                <a:latin typeface="+mn-ea"/>
              </a:rPr>
              <a:t>1</a:t>
            </a:r>
            <a:r>
              <a:rPr lang="zh-TW" altLang="zh-TW" sz="1800" b="1" dirty="0">
                <a:solidFill>
                  <a:srgbClr val="C00000"/>
                </a:solidFill>
                <a:latin typeface="+mn-ea"/>
              </a:rPr>
              <a:t>份：</a:t>
            </a:r>
            <a:r>
              <a:rPr lang="zh-TW" altLang="zh-TW" sz="1800" dirty="0">
                <a:solidFill>
                  <a:schemeClr val="tx1"/>
                </a:solidFill>
                <a:latin typeface="+mn-ea"/>
              </a:rPr>
              <a:t>為供學術研究、教學或教學準備之用，可根據教師個人的需求，由其本人或他人，複製</a:t>
            </a:r>
            <a:r>
              <a:rPr lang="en-US" altLang="zh-TW" sz="1800" dirty="0">
                <a:solidFill>
                  <a:schemeClr val="tx1"/>
                </a:solidFill>
                <a:latin typeface="+mn-ea"/>
              </a:rPr>
              <a:t>1</a:t>
            </a:r>
            <a:r>
              <a:rPr lang="zh-TW" altLang="zh-TW" sz="1800" dirty="0">
                <a:solidFill>
                  <a:schemeClr val="tx1"/>
                </a:solidFill>
                <a:latin typeface="+mn-ea"/>
              </a:rPr>
              <a:t>份下列之著作</a:t>
            </a:r>
            <a:r>
              <a:rPr lang="zh-TW" altLang="zh-TW" sz="1800" dirty="0" smtClean="0">
                <a:solidFill>
                  <a:schemeClr val="tx1"/>
                </a:solidFill>
                <a:latin typeface="+mn-ea"/>
              </a:rPr>
              <a:t>：</a:t>
            </a:r>
            <a:r>
              <a:rPr lang="zh-TW" altLang="zh-TW" sz="1800" dirty="0">
                <a:solidFill>
                  <a:schemeClr val="tx1"/>
                </a:solidFill>
                <a:latin typeface="+mn-ea"/>
              </a:rPr>
              <a:t>書籍之</a:t>
            </a:r>
            <a:r>
              <a:rPr lang="en-US" altLang="zh-TW" sz="1800" dirty="0">
                <a:solidFill>
                  <a:schemeClr val="tx1"/>
                </a:solidFill>
                <a:latin typeface="+mn-ea"/>
              </a:rPr>
              <a:t>1</a:t>
            </a:r>
            <a:r>
              <a:rPr lang="zh-TW" altLang="zh-TW" sz="1800" dirty="0">
                <a:solidFill>
                  <a:schemeClr val="tx1"/>
                </a:solidFill>
                <a:latin typeface="+mn-ea"/>
              </a:rPr>
              <a:t>章</a:t>
            </a:r>
            <a:r>
              <a:rPr lang="zh-TW" altLang="zh-TW" sz="1800" dirty="0" smtClean="0">
                <a:solidFill>
                  <a:schemeClr val="tx1"/>
                </a:solidFill>
                <a:latin typeface="+mn-ea"/>
              </a:rPr>
              <a:t>。</a:t>
            </a:r>
            <a:r>
              <a:rPr lang="zh-TW" altLang="zh-TW" sz="1800" dirty="0">
                <a:solidFill>
                  <a:schemeClr val="tx1"/>
                </a:solidFill>
                <a:latin typeface="+mn-ea"/>
              </a:rPr>
              <a:t>期刊或報紙中之</a:t>
            </a:r>
            <a:r>
              <a:rPr lang="en-US" altLang="zh-TW" sz="1800" dirty="0">
                <a:solidFill>
                  <a:schemeClr val="tx1"/>
                </a:solidFill>
                <a:latin typeface="+mn-ea"/>
              </a:rPr>
              <a:t>1</a:t>
            </a:r>
            <a:r>
              <a:rPr lang="zh-TW" altLang="zh-TW" sz="1800" dirty="0">
                <a:solidFill>
                  <a:schemeClr val="tx1"/>
                </a:solidFill>
                <a:latin typeface="+mn-ea"/>
              </a:rPr>
              <a:t>篇著作</a:t>
            </a:r>
            <a:r>
              <a:rPr lang="zh-TW" altLang="zh-TW" sz="1800" dirty="0" smtClean="0">
                <a:solidFill>
                  <a:schemeClr val="tx1"/>
                </a:solidFill>
                <a:latin typeface="+mn-ea"/>
              </a:rPr>
              <a:t>。</a:t>
            </a:r>
            <a:r>
              <a:rPr lang="en-US" altLang="zh-TW" sz="1800" dirty="0" smtClean="0">
                <a:solidFill>
                  <a:schemeClr val="tx1"/>
                </a:solidFill>
                <a:latin typeface="+mn-ea"/>
              </a:rPr>
              <a:t>(</a:t>
            </a:r>
            <a:r>
              <a:rPr lang="zh-TW" altLang="en-US" sz="1800" dirty="0" smtClean="0">
                <a:solidFill>
                  <a:schemeClr val="tx1"/>
                </a:solidFill>
                <a:latin typeface="+mn-ea"/>
              </a:rPr>
              <a:t>下略</a:t>
            </a:r>
            <a:r>
              <a:rPr lang="en-US" altLang="zh-TW" sz="1800" dirty="0" smtClean="0">
                <a:solidFill>
                  <a:schemeClr val="tx1"/>
                </a:solidFill>
                <a:latin typeface="+mn-ea"/>
              </a:rPr>
              <a:t>)</a:t>
            </a:r>
            <a:endParaRPr lang="zh-TW" altLang="zh-TW" sz="1800" dirty="0">
              <a:solidFill>
                <a:schemeClr val="tx1"/>
              </a:solidFill>
              <a:latin typeface="+mn-ea"/>
            </a:endParaRPr>
          </a:p>
          <a:p>
            <a:pPr marL="460375" indent="-285750">
              <a:lnSpc>
                <a:spcPct val="120000"/>
              </a:lnSpc>
              <a:buClrTx/>
              <a:buFont typeface="Arial" pitchFamily="34" charset="0"/>
              <a:buChar char="•"/>
            </a:pPr>
            <a:r>
              <a:rPr lang="zh-TW" altLang="zh-TW" sz="1800" b="1" dirty="0" smtClean="0">
                <a:solidFill>
                  <a:srgbClr val="C00000"/>
                </a:solidFill>
                <a:latin typeface="+mn-ea"/>
              </a:rPr>
              <a:t>供</a:t>
            </a:r>
            <a:r>
              <a:rPr lang="zh-TW" altLang="zh-TW" sz="1800" b="1" dirty="0">
                <a:solidFill>
                  <a:srgbClr val="C00000"/>
                </a:solidFill>
                <a:latin typeface="+mn-ea"/>
              </a:rPr>
              <a:t>教室內的學生使用時，可重製多份：</a:t>
            </a:r>
            <a:r>
              <a:rPr lang="zh-TW" altLang="zh-TW" sz="1800" dirty="0">
                <a:solidFill>
                  <a:schemeClr val="tx1"/>
                </a:solidFill>
                <a:latin typeface="+mn-ea"/>
              </a:rPr>
              <a:t>任課教師為供教學或討論之用，可由本人或他人重製下列之著作</a:t>
            </a:r>
            <a:r>
              <a:rPr lang="zh-TW" altLang="zh-TW" sz="1800" dirty="0" smtClean="0">
                <a:solidFill>
                  <a:schemeClr val="tx1"/>
                </a:solidFill>
                <a:latin typeface="+mn-ea"/>
              </a:rPr>
              <a:t>：</a:t>
            </a:r>
            <a:r>
              <a:rPr lang="zh-TW" altLang="zh-TW" sz="1800" dirty="0">
                <a:solidFill>
                  <a:schemeClr val="tx1"/>
                </a:solidFill>
                <a:latin typeface="+mn-ea"/>
              </a:rPr>
              <a:t>所重製的影印本，限於相關課程的學生每人</a:t>
            </a:r>
            <a:r>
              <a:rPr lang="en-US" altLang="zh-TW" sz="1800" dirty="0">
                <a:solidFill>
                  <a:schemeClr val="tx1"/>
                </a:solidFill>
                <a:latin typeface="+mn-ea"/>
              </a:rPr>
              <a:t>1</a:t>
            </a:r>
            <a:r>
              <a:rPr lang="zh-TW" altLang="zh-TW" sz="1800" dirty="0">
                <a:solidFill>
                  <a:schemeClr val="tx1"/>
                </a:solidFill>
                <a:latin typeface="+mn-ea"/>
              </a:rPr>
              <a:t>份</a:t>
            </a:r>
            <a:r>
              <a:rPr lang="zh-TW" altLang="zh-TW" sz="1800" dirty="0" smtClean="0">
                <a:solidFill>
                  <a:schemeClr val="tx1"/>
                </a:solidFill>
                <a:latin typeface="+mn-ea"/>
              </a:rPr>
              <a:t>。</a:t>
            </a:r>
            <a:r>
              <a:rPr lang="zh-TW" altLang="zh-TW" sz="1800" dirty="0">
                <a:solidFill>
                  <a:schemeClr val="tx1"/>
                </a:solidFill>
                <a:latin typeface="+mn-ea"/>
              </a:rPr>
              <a:t>所利用的每一著作的比例要</a:t>
            </a:r>
            <a:r>
              <a:rPr lang="zh-TW" altLang="zh-TW" sz="1800" dirty="0" smtClean="0">
                <a:solidFill>
                  <a:schemeClr val="tx1"/>
                </a:solidFill>
                <a:latin typeface="+mn-ea"/>
              </a:rPr>
              <a:t>簡短</a:t>
            </a:r>
            <a:r>
              <a:rPr lang="en-US" altLang="zh-TW" sz="1800" dirty="0" smtClean="0">
                <a:solidFill>
                  <a:schemeClr val="tx1"/>
                </a:solidFill>
                <a:latin typeface="+mn-ea"/>
              </a:rPr>
              <a:t>(</a:t>
            </a:r>
            <a:r>
              <a:rPr lang="zh-TW" altLang="en-US" sz="1800" dirty="0" smtClean="0">
                <a:solidFill>
                  <a:schemeClr val="tx1"/>
                </a:solidFill>
                <a:latin typeface="+mn-ea"/>
              </a:rPr>
              <a:t>下略</a:t>
            </a:r>
            <a:r>
              <a:rPr lang="en-US" altLang="zh-TW" sz="1800" dirty="0" smtClean="0">
                <a:solidFill>
                  <a:schemeClr val="tx1"/>
                </a:solidFill>
                <a:latin typeface="+mn-ea"/>
              </a:rPr>
              <a:t>)</a:t>
            </a:r>
            <a:endParaRPr lang="zh-TW" altLang="en-US" sz="1800" dirty="0">
              <a:solidFill>
                <a:schemeClr val="tx1"/>
              </a:solidFill>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29</a:t>
            </a:fld>
            <a:endParaRPr lang="zh-TW" altLang="en-US"/>
          </a:p>
        </p:txBody>
      </p:sp>
      <p:sp>
        <p:nvSpPr>
          <p:cNvPr id="4" name="標題 3"/>
          <p:cNvSpPr>
            <a:spLocks noGrp="1"/>
          </p:cNvSpPr>
          <p:nvPr>
            <p:ph type="title"/>
          </p:nvPr>
        </p:nvSpPr>
        <p:spPr>
          <a:xfrm>
            <a:off x="457200" y="338328"/>
            <a:ext cx="8229600" cy="1074448"/>
          </a:xfrm>
        </p:spPr>
        <p:txBody>
          <a:bodyPr>
            <a:normAutofit/>
          </a:bodyPr>
          <a:lstStyle/>
          <a:p>
            <a:r>
              <a:rPr lang="zh-TW" altLang="zh-TW" sz="4000" dirty="0"/>
              <a:t>教師授課著作權</a:t>
            </a:r>
            <a:r>
              <a:rPr lang="zh-TW" altLang="zh-TW" sz="4000" dirty="0" smtClean="0"/>
              <a:t>錦囊</a:t>
            </a:r>
            <a:endParaRPr lang="zh-TW" altLang="en-US" sz="4000" dirty="0"/>
          </a:p>
        </p:txBody>
      </p:sp>
    </p:spTree>
    <p:extLst>
      <p:ext uri="{BB962C8B-B14F-4D97-AF65-F5344CB8AC3E}">
        <p14:creationId xmlns:p14="http://schemas.microsoft.com/office/powerpoint/2010/main" val="29946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a:bodyPr>
          <a:lstStyle/>
          <a:p>
            <a:r>
              <a:rPr lang="zh-TW" altLang="en-US" sz="4800" dirty="0" smtClean="0">
                <a:solidFill>
                  <a:schemeClr val="tx1"/>
                </a:solidFill>
              </a:rPr>
              <a:t>著作權基本概念介紹</a:t>
            </a:r>
            <a:endParaRPr lang="zh-TW" altLang="en-US" sz="4800" dirty="0">
              <a:solidFill>
                <a:schemeClr val="tx1"/>
              </a:solidFill>
            </a:endParaRPr>
          </a:p>
        </p:txBody>
      </p:sp>
      <p:sp>
        <p:nvSpPr>
          <p:cNvPr id="5" name="投影片編號版面配置區 4"/>
          <p:cNvSpPr>
            <a:spLocks noGrp="1"/>
          </p:cNvSpPr>
          <p:nvPr>
            <p:ph type="sldNum" sz="quarter" idx="12"/>
          </p:nvPr>
        </p:nvSpPr>
        <p:spPr/>
        <p:txBody>
          <a:bodyPr/>
          <a:lstStyle/>
          <a:p>
            <a:fld id="{918C4CFB-BFA7-48E9-8717-E8A422716625}" type="slidenum">
              <a:rPr lang="zh-TW" altLang="en-US" smtClean="0"/>
              <a:t>3</a:t>
            </a:fld>
            <a:endParaRPr lang="zh-TW" altLang="en-US"/>
          </a:p>
        </p:txBody>
      </p:sp>
    </p:spTree>
    <p:extLst>
      <p:ext uri="{BB962C8B-B14F-4D97-AF65-F5344CB8AC3E}">
        <p14:creationId xmlns:p14="http://schemas.microsoft.com/office/powerpoint/2010/main" val="2126315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normAutofit/>
          </a:bodyPr>
          <a:lstStyle/>
          <a:p>
            <a:pPr eaLnBrk="1" hangingPunct="1"/>
            <a:r>
              <a:rPr lang="zh-TW" altLang="en-US" sz="3600" dirty="0" smtClean="0">
                <a:solidFill>
                  <a:schemeClr val="bg1"/>
                </a:solidFill>
                <a:ea typeface="標楷體" pitchFamily="65" charset="-120"/>
              </a:rPr>
              <a:t>引用</a:t>
            </a:r>
            <a:endParaRPr lang="en-US" altLang="zh-TW" sz="3600" dirty="0" smtClean="0">
              <a:solidFill>
                <a:schemeClr val="bg1"/>
              </a:solidFill>
              <a:latin typeface="標楷體" pitchFamily="65" charset="-120"/>
              <a:ea typeface="標楷體" pitchFamily="65" charset="-120"/>
            </a:endParaRPr>
          </a:p>
        </p:txBody>
      </p:sp>
      <p:graphicFrame>
        <p:nvGraphicFramePr>
          <p:cNvPr id="3" name="資料庫圖表 2"/>
          <p:cNvGraphicFramePr/>
          <p:nvPr>
            <p:extLst>
              <p:ext uri="{D42A27DB-BD31-4B8C-83A1-F6EECF244321}">
                <p14:modId xmlns:p14="http://schemas.microsoft.com/office/powerpoint/2010/main" val="4213491166"/>
              </p:ext>
            </p:extLst>
          </p:nvPr>
        </p:nvGraphicFramePr>
        <p:xfrm>
          <a:off x="755576" y="1628800"/>
          <a:ext cx="7408333"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918C4CFB-BFA7-48E9-8717-E8A422716625}" type="slidenum">
              <a:rPr lang="zh-TW" altLang="en-US" smtClean="0"/>
              <a:t>30</a:t>
            </a:fld>
            <a:endParaRPr lang="zh-TW" altLang="en-US"/>
          </a:p>
        </p:txBody>
      </p:sp>
    </p:spTree>
    <p:extLst>
      <p:ext uri="{BB962C8B-B14F-4D97-AF65-F5344CB8AC3E}">
        <p14:creationId xmlns:p14="http://schemas.microsoft.com/office/powerpoint/2010/main" val="53369173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3854605144"/>
              </p:ext>
            </p:extLst>
          </p:nvPr>
        </p:nvGraphicFramePr>
        <p:xfrm>
          <a:off x="827584" y="1628800"/>
          <a:ext cx="7408333"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31</a:t>
            </a:fld>
            <a:endParaRPr lang="zh-TW" altLang="en-US"/>
          </a:p>
        </p:txBody>
      </p:sp>
      <p:sp>
        <p:nvSpPr>
          <p:cNvPr id="4" name="標題 3"/>
          <p:cNvSpPr>
            <a:spLocks noGrp="1"/>
          </p:cNvSpPr>
          <p:nvPr>
            <p:ph type="title"/>
          </p:nvPr>
        </p:nvSpPr>
        <p:spPr/>
        <p:txBody>
          <a:bodyPr>
            <a:normAutofit/>
          </a:bodyPr>
          <a:lstStyle/>
          <a:p>
            <a:r>
              <a:rPr lang="zh-TW" altLang="en-US" sz="4000" dirty="0" smtClean="0"/>
              <a:t>考試目的之重製</a:t>
            </a:r>
            <a:endParaRPr lang="zh-TW" altLang="en-US" sz="4000" dirty="0"/>
          </a:p>
        </p:txBody>
      </p:sp>
    </p:spTree>
    <p:extLst>
      <p:ext uri="{BB962C8B-B14F-4D97-AF65-F5344CB8AC3E}">
        <p14:creationId xmlns:p14="http://schemas.microsoft.com/office/powerpoint/2010/main" val="25155987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chemeClr val="tx1"/>
                </a:solidFill>
              </a:rPr>
              <a:t>圖書館涉及之著作權問題</a:t>
            </a:r>
            <a:endParaRPr lang="zh-TW" altLang="en-US" dirty="0">
              <a:solidFill>
                <a:schemeClr val="tx1"/>
              </a:solidFill>
            </a:endParaRPr>
          </a:p>
        </p:txBody>
      </p:sp>
      <p:sp>
        <p:nvSpPr>
          <p:cNvPr id="4" name="投影片編號版面配置區 3"/>
          <p:cNvSpPr>
            <a:spLocks noGrp="1"/>
          </p:cNvSpPr>
          <p:nvPr>
            <p:ph type="sldNum" sz="quarter" idx="12"/>
          </p:nvPr>
        </p:nvSpPr>
        <p:spPr/>
        <p:txBody>
          <a:bodyPr/>
          <a:lstStyle/>
          <a:p>
            <a:fld id="{918C4CFB-BFA7-48E9-8717-E8A422716625}" type="slidenum">
              <a:rPr lang="zh-TW" altLang="en-US" smtClean="0"/>
              <a:t>32</a:t>
            </a:fld>
            <a:endParaRPr lang="zh-TW" altLang="en-US"/>
          </a:p>
        </p:txBody>
      </p:sp>
    </p:spTree>
    <p:extLst>
      <p:ext uri="{BB962C8B-B14F-4D97-AF65-F5344CB8AC3E}">
        <p14:creationId xmlns:p14="http://schemas.microsoft.com/office/powerpoint/2010/main" val="3158021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683568" y="1772816"/>
          <a:ext cx="7776864"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1" name="標題 1"/>
          <p:cNvSpPr>
            <a:spLocks noGrp="1"/>
          </p:cNvSpPr>
          <p:nvPr>
            <p:ph type="title"/>
          </p:nvPr>
        </p:nvSpPr>
        <p:spPr>
          <a:xfrm>
            <a:off x="468313" y="404813"/>
            <a:ext cx="8229600" cy="1074737"/>
          </a:xfrm>
        </p:spPr>
        <p:txBody>
          <a:bodyPr/>
          <a:lstStyle/>
          <a:p>
            <a:pPr eaLnBrk="1" hangingPunct="1"/>
            <a:r>
              <a:rPr lang="zh-TW" altLang="en-US" smtClean="0">
                <a:solidFill>
                  <a:schemeClr val="bg1"/>
                </a:solidFill>
              </a:rPr>
              <a:t>圖書館合理使用相關條文</a:t>
            </a:r>
          </a:p>
        </p:txBody>
      </p:sp>
      <p:sp>
        <p:nvSpPr>
          <p:cNvPr id="37892"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7B09C687-74C0-4EEF-AC1B-5D0EF81F1734}" type="slidenum">
              <a:rPr lang="zh-TW" altLang="en-US" sz="1000" smtClean="0">
                <a:solidFill>
                  <a:schemeClr val="tx2"/>
                </a:solidFill>
              </a:rPr>
              <a:pPr eaLnBrk="1" hangingPunct="1"/>
              <a:t>33</a:t>
            </a:fld>
            <a:endParaRPr lang="zh-TW" altLang="en-US" sz="1000" smtClean="0">
              <a:solidFill>
                <a:schemeClr val="tx2"/>
              </a:solidFill>
            </a:endParaRPr>
          </a:p>
        </p:txBody>
      </p:sp>
    </p:spTree>
    <p:extLst>
      <p:ext uri="{BB962C8B-B14F-4D97-AF65-F5344CB8AC3E}">
        <p14:creationId xmlns:p14="http://schemas.microsoft.com/office/powerpoint/2010/main" val="19238007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1742428417"/>
              </p:ext>
            </p:extLst>
          </p:nvPr>
        </p:nvGraphicFramePr>
        <p:xfrm>
          <a:off x="971600" y="1700808"/>
          <a:ext cx="740886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915" name="標題 2"/>
          <p:cNvSpPr>
            <a:spLocks noGrp="1"/>
          </p:cNvSpPr>
          <p:nvPr>
            <p:ph type="title"/>
          </p:nvPr>
        </p:nvSpPr>
        <p:spPr/>
        <p:txBody>
          <a:bodyPr/>
          <a:lstStyle/>
          <a:p>
            <a:r>
              <a:rPr lang="zh-TW" altLang="en-US" smtClean="0"/>
              <a:t>適用情形</a:t>
            </a:r>
          </a:p>
        </p:txBody>
      </p:sp>
      <p:sp>
        <p:nvSpPr>
          <p:cNvPr id="3891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BF42B9F7-E4F1-4F80-89D9-305E93A9322D}" type="slidenum">
              <a:rPr lang="zh-TW" altLang="en-US" sz="1000" smtClean="0">
                <a:solidFill>
                  <a:schemeClr val="tx2"/>
                </a:solidFill>
              </a:rPr>
              <a:pPr eaLnBrk="1" hangingPunct="1"/>
              <a:t>34</a:t>
            </a:fld>
            <a:endParaRPr lang="zh-TW" altLang="en-US" sz="1000" smtClean="0">
              <a:solidFill>
                <a:schemeClr val="tx2"/>
              </a:solidFill>
            </a:endParaRPr>
          </a:p>
        </p:txBody>
      </p:sp>
    </p:spTree>
    <p:extLst>
      <p:ext uri="{BB962C8B-B14F-4D97-AF65-F5344CB8AC3E}">
        <p14:creationId xmlns:p14="http://schemas.microsoft.com/office/powerpoint/2010/main" val="32295637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755576" y="1916832"/>
          <a:ext cx="770485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939" name="標題 1"/>
          <p:cNvSpPr>
            <a:spLocks noGrp="1"/>
          </p:cNvSpPr>
          <p:nvPr>
            <p:ph type="title"/>
          </p:nvPr>
        </p:nvSpPr>
        <p:spPr>
          <a:xfrm>
            <a:off x="457200" y="620713"/>
            <a:ext cx="8229600" cy="863600"/>
          </a:xfrm>
        </p:spPr>
        <p:txBody>
          <a:bodyPr/>
          <a:lstStyle/>
          <a:p>
            <a:pPr eaLnBrk="1" hangingPunct="1"/>
            <a:r>
              <a:rPr lang="zh-TW" altLang="en-US" smtClean="0">
                <a:solidFill>
                  <a:schemeClr val="bg1"/>
                </a:solidFill>
              </a:rPr>
              <a:t>遠距服務</a:t>
            </a:r>
          </a:p>
        </p:txBody>
      </p:sp>
      <p:sp>
        <p:nvSpPr>
          <p:cNvPr id="39940"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1A1CCD9A-8BBE-41AA-80B2-7A9A9B167F26}" type="slidenum">
              <a:rPr lang="zh-TW" altLang="en-US" sz="1000" smtClean="0">
                <a:solidFill>
                  <a:schemeClr val="tx2"/>
                </a:solidFill>
              </a:rPr>
              <a:pPr eaLnBrk="1" hangingPunct="1"/>
              <a:t>35</a:t>
            </a:fld>
            <a:endParaRPr lang="zh-TW" altLang="en-US" sz="1000" smtClean="0">
              <a:solidFill>
                <a:schemeClr val="tx2"/>
              </a:solidFill>
            </a:endParaRPr>
          </a:p>
        </p:txBody>
      </p:sp>
    </p:spTree>
    <p:extLst>
      <p:ext uri="{BB962C8B-B14F-4D97-AF65-F5344CB8AC3E}">
        <p14:creationId xmlns:p14="http://schemas.microsoft.com/office/powerpoint/2010/main" val="24334445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idx="1"/>
            <p:extLst>
              <p:ext uri="{D42A27DB-BD31-4B8C-83A1-F6EECF244321}">
                <p14:modId xmlns:p14="http://schemas.microsoft.com/office/powerpoint/2010/main" val="4037527911"/>
              </p:ext>
            </p:extLst>
          </p:nvPr>
        </p:nvGraphicFramePr>
        <p:xfrm>
          <a:off x="357188" y="1600200"/>
          <a:ext cx="832961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1" name="標題 1"/>
          <p:cNvSpPr>
            <a:spLocks noGrp="1"/>
          </p:cNvSpPr>
          <p:nvPr>
            <p:ph type="title"/>
          </p:nvPr>
        </p:nvSpPr>
        <p:spPr/>
        <p:txBody>
          <a:bodyPr/>
          <a:lstStyle/>
          <a:p>
            <a:pPr eaLnBrk="1" hangingPunct="1"/>
            <a:r>
              <a:rPr lang="zh-TW" altLang="en-US" sz="4000" smtClean="0">
                <a:solidFill>
                  <a:schemeClr val="bg1"/>
                </a:solidFill>
              </a:rPr>
              <a:t>基於保存資料之必要</a:t>
            </a:r>
          </a:p>
        </p:txBody>
      </p:sp>
      <p:sp>
        <p:nvSpPr>
          <p:cNvPr id="43012"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6469D5AB-89C4-414E-95D1-2AD974620D41}" type="slidenum">
              <a:rPr lang="zh-TW" altLang="en-US" sz="1000" smtClean="0">
                <a:solidFill>
                  <a:schemeClr val="tx2"/>
                </a:solidFill>
              </a:rPr>
              <a:pPr eaLnBrk="1" hangingPunct="1"/>
              <a:t>36</a:t>
            </a:fld>
            <a:endParaRPr lang="zh-TW" altLang="en-US" sz="1000" smtClean="0">
              <a:solidFill>
                <a:schemeClr val="tx2"/>
              </a:solidFill>
            </a:endParaRPr>
          </a:p>
        </p:txBody>
      </p:sp>
    </p:spTree>
    <p:extLst>
      <p:ext uri="{BB962C8B-B14F-4D97-AF65-F5344CB8AC3E}">
        <p14:creationId xmlns:p14="http://schemas.microsoft.com/office/powerpoint/2010/main" val="32109912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extLst>
              <p:ext uri="{D42A27DB-BD31-4B8C-83A1-F6EECF244321}">
                <p14:modId xmlns:p14="http://schemas.microsoft.com/office/powerpoint/2010/main" val="653203997"/>
              </p:ext>
            </p:extLst>
          </p:nvPr>
        </p:nvGraphicFramePr>
        <p:xfrm>
          <a:off x="611560" y="1988840"/>
          <a:ext cx="7776864"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3"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80E6869D-758E-4459-BB8A-7AFC06E29F38}" type="slidenum">
              <a:rPr lang="zh-TW" altLang="en-US" sz="1100" smtClean="0"/>
              <a:pPr eaLnBrk="1" hangingPunct="1"/>
              <a:t>37</a:t>
            </a:fld>
            <a:endParaRPr lang="zh-TW" altLang="en-US" sz="1100" smtClean="0"/>
          </a:p>
        </p:txBody>
      </p:sp>
      <p:sp>
        <p:nvSpPr>
          <p:cNvPr id="40964" name="標題 9"/>
          <p:cNvSpPr>
            <a:spLocks noGrp="1"/>
          </p:cNvSpPr>
          <p:nvPr>
            <p:ph type="title"/>
          </p:nvPr>
        </p:nvSpPr>
        <p:spPr>
          <a:xfrm>
            <a:off x="539750" y="549275"/>
            <a:ext cx="8072438" cy="792163"/>
          </a:xfrm>
        </p:spPr>
        <p:txBody>
          <a:bodyPr/>
          <a:lstStyle/>
          <a:p>
            <a:pPr eaLnBrk="1" hangingPunct="1"/>
            <a:r>
              <a:rPr lang="zh-TW" altLang="en-US" sz="4000" smtClean="0">
                <a:solidFill>
                  <a:schemeClr val="bg1"/>
                </a:solidFill>
              </a:rPr>
              <a:t>讀者之合理使用重製</a:t>
            </a:r>
          </a:p>
        </p:txBody>
      </p:sp>
    </p:spTree>
    <p:extLst>
      <p:ext uri="{BB962C8B-B14F-4D97-AF65-F5344CB8AC3E}">
        <p14:creationId xmlns:p14="http://schemas.microsoft.com/office/powerpoint/2010/main" val="3166657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chemeClr val="tx1"/>
                </a:solidFill>
              </a:rPr>
              <a:t>常見問題說明</a:t>
            </a:r>
            <a:endParaRPr lang="zh-TW" altLang="en-US" dirty="0">
              <a:solidFill>
                <a:schemeClr val="tx1"/>
              </a:solidFill>
            </a:endParaRPr>
          </a:p>
        </p:txBody>
      </p:sp>
      <p:sp>
        <p:nvSpPr>
          <p:cNvPr id="4" name="投影片編號版面配置區 3"/>
          <p:cNvSpPr>
            <a:spLocks noGrp="1"/>
          </p:cNvSpPr>
          <p:nvPr>
            <p:ph type="sldNum" sz="quarter" idx="12"/>
          </p:nvPr>
        </p:nvSpPr>
        <p:spPr/>
        <p:txBody>
          <a:bodyPr/>
          <a:lstStyle/>
          <a:p>
            <a:fld id="{918C4CFB-BFA7-48E9-8717-E8A422716625}" type="slidenum">
              <a:rPr lang="zh-TW" altLang="en-US" smtClean="0"/>
              <a:t>38</a:t>
            </a:fld>
            <a:endParaRPr lang="zh-TW" altLang="en-US"/>
          </a:p>
        </p:txBody>
      </p:sp>
    </p:spTree>
    <p:extLst>
      <p:ext uri="{BB962C8B-B14F-4D97-AF65-F5344CB8AC3E}">
        <p14:creationId xmlns:p14="http://schemas.microsoft.com/office/powerpoint/2010/main" val="6374028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918C4CFB-BFA7-48E9-8717-E8A422716625}" type="slidenum">
              <a:rPr lang="zh-TW" altLang="en-US" smtClean="0"/>
              <a:t>39</a:t>
            </a:fld>
            <a:endParaRPr lang="zh-TW" altLang="en-US"/>
          </a:p>
        </p:txBody>
      </p:sp>
      <p:sp>
        <p:nvSpPr>
          <p:cNvPr id="4" name="標題 3"/>
          <p:cNvSpPr>
            <a:spLocks noGrp="1"/>
          </p:cNvSpPr>
          <p:nvPr>
            <p:ph type="title"/>
          </p:nvPr>
        </p:nvSpPr>
        <p:spPr>
          <a:xfrm>
            <a:off x="457200" y="332656"/>
            <a:ext cx="8291264" cy="1258400"/>
          </a:xfrm>
        </p:spPr>
        <p:txBody>
          <a:bodyPr>
            <a:normAutofit/>
          </a:bodyPr>
          <a:lstStyle/>
          <a:p>
            <a:pPr lvl="0"/>
            <a:r>
              <a:rPr lang="en-US" altLang="zh-TW" sz="2800" dirty="0" smtClean="0">
                <a:solidFill>
                  <a:schemeClr val="bg1"/>
                </a:solidFill>
                <a:latin typeface="+mn-ea"/>
                <a:ea typeface="+mn-ea"/>
              </a:rPr>
              <a:t>Q1.</a:t>
            </a:r>
            <a:r>
              <a:rPr lang="zh-TW" altLang="en-US" sz="2400" dirty="0" smtClean="0"/>
              <a:t>老師</a:t>
            </a:r>
            <a:r>
              <a:rPr lang="zh-TW" altLang="en-US" sz="2400" dirty="0"/>
              <a:t>依教科書內容，</a:t>
            </a:r>
            <a:r>
              <a:rPr lang="zh-TW" altLang="en-US" sz="2400" dirty="0" smtClean="0"/>
              <a:t>擷取</a:t>
            </a:r>
            <a:r>
              <a:rPr lang="en-US" altLang="zh-TW" sz="2400" dirty="0" smtClean="0"/>
              <a:t>(</a:t>
            </a:r>
            <a:r>
              <a:rPr lang="zh-TW" altLang="en-US" sz="2400" dirty="0" smtClean="0"/>
              <a:t>影印</a:t>
            </a:r>
            <a:r>
              <a:rPr lang="en-US" altLang="zh-TW" sz="2400" dirty="0" smtClean="0"/>
              <a:t>)</a:t>
            </a:r>
            <a:r>
              <a:rPr lang="zh-TW" altLang="en-US" sz="2400" dirty="0" smtClean="0"/>
              <a:t>該</a:t>
            </a:r>
            <a:r>
              <a:rPr lang="zh-TW" altLang="en-US" sz="2400" dirty="0"/>
              <a:t>版本相關資料，提供全體學生上課使用，學校有</a:t>
            </a:r>
            <a:r>
              <a:rPr lang="zh-TW" altLang="en-US" sz="2400" dirty="0" smtClean="0"/>
              <a:t>無侵害著作權？</a:t>
            </a:r>
            <a:endParaRPr lang="zh-TW" altLang="en-US" sz="2800" dirty="0">
              <a:solidFill>
                <a:schemeClr val="bg1"/>
              </a:solidFill>
              <a:latin typeface="+mn-ea"/>
              <a:ea typeface="+mn-ea"/>
            </a:endParaRPr>
          </a:p>
        </p:txBody>
      </p:sp>
      <p:graphicFrame>
        <p:nvGraphicFramePr>
          <p:cNvPr id="5" name="資料庫圖表 4"/>
          <p:cNvGraphicFramePr/>
          <p:nvPr>
            <p:extLst>
              <p:ext uri="{D42A27DB-BD31-4B8C-83A1-F6EECF244321}">
                <p14:modId xmlns:p14="http://schemas.microsoft.com/office/powerpoint/2010/main" val="2241123407"/>
              </p:ext>
            </p:extLst>
          </p:nvPr>
        </p:nvGraphicFramePr>
        <p:xfrm>
          <a:off x="1043608" y="1628800"/>
          <a:ext cx="7488832"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56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642938" y="500063"/>
            <a:ext cx="8183562" cy="928687"/>
          </a:xfrm>
        </p:spPr>
        <p:txBody>
          <a:bodyPr/>
          <a:lstStyle/>
          <a:p>
            <a:r>
              <a:rPr lang="zh-TW" altLang="en-US" sz="4000" dirty="0" smtClean="0">
                <a:solidFill>
                  <a:schemeClr val="bg1"/>
                </a:solidFill>
                <a:ea typeface="標楷體" pitchFamily="65" charset="-120"/>
              </a:rPr>
              <a:t>著作權基本原則─創作保護</a:t>
            </a:r>
            <a:endParaRPr lang="zh-TW" altLang="en-US" sz="4000" dirty="0" smtClean="0">
              <a:solidFill>
                <a:schemeClr val="bg1"/>
              </a:solidFill>
              <a:latin typeface="標楷體" pitchFamily="65" charset="-120"/>
              <a:ea typeface="標楷體" pitchFamily="65" charset="-120"/>
            </a:endParaRPr>
          </a:p>
        </p:txBody>
      </p:sp>
      <p:sp>
        <p:nvSpPr>
          <p:cNvPr id="9219" name="Rectangle 3"/>
          <p:cNvSpPr>
            <a:spLocks noGrp="1" noRot="1" noChangeArrowheads="1"/>
          </p:cNvSpPr>
          <p:nvPr>
            <p:ph idx="1"/>
          </p:nvPr>
        </p:nvSpPr>
        <p:spPr>
          <a:xfrm>
            <a:off x="1115616" y="2276872"/>
            <a:ext cx="7000875" cy="4000500"/>
          </a:xfrm>
        </p:spPr>
        <p:txBody>
          <a:bodyPr/>
          <a:lstStyle/>
          <a:p>
            <a:pPr>
              <a:spcAft>
                <a:spcPts val="600"/>
              </a:spcAft>
              <a:buClr>
                <a:schemeClr val="accent6">
                  <a:lumMod val="75000"/>
                </a:schemeClr>
              </a:buClr>
              <a:buFont typeface="Wingdings" pitchFamily="2" charset="2"/>
              <a:buChar char="Ø"/>
              <a:defRPr/>
            </a:pPr>
            <a:r>
              <a:rPr lang="zh-TW" altLang="en-US" sz="2800" dirty="0">
                <a:latin typeface="標楷體" pitchFamily="65" charset="-120"/>
                <a:ea typeface="標楷體" pitchFamily="65" charset="-120"/>
              </a:rPr>
              <a:t>創作</a:t>
            </a:r>
            <a:r>
              <a:rPr lang="zh-TW" altLang="en-US" sz="2800" dirty="0" smtClean="0">
                <a:latin typeface="標楷體" pitchFamily="65" charset="-120"/>
                <a:ea typeface="標楷體" pitchFamily="65" charset="-120"/>
              </a:rPr>
              <a:t>保護</a:t>
            </a:r>
            <a:r>
              <a:rPr lang="en-US" altLang="zh-TW" sz="2800" dirty="0" smtClean="0">
                <a:latin typeface="標楷體" pitchFamily="65" charset="-120"/>
                <a:ea typeface="標楷體" pitchFamily="65" charset="-120"/>
              </a:rPr>
              <a:t>vs.</a:t>
            </a:r>
            <a:r>
              <a:rPr lang="zh-TW" altLang="en-US" sz="2800" dirty="0" smtClean="0">
                <a:latin typeface="標楷體" pitchFamily="65" charset="-120"/>
                <a:ea typeface="標楷體" pitchFamily="65" charset="-120"/>
              </a:rPr>
              <a:t>註冊保護</a:t>
            </a:r>
            <a:endParaRPr lang="en-US" altLang="zh-TW" sz="2800" dirty="0" smtClean="0">
              <a:latin typeface="標楷體" pitchFamily="65" charset="-120"/>
              <a:ea typeface="標楷體" pitchFamily="65" charset="-120"/>
            </a:endParaRPr>
          </a:p>
          <a:p>
            <a:pPr marL="0" indent="263525">
              <a:spcAft>
                <a:spcPts val="600"/>
              </a:spcAft>
              <a:buClr>
                <a:schemeClr val="accent6">
                  <a:lumMod val="75000"/>
                </a:schemeClr>
              </a:buClr>
              <a:buNone/>
              <a:defRPr/>
            </a:pPr>
            <a:r>
              <a:rPr lang="zh-TW" altLang="en-US" sz="2800" dirty="0" smtClean="0">
                <a:latin typeface="標楷體" pitchFamily="65" charset="-120"/>
                <a:ea typeface="標楷體" pitchFamily="65" charset="-120"/>
              </a:rPr>
              <a:t>（</a:t>
            </a:r>
            <a:r>
              <a:rPr lang="en-US" altLang="zh-TW" sz="2800" dirty="0" smtClean="0">
                <a:latin typeface="標楷體" pitchFamily="65" charset="-120"/>
                <a:ea typeface="標楷體" pitchFamily="65" charset="-120"/>
              </a:rPr>
              <a:t>§10</a:t>
            </a:r>
            <a:r>
              <a:rPr lang="zh-TW" altLang="en-US" sz="2800" dirty="0" smtClean="0">
                <a:latin typeface="標楷體" pitchFamily="65" charset="-120"/>
                <a:ea typeface="標楷體" pitchFamily="65" charset="-120"/>
              </a:rPr>
              <a:t>前段）</a:t>
            </a:r>
            <a:endParaRPr lang="en-US" altLang="zh-TW" sz="2800" dirty="0" smtClean="0">
              <a:latin typeface="標楷體" pitchFamily="65" charset="-120"/>
              <a:ea typeface="標楷體" pitchFamily="65" charset="-120"/>
            </a:endParaRPr>
          </a:p>
          <a:p>
            <a:pPr>
              <a:spcAft>
                <a:spcPts val="600"/>
              </a:spcAft>
              <a:buClr>
                <a:schemeClr val="accent6">
                  <a:lumMod val="75000"/>
                </a:schemeClr>
              </a:buClr>
              <a:buFont typeface="Wingdings" pitchFamily="2" charset="2"/>
              <a:buChar char="Ø"/>
              <a:defRPr/>
            </a:pPr>
            <a:r>
              <a:rPr lang="zh-TW" altLang="en-US" sz="2800" dirty="0" smtClean="0">
                <a:latin typeface="標楷體" pitchFamily="65" charset="-120"/>
                <a:ea typeface="標楷體" pitchFamily="65" charset="-120"/>
              </a:rPr>
              <a:t>著作權採</a:t>
            </a:r>
            <a:r>
              <a:rPr lang="zh-TW" altLang="en-US" sz="2800" b="1" dirty="0" smtClean="0">
                <a:latin typeface="標楷體" pitchFamily="65" charset="-120"/>
                <a:ea typeface="標楷體" pitchFamily="65" charset="-120"/>
              </a:rPr>
              <a:t>創作保護原則</a:t>
            </a:r>
            <a:r>
              <a:rPr lang="zh-TW" altLang="en-US" sz="2800" dirty="0" smtClean="0">
                <a:latin typeface="標楷體" pitchFamily="65" charset="-120"/>
                <a:ea typeface="標楷體" pitchFamily="65" charset="-120"/>
              </a:rPr>
              <a:t>：著作人於著作</a:t>
            </a:r>
            <a:r>
              <a:rPr lang="zh-TW" altLang="en-US" sz="2800" b="1" u="sng" dirty="0" smtClean="0">
                <a:latin typeface="標楷體" pitchFamily="65" charset="-120"/>
                <a:ea typeface="標楷體" pitchFamily="65" charset="-120"/>
              </a:rPr>
              <a:t>完成時</a:t>
            </a:r>
            <a:r>
              <a:rPr lang="zh-TW" altLang="en-US" sz="2800" dirty="0" smtClean="0">
                <a:latin typeface="標楷體" pitchFamily="65" charset="-120"/>
                <a:ea typeface="標楷體" pitchFamily="65" charset="-120"/>
              </a:rPr>
              <a:t>即享有著作權，不以申請著作權登記為權利取得要件。</a:t>
            </a:r>
            <a:endParaRPr lang="en-US" altLang="zh-TW" sz="2800" dirty="0" smtClean="0">
              <a:latin typeface="標楷體" pitchFamily="65" charset="-120"/>
              <a:ea typeface="標楷體" pitchFamily="65" charset="-120"/>
            </a:endParaRPr>
          </a:p>
          <a:p>
            <a:pPr marL="0" indent="0">
              <a:spcAft>
                <a:spcPts val="600"/>
              </a:spcAft>
              <a:buClr>
                <a:schemeClr val="accent6">
                  <a:lumMod val="75000"/>
                </a:schemeClr>
              </a:buClr>
              <a:buNone/>
              <a:defRPr/>
            </a:pPr>
            <a:r>
              <a:rPr lang="zh-TW" altLang="en-US" sz="2800" b="1" dirty="0" smtClean="0">
                <a:solidFill>
                  <a:srgbClr val="7030A0"/>
                </a:solidFill>
                <a:latin typeface="標楷體" pitchFamily="65" charset="-120"/>
                <a:ea typeface="標楷體" pitchFamily="65" charset="-120"/>
              </a:rPr>
              <a:t>→相對於商標權、專利權採註冊保護原則</a:t>
            </a:r>
            <a:endParaRPr lang="en-US" altLang="zh-TW" sz="2800" b="1" dirty="0" smtClean="0">
              <a:solidFill>
                <a:srgbClr val="7030A0"/>
              </a:solidFill>
              <a:latin typeface="標楷體" pitchFamily="65" charset="-120"/>
              <a:ea typeface="標楷體" pitchFamily="65" charset="-120"/>
            </a:endParaRPr>
          </a:p>
          <a:p>
            <a:pPr indent="-115888">
              <a:spcAft>
                <a:spcPts val="600"/>
              </a:spcAft>
              <a:buClr>
                <a:schemeClr val="accent6">
                  <a:lumMod val="75000"/>
                </a:schemeClr>
              </a:buClr>
              <a:buFont typeface="Wingdings" pitchFamily="2" charset="2"/>
              <a:buNone/>
              <a:defRPr/>
            </a:pPr>
            <a:endParaRPr lang="zh-TW" altLang="en-US" sz="2800" dirty="0" smtClean="0">
              <a:solidFill>
                <a:srgbClr val="0070C0"/>
              </a:solidFill>
              <a:latin typeface="標楷體" pitchFamily="65" charset="-120"/>
              <a:ea typeface="標楷體" pitchFamily="65" charset="-120"/>
            </a:endParaRPr>
          </a:p>
        </p:txBody>
      </p:sp>
      <p:sp>
        <p:nvSpPr>
          <p:cNvPr id="8196" name="投影片編號版面配置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3AADB996-D7E6-4012-9745-6028B8A998BE}" type="slidenum">
              <a:rPr kumimoji="0" lang="zh-TW" altLang="en-US" smtClean="0"/>
              <a:pPr eaLnBrk="1" hangingPunct="1"/>
              <a:t>4</a:t>
            </a:fld>
            <a:endParaRPr kumimoji="0" lang="en-US" altLang="zh-TW" smtClean="0"/>
          </a:p>
        </p:txBody>
      </p:sp>
    </p:spTree>
    <p:extLst>
      <p:ext uri="{BB962C8B-B14F-4D97-AF65-F5344CB8AC3E}">
        <p14:creationId xmlns:p14="http://schemas.microsoft.com/office/powerpoint/2010/main" val="89439718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1123200411"/>
              </p:ext>
            </p:extLst>
          </p:nvPr>
        </p:nvGraphicFramePr>
        <p:xfrm>
          <a:off x="871538" y="1700808"/>
          <a:ext cx="7408862" cy="442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40</a:t>
            </a:fld>
            <a:endParaRPr lang="zh-TW" altLang="en-US"/>
          </a:p>
        </p:txBody>
      </p:sp>
      <p:sp>
        <p:nvSpPr>
          <p:cNvPr id="4" name="標題 3"/>
          <p:cNvSpPr>
            <a:spLocks noGrp="1"/>
          </p:cNvSpPr>
          <p:nvPr>
            <p:ph type="title"/>
          </p:nvPr>
        </p:nvSpPr>
        <p:spPr/>
        <p:txBody>
          <a:bodyPr>
            <a:normAutofit/>
          </a:bodyPr>
          <a:lstStyle/>
          <a:p>
            <a:r>
              <a:rPr lang="zh-TW" altLang="en-US" sz="2800" dirty="0" smtClean="0">
                <a:solidFill>
                  <a:schemeClr val="bg1"/>
                </a:solidFill>
                <a:latin typeface="+mn-ea"/>
                <a:ea typeface="+mn-ea"/>
              </a:rPr>
              <a:t>Ｑ</a:t>
            </a:r>
            <a:r>
              <a:rPr lang="en-US" altLang="zh-TW" sz="2800" dirty="0" smtClean="0">
                <a:solidFill>
                  <a:schemeClr val="bg1"/>
                </a:solidFill>
                <a:latin typeface="+mn-ea"/>
                <a:ea typeface="+mn-ea"/>
              </a:rPr>
              <a:t>2.</a:t>
            </a:r>
            <a:r>
              <a:rPr lang="zh-TW" altLang="en-US" sz="2800" dirty="0" smtClean="0">
                <a:solidFill>
                  <a:schemeClr val="bg1"/>
                </a:solidFill>
                <a:latin typeface="+mn-ea"/>
                <a:ea typeface="+mn-ea"/>
              </a:rPr>
              <a:t>教師將</a:t>
            </a:r>
            <a:r>
              <a:rPr lang="zh-TW" altLang="en-US" sz="2800" dirty="0">
                <a:solidFill>
                  <a:schemeClr val="bg1"/>
                </a:solidFill>
                <a:latin typeface="+mn-ea"/>
                <a:ea typeface="+mn-ea"/>
              </a:rPr>
              <a:t>補習班業者的參考模擬試題或參考試題影印後讓學生練習？</a:t>
            </a:r>
          </a:p>
        </p:txBody>
      </p:sp>
    </p:spTree>
    <p:extLst>
      <p:ext uri="{BB962C8B-B14F-4D97-AF65-F5344CB8AC3E}">
        <p14:creationId xmlns:p14="http://schemas.microsoft.com/office/powerpoint/2010/main" val="5025477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963326195"/>
              </p:ext>
            </p:extLst>
          </p:nvPr>
        </p:nvGraphicFramePr>
        <p:xfrm>
          <a:off x="899592" y="1700808"/>
          <a:ext cx="7560840"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41</a:t>
            </a:fld>
            <a:endParaRPr lang="zh-TW" altLang="en-US"/>
          </a:p>
        </p:txBody>
      </p:sp>
      <p:sp>
        <p:nvSpPr>
          <p:cNvPr id="4" name="標題 3"/>
          <p:cNvSpPr>
            <a:spLocks noGrp="1"/>
          </p:cNvSpPr>
          <p:nvPr>
            <p:ph type="title"/>
          </p:nvPr>
        </p:nvSpPr>
        <p:spPr>
          <a:xfrm>
            <a:off x="323528" y="338328"/>
            <a:ext cx="8363272" cy="1252728"/>
          </a:xfrm>
        </p:spPr>
        <p:txBody>
          <a:bodyPr>
            <a:noAutofit/>
          </a:bodyPr>
          <a:lstStyle/>
          <a:p>
            <a:r>
              <a:rPr lang="zh-TW" altLang="en-US" sz="3200" dirty="0">
                <a:latin typeface="+mn-ea"/>
                <a:ea typeface="+mn-ea"/>
              </a:rPr>
              <a:t>Ｑ</a:t>
            </a:r>
            <a:r>
              <a:rPr lang="en-US" altLang="zh-TW" sz="3200" dirty="0">
                <a:latin typeface="+mn-ea"/>
                <a:ea typeface="+mn-ea"/>
              </a:rPr>
              <a:t>3.</a:t>
            </a:r>
            <a:r>
              <a:rPr lang="zh-TW" altLang="en-US" sz="3200" dirty="0">
                <a:latin typeface="+mn-ea"/>
                <a:ea typeface="+mn-ea"/>
              </a:rPr>
              <a:t>為編寫教材下載網路上照片、圖片、</a:t>
            </a:r>
            <a:r>
              <a:rPr lang="zh-TW" altLang="en-US" sz="3200" dirty="0" smtClean="0">
                <a:latin typeface="+mn-ea"/>
                <a:ea typeface="+mn-ea"/>
              </a:rPr>
              <a:t>文章</a:t>
            </a:r>
            <a:r>
              <a:rPr lang="en-US" altLang="zh-TW" sz="3200" dirty="0" smtClean="0">
                <a:latin typeface="+mn-ea"/>
                <a:ea typeface="+mn-ea"/>
              </a:rPr>
              <a:t>?</a:t>
            </a:r>
            <a:r>
              <a:rPr lang="zh-TW" altLang="en-US" sz="3200" dirty="0" smtClean="0">
                <a:latin typeface="+mn-ea"/>
                <a:ea typeface="+mn-ea"/>
              </a:rPr>
              <a:t>並</a:t>
            </a:r>
            <a:r>
              <a:rPr lang="zh-TW" altLang="en-US" sz="3200" dirty="0">
                <a:latin typeface="+mn-ea"/>
                <a:ea typeface="+mn-ea"/>
              </a:rPr>
              <a:t>將課程資料製成資料庫提供查閱或</a:t>
            </a:r>
            <a:r>
              <a:rPr lang="zh-TW" altLang="en-US" sz="3200" dirty="0" smtClean="0">
                <a:latin typeface="+mn-ea"/>
                <a:ea typeface="+mn-ea"/>
              </a:rPr>
              <a:t>下載</a:t>
            </a:r>
            <a:r>
              <a:rPr lang="en-US" altLang="zh-TW" sz="3200" dirty="0" smtClean="0">
                <a:latin typeface="+mn-ea"/>
                <a:ea typeface="+mn-ea"/>
              </a:rPr>
              <a:t>?</a:t>
            </a:r>
            <a:endParaRPr lang="zh-TW" altLang="en-US" sz="3200" dirty="0">
              <a:latin typeface="+mn-ea"/>
              <a:ea typeface="+mn-ea"/>
            </a:endParaRPr>
          </a:p>
        </p:txBody>
      </p:sp>
    </p:spTree>
    <p:extLst>
      <p:ext uri="{BB962C8B-B14F-4D97-AF65-F5344CB8AC3E}">
        <p14:creationId xmlns:p14="http://schemas.microsoft.com/office/powerpoint/2010/main" val="32763412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idx="1"/>
            <p:extLst>
              <p:ext uri="{D42A27DB-BD31-4B8C-83A1-F6EECF244321}">
                <p14:modId xmlns:p14="http://schemas.microsoft.com/office/powerpoint/2010/main" val="3273079091"/>
              </p:ext>
            </p:extLst>
          </p:nvPr>
        </p:nvGraphicFramePr>
        <p:xfrm>
          <a:off x="827584" y="1700808"/>
          <a:ext cx="7848872"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5" name="標題 1"/>
          <p:cNvSpPr>
            <a:spLocks noGrp="1"/>
          </p:cNvSpPr>
          <p:nvPr>
            <p:ph type="title"/>
          </p:nvPr>
        </p:nvSpPr>
        <p:spPr/>
        <p:txBody>
          <a:bodyPr>
            <a:normAutofit/>
          </a:bodyPr>
          <a:lstStyle/>
          <a:p>
            <a:pPr eaLnBrk="1" hangingPunct="1"/>
            <a:r>
              <a:rPr lang="zh-TW" altLang="en-US" sz="3200" dirty="0" smtClean="0">
                <a:solidFill>
                  <a:schemeClr val="bg1"/>
                </a:solidFill>
                <a:latin typeface="+mn-ea"/>
                <a:ea typeface="+mn-ea"/>
              </a:rPr>
              <a:t>Ｑ</a:t>
            </a:r>
            <a:r>
              <a:rPr lang="en-US" altLang="zh-TW" sz="3200" dirty="0" smtClean="0">
                <a:solidFill>
                  <a:schemeClr val="bg1"/>
                </a:solidFill>
                <a:latin typeface="+mn-ea"/>
                <a:ea typeface="+mn-ea"/>
              </a:rPr>
              <a:t>4.</a:t>
            </a:r>
            <a:r>
              <a:rPr lang="zh-TW" altLang="en-US" sz="3200" dirty="0" smtClean="0">
                <a:solidFill>
                  <a:schemeClr val="bg1"/>
                </a:solidFill>
                <a:latin typeface="+mn-ea"/>
                <a:ea typeface="+mn-ea"/>
              </a:rPr>
              <a:t>圖書館基於保存資料之目的所為數位重製物，得否提供公眾或散布？</a:t>
            </a:r>
          </a:p>
        </p:txBody>
      </p:sp>
      <p:sp>
        <p:nvSpPr>
          <p:cNvPr id="44036"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99CCC297-6154-43D7-8588-3EDDF7D91ABF}" type="slidenum">
              <a:rPr lang="zh-TW" altLang="en-US" sz="1000" smtClean="0">
                <a:solidFill>
                  <a:schemeClr val="tx2"/>
                </a:solidFill>
              </a:rPr>
              <a:pPr eaLnBrk="1" hangingPunct="1"/>
              <a:t>42</a:t>
            </a:fld>
            <a:endParaRPr lang="zh-TW" altLang="en-US" sz="1000" smtClean="0">
              <a:solidFill>
                <a:schemeClr val="tx2"/>
              </a:solidFill>
            </a:endParaRPr>
          </a:p>
        </p:txBody>
      </p:sp>
    </p:spTree>
    <p:extLst>
      <p:ext uri="{BB962C8B-B14F-4D97-AF65-F5344CB8AC3E}">
        <p14:creationId xmlns:p14="http://schemas.microsoft.com/office/powerpoint/2010/main" val="40861099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nvPr>
        </p:nvGraphicFramePr>
        <p:xfrm>
          <a:off x="611560" y="2204864"/>
          <a:ext cx="7959227"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59"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A6AB3458-F3FE-40D4-8783-3BF883706F0A}" type="slidenum">
              <a:rPr lang="zh-TW" altLang="en-US" sz="1100" smtClean="0"/>
              <a:pPr eaLnBrk="1" hangingPunct="1"/>
              <a:t>43</a:t>
            </a:fld>
            <a:endParaRPr lang="zh-TW" altLang="en-US" sz="1100" smtClean="0"/>
          </a:p>
        </p:txBody>
      </p:sp>
      <p:sp>
        <p:nvSpPr>
          <p:cNvPr id="60418" name="標題 9"/>
          <p:cNvSpPr>
            <a:spLocks noGrp="1"/>
          </p:cNvSpPr>
          <p:nvPr>
            <p:ph type="title"/>
          </p:nvPr>
        </p:nvSpPr>
        <p:spPr>
          <a:xfrm>
            <a:off x="611188" y="549275"/>
            <a:ext cx="8072437" cy="1223963"/>
          </a:xfrm>
        </p:spPr>
        <p:txBody>
          <a:bodyPr rtlCol="0">
            <a:normAutofit/>
          </a:bodyPr>
          <a:lstStyle/>
          <a:p>
            <a:pPr algn="l" eaLnBrk="1" fontAlgn="auto" hangingPunct="1">
              <a:spcAft>
                <a:spcPts val="0"/>
              </a:spcAft>
              <a:defRPr/>
            </a:pPr>
            <a:r>
              <a:rPr lang="en-US" altLang="zh-TW" sz="3600" dirty="0" smtClean="0">
                <a:solidFill>
                  <a:schemeClr val="bg1"/>
                </a:solidFill>
                <a:latin typeface="+mn-ea"/>
                <a:ea typeface="+mn-ea"/>
              </a:rPr>
              <a:t>Q5.</a:t>
            </a:r>
            <a:r>
              <a:rPr lang="zh-TW" altLang="en-US" sz="3600" dirty="0" smtClean="0">
                <a:solidFill>
                  <a:schemeClr val="bg1"/>
                </a:solidFill>
                <a:latin typeface="+mn-ea"/>
                <a:ea typeface="+mn-ea"/>
              </a:rPr>
              <a:t>圖書館</a:t>
            </a:r>
            <a:r>
              <a:rPr lang="zh-TW" altLang="en-US" sz="3600" dirty="0">
                <a:solidFill>
                  <a:schemeClr val="bg1"/>
                </a:solidFill>
                <a:latin typeface="+mn-ea"/>
                <a:ea typeface="+mn-ea"/>
              </a:rPr>
              <a:t>可否將館藏書籍所附之光碟片複製一份，讓讀者借出館外</a:t>
            </a:r>
            <a:r>
              <a:rPr lang="zh-TW" altLang="en-US" sz="3600" dirty="0" smtClean="0">
                <a:solidFill>
                  <a:schemeClr val="bg1"/>
                </a:solidFill>
                <a:latin typeface="+mn-ea"/>
                <a:ea typeface="+mn-ea"/>
              </a:rPr>
              <a:t>？</a:t>
            </a:r>
            <a:endParaRPr lang="zh-TW" altLang="en-US" sz="4000" dirty="0" smtClean="0">
              <a:solidFill>
                <a:schemeClr val="bg1"/>
              </a:solidFill>
              <a:latin typeface="+mn-ea"/>
              <a:ea typeface="+mn-ea"/>
            </a:endParaRPr>
          </a:p>
        </p:txBody>
      </p:sp>
    </p:spTree>
    <p:extLst>
      <p:ext uri="{BB962C8B-B14F-4D97-AF65-F5344CB8AC3E}">
        <p14:creationId xmlns:p14="http://schemas.microsoft.com/office/powerpoint/2010/main" val="25890149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extLst>
              <p:ext uri="{D42A27DB-BD31-4B8C-83A1-F6EECF244321}">
                <p14:modId xmlns:p14="http://schemas.microsoft.com/office/powerpoint/2010/main" val="768278606"/>
              </p:ext>
            </p:extLst>
          </p:nvPr>
        </p:nvGraphicFramePr>
        <p:xfrm>
          <a:off x="467544" y="2132856"/>
          <a:ext cx="8358187"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155"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A169CF44-A632-4D77-8FE7-CD78E1CD7711}" type="slidenum">
              <a:rPr lang="zh-TW" altLang="en-US" sz="1100" smtClean="0"/>
              <a:pPr eaLnBrk="1" hangingPunct="1"/>
              <a:t>44</a:t>
            </a:fld>
            <a:endParaRPr lang="zh-TW" altLang="en-US" sz="1100" smtClean="0"/>
          </a:p>
        </p:txBody>
      </p:sp>
      <p:sp>
        <p:nvSpPr>
          <p:cNvPr id="58370" name="標題 9"/>
          <p:cNvSpPr>
            <a:spLocks noGrp="1"/>
          </p:cNvSpPr>
          <p:nvPr>
            <p:ph type="title"/>
          </p:nvPr>
        </p:nvSpPr>
        <p:spPr>
          <a:xfrm>
            <a:off x="539750" y="620713"/>
            <a:ext cx="8072438" cy="1008062"/>
          </a:xfrm>
        </p:spPr>
        <p:txBody>
          <a:bodyPr rtlCol="0">
            <a:noAutofit/>
          </a:bodyPr>
          <a:lstStyle/>
          <a:p>
            <a:pPr marL="384048" indent="-274320" algn="l" eaLnBrk="1" fontAlgn="auto" hangingPunct="1">
              <a:spcBef>
                <a:spcPts val="1200"/>
              </a:spcBef>
              <a:spcAft>
                <a:spcPts val="600"/>
              </a:spcAft>
              <a:defRPr/>
            </a:pPr>
            <a:r>
              <a:rPr lang="en-US" altLang="zh-TW" sz="2800" dirty="0" smtClean="0">
                <a:solidFill>
                  <a:schemeClr val="bg1"/>
                </a:solidFill>
                <a:latin typeface="+mn-ea"/>
                <a:ea typeface="+mn-ea"/>
              </a:rPr>
              <a:t>Q6.</a:t>
            </a:r>
            <a:r>
              <a:rPr lang="zh-TW" altLang="en-US" sz="2800" dirty="0" smtClean="0">
                <a:solidFill>
                  <a:schemeClr val="bg1"/>
                </a:solidFill>
                <a:latin typeface="+mn-ea"/>
                <a:ea typeface="+mn-ea"/>
              </a:rPr>
              <a:t>圖書館</a:t>
            </a:r>
            <a:r>
              <a:rPr lang="zh-TW" altLang="en-US" sz="2800" dirty="0">
                <a:solidFill>
                  <a:schemeClr val="bg1"/>
                </a:solidFill>
                <a:latin typeface="+mn-ea"/>
                <a:ea typeface="+mn-ea"/>
              </a:rPr>
              <a:t>向他館請求重製已絕版的書籍，能否將他館所提供的影印本公開閱覽或出借予讀者？</a:t>
            </a:r>
          </a:p>
        </p:txBody>
      </p:sp>
    </p:spTree>
    <p:extLst>
      <p:ext uri="{BB962C8B-B14F-4D97-AF65-F5344CB8AC3E}">
        <p14:creationId xmlns:p14="http://schemas.microsoft.com/office/powerpoint/2010/main" val="3367032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內容版面配置區 1"/>
          <p:cNvGraphicFramePr>
            <a:graphicFrameLocks noGrp="1"/>
          </p:cNvGraphicFramePr>
          <p:nvPr>
            <p:ph idx="1"/>
            <p:extLst>
              <p:ext uri="{D42A27DB-BD31-4B8C-83A1-F6EECF244321}">
                <p14:modId xmlns:p14="http://schemas.microsoft.com/office/powerpoint/2010/main" val="2976410237"/>
              </p:ext>
            </p:extLst>
          </p:nvPr>
        </p:nvGraphicFramePr>
        <p:xfrm>
          <a:off x="465138" y="1340768"/>
          <a:ext cx="813911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標題 9"/>
          <p:cNvSpPr txBox="1">
            <a:spLocks/>
          </p:cNvSpPr>
          <p:nvPr/>
        </p:nvSpPr>
        <p:spPr bwMode="auto">
          <a:xfrm>
            <a:off x="679450" y="623888"/>
            <a:ext cx="8072438" cy="644525"/>
          </a:xfrm>
          <a:prstGeom prst="rect">
            <a:avLst/>
          </a:prstGeom>
          <a:noFill/>
          <a:ln w="9525">
            <a:noFill/>
            <a:miter lim="800000"/>
            <a:headEnd/>
            <a:tailEnd/>
          </a:ln>
        </p:spPr>
        <p:txBody>
          <a:bodyPr anchor="ctr"/>
          <a:lstStyle/>
          <a:p>
            <a:pPr algn="ctr" fontAlgn="auto">
              <a:spcAft>
                <a:spcPts val="0"/>
              </a:spcAft>
              <a:defRPr/>
            </a:pPr>
            <a:r>
              <a:rPr lang="zh-TW" altLang="en-US" sz="4000" dirty="0" smtClean="0">
                <a:solidFill>
                  <a:schemeClr val="bg1"/>
                </a:solidFill>
                <a:latin typeface="+mj-lt"/>
                <a:ea typeface="+mj-ea"/>
                <a:cs typeface="+mj-cs"/>
              </a:rPr>
              <a:t>其他</a:t>
            </a:r>
            <a:r>
              <a:rPr kumimoji="0" lang="zh-TW" altLang="en-US" sz="4000" dirty="0" smtClean="0">
                <a:solidFill>
                  <a:schemeClr val="bg1"/>
                </a:solidFill>
                <a:latin typeface="+mj-lt"/>
                <a:ea typeface="+mj-ea"/>
                <a:cs typeface="+mj-cs"/>
              </a:rPr>
              <a:t>常見問題</a:t>
            </a:r>
            <a:r>
              <a:rPr kumimoji="0" lang="en-US" altLang="zh-TW" sz="4000" dirty="0" smtClean="0">
                <a:solidFill>
                  <a:schemeClr val="bg1"/>
                </a:solidFill>
                <a:latin typeface="+mj-lt"/>
                <a:ea typeface="+mj-ea"/>
                <a:cs typeface="+mj-cs"/>
              </a:rPr>
              <a:t>2-1</a:t>
            </a:r>
            <a:endParaRPr kumimoji="0" lang="zh-TW" altLang="en-US" sz="4000" dirty="0">
              <a:solidFill>
                <a:schemeClr val="bg1"/>
              </a:solidFill>
              <a:latin typeface="+mj-lt"/>
              <a:ea typeface="+mj-ea"/>
              <a:cs typeface="+mj-cs"/>
            </a:endParaRPr>
          </a:p>
        </p:txBody>
      </p:sp>
      <p:sp>
        <p:nvSpPr>
          <p:cNvPr id="55300"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B94BEF0A-B5C6-4CD5-8788-EA19B2136D31}" type="slidenum">
              <a:rPr lang="zh-TW" altLang="en-US" sz="1000" smtClean="0">
                <a:solidFill>
                  <a:schemeClr val="tx2"/>
                </a:solidFill>
              </a:rPr>
              <a:pPr eaLnBrk="1" hangingPunct="1"/>
              <a:t>45</a:t>
            </a:fld>
            <a:endParaRPr lang="zh-TW" altLang="en-US" sz="1000" smtClean="0">
              <a:solidFill>
                <a:schemeClr val="tx2"/>
              </a:solidFill>
            </a:endParaRPr>
          </a:p>
        </p:txBody>
      </p:sp>
    </p:spTree>
    <p:extLst>
      <p:ext uri="{BB962C8B-B14F-4D97-AF65-F5344CB8AC3E}">
        <p14:creationId xmlns:p14="http://schemas.microsoft.com/office/powerpoint/2010/main" val="21596422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內容版面配置區 5"/>
          <p:cNvGraphicFramePr>
            <a:graphicFrameLocks noGrp="1"/>
          </p:cNvGraphicFramePr>
          <p:nvPr>
            <p:ph idx="1"/>
            <p:extLst>
              <p:ext uri="{D42A27DB-BD31-4B8C-83A1-F6EECF244321}">
                <p14:modId xmlns:p14="http://schemas.microsoft.com/office/powerpoint/2010/main" val="3563880801"/>
              </p:ext>
            </p:extLst>
          </p:nvPr>
        </p:nvGraphicFramePr>
        <p:xfrm>
          <a:off x="683568" y="1628800"/>
          <a:ext cx="770485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347" name="標題 2"/>
          <p:cNvSpPr>
            <a:spLocks noGrp="1"/>
          </p:cNvSpPr>
          <p:nvPr>
            <p:ph type="title"/>
          </p:nvPr>
        </p:nvSpPr>
        <p:spPr/>
        <p:txBody>
          <a:bodyPr/>
          <a:lstStyle/>
          <a:p>
            <a:r>
              <a:rPr lang="en-US" altLang="zh-TW" sz="3600" dirty="0" smtClean="0"/>
              <a:t> </a:t>
            </a:r>
            <a:r>
              <a:rPr lang="zh-TW" altLang="en-US" sz="3600" dirty="0" smtClean="0"/>
              <a:t>其他</a:t>
            </a:r>
            <a:r>
              <a:rPr lang="zh-TW" altLang="en-US" sz="4000" dirty="0" smtClean="0"/>
              <a:t>常見問題</a:t>
            </a:r>
            <a:r>
              <a:rPr lang="en-US" altLang="zh-TW" sz="4000" dirty="0" smtClean="0"/>
              <a:t>2-2</a:t>
            </a:r>
            <a:endParaRPr lang="zh-TW" altLang="en-US" sz="4000" dirty="0" smtClean="0"/>
          </a:p>
        </p:txBody>
      </p:sp>
      <p:sp>
        <p:nvSpPr>
          <p:cNvPr id="57348"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charset="-120"/>
              </a:defRPr>
            </a:lvl1pPr>
            <a:lvl2pPr marL="742950" indent="-285750" eaLnBrk="0" hangingPunct="0">
              <a:defRPr kumimoji="1" sz="2400">
                <a:solidFill>
                  <a:schemeClr val="tx1"/>
                </a:solidFill>
                <a:latin typeface="Times New Roman" pitchFamily="18" charset="0"/>
                <a:ea typeface="新細明體" charset="-120"/>
              </a:defRPr>
            </a:lvl2pPr>
            <a:lvl3pPr marL="1143000" indent="-228600" eaLnBrk="0" hangingPunct="0">
              <a:defRPr kumimoji="1" sz="2400">
                <a:solidFill>
                  <a:schemeClr val="tx1"/>
                </a:solidFill>
                <a:latin typeface="Times New Roman" pitchFamily="18" charset="0"/>
                <a:ea typeface="新細明體" charset="-120"/>
              </a:defRPr>
            </a:lvl3pPr>
            <a:lvl4pPr marL="1600200" indent="-228600" eaLnBrk="0" hangingPunct="0">
              <a:defRPr kumimoji="1" sz="2400">
                <a:solidFill>
                  <a:schemeClr val="tx1"/>
                </a:solidFill>
                <a:latin typeface="Times New Roman" pitchFamily="18" charset="0"/>
                <a:ea typeface="新細明體" charset="-120"/>
              </a:defRPr>
            </a:lvl4pPr>
            <a:lvl5pPr marL="2057400" indent="-228600"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eaLnBrk="1" hangingPunct="1"/>
            <a:fld id="{57F53E0B-AB04-4ADF-B3B2-03726E17692E}" type="slidenum">
              <a:rPr lang="zh-TW" altLang="en-US" sz="1000" smtClean="0">
                <a:solidFill>
                  <a:schemeClr val="tx2"/>
                </a:solidFill>
              </a:rPr>
              <a:pPr eaLnBrk="1" hangingPunct="1"/>
              <a:t>46</a:t>
            </a:fld>
            <a:endParaRPr lang="zh-TW" altLang="en-US" sz="1000" smtClean="0">
              <a:solidFill>
                <a:schemeClr val="tx2"/>
              </a:solidFill>
            </a:endParaRPr>
          </a:p>
        </p:txBody>
      </p:sp>
    </p:spTree>
    <p:extLst>
      <p:ext uri="{BB962C8B-B14F-4D97-AF65-F5344CB8AC3E}">
        <p14:creationId xmlns:p14="http://schemas.microsoft.com/office/powerpoint/2010/main" val="34864639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115616" y="1268760"/>
            <a:ext cx="6840760" cy="3960440"/>
          </a:xfrm>
        </p:spPr>
        <p:txBody>
          <a:bodyPr>
            <a:noAutofit/>
          </a:bodyPr>
          <a:lstStyle/>
          <a:p>
            <a:r>
              <a:rPr lang="zh-TW" altLang="en-US" sz="3600" dirty="0" smtClean="0"/>
              <a:t>校園及圖書館著作權資訊詳細內容均刊載</a:t>
            </a:r>
            <a:r>
              <a:rPr lang="zh-TW" altLang="en-US" sz="3600" dirty="0" smtClean="0">
                <a:solidFill>
                  <a:srgbClr val="FFFF00"/>
                </a:solidFill>
              </a:rPr>
              <a:t>智慧</a:t>
            </a:r>
            <a:r>
              <a:rPr lang="zh-TW" altLang="en-US" sz="3600" dirty="0">
                <a:solidFill>
                  <a:srgbClr val="FFFF00"/>
                </a:solidFill>
              </a:rPr>
              <a:t>局</a:t>
            </a:r>
            <a:r>
              <a:rPr lang="zh-TW" altLang="en-US" sz="3600" dirty="0" smtClean="0">
                <a:solidFill>
                  <a:srgbClr val="FFFF00"/>
                </a:solidFill>
              </a:rPr>
              <a:t>網站</a:t>
            </a:r>
            <a:r>
              <a:rPr lang="en-US" altLang="zh-TW" sz="3600" dirty="0" smtClean="0">
                <a:solidFill>
                  <a:srgbClr val="FFC000"/>
                </a:solidFill>
              </a:rPr>
              <a:t>(http</a:t>
            </a:r>
            <a:r>
              <a:rPr lang="en-US" altLang="zh-TW" sz="3600" dirty="0">
                <a:solidFill>
                  <a:srgbClr val="FFC000"/>
                </a:solidFill>
              </a:rPr>
              <a:t>://</a:t>
            </a:r>
            <a:r>
              <a:rPr lang="en-US" altLang="zh-TW" sz="3600" dirty="0" smtClean="0">
                <a:solidFill>
                  <a:srgbClr val="FFC000"/>
                </a:solidFill>
              </a:rPr>
              <a:t>www.tipo.gov.tw)</a:t>
            </a:r>
            <a:r>
              <a:rPr lang="en-US" altLang="zh-TW" sz="3600" dirty="0">
                <a:solidFill>
                  <a:srgbClr val="FFC000"/>
                </a:solidFill>
              </a:rPr>
              <a:t/>
            </a:r>
            <a:br>
              <a:rPr lang="en-US" altLang="zh-TW" sz="3600" dirty="0">
                <a:solidFill>
                  <a:srgbClr val="FFC000"/>
                </a:solidFill>
              </a:rPr>
            </a:br>
            <a:r>
              <a:rPr lang="zh-TW" altLang="en-US" sz="2800" dirty="0" smtClean="0">
                <a:solidFill>
                  <a:srgbClr val="0D24D1"/>
                </a:solidFill>
                <a:sym typeface="Wingdings" pitchFamily="2" charset="2"/>
              </a:rPr>
              <a:t>著作權</a:t>
            </a:r>
            <a:r>
              <a:rPr lang="zh-TW" altLang="en-US" sz="2800" dirty="0">
                <a:solidFill>
                  <a:srgbClr val="0D24D1"/>
                </a:solidFill>
                <a:sym typeface="Wingdings" pitchFamily="2" charset="2"/>
              </a:rPr>
              <a:t>教育</a:t>
            </a:r>
            <a:r>
              <a:rPr lang="zh-TW" altLang="en-US" sz="2800" dirty="0" smtClean="0">
                <a:solidFill>
                  <a:srgbClr val="0D24D1"/>
                </a:solidFill>
                <a:sym typeface="Wingdings" pitchFamily="2" charset="2"/>
              </a:rPr>
              <a:t>宣導廣告→</a:t>
            </a:r>
            <a:r>
              <a:rPr lang="zh-TW" altLang="en-US" sz="2800" dirty="0">
                <a:solidFill>
                  <a:srgbClr val="0D24D1"/>
                </a:solidFill>
                <a:sym typeface="Wingdings" pitchFamily="2" charset="2"/>
              </a:rPr>
              <a:t>校園</a:t>
            </a:r>
            <a:r>
              <a:rPr lang="zh-TW" altLang="en-US" sz="2800" dirty="0" smtClean="0">
                <a:solidFill>
                  <a:srgbClr val="0D24D1"/>
                </a:solidFill>
                <a:sym typeface="Wingdings" pitchFamily="2" charset="2"/>
              </a:rPr>
              <a:t>著作權</a:t>
            </a:r>
            <a:r>
              <a:rPr lang="en-US" altLang="zh-TW" sz="2800" dirty="0" smtClean="0">
                <a:solidFill>
                  <a:srgbClr val="C00000"/>
                </a:solidFill>
                <a:sym typeface="Wingdings" pitchFamily="2" charset="2"/>
              </a:rPr>
              <a:t/>
            </a:r>
            <a:br>
              <a:rPr lang="en-US" altLang="zh-TW" sz="2800" dirty="0" smtClean="0">
                <a:solidFill>
                  <a:srgbClr val="C00000"/>
                </a:solidFill>
                <a:sym typeface="Wingdings" pitchFamily="2" charset="2"/>
              </a:rPr>
            </a:br>
            <a:r>
              <a:rPr lang="zh-TW" altLang="en-US" sz="2800" dirty="0" smtClean="0">
                <a:solidFill>
                  <a:srgbClr val="C00000"/>
                </a:solidFill>
                <a:sym typeface="Wingdings" pitchFamily="2" charset="2"/>
              </a:rPr>
              <a:t>著作權</a:t>
            </a:r>
            <a:r>
              <a:rPr lang="zh-TW" altLang="en-US" sz="2800" dirty="0">
                <a:solidFill>
                  <a:srgbClr val="C00000"/>
                </a:solidFill>
                <a:sym typeface="Wingdings" pitchFamily="2" charset="2"/>
              </a:rPr>
              <a:t>教育</a:t>
            </a:r>
            <a:r>
              <a:rPr lang="zh-TW" altLang="en-US" sz="2800" dirty="0" smtClean="0">
                <a:solidFill>
                  <a:srgbClr val="C00000"/>
                </a:solidFill>
                <a:sym typeface="Wingdings" pitchFamily="2" charset="2"/>
              </a:rPr>
              <a:t>宣導廣告→</a:t>
            </a:r>
            <a:r>
              <a:rPr lang="zh-TW" altLang="en-US" sz="2800" dirty="0">
                <a:solidFill>
                  <a:srgbClr val="C00000"/>
                </a:solidFill>
                <a:sym typeface="Wingdings" pitchFamily="2" charset="2"/>
              </a:rPr>
              <a:t>著作權基本觀念→圖書館著作權小百</a:t>
            </a:r>
            <a:r>
              <a:rPr lang="zh-TW" altLang="en-US" sz="2800" dirty="0" smtClean="0">
                <a:solidFill>
                  <a:srgbClr val="C00000"/>
                </a:solidFill>
                <a:sym typeface="Wingdings" pitchFamily="2" charset="2"/>
              </a:rPr>
              <a:t>科</a:t>
            </a:r>
            <a:r>
              <a:rPr lang="en-US" altLang="zh-TW" sz="3200" dirty="0" smtClean="0">
                <a:solidFill>
                  <a:srgbClr val="C00000"/>
                </a:solidFill>
                <a:sym typeface="Wingdings" pitchFamily="2" charset="2"/>
              </a:rPr>
              <a:t/>
            </a:r>
            <a:br>
              <a:rPr lang="en-US" altLang="zh-TW" sz="3200" dirty="0" smtClean="0">
                <a:solidFill>
                  <a:srgbClr val="C00000"/>
                </a:solidFill>
                <a:sym typeface="Wingdings" pitchFamily="2" charset="2"/>
              </a:rPr>
            </a:br>
            <a:r>
              <a:rPr lang="zh-TW" altLang="en-US" sz="3200" dirty="0">
                <a:solidFill>
                  <a:schemeClr val="tx1"/>
                </a:solidFill>
              </a:rPr>
              <a:t/>
            </a:r>
            <a:br>
              <a:rPr lang="zh-TW" altLang="en-US" sz="3200" dirty="0">
                <a:solidFill>
                  <a:schemeClr val="tx1"/>
                </a:solidFill>
              </a:rPr>
            </a:br>
            <a:endParaRPr lang="zh-TW" altLang="en-US" sz="3200" dirty="0">
              <a:solidFill>
                <a:schemeClr val="tx1"/>
              </a:solidFill>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47</a:t>
            </a:fld>
            <a:endParaRPr lang="zh-TW" altLang="en-US"/>
          </a:p>
        </p:txBody>
      </p:sp>
    </p:spTree>
    <p:extLst>
      <p:ext uri="{BB962C8B-B14F-4D97-AF65-F5344CB8AC3E}">
        <p14:creationId xmlns:p14="http://schemas.microsoft.com/office/powerpoint/2010/main" val="33450204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467544" y="1700808"/>
            <a:ext cx="6552728" cy="1468760"/>
          </a:xfrm>
        </p:spPr>
        <p:txBody>
          <a:bodyPr/>
          <a:lstStyle/>
          <a:p>
            <a:r>
              <a:rPr lang="zh-TW" altLang="en-US" dirty="0" smtClean="0"/>
              <a:t>報告完畢</a:t>
            </a:r>
            <a:endParaRPr lang="zh-TW" altLang="en-US" dirty="0"/>
          </a:p>
        </p:txBody>
      </p:sp>
      <p:sp>
        <p:nvSpPr>
          <p:cNvPr id="3" name="副標題 2"/>
          <p:cNvSpPr>
            <a:spLocks noGrp="1"/>
          </p:cNvSpPr>
          <p:nvPr>
            <p:ph type="subTitle" idx="1"/>
          </p:nvPr>
        </p:nvSpPr>
        <p:spPr>
          <a:xfrm>
            <a:off x="1979712" y="3501008"/>
            <a:ext cx="6400800" cy="1473200"/>
          </a:xfrm>
        </p:spPr>
        <p:txBody>
          <a:bodyPr>
            <a:normAutofit/>
          </a:bodyPr>
          <a:lstStyle/>
          <a:p>
            <a:r>
              <a:rPr lang="zh-TW" altLang="en-US" sz="4400" dirty="0" smtClean="0"/>
              <a:t>敬請指教</a:t>
            </a:r>
            <a:endParaRPr lang="zh-TW" altLang="en-US" sz="4400" dirty="0"/>
          </a:p>
        </p:txBody>
      </p:sp>
      <p:sp>
        <p:nvSpPr>
          <p:cNvPr id="4" name="投影片編號版面配置區 3"/>
          <p:cNvSpPr>
            <a:spLocks noGrp="1"/>
          </p:cNvSpPr>
          <p:nvPr>
            <p:ph type="sldNum" sz="quarter" idx="12"/>
          </p:nvPr>
        </p:nvSpPr>
        <p:spPr/>
        <p:txBody>
          <a:bodyPr/>
          <a:lstStyle/>
          <a:p>
            <a:fld id="{918C4CFB-BFA7-48E9-8717-E8A422716625}" type="slidenum">
              <a:rPr lang="zh-TW" altLang="en-US" smtClean="0"/>
              <a:t>48</a:t>
            </a:fld>
            <a:endParaRPr lang="zh-TW" altLang="en-US"/>
          </a:p>
        </p:txBody>
      </p:sp>
    </p:spTree>
    <p:extLst>
      <p:ext uri="{BB962C8B-B14F-4D97-AF65-F5344CB8AC3E}">
        <p14:creationId xmlns:p14="http://schemas.microsoft.com/office/powerpoint/2010/main" val="1027634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01846B3F-24C9-490B-80AC-88E1BF597EA8}" type="slidenum">
              <a:rPr kumimoji="0" lang="en-US" altLang="zh-TW" smtClean="0"/>
              <a:pPr eaLnBrk="1" hangingPunct="1"/>
              <a:t>5</a:t>
            </a:fld>
            <a:endParaRPr kumimoji="0" lang="en-US" altLang="zh-TW" smtClean="0"/>
          </a:p>
        </p:txBody>
      </p:sp>
      <p:sp>
        <p:nvSpPr>
          <p:cNvPr id="10243" name="Rectangle 2"/>
          <p:cNvSpPr>
            <a:spLocks noGrp="1" noChangeArrowheads="1"/>
          </p:cNvSpPr>
          <p:nvPr>
            <p:ph type="title"/>
          </p:nvPr>
        </p:nvSpPr>
        <p:spPr/>
        <p:txBody>
          <a:bodyPr/>
          <a:lstStyle/>
          <a:p>
            <a:pPr eaLnBrk="1" hangingPunct="1"/>
            <a:r>
              <a:rPr lang="zh-TW" altLang="en-US" sz="4000" dirty="0" smtClean="0">
                <a:solidFill>
                  <a:schemeClr val="bg1"/>
                </a:solidFill>
                <a:latin typeface="標楷體" pitchFamily="65" charset="-120"/>
                <a:ea typeface="標楷體" pitchFamily="65" charset="-120"/>
              </a:rPr>
              <a:t>著作權基本原則</a:t>
            </a:r>
            <a:endParaRPr lang="en-US" altLang="zh-TW" sz="4000" dirty="0" smtClean="0">
              <a:solidFill>
                <a:schemeClr val="bg1"/>
              </a:solidFill>
              <a:latin typeface="標楷體" pitchFamily="65" charset="-120"/>
              <a:ea typeface="標楷體" pitchFamily="65" charset="-120"/>
            </a:endParaRPr>
          </a:p>
        </p:txBody>
      </p:sp>
      <p:sp>
        <p:nvSpPr>
          <p:cNvPr id="90115" name="Rectangle 3"/>
          <p:cNvSpPr>
            <a:spLocks noGrp="1" noChangeArrowheads="1"/>
          </p:cNvSpPr>
          <p:nvPr>
            <p:ph type="body" idx="1"/>
          </p:nvPr>
        </p:nvSpPr>
        <p:spPr>
          <a:xfrm>
            <a:off x="571500" y="1857375"/>
            <a:ext cx="8143875" cy="4214813"/>
          </a:xfrm>
        </p:spPr>
        <p:txBody>
          <a:bodyPr/>
          <a:lstStyle/>
          <a:p>
            <a:pPr marL="476250" indent="-476250">
              <a:spcBef>
                <a:spcPct val="25000"/>
              </a:spcBef>
              <a:buFont typeface="Wingdings" pitchFamily="2" charset="2"/>
              <a:buChar char="v"/>
              <a:defRPr/>
            </a:pPr>
            <a:r>
              <a:rPr lang="zh-TW" altLang="en-US" sz="2800" b="1" dirty="0" smtClean="0">
                <a:latin typeface="標楷體" pitchFamily="65" charset="-120"/>
                <a:ea typeface="標楷體" pitchFamily="65" charset="-120"/>
              </a:rPr>
              <a:t>著作權的保護僅及於該著作之</a:t>
            </a:r>
            <a:r>
              <a:rPr lang="zh-TW" altLang="en-US" sz="2800" b="1" u="sng" dirty="0" smtClean="0">
                <a:latin typeface="標楷體" pitchFamily="65" charset="-120"/>
                <a:ea typeface="標楷體" pitchFamily="65" charset="-120"/>
              </a:rPr>
              <a:t>表達</a:t>
            </a:r>
            <a:r>
              <a:rPr lang="zh-TW" altLang="en-US" sz="2800" b="1" dirty="0" smtClean="0">
                <a:latin typeface="標楷體" pitchFamily="65" charset="-120"/>
                <a:ea typeface="標楷體" pitchFamily="65" charset="-120"/>
              </a:rPr>
              <a:t>，而不及於其所表達之思想、程序、製程、系統、操作方法、概念、原理、發現。</a:t>
            </a:r>
            <a:r>
              <a:rPr lang="zh-TW" altLang="en-US" sz="2800" dirty="0">
                <a:latin typeface="標楷體" pitchFamily="65" charset="-120"/>
                <a:ea typeface="標楷體" pitchFamily="65" charset="-120"/>
              </a:rPr>
              <a:t> </a:t>
            </a:r>
            <a:r>
              <a:rPr lang="en-US" altLang="zh-TW" sz="2800" dirty="0" smtClean="0">
                <a:latin typeface="標楷體" pitchFamily="65" charset="-120"/>
                <a:ea typeface="標楷體" pitchFamily="65" charset="-120"/>
              </a:rPr>
              <a:t>(§10-1)</a:t>
            </a:r>
            <a:endParaRPr lang="zh-TW" altLang="en-US" sz="2800" b="1" dirty="0" smtClean="0">
              <a:latin typeface="標楷體" pitchFamily="65" charset="-120"/>
              <a:ea typeface="標楷體" pitchFamily="65" charset="-120"/>
            </a:endParaRPr>
          </a:p>
          <a:p>
            <a:pPr marL="476250" indent="-33338" eaLnBrk="1" hangingPunct="1">
              <a:spcBef>
                <a:spcPct val="25000"/>
              </a:spcBef>
              <a:buFont typeface="Wingdings" pitchFamily="2" charset="2"/>
              <a:buNone/>
              <a:defRPr/>
            </a:pPr>
            <a:r>
              <a:rPr lang="zh-TW" altLang="en-US" sz="2800" b="1" dirty="0" smtClean="0">
                <a:solidFill>
                  <a:srgbClr val="7030A0"/>
                </a:solidFill>
                <a:latin typeface="標楷體" pitchFamily="65" charset="-120"/>
                <a:ea typeface="標楷體" pitchFamily="65" charset="-120"/>
              </a:rPr>
              <a:t>例如：烘焙麵包的方法</a:t>
            </a:r>
            <a:endParaRPr lang="en-US" altLang="zh-TW" sz="2800" b="1" dirty="0" smtClean="0">
              <a:solidFill>
                <a:srgbClr val="7030A0"/>
              </a:solidFill>
              <a:latin typeface="標楷體" pitchFamily="65" charset="-120"/>
              <a:ea typeface="標楷體" pitchFamily="65" charset="-120"/>
            </a:endParaRPr>
          </a:p>
          <a:p>
            <a:pPr marL="476250" indent="-476250" eaLnBrk="1" hangingPunct="1">
              <a:spcBef>
                <a:spcPct val="25000"/>
              </a:spcBef>
              <a:buFont typeface="Wingdings" pitchFamily="2" charset="2"/>
              <a:buChar char="v"/>
              <a:defRPr/>
            </a:pPr>
            <a:r>
              <a:rPr lang="zh-TW" altLang="en-US" sz="2800" b="1" dirty="0" smtClean="0">
                <a:latin typeface="標楷體" pitchFamily="65" charset="-120"/>
                <a:ea typeface="標楷體" pitchFamily="65" charset="-120"/>
              </a:rPr>
              <a:t>著作權與著作物之所有權不同</a:t>
            </a:r>
          </a:p>
          <a:p>
            <a:pPr marL="476250" indent="-387350" eaLnBrk="1" hangingPunct="1">
              <a:spcBef>
                <a:spcPct val="25000"/>
              </a:spcBef>
              <a:buFont typeface="Wingdings" pitchFamily="2" charset="2"/>
              <a:buNone/>
              <a:defRPr/>
            </a:pPr>
            <a:r>
              <a:rPr lang="zh-TW" altLang="en-US" sz="2400" dirty="0" smtClean="0">
                <a:latin typeface="標楷體" pitchFamily="65" charset="-120"/>
                <a:ea typeface="標楷體" pitchFamily="65" charset="-120"/>
              </a:rPr>
              <a:t>→買到一個套裝軟體通常不是買到該軟體的著作權，而是買到著作權所授權的使用該軟體的權利。所以買到一套軟體，通常是買到「該軟體的一份合法重製物」及「著作權人授權你透過該合法重製物來使用該軟體」的權利。</a:t>
            </a:r>
            <a:endParaRPr lang="en-US" altLang="zh-TW" sz="2400" dirty="0" smtClean="0">
              <a:latin typeface="標楷體" pitchFamily="65" charset="-120"/>
              <a:ea typeface="標楷體" pitchFamily="65" charset="-120"/>
            </a:endParaRPr>
          </a:p>
        </p:txBody>
      </p:sp>
    </p:spTree>
    <p:extLst>
      <p:ext uri="{BB962C8B-B14F-4D97-AF65-F5344CB8AC3E}">
        <p14:creationId xmlns:p14="http://schemas.microsoft.com/office/powerpoint/2010/main" val="851910724"/>
      </p:ext>
    </p:extLst>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wipe(left)">
                                      <p:cBhvr>
                                        <p:cTn id="7" dur="500"/>
                                        <p:tgtEl>
                                          <p:spTgt spid="90115">
                                            <p:txEl>
                                              <p:pRg st="0" end="0"/>
                                            </p:txEl>
                                          </p:spTgt>
                                        </p:tgtEl>
                                      </p:cBhvr>
                                    </p:animEffect>
                                  </p:childTnLst>
                                  <p:subTnLst>
                                    <p:animClr clrSpc="rgb" dir="cw">
                                      <p:cBhvr override="childStyle">
                                        <p:cTn dur="1" fill="hold" display="0" masterRel="nextClick" afterEffect="1"/>
                                        <p:tgtEl>
                                          <p:spTgt spid="90115">
                                            <p:txEl>
                                              <p:pRg st="0" end="0"/>
                                            </p:txEl>
                                          </p:spTgt>
                                        </p:tgtEl>
                                        <p:attrNameLst>
                                          <p:attrName>ppt_c</p:attrName>
                                        </p:attrNameLst>
                                      </p:cBhvr>
                                      <p:to>
                                        <a:srgbClr val="FF66CC"/>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wipe(left)">
                                      <p:cBhvr>
                                        <p:cTn id="12" dur="500"/>
                                        <p:tgtEl>
                                          <p:spTgt spid="90115">
                                            <p:txEl>
                                              <p:pRg st="1" end="1"/>
                                            </p:txEl>
                                          </p:spTgt>
                                        </p:tgtEl>
                                      </p:cBhvr>
                                    </p:animEffect>
                                  </p:childTnLst>
                                  <p:subTnLst>
                                    <p:animClr clrSpc="rgb" dir="cw">
                                      <p:cBhvr override="childStyle">
                                        <p:cTn dur="1" fill="hold" display="0" masterRel="nextClick" afterEffect="1"/>
                                        <p:tgtEl>
                                          <p:spTgt spid="90115">
                                            <p:txEl>
                                              <p:pRg st="1" end="1"/>
                                            </p:txEl>
                                          </p:spTgt>
                                        </p:tgtEl>
                                        <p:attrNameLst>
                                          <p:attrName>ppt_c</p:attrName>
                                        </p:attrNameLst>
                                      </p:cBhvr>
                                      <p:to>
                                        <a:srgbClr val="FF66CC"/>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wipe(left)">
                                      <p:cBhvr>
                                        <p:cTn id="17" dur="500"/>
                                        <p:tgtEl>
                                          <p:spTgt spid="90115">
                                            <p:txEl>
                                              <p:pRg st="2" end="2"/>
                                            </p:txEl>
                                          </p:spTgt>
                                        </p:tgtEl>
                                      </p:cBhvr>
                                    </p:animEffect>
                                  </p:childTnLst>
                                  <p:subTnLst>
                                    <p:animClr clrSpc="rgb" dir="cw">
                                      <p:cBhvr override="childStyle">
                                        <p:cTn dur="1" fill="hold" display="0" masterRel="nextClick" afterEffect="1"/>
                                        <p:tgtEl>
                                          <p:spTgt spid="90115">
                                            <p:txEl>
                                              <p:pRg st="2" end="2"/>
                                            </p:txEl>
                                          </p:spTgt>
                                        </p:tgtEl>
                                        <p:attrNameLst>
                                          <p:attrName>ppt_c</p:attrName>
                                        </p:attrNameLst>
                                      </p:cBhvr>
                                      <p:to>
                                        <a:srgbClr val="FF66CC"/>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wipe(left)">
                                      <p:cBhvr>
                                        <p:cTn id="22" dur="500"/>
                                        <p:tgtEl>
                                          <p:spTgt spid="90115">
                                            <p:txEl>
                                              <p:pRg st="3" end="3"/>
                                            </p:txEl>
                                          </p:spTgt>
                                        </p:tgtEl>
                                      </p:cBhvr>
                                    </p:animEffect>
                                  </p:childTnLst>
                                  <p:subTnLst>
                                    <p:animClr clrSpc="rgb" dir="cw">
                                      <p:cBhvr override="childStyle">
                                        <p:cTn dur="1" fill="hold" display="0" masterRel="nextClick" afterEffect="1"/>
                                        <p:tgtEl>
                                          <p:spTgt spid="90115">
                                            <p:txEl>
                                              <p:pRg st="3" end="3"/>
                                            </p:txEl>
                                          </p:spTgt>
                                        </p:tgtEl>
                                        <p:attrNameLst>
                                          <p:attrName>ppt_c</p:attrName>
                                        </p:attrNameLst>
                                      </p:cBhvr>
                                      <p:to>
                                        <a:srgbClr val="FF66CC"/>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p:cNvGrpSpPr>
          <p:nvPr/>
        </p:nvGrpSpPr>
        <p:grpSpPr bwMode="auto">
          <a:xfrm>
            <a:off x="571500" y="214313"/>
            <a:ext cx="7913791" cy="6000750"/>
            <a:chOff x="962" y="6275"/>
            <a:chExt cx="9909" cy="7200"/>
          </a:xfrm>
        </p:grpSpPr>
        <p:sp>
          <p:nvSpPr>
            <p:cNvPr id="26632" name="Rectangle 3"/>
            <p:cNvSpPr>
              <a:spLocks noChangeArrowheads="1"/>
            </p:cNvSpPr>
            <p:nvPr/>
          </p:nvSpPr>
          <p:spPr bwMode="auto">
            <a:xfrm>
              <a:off x="962" y="6275"/>
              <a:ext cx="9894" cy="7200"/>
            </a:xfrm>
            <a:prstGeom prst="rect">
              <a:avLst/>
            </a:prstGeom>
            <a:solidFill>
              <a:srgbClr val="FFFFFF"/>
            </a:solidFill>
            <a:ln w="9525">
              <a:solidFill>
                <a:srgbClr val="000000"/>
              </a:solidFill>
              <a:miter lim="800000"/>
              <a:headEnd/>
              <a:tailEnd/>
            </a:ln>
          </p:spPr>
          <p:txBody>
            <a:bodyPr/>
            <a:lstStyle/>
            <a:p>
              <a:r>
                <a:rPr lang="en-US" altLang="zh-TW"/>
                <a:t> </a:t>
              </a:r>
              <a:endParaRPr lang="zh-TW" altLang="en-US"/>
            </a:p>
          </p:txBody>
        </p:sp>
        <p:sp>
          <p:nvSpPr>
            <p:cNvPr id="26633" name="Text Box 4"/>
            <p:cNvSpPr txBox="1">
              <a:spLocks noChangeArrowheads="1"/>
            </p:cNvSpPr>
            <p:nvPr/>
          </p:nvSpPr>
          <p:spPr bwMode="auto">
            <a:xfrm>
              <a:off x="1634" y="8009"/>
              <a:ext cx="580" cy="13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著作權法</a:t>
              </a:r>
              <a:endParaRPr lang="zh-TW" altLang="en-US"/>
            </a:p>
          </p:txBody>
        </p:sp>
        <p:cxnSp>
          <p:nvCxnSpPr>
            <p:cNvPr id="26634" name="AutoShape 5"/>
            <p:cNvCxnSpPr>
              <a:cxnSpLocks noChangeShapeType="1"/>
            </p:cNvCxnSpPr>
            <p:nvPr/>
          </p:nvCxnSpPr>
          <p:spPr bwMode="auto">
            <a:xfrm flipV="1">
              <a:off x="2195" y="8458"/>
              <a:ext cx="556" cy="47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35" name="AutoShape 6"/>
            <p:cNvCxnSpPr>
              <a:cxnSpLocks noChangeShapeType="1"/>
            </p:cNvCxnSpPr>
            <p:nvPr/>
          </p:nvCxnSpPr>
          <p:spPr bwMode="auto">
            <a:xfrm>
              <a:off x="2195" y="9050"/>
              <a:ext cx="556" cy="61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36" name="Text Box 7"/>
            <p:cNvSpPr txBox="1">
              <a:spLocks noChangeArrowheads="1"/>
            </p:cNvSpPr>
            <p:nvPr/>
          </p:nvSpPr>
          <p:spPr bwMode="auto">
            <a:xfrm>
              <a:off x="2768" y="7872"/>
              <a:ext cx="582" cy="7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主體</a:t>
              </a:r>
              <a:endParaRPr lang="zh-TW" altLang="en-US"/>
            </a:p>
          </p:txBody>
        </p:sp>
        <p:sp>
          <p:nvSpPr>
            <p:cNvPr id="26637" name="Text Box 8"/>
            <p:cNvSpPr txBox="1">
              <a:spLocks noChangeArrowheads="1"/>
            </p:cNvSpPr>
            <p:nvPr/>
          </p:nvSpPr>
          <p:spPr bwMode="auto">
            <a:xfrm>
              <a:off x="2766" y="9315"/>
              <a:ext cx="581" cy="7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客體</a:t>
              </a:r>
              <a:endParaRPr lang="zh-TW" altLang="en-US"/>
            </a:p>
          </p:txBody>
        </p:sp>
        <p:cxnSp>
          <p:nvCxnSpPr>
            <p:cNvPr id="26638" name="AutoShape 9"/>
            <p:cNvCxnSpPr>
              <a:cxnSpLocks noChangeShapeType="1"/>
            </p:cNvCxnSpPr>
            <p:nvPr/>
          </p:nvCxnSpPr>
          <p:spPr bwMode="auto">
            <a:xfrm flipV="1">
              <a:off x="3350" y="7648"/>
              <a:ext cx="556" cy="47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39" name="AutoShape 10"/>
            <p:cNvCxnSpPr>
              <a:cxnSpLocks noChangeShapeType="1"/>
            </p:cNvCxnSpPr>
            <p:nvPr/>
          </p:nvCxnSpPr>
          <p:spPr bwMode="auto">
            <a:xfrm>
              <a:off x="3350" y="8240"/>
              <a:ext cx="556" cy="40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0" name="Text Box 12"/>
            <p:cNvSpPr txBox="1">
              <a:spLocks noChangeArrowheads="1"/>
            </p:cNvSpPr>
            <p:nvPr/>
          </p:nvSpPr>
          <p:spPr bwMode="auto">
            <a:xfrm>
              <a:off x="3903" y="7299"/>
              <a:ext cx="1508"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a:t>
              </a:r>
              <a:endParaRPr lang="zh-TW" altLang="en-US"/>
            </a:p>
          </p:txBody>
        </p:sp>
        <p:sp>
          <p:nvSpPr>
            <p:cNvPr id="26641" name="Text Box 13"/>
            <p:cNvSpPr txBox="1">
              <a:spLocks noChangeArrowheads="1"/>
            </p:cNvSpPr>
            <p:nvPr/>
          </p:nvSpPr>
          <p:spPr bwMode="auto">
            <a:xfrm>
              <a:off x="3903" y="8491"/>
              <a:ext cx="1985"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著作人之權利</a:t>
              </a:r>
              <a:endParaRPr lang="zh-TW" altLang="en-US"/>
            </a:p>
          </p:txBody>
        </p:sp>
        <p:sp>
          <p:nvSpPr>
            <p:cNvPr id="14354" name="Text Box 14"/>
            <p:cNvSpPr txBox="1">
              <a:spLocks noChangeArrowheads="1"/>
            </p:cNvSpPr>
            <p:nvPr/>
          </p:nvSpPr>
          <p:spPr bwMode="auto">
            <a:xfrm>
              <a:off x="1312" y="10561"/>
              <a:ext cx="4815" cy="2770"/>
            </a:xfrm>
            <a:prstGeom prst="rect">
              <a:avLst/>
            </a:prstGeom>
            <a:gradFill>
              <a:gsLst>
                <a:gs pos="0">
                  <a:srgbClr val="8488C4"/>
                </a:gs>
                <a:gs pos="53000">
                  <a:srgbClr val="D4DEFF"/>
                </a:gs>
                <a:gs pos="83000">
                  <a:srgbClr val="D4DEFF"/>
                </a:gs>
                <a:gs pos="100000">
                  <a:srgbClr val="96AB94"/>
                </a:gs>
              </a:gsLst>
              <a:lin ang="5400000" scaled="0"/>
            </a:gradFill>
            <a:ln w="9525">
              <a:solidFill>
                <a:srgbClr val="C00000"/>
              </a:solidFill>
              <a:miter lim="800000"/>
              <a:headEnd/>
              <a:tailEnd/>
            </a:ln>
          </p:spPr>
          <p:txBody>
            <a:bodyPr>
              <a:spAutoFit/>
            </a:bodyPr>
            <a:lstStyle/>
            <a:p>
              <a:pPr marL="269875" lvl="1" indent="-269875">
                <a:buClr>
                  <a:schemeClr val="accent2"/>
                </a:buClr>
                <a:buFont typeface="Wingdings" pitchFamily="2" charset="2"/>
                <a:buChar char="n"/>
                <a:defRPr/>
              </a:pPr>
              <a:r>
                <a:rPr lang="zh-TW" altLang="en-US" b="1" dirty="0">
                  <a:latin typeface="標楷體" pitchFamily="65" charset="-120"/>
                  <a:ea typeface="標楷體" pitchFamily="65" charset="-120"/>
                </a:rPr>
                <a:t>有形利用權利：</a:t>
              </a:r>
              <a:endParaRPr lang="en-US" altLang="zh-TW" b="1" dirty="0">
                <a:latin typeface="標楷體" pitchFamily="65" charset="-120"/>
                <a:ea typeface="標楷體" pitchFamily="65" charset="-120"/>
              </a:endParaRPr>
            </a:p>
            <a:p>
              <a:pPr marL="269875" lvl="1" indent="-269875">
                <a:defRPr/>
              </a:pPr>
              <a:r>
                <a:rPr lang="zh-TW" altLang="en-US" dirty="0">
                  <a:latin typeface="標楷體" pitchFamily="65" charset="-120"/>
                  <a:ea typeface="標楷體" pitchFamily="65" charset="-120"/>
                </a:rPr>
                <a:t>  </a:t>
              </a:r>
              <a:r>
                <a:rPr lang="zh-TW" altLang="en-US" dirty="0" smtClean="0">
                  <a:latin typeface="標楷體" pitchFamily="65" charset="-120"/>
                  <a:ea typeface="標楷體" pitchFamily="65" charset="-120"/>
                </a:rPr>
                <a:t>重</a:t>
              </a:r>
              <a:r>
                <a:rPr lang="zh-TW" altLang="en-US" dirty="0">
                  <a:latin typeface="標楷體" pitchFamily="65" charset="-120"/>
                  <a:ea typeface="標楷體" pitchFamily="65" charset="-120"/>
                </a:rPr>
                <a:t>製、公開展示、出租、改作、編輯、 散布</a:t>
              </a:r>
              <a:endParaRPr lang="en-US" altLang="zh-TW" dirty="0">
                <a:latin typeface="標楷體" pitchFamily="65" charset="-120"/>
                <a:ea typeface="標楷體" pitchFamily="65" charset="-120"/>
              </a:endParaRPr>
            </a:p>
            <a:p>
              <a:pPr marL="269875" lvl="1" indent="-269875">
                <a:buClr>
                  <a:schemeClr val="accent2"/>
                </a:buClr>
                <a:buFont typeface="Wingdings" pitchFamily="2" charset="2"/>
                <a:buChar char="n"/>
                <a:defRPr/>
              </a:pPr>
              <a:r>
                <a:rPr lang="zh-TW" altLang="en-US" b="1" dirty="0">
                  <a:latin typeface="標楷體" pitchFamily="65" charset="-120"/>
                  <a:ea typeface="標楷體" pitchFamily="65" charset="-120"/>
                </a:rPr>
                <a:t>無形利用權利：</a:t>
              </a:r>
              <a:endParaRPr lang="en-US" altLang="zh-TW" dirty="0">
                <a:latin typeface="標楷體" pitchFamily="65" charset="-120"/>
                <a:ea typeface="標楷體" pitchFamily="65" charset="-120"/>
              </a:endParaRPr>
            </a:p>
            <a:p>
              <a:pPr marL="269875" lvl="1" indent="-269875">
                <a:buClr>
                  <a:schemeClr val="accent2"/>
                </a:buClr>
                <a:defRPr/>
              </a:pPr>
              <a:r>
                <a:rPr lang="zh-TW" altLang="en-US" dirty="0">
                  <a:latin typeface="標楷體" pitchFamily="65" charset="-120"/>
                  <a:ea typeface="標楷體" pitchFamily="65" charset="-120"/>
                </a:rPr>
                <a:t>  </a:t>
              </a:r>
              <a:r>
                <a:rPr lang="zh-TW" altLang="en-US" dirty="0" smtClean="0">
                  <a:latin typeface="標楷體" pitchFamily="65" charset="-120"/>
                  <a:ea typeface="標楷體" pitchFamily="65" charset="-120"/>
                </a:rPr>
                <a:t>公開</a:t>
              </a:r>
              <a:r>
                <a:rPr lang="zh-TW" altLang="en-US" dirty="0">
                  <a:latin typeface="標楷體" pitchFamily="65" charset="-120"/>
                  <a:ea typeface="標楷體" pitchFamily="65" charset="-120"/>
                </a:rPr>
                <a:t>播送、公開口述、公開上映、公開傳輸、公開演出</a:t>
              </a:r>
            </a:p>
            <a:p>
              <a:pPr marL="176213" lvl="1" indent="-176213">
                <a:buClr>
                  <a:schemeClr val="accent2"/>
                </a:buClr>
                <a:buFont typeface="Wingdings" pitchFamily="2" charset="2"/>
                <a:buChar char="n"/>
                <a:defRPr/>
              </a:pPr>
              <a:r>
                <a:rPr lang="zh-TW" altLang="en-US" dirty="0">
                  <a:latin typeface="標楷體" pitchFamily="65" charset="-120"/>
                  <a:ea typeface="標楷體" pitchFamily="65" charset="-120"/>
                </a:rPr>
                <a:t> </a:t>
              </a:r>
              <a:r>
                <a:rPr lang="zh-TW" altLang="en-US" b="1" dirty="0">
                  <a:latin typeface="標楷體" pitchFamily="65" charset="-120"/>
                  <a:ea typeface="標楷體" pitchFamily="65" charset="-120"/>
                </a:rPr>
                <a:t>無權利登記制度</a:t>
              </a:r>
              <a:r>
                <a:rPr lang="zh-TW" altLang="en-US" dirty="0">
                  <a:latin typeface="標楷體" pitchFamily="65" charset="-120"/>
                  <a:ea typeface="標楷體" pitchFamily="65" charset="-120"/>
                </a:rPr>
                <a:t>，與商標、專利不同</a:t>
              </a:r>
              <a:endParaRPr lang="zh-TW" altLang="en-US" dirty="0"/>
            </a:p>
          </p:txBody>
        </p:sp>
        <p:cxnSp>
          <p:nvCxnSpPr>
            <p:cNvPr id="26643" name="AutoShape 15"/>
            <p:cNvCxnSpPr>
              <a:cxnSpLocks noChangeShapeType="1"/>
              <a:stCxn id="26641" idx="3"/>
              <a:endCxn id="26645" idx="1"/>
            </p:cNvCxnSpPr>
            <p:nvPr/>
          </p:nvCxnSpPr>
          <p:spPr bwMode="auto">
            <a:xfrm flipV="1">
              <a:off x="5888" y="7603"/>
              <a:ext cx="620" cy="110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44" name="AutoShape 16"/>
            <p:cNvCxnSpPr>
              <a:cxnSpLocks noChangeShapeType="1"/>
              <a:stCxn id="26641" idx="3"/>
              <a:endCxn id="26646" idx="1"/>
            </p:cNvCxnSpPr>
            <p:nvPr/>
          </p:nvCxnSpPr>
          <p:spPr bwMode="auto">
            <a:xfrm>
              <a:off x="5888" y="8711"/>
              <a:ext cx="530" cy="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5" name="Text Box 17"/>
            <p:cNvSpPr txBox="1">
              <a:spLocks noChangeArrowheads="1"/>
            </p:cNvSpPr>
            <p:nvPr/>
          </p:nvSpPr>
          <p:spPr bwMode="auto">
            <a:xfrm>
              <a:off x="6508" y="7384"/>
              <a:ext cx="1717"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著作人格權</a:t>
              </a:r>
              <a:endParaRPr lang="zh-TW" altLang="en-US"/>
            </a:p>
          </p:txBody>
        </p:sp>
        <p:sp>
          <p:nvSpPr>
            <p:cNvPr id="26646" name="Text Box 18"/>
            <p:cNvSpPr txBox="1">
              <a:spLocks noChangeArrowheads="1"/>
            </p:cNvSpPr>
            <p:nvPr/>
          </p:nvSpPr>
          <p:spPr bwMode="auto">
            <a:xfrm>
              <a:off x="6418" y="8491"/>
              <a:ext cx="1715"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著作財產權</a:t>
              </a:r>
              <a:endParaRPr lang="zh-TW" altLang="en-US"/>
            </a:p>
          </p:txBody>
        </p:sp>
        <p:cxnSp>
          <p:nvCxnSpPr>
            <p:cNvPr id="26647" name="AutoShape 19"/>
            <p:cNvCxnSpPr>
              <a:cxnSpLocks noChangeShapeType="1"/>
              <a:stCxn id="26646" idx="2"/>
            </p:cNvCxnSpPr>
            <p:nvPr/>
          </p:nvCxnSpPr>
          <p:spPr bwMode="auto">
            <a:xfrm rot="16200000" flipH="1">
              <a:off x="6953" y="9255"/>
              <a:ext cx="651" cy="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8" name="Text Box 20"/>
            <p:cNvSpPr txBox="1">
              <a:spLocks noChangeArrowheads="1"/>
            </p:cNvSpPr>
            <p:nvPr/>
          </p:nvSpPr>
          <p:spPr bwMode="auto">
            <a:xfrm>
              <a:off x="6594" y="9582"/>
              <a:ext cx="1714" cy="4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授權與讓與</a:t>
              </a:r>
              <a:endParaRPr lang="zh-TW" altLang="en-US"/>
            </a:p>
          </p:txBody>
        </p:sp>
        <p:cxnSp>
          <p:nvCxnSpPr>
            <p:cNvPr id="26649" name="AutoShape 21"/>
            <p:cNvCxnSpPr>
              <a:cxnSpLocks noChangeShapeType="1"/>
              <a:endCxn id="26650" idx="1"/>
            </p:cNvCxnSpPr>
            <p:nvPr/>
          </p:nvCxnSpPr>
          <p:spPr bwMode="auto">
            <a:xfrm>
              <a:off x="8181" y="8780"/>
              <a:ext cx="574" cy="50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0" name="Text Box 22"/>
            <p:cNvSpPr txBox="1">
              <a:spLocks noChangeArrowheads="1"/>
            </p:cNvSpPr>
            <p:nvPr/>
          </p:nvSpPr>
          <p:spPr bwMode="auto">
            <a:xfrm>
              <a:off x="8754" y="9036"/>
              <a:ext cx="1618" cy="4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合理使用</a:t>
              </a:r>
              <a:endParaRPr lang="zh-TW" altLang="en-US"/>
            </a:p>
          </p:txBody>
        </p:sp>
        <p:cxnSp>
          <p:nvCxnSpPr>
            <p:cNvPr id="26651" name="AutoShape 23"/>
            <p:cNvCxnSpPr>
              <a:cxnSpLocks noChangeShapeType="1"/>
              <a:endCxn id="26653" idx="1"/>
            </p:cNvCxnSpPr>
            <p:nvPr/>
          </p:nvCxnSpPr>
          <p:spPr bwMode="auto">
            <a:xfrm rot="5400000" flipH="1" flipV="1">
              <a:off x="8148" y="7524"/>
              <a:ext cx="1346" cy="1229"/>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52" name="AutoShape 24"/>
            <p:cNvCxnSpPr>
              <a:cxnSpLocks noChangeShapeType="1"/>
              <a:stCxn id="26645" idx="3"/>
              <a:endCxn id="26653" idx="1"/>
            </p:cNvCxnSpPr>
            <p:nvPr/>
          </p:nvCxnSpPr>
          <p:spPr bwMode="auto">
            <a:xfrm flipV="1">
              <a:off x="8224" y="7466"/>
              <a:ext cx="1211" cy="13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3" name="Text Box 25"/>
            <p:cNvSpPr txBox="1">
              <a:spLocks noChangeArrowheads="1"/>
            </p:cNvSpPr>
            <p:nvPr/>
          </p:nvSpPr>
          <p:spPr bwMode="auto">
            <a:xfrm>
              <a:off x="9436" y="6658"/>
              <a:ext cx="528" cy="1609"/>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著作權侵害</a:t>
              </a:r>
              <a:endParaRPr lang="zh-TW" altLang="en-US"/>
            </a:p>
          </p:txBody>
        </p:sp>
        <p:cxnSp>
          <p:nvCxnSpPr>
            <p:cNvPr id="26654" name="AutoShape 26"/>
            <p:cNvCxnSpPr>
              <a:cxnSpLocks noChangeShapeType="1"/>
            </p:cNvCxnSpPr>
            <p:nvPr/>
          </p:nvCxnSpPr>
          <p:spPr bwMode="auto">
            <a:xfrm>
              <a:off x="10023" y="7573"/>
              <a:ext cx="420" cy="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5" name="Text Box 27"/>
            <p:cNvSpPr txBox="1">
              <a:spLocks noChangeArrowheads="1"/>
            </p:cNvSpPr>
            <p:nvPr/>
          </p:nvSpPr>
          <p:spPr bwMode="auto">
            <a:xfrm>
              <a:off x="10451" y="6658"/>
              <a:ext cx="420" cy="1609"/>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民刑事責任</a:t>
              </a:r>
              <a:endParaRPr lang="zh-TW" altLang="en-US"/>
            </a:p>
          </p:txBody>
        </p:sp>
      </p:grpSp>
      <p:sp>
        <p:nvSpPr>
          <p:cNvPr id="26627" name="文字方塊 36"/>
          <p:cNvSpPr txBox="1">
            <a:spLocks noChangeArrowheads="1"/>
          </p:cNvSpPr>
          <p:nvPr/>
        </p:nvSpPr>
        <p:spPr bwMode="auto">
          <a:xfrm rot="10800000" flipH="1" flipV="1">
            <a:off x="0" y="1857375"/>
            <a:ext cx="642938"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sz="2000">
                <a:latin typeface="標楷體" pitchFamily="65" charset="-120"/>
                <a:ea typeface="標楷體" pitchFamily="65" charset="-120"/>
              </a:rPr>
              <a:t>     </a:t>
            </a:r>
            <a:endParaRPr lang="en-US" altLang="zh-TW" sz="2000">
              <a:latin typeface="標楷體" pitchFamily="65" charset="-120"/>
              <a:ea typeface="標楷體" pitchFamily="65" charset="-120"/>
            </a:endParaRPr>
          </a:p>
          <a:p>
            <a:pPr eaLnBrk="1" hangingPunct="1"/>
            <a:r>
              <a:rPr lang="zh-TW" altLang="en-US" sz="2000">
                <a:latin typeface="標楷體" pitchFamily="65" charset="-120"/>
                <a:ea typeface="標楷體" pitchFamily="65" charset="-120"/>
              </a:rPr>
              <a:t>著作權法簡圖</a:t>
            </a:r>
          </a:p>
        </p:txBody>
      </p:sp>
      <p:cxnSp>
        <p:nvCxnSpPr>
          <p:cNvPr id="31" name="直線單箭頭接點 30"/>
          <p:cNvCxnSpPr/>
          <p:nvPr/>
        </p:nvCxnSpPr>
        <p:spPr>
          <a:xfrm rot="10800000" flipV="1">
            <a:off x="3286125" y="2428875"/>
            <a:ext cx="2071688" cy="1285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單箭頭接點 32"/>
          <p:cNvCxnSpPr/>
          <p:nvPr/>
        </p:nvCxnSpPr>
        <p:spPr>
          <a:xfrm rot="16200000" flipH="1">
            <a:off x="6215062" y="3429001"/>
            <a:ext cx="714375" cy="5715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30" name="文字方塊 38"/>
          <p:cNvSpPr txBox="1">
            <a:spLocks noChangeArrowheads="1"/>
          </p:cNvSpPr>
          <p:nvPr/>
        </p:nvSpPr>
        <p:spPr bwMode="auto">
          <a:xfrm>
            <a:off x="5357813" y="4143375"/>
            <a:ext cx="2928937" cy="1468438"/>
          </a:xfrm>
          <a:prstGeom prst="rect">
            <a:avLst/>
          </a:prstGeom>
          <a:gradFill rotWithShape="0">
            <a:gsLst>
              <a:gs pos="0">
                <a:srgbClr val="FFEFD1"/>
              </a:gs>
              <a:gs pos="64999">
                <a:srgbClr val="F0EBD5"/>
              </a:gs>
              <a:gs pos="100000">
                <a:srgbClr val="D1C39F"/>
              </a:gs>
            </a:gsLst>
            <a:lin ang="5400000"/>
          </a:gradFill>
          <a:ln w="3175">
            <a:solidFill>
              <a:srgbClr val="C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indent="-280988"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buClr>
                <a:schemeClr val="accent2"/>
              </a:buClr>
              <a:buFont typeface="Wingdings" pitchFamily="2" charset="2"/>
              <a:buChar char="n"/>
            </a:pPr>
            <a:r>
              <a:rPr lang="zh-TW" altLang="en-US">
                <a:latin typeface="標楷體" pitchFamily="65" charset="-120"/>
                <a:ea typeface="標楷體" pitchFamily="65" charset="-120"/>
              </a:rPr>
              <a:t>三種授權方式：</a:t>
            </a:r>
            <a:endParaRPr lang="en-US" altLang="zh-TW">
              <a:latin typeface="標楷體" pitchFamily="65" charset="-120"/>
              <a:ea typeface="標楷體" pitchFamily="65" charset="-120"/>
            </a:endParaRPr>
          </a:p>
          <a:p>
            <a:pPr lvl="1" eaLnBrk="1" hangingPunct="1">
              <a:buFont typeface="Wingdings" pitchFamily="2" charset="2"/>
              <a:buChar char="ü"/>
            </a:pPr>
            <a:r>
              <a:rPr lang="zh-TW" altLang="en-US">
                <a:latin typeface="標楷體" pitchFamily="65" charset="-120"/>
                <a:ea typeface="標楷體" pitchFamily="65" charset="-120"/>
              </a:rPr>
              <a:t>權利人自己行使</a:t>
            </a:r>
            <a:endParaRPr lang="en-US" altLang="zh-TW">
              <a:latin typeface="標楷體" pitchFamily="65" charset="-120"/>
              <a:ea typeface="標楷體" pitchFamily="65" charset="-120"/>
            </a:endParaRPr>
          </a:p>
          <a:p>
            <a:pPr lvl="1" eaLnBrk="1" hangingPunct="1">
              <a:buFont typeface="Wingdings" pitchFamily="2" charset="2"/>
              <a:buChar char="ü"/>
            </a:pPr>
            <a:r>
              <a:rPr lang="zh-TW" altLang="en-US">
                <a:latin typeface="標楷體" pitchFamily="65" charset="-120"/>
                <a:ea typeface="標楷體" pitchFamily="65" charset="-120"/>
              </a:rPr>
              <a:t>委託他人</a:t>
            </a:r>
            <a:r>
              <a:rPr lang="en-US" altLang="zh-TW">
                <a:latin typeface="標楷體" pitchFamily="65" charset="-120"/>
                <a:ea typeface="標楷體" pitchFamily="65" charset="-120"/>
              </a:rPr>
              <a:t>(</a:t>
            </a:r>
            <a:r>
              <a:rPr lang="zh-TW" altLang="en-US">
                <a:latin typeface="標楷體" pitchFamily="65" charset="-120"/>
                <a:ea typeface="標楷體" pitchFamily="65" charset="-120"/>
              </a:rPr>
              <a:t>經紀人</a:t>
            </a:r>
            <a:r>
              <a:rPr lang="en-US" altLang="zh-TW">
                <a:latin typeface="標楷體" pitchFamily="65" charset="-120"/>
                <a:ea typeface="標楷體" pitchFamily="65" charset="-120"/>
              </a:rPr>
              <a:t>)</a:t>
            </a:r>
          </a:p>
          <a:p>
            <a:pPr lvl="1" eaLnBrk="1" hangingPunct="1">
              <a:buFont typeface="Wingdings" pitchFamily="2" charset="2"/>
              <a:buChar char="ü"/>
            </a:pPr>
            <a:r>
              <a:rPr lang="zh-TW" altLang="en-US">
                <a:latin typeface="標楷體" pitchFamily="65" charset="-120"/>
                <a:ea typeface="標楷體" pitchFamily="65" charset="-120"/>
              </a:rPr>
              <a:t>著作權集管團體</a:t>
            </a:r>
            <a:endParaRPr lang="en-US" altLang="zh-TW">
              <a:latin typeface="標楷體" pitchFamily="65" charset="-120"/>
              <a:ea typeface="標楷體" pitchFamily="65" charset="-120"/>
            </a:endParaRPr>
          </a:p>
          <a:p>
            <a:pPr eaLnBrk="1" hangingPunct="1"/>
            <a:endParaRPr lang="zh-TW" altLang="en-US"/>
          </a:p>
        </p:txBody>
      </p:sp>
      <p:sp>
        <p:nvSpPr>
          <p:cNvPr id="26631" name="投影片編號版面配置區 3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D95DA40C-3383-4EA6-8AC7-8961F2C1D528}" type="slidenum">
              <a:rPr kumimoji="0" lang="zh-TW" altLang="en-US" smtClean="0"/>
              <a:pPr eaLnBrk="1" hangingPunct="1"/>
              <a:t>6</a:t>
            </a:fld>
            <a:endParaRPr kumimoji="0" lang="en-US" altLang="zh-TW" smtClean="0"/>
          </a:p>
        </p:txBody>
      </p:sp>
    </p:spTree>
    <p:extLst>
      <p:ext uri="{BB962C8B-B14F-4D97-AF65-F5344CB8AC3E}">
        <p14:creationId xmlns:p14="http://schemas.microsoft.com/office/powerpoint/2010/main" val="291946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376020981"/>
              </p:ext>
            </p:extLst>
          </p:nvPr>
        </p:nvGraphicFramePr>
        <p:xfrm>
          <a:off x="871538" y="2132856"/>
          <a:ext cx="740886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solidFill>
                  <a:schemeClr val="bg1"/>
                </a:solidFill>
                <a:latin typeface="標楷體" pitchFamily="65" charset="-120"/>
                <a:ea typeface="標楷體" pitchFamily="65" charset="-120"/>
              </a:rPr>
              <a:t>著作權之客體</a:t>
            </a:r>
            <a:endParaRPr lang="zh-TW" altLang="en-US" sz="40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spTree>
    <p:extLst>
      <p:ext uri="{BB962C8B-B14F-4D97-AF65-F5344CB8AC3E}">
        <p14:creationId xmlns:p14="http://schemas.microsoft.com/office/powerpoint/2010/main" val="719715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649352207"/>
              </p:ext>
            </p:extLst>
          </p:nvPr>
        </p:nvGraphicFramePr>
        <p:xfrm>
          <a:off x="899592" y="1772816"/>
          <a:ext cx="740886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a:solidFill>
                  <a:schemeClr val="bg1"/>
                </a:solidFill>
                <a:latin typeface="新細明體" pitchFamily="18" charset="-120"/>
                <a:ea typeface="標楷體" pitchFamily="65" charset="-120"/>
              </a:rPr>
              <a:t>不得為著作權保護之標的</a:t>
            </a:r>
            <a:endParaRPr lang="zh-TW" altLang="en-US" sz="36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8</a:t>
            </a:fld>
            <a:endParaRPr lang="zh-TW" altLang="en-US"/>
          </a:p>
        </p:txBody>
      </p:sp>
    </p:spTree>
    <p:extLst>
      <p:ext uri="{BB962C8B-B14F-4D97-AF65-F5344CB8AC3E}">
        <p14:creationId xmlns:p14="http://schemas.microsoft.com/office/powerpoint/2010/main" val="2266952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投影片編號版面配置區 3"/>
          <p:cNvSpPr>
            <a:spLocks noGrp="1"/>
          </p:cNvSpPr>
          <p:nvPr>
            <p:ph type="sldNum" sz="quarter" idx="12"/>
          </p:nvPr>
        </p:nvSpPr>
        <p:spPr/>
        <p:txBody>
          <a:bodyPr/>
          <a:lstStyle/>
          <a:p>
            <a:pPr>
              <a:defRPr/>
            </a:pPr>
            <a:fld id="{BE9025D2-126B-4C29-AE4B-D1E1B267B50C}" type="slidenum">
              <a:rPr lang="en-US" altLang="zh-TW"/>
              <a:pPr>
                <a:defRPr/>
              </a:pPr>
              <a:t>9</a:t>
            </a:fld>
            <a:endParaRPr lang="en-US" altLang="zh-TW"/>
          </a:p>
        </p:txBody>
      </p:sp>
      <p:grpSp>
        <p:nvGrpSpPr>
          <p:cNvPr id="2" name="Group 2"/>
          <p:cNvGrpSpPr>
            <a:grpSpLocks/>
          </p:cNvGrpSpPr>
          <p:nvPr/>
        </p:nvGrpSpPr>
        <p:grpSpPr bwMode="auto">
          <a:xfrm>
            <a:off x="685800" y="1371600"/>
            <a:ext cx="7551738" cy="2667000"/>
            <a:chOff x="410" y="576"/>
            <a:chExt cx="4906" cy="1920"/>
          </a:xfrm>
        </p:grpSpPr>
        <p:grpSp>
          <p:nvGrpSpPr>
            <p:cNvPr id="19472" name="Group 3"/>
            <p:cNvGrpSpPr>
              <a:grpSpLocks/>
            </p:cNvGrpSpPr>
            <p:nvPr/>
          </p:nvGrpSpPr>
          <p:grpSpPr bwMode="auto">
            <a:xfrm>
              <a:off x="410" y="576"/>
              <a:ext cx="4906" cy="1872"/>
              <a:chOff x="410" y="576"/>
              <a:chExt cx="4906" cy="1872"/>
            </a:xfrm>
          </p:grpSpPr>
          <p:pic>
            <p:nvPicPr>
              <p:cNvPr id="194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 y="624"/>
                <a:ext cx="70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2" y="576"/>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7" name="Picture 6">
                <a:hlinkClick r:id="" action="ppaction://hlinkshowjump?jump=next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 y="624"/>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0" y="624"/>
                <a:ext cx="75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79" name="Group 8"/>
              <p:cNvGrpSpPr>
                <a:grpSpLocks/>
              </p:cNvGrpSpPr>
              <p:nvPr/>
            </p:nvGrpSpPr>
            <p:grpSpPr bwMode="auto">
              <a:xfrm>
                <a:off x="410" y="624"/>
                <a:ext cx="760" cy="1824"/>
                <a:chOff x="410" y="624"/>
                <a:chExt cx="760" cy="1824"/>
              </a:xfrm>
            </p:grpSpPr>
            <p:pic>
              <p:nvPicPr>
                <p:cNvPr id="19482"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 y="624"/>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3" name="Text Box 10"/>
                <p:cNvSpPr txBox="1">
                  <a:spLocks noChangeArrowheads="1"/>
                </p:cNvSpPr>
                <p:nvPr/>
              </p:nvSpPr>
              <p:spPr bwMode="auto">
                <a:xfrm>
                  <a:off x="410"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語文著作</a:t>
                  </a:r>
                  <a:endParaRPr kumimoji="0" lang="zh-TW" altLang="en-US" sz="2000"/>
                </a:p>
              </p:txBody>
            </p:sp>
          </p:grpSp>
          <p:sp>
            <p:nvSpPr>
              <p:cNvPr id="19480" name="Text Box 11"/>
              <p:cNvSpPr txBox="1">
                <a:spLocks noChangeArrowheads="1"/>
              </p:cNvSpPr>
              <p:nvPr/>
            </p:nvSpPr>
            <p:spPr bwMode="auto">
              <a:xfrm>
                <a:off x="1372"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音樂著作</a:t>
                </a:r>
                <a:endParaRPr kumimoji="0" lang="zh-TW" altLang="en-US" sz="2000">
                  <a:solidFill>
                    <a:srgbClr val="CC0099"/>
                  </a:solidFill>
                  <a:ea typeface="標楷體" pitchFamily="65" charset="-120"/>
                </a:endParaRPr>
              </a:p>
            </p:txBody>
          </p:sp>
          <p:sp>
            <p:nvSpPr>
              <p:cNvPr id="19481" name="Text Box 12"/>
              <p:cNvSpPr txBox="1">
                <a:spLocks noChangeArrowheads="1"/>
              </p:cNvSpPr>
              <p:nvPr/>
            </p:nvSpPr>
            <p:spPr bwMode="auto">
              <a:xfrm>
                <a:off x="3484" y="1536"/>
                <a:ext cx="318" cy="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美術著作</a:t>
                </a:r>
                <a:endParaRPr kumimoji="0" lang="zh-TW" altLang="en-US" sz="2000">
                  <a:ea typeface="標楷體" pitchFamily="65" charset="-120"/>
                </a:endParaRPr>
              </a:p>
            </p:txBody>
          </p:sp>
        </p:grpSp>
        <p:sp>
          <p:nvSpPr>
            <p:cNvPr id="19473" name="Text Box 13"/>
            <p:cNvSpPr txBox="1">
              <a:spLocks noChangeArrowheads="1"/>
            </p:cNvSpPr>
            <p:nvPr/>
          </p:nvSpPr>
          <p:spPr bwMode="auto">
            <a:xfrm>
              <a:off x="2485" y="1248"/>
              <a:ext cx="318" cy="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戲劇舞蹈著作</a:t>
              </a:r>
              <a:endParaRPr kumimoji="0" lang="zh-TW" altLang="en-US" sz="2000" b="1">
                <a:solidFill>
                  <a:srgbClr val="CC0099"/>
                </a:solidFill>
              </a:endParaRPr>
            </a:p>
          </p:txBody>
        </p:sp>
        <p:sp>
          <p:nvSpPr>
            <p:cNvPr id="19474" name="Text Box 14"/>
            <p:cNvSpPr txBox="1">
              <a:spLocks noChangeArrowheads="1"/>
            </p:cNvSpPr>
            <p:nvPr/>
          </p:nvSpPr>
          <p:spPr bwMode="auto">
            <a:xfrm>
              <a:off x="4492" y="1584"/>
              <a:ext cx="318"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66"/>
                  </a:solidFill>
                  <a:ea typeface="標楷體" pitchFamily="65" charset="-120"/>
                </a:rPr>
                <a:t>攝影著作</a:t>
              </a:r>
            </a:p>
          </p:txBody>
        </p:sp>
      </p:grpSp>
      <p:grpSp>
        <p:nvGrpSpPr>
          <p:cNvPr id="5" name="Group 15"/>
          <p:cNvGrpSpPr>
            <a:grpSpLocks/>
          </p:cNvGrpSpPr>
          <p:nvPr/>
        </p:nvGrpSpPr>
        <p:grpSpPr bwMode="auto">
          <a:xfrm>
            <a:off x="581025" y="4038600"/>
            <a:ext cx="7572375" cy="2590800"/>
            <a:chOff x="314" y="2520"/>
            <a:chExt cx="4966" cy="1800"/>
          </a:xfrm>
        </p:grpSpPr>
        <p:pic>
          <p:nvPicPr>
            <p:cNvPr id="19462"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 y="2520"/>
              <a:ext cx="76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8" y="2520"/>
              <a:ext cx="69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4" y="2520"/>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0"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08"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7" name="Text Box 21"/>
            <p:cNvSpPr txBox="1">
              <a:spLocks noChangeArrowheads="1"/>
            </p:cNvSpPr>
            <p:nvPr/>
          </p:nvSpPr>
          <p:spPr bwMode="auto">
            <a:xfrm>
              <a:off x="314"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圖形著作</a:t>
              </a:r>
              <a:endParaRPr kumimoji="0" lang="zh-TW" altLang="en-US" sz="2000"/>
            </a:p>
          </p:txBody>
        </p:sp>
        <p:sp>
          <p:nvSpPr>
            <p:cNvPr id="19468" name="Text Box 22"/>
            <p:cNvSpPr txBox="1">
              <a:spLocks noChangeArrowheads="1"/>
            </p:cNvSpPr>
            <p:nvPr/>
          </p:nvSpPr>
          <p:spPr bwMode="auto">
            <a:xfrm>
              <a:off x="1369" y="3456"/>
              <a:ext cx="321"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視聽著作</a:t>
              </a:r>
              <a:endParaRPr kumimoji="0" lang="zh-TW" altLang="en-US" sz="2000"/>
            </a:p>
          </p:txBody>
        </p:sp>
        <p:sp>
          <p:nvSpPr>
            <p:cNvPr id="19469" name="Text Box 23"/>
            <p:cNvSpPr txBox="1">
              <a:spLocks noChangeArrowheads="1"/>
            </p:cNvSpPr>
            <p:nvPr/>
          </p:nvSpPr>
          <p:spPr bwMode="auto">
            <a:xfrm>
              <a:off x="2416" y="3456"/>
              <a:ext cx="320"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錄音著作</a:t>
              </a:r>
              <a:endParaRPr kumimoji="0" lang="zh-TW" altLang="en-US" sz="2000"/>
            </a:p>
          </p:txBody>
        </p:sp>
        <p:sp>
          <p:nvSpPr>
            <p:cNvPr id="19470" name="Text Box 24"/>
            <p:cNvSpPr txBox="1">
              <a:spLocks noChangeArrowheads="1"/>
            </p:cNvSpPr>
            <p:nvPr/>
          </p:nvSpPr>
          <p:spPr bwMode="auto">
            <a:xfrm>
              <a:off x="3530"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建築著作</a:t>
              </a:r>
              <a:endParaRPr kumimoji="0" lang="zh-TW" altLang="en-US" sz="2000">
                <a:solidFill>
                  <a:srgbClr val="CC0099"/>
                </a:solidFill>
                <a:ea typeface="標楷體" pitchFamily="65" charset="-120"/>
              </a:endParaRPr>
            </a:p>
          </p:txBody>
        </p:sp>
        <p:sp>
          <p:nvSpPr>
            <p:cNvPr id="19471" name="Text Box 25"/>
            <p:cNvSpPr txBox="1">
              <a:spLocks noChangeArrowheads="1"/>
            </p:cNvSpPr>
            <p:nvPr/>
          </p:nvSpPr>
          <p:spPr bwMode="auto">
            <a:xfrm>
              <a:off x="4431" y="3071"/>
              <a:ext cx="321" cy="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電腦程式著作</a:t>
              </a:r>
            </a:p>
          </p:txBody>
        </p:sp>
      </p:grpSp>
      <p:sp>
        <p:nvSpPr>
          <p:cNvPr id="19461" name="Rectangle 26"/>
          <p:cNvSpPr>
            <a:spLocks noChangeArrowheads="1"/>
          </p:cNvSpPr>
          <p:nvPr/>
        </p:nvSpPr>
        <p:spPr bwMode="auto">
          <a:xfrm>
            <a:off x="1714500" y="404664"/>
            <a:ext cx="5715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lstStyle/>
          <a:p>
            <a:pPr algn="ctr"/>
            <a:r>
              <a:rPr lang="en-US" altLang="zh-TW" sz="4800" dirty="0">
                <a:solidFill>
                  <a:schemeClr val="tx2"/>
                </a:solidFill>
                <a:latin typeface="Tahoma" pitchFamily="34" charset="0"/>
              </a:rPr>
              <a:t>  </a:t>
            </a:r>
            <a:r>
              <a:rPr lang="zh-TW" altLang="en-US" sz="3600" b="1" dirty="0">
                <a:solidFill>
                  <a:schemeClr val="bg2"/>
                </a:solidFill>
                <a:latin typeface="Tahoma" pitchFamily="34" charset="0"/>
                <a:ea typeface="標楷體" pitchFamily="65" charset="-120"/>
              </a:rPr>
              <a:t>著作類別</a:t>
            </a:r>
            <a:endParaRPr lang="zh-TW" altLang="en-US" sz="3600" b="1" dirty="0">
              <a:solidFill>
                <a:schemeClr val="bg2"/>
              </a:solidFill>
              <a:latin typeface="Tahoma" pitchFamily="34" charset="0"/>
            </a:endParaRPr>
          </a:p>
        </p:txBody>
      </p:sp>
    </p:spTree>
    <p:extLst>
      <p:ext uri="{BB962C8B-B14F-4D97-AF65-F5344CB8AC3E}">
        <p14:creationId xmlns:p14="http://schemas.microsoft.com/office/powerpoint/2010/main" val="4008547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4339</TotalTime>
  <Words>5709</Words>
  <Application>Microsoft Office PowerPoint</Application>
  <PresentationFormat>如螢幕大小 (4:3)</PresentationFormat>
  <Paragraphs>417</Paragraphs>
  <Slides>48</Slides>
  <Notes>11</Notes>
  <HiddenSlides>0</HiddenSlides>
  <MMClips>0</MMClips>
  <ScaleCrop>false</ScaleCrop>
  <HeadingPairs>
    <vt:vector size="6" baseType="variant">
      <vt:variant>
        <vt:lpstr>佈景主題</vt:lpstr>
      </vt:variant>
      <vt:variant>
        <vt:i4>1</vt:i4>
      </vt:variant>
      <vt:variant>
        <vt:lpstr>內嵌 OLE 伺服程式</vt:lpstr>
      </vt:variant>
      <vt:variant>
        <vt:i4>1</vt:i4>
      </vt:variant>
      <vt:variant>
        <vt:lpstr>投影片標題</vt:lpstr>
      </vt:variant>
      <vt:variant>
        <vt:i4>48</vt:i4>
      </vt:variant>
    </vt:vector>
  </HeadingPairs>
  <TitlesOfParts>
    <vt:vector size="50" baseType="lpstr">
      <vt:lpstr>波形</vt:lpstr>
      <vt:lpstr>Document</vt:lpstr>
      <vt:lpstr>著作權基本概念及 校園著作權簡介</vt:lpstr>
      <vt:lpstr>大綱</vt:lpstr>
      <vt:lpstr>著作權基本概念介紹</vt:lpstr>
      <vt:lpstr>著作權基本原則─創作保護</vt:lpstr>
      <vt:lpstr>著作權基本原則</vt:lpstr>
      <vt:lpstr>PowerPoint 簡報</vt:lpstr>
      <vt:lpstr>著作權之客體</vt:lpstr>
      <vt:lpstr>不得為著作權保護之標的</vt:lpstr>
      <vt:lpstr>PowerPoint 簡報</vt:lpstr>
      <vt:lpstr>PowerPoint 簡報</vt:lpstr>
      <vt:lpstr>特殊著作</vt:lpstr>
      <vt:lpstr>著作權之內容</vt:lpstr>
      <vt:lpstr>著作人格權</vt:lpstr>
      <vt:lpstr>PowerPoint 簡報</vt:lpstr>
      <vt:lpstr>PowerPoint 簡報</vt:lpstr>
      <vt:lpstr>各種著作利用行為</vt:lpstr>
      <vt:lpstr>著作權之主體</vt:lpstr>
      <vt:lpstr>職務上完成之著作(第11條)</vt:lpstr>
      <vt:lpstr>出資聘人完成之著作(第12條)</vt:lpstr>
      <vt:lpstr>著作財產權之讓與</vt:lpstr>
      <vt:lpstr>著作財產權之授權</vt:lpstr>
      <vt:lpstr>著作權保護期間</vt:lpstr>
      <vt:lpstr>合理使用</vt:lpstr>
      <vt:lpstr>合理使用之列舉規定</vt:lpstr>
      <vt:lpstr>個人使用目的之重製</vt:lpstr>
      <vt:lpstr>合理使用之判斷標準</vt:lpstr>
      <vt:lpstr>教師教學涉及之著作權問題</vt:lpstr>
      <vt:lpstr>教學活動之合理使用</vt:lpstr>
      <vt:lpstr>教師授課著作權錦囊</vt:lpstr>
      <vt:lpstr>引用</vt:lpstr>
      <vt:lpstr>考試目的之重製</vt:lpstr>
      <vt:lpstr>圖書館涉及之著作權問題</vt:lpstr>
      <vt:lpstr>圖書館合理使用相關條文</vt:lpstr>
      <vt:lpstr>適用情形</vt:lpstr>
      <vt:lpstr>遠距服務</vt:lpstr>
      <vt:lpstr>基於保存資料之必要</vt:lpstr>
      <vt:lpstr>讀者之合理使用重製</vt:lpstr>
      <vt:lpstr>常見問題說明</vt:lpstr>
      <vt:lpstr>Q1.老師依教科書內容，擷取(影印)該版本相關資料，提供全體學生上課使用，學校有無侵害著作權？</vt:lpstr>
      <vt:lpstr>Ｑ2.教師將補習班業者的參考模擬試題或參考試題影印後讓學生練習？</vt:lpstr>
      <vt:lpstr>Ｑ3.為編寫教材下載網路上照片、圖片、文章?並將課程資料製成資料庫提供查閱或下載?</vt:lpstr>
      <vt:lpstr>Ｑ4.圖書館基於保存資料之目的所為數位重製物，得否提供公眾或散布？</vt:lpstr>
      <vt:lpstr>Q5.圖書館可否將館藏書籍所附之光碟片複製一份，讓讀者借出館外？</vt:lpstr>
      <vt:lpstr>Q6.圖書館向他館請求重製已絕版的書籍，能否將他館所提供的影印本公開閱覽或出借予讀者？</vt:lpstr>
      <vt:lpstr>PowerPoint 簡報</vt:lpstr>
      <vt:lpstr> 其他常見問題2-2</vt:lpstr>
      <vt:lpstr>校園及圖書館著作權資訊詳細內容均刊載智慧局網站(http://www.tipo.gov.tw) 著作權教育宣導廣告→校園著作權 著作權教育宣導廣告→著作權基本觀念→圖書館著作權小百科  </vt:lpstr>
      <vt:lpstr>報告完畢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00533</dc:creator>
  <cp:lastModifiedBy>00533</cp:lastModifiedBy>
  <cp:revision>212</cp:revision>
  <cp:lastPrinted>2012-05-25T04:13:44Z</cp:lastPrinted>
  <dcterms:created xsi:type="dcterms:W3CDTF">2011-04-28T06:37:11Z</dcterms:created>
  <dcterms:modified xsi:type="dcterms:W3CDTF">2012-05-25T05:39:02Z</dcterms:modified>
</cp:coreProperties>
</file>