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740" r:id="rId1"/>
  </p:sldMasterIdLst>
  <p:notesMasterIdLst>
    <p:notesMasterId r:id="rId37"/>
  </p:notesMasterIdLst>
  <p:handoutMasterIdLst>
    <p:handoutMasterId r:id="rId38"/>
  </p:handoutMasterIdLst>
  <p:sldIdLst>
    <p:sldId id="789" r:id="rId2"/>
    <p:sldId id="792" r:id="rId3"/>
    <p:sldId id="841" r:id="rId4"/>
    <p:sldId id="842" r:id="rId5"/>
    <p:sldId id="846" r:id="rId6"/>
    <p:sldId id="843" r:id="rId7"/>
    <p:sldId id="844" r:id="rId8"/>
    <p:sldId id="845" r:id="rId9"/>
    <p:sldId id="793" r:id="rId10"/>
    <p:sldId id="794" r:id="rId11"/>
    <p:sldId id="795" r:id="rId12"/>
    <p:sldId id="796" r:id="rId13"/>
    <p:sldId id="797" r:id="rId14"/>
    <p:sldId id="798" r:id="rId15"/>
    <p:sldId id="799" r:id="rId16"/>
    <p:sldId id="800" r:id="rId17"/>
    <p:sldId id="801" r:id="rId18"/>
    <p:sldId id="802" r:id="rId19"/>
    <p:sldId id="803" r:id="rId20"/>
    <p:sldId id="804" r:id="rId21"/>
    <p:sldId id="805" r:id="rId22"/>
    <p:sldId id="806" r:id="rId23"/>
    <p:sldId id="807" r:id="rId24"/>
    <p:sldId id="808" r:id="rId25"/>
    <p:sldId id="809" r:id="rId26"/>
    <p:sldId id="810" r:id="rId27"/>
    <p:sldId id="811" r:id="rId28"/>
    <p:sldId id="812" r:id="rId29"/>
    <p:sldId id="813" r:id="rId30"/>
    <p:sldId id="814" r:id="rId31"/>
    <p:sldId id="815" r:id="rId32"/>
    <p:sldId id="816" r:id="rId33"/>
    <p:sldId id="817" r:id="rId34"/>
    <p:sldId id="823" r:id="rId35"/>
    <p:sldId id="822" r:id="rId36"/>
  </p:sldIdLst>
  <p:sldSz cx="9144000" cy="6858000" type="screen4x3"/>
  <p:notesSz cx="6950075" cy="9236075"/>
  <p:defaultTextStyle>
    <a:defPPr>
      <a:defRPr lang="en-US"/>
    </a:defPPr>
    <a:lvl1pPr algn="l" rtl="0" fontAlgn="base">
      <a:spcBef>
        <a:spcPct val="0"/>
      </a:spcBef>
      <a:spcAft>
        <a:spcPct val="0"/>
      </a:spcAft>
      <a:defRPr sz="2800" b="1" kern="1200">
        <a:solidFill>
          <a:schemeClr val="tx1"/>
        </a:solidFill>
        <a:latin typeface="Franklin Gothic Medium" pitchFamily="34" charset="0"/>
        <a:ea typeface="標楷體" pitchFamily="65" charset="-120"/>
        <a:cs typeface="+mn-cs"/>
      </a:defRPr>
    </a:lvl1pPr>
    <a:lvl2pPr marL="457200" algn="l" rtl="0" fontAlgn="base">
      <a:spcBef>
        <a:spcPct val="0"/>
      </a:spcBef>
      <a:spcAft>
        <a:spcPct val="0"/>
      </a:spcAft>
      <a:defRPr sz="2800" b="1" kern="1200">
        <a:solidFill>
          <a:schemeClr val="tx1"/>
        </a:solidFill>
        <a:latin typeface="Franklin Gothic Medium" pitchFamily="34" charset="0"/>
        <a:ea typeface="標楷體" pitchFamily="65" charset="-120"/>
        <a:cs typeface="+mn-cs"/>
      </a:defRPr>
    </a:lvl2pPr>
    <a:lvl3pPr marL="914400" algn="l" rtl="0" fontAlgn="base">
      <a:spcBef>
        <a:spcPct val="0"/>
      </a:spcBef>
      <a:spcAft>
        <a:spcPct val="0"/>
      </a:spcAft>
      <a:defRPr sz="2800" b="1" kern="1200">
        <a:solidFill>
          <a:schemeClr val="tx1"/>
        </a:solidFill>
        <a:latin typeface="Franklin Gothic Medium" pitchFamily="34" charset="0"/>
        <a:ea typeface="標楷體" pitchFamily="65" charset="-120"/>
        <a:cs typeface="+mn-cs"/>
      </a:defRPr>
    </a:lvl3pPr>
    <a:lvl4pPr marL="1371600" algn="l" rtl="0" fontAlgn="base">
      <a:spcBef>
        <a:spcPct val="0"/>
      </a:spcBef>
      <a:spcAft>
        <a:spcPct val="0"/>
      </a:spcAft>
      <a:defRPr sz="2800" b="1" kern="1200">
        <a:solidFill>
          <a:schemeClr val="tx1"/>
        </a:solidFill>
        <a:latin typeface="Franklin Gothic Medium" pitchFamily="34" charset="0"/>
        <a:ea typeface="標楷體" pitchFamily="65" charset="-120"/>
        <a:cs typeface="+mn-cs"/>
      </a:defRPr>
    </a:lvl4pPr>
    <a:lvl5pPr marL="1828800" algn="l" rtl="0" fontAlgn="base">
      <a:spcBef>
        <a:spcPct val="0"/>
      </a:spcBef>
      <a:spcAft>
        <a:spcPct val="0"/>
      </a:spcAft>
      <a:defRPr sz="2800" b="1" kern="1200">
        <a:solidFill>
          <a:schemeClr val="tx1"/>
        </a:solidFill>
        <a:latin typeface="Franklin Gothic Medium" pitchFamily="34" charset="0"/>
        <a:ea typeface="標楷體" pitchFamily="65" charset="-120"/>
        <a:cs typeface="+mn-cs"/>
      </a:defRPr>
    </a:lvl5pPr>
    <a:lvl6pPr marL="2286000" algn="l" defTabSz="914400" rtl="0" eaLnBrk="1" latinLnBrk="0" hangingPunct="1">
      <a:defRPr sz="2800" b="1" kern="1200">
        <a:solidFill>
          <a:schemeClr val="tx1"/>
        </a:solidFill>
        <a:latin typeface="Franklin Gothic Medium" pitchFamily="34" charset="0"/>
        <a:ea typeface="標楷體" pitchFamily="65" charset="-120"/>
        <a:cs typeface="+mn-cs"/>
      </a:defRPr>
    </a:lvl6pPr>
    <a:lvl7pPr marL="2743200" algn="l" defTabSz="914400" rtl="0" eaLnBrk="1" latinLnBrk="0" hangingPunct="1">
      <a:defRPr sz="2800" b="1" kern="1200">
        <a:solidFill>
          <a:schemeClr val="tx1"/>
        </a:solidFill>
        <a:latin typeface="Franklin Gothic Medium" pitchFamily="34" charset="0"/>
        <a:ea typeface="標楷體" pitchFamily="65" charset="-120"/>
        <a:cs typeface="+mn-cs"/>
      </a:defRPr>
    </a:lvl7pPr>
    <a:lvl8pPr marL="3200400" algn="l" defTabSz="914400" rtl="0" eaLnBrk="1" latinLnBrk="0" hangingPunct="1">
      <a:defRPr sz="2800" b="1" kern="1200">
        <a:solidFill>
          <a:schemeClr val="tx1"/>
        </a:solidFill>
        <a:latin typeface="Franklin Gothic Medium" pitchFamily="34" charset="0"/>
        <a:ea typeface="標楷體" pitchFamily="65" charset="-120"/>
        <a:cs typeface="+mn-cs"/>
      </a:defRPr>
    </a:lvl8pPr>
    <a:lvl9pPr marL="3657600" algn="l" defTabSz="914400" rtl="0" eaLnBrk="1" latinLnBrk="0" hangingPunct="1">
      <a:defRPr sz="2800" b="1" kern="1200">
        <a:solidFill>
          <a:schemeClr val="tx1"/>
        </a:solidFill>
        <a:latin typeface="Franklin Gothic Medium" pitchFamily="34" charset="0"/>
        <a:ea typeface="標楷體" pitchFamily="65"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hiddenSlides="1" frameSlides="1"/>
  <p:clrMru>
    <a:srgbClr val="FFCC66"/>
    <a:srgbClr val="FB53FF"/>
    <a:srgbClr val="CC3399"/>
    <a:srgbClr val="FF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2C8C85-51F0-491E-9774-3900AFEF0FD7}" styleName="淺色樣式 2 - 輔色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03" autoAdjust="0"/>
    <p:restoredTop sz="88946" autoAdjust="0"/>
  </p:normalViewPr>
  <p:slideViewPr>
    <p:cSldViewPr snapToGrid="0">
      <p:cViewPr varScale="1">
        <p:scale>
          <a:sx n="87" d="100"/>
          <a:sy n="87" d="100"/>
        </p:scale>
        <p:origin x="-73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4" d="100"/>
          <a:sy n="64" d="100"/>
        </p:scale>
        <p:origin x="-1656" y="-86"/>
      </p:cViewPr>
      <p:guideLst>
        <p:guide orient="horz" pos="2909"/>
        <p:guide pos="2189"/>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41DD5C-287E-478B-83FF-828E9D2C392B}" type="doc">
      <dgm:prSet loTypeId="urn:microsoft.com/office/officeart/2005/8/layout/list1" loCatId="list" qsTypeId="urn:microsoft.com/office/officeart/2005/8/quickstyle/3d1" qsCatId="3D" csTypeId="urn:microsoft.com/office/officeart/2005/8/colors/accent3_5" csCatId="accent3"/>
      <dgm:spPr/>
      <dgm:t>
        <a:bodyPr/>
        <a:lstStyle/>
        <a:p>
          <a:endParaRPr lang="zh-TW" altLang="en-US"/>
        </a:p>
      </dgm:t>
    </dgm:pt>
    <dgm:pt modelId="{47EBB563-B22D-4101-AA9A-7A3F8C57FE3C}">
      <dgm:prSet/>
      <dgm:spPr/>
      <dgm:t>
        <a:bodyPr/>
        <a:lstStyle/>
        <a:p>
          <a:pPr rtl="0"/>
          <a:r>
            <a:rPr lang="zh-TW" b="0" dirty="0" smtClean="0">
              <a:latin typeface="標楷體" pitchFamily="65" charset="-120"/>
              <a:ea typeface="標楷體" pitchFamily="65" charset="-120"/>
            </a:rPr>
            <a:t>彩盒包裝產品</a:t>
          </a:r>
          <a:r>
            <a:rPr lang="en-GB" b="0" dirty="0" smtClean="0">
              <a:latin typeface="標楷體" pitchFamily="65" charset="-120"/>
              <a:ea typeface="標楷體" pitchFamily="65" charset="-120"/>
            </a:rPr>
            <a:t> (FPP)</a:t>
          </a:r>
          <a:endParaRPr lang="zh-TW" b="0" dirty="0">
            <a:latin typeface="標楷體" pitchFamily="65" charset="-120"/>
            <a:ea typeface="標楷體" pitchFamily="65" charset="-120"/>
          </a:endParaRPr>
        </a:p>
      </dgm:t>
    </dgm:pt>
    <dgm:pt modelId="{7086839B-71E8-48F9-905F-4344BCF6366F}" type="parTrans" cxnId="{E3E0AF8F-A327-45F7-90F7-49EA2A009341}">
      <dgm:prSet/>
      <dgm:spPr/>
      <dgm:t>
        <a:bodyPr/>
        <a:lstStyle/>
        <a:p>
          <a:endParaRPr lang="zh-TW" altLang="en-US" b="0">
            <a:latin typeface="微軟正黑體" pitchFamily="34" charset="-120"/>
            <a:ea typeface="微軟正黑體" pitchFamily="34" charset="-120"/>
          </a:endParaRPr>
        </a:p>
      </dgm:t>
    </dgm:pt>
    <dgm:pt modelId="{6185FA54-75E2-4E6F-970F-2319A9656DFC}" type="sibTrans" cxnId="{E3E0AF8F-A327-45F7-90F7-49EA2A009341}">
      <dgm:prSet/>
      <dgm:spPr/>
      <dgm:t>
        <a:bodyPr/>
        <a:lstStyle/>
        <a:p>
          <a:endParaRPr lang="zh-TW" altLang="en-US" b="0">
            <a:latin typeface="微軟正黑體" pitchFamily="34" charset="-120"/>
            <a:ea typeface="微軟正黑體" pitchFamily="34" charset="-120"/>
          </a:endParaRPr>
        </a:p>
      </dgm:t>
    </dgm:pt>
    <dgm:pt modelId="{889CDD70-47D4-4484-9C56-0EB46301B84F}">
      <dgm:prSet/>
      <dgm:spPr/>
      <dgm:t>
        <a:bodyPr/>
        <a:lstStyle/>
        <a:p>
          <a:pPr rtl="0"/>
          <a:r>
            <a:rPr lang="en-GB" b="0" dirty="0" smtClean="0">
              <a:latin typeface="標楷體" pitchFamily="65" charset="-120"/>
              <a:ea typeface="標楷體" pitchFamily="65" charset="-120"/>
            </a:rPr>
            <a:t>隨</a:t>
          </a:r>
          <a:r>
            <a:rPr lang="zh-TW" b="0" dirty="0" smtClean="0">
              <a:latin typeface="標楷體" pitchFamily="65" charset="-120"/>
              <a:ea typeface="標楷體" pitchFamily="65" charset="-120"/>
            </a:rPr>
            <a:t>機版 </a:t>
          </a:r>
          <a:r>
            <a:rPr lang="en-GB" b="0" dirty="0" smtClean="0">
              <a:latin typeface="標楷體" pitchFamily="65" charset="-120"/>
              <a:ea typeface="標楷體" pitchFamily="65" charset="-120"/>
            </a:rPr>
            <a:t>OEM / COEM </a:t>
          </a:r>
          <a:r>
            <a:rPr lang="zh-TW" b="0" dirty="0" smtClean="0">
              <a:latin typeface="標楷體" pitchFamily="65" charset="-120"/>
              <a:ea typeface="標楷體" pitchFamily="65" charset="-120"/>
            </a:rPr>
            <a:t>授權</a:t>
          </a:r>
          <a:endParaRPr lang="en-US" b="0" dirty="0">
            <a:latin typeface="標楷體" pitchFamily="65" charset="-120"/>
            <a:ea typeface="標楷體" pitchFamily="65" charset="-120"/>
          </a:endParaRPr>
        </a:p>
      </dgm:t>
    </dgm:pt>
    <dgm:pt modelId="{AC6CA4E9-AAC9-4A4F-87D3-73AB027C4B42}" type="parTrans" cxnId="{944FCACF-2BA7-41C5-B79C-44B7A21568C5}">
      <dgm:prSet/>
      <dgm:spPr/>
      <dgm:t>
        <a:bodyPr/>
        <a:lstStyle/>
        <a:p>
          <a:endParaRPr lang="zh-TW" altLang="en-US" b="0">
            <a:latin typeface="微軟正黑體" pitchFamily="34" charset="-120"/>
            <a:ea typeface="微軟正黑體" pitchFamily="34" charset="-120"/>
          </a:endParaRPr>
        </a:p>
      </dgm:t>
    </dgm:pt>
    <dgm:pt modelId="{F01E18D9-359E-4579-B025-0588958E8251}" type="sibTrans" cxnId="{944FCACF-2BA7-41C5-B79C-44B7A21568C5}">
      <dgm:prSet/>
      <dgm:spPr/>
      <dgm:t>
        <a:bodyPr/>
        <a:lstStyle/>
        <a:p>
          <a:endParaRPr lang="zh-TW" altLang="en-US" b="0">
            <a:latin typeface="微軟正黑體" pitchFamily="34" charset="-120"/>
            <a:ea typeface="微軟正黑體" pitchFamily="34" charset="-120"/>
          </a:endParaRPr>
        </a:p>
      </dgm:t>
    </dgm:pt>
    <dgm:pt modelId="{9A3008DC-7751-4DF8-9FE2-8E592B692F0F}">
      <dgm:prSet/>
      <dgm:spPr/>
      <dgm:t>
        <a:bodyPr/>
        <a:lstStyle/>
        <a:p>
          <a:pPr rtl="0"/>
          <a:r>
            <a:rPr lang="zh-TW" b="0" dirty="0" smtClean="0">
              <a:latin typeface="標楷體" pitchFamily="65" charset="-120"/>
              <a:ea typeface="標楷體" pitchFamily="65" charset="-120"/>
            </a:rPr>
            <a:t>微軟大量授權</a:t>
          </a:r>
          <a:endParaRPr lang="en-US" b="0" dirty="0">
            <a:latin typeface="標楷體" pitchFamily="65" charset="-120"/>
            <a:ea typeface="標楷體" pitchFamily="65" charset="-120"/>
          </a:endParaRPr>
        </a:p>
      </dgm:t>
    </dgm:pt>
    <dgm:pt modelId="{88F4D50B-A095-4ACE-9765-401057E1502E}" type="parTrans" cxnId="{00D67E66-F7C2-41FA-9C16-EB0A8934F281}">
      <dgm:prSet/>
      <dgm:spPr/>
      <dgm:t>
        <a:bodyPr/>
        <a:lstStyle/>
        <a:p>
          <a:endParaRPr lang="zh-TW" altLang="en-US" b="0">
            <a:latin typeface="微軟正黑體" pitchFamily="34" charset="-120"/>
            <a:ea typeface="微軟正黑體" pitchFamily="34" charset="-120"/>
          </a:endParaRPr>
        </a:p>
      </dgm:t>
    </dgm:pt>
    <dgm:pt modelId="{6E6D074E-3234-44FD-9F90-F7427435510F}" type="sibTrans" cxnId="{00D67E66-F7C2-41FA-9C16-EB0A8934F281}">
      <dgm:prSet/>
      <dgm:spPr/>
      <dgm:t>
        <a:bodyPr/>
        <a:lstStyle/>
        <a:p>
          <a:endParaRPr lang="zh-TW" altLang="en-US" b="0">
            <a:latin typeface="微軟正黑體" pitchFamily="34" charset="-120"/>
            <a:ea typeface="微軟正黑體" pitchFamily="34" charset="-120"/>
          </a:endParaRPr>
        </a:p>
      </dgm:t>
    </dgm:pt>
    <dgm:pt modelId="{9F1170B3-58F0-4287-B35B-8A0BC2ED42E7}" type="pres">
      <dgm:prSet presAssocID="{AD41DD5C-287E-478B-83FF-828E9D2C392B}" presName="linear" presStyleCnt="0">
        <dgm:presLayoutVars>
          <dgm:dir/>
          <dgm:animLvl val="lvl"/>
          <dgm:resizeHandles val="exact"/>
        </dgm:presLayoutVars>
      </dgm:prSet>
      <dgm:spPr/>
      <dgm:t>
        <a:bodyPr/>
        <a:lstStyle/>
        <a:p>
          <a:endParaRPr lang="zh-TW" altLang="en-US"/>
        </a:p>
      </dgm:t>
    </dgm:pt>
    <dgm:pt modelId="{051B065F-29D4-4565-92F8-8876140FBF8D}" type="pres">
      <dgm:prSet presAssocID="{47EBB563-B22D-4101-AA9A-7A3F8C57FE3C}" presName="parentLin" presStyleCnt="0"/>
      <dgm:spPr/>
      <dgm:t>
        <a:bodyPr/>
        <a:lstStyle/>
        <a:p>
          <a:endParaRPr lang="zh-TW" altLang="en-US"/>
        </a:p>
      </dgm:t>
    </dgm:pt>
    <dgm:pt modelId="{CD104F95-B66D-45F0-A65F-7E747A4A71AD}" type="pres">
      <dgm:prSet presAssocID="{47EBB563-B22D-4101-AA9A-7A3F8C57FE3C}" presName="parentLeftMargin" presStyleLbl="node1" presStyleIdx="0" presStyleCnt="3"/>
      <dgm:spPr/>
      <dgm:t>
        <a:bodyPr/>
        <a:lstStyle/>
        <a:p>
          <a:endParaRPr lang="zh-TW" altLang="en-US"/>
        </a:p>
      </dgm:t>
    </dgm:pt>
    <dgm:pt modelId="{56BF7478-F4E7-459F-9CFE-16958249A9E4}" type="pres">
      <dgm:prSet presAssocID="{47EBB563-B22D-4101-AA9A-7A3F8C57FE3C}" presName="parentText" presStyleLbl="node1" presStyleIdx="0" presStyleCnt="3">
        <dgm:presLayoutVars>
          <dgm:chMax val="0"/>
          <dgm:bulletEnabled val="1"/>
        </dgm:presLayoutVars>
      </dgm:prSet>
      <dgm:spPr/>
      <dgm:t>
        <a:bodyPr/>
        <a:lstStyle/>
        <a:p>
          <a:endParaRPr lang="zh-TW" altLang="en-US"/>
        </a:p>
      </dgm:t>
    </dgm:pt>
    <dgm:pt modelId="{347DB35A-36CA-4C57-9A1E-93BD6A15B78D}" type="pres">
      <dgm:prSet presAssocID="{47EBB563-B22D-4101-AA9A-7A3F8C57FE3C}" presName="negativeSpace" presStyleCnt="0"/>
      <dgm:spPr/>
      <dgm:t>
        <a:bodyPr/>
        <a:lstStyle/>
        <a:p>
          <a:endParaRPr lang="zh-TW" altLang="en-US"/>
        </a:p>
      </dgm:t>
    </dgm:pt>
    <dgm:pt modelId="{16F2CFBB-366D-4427-9754-D83801D92CC6}" type="pres">
      <dgm:prSet presAssocID="{47EBB563-B22D-4101-AA9A-7A3F8C57FE3C}" presName="childText" presStyleLbl="conFgAcc1" presStyleIdx="0" presStyleCnt="3">
        <dgm:presLayoutVars>
          <dgm:bulletEnabled val="1"/>
        </dgm:presLayoutVars>
      </dgm:prSet>
      <dgm:spPr/>
      <dgm:t>
        <a:bodyPr/>
        <a:lstStyle/>
        <a:p>
          <a:endParaRPr lang="zh-TW" altLang="en-US"/>
        </a:p>
      </dgm:t>
    </dgm:pt>
    <dgm:pt modelId="{8BBD18BE-3FAE-4A13-A14A-79CA5DD5363B}" type="pres">
      <dgm:prSet presAssocID="{6185FA54-75E2-4E6F-970F-2319A9656DFC}" presName="spaceBetweenRectangles" presStyleCnt="0"/>
      <dgm:spPr/>
      <dgm:t>
        <a:bodyPr/>
        <a:lstStyle/>
        <a:p>
          <a:endParaRPr lang="zh-TW" altLang="en-US"/>
        </a:p>
      </dgm:t>
    </dgm:pt>
    <dgm:pt modelId="{D927BF7E-ABD5-477B-AB82-8DBC98A2F3E3}" type="pres">
      <dgm:prSet presAssocID="{889CDD70-47D4-4484-9C56-0EB46301B84F}" presName="parentLin" presStyleCnt="0"/>
      <dgm:spPr/>
      <dgm:t>
        <a:bodyPr/>
        <a:lstStyle/>
        <a:p>
          <a:endParaRPr lang="zh-TW" altLang="en-US"/>
        </a:p>
      </dgm:t>
    </dgm:pt>
    <dgm:pt modelId="{5B9E096E-AE12-4FA6-A26A-949218E80790}" type="pres">
      <dgm:prSet presAssocID="{889CDD70-47D4-4484-9C56-0EB46301B84F}" presName="parentLeftMargin" presStyleLbl="node1" presStyleIdx="0" presStyleCnt="3"/>
      <dgm:spPr/>
      <dgm:t>
        <a:bodyPr/>
        <a:lstStyle/>
        <a:p>
          <a:endParaRPr lang="zh-TW" altLang="en-US"/>
        </a:p>
      </dgm:t>
    </dgm:pt>
    <dgm:pt modelId="{4E112B07-5900-4F48-B054-3C83137B1220}" type="pres">
      <dgm:prSet presAssocID="{889CDD70-47D4-4484-9C56-0EB46301B84F}" presName="parentText" presStyleLbl="node1" presStyleIdx="1" presStyleCnt="3">
        <dgm:presLayoutVars>
          <dgm:chMax val="0"/>
          <dgm:bulletEnabled val="1"/>
        </dgm:presLayoutVars>
      </dgm:prSet>
      <dgm:spPr/>
      <dgm:t>
        <a:bodyPr/>
        <a:lstStyle/>
        <a:p>
          <a:endParaRPr lang="zh-TW" altLang="en-US"/>
        </a:p>
      </dgm:t>
    </dgm:pt>
    <dgm:pt modelId="{9D2304C8-F74C-4947-861D-15DDDC784846}" type="pres">
      <dgm:prSet presAssocID="{889CDD70-47D4-4484-9C56-0EB46301B84F}" presName="negativeSpace" presStyleCnt="0"/>
      <dgm:spPr/>
      <dgm:t>
        <a:bodyPr/>
        <a:lstStyle/>
        <a:p>
          <a:endParaRPr lang="zh-TW" altLang="en-US"/>
        </a:p>
      </dgm:t>
    </dgm:pt>
    <dgm:pt modelId="{FBBC7FAF-C0EF-4B30-A21E-CF21A9562537}" type="pres">
      <dgm:prSet presAssocID="{889CDD70-47D4-4484-9C56-0EB46301B84F}" presName="childText" presStyleLbl="conFgAcc1" presStyleIdx="1" presStyleCnt="3">
        <dgm:presLayoutVars>
          <dgm:bulletEnabled val="1"/>
        </dgm:presLayoutVars>
      </dgm:prSet>
      <dgm:spPr/>
      <dgm:t>
        <a:bodyPr/>
        <a:lstStyle/>
        <a:p>
          <a:endParaRPr lang="zh-TW" altLang="en-US"/>
        </a:p>
      </dgm:t>
    </dgm:pt>
    <dgm:pt modelId="{5B2A67CB-E257-42EA-B69B-A05866DF2620}" type="pres">
      <dgm:prSet presAssocID="{F01E18D9-359E-4579-B025-0588958E8251}" presName="spaceBetweenRectangles" presStyleCnt="0"/>
      <dgm:spPr/>
      <dgm:t>
        <a:bodyPr/>
        <a:lstStyle/>
        <a:p>
          <a:endParaRPr lang="zh-TW" altLang="en-US"/>
        </a:p>
      </dgm:t>
    </dgm:pt>
    <dgm:pt modelId="{8DB22101-94BB-4D4B-89A7-3ABEBD40EF57}" type="pres">
      <dgm:prSet presAssocID="{9A3008DC-7751-4DF8-9FE2-8E592B692F0F}" presName="parentLin" presStyleCnt="0"/>
      <dgm:spPr/>
      <dgm:t>
        <a:bodyPr/>
        <a:lstStyle/>
        <a:p>
          <a:endParaRPr lang="zh-TW" altLang="en-US"/>
        </a:p>
      </dgm:t>
    </dgm:pt>
    <dgm:pt modelId="{D470543B-11AF-4617-A1C3-474A4BFB585B}" type="pres">
      <dgm:prSet presAssocID="{9A3008DC-7751-4DF8-9FE2-8E592B692F0F}" presName="parentLeftMargin" presStyleLbl="node1" presStyleIdx="1" presStyleCnt="3"/>
      <dgm:spPr/>
      <dgm:t>
        <a:bodyPr/>
        <a:lstStyle/>
        <a:p>
          <a:endParaRPr lang="zh-TW" altLang="en-US"/>
        </a:p>
      </dgm:t>
    </dgm:pt>
    <dgm:pt modelId="{BC90F940-4A34-4847-8C1A-B9DD47E43ACA}" type="pres">
      <dgm:prSet presAssocID="{9A3008DC-7751-4DF8-9FE2-8E592B692F0F}" presName="parentText" presStyleLbl="node1" presStyleIdx="2" presStyleCnt="3">
        <dgm:presLayoutVars>
          <dgm:chMax val="0"/>
          <dgm:bulletEnabled val="1"/>
        </dgm:presLayoutVars>
      </dgm:prSet>
      <dgm:spPr/>
      <dgm:t>
        <a:bodyPr/>
        <a:lstStyle/>
        <a:p>
          <a:endParaRPr lang="zh-TW" altLang="en-US"/>
        </a:p>
      </dgm:t>
    </dgm:pt>
    <dgm:pt modelId="{F2247C04-5180-47D9-B537-D25255B03225}" type="pres">
      <dgm:prSet presAssocID="{9A3008DC-7751-4DF8-9FE2-8E592B692F0F}" presName="negativeSpace" presStyleCnt="0"/>
      <dgm:spPr/>
      <dgm:t>
        <a:bodyPr/>
        <a:lstStyle/>
        <a:p>
          <a:endParaRPr lang="zh-TW" altLang="en-US"/>
        </a:p>
      </dgm:t>
    </dgm:pt>
    <dgm:pt modelId="{49B6A37E-79AE-4739-B0D2-D7E77D787841}" type="pres">
      <dgm:prSet presAssocID="{9A3008DC-7751-4DF8-9FE2-8E592B692F0F}" presName="childText" presStyleLbl="conFgAcc1" presStyleIdx="2" presStyleCnt="3">
        <dgm:presLayoutVars>
          <dgm:bulletEnabled val="1"/>
        </dgm:presLayoutVars>
      </dgm:prSet>
      <dgm:spPr/>
      <dgm:t>
        <a:bodyPr/>
        <a:lstStyle/>
        <a:p>
          <a:endParaRPr lang="zh-TW" altLang="en-US"/>
        </a:p>
      </dgm:t>
    </dgm:pt>
  </dgm:ptLst>
  <dgm:cxnLst>
    <dgm:cxn modelId="{B1C3E65B-B58C-444F-8A15-01F25C8B2562}" type="presOf" srcId="{AD41DD5C-287E-478B-83FF-828E9D2C392B}" destId="{9F1170B3-58F0-4287-B35B-8A0BC2ED42E7}" srcOrd="0" destOrd="0" presId="urn:microsoft.com/office/officeart/2005/8/layout/list1"/>
    <dgm:cxn modelId="{E3E0AF8F-A327-45F7-90F7-49EA2A009341}" srcId="{AD41DD5C-287E-478B-83FF-828E9D2C392B}" destId="{47EBB563-B22D-4101-AA9A-7A3F8C57FE3C}" srcOrd="0" destOrd="0" parTransId="{7086839B-71E8-48F9-905F-4344BCF6366F}" sibTransId="{6185FA54-75E2-4E6F-970F-2319A9656DFC}"/>
    <dgm:cxn modelId="{BDD858FA-5034-484F-962F-8B9DBACC5B12}" type="presOf" srcId="{889CDD70-47D4-4484-9C56-0EB46301B84F}" destId="{4E112B07-5900-4F48-B054-3C83137B1220}" srcOrd="1" destOrd="0" presId="urn:microsoft.com/office/officeart/2005/8/layout/list1"/>
    <dgm:cxn modelId="{00D67E66-F7C2-41FA-9C16-EB0A8934F281}" srcId="{AD41DD5C-287E-478B-83FF-828E9D2C392B}" destId="{9A3008DC-7751-4DF8-9FE2-8E592B692F0F}" srcOrd="2" destOrd="0" parTransId="{88F4D50B-A095-4ACE-9765-401057E1502E}" sibTransId="{6E6D074E-3234-44FD-9F90-F7427435510F}"/>
    <dgm:cxn modelId="{6B6ABAEE-1543-4AC5-98FC-0103FB5E1C1C}" type="presOf" srcId="{47EBB563-B22D-4101-AA9A-7A3F8C57FE3C}" destId="{56BF7478-F4E7-459F-9CFE-16958249A9E4}" srcOrd="1" destOrd="0" presId="urn:microsoft.com/office/officeart/2005/8/layout/list1"/>
    <dgm:cxn modelId="{907004D5-E33A-4A36-90C0-F6CED0C529BC}" type="presOf" srcId="{9A3008DC-7751-4DF8-9FE2-8E592B692F0F}" destId="{D470543B-11AF-4617-A1C3-474A4BFB585B}" srcOrd="0" destOrd="0" presId="urn:microsoft.com/office/officeart/2005/8/layout/list1"/>
    <dgm:cxn modelId="{663EC9BD-368E-4BB6-95C4-BA987D2D2BB2}" type="presOf" srcId="{9A3008DC-7751-4DF8-9FE2-8E592B692F0F}" destId="{BC90F940-4A34-4847-8C1A-B9DD47E43ACA}" srcOrd="1" destOrd="0" presId="urn:microsoft.com/office/officeart/2005/8/layout/list1"/>
    <dgm:cxn modelId="{944FCACF-2BA7-41C5-B79C-44B7A21568C5}" srcId="{AD41DD5C-287E-478B-83FF-828E9D2C392B}" destId="{889CDD70-47D4-4484-9C56-0EB46301B84F}" srcOrd="1" destOrd="0" parTransId="{AC6CA4E9-AAC9-4A4F-87D3-73AB027C4B42}" sibTransId="{F01E18D9-359E-4579-B025-0588958E8251}"/>
    <dgm:cxn modelId="{57437925-6653-47ED-96B3-7431AA5D2D72}" type="presOf" srcId="{889CDD70-47D4-4484-9C56-0EB46301B84F}" destId="{5B9E096E-AE12-4FA6-A26A-949218E80790}" srcOrd="0" destOrd="0" presId="urn:microsoft.com/office/officeart/2005/8/layout/list1"/>
    <dgm:cxn modelId="{A296C4CA-1FC8-4F3F-838C-FB301CAB6013}" type="presOf" srcId="{47EBB563-B22D-4101-AA9A-7A3F8C57FE3C}" destId="{CD104F95-B66D-45F0-A65F-7E747A4A71AD}" srcOrd="0" destOrd="0" presId="urn:microsoft.com/office/officeart/2005/8/layout/list1"/>
    <dgm:cxn modelId="{F4434BCB-B004-49B2-AA9D-3650414D6978}" type="presParOf" srcId="{9F1170B3-58F0-4287-B35B-8A0BC2ED42E7}" destId="{051B065F-29D4-4565-92F8-8876140FBF8D}" srcOrd="0" destOrd="0" presId="urn:microsoft.com/office/officeart/2005/8/layout/list1"/>
    <dgm:cxn modelId="{ED47EAFF-0AEE-4CEF-996D-FD8A1A39275F}" type="presParOf" srcId="{051B065F-29D4-4565-92F8-8876140FBF8D}" destId="{CD104F95-B66D-45F0-A65F-7E747A4A71AD}" srcOrd="0" destOrd="0" presId="urn:microsoft.com/office/officeart/2005/8/layout/list1"/>
    <dgm:cxn modelId="{7237363F-4D61-4CD9-A597-260604DE14D2}" type="presParOf" srcId="{051B065F-29D4-4565-92F8-8876140FBF8D}" destId="{56BF7478-F4E7-459F-9CFE-16958249A9E4}" srcOrd="1" destOrd="0" presId="urn:microsoft.com/office/officeart/2005/8/layout/list1"/>
    <dgm:cxn modelId="{2F55F365-D671-4FA7-AA0F-DF6A3B078832}" type="presParOf" srcId="{9F1170B3-58F0-4287-B35B-8A0BC2ED42E7}" destId="{347DB35A-36CA-4C57-9A1E-93BD6A15B78D}" srcOrd="1" destOrd="0" presId="urn:microsoft.com/office/officeart/2005/8/layout/list1"/>
    <dgm:cxn modelId="{586F9700-9AD9-438C-8CBF-E8917F82C556}" type="presParOf" srcId="{9F1170B3-58F0-4287-B35B-8A0BC2ED42E7}" destId="{16F2CFBB-366D-4427-9754-D83801D92CC6}" srcOrd="2" destOrd="0" presId="urn:microsoft.com/office/officeart/2005/8/layout/list1"/>
    <dgm:cxn modelId="{225FB88C-C679-4DE0-9D1C-4C2790809FBD}" type="presParOf" srcId="{9F1170B3-58F0-4287-B35B-8A0BC2ED42E7}" destId="{8BBD18BE-3FAE-4A13-A14A-79CA5DD5363B}" srcOrd="3" destOrd="0" presId="urn:microsoft.com/office/officeart/2005/8/layout/list1"/>
    <dgm:cxn modelId="{5BC1EF98-D114-4FCE-ACB6-F8224BADC164}" type="presParOf" srcId="{9F1170B3-58F0-4287-B35B-8A0BC2ED42E7}" destId="{D927BF7E-ABD5-477B-AB82-8DBC98A2F3E3}" srcOrd="4" destOrd="0" presId="urn:microsoft.com/office/officeart/2005/8/layout/list1"/>
    <dgm:cxn modelId="{62C7EF42-438F-4484-B8DC-81A8939D3B39}" type="presParOf" srcId="{D927BF7E-ABD5-477B-AB82-8DBC98A2F3E3}" destId="{5B9E096E-AE12-4FA6-A26A-949218E80790}" srcOrd="0" destOrd="0" presId="urn:microsoft.com/office/officeart/2005/8/layout/list1"/>
    <dgm:cxn modelId="{BBEA174F-6D53-4DB1-A26C-3FD0E4F714B1}" type="presParOf" srcId="{D927BF7E-ABD5-477B-AB82-8DBC98A2F3E3}" destId="{4E112B07-5900-4F48-B054-3C83137B1220}" srcOrd="1" destOrd="0" presId="urn:microsoft.com/office/officeart/2005/8/layout/list1"/>
    <dgm:cxn modelId="{099BC3B2-FF39-44EF-95FE-C7B4CE80390F}" type="presParOf" srcId="{9F1170B3-58F0-4287-B35B-8A0BC2ED42E7}" destId="{9D2304C8-F74C-4947-861D-15DDDC784846}" srcOrd="5" destOrd="0" presId="urn:microsoft.com/office/officeart/2005/8/layout/list1"/>
    <dgm:cxn modelId="{84EAB490-039B-4066-A3C4-568A78576604}" type="presParOf" srcId="{9F1170B3-58F0-4287-B35B-8A0BC2ED42E7}" destId="{FBBC7FAF-C0EF-4B30-A21E-CF21A9562537}" srcOrd="6" destOrd="0" presId="urn:microsoft.com/office/officeart/2005/8/layout/list1"/>
    <dgm:cxn modelId="{276DD4CD-4E81-45CB-A4EF-36ACBF42DD2E}" type="presParOf" srcId="{9F1170B3-58F0-4287-B35B-8A0BC2ED42E7}" destId="{5B2A67CB-E257-42EA-B69B-A05866DF2620}" srcOrd="7" destOrd="0" presId="urn:microsoft.com/office/officeart/2005/8/layout/list1"/>
    <dgm:cxn modelId="{4592ED72-0B0D-459B-A5F1-3F8C8A3F120C}" type="presParOf" srcId="{9F1170B3-58F0-4287-B35B-8A0BC2ED42E7}" destId="{8DB22101-94BB-4D4B-89A7-3ABEBD40EF57}" srcOrd="8" destOrd="0" presId="urn:microsoft.com/office/officeart/2005/8/layout/list1"/>
    <dgm:cxn modelId="{D2DD77E3-DB70-4882-A150-6D7F9F7F7E24}" type="presParOf" srcId="{8DB22101-94BB-4D4B-89A7-3ABEBD40EF57}" destId="{D470543B-11AF-4617-A1C3-474A4BFB585B}" srcOrd="0" destOrd="0" presId="urn:microsoft.com/office/officeart/2005/8/layout/list1"/>
    <dgm:cxn modelId="{9A39E22B-887B-45CA-B8E5-9E5B1E5D1FAD}" type="presParOf" srcId="{8DB22101-94BB-4D4B-89A7-3ABEBD40EF57}" destId="{BC90F940-4A34-4847-8C1A-B9DD47E43ACA}" srcOrd="1" destOrd="0" presId="urn:microsoft.com/office/officeart/2005/8/layout/list1"/>
    <dgm:cxn modelId="{0F65B866-4811-42CC-B671-09D1033FE485}" type="presParOf" srcId="{9F1170B3-58F0-4287-B35B-8A0BC2ED42E7}" destId="{F2247C04-5180-47D9-B537-D25255B03225}" srcOrd="9" destOrd="0" presId="urn:microsoft.com/office/officeart/2005/8/layout/list1"/>
    <dgm:cxn modelId="{1B6A7632-F812-4A88-9E39-F8F2AF4F4B49}" type="presParOf" srcId="{9F1170B3-58F0-4287-B35B-8A0BC2ED42E7}" destId="{49B6A37E-79AE-4739-B0D2-D7E77D787841}" srcOrd="1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303855-A5DD-44BA-B578-DBB0BBB935F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TW" altLang="en-US"/>
        </a:p>
      </dgm:t>
    </dgm:pt>
    <dgm:pt modelId="{C771683A-2786-497B-9C96-8EDA4C7A1EC4}">
      <dgm:prSet/>
      <dgm:spPr/>
      <dgm:t>
        <a:bodyPr/>
        <a:lstStyle/>
        <a:p>
          <a:pPr rtl="0"/>
          <a:r>
            <a:rPr lang="zh-TW" dirty="0" smtClean="0">
              <a:latin typeface="標楷體" pitchFamily="65" charset="-120"/>
              <a:ea typeface="標楷體" pitchFamily="65" charset="-120"/>
            </a:rPr>
            <a:t>一套授權只限安裝於一台</a:t>
          </a:r>
          <a:r>
            <a:rPr lang="en-US" dirty="0" smtClean="0">
              <a:latin typeface="標楷體" pitchFamily="65" charset="-120"/>
              <a:ea typeface="標楷體" pitchFamily="65" charset="-120"/>
            </a:rPr>
            <a:t>Server (</a:t>
          </a:r>
          <a:r>
            <a:rPr lang="zh-TW" dirty="0" smtClean="0">
              <a:latin typeface="標楷體" pitchFamily="65" charset="-120"/>
              <a:ea typeface="標楷體" pitchFamily="65" charset="-120"/>
            </a:rPr>
            <a:t>實體或虛擬環境</a:t>
          </a:r>
          <a:r>
            <a:rPr lang="en-US" dirty="0" smtClean="0">
              <a:latin typeface="標楷體" pitchFamily="65" charset="-120"/>
              <a:ea typeface="標楷體" pitchFamily="65" charset="-120"/>
            </a:rPr>
            <a:t>)</a:t>
          </a:r>
          <a:endParaRPr lang="zh-TW" dirty="0">
            <a:latin typeface="標楷體" pitchFamily="65" charset="-120"/>
            <a:ea typeface="標楷體" pitchFamily="65" charset="-120"/>
          </a:endParaRPr>
        </a:p>
      </dgm:t>
    </dgm:pt>
    <dgm:pt modelId="{E0932232-53B3-4EBD-A362-A5FF34B37930}" type="parTrans" cxnId="{28A2E2A9-AA9D-4C42-A83B-BAAB57A15AF2}">
      <dgm:prSet/>
      <dgm:spPr/>
      <dgm:t>
        <a:bodyPr/>
        <a:lstStyle/>
        <a:p>
          <a:endParaRPr lang="zh-TW" altLang="en-US"/>
        </a:p>
      </dgm:t>
    </dgm:pt>
    <dgm:pt modelId="{C599037A-5CB4-4322-B89C-74A658A652D8}" type="sibTrans" cxnId="{28A2E2A9-AA9D-4C42-A83B-BAAB57A15AF2}">
      <dgm:prSet/>
      <dgm:spPr/>
      <dgm:t>
        <a:bodyPr/>
        <a:lstStyle/>
        <a:p>
          <a:endParaRPr lang="zh-TW" altLang="en-US"/>
        </a:p>
      </dgm:t>
    </dgm:pt>
    <dgm:pt modelId="{79C82602-2CF6-42DC-9B4A-E7A46CF3190D}">
      <dgm:prSet/>
      <dgm:spPr/>
      <dgm:t>
        <a:bodyPr/>
        <a:lstStyle/>
        <a:p>
          <a:pPr rtl="0"/>
          <a:r>
            <a:rPr lang="zh-TW" dirty="0" smtClean="0">
              <a:latin typeface="標楷體" pitchFamily="65" charset="-120"/>
              <a:ea typeface="標楷體" pitchFamily="65" charset="-120"/>
            </a:rPr>
            <a:t>使用端須擁有</a:t>
          </a:r>
          <a:r>
            <a:rPr lang="en-US" dirty="0" smtClean="0">
              <a:latin typeface="標楷體" pitchFamily="65" charset="-120"/>
              <a:ea typeface="標楷體" pitchFamily="65" charset="-120"/>
            </a:rPr>
            <a:t>CAL</a:t>
          </a:r>
          <a:r>
            <a:rPr lang="zh-TW" dirty="0" smtClean="0">
              <a:latin typeface="標楷體" pitchFamily="65" charset="-120"/>
              <a:ea typeface="標楷體" pitchFamily="65" charset="-120"/>
            </a:rPr>
            <a:t>才能存取</a:t>
          </a:r>
          <a:r>
            <a:rPr lang="en-US" dirty="0" smtClean="0">
              <a:latin typeface="標楷體" pitchFamily="65" charset="-120"/>
              <a:ea typeface="標楷體" pitchFamily="65" charset="-120"/>
            </a:rPr>
            <a:t>Server (CAL</a:t>
          </a:r>
          <a:r>
            <a:rPr lang="zh-TW" altLang="en-US" dirty="0" smtClean="0">
              <a:latin typeface="標楷體" pitchFamily="65" charset="-120"/>
              <a:ea typeface="標楷體" pitchFamily="65" charset="-120"/>
            </a:rPr>
            <a:t>版本需高於或等同</a:t>
          </a:r>
          <a:r>
            <a:rPr lang="en-US" altLang="zh-TW" dirty="0" smtClean="0">
              <a:latin typeface="標楷體" pitchFamily="65" charset="-120"/>
              <a:ea typeface="標楷體" pitchFamily="65" charset="-120"/>
            </a:rPr>
            <a:t>Server</a:t>
          </a:r>
          <a:r>
            <a:rPr lang="zh-TW" dirty="0" smtClean="0">
              <a:latin typeface="標楷體" pitchFamily="65" charset="-120"/>
              <a:ea typeface="標楷體" pitchFamily="65" charset="-120"/>
            </a:rPr>
            <a:t>版本</a:t>
          </a:r>
          <a:r>
            <a:rPr lang="en-US" dirty="0" smtClean="0">
              <a:latin typeface="標楷體" pitchFamily="65" charset="-120"/>
              <a:ea typeface="標楷體" pitchFamily="65" charset="-120"/>
            </a:rPr>
            <a:t>)</a:t>
          </a:r>
          <a:endParaRPr lang="zh-TW" dirty="0">
            <a:latin typeface="標楷體" pitchFamily="65" charset="-120"/>
            <a:ea typeface="標楷體" pitchFamily="65" charset="-120"/>
          </a:endParaRPr>
        </a:p>
      </dgm:t>
    </dgm:pt>
    <dgm:pt modelId="{D3F3D159-84D2-428A-B7CE-CE491C0C7DBC}" type="parTrans" cxnId="{9F227F8A-CE1A-4E22-8E99-E615E7B2B979}">
      <dgm:prSet/>
      <dgm:spPr/>
      <dgm:t>
        <a:bodyPr/>
        <a:lstStyle/>
        <a:p>
          <a:endParaRPr lang="zh-TW" altLang="en-US"/>
        </a:p>
      </dgm:t>
    </dgm:pt>
    <dgm:pt modelId="{6C714CE9-023D-47C5-9DC4-7073FBA6A3C8}" type="sibTrans" cxnId="{9F227F8A-CE1A-4E22-8E99-E615E7B2B979}">
      <dgm:prSet/>
      <dgm:spPr/>
      <dgm:t>
        <a:bodyPr/>
        <a:lstStyle/>
        <a:p>
          <a:endParaRPr lang="zh-TW" altLang="en-US"/>
        </a:p>
      </dgm:t>
    </dgm:pt>
    <dgm:pt modelId="{8AB7B47F-162F-45F4-AA7E-5E199C9A4FFD}">
      <dgm:prSet/>
      <dgm:spPr/>
      <dgm:t>
        <a:bodyPr/>
        <a:lstStyle/>
        <a:p>
          <a:pPr rtl="0"/>
          <a:r>
            <a:rPr lang="en-US" dirty="0" smtClean="0">
              <a:latin typeface="標楷體" pitchFamily="65" charset="-120"/>
              <a:ea typeface="標楷體" pitchFamily="65" charset="-120"/>
            </a:rPr>
            <a:t>Device CAL</a:t>
          </a:r>
          <a:r>
            <a:rPr lang="zh-TW" dirty="0" smtClean="0">
              <a:latin typeface="標楷體" pitchFamily="65" charset="-120"/>
              <a:ea typeface="標楷體" pitchFamily="65" charset="-120"/>
            </a:rPr>
            <a:t>：限定裝置，不限制使用者</a:t>
          </a:r>
          <a:endParaRPr lang="zh-TW" dirty="0">
            <a:latin typeface="標楷體" pitchFamily="65" charset="-120"/>
            <a:ea typeface="標楷體" pitchFamily="65" charset="-120"/>
          </a:endParaRPr>
        </a:p>
      </dgm:t>
    </dgm:pt>
    <dgm:pt modelId="{9B9C7A16-F303-41DA-8F7E-C54F7BE1E938}" type="parTrans" cxnId="{21DDBB8C-6C0E-4B34-B792-02C057CCBBA5}">
      <dgm:prSet/>
      <dgm:spPr/>
      <dgm:t>
        <a:bodyPr/>
        <a:lstStyle/>
        <a:p>
          <a:endParaRPr lang="zh-TW" altLang="en-US"/>
        </a:p>
      </dgm:t>
    </dgm:pt>
    <dgm:pt modelId="{98CE7882-D060-4FB8-8733-0D53EEEAB386}" type="sibTrans" cxnId="{21DDBB8C-6C0E-4B34-B792-02C057CCBBA5}">
      <dgm:prSet/>
      <dgm:spPr/>
      <dgm:t>
        <a:bodyPr/>
        <a:lstStyle/>
        <a:p>
          <a:endParaRPr lang="zh-TW" altLang="en-US"/>
        </a:p>
      </dgm:t>
    </dgm:pt>
    <dgm:pt modelId="{E3BB05D9-D632-4A72-8542-9185FB79734B}">
      <dgm:prSet/>
      <dgm:spPr/>
      <dgm:t>
        <a:bodyPr/>
        <a:lstStyle/>
        <a:p>
          <a:pPr rtl="0"/>
          <a:r>
            <a:rPr lang="en-US" dirty="0" smtClean="0">
              <a:latin typeface="標楷體" pitchFamily="65" charset="-120"/>
              <a:ea typeface="標楷體" pitchFamily="65" charset="-120"/>
            </a:rPr>
            <a:t>User CAL</a:t>
          </a:r>
          <a:r>
            <a:rPr lang="zh-TW" dirty="0" smtClean="0">
              <a:latin typeface="標楷體" pitchFamily="65" charset="-120"/>
              <a:ea typeface="標楷體" pitchFamily="65" charset="-120"/>
            </a:rPr>
            <a:t>　：限定使用者，不限制裝置</a:t>
          </a:r>
          <a:endParaRPr lang="zh-TW" dirty="0">
            <a:latin typeface="標楷體" pitchFamily="65" charset="-120"/>
            <a:ea typeface="標楷體" pitchFamily="65" charset="-120"/>
          </a:endParaRPr>
        </a:p>
      </dgm:t>
    </dgm:pt>
    <dgm:pt modelId="{42F2570A-5062-4789-881F-9EFF2F325200}" type="parTrans" cxnId="{BBDF6A19-A7A7-44C5-A7D6-F056D8A84CBC}">
      <dgm:prSet/>
      <dgm:spPr/>
      <dgm:t>
        <a:bodyPr/>
        <a:lstStyle/>
        <a:p>
          <a:endParaRPr lang="zh-TW" altLang="en-US"/>
        </a:p>
      </dgm:t>
    </dgm:pt>
    <dgm:pt modelId="{9E0EDD4E-B8F0-4214-AFE0-F513E8770C7A}" type="sibTrans" cxnId="{BBDF6A19-A7A7-44C5-A7D6-F056D8A84CBC}">
      <dgm:prSet/>
      <dgm:spPr/>
      <dgm:t>
        <a:bodyPr/>
        <a:lstStyle/>
        <a:p>
          <a:endParaRPr lang="zh-TW" altLang="en-US"/>
        </a:p>
      </dgm:t>
    </dgm:pt>
    <dgm:pt modelId="{8C8A18AC-A8A9-44BF-99E9-71FF01DAD366}">
      <dgm:prSet/>
      <dgm:spPr/>
      <dgm:t>
        <a:bodyPr/>
        <a:lstStyle/>
        <a:p>
          <a:pPr rtl="0"/>
          <a:r>
            <a:rPr lang="zh-TW" dirty="0" smtClean="0">
              <a:latin typeface="標楷體" pitchFamily="65" charset="-120"/>
              <a:ea typeface="標楷體" pitchFamily="65" charset="-120"/>
            </a:rPr>
            <a:t>透過</a:t>
          </a:r>
          <a:r>
            <a:rPr lang="en-US" dirty="0" smtClean="0">
              <a:latin typeface="標楷體" pitchFamily="65" charset="-120"/>
              <a:ea typeface="標楷體" pitchFamily="65" charset="-120"/>
            </a:rPr>
            <a:t>External Connector</a:t>
          </a:r>
          <a:r>
            <a:rPr lang="zh-TW" dirty="0" smtClean="0">
              <a:latin typeface="標楷體" pitchFamily="65" charset="-120"/>
              <a:ea typeface="標楷體" pitchFamily="65" charset="-120"/>
            </a:rPr>
            <a:t>授權，可以讓無限的外部使用者存取</a:t>
          </a:r>
          <a:r>
            <a:rPr lang="en-US" dirty="0" smtClean="0">
              <a:latin typeface="標楷體" pitchFamily="65" charset="-120"/>
              <a:ea typeface="標楷體" pitchFamily="65" charset="-120"/>
            </a:rPr>
            <a:t>Server</a:t>
          </a:r>
          <a:r>
            <a:rPr lang="zh-TW" dirty="0" smtClean="0">
              <a:latin typeface="標楷體" pitchFamily="65" charset="-120"/>
              <a:ea typeface="標楷體" pitchFamily="65" charset="-120"/>
            </a:rPr>
            <a:t>，外部使用者定義如下：</a:t>
          </a:r>
          <a:endParaRPr lang="zh-TW" dirty="0">
            <a:latin typeface="標楷體" pitchFamily="65" charset="-120"/>
            <a:ea typeface="標楷體" pitchFamily="65" charset="-120"/>
          </a:endParaRPr>
        </a:p>
      </dgm:t>
    </dgm:pt>
    <dgm:pt modelId="{E3189EBC-AF4A-4D12-AC57-53CF07D3B40B}" type="parTrans" cxnId="{E95EBCDB-DF9A-4170-8846-C381ABE74B1D}">
      <dgm:prSet/>
      <dgm:spPr/>
      <dgm:t>
        <a:bodyPr/>
        <a:lstStyle/>
        <a:p>
          <a:endParaRPr lang="zh-TW" altLang="en-US"/>
        </a:p>
      </dgm:t>
    </dgm:pt>
    <dgm:pt modelId="{533A3AB3-F36C-45A4-9A45-0C054E43618F}" type="sibTrans" cxnId="{E95EBCDB-DF9A-4170-8846-C381ABE74B1D}">
      <dgm:prSet/>
      <dgm:spPr/>
      <dgm:t>
        <a:bodyPr/>
        <a:lstStyle/>
        <a:p>
          <a:endParaRPr lang="zh-TW" altLang="en-US"/>
        </a:p>
      </dgm:t>
    </dgm:pt>
    <dgm:pt modelId="{47FF2FDB-4BF0-4658-B069-5D1D4479BECF}">
      <dgm:prSet/>
      <dgm:spPr/>
      <dgm:t>
        <a:bodyPr/>
        <a:lstStyle/>
        <a:p>
          <a:pPr rtl="0"/>
          <a:r>
            <a:rPr lang="zh-TW" dirty="0" smtClean="0">
              <a:latin typeface="標楷體" pitchFamily="65" charset="-120"/>
              <a:ea typeface="標楷體" pitchFamily="65" charset="-120"/>
            </a:rPr>
            <a:t>非公司及關係企業員工</a:t>
          </a:r>
          <a:endParaRPr lang="zh-TW" dirty="0">
            <a:latin typeface="標楷體" pitchFamily="65" charset="-120"/>
            <a:ea typeface="標楷體" pitchFamily="65" charset="-120"/>
          </a:endParaRPr>
        </a:p>
      </dgm:t>
    </dgm:pt>
    <dgm:pt modelId="{CD4E0AF2-0B89-484D-86A7-892166FDEE5F}" type="parTrans" cxnId="{4739B7A7-A6A6-4F81-9BE7-6CB0A88F171A}">
      <dgm:prSet/>
      <dgm:spPr/>
      <dgm:t>
        <a:bodyPr/>
        <a:lstStyle/>
        <a:p>
          <a:endParaRPr lang="zh-TW" altLang="en-US"/>
        </a:p>
      </dgm:t>
    </dgm:pt>
    <dgm:pt modelId="{BDE82E43-331F-485F-88B1-CEB2C6994C39}" type="sibTrans" cxnId="{4739B7A7-A6A6-4F81-9BE7-6CB0A88F171A}">
      <dgm:prSet/>
      <dgm:spPr/>
      <dgm:t>
        <a:bodyPr/>
        <a:lstStyle/>
        <a:p>
          <a:endParaRPr lang="zh-TW" altLang="en-US"/>
        </a:p>
      </dgm:t>
    </dgm:pt>
    <dgm:pt modelId="{14E467D4-55A1-4DD7-A4AB-EE554A7B185B}">
      <dgm:prSet/>
      <dgm:spPr/>
      <dgm:t>
        <a:bodyPr/>
        <a:lstStyle/>
        <a:p>
          <a:pPr rtl="0"/>
          <a:r>
            <a:rPr lang="zh-TW" dirty="0" smtClean="0">
              <a:latin typeface="標楷體" pitchFamily="65" charset="-120"/>
              <a:ea typeface="標楷體" pitchFamily="65" charset="-120"/>
            </a:rPr>
            <a:t>非公司及關係企業內部約聘人員或代理人</a:t>
          </a:r>
          <a:endParaRPr kumimoji="1" lang="zh-TW" dirty="0">
            <a:latin typeface="標楷體" pitchFamily="65" charset="-120"/>
            <a:ea typeface="標楷體" pitchFamily="65" charset="-120"/>
          </a:endParaRPr>
        </a:p>
      </dgm:t>
    </dgm:pt>
    <dgm:pt modelId="{183487CE-629E-436F-B495-6DC7A963FC5D}" type="parTrans" cxnId="{922B0299-B1D7-4EF0-BCBC-B2195A4019C4}">
      <dgm:prSet/>
      <dgm:spPr/>
      <dgm:t>
        <a:bodyPr/>
        <a:lstStyle/>
        <a:p>
          <a:endParaRPr lang="zh-TW" altLang="en-US"/>
        </a:p>
      </dgm:t>
    </dgm:pt>
    <dgm:pt modelId="{B96364CF-EF3C-4BB1-89A2-2BEB2B2EAF30}" type="sibTrans" cxnId="{922B0299-B1D7-4EF0-BCBC-B2195A4019C4}">
      <dgm:prSet/>
      <dgm:spPr/>
      <dgm:t>
        <a:bodyPr/>
        <a:lstStyle/>
        <a:p>
          <a:endParaRPr lang="zh-TW" altLang="en-US"/>
        </a:p>
      </dgm:t>
    </dgm:pt>
    <dgm:pt modelId="{3C47B4A3-C38D-4E65-AC0A-AC04870E18E2}">
      <dgm:prSet/>
      <dgm:spPr/>
      <dgm:t>
        <a:bodyPr/>
        <a:lstStyle/>
        <a:p>
          <a:pPr rtl="0"/>
          <a:r>
            <a:rPr lang="zh-TW" dirty="0" smtClean="0">
              <a:latin typeface="標楷體" pitchFamily="65" charset="-120"/>
              <a:ea typeface="標楷體" pitchFamily="65" charset="-120"/>
            </a:rPr>
            <a:t>取得</a:t>
          </a:r>
          <a:r>
            <a:rPr kumimoji="1" lang="en-US" dirty="0" smtClean="0">
              <a:latin typeface="標楷體" pitchFamily="65" charset="-120"/>
              <a:ea typeface="標楷體" pitchFamily="65" charset="-120"/>
            </a:rPr>
            <a:t>Servers / CAL</a:t>
          </a:r>
          <a:r>
            <a:rPr lang="zh-TW" dirty="0" smtClean="0">
              <a:latin typeface="標楷體" pitchFamily="65" charset="-120"/>
              <a:ea typeface="標楷體" pitchFamily="65" charset="-120"/>
            </a:rPr>
            <a:t>授權後，可使用的範圍：</a:t>
          </a:r>
          <a:endParaRPr lang="zh-TW" dirty="0">
            <a:latin typeface="標楷體" pitchFamily="65" charset="-120"/>
            <a:ea typeface="標楷體" pitchFamily="65" charset="-120"/>
          </a:endParaRPr>
        </a:p>
      </dgm:t>
    </dgm:pt>
    <dgm:pt modelId="{79E64100-8969-401D-AB0E-85AC60BB310A}" type="sibTrans" cxnId="{31084A6E-72FF-4F62-A705-404E4F257EF9}">
      <dgm:prSet/>
      <dgm:spPr/>
      <dgm:t>
        <a:bodyPr/>
        <a:lstStyle/>
        <a:p>
          <a:endParaRPr lang="zh-TW" altLang="en-US"/>
        </a:p>
      </dgm:t>
    </dgm:pt>
    <dgm:pt modelId="{DB29FD33-8E2F-463B-9474-F2F396E77094}" type="parTrans" cxnId="{31084A6E-72FF-4F62-A705-404E4F257EF9}">
      <dgm:prSet/>
      <dgm:spPr/>
      <dgm:t>
        <a:bodyPr/>
        <a:lstStyle/>
        <a:p>
          <a:endParaRPr lang="zh-TW" altLang="en-US"/>
        </a:p>
      </dgm:t>
    </dgm:pt>
    <dgm:pt modelId="{AA8EFA0C-DCAC-4DD1-A551-2973794B73E4}" type="pres">
      <dgm:prSet presAssocID="{37303855-A5DD-44BA-B578-DBB0BBB935FD}" presName="linear" presStyleCnt="0">
        <dgm:presLayoutVars>
          <dgm:animLvl val="lvl"/>
          <dgm:resizeHandles val="exact"/>
        </dgm:presLayoutVars>
      </dgm:prSet>
      <dgm:spPr/>
      <dgm:t>
        <a:bodyPr/>
        <a:lstStyle/>
        <a:p>
          <a:endParaRPr lang="zh-TW" altLang="en-US"/>
        </a:p>
      </dgm:t>
    </dgm:pt>
    <dgm:pt modelId="{3672456A-DE11-45A6-B932-E0F5C91E284D}" type="pres">
      <dgm:prSet presAssocID="{3C47B4A3-C38D-4E65-AC0A-AC04870E18E2}" presName="parentText" presStyleLbl="node1" presStyleIdx="0" presStyleCnt="1">
        <dgm:presLayoutVars>
          <dgm:chMax val="0"/>
          <dgm:bulletEnabled val="1"/>
        </dgm:presLayoutVars>
      </dgm:prSet>
      <dgm:spPr/>
      <dgm:t>
        <a:bodyPr/>
        <a:lstStyle/>
        <a:p>
          <a:endParaRPr lang="zh-TW" altLang="en-US"/>
        </a:p>
      </dgm:t>
    </dgm:pt>
    <dgm:pt modelId="{40C0C1F0-3C73-486E-939E-7261A17C53CB}" type="pres">
      <dgm:prSet presAssocID="{3C47B4A3-C38D-4E65-AC0A-AC04870E18E2}" presName="childText" presStyleLbl="revTx" presStyleIdx="0" presStyleCnt="1">
        <dgm:presLayoutVars>
          <dgm:bulletEnabled val="1"/>
        </dgm:presLayoutVars>
      </dgm:prSet>
      <dgm:spPr/>
      <dgm:t>
        <a:bodyPr/>
        <a:lstStyle/>
        <a:p>
          <a:endParaRPr lang="zh-TW" altLang="en-US"/>
        </a:p>
      </dgm:t>
    </dgm:pt>
  </dgm:ptLst>
  <dgm:cxnLst>
    <dgm:cxn modelId="{CB5D6DA4-BFAB-4B55-9939-1AD7D432A464}" type="presOf" srcId="{47FF2FDB-4BF0-4658-B069-5D1D4479BECF}" destId="{40C0C1F0-3C73-486E-939E-7261A17C53CB}" srcOrd="0" destOrd="5" presId="urn:microsoft.com/office/officeart/2005/8/layout/vList2"/>
    <dgm:cxn modelId="{31084A6E-72FF-4F62-A705-404E4F257EF9}" srcId="{37303855-A5DD-44BA-B578-DBB0BBB935FD}" destId="{3C47B4A3-C38D-4E65-AC0A-AC04870E18E2}" srcOrd="0" destOrd="0" parTransId="{DB29FD33-8E2F-463B-9474-F2F396E77094}" sibTransId="{79E64100-8969-401D-AB0E-85AC60BB310A}"/>
    <dgm:cxn modelId="{922B0299-B1D7-4EF0-BCBC-B2195A4019C4}" srcId="{8C8A18AC-A8A9-44BF-99E9-71FF01DAD366}" destId="{14E467D4-55A1-4DD7-A4AB-EE554A7B185B}" srcOrd="1" destOrd="0" parTransId="{183487CE-629E-436F-B495-6DC7A963FC5D}" sibTransId="{B96364CF-EF3C-4BB1-89A2-2BEB2B2EAF30}"/>
    <dgm:cxn modelId="{A968F34D-1F9F-4E6B-93D3-31DF0A930022}" type="presOf" srcId="{37303855-A5DD-44BA-B578-DBB0BBB935FD}" destId="{AA8EFA0C-DCAC-4DD1-A551-2973794B73E4}" srcOrd="0" destOrd="0" presId="urn:microsoft.com/office/officeart/2005/8/layout/vList2"/>
    <dgm:cxn modelId="{28A2E2A9-AA9D-4C42-A83B-BAAB57A15AF2}" srcId="{3C47B4A3-C38D-4E65-AC0A-AC04870E18E2}" destId="{C771683A-2786-497B-9C96-8EDA4C7A1EC4}" srcOrd="0" destOrd="0" parTransId="{E0932232-53B3-4EBD-A362-A5FF34B37930}" sibTransId="{C599037A-5CB4-4322-B89C-74A658A652D8}"/>
    <dgm:cxn modelId="{75E14DB2-531B-476C-82D2-2154C8158B6D}" type="presOf" srcId="{C771683A-2786-497B-9C96-8EDA4C7A1EC4}" destId="{40C0C1F0-3C73-486E-939E-7261A17C53CB}" srcOrd="0" destOrd="0" presId="urn:microsoft.com/office/officeart/2005/8/layout/vList2"/>
    <dgm:cxn modelId="{E95EBCDB-DF9A-4170-8846-C381ABE74B1D}" srcId="{3C47B4A3-C38D-4E65-AC0A-AC04870E18E2}" destId="{8C8A18AC-A8A9-44BF-99E9-71FF01DAD366}" srcOrd="2" destOrd="0" parTransId="{E3189EBC-AF4A-4D12-AC57-53CF07D3B40B}" sibTransId="{533A3AB3-F36C-45A4-9A45-0C054E43618F}"/>
    <dgm:cxn modelId="{29D54DE2-9172-408C-954C-3482B738982E}" type="presOf" srcId="{8C8A18AC-A8A9-44BF-99E9-71FF01DAD366}" destId="{40C0C1F0-3C73-486E-939E-7261A17C53CB}" srcOrd="0" destOrd="4" presId="urn:microsoft.com/office/officeart/2005/8/layout/vList2"/>
    <dgm:cxn modelId="{04DC024E-20D7-48C6-87FC-6E0BC652BA0E}" type="presOf" srcId="{14E467D4-55A1-4DD7-A4AB-EE554A7B185B}" destId="{40C0C1F0-3C73-486E-939E-7261A17C53CB}" srcOrd="0" destOrd="6" presId="urn:microsoft.com/office/officeart/2005/8/layout/vList2"/>
    <dgm:cxn modelId="{ECD1A34E-8441-438C-94E7-CAF752FE0D7C}" type="presOf" srcId="{E3BB05D9-D632-4A72-8542-9185FB79734B}" destId="{40C0C1F0-3C73-486E-939E-7261A17C53CB}" srcOrd="0" destOrd="3" presId="urn:microsoft.com/office/officeart/2005/8/layout/vList2"/>
    <dgm:cxn modelId="{9F227F8A-CE1A-4E22-8E99-E615E7B2B979}" srcId="{3C47B4A3-C38D-4E65-AC0A-AC04870E18E2}" destId="{79C82602-2CF6-42DC-9B4A-E7A46CF3190D}" srcOrd="1" destOrd="0" parTransId="{D3F3D159-84D2-428A-B7CE-CE491C0C7DBC}" sibTransId="{6C714CE9-023D-47C5-9DC4-7073FBA6A3C8}"/>
    <dgm:cxn modelId="{BBDF6A19-A7A7-44C5-A7D6-F056D8A84CBC}" srcId="{79C82602-2CF6-42DC-9B4A-E7A46CF3190D}" destId="{E3BB05D9-D632-4A72-8542-9185FB79734B}" srcOrd="1" destOrd="0" parTransId="{42F2570A-5062-4789-881F-9EFF2F325200}" sibTransId="{9E0EDD4E-B8F0-4214-AFE0-F513E8770C7A}"/>
    <dgm:cxn modelId="{21DDBB8C-6C0E-4B34-B792-02C057CCBBA5}" srcId="{79C82602-2CF6-42DC-9B4A-E7A46CF3190D}" destId="{8AB7B47F-162F-45F4-AA7E-5E199C9A4FFD}" srcOrd="0" destOrd="0" parTransId="{9B9C7A16-F303-41DA-8F7E-C54F7BE1E938}" sibTransId="{98CE7882-D060-4FB8-8733-0D53EEEAB386}"/>
    <dgm:cxn modelId="{E2E755FD-6733-4C43-A513-BB4BFE58AE97}" type="presOf" srcId="{3C47B4A3-C38D-4E65-AC0A-AC04870E18E2}" destId="{3672456A-DE11-45A6-B932-E0F5C91E284D}" srcOrd="0" destOrd="0" presId="urn:microsoft.com/office/officeart/2005/8/layout/vList2"/>
    <dgm:cxn modelId="{4739B7A7-A6A6-4F81-9BE7-6CB0A88F171A}" srcId="{8C8A18AC-A8A9-44BF-99E9-71FF01DAD366}" destId="{47FF2FDB-4BF0-4658-B069-5D1D4479BECF}" srcOrd="0" destOrd="0" parTransId="{CD4E0AF2-0B89-484D-86A7-892166FDEE5F}" sibTransId="{BDE82E43-331F-485F-88B1-CEB2C6994C39}"/>
    <dgm:cxn modelId="{5629B437-D9D2-48A1-9D3F-A28817DCDFB7}" type="presOf" srcId="{79C82602-2CF6-42DC-9B4A-E7A46CF3190D}" destId="{40C0C1F0-3C73-486E-939E-7261A17C53CB}" srcOrd="0" destOrd="1" presId="urn:microsoft.com/office/officeart/2005/8/layout/vList2"/>
    <dgm:cxn modelId="{A68CE29C-DF5B-49DF-8312-03AC5E4BA827}" type="presOf" srcId="{8AB7B47F-162F-45F4-AA7E-5E199C9A4FFD}" destId="{40C0C1F0-3C73-486E-939E-7261A17C53CB}" srcOrd="0" destOrd="2" presId="urn:microsoft.com/office/officeart/2005/8/layout/vList2"/>
    <dgm:cxn modelId="{A8159B2D-8BAD-40FC-BB31-C3B15D2F3C5F}" type="presParOf" srcId="{AA8EFA0C-DCAC-4DD1-A551-2973794B73E4}" destId="{3672456A-DE11-45A6-B932-E0F5C91E284D}" srcOrd="0" destOrd="0" presId="urn:microsoft.com/office/officeart/2005/8/layout/vList2"/>
    <dgm:cxn modelId="{179B4692-0557-46F8-8397-9A7480A5E46B}" type="presParOf" srcId="{AA8EFA0C-DCAC-4DD1-A551-2973794B73E4}" destId="{40C0C1F0-3C73-486E-939E-7261A17C53CB}" srcOrd="1"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303855-A5DD-44BA-B578-DBB0BBB935F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TW" altLang="en-US"/>
        </a:p>
      </dgm:t>
    </dgm:pt>
    <dgm:pt modelId="{C771683A-2786-497B-9C96-8EDA4C7A1EC4}">
      <dgm:prSet custT="1"/>
      <dgm:spPr/>
      <dgm:t>
        <a:bodyPr/>
        <a:lstStyle/>
        <a:p>
          <a:pPr rtl="0"/>
          <a:r>
            <a:rPr kumimoji="0" lang="zh-TW" altLang="en-US" sz="2800" dirty="0" smtClean="0">
              <a:effectLst/>
              <a:latin typeface="標楷體" pitchFamily="65" charset="-120"/>
              <a:ea typeface="標楷體" pitchFamily="65" charset="-120"/>
            </a:rPr>
            <a:t>一套授權只限安裝於一個</a:t>
          </a:r>
          <a:r>
            <a:rPr kumimoji="0" lang="en-US" altLang="zh-TW" sz="2800" dirty="0" smtClean="0">
              <a:effectLst/>
              <a:latin typeface="標楷體" pitchFamily="65" charset="-120"/>
              <a:ea typeface="標楷體" pitchFamily="65" charset="-120"/>
            </a:rPr>
            <a:t>Processor(</a:t>
          </a:r>
          <a:r>
            <a:rPr kumimoji="0" lang="zh-TW" altLang="en-US" sz="2800" dirty="0" smtClean="0">
              <a:effectLst/>
              <a:latin typeface="標楷體" pitchFamily="65" charset="-120"/>
              <a:ea typeface="標楷體" pitchFamily="65" charset="-120"/>
            </a:rPr>
            <a:t>實體或虛擬</a:t>
          </a:r>
          <a:r>
            <a:rPr kumimoji="0" lang="en-US" altLang="zh-TW" sz="2800" dirty="0" smtClean="0">
              <a:effectLst/>
              <a:latin typeface="標楷體" pitchFamily="65" charset="-120"/>
              <a:ea typeface="標楷體" pitchFamily="65" charset="-120"/>
            </a:rPr>
            <a:t>)</a:t>
          </a:r>
          <a:endParaRPr lang="zh-TW" sz="2800" dirty="0">
            <a:latin typeface="標楷體" pitchFamily="65" charset="-120"/>
            <a:ea typeface="標楷體" pitchFamily="65" charset="-120"/>
          </a:endParaRPr>
        </a:p>
      </dgm:t>
    </dgm:pt>
    <dgm:pt modelId="{E0932232-53B3-4EBD-A362-A5FF34B37930}" type="parTrans" cxnId="{28A2E2A9-AA9D-4C42-A83B-BAAB57A15AF2}">
      <dgm:prSet/>
      <dgm:spPr/>
      <dgm:t>
        <a:bodyPr/>
        <a:lstStyle/>
        <a:p>
          <a:endParaRPr lang="zh-TW" altLang="en-US" sz="2800"/>
        </a:p>
      </dgm:t>
    </dgm:pt>
    <dgm:pt modelId="{C599037A-5CB4-4322-B89C-74A658A652D8}" type="sibTrans" cxnId="{28A2E2A9-AA9D-4C42-A83B-BAAB57A15AF2}">
      <dgm:prSet/>
      <dgm:spPr/>
      <dgm:t>
        <a:bodyPr/>
        <a:lstStyle/>
        <a:p>
          <a:endParaRPr lang="zh-TW" altLang="en-US" sz="2800"/>
        </a:p>
      </dgm:t>
    </dgm:pt>
    <dgm:pt modelId="{3C47B4A3-C38D-4E65-AC0A-AC04870E18E2}">
      <dgm:prSet custT="1"/>
      <dgm:spPr/>
      <dgm:t>
        <a:bodyPr/>
        <a:lstStyle/>
        <a:p>
          <a:pPr rtl="0"/>
          <a:r>
            <a:rPr kumimoji="0" lang="zh-TW" altLang="en-US" sz="2400" dirty="0" smtClean="0">
              <a:effectLst/>
              <a:latin typeface="標楷體" pitchFamily="65" charset="-120"/>
              <a:ea typeface="標楷體" pitchFamily="65" charset="-120"/>
            </a:rPr>
            <a:t>取得</a:t>
          </a:r>
          <a:r>
            <a:rPr lang="en-US" altLang="zh-TW" sz="2400" dirty="0" smtClean="0">
              <a:effectLst/>
              <a:latin typeface="標楷體" pitchFamily="65" charset="-120"/>
              <a:ea typeface="標楷體" pitchFamily="65" charset="-120"/>
            </a:rPr>
            <a:t>Servers – Per Processor</a:t>
          </a:r>
          <a:r>
            <a:rPr kumimoji="0" lang="zh-TW" altLang="en-US" sz="2400" dirty="0" smtClean="0">
              <a:effectLst/>
              <a:latin typeface="標楷體" pitchFamily="65" charset="-120"/>
              <a:ea typeface="標楷體" pitchFamily="65" charset="-120"/>
            </a:rPr>
            <a:t>授權後，可使用的範圍：</a:t>
          </a:r>
          <a:endParaRPr lang="zh-TW" sz="2400" dirty="0">
            <a:latin typeface="標楷體" pitchFamily="65" charset="-120"/>
            <a:ea typeface="標楷體" pitchFamily="65" charset="-120"/>
          </a:endParaRPr>
        </a:p>
      </dgm:t>
    </dgm:pt>
    <dgm:pt modelId="{79E64100-8969-401D-AB0E-85AC60BB310A}" type="sibTrans" cxnId="{31084A6E-72FF-4F62-A705-404E4F257EF9}">
      <dgm:prSet/>
      <dgm:spPr/>
      <dgm:t>
        <a:bodyPr/>
        <a:lstStyle/>
        <a:p>
          <a:endParaRPr lang="zh-TW" altLang="en-US" sz="2800"/>
        </a:p>
      </dgm:t>
    </dgm:pt>
    <dgm:pt modelId="{DB29FD33-8E2F-463B-9474-F2F396E77094}" type="parTrans" cxnId="{31084A6E-72FF-4F62-A705-404E4F257EF9}">
      <dgm:prSet/>
      <dgm:spPr/>
      <dgm:t>
        <a:bodyPr/>
        <a:lstStyle/>
        <a:p>
          <a:endParaRPr lang="zh-TW" altLang="en-US" sz="2800"/>
        </a:p>
      </dgm:t>
    </dgm:pt>
    <dgm:pt modelId="{838DF002-B3E9-4007-90BD-D6C29C9F02B3}">
      <dgm:prSet custT="1"/>
      <dgm:spPr/>
      <dgm:t>
        <a:bodyPr/>
        <a:lstStyle/>
        <a:p>
          <a:r>
            <a:rPr kumimoji="0" lang="zh-TW" altLang="en-US" sz="2800" dirty="0" smtClean="0">
              <a:effectLst/>
              <a:latin typeface="標楷體" pitchFamily="65" charset="-120"/>
              <a:ea typeface="標楷體" pitchFamily="65" charset="-120"/>
            </a:rPr>
            <a:t>不需</a:t>
          </a:r>
          <a:r>
            <a:rPr kumimoji="0" lang="en-US" altLang="zh-TW" sz="2800" dirty="0" smtClean="0">
              <a:effectLst/>
              <a:latin typeface="標楷體" pitchFamily="65" charset="-120"/>
              <a:ea typeface="標楷體" pitchFamily="65" charset="-120"/>
            </a:rPr>
            <a:t>CAL</a:t>
          </a:r>
          <a:r>
            <a:rPr kumimoji="0" lang="zh-TW" altLang="en-US" sz="2800" dirty="0" smtClean="0">
              <a:effectLst/>
              <a:latin typeface="標楷體" pitchFamily="65" charset="-120"/>
              <a:ea typeface="標楷體" pitchFamily="65" charset="-120"/>
            </a:rPr>
            <a:t>即可存取</a:t>
          </a:r>
          <a:r>
            <a:rPr kumimoji="0" lang="en-US" altLang="zh-TW" sz="2800" dirty="0" smtClean="0">
              <a:effectLst/>
              <a:latin typeface="標楷體" pitchFamily="65" charset="-120"/>
              <a:ea typeface="標楷體" pitchFamily="65" charset="-120"/>
            </a:rPr>
            <a:t>Server</a:t>
          </a:r>
          <a:endParaRPr lang="en-US" altLang="zh-TW" sz="2800" dirty="0" smtClean="0">
            <a:latin typeface="標楷體" pitchFamily="65" charset="-120"/>
            <a:ea typeface="標楷體" pitchFamily="65" charset="-120"/>
          </a:endParaRPr>
        </a:p>
      </dgm:t>
    </dgm:pt>
    <dgm:pt modelId="{920A9C35-B718-47DE-82AE-05D799697BFF}" type="parTrans" cxnId="{C24D8CCC-6DF5-4706-84F3-0EA51A77922F}">
      <dgm:prSet/>
      <dgm:spPr/>
      <dgm:t>
        <a:bodyPr/>
        <a:lstStyle/>
        <a:p>
          <a:endParaRPr lang="zh-TW" altLang="en-US" sz="2800"/>
        </a:p>
      </dgm:t>
    </dgm:pt>
    <dgm:pt modelId="{240C8D45-4B24-49D6-B731-9BE59A856F1D}" type="sibTrans" cxnId="{C24D8CCC-6DF5-4706-84F3-0EA51A77922F}">
      <dgm:prSet/>
      <dgm:spPr/>
      <dgm:t>
        <a:bodyPr/>
        <a:lstStyle/>
        <a:p>
          <a:endParaRPr lang="zh-TW" altLang="en-US" sz="2800"/>
        </a:p>
      </dgm:t>
    </dgm:pt>
    <dgm:pt modelId="{AA8EFA0C-DCAC-4DD1-A551-2973794B73E4}" type="pres">
      <dgm:prSet presAssocID="{37303855-A5DD-44BA-B578-DBB0BBB935FD}" presName="linear" presStyleCnt="0">
        <dgm:presLayoutVars>
          <dgm:animLvl val="lvl"/>
          <dgm:resizeHandles val="exact"/>
        </dgm:presLayoutVars>
      </dgm:prSet>
      <dgm:spPr/>
      <dgm:t>
        <a:bodyPr/>
        <a:lstStyle/>
        <a:p>
          <a:endParaRPr lang="zh-TW" altLang="en-US"/>
        </a:p>
      </dgm:t>
    </dgm:pt>
    <dgm:pt modelId="{3672456A-DE11-45A6-B932-E0F5C91E284D}" type="pres">
      <dgm:prSet presAssocID="{3C47B4A3-C38D-4E65-AC0A-AC04870E18E2}" presName="parentText" presStyleLbl="node1" presStyleIdx="0" presStyleCnt="1">
        <dgm:presLayoutVars>
          <dgm:chMax val="0"/>
          <dgm:bulletEnabled val="1"/>
        </dgm:presLayoutVars>
      </dgm:prSet>
      <dgm:spPr/>
      <dgm:t>
        <a:bodyPr/>
        <a:lstStyle/>
        <a:p>
          <a:endParaRPr lang="zh-TW" altLang="en-US"/>
        </a:p>
      </dgm:t>
    </dgm:pt>
    <dgm:pt modelId="{40C0C1F0-3C73-486E-939E-7261A17C53CB}" type="pres">
      <dgm:prSet presAssocID="{3C47B4A3-C38D-4E65-AC0A-AC04870E18E2}" presName="childText" presStyleLbl="revTx" presStyleIdx="0" presStyleCnt="1">
        <dgm:presLayoutVars>
          <dgm:bulletEnabled val="1"/>
        </dgm:presLayoutVars>
      </dgm:prSet>
      <dgm:spPr/>
      <dgm:t>
        <a:bodyPr/>
        <a:lstStyle/>
        <a:p>
          <a:endParaRPr lang="zh-TW" altLang="en-US"/>
        </a:p>
      </dgm:t>
    </dgm:pt>
  </dgm:ptLst>
  <dgm:cxnLst>
    <dgm:cxn modelId="{C24D8CCC-6DF5-4706-84F3-0EA51A77922F}" srcId="{3C47B4A3-C38D-4E65-AC0A-AC04870E18E2}" destId="{838DF002-B3E9-4007-90BD-D6C29C9F02B3}" srcOrd="1" destOrd="0" parTransId="{920A9C35-B718-47DE-82AE-05D799697BFF}" sibTransId="{240C8D45-4B24-49D6-B731-9BE59A856F1D}"/>
    <dgm:cxn modelId="{31084A6E-72FF-4F62-A705-404E4F257EF9}" srcId="{37303855-A5DD-44BA-B578-DBB0BBB935FD}" destId="{3C47B4A3-C38D-4E65-AC0A-AC04870E18E2}" srcOrd="0" destOrd="0" parTransId="{DB29FD33-8E2F-463B-9474-F2F396E77094}" sibTransId="{79E64100-8969-401D-AB0E-85AC60BB310A}"/>
    <dgm:cxn modelId="{7D81A776-71CA-4440-BA00-A9ED62184AF0}" type="presOf" srcId="{37303855-A5DD-44BA-B578-DBB0BBB935FD}" destId="{AA8EFA0C-DCAC-4DD1-A551-2973794B73E4}" srcOrd="0" destOrd="0" presId="urn:microsoft.com/office/officeart/2005/8/layout/vList2"/>
    <dgm:cxn modelId="{28A2E2A9-AA9D-4C42-A83B-BAAB57A15AF2}" srcId="{3C47B4A3-C38D-4E65-AC0A-AC04870E18E2}" destId="{C771683A-2786-497B-9C96-8EDA4C7A1EC4}" srcOrd="0" destOrd="0" parTransId="{E0932232-53B3-4EBD-A362-A5FF34B37930}" sibTransId="{C599037A-5CB4-4322-B89C-74A658A652D8}"/>
    <dgm:cxn modelId="{CFA741DD-2DAF-4503-9EE7-484A4C38FF48}" type="presOf" srcId="{C771683A-2786-497B-9C96-8EDA4C7A1EC4}" destId="{40C0C1F0-3C73-486E-939E-7261A17C53CB}" srcOrd="0" destOrd="0" presId="urn:microsoft.com/office/officeart/2005/8/layout/vList2"/>
    <dgm:cxn modelId="{AFB70827-0F6E-4BEE-9930-A46E6E91A30B}" type="presOf" srcId="{838DF002-B3E9-4007-90BD-D6C29C9F02B3}" destId="{40C0C1F0-3C73-486E-939E-7261A17C53CB}" srcOrd="0" destOrd="1" presId="urn:microsoft.com/office/officeart/2005/8/layout/vList2"/>
    <dgm:cxn modelId="{13FA15B9-BD90-42A0-BB48-FF933612729E}" type="presOf" srcId="{3C47B4A3-C38D-4E65-AC0A-AC04870E18E2}" destId="{3672456A-DE11-45A6-B932-E0F5C91E284D}" srcOrd="0" destOrd="0" presId="urn:microsoft.com/office/officeart/2005/8/layout/vList2"/>
    <dgm:cxn modelId="{BF17B364-AB32-4092-B4F1-A155E07F79CC}" type="presParOf" srcId="{AA8EFA0C-DCAC-4DD1-A551-2973794B73E4}" destId="{3672456A-DE11-45A6-B932-E0F5C91E284D}" srcOrd="0" destOrd="0" presId="urn:microsoft.com/office/officeart/2005/8/layout/vList2"/>
    <dgm:cxn modelId="{17A2C7BD-835F-4E90-9421-3BFFB688BC9D}" type="presParOf" srcId="{AA8EFA0C-DCAC-4DD1-A551-2973794B73E4}" destId="{40C0C1F0-3C73-486E-939E-7261A17C53CB}" srcOrd="1"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3689398-CB3A-4048-8F46-3D9CAB03B0EE}" type="doc">
      <dgm:prSet loTypeId="urn:microsoft.com/office/officeart/2005/8/layout/vList2" loCatId="list" qsTypeId="urn:microsoft.com/office/officeart/2005/8/quickstyle/3d2" qsCatId="3D" csTypeId="urn:microsoft.com/office/officeart/2005/8/colors/accent1_1" csCatId="accent1" phldr="1"/>
      <dgm:spPr/>
      <dgm:t>
        <a:bodyPr/>
        <a:lstStyle/>
        <a:p>
          <a:endParaRPr lang="zh-TW" altLang="en-US"/>
        </a:p>
      </dgm:t>
    </dgm:pt>
    <dgm:pt modelId="{0E0E9DB4-9DA5-4D16-84C1-22E27A09ED6D}">
      <dgm:prSet custT="1"/>
      <dgm:spPr/>
      <dgm:t>
        <a:bodyPr/>
        <a:lstStyle/>
        <a:p>
          <a:pPr rtl="0"/>
          <a:r>
            <a:rPr lang="zh-TW" sz="2400" dirty="0" smtClean="0">
              <a:latin typeface="標楷體" pitchFamily="65" charset="-120"/>
              <a:ea typeface="標楷體" pitchFamily="65" charset="-120"/>
            </a:rPr>
            <a:t>請對方提交</a:t>
          </a:r>
          <a:r>
            <a:rPr lang="en-US" sz="3200" b="1" dirty="0" smtClean="0">
              <a:latin typeface="標楷體" pitchFamily="65" charset="-120"/>
              <a:ea typeface="標楷體" pitchFamily="65" charset="-120"/>
            </a:rPr>
            <a:t>Autodesk</a:t>
          </a:r>
          <a:r>
            <a:rPr lang="zh-TW" sz="3200" b="1" dirty="0" smtClean="0">
              <a:latin typeface="標楷體" pitchFamily="65" charset="-120"/>
              <a:ea typeface="標楷體" pitchFamily="65" charset="-120"/>
            </a:rPr>
            <a:t>軟體使用證明</a:t>
          </a:r>
          <a:endParaRPr lang="zh-TW" sz="3200" b="1" dirty="0">
            <a:latin typeface="標楷體" pitchFamily="65" charset="-120"/>
            <a:ea typeface="標楷體" pitchFamily="65" charset="-120"/>
          </a:endParaRPr>
        </a:p>
      </dgm:t>
    </dgm:pt>
    <dgm:pt modelId="{49C76041-920D-4211-B4DD-2A370CAA40FA}" type="parTrans" cxnId="{6049B14C-4FDC-4C73-B013-90ECD60148BF}">
      <dgm:prSet/>
      <dgm:spPr/>
      <dgm:t>
        <a:bodyPr/>
        <a:lstStyle/>
        <a:p>
          <a:endParaRPr lang="zh-TW" altLang="en-US"/>
        </a:p>
      </dgm:t>
    </dgm:pt>
    <dgm:pt modelId="{FD6B8816-9075-4577-BBA1-514B2A01A3B0}" type="sibTrans" cxnId="{6049B14C-4FDC-4C73-B013-90ECD60148BF}">
      <dgm:prSet/>
      <dgm:spPr/>
      <dgm:t>
        <a:bodyPr/>
        <a:lstStyle/>
        <a:p>
          <a:endParaRPr lang="zh-TW" altLang="en-US"/>
        </a:p>
      </dgm:t>
    </dgm:pt>
    <dgm:pt modelId="{E6A2DBEA-2782-40DE-89EB-27FA637EB47C}">
      <dgm:prSet/>
      <dgm:spPr/>
      <dgm:t>
        <a:bodyPr/>
        <a:lstStyle/>
        <a:p>
          <a:pPr rtl="0"/>
          <a:r>
            <a:rPr lang="en-US" dirty="0" smtClean="0">
              <a:latin typeface="標楷體" pitchFamily="65" charset="-120"/>
              <a:ea typeface="標楷體" pitchFamily="65" charset="-120"/>
            </a:rPr>
            <a:t>Autodesk</a:t>
          </a:r>
          <a:r>
            <a:rPr lang="zh-TW" dirty="0" smtClean="0">
              <a:latin typeface="標楷體" pitchFamily="65" charset="-120"/>
              <a:ea typeface="標楷體" pitchFamily="65" charset="-120"/>
            </a:rPr>
            <a:t>軟體使用證明內容主要記載</a:t>
          </a:r>
          <a:endParaRPr lang="en-US" dirty="0">
            <a:latin typeface="標楷體" pitchFamily="65" charset="-120"/>
            <a:ea typeface="標楷體" pitchFamily="65" charset="-120"/>
          </a:endParaRPr>
        </a:p>
      </dgm:t>
    </dgm:pt>
    <dgm:pt modelId="{E3988CC6-B44A-43C4-A4CA-1C21EF49034F}" type="parTrans" cxnId="{F22A3F54-3D08-44CB-BF16-3B928A62FF9F}">
      <dgm:prSet/>
      <dgm:spPr/>
      <dgm:t>
        <a:bodyPr/>
        <a:lstStyle/>
        <a:p>
          <a:endParaRPr lang="zh-TW" altLang="en-US"/>
        </a:p>
      </dgm:t>
    </dgm:pt>
    <dgm:pt modelId="{738D2592-4723-43E1-A9CD-FE596F8A21D4}" type="sibTrans" cxnId="{F22A3F54-3D08-44CB-BF16-3B928A62FF9F}">
      <dgm:prSet/>
      <dgm:spPr/>
      <dgm:t>
        <a:bodyPr/>
        <a:lstStyle/>
        <a:p>
          <a:endParaRPr lang="zh-TW" altLang="en-US"/>
        </a:p>
      </dgm:t>
    </dgm:pt>
    <dgm:pt modelId="{5AE4BEB7-0153-4522-A37F-2F4E013B1B4B}">
      <dgm:prSet/>
      <dgm:spPr/>
      <dgm:t>
        <a:bodyPr/>
        <a:lstStyle/>
        <a:p>
          <a:pPr rtl="0"/>
          <a:r>
            <a:rPr lang="zh-TW" dirty="0" smtClean="0">
              <a:latin typeface="標楷體" pitchFamily="65" charset="-120"/>
              <a:ea typeface="標楷體" pitchFamily="65" charset="-120"/>
            </a:rPr>
            <a:t>使用者註冊名稱</a:t>
          </a:r>
          <a:endParaRPr lang="en-US" dirty="0">
            <a:latin typeface="標楷體" pitchFamily="65" charset="-120"/>
            <a:ea typeface="標楷體" pitchFamily="65" charset="-120"/>
          </a:endParaRPr>
        </a:p>
      </dgm:t>
    </dgm:pt>
    <dgm:pt modelId="{EF3C70E8-34D5-4006-A209-A328F730D161}" type="parTrans" cxnId="{61444B5E-3551-4C0C-9ED4-3E18CA93CC52}">
      <dgm:prSet/>
      <dgm:spPr/>
      <dgm:t>
        <a:bodyPr/>
        <a:lstStyle/>
        <a:p>
          <a:endParaRPr lang="zh-TW" altLang="en-US"/>
        </a:p>
      </dgm:t>
    </dgm:pt>
    <dgm:pt modelId="{029229E5-29BF-4463-890F-90BEF57372F3}" type="sibTrans" cxnId="{61444B5E-3551-4C0C-9ED4-3E18CA93CC52}">
      <dgm:prSet/>
      <dgm:spPr/>
      <dgm:t>
        <a:bodyPr/>
        <a:lstStyle/>
        <a:p>
          <a:endParaRPr lang="zh-TW" altLang="en-US"/>
        </a:p>
      </dgm:t>
    </dgm:pt>
    <dgm:pt modelId="{2EC3A648-B36A-46E0-8929-D2DCD06FCB9A}">
      <dgm:prSet/>
      <dgm:spPr/>
      <dgm:t>
        <a:bodyPr/>
        <a:lstStyle/>
        <a:p>
          <a:pPr rtl="0"/>
          <a:r>
            <a:rPr lang="zh-TW" dirty="0" smtClean="0">
              <a:latin typeface="標楷體" pitchFamily="65" charset="-120"/>
              <a:ea typeface="標楷體" pitchFamily="65" charset="-120"/>
            </a:rPr>
            <a:t>使用者聯絡資訊</a:t>
          </a:r>
          <a:endParaRPr lang="en-US" dirty="0">
            <a:latin typeface="標楷體" pitchFamily="65" charset="-120"/>
            <a:ea typeface="標楷體" pitchFamily="65" charset="-120"/>
          </a:endParaRPr>
        </a:p>
      </dgm:t>
    </dgm:pt>
    <dgm:pt modelId="{D320A479-66A6-4248-BA30-028C0DAE0C82}" type="parTrans" cxnId="{72E1CB11-1970-429C-9C9B-54CD72DEDEB1}">
      <dgm:prSet/>
      <dgm:spPr/>
      <dgm:t>
        <a:bodyPr/>
        <a:lstStyle/>
        <a:p>
          <a:endParaRPr lang="zh-TW" altLang="en-US"/>
        </a:p>
      </dgm:t>
    </dgm:pt>
    <dgm:pt modelId="{DD79B498-5606-4EC6-8F87-E96727B73897}" type="sibTrans" cxnId="{72E1CB11-1970-429C-9C9B-54CD72DEDEB1}">
      <dgm:prSet/>
      <dgm:spPr/>
      <dgm:t>
        <a:bodyPr/>
        <a:lstStyle/>
        <a:p>
          <a:endParaRPr lang="zh-TW" altLang="en-US"/>
        </a:p>
      </dgm:t>
    </dgm:pt>
    <dgm:pt modelId="{83C89840-ABDF-47E6-BB9D-4E69B33FD7C8}">
      <dgm:prSet/>
      <dgm:spPr/>
      <dgm:t>
        <a:bodyPr/>
        <a:lstStyle/>
        <a:p>
          <a:pPr rtl="0"/>
          <a:r>
            <a:rPr lang="zh-TW" dirty="0" smtClean="0">
              <a:latin typeface="標楷體" pitchFamily="65" charset="-120"/>
              <a:ea typeface="標楷體" pitchFamily="65" charset="-120"/>
            </a:rPr>
            <a:t>使用軟體名稱</a:t>
          </a:r>
          <a:endParaRPr lang="en-US" dirty="0">
            <a:latin typeface="標楷體" pitchFamily="65" charset="-120"/>
            <a:ea typeface="標楷體" pitchFamily="65" charset="-120"/>
          </a:endParaRPr>
        </a:p>
      </dgm:t>
    </dgm:pt>
    <dgm:pt modelId="{B3AB2723-A150-4DF9-B760-D7293E85937A}" type="parTrans" cxnId="{47379E45-CF2F-4840-BABE-9AC59CF7E685}">
      <dgm:prSet/>
      <dgm:spPr/>
      <dgm:t>
        <a:bodyPr/>
        <a:lstStyle/>
        <a:p>
          <a:endParaRPr lang="zh-TW" altLang="en-US"/>
        </a:p>
      </dgm:t>
    </dgm:pt>
    <dgm:pt modelId="{870A6B82-7F7A-46EC-9899-B70E9FEBC3D5}" type="sibTrans" cxnId="{47379E45-CF2F-4840-BABE-9AC59CF7E685}">
      <dgm:prSet/>
      <dgm:spPr/>
      <dgm:t>
        <a:bodyPr/>
        <a:lstStyle/>
        <a:p>
          <a:endParaRPr lang="zh-TW" altLang="en-US"/>
        </a:p>
      </dgm:t>
    </dgm:pt>
    <dgm:pt modelId="{8506E27A-99B4-4198-8EC2-C6C7EA149672}">
      <dgm:prSet/>
      <dgm:spPr/>
      <dgm:t>
        <a:bodyPr/>
        <a:lstStyle/>
        <a:p>
          <a:pPr rtl="0"/>
          <a:r>
            <a:rPr lang="zh-TW" dirty="0" smtClean="0">
              <a:latin typeface="標楷體" pitchFamily="65" charset="-120"/>
              <a:ea typeface="標楷體" pitchFamily="65" charset="-120"/>
            </a:rPr>
            <a:t>使用軟體版本</a:t>
          </a:r>
          <a:endParaRPr lang="zh-TW" dirty="0">
            <a:latin typeface="標楷體" pitchFamily="65" charset="-120"/>
            <a:ea typeface="標楷體" pitchFamily="65" charset="-120"/>
          </a:endParaRPr>
        </a:p>
      </dgm:t>
    </dgm:pt>
    <dgm:pt modelId="{CAFB37B9-67E7-46C3-8864-DBAE4E86E0F7}" type="parTrans" cxnId="{210F8622-D59B-4E75-8D6A-CBD91E792E39}">
      <dgm:prSet/>
      <dgm:spPr/>
      <dgm:t>
        <a:bodyPr/>
        <a:lstStyle/>
        <a:p>
          <a:endParaRPr lang="zh-TW" altLang="en-US"/>
        </a:p>
      </dgm:t>
    </dgm:pt>
    <dgm:pt modelId="{BC866F9D-0FB3-48A0-9CBF-DE2C74ECF3A8}" type="sibTrans" cxnId="{210F8622-D59B-4E75-8D6A-CBD91E792E39}">
      <dgm:prSet/>
      <dgm:spPr/>
      <dgm:t>
        <a:bodyPr/>
        <a:lstStyle/>
        <a:p>
          <a:endParaRPr lang="zh-TW" altLang="en-US"/>
        </a:p>
      </dgm:t>
    </dgm:pt>
    <dgm:pt modelId="{4FF63961-77FC-4033-90B7-BAD2829F4400}">
      <dgm:prSet/>
      <dgm:spPr/>
      <dgm:t>
        <a:bodyPr/>
        <a:lstStyle/>
        <a:p>
          <a:pPr rtl="0"/>
          <a:r>
            <a:rPr lang="zh-TW" dirty="0" smtClean="0">
              <a:latin typeface="標楷體" pitchFamily="65" charset="-120"/>
              <a:ea typeface="標楷體" pitchFamily="65" charset="-120"/>
            </a:rPr>
            <a:t>因</a:t>
          </a:r>
          <a:r>
            <a:rPr lang="en-US" dirty="0" smtClean="0">
              <a:latin typeface="標楷體" pitchFamily="65" charset="-120"/>
              <a:ea typeface="標楷體" pitchFamily="65" charset="-120"/>
            </a:rPr>
            <a:t>Autodesk</a:t>
          </a:r>
          <a:r>
            <a:rPr lang="zh-TW" dirty="0" smtClean="0">
              <a:latin typeface="標楷體" pitchFamily="65" charset="-120"/>
              <a:ea typeface="標楷體" pitchFamily="65" charset="-120"/>
            </a:rPr>
            <a:t>軟體必須完成註冊才能啟用</a:t>
          </a:r>
          <a:r>
            <a:rPr lang="en-US" dirty="0" smtClean="0">
              <a:latin typeface="標楷體" pitchFamily="65" charset="-120"/>
              <a:ea typeface="標楷體" pitchFamily="65" charset="-120"/>
            </a:rPr>
            <a:t>,</a:t>
          </a:r>
          <a:r>
            <a:rPr lang="zh-TW" dirty="0" smtClean="0">
              <a:latin typeface="標楷體" pitchFamily="65" charset="-120"/>
              <a:ea typeface="標楷體" pitchFamily="65" charset="-120"/>
            </a:rPr>
            <a:t>故完成註冊的用戶可申請“</a:t>
          </a:r>
          <a:r>
            <a:rPr lang="en-US" dirty="0" smtClean="0">
              <a:latin typeface="標楷體" pitchFamily="65" charset="-120"/>
              <a:ea typeface="標楷體" pitchFamily="65" charset="-120"/>
            </a:rPr>
            <a:t>Autodesk</a:t>
          </a:r>
          <a:r>
            <a:rPr lang="zh-TW" dirty="0" smtClean="0">
              <a:latin typeface="標楷體" pitchFamily="65" charset="-120"/>
              <a:ea typeface="標楷體" pitchFamily="65" charset="-120"/>
            </a:rPr>
            <a:t>軟體使用證明” </a:t>
          </a:r>
          <a:endParaRPr lang="zh-TW" dirty="0">
            <a:latin typeface="標楷體" pitchFamily="65" charset="-120"/>
            <a:ea typeface="標楷體" pitchFamily="65" charset="-120"/>
          </a:endParaRPr>
        </a:p>
      </dgm:t>
    </dgm:pt>
    <dgm:pt modelId="{7426F45C-2B34-4D12-9FC6-3C31C6BB6E91}" type="parTrans" cxnId="{416ACC37-E6FB-4F35-AD38-A28A0051B3F1}">
      <dgm:prSet/>
      <dgm:spPr/>
      <dgm:t>
        <a:bodyPr/>
        <a:lstStyle/>
        <a:p>
          <a:endParaRPr lang="zh-TW" altLang="en-US"/>
        </a:p>
      </dgm:t>
    </dgm:pt>
    <dgm:pt modelId="{7D2606F3-0A4E-4649-B54F-9BD462C9A16E}" type="sibTrans" cxnId="{416ACC37-E6FB-4F35-AD38-A28A0051B3F1}">
      <dgm:prSet/>
      <dgm:spPr/>
      <dgm:t>
        <a:bodyPr/>
        <a:lstStyle/>
        <a:p>
          <a:endParaRPr lang="zh-TW" altLang="en-US"/>
        </a:p>
      </dgm:t>
    </dgm:pt>
    <dgm:pt modelId="{CA132565-190F-4F6D-A870-3258403CF224}" type="pres">
      <dgm:prSet presAssocID="{43689398-CB3A-4048-8F46-3D9CAB03B0EE}" presName="linear" presStyleCnt="0">
        <dgm:presLayoutVars>
          <dgm:animLvl val="lvl"/>
          <dgm:resizeHandles val="exact"/>
        </dgm:presLayoutVars>
      </dgm:prSet>
      <dgm:spPr/>
      <dgm:t>
        <a:bodyPr/>
        <a:lstStyle/>
        <a:p>
          <a:endParaRPr lang="zh-TW" altLang="en-US"/>
        </a:p>
      </dgm:t>
    </dgm:pt>
    <dgm:pt modelId="{7B101904-9AAA-46F9-8DDD-E9A67A75D429}" type="pres">
      <dgm:prSet presAssocID="{0E0E9DB4-9DA5-4D16-84C1-22E27A09ED6D}" presName="parentText" presStyleLbl="node1" presStyleIdx="0" presStyleCnt="3" custLinFactNeighborX="-182" custLinFactNeighborY="20019">
        <dgm:presLayoutVars>
          <dgm:chMax val="0"/>
          <dgm:bulletEnabled val="1"/>
        </dgm:presLayoutVars>
      </dgm:prSet>
      <dgm:spPr/>
      <dgm:t>
        <a:bodyPr/>
        <a:lstStyle/>
        <a:p>
          <a:endParaRPr lang="zh-TW" altLang="en-US"/>
        </a:p>
      </dgm:t>
    </dgm:pt>
    <dgm:pt modelId="{9E3DCDCE-742B-478E-9ACD-32F1344F4A7F}" type="pres">
      <dgm:prSet presAssocID="{FD6B8816-9075-4577-BBA1-514B2A01A3B0}" presName="spacer" presStyleCnt="0"/>
      <dgm:spPr/>
    </dgm:pt>
    <dgm:pt modelId="{CBA12B30-1257-4116-8FA1-A0E77486589B}" type="pres">
      <dgm:prSet presAssocID="{E6A2DBEA-2782-40DE-89EB-27FA637EB47C}" presName="parentText" presStyleLbl="node1" presStyleIdx="1" presStyleCnt="3">
        <dgm:presLayoutVars>
          <dgm:chMax val="0"/>
          <dgm:bulletEnabled val="1"/>
        </dgm:presLayoutVars>
      </dgm:prSet>
      <dgm:spPr/>
      <dgm:t>
        <a:bodyPr/>
        <a:lstStyle/>
        <a:p>
          <a:endParaRPr lang="zh-TW" altLang="en-US"/>
        </a:p>
      </dgm:t>
    </dgm:pt>
    <dgm:pt modelId="{1941D2FC-FE70-4A5E-8723-3BFB8DFB61BC}" type="pres">
      <dgm:prSet presAssocID="{E6A2DBEA-2782-40DE-89EB-27FA637EB47C}" presName="childText" presStyleLbl="revTx" presStyleIdx="0" presStyleCnt="1">
        <dgm:presLayoutVars>
          <dgm:bulletEnabled val="1"/>
        </dgm:presLayoutVars>
      </dgm:prSet>
      <dgm:spPr/>
      <dgm:t>
        <a:bodyPr/>
        <a:lstStyle/>
        <a:p>
          <a:endParaRPr lang="zh-TW" altLang="en-US"/>
        </a:p>
      </dgm:t>
    </dgm:pt>
    <dgm:pt modelId="{F6D068D6-9FF4-4335-8295-A6E4B17BAFC0}" type="pres">
      <dgm:prSet presAssocID="{4FF63961-77FC-4033-90B7-BAD2829F4400}" presName="parentText" presStyleLbl="node1" presStyleIdx="2" presStyleCnt="3">
        <dgm:presLayoutVars>
          <dgm:chMax val="0"/>
          <dgm:bulletEnabled val="1"/>
        </dgm:presLayoutVars>
      </dgm:prSet>
      <dgm:spPr/>
      <dgm:t>
        <a:bodyPr/>
        <a:lstStyle/>
        <a:p>
          <a:endParaRPr lang="zh-TW" altLang="en-US"/>
        </a:p>
      </dgm:t>
    </dgm:pt>
  </dgm:ptLst>
  <dgm:cxnLst>
    <dgm:cxn modelId="{72E1CB11-1970-429C-9C9B-54CD72DEDEB1}" srcId="{E6A2DBEA-2782-40DE-89EB-27FA637EB47C}" destId="{2EC3A648-B36A-46E0-8929-D2DCD06FCB9A}" srcOrd="1" destOrd="0" parTransId="{D320A479-66A6-4248-BA30-028C0DAE0C82}" sibTransId="{DD79B498-5606-4EC6-8F87-E96727B73897}"/>
    <dgm:cxn modelId="{886406C4-E40E-4952-9E62-34DB0D91C05E}" type="presOf" srcId="{4FF63961-77FC-4033-90B7-BAD2829F4400}" destId="{F6D068D6-9FF4-4335-8295-A6E4B17BAFC0}" srcOrd="0" destOrd="0" presId="urn:microsoft.com/office/officeart/2005/8/layout/vList2"/>
    <dgm:cxn modelId="{CF781BF7-15DA-4C19-A7F8-A5087DDC5618}" type="presOf" srcId="{43689398-CB3A-4048-8F46-3D9CAB03B0EE}" destId="{CA132565-190F-4F6D-A870-3258403CF224}" srcOrd="0" destOrd="0" presId="urn:microsoft.com/office/officeart/2005/8/layout/vList2"/>
    <dgm:cxn modelId="{7053D88D-E436-450F-9B36-3599362F19C8}" type="presOf" srcId="{8506E27A-99B4-4198-8EC2-C6C7EA149672}" destId="{1941D2FC-FE70-4A5E-8723-3BFB8DFB61BC}" srcOrd="0" destOrd="3" presId="urn:microsoft.com/office/officeart/2005/8/layout/vList2"/>
    <dgm:cxn modelId="{61444B5E-3551-4C0C-9ED4-3E18CA93CC52}" srcId="{E6A2DBEA-2782-40DE-89EB-27FA637EB47C}" destId="{5AE4BEB7-0153-4522-A37F-2F4E013B1B4B}" srcOrd="0" destOrd="0" parTransId="{EF3C70E8-34D5-4006-A209-A328F730D161}" sibTransId="{029229E5-29BF-4463-890F-90BEF57372F3}"/>
    <dgm:cxn modelId="{F22A3F54-3D08-44CB-BF16-3B928A62FF9F}" srcId="{43689398-CB3A-4048-8F46-3D9CAB03B0EE}" destId="{E6A2DBEA-2782-40DE-89EB-27FA637EB47C}" srcOrd="1" destOrd="0" parTransId="{E3988CC6-B44A-43C4-A4CA-1C21EF49034F}" sibTransId="{738D2592-4723-43E1-A9CD-FE596F8A21D4}"/>
    <dgm:cxn modelId="{E5BA7E37-0839-4429-BA36-533E9FC2E2A3}" type="presOf" srcId="{0E0E9DB4-9DA5-4D16-84C1-22E27A09ED6D}" destId="{7B101904-9AAA-46F9-8DDD-E9A67A75D429}" srcOrd="0" destOrd="0" presId="urn:microsoft.com/office/officeart/2005/8/layout/vList2"/>
    <dgm:cxn modelId="{47379E45-CF2F-4840-BABE-9AC59CF7E685}" srcId="{E6A2DBEA-2782-40DE-89EB-27FA637EB47C}" destId="{83C89840-ABDF-47E6-BB9D-4E69B33FD7C8}" srcOrd="2" destOrd="0" parTransId="{B3AB2723-A150-4DF9-B760-D7293E85937A}" sibTransId="{870A6B82-7F7A-46EC-9899-B70E9FEBC3D5}"/>
    <dgm:cxn modelId="{BAEB20E7-6085-4A52-B298-D1B730217E62}" type="presOf" srcId="{E6A2DBEA-2782-40DE-89EB-27FA637EB47C}" destId="{CBA12B30-1257-4116-8FA1-A0E77486589B}" srcOrd="0" destOrd="0" presId="urn:microsoft.com/office/officeart/2005/8/layout/vList2"/>
    <dgm:cxn modelId="{53C53F2A-EEB0-4249-B27E-53D39396728F}" type="presOf" srcId="{83C89840-ABDF-47E6-BB9D-4E69B33FD7C8}" destId="{1941D2FC-FE70-4A5E-8723-3BFB8DFB61BC}" srcOrd="0" destOrd="2" presId="urn:microsoft.com/office/officeart/2005/8/layout/vList2"/>
    <dgm:cxn modelId="{210F8622-D59B-4E75-8D6A-CBD91E792E39}" srcId="{E6A2DBEA-2782-40DE-89EB-27FA637EB47C}" destId="{8506E27A-99B4-4198-8EC2-C6C7EA149672}" srcOrd="3" destOrd="0" parTransId="{CAFB37B9-67E7-46C3-8864-DBAE4E86E0F7}" sibTransId="{BC866F9D-0FB3-48A0-9CBF-DE2C74ECF3A8}"/>
    <dgm:cxn modelId="{6049B14C-4FDC-4C73-B013-90ECD60148BF}" srcId="{43689398-CB3A-4048-8F46-3D9CAB03B0EE}" destId="{0E0E9DB4-9DA5-4D16-84C1-22E27A09ED6D}" srcOrd="0" destOrd="0" parTransId="{49C76041-920D-4211-B4DD-2A370CAA40FA}" sibTransId="{FD6B8816-9075-4577-BBA1-514B2A01A3B0}"/>
    <dgm:cxn modelId="{35524D7C-E904-4E83-8C64-BD814DDA727A}" type="presOf" srcId="{2EC3A648-B36A-46E0-8929-D2DCD06FCB9A}" destId="{1941D2FC-FE70-4A5E-8723-3BFB8DFB61BC}" srcOrd="0" destOrd="1" presId="urn:microsoft.com/office/officeart/2005/8/layout/vList2"/>
    <dgm:cxn modelId="{416ACC37-E6FB-4F35-AD38-A28A0051B3F1}" srcId="{43689398-CB3A-4048-8F46-3D9CAB03B0EE}" destId="{4FF63961-77FC-4033-90B7-BAD2829F4400}" srcOrd="2" destOrd="0" parTransId="{7426F45C-2B34-4D12-9FC6-3C31C6BB6E91}" sibTransId="{7D2606F3-0A4E-4649-B54F-9BD462C9A16E}"/>
    <dgm:cxn modelId="{4649C2B5-AC45-466F-BD5C-9FD3C7B8CDDD}" type="presOf" srcId="{5AE4BEB7-0153-4522-A37F-2F4E013B1B4B}" destId="{1941D2FC-FE70-4A5E-8723-3BFB8DFB61BC}" srcOrd="0" destOrd="0" presId="urn:microsoft.com/office/officeart/2005/8/layout/vList2"/>
    <dgm:cxn modelId="{7A7F8002-D360-4CD7-8AFD-6C98FB8CC752}" type="presParOf" srcId="{CA132565-190F-4F6D-A870-3258403CF224}" destId="{7B101904-9AAA-46F9-8DDD-E9A67A75D429}" srcOrd="0" destOrd="0" presId="urn:microsoft.com/office/officeart/2005/8/layout/vList2"/>
    <dgm:cxn modelId="{86DC832E-2310-4505-9C0F-2A56EC73D1E7}" type="presParOf" srcId="{CA132565-190F-4F6D-A870-3258403CF224}" destId="{9E3DCDCE-742B-478E-9ACD-32F1344F4A7F}" srcOrd="1" destOrd="0" presId="urn:microsoft.com/office/officeart/2005/8/layout/vList2"/>
    <dgm:cxn modelId="{545483A8-D02C-43B9-8E65-585EA587F3A0}" type="presParOf" srcId="{CA132565-190F-4F6D-A870-3258403CF224}" destId="{CBA12B30-1257-4116-8FA1-A0E77486589B}" srcOrd="2" destOrd="0" presId="urn:microsoft.com/office/officeart/2005/8/layout/vList2"/>
    <dgm:cxn modelId="{9B67095A-BF6B-4588-A2BA-22AEFAF0EED8}" type="presParOf" srcId="{CA132565-190F-4F6D-A870-3258403CF224}" destId="{1941D2FC-FE70-4A5E-8723-3BFB8DFB61BC}" srcOrd="3" destOrd="0" presId="urn:microsoft.com/office/officeart/2005/8/layout/vList2"/>
    <dgm:cxn modelId="{1970FE37-2FAC-4CEC-A92F-59CE8D4A023A}" type="presParOf" srcId="{CA132565-190F-4F6D-A870-3258403CF224}" destId="{F6D068D6-9FF4-4335-8295-A6E4B17BAFC0}"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57DF2D3-F4F4-492C-8D2A-92DD8F56F170}"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zh-TW" altLang="en-US"/>
        </a:p>
      </dgm:t>
    </dgm:pt>
    <dgm:pt modelId="{9D4E7B51-4943-4737-ADF0-F368AC81F39D}">
      <dgm:prSet/>
      <dgm:spPr/>
      <dgm:t>
        <a:bodyPr/>
        <a:lstStyle/>
        <a:p>
          <a:pPr rtl="0"/>
          <a:r>
            <a:rPr lang="zh-TW" dirty="0" smtClean="0">
              <a:latin typeface="標楷體" pitchFamily="65" charset="-120"/>
              <a:ea typeface="標楷體" pitchFamily="65" charset="-120"/>
            </a:rPr>
            <a:t>「關於 </a:t>
          </a:r>
          <a:r>
            <a:rPr lang="en-US" dirty="0" smtClean="0">
              <a:latin typeface="標楷體" pitchFamily="65" charset="-120"/>
              <a:ea typeface="標楷體" pitchFamily="65" charset="-120"/>
            </a:rPr>
            <a:t>AutoCAD</a:t>
          </a:r>
          <a:r>
            <a:rPr lang="zh-TW" dirty="0" smtClean="0">
              <a:latin typeface="標楷體" pitchFamily="65" charset="-120"/>
              <a:ea typeface="標楷體" pitchFamily="65" charset="-120"/>
            </a:rPr>
            <a:t>」 的對話框上會顯示安裝時輸入的註冊訊息，如授權給</a:t>
          </a:r>
          <a:endParaRPr lang="en-US" dirty="0">
            <a:latin typeface="標楷體" pitchFamily="65" charset="-120"/>
            <a:ea typeface="標楷體" pitchFamily="65" charset="-120"/>
          </a:endParaRPr>
        </a:p>
      </dgm:t>
    </dgm:pt>
    <dgm:pt modelId="{C4130D84-E272-402F-BE87-C78F4C441DB6}" type="parTrans" cxnId="{63BDF52D-CCAB-4E2E-99F3-60099CD04454}">
      <dgm:prSet/>
      <dgm:spPr/>
      <dgm:t>
        <a:bodyPr/>
        <a:lstStyle/>
        <a:p>
          <a:endParaRPr lang="zh-TW" altLang="en-US"/>
        </a:p>
      </dgm:t>
    </dgm:pt>
    <dgm:pt modelId="{1EF6F0C2-88E4-4C90-B370-A8BB425B96B8}" type="sibTrans" cxnId="{63BDF52D-CCAB-4E2E-99F3-60099CD04454}">
      <dgm:prSet/>
      <dgm:spPr/>
      <dgm:t>
        <a:bodyPr/>
        <a:lstStyle/>
        <a:p>
          <a:endParaRPr lang="zh-TW" altLang="en-US"/>
        </a:p>
      </dgm:t>
    </dgm:pt>
    <dgm:pt modelId="{F73B6735-6C24-455D-B3FC-644D8041D829}">
      <dgm:prSet/>
      <dgm:spPr/>
      <dgm:t>
        <a:bodyPr/>
        <a:lstStyle/>
        <a:p>
          <a:pPr rtl="0"/>
          <a:r>
            <a:rPr lang="zh-TW" dirty="0" smtClean="0">
              <a:latin typeface="標楷體" pitchFamily="65" charset="-120"/>
              <a:ea typeface="標楷體" pitchFamily="65" charset="-120"/>
            </a:rPr>
            <a:t>序號：可由此確認產品序號</a:t>
          </a:r>
          <a:r>
            <a:rPr lang="en-US" dirty="0" smtClean="0">
              <a:latin typeface="標楷體" pitchFamily="65" charset="-120"/>
              <a:ea typeface="標楷體" pitchFamily="65" charset="-120"/>
            </a:rPr>
            <a:t>( </a:t>
          </a:r>
          <a:r>
            <a:rPr lang="zh-TW" dirty="0" smtClean="0">
              <a:latin typeface="標楷體" pitchFamily="65" charset="-120"/>
              <a:ea typeface="標楷體" pitchFamily="65" charset="-120"/>
            </a:rPr>
            <a:t>此序號與軟體彩盒上的序號應屬一致 </a:t>
          </a:r>
          <a:r>
            <a:rPr lang="en-US" dirty="0" smtClean="0">
              <a:latin typeface="標楷體" pitchFamily="65" charset="-120"/>
              <a:ea typeface="標楷體" pitchFamily="65" charset="-120"/>
            </a:rPr>
            <a:t>)</a:t>
          </a:r>
          <a:endParaRPr lang="zh-TW" dirty="0">
            <a:latin typeface="標楷體" pitchFamily="65" charset="-120"/>
            <a:ea typeface="標楷體" pitchFamily="65" charset="-120"/>
          </a:endParaRPr>
        </a:p>
      </dgm:t>
    </dgm:pt>
    <dgm:pt modelId="{4BEFCE8E-D48A-4019-A6C1-C3060CD70233}" type="parTrans" cxnId="{303F18A5-C76E-4737-9F5E-F162A40951B7}">
      <dgm:prSet/>
      <dgm:spPr/>
      <dgm:t>
        <a:bodyPr/>
        <a:lstStyle/>
        <a:p>
          <a:endParaRPr lang="zh-TW" altLang="en-US"/>
        </a:p>
      </dgm:t>
    </dgm:pt>
    <dgm:pt modelId="{A8A2AD71-DCA8-4134-8200-B8CD6DF022D5}" type="sibTrans" cxnId="{303F18A5-C76E-4737-9F5E-F162A40951B7}">
      <dgm:prSet/>
      <dgm:spPr/>
      <dgm:t>
        <a:bodyPr/>
        <a:lstStyle/>
        <a:p>
          <a:endParaRPr lang="zh-TW" altLang="en-US"/>
        </a:p>
      </dgm:t>
    </dgm:pt>
    <dgm:pt modelId="{B3C5BAE1-A4A8-4C8E-A027-7FC7D71DE0EC}">
      <dgm:prSet/>
      <dgm:spPr/>
      <dgm:t>
        <a:bodyPr/>
        <a:lstStyle/>
        <a:p>
          <a:pPr rtl="0"/>
          <a:r>
            <a:rPr lang="zh-TW" dirty="0" smtClean="0">
              <a:latin typeface="標楷體" pitchFamily="65" charset="-120"/>
              <a:ea typeface="標楷體" pitchFamily="65" charset="-120"/>
            </a:rPr>
            <a:t>您可以進一步再按下「產品資訊」得到更完整訊息。</a:t>
          </a:r>
          <a:endParaRPr lang="zh-TW" dirty="0">
            <a:latin typeface="標楷體" pitchFamily="65" charset="-120"/>
            <a:ea typeface="標楷體" pitchFamily="65" charset="-120"/>
          </a:endParaRPr>
        </a:p>
      </dgm:t>
    </dgm:pt>
    <dgm:pt modelId="{D8F4B4CB-66AE-464F-BDC2-C315CA2CC3EE}" type="parTrans" cxnId="{7008440B-9BBF-4CEE-865C-3CD61B8A4F32}">
      <dgm:prSet/>
      <dgm:spPr/>
      <dgm:t>
        <a:bodyPr/>
        <a:lstStyle/>
        <a:p>
          <a:endParaRPr lang="zh-TW" altLang="en-US"/>
        </a:p>
      </dgm:t>
    </dgm:pt>
    <dgm:pt modelId="{65CCF469-E310-4B67-9D6E-811690642A54}" type="sibTrans" cxnId="{7008440B-9BBF-4CEE-865C-3CD61B8A4F32}">
      <dgm:prSet/>
      <dgm:spPr/>
      <dgm:t>
        <a:bodyPr/>
        <a:lstStyle/>
        <a:p>
          <a:endParaRPr lang="zh-TW" altLang="en-US"/>
        </a:p>
      </dgm:t>
    </dgm:pt>
    <dgm:pt modelId="{0CEBD857-03C0-4272-BEE2-08AFD6792FF3}" type="pres">
      <dgm:prSet presAssocID="{257DF2D3-F4F4-492C-8D2A-92DD8F56F170}" presName="linear" presStyleCnt="0">
        <dgm:presLayoutVars>
          <dgm:animLvl val="lvl"/>
          <dgm:resizeHandles val="exact"/>
        </dgm:presLayoutVars>
      </dgm:prSet>
      <dgm:spPr/>
      <dgm:t>
        <a:bodyPr/>
        <a:lstStyle/>
        <a:p>
          <a:endParaRPr lang="zh-TW" altLang="en-US"/>
        </a:p>
      </dgm:t>
    </dgm:pt>
    <dgm:pt modelId="{34070158-4B0A-4A76-BCF3-563B530117F0}" type="pres">
      <dgm:prSet presAssocID="{9D4E7B51-4943-4737-ADF0-F368AC81F39D}" presName="parentText" presStyleLbl="node1" presStyleIdx="0" presStyleCnt="3">
        <dgm:presLayoutVars>
          <dgm:chMax val="0"/>
          <dgm:bulletEnabled val="1"/>
        </dgm:presLayoutVars>
      </dgm:prSet>
      <dgm:spPr/>
      <dgm:t>
        <a:bodyPr/>
        <a:lstStyle/>
        <a:p>
          <a:endParaRPr lang="zh-TW" altLang="en-US"/>
        </a:p>
      </dgm:t>
    </dgm:pt>
    <dgm:pt modelId="{2D95DDA0-A6A4-498D-8C3A-B060D0D3C3F1}" type="pres">
      <dgm:prSet presAssocID="{1EF6F0C2-88E4-4C90-B370-A8BB425B96B8}" presName="spacer" presStyleCnt="0"/>
      <dgm:spPr/>
    </dgm:pt>
    <dgm:pt modelId="{48F0FDF1-0ED5-4BBE-A0C4-8E7C6F1E3585}" type="pres">
      <dgm:prSet presAssocID="{F73B6735-6C24-455D-B3FC-644D8041D829}" presName="parentText" presStyleLbl="node1" presStyleIdx="1" presStyleCnt="3">
        <dgm:presLayoutVars>
          <dgm:chMax val="0"/>
          <dgm:bulletEnabled val="1"/>
        </dgm:presLayoutVars>
      </dgm:prSet>
      <dgm:spPr/>
      <dgm:t>
        <a:bodyPr/>
        <a:lstStyle/>
        <a:p>
          <a:endParaRPr lang="zh-TW" altLang="en-US"/>
        </a:p>
      </dgm:t>
    </dgm:pt>
    <dgm:pt modelId="{30B22069-FB3B-4FC3-A025-B52963B87516}" type="pres">
      <dgm:prSet presAssocID="{A8A2AD71-DCA8-4134-8200-B8CD6DF022D5}" presName="spacer" presStyleCnt="0"/>
      <dgm:spPr/>
    </dgm:pt>
    <dgm:pt modelId="{DF31D370-BF80-4FD0-8828-8FE49CEF2CDC}" type="pres">
      <dgm:prSet presAssocID="{B3C5BAE1-A4A8-4C8E-A027-7FC7D71DE0EC}" presName="parentText" presStyleLbl="node1" presStyleIdx="2" presStyleCnt="3" custLinFactY="-879" custLinFactNeighborX="-2004" custLinFactNeighborY="-100000">
        <dgm:presLayoutVars>
          <dgm:chMax val="0"/>
          <dgm:bulletEnabled val="1"/>
        </dgm:presLayoutVars>
      </dgm:prSet>
      <dgm:spPr/>
      <dgm:t>
        <a:bodyPr/>
        <a:lstStyle/>
        <a:p>
          <a:endParaRPr lang="zh-TW" altLang="en-US"/>
        </a:p>
      </dgm:t>
    </dgm:pt>
  </dgm:ptLst>
  <dgm:cxnLst>
    <dgm:cxn modelId="{9C40CC34-7476-4C67-9170-AF78A21F24D4}" type="presOf" srcId="{B3C5BAE1-A4A8-4C8E-A027-7FC7D71DE0EC}" destId="{DF31D370-BF80-4FD0-8828-8FE49CEF2CDC}" srcOrd="0" destOrd="0" presId="urn:microsoft.com/office/officeart/2005/8/layout/vList2"/>
    <dgm:cxn modelId="{63BDF52D-CCAB-4E2E-99F3-60099CD04454}" srcId="{257DF2D3-F4F4-492C-8D2A-92DD8F56F170}" destId="{9D4E7B51-4943-4737-ADF0-F368AC81F39D}" srcOrd="0" destOrd="0" parTransId="{C4130D84-E272-402F-BE87-C78F4C441DB6}" sibTransId="{1EF6F0C2-88E4-4C90-B370-A8BB425B96B8}"/>
    <dgm:cxn modelId="{303F18A5-C76E-4737-9F5E-F162A40951B7}" srcId="{257DF2D3-F4F4-492C-8D2A-92DD8F56F170}" destId="{F73B6735-6C24-455D-B3FC-644D8041D829}" srcOrd="1" destOrd="0" parTransId="{4BEFCE8E-D48A-4019-A6C1-C3060CD70233}" sibTransId="{A8A2AD71-DCA8-4134-8200-B8CD6DF022D5}"/>
    <dgm:cxn modelId="{57E7F80B-0844-4941-97DC-827C5C331B36}" type="presOf" srcId="{257DF2D3-F4F4-492C-8D2A-92DD8F56F170}" destId="{0CEBD857-03C0-4272-BEE2-08AFD6792FF3}" srcOrd="0" destOrd="0" presId="urn:microsoft.com/office/officeart/2005/8/layout/vList2"/>
    <dgm:cxn modelId="{9F2A7ADE-68C2-482B-BFF4-FAB775D589DC}" type="presOf" srcId="{9D4E7B51-4943-4737-ADF0-F368AC81F39D}" destId="{34070158-4B0A-4A76-BCF3-563B530117F0}" srcOrd="0" destOrd="0" presId="urn:microsoft.com/office/officeart/2005/8/layout/vList2"/>
    <dgm:cxn modelId="{176677C3-FB94-443F-8EB8-98D39930D3D4}" type="presOf" srcId="{F73B6735-6C24-455D-B3FC-644D8041D829}" destId="{48F0FDF1-0ED5-4BBE-A0C4-8E7C6F1E3585}" srcOrd="0" destOrd="0" presId="urn:microsoft.com/office/officeart/2005/8/layout/vList2"/>
    <dgm:cxn modelId="{7008440B-9BBF-4CEE-865C-3CD61B8A4F32}" srcId="{257DF2D3-F4F4-492C-8D2A-92DD8F56F170}" destId="{B3C5BAE1-A4A8-4C8E-A027-7FC7D71DE0EC}" srcOrd="2" destOrd="0" parTransId="{D8F4B4CB-66AE-464F-BDC2-C315CA2CC3EE}" sibTransId="{65CCF469-E310-4B67-9D6E-811690642A54}"/>
    <dgm:cxn modelId="{3B031373-3236-4B51-A1F1-8ED29F55DB09}" type="presParOf" srcId="{0CEBD857-03C0-4272-BEE2-08AFD6792FF3}" destId="{34070158-4B0A-4A76-BCF3-563B530117F0}" srcOrd="0" destOrd="0" presId="urn:microsoft.com/office/officeart/2005/8/layout/vList2"/>
    <dgm:cxn modelId="{8589B3BE-FE46-4B51-8588-41FB3FEDB757}" type="presParOf" srcId="{0CEBD857-03C0-4272-BEE2-08AFD6792FF3}" destId="{2D95DDA0-A6A4-498D-8C3A-B060D0D3C3F1}" srcOrd="1" destOrd="0" presId="urn:microsoft.com/office/officeart/2005/8/layout/vList2"/>
    <dgm:cxn modelId="{CF17D3CB-DB2E-4FBA-BE94-1577BCFC0B1C}" type="presParOf" srcId="{0CEBD857-03C0-4272-BEE2-08AFD6792FF3}" destId="{48F0FDF1-0ED5-4BBE-A0C4-8E7C6F1E3585}" srcOrd="2" destOrd="0" presId="urn:microsoft.com/office/officeart/2005/8/layout/vList2"/>
    <dgm:cxn modelId="{9728AD55-FC73-4F65-8F05-C89B847912FD}" type="presParOf" srcId="{0CEBD857-03C0-4272-BEE2-08AFD6792FF3}" destId="{30B22069-FB3B-4FC3-A025-B52963B87516}" srcOrd="3" destOrd="0" presId="urn:microsoft.com/office/officeart/2005/8/layout/vList2"/>
    <dgm:cxn modelId="{17C58183-7F93-499A-BB24-2D365AA9A27D}" type="presParOf" srcId="{0CEBD857-03C0-4272-BEE2-08AFD6792FF3}" destId="{DF31D370-BF80-4FD0-8828-8FE49CEF2CDC}" srcOrd="4"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C41AB8E-8A1E-47ED-8706-00B780E1D2E3}" type="doc">
      <dgm:prSet loTypeId="urn:microsoft.com/office/officeart/2005/8/layout/vList2" loCatId="list" qsTypeId="urn:microsoft.com/office/officeart/2005/8/quickstyle/simple1" qsCatId="simple" csTypeId="urn:microsoft.com/office/officeart/2005/8/colors/accent1_1" csCatId="accent1"/>
      <dgm:spPr/>
      <dgm:t>
        <a:bodyPr/>
        <a:lstStyle/>
        <a:p>
          <a:endParaRPr lang="zh-TW" altLang="en-US"/>
        </a:p>
      </dgm:t>
    </dgm:pt>
    <dgm:pt modelId="{2888D35F-0E75-4B3C-B462-85058C03341C}">
      <dgm:prSet/>
      <dgm:spPr/>
      <dgm:t>
        <a:bodyPr/>
        <a:lstStyle/>
        <a:p>
          <a:pPr rtl="0"/>
          <a:r>
            <a:rPr lang="zh-TW" dirty="0" smtClean="0">
              <a:latin typeface="標楷體" pitchFamily="65" charset="-120"/>
              <a:ea typeface="標楷體" pitchFamily="65" charset="-120"/>
            </a:rPr>
            <a:t>「產品資訊」對話框中有更多訊息。可由產品名稱 確認所採購的版本</a:t>
          </a:r>
          <a:endParaRPr lang="zh-TW" dirty="0">
            <a:latin typeface="標楷體" pitchFamily="65" charset="-120"/>
            <a:ea typeface="標楷體" pitchFamily="65" charset="-120"/>
          </a:endParaRPr>
        </a:p>
      </dgm:t>
    </dgm:pt>
    <dgm:pt modelId="{002430CF-7108-4ED5-9D4B-E7EAC82B20C9}" type="parTrans" cxnId="{92372932-4F38-4279-A913-DCCDC51A51AC}">
      <dgm:prSet/>
      <dgm:spPr/>
      <dgm:t>
        <a:bodyPr/>
        <a:lstStyle/>
        <a:p>
          <a:endParaRPr lang="zh-TW" altLang="en-US"/>
        </a:p>
      </dgm:t>
    </dgm:pt>
    <dgm:pt modelId="{21B688EA-ECBF-4F5F-9FF1-F215245777E4}" type="sibTrans" cxnId="{92372932-4F38-4279-A913-DCCDC51A51AC}">
      <dgm:prSet/>
      <dgm:spPr/>
      <dgm:t>
        <a:bodyPr/>
        <a:lstStyle/>
        <a:p>
          <a:endParaRPr lang="zh-TW" altLang="en-US"/>
        </a:p>
      </dgm:t>
    </dgm:pt>
    <dgm:pt modelId="{FBB0295A-16BF-4541-BBA8-0757D6E8F739}" type="pres">
      <dgm:prSet presAssocID="{DC41AB8E-8A1E-47ED-8706-00B780E1D2E3}" presName="linear" presStyleCnt="0">
        <dgm:presLayoutVars>
          <dgm:animLvl val="lvl"/>
          <dgm:resizeHandles val="exact"/>
        </dgm:presLayoutVars>
      </dgm:prSet>
      <dgm:spPr/>
      <dgm:t>
        <a:bodyPr/>
        <a:lstStyle/>
        <a:p>
          <a:endParaRPr lang="zh-TW" altLang="en-US"/>
        </a:p>
      </dgm:t>
    </dgm:pt>
    <dgm:pt modelId="{08C89607-9783-4E55-A615-8E0127743580}" type="pres">
      <dgm:prSet presAssocID="{2888D35F-0E75-4B3C-B462-85058C03341C}" presName="parentText" presStyleLbl="node1" presStyleIdx="0" presStyleCnt="1">
        <dgm:presLayoutVars>
          <dgm:chMax val="0"/>
          <dgm:bulletEnabled val="1"/>
        </dgm:presLayoutVars>
      </dgm:prSet>
      <dgm:spPr/>
      <dgm:t>
        <a:bodyPr/>
        <a:lstStyle/>
        <a:p>
          <a:endParaRPr lang="zh-TW" altLang="en-US"/>
        </a:p>
      </dgm:t>
    </dgm:pt>
  </dgm:ptLst>
  <dgm:cxnLst>
    <dgm:cxn modelId="{1E470BF6-D362-4575-9D88-9347293E3D1E}" type="presOf" srcId="{2888D35F-0E75-4B3C-B462-85058C03341C}" destId="{08C89607-9783-4E55-A615-8E0127743580}" srcOrd="0" destOrd="0" presId="urn:microsoft.com/office/officeart/2005/8/layout/vList2"/>
    <dgm:cxn modelId="{92372932-4F38-4279-A913-DCCDC51A51AC}" srcId="{DC41AB8E-8A1E-47ED-8706-00B780E1D2E3}" destId="{2888D35F-0E75-4B3C-B462-85058C03341C}" srcOrd="0" destOrd="0" parTransId="{002430CF-7108-4ED5-9D4B-E7EAC82B20C9}" sibTransId="{21B688EA-ECBF-4F5F-9FF1-F215245777E4}"/>
    <dgm:cxn modelId="{CE3FCD90-CB22-4930-B6CA-E6038B5C9808}" type="presOf" srcId="{DC41AB8E-8A1E-47ED-8706-00B780E1D2E3}" destId="{FBB0295A-16BF-4541-BBA8-0757D6E8F739}" srcOrd="0" destOrd="0" presId="urn:microsoft.com/office/officeart/2005/8/layout/vList2"/>
    <dgm:cxn modelId="{7F16E618-6A3F-4F53-83A2-9F41C54480F5}" type="presParOf" srcId="{FBB0295A-16BF-4541-BBA8-0757D6E8F739}" destId="{08C89607-9783-4E55-A615-8E0127743580}"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6F2CFBB-366D-4427-9754-D83801D92CC6}">
      <dsp:nvSpPr>
        <dsp:cNvPr id="0" name=""/>
        <dsp:cNvSpPr/>
      </dsp:nvSpPr>
      <dsp:spPr>
        <a:xfrm>
          <a:off x="0" y="500570"/>
          <a:ext cx="8027233" cy="806400"/>
        </a:xfrm>
        <a:prstGeom prst="rect">
          <a:avLst/>
        </a:prstGeom>
        <a:solidFill>
          <a:schemeClr val="lt1">
            <a:alpha val="90000"/>
            <a:hueOff val="0"/>
            <a:satOff val="0"/>
            <a:lumOff val="0"/>
            <a:alphaOff val="0"/>
          </a:schemeClr>
        </a:solidFill>
        <a:ln w="9525" cap="flat" cmpd="sng" algn="ctr">
          <a:solidFill>
            <a:schemeClr val="accent3">
              <a:alpha val="90000"/>
              <a:hueOff val="0"/>
              <a:satOff val="0"/>
              <a:lumOff val="0"/>
              <a:alphaOff val="0"/>
            </a:schemeClr>
          </a:solidFill>
          <a:prstDash val="solid"/>
        </a:ln>
        <a:effectLst>
          <a:outerShdw blurRad="50800" dist="25400" dir="5400000" rotWithShape="0">
            <a:srgbClr val="000000">
              <a:alpha val="3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56BF7478-F4E7-459F-9CFE-16958249A9E4}">
      <dsp:nvSpPr>
        <dsp:cNvPr id="0" name=""/>
        <dsp:cNvSpPr/>
      </dsp:nvSpPr>
      <dsp:spPr>
        <a:xfrm>
          <a:off x="401361" y="28250"/>
          <a:ext cx="5619063" cy="944640"/>
        </a:xfrm>
        <a:prstGeom prst="roundRect">
          <a:avLst/>
        </a:prstGeom>
        <a:gradFill rotWithShape="0">
          <a:gsLst>
            <a:gs pos="0">
              <a:schemeClr val="accent3">
                <a:alpha val="90000"/>
                <a:hueOff val="0"/>
                <a:satOff val="0"/>
                <a:lumOff val="0"/>
                <a:alphaOff val="0"/>
                <a:tint val="96000"/>
                <a:satMod val="120000"/>
                <a:lumMod val="120000"/>
              </a:schemeClr>
            </a:gs>
            <a:gs pos="100000">
              <a:schemeClr val="accent3">
                <a:alpha val="90000"/>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2387" tIns="0" rIns="212387" bIns="0" numCol="1" spcCol="1270" anchor="ctr" anchorCtr="0">
          <a:noAutofit/>
        </a:bodyPr>
        <a:lstStyle/>
        <a:p>
          <a:pPr lvl="0" algn="l" defTabSz="1422400" rtl="0">
            <a:lnSpc>
              <a:spcPct val="90000"/>
            </a:lnSpc>
            <a:spcBef>
              <a:spcPct val="0"/>
            </a:spcBef>
            <a:spcAft>
              <a:spcPct val="35000"/>
            </a:spcAft>
          </a:pPr>
          <a:r>
            <a:rPr lang="zh-TW" sz="3200" b="0" kern="1200" dirty="0" smtClean="0">
              <a:latin typeface="標楷體" pitchFamily="65" charset="-120"/>
              <a:ea typeface="標楷體" pitchFamily="65" charset="-120"/>
            </a:rPr>
            <a:t>彩盒包裝產品</a:t>
          </a:r>
          <a:r>
            <a:rPr lang="en-GB" sz="3200" b="0" kern="1200" dirty="0" smtClean="0">
              <a:latin typeface="標楷體" pitchFamily="65" charset="-120"/>
              <a:ea typeface="標楷體" pitchFamily="65" charset="-120"/>
            </a:rPr>
            <a:t> (FPP)</a:t>
          </a:r>
          <a:endParaRPr lang="zh-TW" sz="3200" b="0" kern="1200" dirty="0">
            <a:latin typeface="標楷體" pitchFamily="65" charset="-120"/>
            <a:ea typeface="標楷體" pitchFamily="65" charset="-120"/>
          </a:endParaRPr>
        </a:p>
      </dsp:txBody>
      <dsp:txXfrm>
        <a:off x="401361" y="28250"/>
        <a:ext cx="5619063" cy="944640"/>
      </dsp:txXfrm>
    </dsp:sp>
    <dsp:sp modelId="{FBBC7FAF-C0EF-4B30-A21E-CF21A9562537}">
      <dsp:nvSpPr>
        <dsp:cNvPr id="0" name=""/>
        <dsp:cNvSpPr/>
      </dsp:nvSpPr>
      <dsp:spPr>
        <a:xfrm>
          <a:off x="0" y="1952090"/>
          <a:ext cx="8027233" cy="806400"/>
        </a:xfrm>
        <a:prstGeom prst="rect">
          <a:avLst/>
        </a:prstGeom>
        <a:solidFill>
          <a:schemeClr val="lt1">
            <a:alpha val="90000"/>
            <a:hueOff val="0"/>
            <a:satOff val="0"/>
            <a:lumOff val="0"/>
            <a:alphaOff val="0"/>
          </a:schemeClr>
        </a:solidFill>
        <a:ln w="9525" cap="flat" cmpd="sng" algn="ctr">
          <a:solidFill>
            <a:schemeClr val="accent3">
              <a:alpha val="90000"/>
              <a:hueOff val="0"/>
              <a:satOff val="0"/>
              <a:lumOff val="0"/>
              <a:alphaOff val="-20000"/>
            </a:schemeClr>
          </a:solidFill>
          <a:prstDash val="solid"/>
        </a:ln>
        <a:effectLst>
          <a:outerShdw blurRad="50800" dist="25400" dir="5400000" rotWithShape="0">
            <a:srgbClr val="000000">
              <a:alpha val="3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4E112B07-5900-4F48-B054-3C83137B1220}">
      <dsp:nvSpPr>
        <dsp:cNvPr id="0" name=""/>
        <dsp:cNvSpPr/>
      </dsp:nvSpPr>
      <dsp:spPr>
        <a:xfrm>
          <a:off x="401361" y="1479770"/>
          <a:ext cx="5619063" cy="944640"/>
        </a:xfrm>
        <a:prstGeom prst="roundRect">
          <a:avLst/>
        </a:prstGeom>
        <a:gradFill rotWithShape="0">
          <a:gsLst>
            <a:gs pos="0">
              <a:schemeClr val="accent3">
                <a:alpha val="90000"/>
                <a:hueOff val="0"/>
                <a:satOff val="0"/>
                <a:lumOff val="0"/>
                <a:alphaOff val="-20000"/>
                <a:tint val="96000"/>
                <a:satMod val="120000"/>
                <a:lumMod val="120000"/>
              </a:schemeClr>
            </a:gs>
            <a:gs pos="100000">
              <a:schemeClr val="accent3">
                <a:alpha val="90000"/>
                <a:hueOff val="0"/>
                <a:satOff val="0"/>
                <a:lumOff val="0"/>
                <a:alphaOff val="-2000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2387" tIns="0" rIns="212387" bIns="0" numCol="1" spcCol="1270" anchor="ctr" anchorCtr="0">
          <a:noAutofit/>
        </a:bodyPr>
        <a:lstStyle/>
        <a:p>
          <a:pPr lvl="0" algn="l" defTabSz="1422400" rtl="0">
            <a:lnSpc>
              <a:spcPct val="90000"/>
            </a:lnSpc>
            <a:spcBef>
              <a:spcPct val="0"/>
            </a:spcBef>
            <a:spcAft>
              <a:spcPct val="35000"/>
            </a:spcAft>
          </a:pPr>
          <a:r>
            <a:rPr lang="en-GB" sz="3200" b="0" kern="1200" dirty="0" smtClean="0">
              <a:latin typeface="標楷體" pitchFamily="65" charset="-120"/>
              <a:ea typeface="標楷體" pitchFamily="65" charset="-120"/>
            </a:rPr>
            <a:t>隨</a:t>
          </a:r>
          <a:r>
            <a:rPr lang="zh-TW" sz="3200" b="0" kern="1200" dirty="0" smtClean="0">
              <a:latin typeface="標楷體" pitchFamily="65" charset="-120"/>
              <a:ea typeface="標楷體" pitchFamily="65" charset="-120"/>
            </a:rPr>
            <a:t>機版 </a:t>
          </a:r>
          <a:r>
            <a:rPr lang="en-GB" sz="3200" b="0" kern="1200" dirty="0" smtClean="0">
              <a:latin typeface="標楷體" pitchFamily="65" charset="-120"/>
              <a:ea typeface="標楷體" pitchFamily="65" charset="-120"/>
            </a:rPr>
            <a:t>OEM / COEM </a:t>
          </a:r>
          <a:r>
            <a:rPr lang="zh-TW" sz="3200" b="0" kern="1200" dirty="0" smtClean="0">
              <a:latin typeface="標楷體" pitchFamily="65" charset="-120"/>
              <a:ea typeface="標楷體" pitchFamily="65" charset="-120"/>
            </a:rPr>
            <a:t>授權</a:t>
          </a:r>
          <a:endParaRPr lang="en-US" sz="3200" b="0" kern="1200" dirty="0">
            <a:latin typeface="標楷體" pitchFamily="65" charset="-120"/>
            <a:ea typeface="標楷體" pitchFamily="65" charset="-120"/>
          </a:endParaRPr>
        </a:p>
      </dsp:txBody>
      <dsp:txXfrm>
        <a:off x="401361" y="1479770"/>
        <a:ext cx="5619063" cy="944640"/>
      </dsp:txXfrm>
    </dsp:sp>
    <dsp:sp modelId="{49B6A37E-79AE-4739-B0D2-D7E77D787841}">
      <dsp:nvSpPr>
        <dsp:cNvPr id="0" name=""/>
        <dsp:cNvSpPr/>
      </dsp:nvSpPr>
      <dsp:spPr>
        <a:xfrm>
          <a:off x="0" y="3403610"/>
          <a:ext cx="8027233" cy="806400"/>
        </a:xfrm>
        <a:prstGeom prst="rect">
          <a:avLst/>
        </a:prstGeom>
        <a:solidFill>
          <a:schemeClr val="lt1">
            <a:alpha val="90000"/>
            <a:hueOff val="0"/>
            <a:satOff val="0"/>
            <a:lumOff val="0"/>
            <a:alphaOff val="0"/>
          </a:schemeClr>
        </a:solidFill>
        <a:ln w="9525" cap="flat" cmpd="sng" algn="ctr">
          <a:solidFill>
            <a:schemeClr val="accent3">
              <a:alpha val="90000"/>
              <a:hueOff val="0"/>
              <a:satOff val="0"/>
              <a:lumOff val="0"/>
              <a:alphaOff val="-40000"/>
            </a:schemeClr>
          </a:solidFill>
          <a:prstDash val="solid"/>
        </a:ln>
        <a:effectLst>
          <a:outerShdw blurRad="50800" dist="25400" dir="5400000" rotWithShape="0">
            <a:srgbClr val="000000">
              <a:alpha val="3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BC90F940-4A34-4847-8C1A-B9DD47E43ACA}">
      <dsp:nvSpPr>
        <dsp:cNvPr id="0" name=""/>
        <dsp:cNvSpPr/>
      </dsp:nvSpPr>
      <dsp:spPr>
        <a:xfrm>
          <a:off x="401361" y="2931290"/>
          <a:ext cx="5619063" cy="944640"/>
        </a:xfrm>
        <a:prstGeom prst="roundRect">
          <a:avLst/>
        </a:prstGeom>
        <a:gradFill rotWithShape="0">
          <a:gsLst>
            <a:gs pos="0">
              <a:schemeClr val="accent3">
                <a:alpha val="90000"/>
                <a:hueOff val="0"/>
                <a:satOff val="0"/>
                <a:lumOff val="0"/>
                <a:alphaOff val="-40000"/>
                <a:tint val="96000"/>
                <a:satMod val="120000"/>
                <a:lumMod val="120000"/>
              </a:schemeClr>
            </a:gs>
            <a:gs pos="100000">
              <a:schemeClr val="accent3">
                <a:alpha val="90000"/>
                <a:hueOff val="0"/>
                <a:satOff val="0"/>
                <a:lumOff val="0"/>
                <a:alphaOff val="-4000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2387" tIns="0" rIns="212387" bIns="0" numCol="1" spcCol="1270" anchor="ctr" anchorCtr="0">
          <a:noAutofit/>
        </a:bodyPr>
        <a:lstStyle/>
        <a:p>
          <a:pPr lvl="0" algn="l" defTabSz="1422400" rtl="0">
            <a:lnSpc>
              <a:spcPct val="90000"/>
            </a:lnSpc>
            <a:spcBef>
              <a:spcPct val="0"/>
            </a:spcBef>
            <a:spcAft>
              <a:spcPct val="35000"/>
            </a:spcAft>
          </a:pPr>
          <a:r>
            <a:rPr lang="zh-TW" sz="3200" b="0" kern="1200" dirty="0" smtClean="0">
              <a:latin typeface="標楷體" pitchFamily="65" charset="-120"/>
              <a:ea typeface="標楷體" pitchFamily="65" charset="-120"/>
            </a:rPr>
            <a:t>微軟大量授權</a:t>
          </a:r>
          <a:endParaRPr lang="en-US" sz="3200" b="0" kern="1200" dirty="0">
            <a:latin typeface="標楷體" pitchFamily="65" charset="-120"/>
            <a:ea typeface="標楷體" pitchFamily="65" charset="-120"/>
          </a:endParaRPr>
        </a:p>
      </dsp:txBody>
      <dsp:txXfrm>
        <a:off x="401361" y="2931290"/>
        <a:ext cx="5619063" cy="94464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2456A-DE11-45A6-B932-E0F5C91E284D}">
      <dsp:nvSpPr>
        <dsp:cNvPr id="0" name=""/>
        <dsp:cNvSpPr/>
      </dsp:nvSpPr>
      <dsp:spPr>
        <a:xfrm>
          <a:off x="0" y="56087"/>
          <a:ext cx="8229600" cy="75464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zh-TW" sz="3000" kern="1200" dirty="0" smtClean="0">
              <a:latin typeface="標楷體" pitchFamily="65" charset="-120"/>
              <a:ea typeface="標楷體" pitchFamily="65" charset="-120"/>
            </a:rPr>
            <a:t>取得</a:t>
          </a:r>
          <a:r>
            <a:rPr kumimoji="1" lang="en-US" sz="3000" kern="1200" dirty="0" smtClean="0">
              <a:latin typeface="標楷體" pitchFamily="65" charset="-120"/>
              <a:ea typeface="標楷體" pitchFamily="65" charset="-120"/>
            </a:rPr>
            <a:t>Servers / CAL</a:t>
          </a:r>
          <a:r>
            <a:rPr lang="zh-TW" sz="3000" kern="1200" dirty="0" smtClean="0">
              <a:latin typeface="標楷體" pitchFamily="65" charset="-120"/>
              <a:ea typeface="標楷體" pitchFamily="65" charset="-120"/>
            </a:rPr>
            <a:t>授權後，可使用的範圍：</a:t>
          </a:r>
          <a:endParaRPr lang="zh-TW" sz="3000" kern="1200" dirty="0">
            <a:latin typeface="標楷體" pitchFamily="65" charset="-120"/>
            <a:ea typeface="標楷體" pitchFamily="65" charset="-120"/>
          </a:endParaRPr>
        </a:p>
      </dsp:txBody>
      <dsp:txXfrm>
        <a:off x="0" y="56087"/>
        <a:ext cx="8229600" cy="754649"/>
      </dsp:txXfrm>
    </dsp:sp>
    <dsp:sp modelId="{40C0C1F0-3C73-486E-939E-7261A17C53CB}">
      <dsp:nvSpPr>
        <dsp:cNvPr id="0" name=""/>
        <dsp:cNvSpPr/>
      </dsp:nvSpPr>
      <dsp:spPr>
        <a:xfrm>
          <a:off x="0" y="810737"/>
          <a:ext cx="8229600" cy="36639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zh-TW" sz="2300" kern="1200" dirty="0" smtClean="0">
              <a:latin typeface="標楷體" pitchFamily="65" charset="-120"/>
              <a:ea typeface="標楷體" pitchFamily="65" charset="-120"/>
            </a:rPr>
            <a:t>一套授權只限安裝於一台</a:t>
          </a:r>
          <a:r>
            <a:rPr lang="en-US" sz="2300" kern="1200" dirty="0" smtClean="0">
              <a:latin typeface="標楷體" pitchFamily="65" charset="-120"/>
              <a:ea typeface="標楷體" pitchFamily="65" charset="-120"/>
            </a:rPr>
            <a:t>Server (</a:t>
          </a:r>
          <a:r>
            <a:rPr lang="zh-TW" sz="2300" kern="1200" dirty="0" smtClean="0">
              <a:latin typeface="標楷體" pitchFamily="65" charset="-120"/>
              <a:ea typeface="標楷體" pitchFamily="65" charset="-120"/>
            </a:rPr>
            <a:t>實體或虛擬環境</a:t>
          </a:r>
          <a:r>
            <a:rPr lang="en-US" sz="2300" kern="1200" dirty="0" smtClean="0">
              <a:latin typeface="標楷體" pitchFamily="65" charset="-120"/>
              <a:ea typeface="標楷體" pitchFamily="65" charset="-120"/>
            </a:rPr>
            <a:t>)</a:t>
          </a:r>
          <a:endParaRPr lang="zh-TW" sz="2300" kern="1200" dirty="0">
            <a:latin typeface="標楷體" pitchFamily="65" charset="-120"/>
            <a:ea typeface="標楷體" pitchFamily="65" charset="-120"/>
          </a:endParaRPr>
        </a:p>
        <a:p>
          <a:pPr marL="228600" lvl="1" indent="-228600" algn="l" defTabSz="1022350" rtl="0">
            <a:lnSpc>
              <a:spcPct val="90000"/>
            </a:lnSpc>
            <a:spcBef>
              <a:spcPct val="0"/>
            </a:spcBef>
            <a:spcAft>
              <a:spcPct val="20000"/>
            </a:spcAft>
            <a:buChar char="••"/>
          </a:pPr>
          <a:r>
            <a:rPr lang="zh-TW" sz="2300" kern="1200" dirty="0" smtClean="0">
              <a:latin typeface="標楷體" pitchFamily="65" charset="-120"/>
              <a:ea typeface="標楷體" pitchFamily="65" charset="-120"/>
            </a:rPr>
            <a:t>使用端須擁有</a:t>
          </a:r>
          <a:r>
            <a:rPr lang="en-US" sz="2300" kern="1200" dirty="0" smtClean="0">
              <a:latin typeface="標楷體" pitchFamily="65" charset="-120"/>
              <a:ea typeface="標楷體" pitchFamily="65" charset="-120"/>
            </a:rPr>
            <a:t>CAL</a:t>
          </a:r>
          <a:r>
            <a:rPr lang="zh-TW" sz="2300" kern="1200" dirty="0" smtClean="0">
              <a:latin typeface="標楷體" pitchFamily="65" charset="-120"/>
              <a:ea typeface="標楷體" pitchFamily="65" charset="-120"/>
            </a:rPr>
            <a:t>才能存取</a:t>
          </a:r>
          <a:r>
            <a:rPr lang="en-US" sz="2300" kern="1200" dirty="0" smtClean="0">
              <a:latin typeface="標楷體" pitchFamily="65" charset="-120"/>
              <a:ea typeface="標楷體" pitchFamily="65" charset="-120"/>
            </a:rPr>
            <a:t>Server (CAL</a:t>
          </a:r>
          <a:r>
            <a:rPr lang="zh-TW" altLang="en-US" sz="2300" kern="1200" dirty="0" smtClean="0">
              <a:latin typeface="標楷體" pitchFamily="65" charset="-120"/>
              <a:ea typeface="標楷體" pitchFamily="65" charset="-120"/>
            </a:rPr>
            <a:t>版本需高於或等同</a:t>
          </a:r>
          <a:r>
            <a:rPr lang="en-US" altLang="zh-TW" sz="2300" kern="1200" dirty="0" smtClean="0">
              <a:latin typeface="標楷體" pitchFamily="65" charset="-120"/>
              <a:ea typeface="標楷體" pitchFamily="65" charset="-120"/>
            </a:rPr>
            <a:t>Server</a:t>
          </a:r>
          <a:r>
            <a:rPr lang="zh-TW" sz="2300" kern="1200" dirty="0" smtClean="0">
              <a:latin typeface="標楷體" pitchFamily="65" charset="-120"/>
              <a:ea typeface="標楷體" pitchFamily="65" charset="-120"/>
            </a:rPr>
            <a:t>版本</a:t>
          </a:r>
          <a:r>
            <a:rPr lang="en-US" sz="2300" kern="1200" dirty="0" smtClean="0">
              <a:latin typeface="標楷體" pitchFamily="65" charset="-120"/>
              <a:ea typeface="標楷體" pitchFamily="65" charset="-120"/>
            </a:rPr>
            <a:t>)</a:t>
          </a:r>
          <a:endParaRPr lang="zh-TW" sz="2300" kern="1200" dirty="0">
            <a:latin typeface="標楷體" pitchFamily="65" charset="-120"/>
            <a:ea typeface="標楷體" pitchFamily="65" charset="-120"/>
          </a:endParaRPr>
        </a:p>
        <a:p>
          <a:pPr marL="457200" lvl="2" indent="-228600" algn="l" defTabSz="1022350" rtl="0">
            <a:lnSpc>
              <a:spcPct val="90000"/>
            </a:lnSpc>
            <a:spcBef>
              <a:spcPct val="0"/>
            </a:spcBef>
            <a:spcAft>
              <a:spcPct val="20000"/>
            </a:spcAft>
            <a:buChar char="••"/>
          </a:pPr>
          <a:r>
            <a:rPr lang="en-US" sz="2300" kern="1200" dirty="0" smtClean="0">
              <a:latin typeface="標楷體" pitchFamily="65" charset="-120"/>
              <a:ea typeface="標楷體" pitchFamily="65" charset="-120"/>
            </a:rPr>
            <a:t>Device CAL</a:t>
          </a:r>
          <a:r>
            <a:rPr lang="zh-TW" sz="2300" kern="1200" dirty="0" smtClean="0">
              <a:latin typeface="標楷體" pitchFamily="65" charset="-120"/>
              <a:ea typeface="標楷體" pitchFamily="65" charset="-120"/>
            </a:rPr>
            <a:t>：限定裝置，不限制使用者</a:t>
          </a:r>
          <a:endParaRPr lang="zh-TW" sz="2300" kern="1200" dirty="0">
            <a:latin typeface="標楷體" pitchFamily="65" charset="-120"/>
            <a:ea typeface="標楷體" pitchFamily="65" charset="-120"/>
          </a:endParaRPr>
        </a:p>
        <a:p>
          <a:pPr marL="457200" lvl="2" indent="-228600" algn="l" defTabSz="1022350" rtl="0">
            <a:lnSpc>
              <a:spcPct val="90000"/>
            </a:lnSpc>
            <a:spcBef>
              <a:spcPct val="0"/>
            </a:spcBef>
            <a:spcAft>
              <a:spcPct val="20000"/>
            </a:spcAft>
            <a:buChar char="••"/>
          </a:pPr>
          <a:r>
            <a:rPr lang="en-US" sz="2300" kern="1200" dirty="0" smtClean="0">
              <a:latin typeface="標楷體" pitchFamily="65" charset="-120"/>
              <a:ea typeface="標楷體" pitchFamily="65" charset="-120"/>
            </a:rPr>
            <a:t>User CAL</a:t>
          </a:r>
          <a:r>
            <a:rPr lang="zh-TW" sz="2300" kern="1200" dirty="0" smtClean="0">
              <a:latin typeface="標楷體" pitchFamily="65" charset="-120"/>
              <a:ea typeface="標楷體" pitchFamily="65" charset="-120"/>
            </a:rPr>
            <a:t>　：限定使用者，不限制裝置</a:t>
          </a:r>
          <a:endParaRPr lang="zh-TW" sz="2300" kern="1200" dirty="0">
            <a:latin typeface="標楷體" pitchFamily="65" charset="-120"/>
            <a:ea typeface="標楷體" pitchFamily="65" charset="-120"/>
          </a:endParaRPr>
        </a:p>
        <a:p>
          <a:pPr marL="228600" lvl="1" indent="-228600" algn="l" defTabSz="1022350" rtl="0">
            <a:lnSpc>
              <a:spcPct val="90000"/>
            </a:lnSpc>
            <a:spcBef>
              <a:spcPct val="0"/>
            </a:spcBef>
            <a:spcAft>
              <a:spcPct val="20000"/>
            </a:spcAft>
            <a:buChar char="••"/>
          </a:pPr>
          <a:r>
            <a:rPr lang="zh-TW" sz="2300" kern="1200" dirty="0" smtClean="0">
              <a:latin typeface="標楷體" pitchFamily="65" charset="-120"/>
              <a:ea typeface="標楷體" pitchFamily="65" charset="-120"/>
            </a:rPr>
            <a:t>透過</a:t>
          </a:r>
          <a:r>
            <a:rPr lang="en-US" sz="2300" kern="1200" dirty="0" smtClean="0">
              <a:latin typeface="標楷體" pitchFamily="65" charset="-120"/>
              <a:ea typeface="標楷體" pitchFamily="65" charset="-120"/>
            </a:rPr>
            <a:t>External Connector</a:t>
          </a:r>
          <a:r>
            <a:rPr lang="zh-TW" sz="2300" kern="1200" dirty="0" smtClean="0">
              <a:latin typeface="標楷體" pitchFamily="65" charset="-120"/>
              <a:ea typeface="標楷體" pitchFamily="65" charset="-120"/>
            </a:rPr>
            <a:t>授權，可以讓無限的外部使用者存取</a:t>
          </a:r>
          <a:r>
            <a:rPr lang="en-US" sz="2300" kern="1200" dirty="0" smtClean="0">
              <a:latin typeface="標楷體" pitchFamily="65" charset="-120"/>
              <a:ea typeface="標楷體" pitchFamily="65" charset="-120"/>
            </a:rPr>
            <a:t>Server</a:t>
          </a:r>
          <a:r>
            <a:rPr lang="zh-TW" sz="2300" kern="1200" dirty="0" smtClean="0">
              <a:latin typeface="標楷體" pitchFamily="65" charset="-120"/>
              <a:ea typeface="標楷體" pitchFamily="65" charset="-120"/>
            </a:rPr>
            <a:t>，外部使用者定義如下：</a:t>
          </a:r>
          <a:endParaRPr lang="zh-TW" sz="2300" kern="1200" dirty="0">
            <a:latin typeface="標楷體" pitchFamily="65" charset="-120"/>
            <a:ea typeface="標楷體" pitchFamily="65" charset="-120"/>
          </a:endParaRPr>
        </a:p>
        <a:p>
          <a:pPr marL="457200" lvl="2" indent="-228600" algn="l" defTabSz="1022350" rtl="0">
            <a:lnSpc>
              <a:spcPct val="90000"/>
            </a:lnSpc>
            <a:spcBef>
              <a:spcPct val="0"/>
            </a:spcBef>
            <a:spcAft>
              <a:spcPct val="20000"/>
            </a:spcAft>
            <a:buChar char="••"/>
          </a:pPr>
          <a:r>
            <a:rPr lang="zh-TW" sz="2300" kern="1200" dirty="0" smtClean="0">
              <a:latin typeface="標楷體" pitchFamily="65" charset="-120"/>
              <a:ea typeface="標楷體" pitchFamily="65" charset="-120"/>
            </a:rPr>
            <a:t>非公司及關係企業員工</a:t>
          </a:r>
          <a:endParaRPr lang="zh-TW" sz="2300" kern="1200" dirty="0">
            <a:latin typeface="標楷體" pitchFamily="65" charset="-120"/>
            <a:ea typeface="標楷體" pitchFamily="65" charset="-120"/>
          </a:endParaRPr>
        </a:p>
        <a:p>
          <a:pPr marL="457200" lvl="2" indent="-228600" algn="l" defTabSz="1022350" rtl="0">
            <a:lnSpc>
              <a:spcPct val="90000"/>
            </a:lnSpc>
            <a:spcBef>
              <a:spcPct val="0"/>
            </a:spcBef>
            <a:spcAft>
              <a:spcPct val="20000"/>
            </a:spcAft>
            <a:buChar char="••"/>
          </a:pPr>
          <a:r>
            <a:rPr lang="zh-TW" sz="2300" kern="1200" dirty="0" smtClean="0">
              <a:latin typeface="標楷體" pitchFamily="65" charset="-120"/>
              <a:ea typeface="標楷體" pitchFamily="65" charset="-120"/>
            </a:rPr>
            <a:t>非公司及關係企業內部約聘人員或代理人</a:t>
          </a:r>
          <a:endParaRPr kumimoji="1" lang="zh-TW" sz="2300" kern="1200" dirty="0">
            <a:latin typeface="標楷體" pitchFamily="65" charset="-120"/>
            <a:ea typeface="標楷體" pitchFamily="65" charset="-120"/>
          </a:endParaRPr>
        </a:p>
      </dsp:txBody>
      <dsp:txXfrm>
        <a:off x="0" y="810737"/>
        <a:ext cx="8229600" cy="36639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2456A-DE11-45A6-B932-E0F5C91E284D}">
      <dsp:nvSpPr>
        <dsp:cNvPr id="0" name=""/>
        <dsp:cNvSpPr/>
      </dsp:nvSpPr>
      <dsp:spPr>
        <a:xfrm>
          <a:off x="0" y="278272"/>
          <a:ext cx="8229600" cy="12168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kumimoji="0" lang="zh-TW" altLang="en-US" sz="2400" kern="1200" dirty="0" smtClean="0">
              <a:effectLst/>
              <a:latin typeface="標楷體" pitchFamily="65" charset="-120"/>
              <a:ea typeface="標楷體" pitchFamily="65" charset="-120"/>
            </a:rPr>
            <a:t>取得</a:t>
          </a:r>
          <a:r>
            <a:rPr lang="en-US" altLang="zh-TW" sz="2400" kern="1200" dirty="0" smtClean="0">
              <a:effectLst/>
              <a:latin typeface="標楷體" pitchFamily="65" charset="-120"/>
              <a:ea typeface="標楷體" pitchFamily="65" charset="-120"/>
            </a:rPr>
            <a:t>Servers – Per Processor</a:t>
          </a:r>
          <a:r>
            <a:rPr kumimoji="0" lang="zh-TW" altLang="en-US" sz="2400" kern="1200" dirty="0" smtClean="0">
              <a:effectLst/>
              <a:latin typeface="標楷體" pitchFamily="65" charset="-120"/>
              <a:ea typeface="標楷體" pitchFamily="65" charset="-120"/>
            </a:rPr>
            <a:t>授權後，可使用的範圍：</a:t>
          </a:r>
          <a:endParaRPr lang="zh-TW" sz="2400" kern="1200" dirty="0">
            <a:latin typeface="標楷體" pitchFamily="65" charset="-120"/>
            <a:ea typeface="標楷體" pitchFamily="65" charset="-120"/>
          </a:endParaRPr>
        </a:p>
      </dsp:txBody>
      <dsp:txXfrm>
        <a:off x="0" y="278272"/>
        <a:ext cx="8229600" cy="1216800"/>
      </dsp:txXfrm>
    </dsp:sp>
    <dsp:sp modelId="{40C0C1F0-3C73-486E-939E-7261A17C53CB}">
      <dsp:nvSpPr>
        <dsp:cNvPr id="0" name=""/>
        <dsp:cNvSpPr/>
      </dsp:nvSpPr>
      <dsp:spPr>
        <a:xfrm>
          <a:off x="0" y="1495073"/>
          <a:ext cx="8229600" cy="14127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5560" rIns="199136" bIns="35560" numCol="1" spcCol="1270" anchor="t" anchorCtr="0">
          <a:noAutofit/>
        </a:bodyPr>
        <a:lstStyle/>
        <a:p>
          <a:pPr marL="285750" lvl="1" indent="-285750" algn="l" defTabSz="1244600" rtl="0">
            <a:lnSpc>
              <a:spcPct val="90000"/>
            </a:lnSpc>
            <a:spcBef>
              <a:spcPct val="0"/>
            </a:spcBef>
            <a:spcAft>
              <a:spcPct val="20000"/>
            </a:spcAft>
            <a:buChar char="••"/>
          </a:pPr>
          <a:r>
            <a:rPr kumimoji="0" lang="zh-TW" altLang="en-US" sz="2800" kern="1200" dirty="0" smtClean="0">
              <a:effectLst/>
              <a:latin typeface="標楷體" pitchFamily="65" charset="-120"/>
              <a:ea typeface="標楷體" pitchFamily="65" charset="-120"/>
            </a:rPr>
            <a:t>一套授權只限安裝於一個</a:t>
          </a:r>
          <a:r>
            <a:rPr kumimoji="0" lang="en-US" altLang="zh-TW" sz="2800" kern="1200" dirty="0" smtClean="0">
              <a:effectLst/>
              <a:latin typeface="標楷體" pitchFamily="65" charset="-120"/>
              <a:ea typeface="標楷體" pitchFamily="65" charset="-120"/>
            </a:rPr>
            <a:t>Processor(</a:t>
          </a:r>
          <a:r>
            <a:rPr kumimoji="0" lang="zh-TW" altLang="en-US" sz="2800" kern="1200" dirty="0" smtClean="0">
              <a:effectLst/>
              <a:latin typeface="標楷體" pitchFamily="65" charset="-120"/>
              <a:ea typeface="標楷體" pitchFamily="65" charset="-120"/>
            </a:rPr>
            <a:t>實體或虛擬</a:t>
          </a:r>
          <a:r>
            <a:rPr kumimoji="0" lang="en-US" altLang="zh-TW" sz="2800" kern="1200" dirty="0" smtClean="0">
              <a:effectLst/>
              <a:latin typeface="標楷體" pitchFamily="65" charset="-120"/>
              <a:ea typeface="標楷體" pitchFamily="65" charset="-120"/>
            </a:rPr>
            <a:t>)</a:t>
          </a:r>
          <a:endParaRPr lang="zh-TW" sz="2800" kern="1200" dirty="0">
            <a:latin typeface="標楷體" pitchFamily="65" charset="-120"/>
            <a:ea typeface="標楷體" pitchFamily="65" charset="-120"/>
          </a:endParaRPr>
        </a:p>
        <a:p>
          <a:pPr marL="285750" lvl="1" indent="-285750" algn="l" defTabSz="1244600">
            <a:lnSpc>
              <a:spcPct val="90000"/>
            </a:lnSpc>
            <a:spcBef>
              <a:spcPct val="0"/>
            </a:spcBef>
            <a:spcAft>
              <a:spcPct val="20000"/>
            </a:spcAft>
            <a:buChar char="••"/>
          </a:pPr>
          <a:r>
            <a:rPr kumimoji="0" lang="zh-TW" altLang="en-US" sz="2800" kern="1200" dirty="0" smtClean="0">
              <a:effectLst/>
              <a:latin typeface="標楷體" pitchFamily="65" charset="-120"/>
              <a:ea typeface="標楷體" pitchFamily="65" charset="-120"/>
            </a:rPr>
            <a:t>不需</a:t>
          </a:r>
          <a:r>
            <a:rPr kumimoji="0" lang="en-US" altLang="zh-TW" sz="2800" kern="1200" dirty="0" smtClean="0">
              <a:effectLst/>
              <a:latin typeface="標楷體" pitchFamily="65" charset="-120"/>
              <a:ea typeface="標楷體" pitchFamily="65" charset="-120"/>
            </a:rPr>
            <a:t>CAL</a:t>
          </a:r>
          <a:r>
            <a:rPr kumimoji="0" lang="zh-TW" altLang="en-US" sz="2800" kern="1200" dirty="0" smtClean="0">
              <a:effectLst/>
              <a:latin typeface="標楷體" pitchFamily="65" charset="-120"/>
              <a:ea typeface="標楷體" pitchFamily="65" charset="-120"/>
            </a:rPr>
            <a:t>即可存取</a:t>
          </a:r>
          <a:r>
            <a:rPr kumimoji="0" lang="en-US" altLang="zh-TW" sz="2800" kern="1200" dirty="0" smtClean="0">
              <a:effectLst/>
              <a:latin typeface="標楷體" pitchFamily="65" charset="-120"/>
              <a:ea typeface="標楷體" pitchFamily="65" charset="-120"/>
            </a:rPr>
            <a:t>Server</a:t>
          </a:r>
          <a:endParaRPr lang="en-US" altLang="zh-TW" sz="2800" kern="1200" dirty="0" smtClean="0">
            <a:latin typeface="標楷體" pitchFamily="65" charset="-120"/>
            <a:ea typeface="標楷體" pitchFamily="65" charset="-120"/>
          </a:endParaRPr>
        </a:p>
      </dsp:txBody>
      <dsp:txXfrm>
        <a:off x="0" y="1495073"/>
        <a:ext cx="8229600" cy="141277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B101904-9AAA-46F9-8DDD-E9A67A75D429}">
      <dsp:nvSpPr>
        <dsp:cNvPr id="0" name=""/>
        <dsp:cNvSpPr/>
      </dsp:nvSpPr>
      <dsp:spPr>
        <a:xfrm>
          <a:off x="0" y="76862"/>
          <a:ext cx="8229600" cy="1095120"/>
        </a:xfrm>
        <a:prstGeom prst="roundRect">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sz="2400" kern="1200" dirty="0" smtClean="0">
              <a:latin typeface="標楷體" pitchFamily="65" charset="-120"/>
              <a:ea typeface="標楷體" pitchFamily="65" charset="-120"/>
            </a:rPr>
            <a:t>請對方提交</a:t>
          </a:r>
          <a:r>
            <a:rPr lang="en-US" sz="3200" b="1" kern="1200" dirty="0" smtClean="0">
              <a:latin typeface="標楷體" pitchFamily="65" charset="-120"/>
              <a:ea typeface="標楷體" pitchFamily="65" charset="-120"/>
            </a:rPr>
            <a:t>Autodesk</a:t>
          </a:r>
          <a:r>
            <a:rPr lang="zh-TW" sz="3200" b="1" kern="1200" dirty="0" smtClean="0">
              <a:latin typeface="標楷體" pitchFamily="65" charset="-120"/>
              <a:ea typeface="標楷體" pitchFamily="65" charset="-120"/>
            </a:rPr>
            <a:t>軟體使用證明</a:t>
          </a:r>
          <a:endParaRPr lang="zh-TW" sz="3200" b="1" kern="1200" dirty="0">
            <a:latin typeface="標楷體" pitchFamily="65" charset="-120"/>
            <a:ea typeface="標楷體" pitchFamily="65" charset="-120"/>
          </a:endParaRPr>
        </a:p>
      </dsp:txBody>
      <dsp:txXfrm>
        <a:off x="0" y="76862"/>
        <a:ext cx="8229600" cy="1095120"/>
      </dsp:txXfrm>
    </dsp:sp>
    <dsp:sp modelId="{CBA12B30-1257-4116-8FA1-A0E77486589B}">
      <dsp:nvSpPr>
        <dsp:cNvPr id="0" name=""/>
        <dsp:cNvSpPr/>
      </dsp:nvSpPr>
      <dsp:spPr>
        <a:xfrm>
          <a:off x="0" y="1231872"/>
          <a:ext cx="8229600" cy="1095120"/>
        </a:xfrm>
        <a:prstGeom prst="roundRect">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smtClean="0">
              <a:latin typeface="標楷體" pitchFamily="65" charset="-120"/>
              <a:ea typeface="標楷體" pitchFamily="65" charset="-120"/>
            </a:rPr>
            <a:t>Autodesk</a:t>
          </a:r>
          <a:r>
            <a:rPr lang="zh-TW" sz="2600" kern="1200" dirty="0" smtClean="0">
              <a:latin typeface="標楷體" pitchFamily="65" charset="-120"/>
              <a:ea typeface="標楷體" pitchFamily="65" charset="-120"/>
            </a:rPr>
            <a:t>軟體使用證明內容主要記載</a:t>
          </a:r>
          <a:endParaRPr lang="en-US" sz="2600" kern="1200" dirty="0">
            <a:latin typeface="標楷體" pitchFamily="65" charset="-120"/>
            <a:ea typeface="標楷體" pitchFamily="65" charset="-120"/>
          </a:endParaRPr>
        </a:p>
      </dsp:txBody>
      <dsp:txXfrm>
        <a:off x="0" y="1231872"/>
        <a:ext cx="8229600" cy="1095120"/>
      </dsp:txXfrm>
    </dsp:sp>
    <dsp:sp modelId="{1941D2FC-FE70-4A5E-8723-3BFB8DFB61BC}">
      <dsp:nvSpPr>
        <dsp:cNvPr id="0" name=""/>
        <dsp:cNvSpPr/>
      </dsp:nvSpPr>
      <dsp:spPr>
        <a:xfrm>
          <a:off x="0" y="2326992"/>
          <a:ext cx="8229600" cy="1453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zh-TW" sz="2000" kern="1200" dirty="0" smtClean="0">
              <a:latin typeface="標楷體" pitchFamily="65" charset="-120"/>
              <a:ea typeface="標楷體" pitchFamily="65" charset="-120"/>
            </a:rPr>
            <a:t>使用者註冊名稱</a:t>
          </a:r>
          <a:endParaRPr lang="en-US" sz="2000" kern="1200" dirty="0">
            <a:latin typeface="標楷體" pitchFamily="65" charset="-120"/>
            <a:ea typeface="標楷體" pitchFamily="65" charset="-120"/>
          </a:endParaRPr>
        </a:p>
        <a:p>
          <a:pPr marL="228600" lvl="1" indent="-228600" algn="l" defTabSz="889000" rtl="0">
            <a:lnSpc>
              <a:spcPct val="90000"/>
            </a:lnSpc>
            <a:spcBef>
              <a:spcPct val="0"/>
            </a:spcBef>
            <a:spcAft>
              <a:spcPct val="20000"/>
            </a:spcAft>
            <a:buChar char="••"/>
          </a:pPr>
          <a:r>
            <a:rPr lang="zh-TW" sz="2000" kern="1200" dirty="0" smtClean="0">
              <a:latin typeface="標楷體" pitchFamily="65" charset="-120"/>
              <a:ea typeface="標楷體" pitchFamily="65" charset="-120"/>
            </a:rPr>
            <a:t>使用者聯絡資訊</a:t>
          </a:r>
          <a:endParaRPr lang="en-US" sz="2000" kern="1200" dirty="0">
            <a:latin typeface="標楷體" pitchFamily="65" charset="-120"/>
            <a:ea typeface="標楷體" pitchFamily="65" charset="-120"/>
          </a:endParaRPr>
        </a:p>
        <a:p>
          <a:pPr marL="228600" lvl="1" indent="-228600" algn="l" defTabSz="889000" rtl="0">
            <a:lnSpc>
              <a:spcPct val="90000"/>
            </a:lnSpc>
            <a:spcBef>
              <a:spcPct val="0"/>
            </a:spcBef>
            <a:spcAft>
              <a:spcPct val="20000"/>
            </a:spcAft>
            <a:buChar char="••"/>
          </a:pPr>
          <a:r>
            <a:rPr lang="zh-TW" sz="2000" kern="1200" dirty="0" smtClean="0">
              <a:latin typeface="標楷體" pitchFamily="65" charset="-120"/>
              <a:ea typeface="標楷體" pitchFamily="65" charset="-120"/>
            </a:rPr>
            <a:t>使用軟體名稱</a:t>
          </a:r>
          <a:endParaRPr lang="en-US" sz="2000" kern="1200" dirty="0">
            <a:latin typeface="標楷體" pitchFamily="65" charset="-120"/>
            <a:ea typeface="標楷體" pitchFamily="65" charset="-120"/>
          </a:endParaRPr>
        </a:p>
        <a:p>
          <a:pPr marL="228600" lvl="1" indent="-228600" algn="l" defTabSz="889000" rtl="0">
            <a:lnSpc>
              <a:spcPct val="90000"/>
            </a:lnSpc>
            <a:spcBef>
              <a:spcPct val="0"/>
            </a:spcBef>
            <a:spcAft>
              <a:spcPct val="20000"/>
            </a:spcAft>
            <a:buChar char="••"/>
          </a:pPr>
          <a:r>
            <a:rPr lang="zh-TW" sz="2000" kern="1200" dirty="0" smtClean="0">
              <a:latin typeface="標楷體" pitchFamily="65" charset="-120"/>
              <a:ea typeface="標楷體" pitchFamily="65" charset="-120"/>
            </a:rPr>
            <a:t>使用軟體版本</a:t>
          </a:r>
          <a:endParaRPr lang="zh-TW" sz="2000" kern="1200" dirty="0">
            <a:latin typeface="標楷體" pitchFamily="65" charset="-120"/>
            <a:ea typeface="標楷體" pitchFamily="65" charset="-120"/>
          </a:endParaRPr>
        </a:p>
      </dsp:txBody>
      <dsp:txXfrm>
        <a:off x="0" y="2326992"/>
        <a:ext cx="8229600" cy="1453139"/>
      </dsp:txXfrm>
    </dsp:sp>
    <dsp:sp modelId="{F6D068D6-9FF4-4335-8295-A6E4B17BAFC0}">
      <dsp:nvSpPr>
        <dsp:cNvPr id="0" name=""/>
        <dsp:cNvSpPr/>
      </dsp:nvSpPr>
      <dsp:spPr>
        <a:xfrm>
          <a:off x="0" y="3780132"/>
          <a:ext cx="8229600" cy="1095120"/>
        </a:xfrm>
        <a:prstGeom prst="roundRect">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zh-TW" sz="2600" kern="1200" dirty="0" smtClean="0">
              <a:latin typeface="標楷體" pitchFamily="65" charset="-120"/>
              <a:ea typeface="標楷體" pitchFamily="65" charset="-120"/>
            </a:rPr>
            <a:t>因</a:t>
          </a:r>
          <a:r>
            <a:rPr lang="en-US" sz="2600" kern="1200" dirty="0" smtClean="0">
              <a:latin typeface="標楷體" pitchFamily="65" charset="-120"/>
              <a:ea typeface="標楷體" pitchFamily="65" charset="-120"/>
            </a:rPr>
            <a:t>Autodesk</a:t>
          </a:r>
          <a:r>
            <a:rPr lang="zh-TW" sz="2600" kern="1200" dirty="0" smtClean="0">
              <a:latin typeface="標楷體" pitchFamily="65" charset="-120"/>
              <a:ea typeface="標楷體" pitchFamily="65" charset="-120"/>
            </a:rPr>
            <a:t>軟體必須完成註冊才能啟用</a:t>
          </a:r>
          <a:r>
            <a:rPr lang="en-US" sz="2600" kern="1200" dirty="0" smtClean="0">
              <a:latin typeface="標楷體" pitchFamily="65" charset="-120"/>
              <a:ea typeface="標楷體" pitchFamily="65" charset="-120"/>
            </a:rPr>
            <a:t>,</a:t>
          </a:r>
          <a:r>
            <a:rPr lang="zh-TW" sz="2600" kern="1200" dirty="0" smtClean="0">
              <a:latin typeface="標楷體" pitchFamily="65" charset="-120"/>
              <a:ea typeface="標楷體" pitchFamily="65" charset="-120"/>
            </a:rPr>
            <a:t>故完成註冊的用戶可申請“</a:t>
          </a:r>
          <a:r>
            <a:rPr lang="en-US" sz="2600" kern="1200" dirty="0" smtClean="0">
              <a:latin typeface="標楷體" pitchFamily="65" charset="-120"/>
              <a:ea typeface="標楷體" pitchFamily="65" charset="-120"/>
            </a:rPr>
            <a:t>Autodesk</a:t>
          </a:r>
          <a:r>
            <a:rPr lang="zh-TW" sz="2600" kern="1200" dirty="0" smtClean="0">
              <a:latin typeface="標楷體" pitchFamily="65" charset="-120"/>
              <a:ea typeface="標楷體" pitchFamily="65" charset="-120"/>
            </a:rPr>
            <a:t>軟體使用證明” </a:t>
          </a:r>
          <a:endParaRPr lang="zh-TW" sz="2600" kern="1200" dirty="0">
            <a:latin typeface="標楷體" pitchFamily="65" charset="-120"/>
            <a:ea typeface="標楷體" pitchFamily="65" charset="-120"/>
          </a:endParaRPr>
        </a:p>
      </dsp:txBody>
      <dsp:txXfrm>
        <a:off x="0" y="3780132"/>
        <a:ext cx="8229600" cy="109512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070158-4B0A-4A76-BCF3-563B530117F0}">
      <dsp:nvSpPr>
        <dsp:cNvPr id="0" name=""/>
        <dsp:cNvSpPr/>
      </dsp:nvSpPr>
      <dsp:spPr>
        <a:xfrm>
          <a:off x="0" y="547135"/>
          <a:ext cx="8324900" cy="518821"/>
        </a:xfrm>
        <a:prstGeom prst="round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sz="2000" kern="1200" dirty="0" smtClean="0">
              <a:latin typeface="標楷體" pitchFamily="65" charset="-120"/>
              <a:ea typeface="標楷體" pitchFamily="65" charset="-120"/>
            </a:rPr>
            <a:t>「關於 </a:t>
          </a:r>
          <a:r>
            <a:rPr lang="en-US" sz="2000" kern="1200" dirty="0" smtClean="0">
              <a:latin typeface="標楷體" pitchFamily="65" charset="-120"/>
              <a:ea typeface="標楷體" pitchFamily="65" charset="-120"/>
            </a:rPr>
            <a:t>AutoCAD</a:t>
          </a:r>
          <a:r>
            <a:rPr lang="zh-TW" sz="2000" kern="1200" dirty="0" smtClean="0">
              <a:latin typeface="標楷體" pitchFamily="65" charset="-120"/>
              <a:ea typeface="標楷體" pitchFamily="65" charset="-120"/>
            </a:rPr>
            <a:t>」 的對話框上會顯示安裝時輸入的註冊訊息，如授權給</a:t>
          </a:r>
          <a:endParaRPr lang="en-US" sz="2000" kern="1200" dirty="0">
            <a:latin typeface="標楷體" pitchFamily="65" charset="-120"/>
            <a:ea typeface="標楷體" pitchFamily="65" charset="-120"/>
          </a:endParaRPr>
        </a:p>
      </dsp:txBody>
      <dsp:txXfrm>
        <a:off x="0" y="547135"/>
        <a:ext cx="8324900" cy="518821"/>
      </dsp:txXfrm>
    </dsp:sp>
    <dsp:sp modelId="{48F0FDF1-0ED5-4BBE-A0C4-8E7C6F1E3585}">
      <dsp:nvSpPr>
        <dsp:cNvPr id="0" name=""/>
        <dsp:cNvSpPr/>
      </dsp:nvSpPr>
      <dsp:spPr>
        <a:xfrm>
          <a:off x="0" y="1123557"/>
          <a:ext cx="8324900" cy="518821"/>
        </a:xfrm>
        <a:prstGeom prst="round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sz="2000" kern="1200" dirty="0" smtClean="0">
              <a:latin typeface="標楷體" pitchFamily="65" charset="-120"/>
              <a:ea typeface="標楷體" pitchFamily="65" charset="-120"/>
            </a:rPr>
            <a:t>序號：可由此確認產品序號</a:t>
          </a:r>
          <a:r>
            <a:rPr lang="en-US" sz="2000" kern="1200" dirty="0" smtClean="0">
              <a:latin typeface="標楷體" pitchFamily="65" charset="-120"/>
              <a:ea typeface="標楷體" pitchFamily="65" charset="-120"/>
            </a:rPr>
            <a:t>( </a:t>
          </a:r>
          <a:r>
            <a:rPr lang="zh-TW" sz="2000" kern="1200" dirty="0" smtClean="0">
              <a:latin typeface="標楷體" pitchFamily="65" charset="-120"/>
              <a:ea typeface="標楷體" pitchFamily="65" charset="-120"/>
            </a:rPr>
            <a:t>此序號與軟體彩盒上的序號應屬一致 </a:t>
          </a:r>
          <a:r>
            <a:rPr lang="en-US" sz="2000" kern="1200" dirty="0" smtClean="0">
              <a:latin typeface="標楷體" pitchFamily="65" charset="-120"/>
              <a:ea typeface="標楷體" pitchFamily="65" charset="-120"/>
            </a:rPr>
            <a:t>)</a:t>
          </a:r>
          <a:endParaRPr lang="zh-TW" sz="2000" kern="1200" dirty="0">
            <a:latin typeface="標楷體" pitchFamily="65" charset="-120"/>
            <a:ea typeface="標楷體" pitchFamily="65" charset="-120"/>
          </a:endParaRPr>
        </a:p>
      </dsp:txBody>
      <dsp:txXfrm>
        <a:off x="0" y="1123557"/>
        <a:ext cx="8324900" cy="518821"/>
      </dsp:txXfrm>
    </dsp:sp>
    <dsp:sp modelId="{DF31D370-BF80-4FD0-8828-8FE49CEF2CDC}">
      <dsp:nvSpPr>
        <dsp:cNvPr id="0" name=""/>
        <dsp:cNvSpPr/>
      </dsp:nvSpPr>
      <dsp:spPr>
        <a:xfrm>
          <a:off x="0" y="1637818"/>
          <a:ext cx="8324900" cy="518821"/>
        </a:xfrm>
        <a:prstGeom prst="round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sz="2000" kern="1200" dirty="0" smtClean="0">
              <a:latin typeface="標楷體" pitchFamily="65" charset="-120"/>
              <a:ea typeface="標楷體" pitchFamily="65" charset="-120"/>
            </a:rPr>
            <a:t>您可以進一步再按下「產品資訊」得到更完整訊息。</a:t>
          </a:r>
          <a:endParaRPr lang="zh-TW" sz="2000" kern="1200" dirty="0">
            <a:latin typeface="標楷體" pitchFamily="65" charset="-120"/>
            <a:ea typeface="標楷體" pitchFamily="65" charset="-120"/>
          </a:endParaRPr>
        </a:p>
      </dsp:txBody>
      <dsp:txXfrm>
        <a:off x="0" y="1637818"/>
        <a:ext cx="8324900" cy="518821"/>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8C89607-9783-4E55-A615-8E0127743580}">
      <dsp:nvSpPr>
        <dsp:cNvPr id="0" name=""/>
        <dsp:cNvSpPr/>
      </dsp:nvSpPr>
      <dsp:spPr>
        <a:xfrm>
          <a:off x="0" y="9649"/>
          <a:ext cx="8229600" cy="1095120"/>
        </a:xfrm>
        <a:prstGeom prst="round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zh-TW" sz="2600" kern="1200" dirty="0" smtClean="0">
              <a:latin typeface="標楷體" pitchFamily="65" charset="-120"/>
              <a:ea typeface="標楷體" pitchFamily="65" charset="-120"/>
            </a:rPr>
            <a:t>「產品資訊」對話框中有更多訊息。可由產品名稱 確認所採購的版本</a:t>
          </a:r>
          <a:endParaRPr lang="zh-TW" sz="2600" kern="1200" dirty="0">
            <a:latin typeface="標楷體" pitchFamily="65" charset="-120"/>
            <a:ea typeface="標楷體" pitchFamily="65" charset="-120"/>
          </a:endParaRPr>
        </a:p>
      </dsp:txBody>
      <dsp:txXfrm>
        <a:off x="0" y="9649"/>
        <a:ext cx="8229600" cy="109512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9" name="Rectangle 3"/>
          <p:cNvSpPr>
            <a:spLocks noGrp="1" noChangeArrowheads="1"/>
          </p:cNvSpPr>
          <p:nvPr>
            <p:ph type="dt" sz="quarter" idx="1"/>
          </p:nvPr>
        </p:nvSpPr>
        <p:spPr bwMode="auto">
          <a:xfrm>
            <a:off x="3938588" y="0"/>
            <a:ext cx="3011487" cy="461963"/>
          </a:xfrm>
          <a:prstGeom prst="rect">
            <a:avLst/>
          </a:prstGeom>
          <a:noFill/>
          <a:ln w="9525">
            <a:noFill/>
            <a:miter lim="800000"/>
            <a:headEnd/>
            <a:tailEnd/>
          </a:ln>
          <a:effectLst/>
        </p:spPr>
        <p:txBody>
          <a:bodyPr vert="horz" wrap="square" lIns="92553" tIns="46277" rIns="92553" bIns="46277" numCol="1" anchor="t" anchorCtr="0" compatLnSpc="1">
            <a:prstTxWarp prst="textNoShape">
              <a:avLst/>
            </a:prstTxWarp>
          </a:bodyPr>
          <a:lstStyle>
            <a:lvl1pPr algn="r" defTabSz="925620">
              <a:defRPr sz="1200">
                <a:effectLst/>
                <a:latin typeface="Arial" charset="0"/>
                <a:ea typeface="新細明體" pitchFamily="18" charset="-120"/>
                <a:cs typeface="+mn-cs"/>
              </a:defRPr>
            </a:lvl1pPr>
          </a:lstStyle>
          <a:p>
            <a:pPr>
              <a:defRPr/>
            </a:pPr>
            <a:fld id="{D6D1DF66-CF3F-43EF-A63F-5DA390362290}" type="datetime1">
              <a:rPr lang="zh-TW" altLang="en-US"/>
              <a:pPr>
                <a:defRPr/>
              </a:pPr>
              <a:t>2012/7/16</a:t>
            </a:fld>
            <a:endParaRPr lang="en-US" altLang="zh-TW"/>
          </a:p>
        </p:txBody>
      </p:sp>
      <p:sp>
        <p:nvSpPr>
          <p:cNvPr id="19461" name="Rectangle 5"/>
          <p:cNvSpPr>
            <a:spLocks noGrp="1" noChangeArrowheads="1"/>
          </p:cNvSpPr>
          <p:nvPr>
            <p:ph type="sldNum" sz="quarter" idx="3"/>
          </p:nvPr>
        </p:nvSpPr>
        <p:spPr bwMode="auto">
          <a:xfrm>
            <a:off x="6330950" y="8774113"/>
            <a:ext cx="619125" cy="461962"/>
          </a:xfrm>
          <a:prstGeom prst="rect">
            <a:avLst/>
          </a:prstGeom>
          <a:noFill/>
          <a:ln w="9525">
            <a:noFill/>
            <a:miter lim="800000"/>
            <a:headEnd/>
            <a:tailEnd/>
          </a:ln>
          <a:effectLst/>
        </p:spPr>
        <p:txBody>
          <a:bodyPr vert="horz" wrap="square" lIns="92553" tIns="46277" rIns="92553" bIns="46277" numCol="1" anchor="b" anchorCtr="0" compatLnSpc="1">
            <a:prstTxWarp prst="textNoShape">
              <a:avLst/>
            </a:prstTxWarp>
          </a:bodyPr>
          <a:lstStyle>
            <a:lvl1pPr algn="r" defTabSz="925620">
              <a:defRPr sz="1200">
                <a:effectLst/>
                <a:latin typeface="Arial" charset="0"/>
                <a:ea typeface="新細明體" pitchFamily="18" charset="-120"/>
                <a:cs typeface="+mn-cs"/>
              </a:defRPr>
            </a:lvl1pPr>
          </a:lstStyle>
          <a:p>
            <a:pPr>
              <a:defRPr/>
            </a:pPr>
            <a:fld id="{C04717AF-C35E-434F-9C2B-2AA3067039C1}" type="slidenum">
              <a:rPr lang="zh-TW" altLang="en-US"/>
              <a:pPr>
                <a:defRPr/>
              </a:pPr>
              <a:t>‹#›</a:t>
            </a:fld>
            <a:endParaRPr lang="en-US" altLang="zh-TW"/>
          </a:p>
        </p:txBody>
      </p:sp>
    </p:spTree>
    <p:extLst>
      <p:ext uri="{BB962C8B-B14F-4D97-AF65-F5344CB8AC3E}">
        <p14:creationId xmlns:p14="http://schemas.microsoft.com/office/powerpoint/2010/main" xmlns="" val="3929385301"/>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11488" cy="461963"/>
          </a:xfrm>
          <a:prstGeom prst="rect">
            <a:avLst/>
          </a:prstGeom>
          <a:noFill/>
          <a:ln w="9525">
            <a:noFill/>
            <a:miter lim="800000"/>
            <a:headEnd/>
            <a:tailEnd/>
          </a:ln>
          <a:effectLst/>
        </p:spPr>
        <p:txBody>
          <a:bodyPr vert="horz" wrap="square" lIns="92553" tIns="46277" rIns="92553" bIns="46277" numCol="1" anchor="t" anchorCtr="0" compatLnSpc="1">
            <a:prstTxWarp prst="textNoShape">
              <a:avLst/>
            </a:prstTxWarp>
          </a:bodyPr>
          <a:lstStyle>
            <a:lvl1pPr defTabSz="925620">
              <a:defRPr sz="1200" b="0">
                <a:effectLst/>
                <a:ea typeface="新細明體" pitchFamily="18" charset="-120"/>
                <a:cs typeface="+mn-cs"/>
              </a:defRPr>
            </a:lvl1pPr>
          </a:lstStyle>
          <a:p>
            <a:pPr>
              <a:defRPr/>
            </a:pPr>
            <a:endParaRPr lang="en-US" altLang="zh-TW"/>
          </a:p>
        </p:txBody>
      </p:sp>
      <p:sp>
        <p:nvSpPr>
          <p:cNvPr id="29699" name="Rectangle 3"/>
          <p:cNvSpPr>
            <a:spLocks noGrp="1" noChangeArrowheads="1"/>
          </p:cNvSpPr>
          <p:nvPr>
            <p:ph type="dt" idx="1"/>
          </p:nvPr>
        </p:nvSpPr>
        <p:spPr bwMode="auto">
          <a:xfrm>
            <a:off x="3937000" y="0"/>
            <a:ext cx="3011488" cy="461963"/>
          </a:xfrm>
          <a:prstGeom prst="rect">
            <a:avLst/>
          </a:prstGeom>
          <a:noFill/>
          <a:ln w="9525">
            <a:noFill/>
            <a:miter lim="800000"/>
            <a:headEnd/>
            <a:tailEnd/>
          </a:ln>
          <a:effectLst/>
        </p:spPr>
        <p:txBody>
          <a:bodyPr vert="horz" wrap="square" lIns="92553" tIns="46277" rIns="92553" bIns="46277" numCol="1" anchor="t" anchorCtr="0" compatLnSpc="1">
            <a:prstTxWarp prst="textNoShape">
              <a:avLst/>
            </a:prstTxWarp>
          </a:bodyPr>
          <a:lstStyle>
            <a:lvl1pPr algn="r" defTabSz="925620">
              <a:defRPr sz="1200" b="0">
                <a:effectLst/>
                <a:ea typeface="新細明體" pitchFamily="18" charset="-120"/>
                <a:cs typeface="+mn-cs"/>
              </a:defRPr>
            </a:lvl1pPr>
          </a:lstStyle>
          <a:p>
            <a:pPr>
              <a:defRPr/>
            </a:pPr>
            <a:fld id="{45C21BBB-D1EE-43CA-9B26-E80E2A22AB34}" type="datetime1">
              <a:rPr lang="zh-TW" altLang="en-US"/>
              <a:pPr>
                <a:defRPr/>
              </a:pPr>
              <a:t>2012/7/16</a:t>
            </a:fld>
            <a:endParaRPr lang="en-US" altLang="zh-TW"/>
          </a:p>
        </p:txBody>
      </p:sp>
      <p:sp>
        <p:nvSpPr>
          <p:cNvPr id="92164" name="Rectangle 4"/>
          <p:cNvSpPr>
            <a:spLocks noGrp="1" noRot="1" noChangeAspect="1" noChangeArrowheads="1" noTextEdit="1"/>
          </p:cNvSpPr>
          <p:nvPr>
            <p:ph type="sldImg" idx="2"/>
          </p:nvPr>
        </p:nvSpPr>
        <p:spPr bwMode="auto">
          <a:xfrm>
            <a:off x="1166813" y="692150"/>
            <a:ext cx="4618037" cy="3463925"/>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695325" y="4387850"/>
            <a:ext cx="5559425" cy="4156075"/>
          </a:xfrm>
          <a:prstGeom prst="rect">
            <a:avLst/>
          </a:prstGeom>
          <a:noFill/>
          <a:ln w="9525">
            <a:noFill/>
            <a:miter lim="800000"/>
            <a:headEnd/>
            <a:tailEnd/>
          </a:ln>
          <a:effectLst/>
        </p:spPr>
        <p:txBody>
          <a:bodyPr vert="horz" wrap="square" lIns="92553" tIns="46277" rIns="92553" bIns="46277" numCol="1" anchor="t" anchorCtr="0" compatLnSpc="1">
            <a:prstTxWarp prst="textNoShape">
              <a:avLst/>
            </a:prstTxWarp>
          </a:bodyPr>
          <a:lstStyle/>
          <a:p>
            <a:pPr lvl="0"/>
            <a:r>
              <a:rPr lang="en-US" altLang="zh-TW" noProof="0" smtClean="0"/>
              <a:t>Click to edit Master text styles</a:t>
            </a:r>
          </a:p>
          <a:p>
            <a:pPr lvl="1"/>
            <a:r>
              <a:rPr lang="en-US" altLang="zh-TW" noProof="0" smtClean="0"/>
              <a:t>Second level</a:t>
            </a:r>
          </a:p>
          <a:p>
            <a:pPr lvl="2"/>
            <a:r>
              <a:rPr lang="en-US" altLang="zh-TW" noProof="0" smtClean="0"/>
              <a:t>Third level</a:t>
            </a:r>
          </a:p>
          <a:p>
            <a:pPr lvl="3"/>
            <a:r>
              <a:rPr lang="en-US" altLang="zh-TW" noProof="0" smtClean="0"/>
              <a:t>Fourth level</a:t>
            </a:r>
          </a:p>
          <a:p>
            <a:pPr lvl="4"/>
            <a:r>
              <a:rPr lang="en-US" altLang="zh-TW" noProof="0" smtClean="0"/>
              <a:t>Fifth level</a:t>
            </a:r>
          </a:p>
        </p:txBody>
      </p:sp>
      <p:sp>
        <p:nvSpPr>
          <p:cNvPr id="29702" name="Rectangle 6"/>
          <p:cNvSpPr>
            <a:spLocks noGrp="1" noChangeArrowheads="1"/>
          </p:cNvSpPr>
          <p:nvPr>
            <p:ph type="ftr" sz="quarter" idx="4"/>
          </p:nvPr>
        </p:nvSpPr>
        <p:spPr bwMode="auto">
          <a:xfrm>
            <a:off x="0" y="8878888"/>
            <a:ext cx="5743575" cy="355600"/>
          </a:xfrm>
          <a:prstGeom prst="rect">
            <a:avLst/>
          </a:prstGeom>
          <a:noFill/>
          <a:ln w="9525">
            <a:noFill/>
            <a:miter lim="800000"/>
            <a:headEnd/>
            <a:tailEnd/>
          </a:ln>
          <a:effectLst/>
        </p:spPr>
        <p:txBody>
          <a:bodyPr vert="horz" wrap="square" lIns="92553" tIns="46277" rIns="92553" bIns="46277" numCol="1" anchor="b" anchorCtr="0" compatLnSpc="1">
            <a:prstTxWarp prst="textNoShape">
              <a:avLst/>
            </a:prstTxWarp>
          </a:bodyPr>
          <a:lstStyle>
            <a:lvl1pPr defTabSz="925620" eaLnBrk="0" hangingPunct="0">
              <a:defRPr sz="800" b="0">
                <a:effectLst/>
                <a:ea typeface="新細明體" pitchFamily="18" charset="-120"/>
                <a:cs typeface="Arial" charset="0"/>
              </a:defRPr>
            </a:lvl1pPr>
          </a:lstStyle>
          <a:p>
            <a:pPr>
              <a:defRPr/>
            </a:pPr>
            <a:r>
              <a:rPr lang="en-US" altLang="zh-TW"/>
              <a:t>© 2006 Microsoft Corporation. All rights reserved. This presentation is for informational purposes only. Microsoft makes no warranties, express or implied, in this summary.</a:t>
            </a:r>
            <a:endParaRPr lang="en-US" altLang="zh-TW" sz="1200"/>
          </a:p>
        </p:txBody>
      </p:sp>
      <p:sp>
        <p:nvSpPr>
          <p:cNvPr id="29703" name="Rectangle 7"/>
          <p:cNvSpPr>
            <a:spLocks noGrp="1" noChangeArrowheads="1"/>
          </p:cNvSpPr>
          <p:nvPr>
            <p:ph type="sldNum" sz="quarter" idx="5"/>
          </p:nvPr>
        </p:nvSpPr>
        <p:spPr bwMode="auto">
          <a:xfrm>
            <a:off x="5657850" y="8772525"/>
            <a:ext cx="1290638" cy="461963"/>
          </a:xfrm>
          <a:prstGeom prst="rect">
            <a:avLst/>
          </a:prstGeom>
          <a:noFill/>
          <a:ln w="9525">
            <a:noFill/>
            <a:miter lim="800000"/>
            <a:headEnd/>
            <a:tailEnd/>
          </a:ln>
          <a:effectLst/>
        </p:spPr>
        <p:txBody>
          <a:bodyPr vert="horz" wrap="square" lIns="92553" tIns="46277" rIns="92553" bIns="46277" numCol="1" anchor="b" anchorCtr="0" compatLnSpc="1">
            <a:prstTxWarp prst="textNoShape">
              <a:avLst/>
            </a:prstTxWarp>
          </a:bodyPr>
          <a:lstStyle>
            <a:lvl1pPr algn="r" defTabSz="925620">
              <a:defRPr sz="1200" b="0">
                <a:effectLst/>
                <a:ea typeface="新細明體" pitchFamily="18" charset="-120"/>
                <a:cs typeface="+mn-cs"/>
              </a:defRPr>
            </a:lvl1pPr>
          </a:lstStyle>
          <a:p>
            <a:pPr>
              <a:defRPr/>
            </a:pPr>
            <a:fld id="{A9B5049F-741E-4493-BB84-83EA17494660}" type="slidenum">
              <a:rPr lang="zh-TW" altLang="en-US"/>
              <a:pPr>
                <a:defRPr/>
              </a:pPr>
              <a:t>‹#›</a:t>
            </a:fld>
            <a:endParaRPr lang="en-US" altLang="zh-TW"/>
          </a:p>
        </p:txBody>
      </p:sp>
    </p:spTree>
    <p:extLst>
      <p:ext uri="{BB962C8B-B14F-4D97-AF65-F5344CB8AC3E}">
        <p14:creationId xmlns:p14="http://schemas.microsoft.com/office/powerpoint/2010/main" xmlns="" val="574092127"/>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Franklin Gothic Medium" pitchFamily="34" charset="0"/>
        <a:ea typeface="+mn-ea"/>
        <a:cs typeface="+mn-cs"/>
      </a:defRPr>
    </a:lvl1pPr>
    <a:lvl2pPr marL="233363" indent="9525" algn="l" rtl="0" eaLnBrk="0" fontAlgn="base" hangingPunct="0">
      <a:spcBef>
        <a:spcPct val="30000"/>
      </a:spcBef>
      <a:spcAft>
        <a:spcPct val="0"/>
      </a:spcAft>
      <a:buChar char="•"/>
      <a:defRPr sz="1000" kern="1200">
        <a:solidFill>
          <a:schemeClr val="tx1"/>
        </a:solidFill>
        <a:latin typeface="Franklin Gothic Medium" pitchFamily="34" charset="0"/>
        <a:ea typeface="+mn-ea"/>
        <a:cs typeface="+mn-cs"/>
      </a:defRPr>
    </a:lvl2pPr>
    <a:lvl3pPr marL="457200" indent="-9525" algn="l" rtl="0" eaLnBrk="0" fontAlgn="base" hangingPunct="0">
      <a:spcBef>
        <a:spcPct val="30000"/>
      </a:spcBef>
      <a:spcAft>
        <a:spcPct val="0"/>
      </a:spcAft>
      <a:buChar char="•"/>
      <a:defRPr sz="900" kern="1200">
        <a:solidFill>
          <a:schemeClr val="tx1"/>
        </a:solidFill>
        <a:latin typeface="Franklin Gothic Medium" pitchFamily="34" charset="0"/>
        <a:ea typeface="+mn-ea"/>
        <a:cs typeface="+mn-cs"/>
      </a:defRPr>
    </a:lvl3pPr>
    <a:lvl4pPr marL="681038" algn="l" rtl="0" eaLnBrk="0" fontAlgn="base" hangingPunct="0">
      <a:spcBef>
        <a:spcPct val="30000"/>
      </a:spcBef>
      <a:spcAft>
        <a:spcPct val="0"/>
      </a:spcAft>
      <a:buChar char="•"/>
      <a:defRPr sz="900" kern="1200">
        <a:solidFill>
          <a:schemeClr val="tx1"/>
        </a:solidFill>
        <a:latin typeface="Franklin Gothic Medium" pitchFamily="34" charset="0"/>
        <a:ea typeface="+mn-ea"/>
        <a:cs typeface="+mn-cs"/>
      </a:defRPr>
    </a:lvl4pPr>
    <a:lvl5pPr marL="904875" algn="l" rtl="0" eaLnBrk="0" fontAlgn="base" hangingPunct="0">
      <a:spcBef>
        <a:spcPct val="30000"/>
      </a:spcBef>
      <a:spcAft>
        <a:spcPct val="0"/>
      </a:spcAft>
      <a:buChar char="•"/>
      <a:defRPr sz="900" kern="1200">
        <a:solidFill>
          <a:schemeClr val="tx1"/>
        </a:solidFill>
        <a:latin typeface="Franklin Gothic Medium"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7411" name="備忘稿版面配置區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11267" name="投影片編號版面配置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805542-22D2-453E-A0E7-4C7D950B1540}" type="slidenum">
              <a:rPr lang="en-US" altLang="zh-TW" smtClean="0"/>
              <a:pPr fontAlgn="base">
                <a:spcBef>
                  <a:spcPct val="0"/>
                </a:spcBef>
                <a:spcAft>
                  <a:spcPct val="0"/>
                </a:spcAft>
                <a:defRPr/>
              </a:pPr>
              <a:t>4</a:t>
            </a:fld>
            <a:endParaRPr lang="en-US" altLang="zh-TW"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7411" name="備忘稿版面配置區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TW" dirty="0" smtClean="0"/>
              <a:t>Clean Site : </a:t>
            </a:r>
            <a:r>
              <a:rPr lang="zh-TW" altLang="en-US" dirty="0" smtClean="0"/>
              <a:t>虛擬軟體櫃</a:t>
            </a:r>
            <a:r>
              <a:rPr lang="en-US" altLang="zh-TW" dirty="0" smtClean="0"/>
              <a:t>,</a:t>
            </a:r>
            <a:r>
              <a:rPr lang="zh-TW" altLang="en-US" dirty="0" smtClean="0"/>
              <a:t>隨拿隨用</a:t>
            </a:r>
            <a:r>
              <a:rPr lang="en-US" altLang="zh-TW" dirty="0" smtClean="0"/>
              <a:t>,</a:t>
            </a:r>
            <a:r>
              <a:rPr lang="zh-TW" altLang="en-US" dirty="0" smtClean="0"/>
              <a:t>沒有法律風險 </a:t>
            </a:r>
            <a:r>
              <a:rPr lang="en-US" altLang="zh-TW" dirty="0" smtClean="0"/>
              <a:t>–</a:t>
            </a:r>
            <a:r>
              <a:rPr lang="zh-TW" altLang="en-US" dirty="0" smtClean="0"/>
              <a:t>需要個案處理</a:t>
            </a:r>
          </a:p>
        </p:txBody>
      </p:sp>
      <p:sp>
        <p:nvSpPr>
          <p:cNvPr id="11267" name="投影片編號版面配置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805542-22D2-453E-A0E7-4C7D950B1540}" type="slidenum">
              <a:rPr lang="en-US" altLang="zh-TW" smtClean="0"/>
              <a:pPr fontAlgn="base">
                <a:spcBef>
                  <a:spcPct val="0"/>
                </a:spcBef>
                <a:spcAft>
                  <a:spcPct val="0"/>
                </a:spcAft>
                <a:defRPr/>
              </a:pPr>
              <a:t>5</a:t>
            </a:fld>
            <a:endParaRPr lang="en-US" altLang="zh-TW"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p:txBody>
          <a:bodyPr/>
          <a:lstStyle/>
          <a:p>
            <a:pPr defTabSz="925513">
              <a:defRPr/>
            </a:pPr>
            <a:fld id="{76D60A85-B493-4FB7-B798-F614F271C093}" type="slidenum">
              <a:rPr lang="en-US" altLang="zh-TW" smtClean="0"/>
              <a:pPr defTabSz="925513">
                <a:defRPr/>
              </a:pPr>
              <a:t>9</a:t>
            </a:fld>
            <a:endParaRPr lang="en-US" altLang="zh-TW"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968375" y="4314825"/>
            <a:ext cx="5013325" cy="4229100"/>
          </a:xfrm>
          <a:noFill/>
          <a:ln/>
        </p:spPr>
        <p:txBody>
          <a:bodyPr/>
          <a:lstStyle/>
          <a:p>
            <a:r>
              <a:rPr lang="en-GB" altLang="en-GB" smtClean="0"/>
              <a:t>Software can be acquired in many different ways. </a:t>
            </a:r>
          </a:p>
          <a:p>
            <a:r>
              <a:rPr lang="en-GB" altLang="en-GB" smtClean="0"/>
              <a:t>In all cases it will come with the license clearly documented electronically, and possibly on paper. </a:t>
            </a:r>
          </a:p>
          <a:p>
            <a:r>
              <a:rPr lang="en-GB" altLang="en-GB" smtClean="0"/>
              <a:t>It is not only the product but also the way it was purchased that influences the terms under which the product may be used.</a:t>
            </a:r>
          </a:p>
          <a:p>
            <a:r>
              <a:rPr lang="en-GB" altLang="en-GB" smtClean="0"/>
              <a:t>The ways to license are:</a:t>
            </a:r>
          </a:p>
          <a:p>
            <a:pPr marL="809625" lvl="1" indent="-268288"/>
            <a:r>
              <a:rPr lang="en-GB" altLang="en-GB" smtClean="0"/>
              <a:t>Full Packaged Product (FPP), which can be purchased from retailers and resellers.</a:t>
            </a:r>
          </a:p>
          <a:p>
            <a:pPr marL="809625" lvl="1" indent="-268288"/>
            <a:r>
              <a:rPr lang="en-GB" altLang="en-GB" smtClean="0"/>
              <a:t>Original Equipment Manufacturers (OEMs) such as large PC manufacturers and smaller system builders.</a:t>
            </a:r>
          </a:p>
          <a:p>
            <a:pPr marL="809625" lvl="1" indent="-268288"/>
            <a:r>
              <a:rPr lang="en-GB" altLang="en-GB" smtClean="0"/>
              <a:t>Volume Licensing Agreements purchased from resellers.</a:t>
            </a:r>
          </a:p>
          <a:p>
            <a:pPr marL="809625" lvl="1" indent="-268288"/>
            <a:r>
              <a:rPr lang="en-GB" altLang="en-GB" smtClean="0"/>
              <a:t>In some cases, downloaded from the Internet.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p:txBody>
          <a:bodyPr/>
          <a:lstStyle/>
          <a:p>
            <a:pPr defTabSz="925513">
              <a:defRPr/>
            </a:pPr>
            <a:fld id="{2BDD3DA0-0EF4-4ED6-BC8D-07B67E6E867A}" type="slidenum">
              <a:rPr lang="en-US" altLang="zh-TW" smtClean="0"/>
              <a:pPr defTabSz="925513">
                <a:defRPr/>
              </a:pPr>
              <a:t>23</a:t>
            </a:fld>
            <a:endParaRPr lang="en-US" altLang="zh-TW" smtClean="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pPr eaLnBrk="1" hangingPunct="1"/>
            <a:endParaRPr lang="zh-TW" altLang="zh-TW"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p:txBody>
          <a:bodyPr/>
          <a:lstStyle/>
          <a:p>
            <a:pPr defTabSz="925513">
              <a:defRPr/>
            </a:pPr>
            <a:fld id="{C914BA92-A8C1-42C6-B1D9-B373D71CB6BB}" type="slidenum">
              <a:rPr lang="en-US" altLang="zh-TW" smtClean="0"/>
              <a:pPr defTabSz="925513">
                <a:defRPr/>
              </a:pPr>
              <a:t>25</a:t>
            </a:fld>
            <a:endParaRPr lang="en-US" altLang="zh-TW"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zh-TW" altLang="zh-TW"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p:txBody>
          <a:bodyPr/>
          <a:lstStyle/>
          <a:p>
            <a:pPr defTabSz="925513">
              <a:defRPr/>
            </a:pPr>
            <a:fld id="{4971D978-2255-41E8-A18B-AD835FAF841B}" type="slidenum">
              <a:rPr lang="en-US" altLang="zh-TW" smtClean="0"/>
              <a:pPr defTabSz="925513">
                <a:defRPr/>
              </a:pPr>
              <a:t>29</a:t>
            </a:fld>
            <a:endParaRPr lang="en-US" altLang="zh-TW" smtClean="0"/>
          </a:p>
        </p:txBody>
      </p:sp>
      <p:sp>
        <p:nvSpPr>
          <p:cNvPr id="104451" name="Rectangle 2"/>
          <p:cNvSpPr>
            <a:spLocks noGrp="1" noRot="1" noChangeAspect="1" noChangeArrowheads="1" noTextEdit="1"/>
          </p:cNvSpPr>
          <p:nvPr>
            <p:ph type="sldImg"/>
          </p:nvPr>
        </p:nvSpPr>
        <p:spPr>
          <a:xfrm>
            <a:off x="1722438" y="692150"/>
            <a:ext cx="3603625" cy="2703513"/>
          </a:xfrm>
          <a:ln/>
        </p:spPr>
      </p:sp>
      <p:sp>
        <p:nvSpPr>
          <p:cNvPr id="104452" name="Rectangle 3"/>
          <p:cNvSpPr>
            <a:spLocks noGrp="1" noChangeArrowheads="1"/>
          </p:cNvSpPr>
          <p:nvPr>
            <p:ph type="body" idx="1"/>
          </p:nvPr>
        </p:nvSpPr>
        <p:spPr>
          <a:xfrm>
            <a:off x="927100" y="3625850"/>
            <a:ext cx="5373688" cy="4918075"/>
          </a:xfrm>
          <a:noFill/>
          <a:ln/>
        </p:spPr>
        <p:txBody>
          <a:bodyPr/>
          <a:lstStyle/>
          <a:p>
            <a:pPr eaLnBrk="1" hangingPunct="1">
              <a:spcBef>
                <a:spcPct val="0"/>
              </a:spcBef>
            </a:pPr>
            <a:endParaRPr lang="zh-TW" altLang="zh-TW" sz="18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4" name="Date Placeholder 3"/>
          <p:cNvSpPr>
            <a:spLocks noGrp="1"/>
          </p:cNvSpPr>
          <p:nvPr>
            <p:ph type="dt" sz="half" idx="10"/>
          </p:nvPr>
        </p:nvSpPr>
        <p:spPr/>
        <p:txBody>
          <a:bodyPr/>
          <a:lstStyle/>
          <a:p>
            <a:pPr>
              <a:defRPr/>
            </a:pPr>
            <a:fld id="{1F998610-71CD-42B5-B139-902C76C7E4E2}" type="datetimeFigureOut">
              <a:rPr lang="en-US" smtClean="0"/>
              <a:pPr>
                <a:defRPr/>
              </a:pPr>
              <a:t>7/16/2012</a:t>
            </a:fld>
            <a:endParaRPr 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FBBE6994-5DB0-4EFC-8C05-EC43D5440260}" type="slidenum">
              <a:rPr lang="en-US" smtClean="0"/>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pPr>
              <a:defRPr/>
            </a:pPr>
            <a:fld id="{5CC93C4F-3201-4076-8B5E-8D09BD947F75}" type="datetimeFigureOut">
              <a:rPr lang="en-US" smtClean="0"/>
              <a:pPr>
                <a:defRPr/>
              </a:pPr>
              <a:t>7/16/2012</a:t>
            </a:fld>
            <a:endParaRPr 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5BEE3C76-BA77-44C5-BA94-BDEB3E2050C1}" type="slidenum">
              <a:rPr lang="en-US" smtClean="0"/>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a:defRPr/>
            </a:pPr>
            <a:fld id="{1E116A6F-CD62-4DCB-AFEC-8B043EB5CBDD}" type="datetimeFigureOut">
              <a:rPr lang="en-US" smtClean="0"/>
              <a:pPr>
                <a:defRPr/>
              </a:pPr>
              <a:t>7/16/2012</a:t>
            </a:fld>
            <a:endParaRPr 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9B8F4209-EE96-4113-BF8B-3BE82C16262A}" type="slidenum">
              <a:rPr lang="en-US" smtClean="0"/>
              <a:pPr>
                <a:defRPr/>
              </a:pPr>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1447800" y="990600"/>
            <a:ext cx="6934200" cy="685800"/>
          </a:xfrm>
        </p:spPr>
        <p:txBody>
          <a:bodyPr/>
          <a:lstStyle/>
          <a:p>
            <a:r>
              <a:rPr lang="zh-TW" altLang="en-US" smtClean="0"/>
              <a:t>按一下以編輯母片標題樣式</a:t>
            </a:r>
            <a:endParaRPr lang="zh-TW" altLang="en-US"/>
          </a:p>
        </p:txBody>
      </p:sp>
      <p:sp>
        <p:nvSpPr>
          <p:cNvPr id="3" name="文字版面配置區 2"/>
          <p:cNvSpPr>
            <a:spLocks noGrp="1"/>
          </p:cNvSpPr>
          <p:nvPr>
            <p:ph type="body" sz="half" idx="1"/>
          </p:nvPr>
        </p:nvSpPr>
        <p:spPr>
          <a:xfrm>
            <a:off x="1447800" y="1981200"/>
            <a:ext cx="34290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5029200" y="1981200"/>
            <a:ext cx="34290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pPr>
              <a:defRPr/>
            </a:pPr>
            <a:fld id="{DC1D7E87-3DAB-4155-9367-48BB2BC6C296}" type="datetimeFigureOut">
              <a:rPr lang="en-US" smtClean="0"/>
              <a:pPr>
                <a:defRPr/>
              </a:pPr>
              <a:t>7/16/2012</a:t>
            </a:fld>
            <a:endParaRPr 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1D9970BA-2F58-4996-9806-696110DA0FEA}" type="slidenum">
              <a:rPr lang="en-US" smtClean="0"/>
              <a:pPr>
                <a:defRPr/>
              </a:pPr>
              <a:t>‹#›</a:t>
            </a:fld>
            <a:endParaRPr lang="zh-CN" altLang="en-US"/>
          </a:p>
        </p:txBody>
      </p:sp>
      <p:sp>
        <p:nvSpPr>
          <p:cNvPr id="7" name="Title 6"/>
          <p:cNvSpPr>
            <a:spLocks noGrp="1"/>
          </p:cNvSpPr>
          <p:nvPr>
            <p:ph type="title"/>
          </p:nvPr>
        </p:nvSpPr>
        <p:spPr/>
        <p:txBody>
          <a:bodyPr/>
          <a:lstStyle/>
          <a:p>
            <a:r>
              <a:rPr lang="zh-TW" altLang="en-US" smtClean="0"/>
              <a:t>按一下以編輯母片標題樣式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pPr>
              <a:defRPr/>
            </a:pPr>
            <a:fld id="{B75680AA-C21F-4F5E-81AE-BDAA708A34CB}" type="datetimeFigureOut">
              <a:rPr lang="en-US" smtClean="0"/>
              <a:pPr>
                <a:defRPr/>
              </a:pPr>
              <a:t>7/16/2012</a:t>
            </a:fld>
            <a:endParaRPr 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24C6579D-D8A0-414D-A023-3E30D95D7F6B}" type="slidenum">
              <a:rPr lang="en-US" smtClean="0"/>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5" name="Date Placeholder 4"/>
          <p:cNvSpPr>
            <a:spLocks noGrp="1"/>
          </p:cNvSpPr>
          <p:nvPr>
            <p:ph type="dt" sz="half" idx="10"/>
          </p:nvPr>
        </p:nvSpPr>
        <p:spPr/>
        <p:txBody>
          <a:bodyPr/>
          <a:lstStyle/>
          <a:p>
            <a:pPr>
              <a:defRPr/>
            </a:pPr>
            <a:fld id="{A8ACA4D5-7050-4B82-9A1D-E99BB5521156}" type="datetimeFigureOut">
              <a:rPr lang="en-US" smtClean="0"/>
              <a:pPr>
                <a:defRPr/>
              </a:pPr>
              <a:t>7/16/2012</a:t>
            </a:fld>
            <a:endParaRPr 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9E7C370F-DB3A-4B0A-A643-A54D4B658D72}" type="slidenum">
              <a:rPr lang="en-US" smtClean="0"/>
              <a:pPr>
                <a:defRPr/>
              </a:pPr>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smtClean="0"/>
              <a:t>按一下以編輯母片標題樣式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pPr>
              <a:defRPr/>
            </a:pPr>
            <a:fld id="{60863677-1F05-42B5-A0C3-3644358A3197}" type="datetimeFigureOut">
              <a:rPr lang="en-US" smtClean="0"/>
              <a:pPr>
                <a:defRPr/>
              </a:pPr>
              <a:t>7/16/2012</a:t>
            </a:fld>
            <a:endParaRPr lang="en-US"/>
          </a:p>
        </p:txBody>
      </p:sp>
      <p:sp>
        <p:nvSpPr>
          <p:cNvPr id="8" name="Footer Placeholder 7"/>
          <p:cNvSpPr>
            <a:spLocks noGrp="1"/>
          </p:cNvSpPr>
          <p:nvPr>
            <p:ph type="ftr" sz="quarter" idx="11"/>
          </p:nvPr>
        </p:nvSpPr>
        <p:spPr/>
        <p:txBody>
          <a:bodyPr/>
          <a:lstStyle/>
          <a:p>
            <a:pPr>
              <a:defRPr/>
            </a:pPr>
            <a:endParaRPr lang="zh-CN" altLang="en-US"/>
          </a:p>
        </p:txBody>
      </p:sp>
      <p:sp>
        <p:nvSpPr>
          <p:cNvPr id="9" name="Slide Number Placeholder 8"/>
          <p:cNvSpPr>
            <a:spLocks noGrp="1"/>
          </p:cNvSpPr>
          <p:nvPr>
            <p:ph type="sldNum" sz="quarter" idx="12"/>
          </p:nvPr>
        </p:nvSpPr>
        <p:spPr/>
        <p:txBody>
          <a:bodyPr/>
          <a:lstStyle/>
          <a:p>
            <a:pPr>
              <a:defRPr/>
            </a:pPr>
            <a:fld id="{A2F9712D-4A8C-46C1-907C-747E2B059FCF}" type="slidenum">
              <a:rPr lang="en-US" smtClean="0"/>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Date Placeholder 2"/>
          <p:cNvSpPr>
            <a:spLocks noGrp="1"/>
          </p:cNvSpPr>
          <p:nvPr>
            <p:ph type="dt" sz="half" idx="10"/>
          </p:nvPr>
        </p:nvSpPr>
        <p:spPr/>
        <p:txBody>
          <a:bodyPr/>
          <a:lstStyle/>
          <a:p>
            <a:pPr>
              <a:defRPr/>
            </a:pPr>
            <a:fld id="{041F21CA-1527-442A-8511-E802585B8A9D}" type="datetimeFigureOut">
              <a:rPr lang="en-US" smtClean="0"/>
              <a:pPr>
                <a:defRPr/>
              </a:pPr>
              <a:t>7/16/2012</a:t>
            </a:fld>
            <a:endParaRPr lang="en-US"/>
          </a:p>
        </p:txBody>
      </p:sp>
      <p:sp>
        <p:nvSpPr>
          <p:cNvPr id="4" name="Footer Placeholder 3"/>
          <p:cNvSpPr>
            <a:spLocks noGrp="1"/>
          </p:cNvSpPr>
          <p:nvPr>
            <p:ph type="ftr" sz="quarter" idx="11"/>
          </p:nvPr>
        </p:nvSpPr>
        <p:spPr/>
        <p:txBody>
          <a:bodyPr/>
          <a:lstStyle/>
          <a:p>
            <a:pPr>
              <a:defRPr/>
            </a:pPr>
            <a:endParaRPr lang="zh-CN" altLang="en-US"/>
          </a:p>
        </p:txBody>
      </p:sp>
      <p:sp>
        <p:nvSpPr>
          <p:cNvPr id="5" name="Slide Number Placeholder 4"/>
          <p:cNvSpPr>
            <a:spLocks noGrp="1"/>
          </p:cNvSpPr>
          <p:nvPr>
            <p:ph type="sldNum" sz="quarter" idx="12"/>
          </p:nvPr>
        </p:nvSpPr>
        <p:spPr/>
        <p:txBody>
          <a:bodyPr/>
          <a:lstStyle/>
          <a:p>
            <a:pPr>
              <a:defRPr/>
            </a:pPr>
            <a:fld id="{F67FB0A5-B535-4F1C-82E4-6237E3B76FA3}" type="slidenum">
              <a:rPr lang="en-US" smtClean="0"/>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pPr>
              <a:defRPr/>
            </a:pPr>
            <a:fld id="{6BD9E9CF-5C5F-48C5-86D6-59F9E11893AF}" type="datetimeFigureOut">
              <a:rPr lang="en-US" smtClean="0"/>
              <a:pPr>
                <a:defRPr/>
              </a:pPr>
              <a:t>7/16/2012</a:t>
            </a:fld>
            <a:endParaRPr lang="en-US"/>
          </a:p>
        </p:txBody>
      </p:sp>
      <p:sp>
        <p:nvSpPr>
          <p:cNvPr id="3" name="Footer Placeholder 2"/>
          <p:cNvSpPr>
            <a:spLocks noGrp="1"/>
          </p:cNvSpPr>
          <p:nvPr>
            <p:ph type="ftr" sz="quarter" idx="11"/>
          </p:nvPr>
        </p:nvSpPr>
        <p:spPr/>
        <p:txBody>
          <a:bodyPr/>
          <a:lstStyle/>
          <a:p>
            <a:pPr>
              <a:defRPr/>
            </a:pPr>
            <a:endParaRPr lang="zh-CN" altLang="en-US"/>
          </a:p>
        </p:txBody>
      </p:sp>
      <p:sp>
        <p:nvSpPr>
          <p:cNvPr id="4" name="Slide Number Placeholder 3"/>
          <p:cNvSpPr>
            <a:spLocks noGrp="1"/>
          </p:cNvSpPr>
          <p:nvPr>
            <p:ph type="sldNum" sz="quarter" idx="12"/>
          </p:nvPr>
        </p:nvSpPr>
        <p:spPr/>
        <p:txBody>
          <a:bodyPr/>
          <a:lstStyle/>
          <a:p>
            <a:pPr>
              <a:defRPr/>
            </a:pPr>
            <a:fld id="{A0182AC1-71AD-49E9-9CC0-79324CBF93C4}" type="slidenum">
              <a:rPr lang="en-US" smtClean="0"/>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pPr>
              <a:defRPr/>
            </a:pPr>
            <a:fld id="{75559344-ECC8-4D41-94EF-74E05BA2F689}" type="datetimeFigureOut">
              <a:rPr lang="en-US" smtClean="0"/>
              <a:pPr>
                <a:defRPr/>
              </a:pPr>
              <a:t>7/16/2012</a:t>
            </a:fld>
            <a:endParaRPr 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2F12248E-3426-4E52-BEAA-2818127CE8C0}" type="slidenum">
              <a:rPr lang="en-US" smtClean="0"/>
              <a:pPr>
                <a:defRPr/>
              </a:pPr>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TW" altLang="en-US" smtClean="0"/>
              <a:t>按一下以編輯母片標題樣式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TW" altLang="en-US" smtClean="0"/>
              <a:t>按一下以編輯母片標題樣式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pPr>
              <a:defRPr/>
            </a:pPr>
            <a:fld id="{E69576C8-77E7-4199-A211-E9D84D2626DD}" type="datetimeFigureOut">
              <a:rPr lang="en-US" smtClean="0"/>
              <a:pPr>
                <a:defRPr/>
              </a:pPr>
              <a:t>7/16/2012</a:t>
            </a:fld>
            <a:endParaRPr 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CC41FE78-C334-4ECC-9609-BAE3B28D3510}" type="slidenum">
              <a:rPr lang="en-US" smtClean="0"/>
              <a:pPr>
                <a:defRPr/>
              </a:pPr>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TW" altLang="en-US" smtClean="0"/>
              <a:t>按一下以編輯母片標題樣式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pPr>
              <a:defRPr/>
            </a:pPr>
            <a:fld id="{B75680AA-C21F-4F5E-81AE-BDAA708A34CB}" type="datetimeFigureOut">
              <a:rPr lang="en-US" smtClean="0"/>
              <a:pPr>
                <a:defRPr/>
              </a:pPr>
              <a:t>7/16/2012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pPr>
              <a:defRPr/>
            </a:pPr>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pPr>
              <a:defRPr/>
            </a:pPr>
            <a:fld id="{24C6579D-D8A0-414D-A023-3E30D95D7F6B}" type="slidenum">
              <a:rPr lang="en-US" smtClean="0"/>
              <a:pPr>
                <a:defRPr/>
              </a:pPr>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cSld>
  <p:clrMap bg1="lt1" tx1="dk1" bg2="lt2" tx2="dk2" accent1="accent1" accent2="accent2" accent3="accent3" accent4="accent4" accent5="accent5" accent6="accent6" hlink="hlink" folHlink="folHlink"/>
  <p:sldLayoutIdLst>
    <p:sldLayoutId id="2147484741" r:id="rId1"/>
    <p:sldLayoutId id="2147484742" r:id="rId2"/>
    <p:sldLayoutId id="2147484743" r:id="rId3"/>
    <p:sldLayoutId id="2147484744" r:id="rId4"/>
    <p:sldLayoutId id="2147484745" r:id="rId5"/>
    <p:sldLayoutId id="2147484746" r:id="rId6"/>
    <p:sldLayoutId id="2147484747" r:id="rId7"/>
    <p:sldLayoutId id="2147484748" r:id="rId8"/>
    <p:sldLayoutId id="2147484749" r:id="rId9"/>
    <p:sldLayoutId id="2147484750" r:id="rId10"/>
    <p:sldLayoutId id="2147484751" r:id="rId11"/>
    <p:sldLayoutId id="2147484752" r:id="rId12"/>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1.xml.rels><?xml version="1.0" encoding="UTF-8" standalone="yes"?>
<Relationships xmlns="http://schemas.openxmlformats.org/package/2006/relationships"><Relationship Id="rId3" Type="http://schemas.openxmlformats.org/officeDocument/2006/relationships/image" Target="cid:image001.png@01C998C8.C79435B0"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cid:image002.png@01C998CB.88DDF380" TargetMode="External"/><Relationship Id="rId7" Type="http://schemas.openxmlformats.org/officeDocument/2006/relationships/diagramColors" Target="../diagrams/colors5.xml"/><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33.xml.rels><?xml version="1.0" encoding="UTF-8" standalone="yes"?>
<Relationships xmlns="http://schemas.openxmlformats.org/package/2006/relationships"><Relationship Id="rId8" Type="http://schemas.openxmlformats.org/officeDocument/2006/relationships/image" Target="cid:image006.png@01C998CB.7F077CF0" TargetMode="External"/><Relationship Id="rId3" Type="http://schemas.openxmlformats.org/officeDocument/2006/relationships/diagramLayout" Target="../diagrams/layout6.xml"/><Relationship Id="rId7" Type="http://schemas.openxmlformats.org/officeDocument/2006/relationships/image" Target="../media/image19.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4.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hyperlink" Target="http://www.adobe.com/tw/products/"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png"/><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adobe.com/products/eula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996846" y="1797570"/>
            <a:ext cx="7772400" cy="1829761"/>
          </a:xfrm>
        </p:spPr>
        <p:txBody>
          <a:bodyPr>
            <a:normAutofit fontScale="90000"/>
          </a:bodyPr>
          <a:lstStyle/>
          <a:p>
            <a:pPr eaLnBrk="1" fontAlgn="auto" hangingPunct="1">
              <a:spcAft>
                <a:spcPts val="0"/>
              </a:spcAft>
              <a:defRPr/>
            </a:pPr>
            <a:r>
              <a:rPr lang="zh-TW" altLang="en-US" dirty="0" smtClean="0">
                <a:solidFill>
                  <a:srgbClr val="002060"/>
                </a:solidFill>
                <a:latin typeface="標楷體" pitchFamily="65" charset="-120"/>
                <a:ea typeface="標楷體" pitchFamily="65" charset="-120"/>
              </a:rPr>
              <a:t>主題二：政府採購常見被誤導或混淆的軟體授權概念</a:t>
            </a:r>
            <a:r>
              <a:rPr lang="en-US" altLang="zh-TW" dirty="0" smtClean="0"/>
              <a:t/>
            </a:r>
            <a:br>
              <a:rPr lang="en-US" altLang="zh-TW" dirty="0" smtClean="0"/>
            </a:br>
            <a:endParaRPr lang="zh-TW" altLang="en-US" dirty="0">
              <a:latin typeface="微軟正黑體" pitchFamily="34" charset="-120"/>
            </a:endParaRPr>
          </a:p>
        </p:txBody>
      </p:sp>
      <p:sp>
        <p:nvSpPr>
          <p:cNvPr id="56323" name="Rectangle 3"/>
          <p:cNvSpPr>
            <a:spLocks noGrp="1" noChangeArrowheads="1"/>
          </p:cNvSpPr>
          <p:nvPr>
            <p:ph type="subTitle" idx="1"/>
          </p:nvPr>
        </p:nvSpPr>
        <p:spPr>
          <a:xfrm>
            <a:off x="198438" y="3279775"/>
            <a:ext cx="8724900" cy="2151063"/>
          </a:xfrm>
        </p:spPr>
        <p:txBody>
          <a:bodyPr>
            <a:normAutofit/>
          </a:bodyPr>
          <a:lstStyle/>
          <a:p>
            <a:pPr marR="0" eaLnBrk="1" hangingPunct="1"/>
            <a:endParaRPr lang="zh-TW" altLang="en-US" sz="3600" dirty="0" smtClean="0">
              <a:ea typeface="新細明體" pitchFamily="18" charset="-120"/>
            </a:endParaRPr>
          </a:p>
          <a:p>
            <a:pPr marR="0" eaLnBrk="1" hangingPunct="1"/>
            <a:r>
              <a:rPr lang="zh-TW" altLang="en-US" sz="3200" dirty="0" smtClean="0">
                <a:solidFill>
                  <a:srgbClr val="002060"/>
                </a:solidFill>
                <a:latin typeface="標楷體" pitchFamily="65" charset="-120"/>
                <a:ea typeface="標楷體" pitchFamily="65" charset="-120"/>
              </a:rPr>
              <a:t>講者</a:t>
            </a:r>
            <a:r>
              <a:rPr lang="en-US" altLang="zh-TW" sz="3200" dirty="0" smtClean="0">
                <a:solidFill>
                  <a:srgbClr val="002060"/>
                </a:solidFill>
                <a:latin typeface="標楷體" pitchFamily="65" charset="-120"/>
                <a:ea typeface="標楷體" pitchFamily="65" charset="-120"/>
              </a:rPr>
              <a:t>:</a:t>
            </a:r>
            <a:r>
              <a:rPr lang="zh-TW" altLang="en-US" sz="3200" dirty="0" smtClean="0">
                <a:solidFill>
                  <a:srgbClr val="002060"/>
                </a:solidFill>
                <a:latin typeface="標楷體" pitchFamily="65" charset="-120"/>
                <a:ea typeface="標楷體" pitchFamily="65" charset="-120"/>
              </a:rPr>
              <a:t> 蕭涵憶</a:t>
            </a:r>
            <a:endParaRPr lang="en-US" altLang="zh-TW" sz="3200" dirty="0" smtClean="0">
              <a:solidFill>
                <a:srgbClr val="002060"/>
              </a:solidFill>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eaLnBrk="1" fontAlgn="auto" hangingPunct="1">
              <a:spcAft>
                <a:spcPts val="0"/>
              </a:spcAft>
              <a:defRPr/>
            </a:pPr>
            <a:r>
              <a:rPr lang="zh-TW" altLang="en-US" dirty="0" smtClean="0">
                <a:latin typeface="標楷體" pitchFamily="65" charset="-120"/>
                <a:ea typeface="標楷體" pitchFamily="65" charset="-120"/>
              </a:rPr>
              <a:t>客戶端常見的授權瑕疵</a:t>
            </a:r>
            <a:endParaRPr lang="zh-TW" altLang="en-US" dirty="0">
              <a:latin typeface="標楷體" pitchFamily="65" charset="-120"/>
              <a:ea typeface="標楷體" pitchFamily="65" charset="-120"/>
            </a:endParaRPr>
          </a:p>
        </p:txBody>
      </p:sp>
      <p:pic>
        <p:nvPicPr>
          <p:cNvPr id="61443" name="Picture 12" descr="C:\Users\Abby\Desktop\PPT Demo.files\slide0564_image032.png"/>
          <p:cNvPicPr>
            <a:picLocks noChangeAspect="1" noChangeArrowheads="1"/>
          </p:cNvPicPr>
          <p:nvPr/>
        </p:nvPicPr>
        <p:blipFill>
          <a:blip r:embed="rId2" cstate="print"/>
          <a:srcRect/>
          <a:stretch>
            <a:fillRect/>
          </a:stretch>
        </p:blipFill>
        <p:spPr bwMode="auto">
          <a:xfrm>
            <a:off x="582613" y="4425950"/>
            <a:ext cx="1571625" cy="1538288"/>
          </a:xfrm>
          <a:prstGeom prst="rect">
            <a:avLst/>
          </a:prstGeom>
          <a:noFill/>
          <a:ln w="9525">
            <a:noFill/>
            <a:miter lim="800000"/>
            <a:headEnd/>
            <a:tailEnd/>
          </a:ln>
        </p:spPr>
      </p:pic>
      <p:grpSp>
        <p:nvGrpSpPr>
          <p:cNvPr id="61444" name="群組 37"/>
          <p:cNvGrpSpPr>
            <a:grpSpLocks/>
          </p:cNvGrpSpPr>
          <p:nvPr/>
        </p:nvGrpSpPr>
        <p:grpSpPr bwMode="auto">
          <a:xfrm>
            <a:off x="5791200" y="1643063"/>
            <a:ext cx="3038475" cy="2689225"/>
            <a:chOff x="3286116" y="1428736"/>
            <a:chExt cx="2781534" cy="2252565"/>
          </a:xfrm>
        </p:grpSpPr>
        <p:pic>
          <p:nvPicPr>
            <p:cNvPr id="61447" name="Picture 9" descr="C:\Users\Abby\Desktop\PPT Demo.files\slide0563_image058.gif"/>
            <p:cNvPicPr>
              <a:picLocks noChangeAspect="1" noChangeArrowheads="1"/>
            </p:cNvPicPr>
            <p:nvPr/>
          </p:nvPicPr>
          <p:blipFill>
            <a:blip r:embed="rId3" cstate="print"/>
            <a:srcRect/>
            <a:stretch>
              <a:fillRect/>
            </a:stretch>
          </p:blipFill>
          <p:spPr bwMode="auto">
            <a:xfrm>
              <a:off x="4286248" y="1428736"/>
              <a:ext cx="1080642" cy="1361608"/>
            </a:xfrm>
            <a:prstGeom prst="rect">
              <a:avLst/>
            </a:prstGeom>
            <a:noFill/>
            <a:ln w="9525">
              <a:noFill/>
              <a:miter lim="800000"/>
              <a:headEnd/>
              <a:tailEnd/>
            </a:ln>
          </p:spPr>
        </p:pic>
        <p:grpSp>
          <p:nvGrpSpPr>
            <p:cNvPr id="61448" name="群組 36"/>
            <p:cNvGrpSpPr>
              <a:grpSpLocks/>
            </p:cNvGrpSpPr>
            <p:nvPr/>
          </p:nvGrpSpPr>
          <p:grpSpPr bwMode="auto">
            <a:xfrm>
              <a:off x="3286116" y="2500306"/>
              <a:ext cx="2781534" cy="1180995"/>
              <a:chOff x="3286116" y="2500306"/>
              <a:chExt cx="2781534" cy="1180995"/>
            </a:xfrm>
          </p:grpSpPr>
          <p:pic>
            <p:nvPicPr>
              <p:cNvPr id="61449" name="Picture 8" descr="C:\Users\Abby\Desktop\PPT Demo.files\slide0563_image042.png"/>
              <p:cNvPicPr>
                <a:picLocks noChangeAspect="1" noChangeArrowheads="1"/>
              </p:cNvPicPr>
              <p:nvPr/>
            </p:nvPicPr>
            <p:blipFill>
              <a:blip r:embed="rId4" cstate="print"/>
              <a:srcRect/>
              <a:stretch>
                <a:fillRect/>
              </a:stretch>
            </p:blipFill>
            <p:spPr bwMode="auto">
              <a:xfrm>
                <a:off x="3286116" y="2643182"/>
                <a:ext cx="549083" cy="430819"/>
              </a:xfrm>
              <a:prstGeom prst="rect">
                <a:avLst/>
              </a:prstGeom>
              <a:noFill/>
              <a:ln w="9525">
                <a:noFill/>
                <a:miter lim="800000"/>
                <a:headEnd/>
                <a:tailEnd/>
              </a:ln>
            </p:spPr>
          </p:pic>
          <p:pic>
            <p:nvPicPr>
              <p:cNvPr id="61450" name="Picture 10" descr="C:\Users\Abby\Desktop\PPT Demo.files\slide0563_image061.png"/>
              <p:cNvPicPr>
                <a:picLocks noChangeAspect="1" noChangeArrowheads="1"/>
              </p:cNvPicPr>
              <p:nvPr/>
            </p:nvPicPr>
            <p:blipFill>
              <a:blip r:embed="rId5" cstate="print"/>
              <a:srcRect/>
              <a:stretch>
                <a:fillRect/>
              </a:stretch>
            </p:blipFill>
            <p:spPr bwMode="auto">
              <a:xfrm>
                <a:off x="5500694" y="2571744"/>
                <a:ext cx="566956" cy="444842"/>
              </a:xfrm>
              <a:prstGeom prst="rect">
                <a:avLst/>
              </a:prstGeom>
              <a:noFill/>
              <a:ln w="9525">
                <a:noFill/>
                <a:miter lim="800000"/>
                <a:headEnd/>
                <a:tailEnd/>
              </a:ln>
            </p:spPr>
          </p:pic>
          <p:pic>
            <p:nvPicPr>
              <p:cNvPr id="61451" name="Picture 11" descr="C:\Users\Abby\Desktop\PPT Demo.files\slide0568_image084.png"/>
              <p:cNvPicPr>
                <a:picLocks noChangeAspect="1" noChangeArrowheads="1"/>
              </p:cNvPicPr>
              <p:nvPr/>
            </p:nvPicPr>
            <p:blipFill>
              <a:blip r:embed="rId6" cstate="print"/>
              <a:srcRect/>
              <a:stretch>
                <a:fillRect/>
              </a:stretch>
            </p:blipFill>
            <p:spPr bwMode="auto">
              <a:xfrm>
                <a:off x="4286248" y="3071810"/>
                <a:ext cx="609491" cy="609491"/>
              </a:xfrm>
              <a:prstGeom prst="rect">
                <a:avLst/>
              </a:prstGeom>
              <a:noFill/>
              <a:ln w="9525">
                <a:noFill/>
                <a:miter lim="800000"/>
                <a:headEnd/>
                <a:tailEnd/>
              </a:ln>
            </p:spPr>
          </p:pic>
          <p:pic>
            <p:nvPicPr>
              <p:cNvPr id="61452" name="Picture 11" descr="C:\Users\Abby\Desktop\PPT Demo.files\slide0568_image084.png"/>
              <p:cNvPicPr>
                <a:picLocks noChangeAspect="1" noChangeArrowheads="1"/>
              </p:cNvPicPr>
              <p:nvPr/>
            </p:nvPicPr>
            <p:blipFill>
              <a:blip r:embed="rId7" cstate="print"/>
              <a:srcRect/>
              <a:stretch>
                <a:fillRect/>
              </a:stretch>
            </p:blipFill>
            <p:spPr bwMode="auto">
              <a:xfrm>
                <a:off x="3714744" y="2786058"/>
                <a:ext cx="656295" cy="656295"/>
              </a:xfrm>
              <a:prstGeom prst="rect">
                <a:avLst/>
              </a:prstGeom>
              <a:noFill/>
              <a:ln w="9525">
                <a:noFill/>
                <a:miter lim="800000"/>
                <a:headEnd/>
                <a:tailEnd/>
              </a:ln>
            </p:spPr>
          </p:pic>
          <p:pic>
            <p:nvPicPr>
              <p:cNvPr id="61453" name="Picture 11" descr="C:\Users\Abby\Desktop\PPT Demo.files\slide0568_image084.png"/>
              <p:cNvPicPr>
                <a:picLocks noChangeAspect="1" noChangeArrowheads="1"/>
              </p:cNvPicPr>
              <p:nvPr/>
            </p:nvPicPr>
            <p:blipFill>
              <a:blip r:embed="rId7" cstate="print"/>
              <a:srcRect/>
              <a:stretch>
                <a:fillRect/>
              </a:stretch>
            </p:blipFill>
            <p:spPr bwMode="auto">
              <a:xfrm>
                <a:off x="4786314" y="2786058"/>
                <a:ext cx="656295" cy="656295"/>
              </a:xfrm>
              <a:prstGeom prst="rect">
                <a:avLst/>
              </a:prstGeom>
              <a:noFill/>
              <a:ln w="9525">
                <a:noFill/>
                <a:miter lim="800000"/>
                <a:headEnd/>
                <a:tailEnd/>
              </a:ln>
            </p:spPr>
          </p:pic>
          <p:cxnSp>
            <p:nvCxnSpPr>
              <p:cNvPr id="61454" name="直線接點 18"/>
              <p:cNvCxnSpPr>
                <a:cxnSpLocks noChangeShapeType="1"/>
              </p:cNvCxnSpPr>
              <p:nvPr/>
            </p:nvCxnSpPr>
            <p:spPr bwMode="auto">
              <a:xfrm rot="10800000" flipV="1">
                <a:off x="3714744" y="2500306"/>
                <a:ext cx="1000132" cy="285752"/>
              </a:xfrm>
              <a:prstGeom prst="line">
                <a:avLst/>
              </a:prstGeom>
              <a:noFill/>
              <a:ln w="38100" cap="sq" algn="ctr">
                <a:solidFill>
                  <a:schemeClr val="tx1"/>
                </a:solidFill>
                <a:round/>
                <a:headEnd type="none" w="sm" len="sm"/>
                <a:tailEnd type="none" w="sm" len="sm"/>
              </a:ln>
            </p:spPr>
          </p:cxnSp>
          <p:cxnSp>
            <p:nvCxnSpPr>
              <p:cNvPr id="61455" name="直線接點 19"/>
              <p:cNvCxnSpPr>
                <a:cxnSpLocks noChangeShapeType="1"/>
              </p:cNvCxnSpPr>
              <p:nvPr/>
            </p:nvCxnSpPr>
            <p:spPr bwMode="auto">
              <a:xfrm rot="5400000">
                <a:off x="4143372" y="2643182"/>
                <a:ext cx="714380" cy="428628"/>
              </a:xfrm>
              <a:prstGeom prst="line">
                <a:avLst/>
              </a:prstGeom>
              <a:noFill/>
              <a:ln w="38100" cap="sq" algn="ctr">
                <a:solidFill>
                  <a:schemeClr val="tx1"/>
                </a:solidFill>
                <a:round/>
                <a:headEnd type="none" w="sm" len="sm"/>
                <a:tailEnd type="none" w="sm" len="sm"/>
              </a:ln>
            </p:spPr>
          </p:cxnSp>
          <p:cxnSp>
            <p:nvCxnSpPr>
              <p:cNvPr id="61456" name="直線接點 24"/>
              <p:cNvCxnSpPr>
                <a:cxnSpLocks noChangeShapeType="1"/>
              </p:cNvCxnSpPr>
              <p:nvPr/>
            </p:nvCxnSpPr>
            <p:spPr bwMode="auto">
              <a:xfrm rot="5400000">
                <a:off x="4429918" y="2786058"/>
                <a:ext cx="570710" cy="794"/>
              </a:xfrm>
              <a:prstGeom prst="line">
                <a:avLst/>
              </a:prstGeom>
              <a:noFill/>
              <a:ln w="38100" cap="sq" algn="ctr">
                <a:solidFill>
                  <a:schemeClr val="tx1"/>
                </a:solidFill>
                <a:round/>
                <a:headEnd type="none" w="sm" len="sm"/>
                <a:tailEnd type="none" w="sm" len="sm"/>
              </a:ln>
            </p:spPr>
          </p:cxnSp>
          <p:cxnSp>
            <p:nvCxnSpPr>
              <p:cNvPr id="61457" name="直線接點 27"/>
              <p:cNvCxnSpPr>
                <a:cxnSpLocks noChangeShapeType="1"/>
              </p:cNvCxnSpPr>
              <p:nvPr/>
            </p:nvCxnSpPr>
            <p:spPr bwMode="auto">
              <a:xfrm rot="10800000">
                <a:off x="4714876" y="2500306"/>
                <a:ext cx="1000132" cy="285752"/>
              </a:xfrm>
              <a:prstGeom prst="line">
                <a:avLst/>
              </a:prstGeom>
              <a:noFill/>
              <a:ln w="38100" cap="sq" algn="ctr">
                <a:solidFill>
                  <a:schemeClr val="tx1"/>
                </a:solidFill>
                <a:round/>
                <a:headEnd type="none" w="sm" len="sm"/>
                <a:tailEnd type="none" w="sm" len="sm"/>
              </a:ln>
            </p:spPr>
          </p:cxnSp>
          <p:cxnSp>
            <p:nvCxnSpPr>
              <p:cNvPr id="61458" name="直線接點 29"/>
              <p:cNvCxnSpPr>
                <a:cxnSpLocks noChangeShapeType="1"/>
              </p:cNvCxnSpPr>
              <p:nvPr/>
            </p:nvCxnSpPr>
            <p:spPr bwMode="auto">
              <a:xfrm rot="16200000" flipH="1">
                <a:off x="4536281" y="2678901"/>
                <a:ext cx="714380" cy="357190"/>
              </a:xfrm>
              <a:prstGeom prst="line">
                <a:avLst/>
              </a:prstGeom>
              <a:noFill/>
              <a:ln w="38100" cap="sq" algn="ctr">
                <a:solidFill>
                  <a:schemeClr val="tx1"/>
                </a:solidFill>
                <a:round/>
                <a:headEnd type="none" w="sm" len="sm"/>
                <a:tailEnd type="none" w="sm" len="sm"/>
              </a:ln>
            </p:spPr>
          </p:cxnSp>
        </p:grpSp>
      </p:grpSp>
      <p:sp>
        <p:nvSpPr>
          <p:cNvPr id="21" name="文字方塊 20"/>
          <p:cNvSpPr txBox="1"/>
          <p:nvPr/>
        </p:nvSpPr>
        <p:spPr>
          <a:xfrm>
            <a:off x="398463" y="1812925"/>
            <a:ext cx="6072187" cy="1816100"/>
          </a:xfrm>
          <a:prstGeom prst="rect">
            <a:avLst/>
          </a:prstGeom>
          <a:noFill/>
        </p:spPr>
        <p:txBody>
          <a:bodyPr>
            <a:spAutoFit/>
          </a:bodyPr>
          <a:lstStyle/>
          <a:p>
            <a:pPr>
              <a:defRPr/>
            </a:pPr>
            <a:r>
              <a:rPr kumimoji="1" lang="zh-TW" altLang="en-US" u="sng" dirty="0">
                <a:solidFill>
                  <a:srgbClr val="FF0000"/>
                </a:solidFill>
                <a:latin typeface="標楷體" pitchFamily="65" charset="-120"/>
                <a:cs typeface="+mj-cs"/>
              </a:rPr>
              <a:t>知道嗎</a:t>
            </a:r>
            <a:r>
              <a:rPr kumimoji="1" lang="en-US" altLang="zh-TW" u="sng" dirty="0">
                <a:solidFill>
                  <a:srgbClr val="FF0000"/>
                </a:solidFill>
                <a:latin typeface="標楷體" pitchFamily="65" charset="-120"/>
                <a:cs typeface="+mj-cs"/>
              </a:rPr>
              <a:t>?</a:t>
            </a:r>
          </a:p>
          <a:p>
            <a:pPr>
              <a:defRPr/>
            </a:pPr>
            <a:r>
              <a:rPr kumimoji="1" lang="zh-TW" altLang="en-US" dirty="0">
                <a:latin typeface="標楷體" pitchFamily="65" charset="-120"/>
                <a:cs typeface="+mj-cs"/>
              </a:rPr>
              <a:t>採購</a:t>
            </a:r>
            <a:r>
              <a:rPr kumimoji="1" lang="en-US" altLang="zh-TW" dirty="0">
                <a:latin typeface="標楷體" pitchFamily="65" charset="-120"/>
                <a:cs typeface="+mj-cs"/>
              </a:rPr>
              <a:t>server</a:t>
            </a:r>
            <a:r>
              <a:rPr kumimoji="1" lang="zh-TW" altLang="en-US" dirty="0">
                <a:latin typeface="標楷體" pitchFamily="65" charset="-120"/>
                <a:cs typeface="+mj-cs"/>
              </a:rPr>
              <a:t>所含的基本授權是</a:t>
            </a:r>
            <a:endParaRPr kumimoji="1" lang="en-US" altLang="zh-TW" dirty="0">
              <a:latin typeface="標楷體" pitchFamily="65" charset="-120"/>
              <a:cs typeface="+mj-cs"/>
            </a:endParaRPr>
          </a:p>
          <a:p>
            <a:pPr>
              <a:defRPr/>
            </a:pPr>
            <a:r>
              <a:rPr kumimoji="1" lang="zh-TW" altLang="en-US" dirty="0">
                <a:latin typeface="標楷體" pitchFamily="65" charset="-120"/>
                <a:cs typeface="+mj-cs"/>
              </a:rPr>
              <a:t>所謂的</a:t>
            </a:r>
            <a:r>
              <a:rPr kumimoji="1" lang="en-US" altLang="en-US" dirty="0">
                <a:latin typeface="標楷體" pitchFamily="65" charset="-120"/>
                <a:cs typeface="+mj-cs"/>
              </a:rPr>
              <a:t>1+5</a:t>
            </a:r>
          </a:p>
          <a:p>
            <a:pPr>
              <a:defRPr/>
            </a:pPr>
            <a:r>
              <a:rPr kumimoji="1" lang="en-US" altLang="zh-TW" dirty="0">
                <a:latin typeface="標楷體" pitchFamily="65" charset="-120"/>
                <a:cs typeface="+mj-cs"/>
              </a:rPr>
              <a:t>(1</a:t>
            </a:r>
            <a:r>
              <a:rPr kumimoji="1" lang="zh-TW" altLang="en-US" dirty="0">
                <a:latin typeface="標楷體" pitchFamily="65" charset="-120"/>
                <a:cs typeface="+mj-cs"/>
              </a:rPr>
              <a:t>份</a:t>
            </a:r>
            <a:r>
              <a:rPr kumimoji="1" lang="en-US" altLang="zh-TW" dirty="0">
                <a:latin typeface="標楷體" pitchFamily="65" charset="-120"/>
                <a:cs typeface="+mj-cs"/>
              </a:rPr>
              <a:t>server</a:t>
            </a:r>
            <a:r>
              <a:rPr kumimoji="1" lang="zh-TW" altLang="en-US" dirty="0">
                <a:latin typeface="標楷體" pitchFamily="65" charset="-120"/>
                <a:cs typeface="+mj-cs"/>
              </a:rPr>
              <a:t>授權</a:t>
            </a:r>
            <a:r>
              <a:rPr kumimoji="1" lang="en-US" altLang="zh-TW" dirty="0">
                <a:latin typeface="標楷體" pitchFamily="65" charset="-120"/>
                <a:cs typeface="+mj-cs"/>
              </a:rPr>
              <a:t>+5</a:t>
            </a:r>
            <a:r>
              <a:rPr kumimoji="1" lang="zh-TW" altLang="en-US" dirty="0">
                <a:latin typeface="標楷體" pitchFamily="65" charset="-120"/>
                <a:cs typeface="+mj-cs"/>
              </a:rPr>
              <a:t>個</a:t>
            </a:r>
            <a:r>
              <a:rPr kumimoji="1" lang="en-US" altLang="zh-TW" dirty="0">
                <a:latin typeface="標楷體" pitchFamily="65" charset="-120"/>
                <a:cs typeface="+mj-cs"/>
              </a:rPr>
              <a:t>client</a:t>
            </a:r>
            <a:r>
              <a:rPr kumimoji="1" lang="zh-TW" altLang="en-US" dirty="0">
                <a:latin typeface="標楷體" pitchFamily="65" charset="-120"/>
                <a:cs typeface="+mj-cs"/>
              </a:rPr>
              <a:t>授權</a:t>
            </a:r>
            <a:r>
              <a:rPr kumimoji="1" lang="en-US" altLang="zh-TW" dirty="0">
                <a:latin typeface="標楷體" pitchFamily="65" charset="-120"/>
                <a:cs typeface="+mj-cs"/>
              </a:rPr>
              <a:t>)</a:t>
            </a:r>
            <a:endParaRPr kumimoji="1" lang="zh-TW" altLang="en-US" dirty="0">
              <a:latin typeface="標楷體" pitchFamily="65" charset="-120"/>
              <a:cs typeface="+mj-cs"/>
            </a:endParaRPr>
          </a:p>
        </p:txBody>
      </p:sp>
      <p:sp>
        <p:nvSpPr>
          <p:cNvPr id="22" name="文字方塊 21"/>
          <p:cNvSpPr txBox="1"/>
          <p:nvPr/>
        </p:nvSpPr>
        <p:spPr>
          <a:xfrm>
            <a:off x="2330450" y="4489450"/>
            <a:ext cx="5000625" cy="1385888"/>
          </a:xfrm>
          <a:prstGeom prst="rect">
            <a:avLst/>
          </a:prstGeom>
          <a:noFill/>
        </p:spPr>
        <p:txBody>
          <a:bodyPr>
            <a:spAutoFit/>
          </a:bodyPr>
          <a:lstStyle/>
          <a:p>
            <a:pPr>
              <a:defRPr/>
            </a:pPr>
            <a:r>
              <a:rPr kumimoji="1" lang="zh-TW" altLang="en-US" u="sng" dirty="0">
                <a:solidFill>
                  <a:srgbClr val="FF0000"/>
                </a:solidFill>
                <a:latin typeface="標楷體" pitchFamily="65" charset="-120"/>
                <a:cs typeface="+mj-cs"/>
              </a:rPr>
              <a:t>算算看</a:t>
            </a:r>
            <a:r>
              <a:rPr kumimoji="1" lang="zh-TW" altLang="en-US" dirty="0">
                <a:solidFill>
                  <a:srgbClr val="FF0000"/>
                </a:solidFill>
                <a:latin typeface="標楷體" pitchFamily="65" charset="-120"/>
                <a:cs typeface="+mj-cs"/>
              </a:rPr>
              <a:t> </a:t>
            </a:r>
          </a:p>
          <a:p>
            <a:pPr>
              <a:defRPr/>
            </a:pPr>
            <a:r>
              <a:rPr kumimoji="1" lang="zh-TW" altLang="en-US" dirty="0">
                <a:latin typeface="標楷體" pitchFamily="65" charset="-120"/>
                <a:cs typeface="+mj-cs"/>
              </a:rPr>
              <a:t>想一想</a:t>
            </a:r>
            <a:endParaRPr kumimoji="1" lang="en-US" altLang="zh-TW" dirty="0">
              <a:latin typeface="標楷體" pitchFamily="65" charset="-120"/>
              <a:cs typeface="+mj-cs"/>
            </a:endParaRPr>
          </a:p>
          <a:p>
            <a:pPr>
              <a:defRPr/>
            </a:pPr>
            <a:r>
              <a:rPr kumimoji="1" lang="en-US" altLang="en-US" dirty="0">
                <a:latin typeface="標楷體" pitchFamily="65" charset="-120"/>
                <a:cs typeface="+mj-cs"/>
              </a:rPr>
              <a:t>CAL</a:t>
            </a:r>
            <a:r>
              <a:rPr kumimoji="1" lang="zh-TW" altLang="en-US" dirty="0">
                <a:latin typeface="標楷體" pitchFamily="65" charset="-120"/>
                <a:cs typeface="+mj-cs"/>
              </a:rPr>
              <a:t>連線授權數短少了嗎</a:t>
            </a:r>
            <a:r>
              <a:rPr kumimoji="1" lang="en-US" altLang="en-US" dirty="0">
                <a:latin typeface="標楷體" pitchFamily="65" charset="-120"/>
                <a:cs typeface="+mj-cs"/>
              </a:rPr>
              <a:t>?</a:t>
            </a:r>
            <a:endParaRPr kumimoji="1" lang="zh-TW" altLang="en-US" dirty="0">
              <a:latin typeface="標楷體" pitchFamily="65" charset="-120"/>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內容版面配置區 2"/>
          <p:cNvSpPr>
            <a:spLocks noGrp="1"/>
          </p:cNvSpPr>
          <p:nvPr>
            <p:ph idx="1"/>
          </p:nvPr>
        </p:nvSpPr>
        <p:spPr>
          <a:xfrm>
            <a:off x="457200" y="3028950"/>
            <a:ext cx="8229600" cy="3295650"/>
          </a:xfrm>
        </p:spPr>
        <p:txBody>
          <a:bodyPr/>
          <a:lstStyle/>
          <a:p>
            <a:pPr algn="ctr" eaLnBrk="1" hangingPunct="1">
              <a:buFont typeface="Wingdings 3" pitchFamily="18" charset="2"/>
              <a:buNone/>
            </a:pPr>
            <a:r>
              <a:rPr lang="zh-TW" altLang="en-US" sz="4800" dirty="0" smtClean="0">
                <a:latin typeface="標楷體" pitchFamily="65" charset="-120"/>
                <a:ea typeface="標楷體" pitchFamily="65" charset="-120"/>
              </a:rPr>
              <a:t>常見問題一</a:t>
            </a:r>
            <a:r>
              <a:rPr lang="en-US" altLang="zh-TW" sz="4800" dirty="0" smtClean="0">
                <a:latin typeface="標楷體" pitchFamily="65" charset="-120"/>
                <a:ea typeface="標楷體" pitchFamily="65" charset="-120"/>
              </a:rPr>
              <a:t>: </a:t>
            </a:r>
          </a:p>
          <a:p>
            <a:pPr algn="ctr" eaLnBrk="1" hangingPunct="1">
              <a:buFont typeface="Wingdings 3" pitchFamily="18" charset="2"/>
              <a:buNone/>
            </a:pPr>
            <a:r>
              <a:rPr lang="zh-TW" altLang="en-US" sz="4800" dirty="0" smtClean="0">
                <a:latin typeface="標楷體" pitchFamily="65" charset="-120"/>
                <a:ea typeface="標楷體" pitchFamily="65" charset="-120"/>
              </a:rPr>
              <a:t>大量授權與隨機版有何不同</a:t>
            </a:r>
            <a:r>
              <a:rPr lang="en-US" altLang="zh-TW" sz="4800" dirty="0" smtClean="0">
                <a:latin typeface="標楷體" pitchFamily="65" charset="-120"/>
                <a:ea typeface="標楷體" pitchFamily="65" charset="-120"/>
              </a:rPr>
              <a:t>?</a:t>
            </a:r>
            <a:endParaRPr lang="zh-TW" altLang="en-US" sz="4800" dirty="0" smtClean="0">
              <a:latin typeface="標楷體" pitchFamily="65" charset="-120"/>
              <a:ea typeface="標楷體" pitchFamily="65" charset="-120"/>
            </a:endParaRPr>
          </a:p>
        </p:txBody>
      </p:sp>
      <p:sp>
        <p:nvSpPr>
          <p:cNvPr id="2" name="標題 1"/>
          <p:cNvSpPr>
            <a:spLocks noGrp="1"/>
          </p:cNvSpPr>
          <p:nvPr>
            <p:ph type="title"/>
          </p:nvPr>
        </p:nvSpPr>
        <p:spPr>
          <a:xfrm>
            <a:off x="367259" y="634402"/>
            <a:ext cx="8229600" cy="1143000"/>
          </a:xfrm>
        </p:spPr>
        <p:txBody>
          <a:bodyPr/>
          <a:lstStyle/>
          <a:p>
            <a:pPr eaLnBrk="1" fontAlgn="auto" hangingPunct="1">
              <a:spcAft>
                <a:spcPts val="0"/>
              </a:spcAft>
              <a:defRPr/>
            </a:pPr>
            <a:r>
              <a:rPr lang="zh-TW" altLang="en-US" dirty="0" smtClean="0">
                <a:latin typeface="標楷體" pitchFamily="65" charset="-120"/>
                <a:ea typeface="標楷體" pitchFamily="65" charset="-120"/>
              </a:rPr>
              <a:t>常見微軟授權疑問</a:t>
            </a:r>
            <a:endParaRPr lang="zh-TW" altLang="en-US" dirty="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2151" y="0"/>
            <a:ext cx="8229600" cy="1143000"/>
          </a:xfrm>
        </p:spPr>
        <p:txBody>
          <a:bodyPr/>
          <a:lstStyle/>
          <a:p>
            <a:pPr eaLnBrk="1" fontAlgn="auto" hangingPunct="1">
              <a:spcAft>
                <a:spcPts val="0"/>
              </a:spcAft>
              <a:defRPr/>
            </a:pPr>
            <a:r>
              <a:rPr lang="zh-TW" altLang="en-US" dirty="0" smtClean="0">
                <a:latin typeface="標楷體" pitchFamily="65" charset="-120"/>
                <a:ea typeface="標楷體" pitchFamily="65" charset="-120"/>
              </a:rPr>
              <a:t>大量授權 </a:t>
            </a:r>
            <a:r>
              <a:rPr lang="en-US" altLang="zh-TW" dirty="0" smtClean="0">
                <a:latin typeface="標楷體" pitchFamily="65" charset="-120"/>
                <a:ea typeface="標楷體" pitchFamily="65" charset="-120"/>
              </a:rPr>
              <a:t>vs.</a:t>
            </a:r>
            <a:r>
              <a:rPr lang="zh-TW" altLang="en-US" dirty="0" smtClean="0">
                <a:latin typeface="標楷體" pitchFamily="65" charset="-120"/>
                <a:ea typeface="標楷體" pitchFamily="65" charset="-120"/>
              </a:rPr>
              <a:t> 隨機版</a:t>
            </a:r>
            <a:endParaRPr lang="zh-TW" altLang="en-US" dirty="0">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xmlns="" val="617494544"/>
              </p:ext>
            </p:extLst>
          </p:nvPr>
        </p:nvGraphicFramePr>
        <p:xfrm>
          <a:off x="1347788" y="1038225"/>
          <a:ext cx="6990174" cy="5519890"/>
        </p:xfrm>
        <a:graphic>
          <a:graphicData uri="http://schemas.openxmlformats.org/drawingml/2006/table">
            <a:tbl>
              <a:tblPr>
                <a:tableStyleId>{5940675A-B579-460E-94D1-54222C63F5DA}</a:tableStyleId>
              </a:tblPr>
              <a:tblGrid>
                <a:gridCol w="2182813"/>
                <a:gridCol w="3140809"/>
                <a:gridCol w="1666552"/>
              </a:tblGrid>
              <a:tr h="546335">
                <a:tc>
                  <a:txBody>
                    <a:bodyPr/>
                    <a:lstStyle/>
                    <a:p>
                      <a:pPr algn="ctr" fontAlgn="ctr"/>
                      <a:r>
                        <a:rPr lang="zh-TW" altLang="en-US" sz="2400" u="none" strike="noStrike" dirty="0">
                          <a:latin typeface="標楷體" pitchFamily="65" charset="-120"/>
                          <a:ea typeface="標楷體" pitchFamily="65" charset="-120"/>
                        </a:rPr>
                        <a:t>授權權益</a:t>
                      </a:r>
                      <a:endParaRPr lang="zh-TW" altLang="en-US" sz="2400" b="0" i="0" u="none" strike="noStrike" dirty="0">
                        <a:solidFill>
                          <a:schemeClr val="bg2"/>
                        </a:solidFill>
                        <a:latin typeface="標楷體" pitchFamily="65" charset="-120"/>
                        <a:ea typeface="標楷體" pitchFamily="65" charset="-120"/>
                      </a:endParaRPr>
                    </a:p>
                  </a:txBody>
                  <a:tcPr marL="9525" marR="9525" marT="9525" marB="0" anchor="ctr"/>
                </a:tc>
                <a:tc>
                  <a:txBody>
                    <a:bodyPr/>
                    <a:lstStyle/>
                    <a:p>
                      <a:pPr algn="ctr" fontAlgn="ctr"/>
                      <a:r>
                        <a:rPr lang="zh-TW" altLang="en-US" sz="2400" u="none" strike="noStrike" dirty="0">
                          <a:latin typeface="標楷體" pitchFamily="65" charset="-120"/>
                          <a:ea typeface="標楷體" pitchFamily="65" charset="-120"/>
                        </a:rPr>
                        <a:t>隨機版</a:t>
                      </a:r>
                      <a:endParaRPr lang="zh-TW" altLang="en-US" sz="2400" b="0" i="0" u="none" strike="noStrike" dirty="0">
                        <a:solidFill>
                          <a:schemeClr val="bg2"/>
                        </a:solidFill>
                        <a:latin typeface="標楷體" pitchFamily="65" charset="-120"/>
                        <a:ea typeface="標楷體" pitchFamily="65" charset="-120"/>
                      </a:endParaRPr>
                    </a:p>
                  </a:txBody>
                  <a:tcPr marL="9525" marR="9525" marT="9525" marB="0" anchor="ctr"/>
                </a:tc>
                <a:tc>
                  <a:txBody>
                    <a:bodyPr/>
                    <a:lstStyle/>
                    <a:p>
                      <a:pPr algn="ctr" fontAlgn="ctr"/>
                      <a:r>
                        <a:rPr lang="zh-TW" altLang="en-US" sz="2400" u="none" strike="noStrike" dirty="0">
                          <a:latin typeface="標楷體" pitchFamily="65" charset="-120"/>
                          <a:ea typeface="標楷體" pitchFamily="65" charset="-120"/>
                        </a:rPr>
                        <a:t>大量授權</a:t>
                      </a:r>
                      <a:endParaRPr lang="zh-TW" altLang="en-US" sz="2400" b="0" i="0" u="none" strike="noStrike" dirty="0">
                        <a:solidFill>
                          <a:schemeClr val="bg2"/>
                        </a:solidFill>
                        <a:latin typeface="標楷體" pitchFamily="65" charset="-120"/>
                        <a:ea typeface="標楷體" pitchFamily="65" charset="-120"/>
                      </a:endParaRPr>
                    </a:p>
                  </a:txBody>
                  <a:tcPr marL="9525" marR="9525" marT="9525" marB="0" anchor="ctr"/>
                </a:tc>
              </a:tr>
              <a:tr h="546335">
                <a:tc>
                  <a:txBody>
                    <a:bodyPr/>
                    <a:lstStyle/>
                    <a:p>
                      <a:pPr algn="l" rtl="0" fontAlgn="t"/>
                      <a:r>
                        <a:rPr lang="zh-TW" altLang="en-US" sz="2400" u="none" strike="noStrike" dirty="0">
                          <a:latin typeface="標楷體" pitchFamily="65" charset="-120"/>
                          <a:ea typeface="標楷體" pitchFamily="65" charset="-120"/>
                        </a:rPr>
                        <a:t>重新</a:t>
                      </a:r>
                      <a:r>
                        <a:rPr lang="zh-TW" altLang="en-US" sz="2400" u="none" strike="noStrike" dirty="0" smtClean="0">
                          <a:latin typeface="標楷體" pitchFamily="65" charset="-120"/>
                          <a:ea typeface="標楷體" pitchFamily="65" charset="-120"/>
                        </a:rPr>
                        <a:t>指派</a:t>
                      </a:r>
                      <a:endParaRPr lang="en-US" altLang="zh-TW" sz="2400" u="none" strike="noStrike" dirty="0" smtClean="0">
                        <a:latin typeface="標楷體" pitchFamily="65" charset="-120"/>
                        <a:ea typeface="標楷體" pitchFamily="65" charset="-120"/>
                      </a:endParaRPr>
                    </a:p>
                    <a:p>
                      <a:pPr algn="l" rtl="0" fontAlgn="t"/>
                      <a:r>
                        <a:rPr lang="en-US" altLang="zh-TW" sz="2400" u="none" strike="noStrike" dirty="0" smtClean="0">
                          <a:latin typeface="標楷體" pitchFamily="65" charset="-120"/>
                          <a:ea typeface="標楷體" pitchFamily="65" charset="-120"/>
                        </a:rPr>
                        <a:t>R</a:t>
                      </a:r>
                      <a:r>
                        <a:rPr lang="en-US" sz="2400" u="none" strike="noStrike" dirty="0" smtClean="0">
                          <a:latin typeface="標楷體" pitchFamily="65" charset="-120"/>
                          <a:ea typeface="標楷體" pitchFamily="65" charset="-120"/>
                        </a:rPr>
                        <a:t>eassignment</a:t>
                      </a:r>
                      <a:endParaRPr lang="en-US" sz="2400" b="0" i="0" u="none" strike="noStrike" dirty="0">
                        <a:solidFill>
                          <a:schemeClr val="bg2"/>
                        </a:solidFill>
                        <a:latin typeface="標楷體" pitchFamily="65" charset="-120"/>
                        <a:ea typeface="標楷體" pitchFamily="65" charset="-120"/>
                      </a:endParaRPr>
                    </a:p>
                  </a:txBody>
                  <a:tcPr marL="9525" marR="9525" marT="9525" marB="0"/>
                </a:tc>
                <a:tc>
                  <a:txBody>
                    <a:bodyPr/>
                    <a:lstStyle/>
                    <a:p>
                      <a:pPr algn="l" fontAlgn="ctr"/>
                      <a:r>
                        <a:rPr lang="zh-TW" altLang="en-US" sz="2400" u="none" strike="noStrike" dirty="0">
                          <a:latin typeface="標楷體" pitchFamily="65" charset="-120"/>
                          <a:ea typeface="標楷體" pitchFamily="65" charset="-120"/>
                        </a:rPr>
                        <a:t>不可</a:t>
                      </a:r>
                      <a:endParaRPr lang="zh-TW" altLang="en-US" sz="2400" b="0" i="0" u="none" strike="noStrike" dirty="0">
                        <a:solidFill>
                          <a:schemeClr val="bg2"/>
                        </a:solidFill>
                        <a:latin typeface="標楷體" pitchFamily="65" charset="-120"/>
                        <a:ea typeface="標楷體" pitchFamily="65" charset="-120"/>
                      </a:endParaRPr>
                    </a:p>
                  </a:txBody>
                  <a:tcPr marL="9525" marR="9525" marT="9525" marB="0" anchor="ctr"/>
                </a:tc>
                <a:tc>
                  <a:txBody>
                    <a:bodyPr/>
                    <a:lstStyle/>
                    <a:p>
                      <a:pPr algn="ctr" fontAlgn="ctr"/>
                      <a:r>
                        <a:rPr lang="zh-TW" altLang="en-US" sz="2400" u="none" strike="noStrike" dirty="0">
                          <a:latin typeface="標楷體" pitchFamily="65" charset="-120"/>
                          <a:ea typeface="標楷體" pitchFamily="65" charset="-120"/>
                        </a:rPr>
                        <a:t>可</a:t>
                      </a:r>
                      <a:endParaRPr lang="zh-TW" altLang="en-US" sz="2400" b="0" i="0" u="none" strike="noStrike" dirty="0">
                        <a:solidFill>
                          <a:schemeClr val="bg2"/>
                        </a:solidFill>
                        <a:latin typeface="標楷體" pitchFamily="65" charset="-120"/>
                        <a:ea typeface="標楷體" pitchFamily="65" charset="-120"/>
                      </a:endParaRPr>
                    </a:p>
                  </a:txBody>
                  <a:tcPr marL="9525" marR="9525" marT="9525" marB="0" anchor="ctr"/>
                </a:tc>
              </a:tr>
              <a:tr h="1035161">
                <a:tc>
                  <a:txBody>
                    <a:bodyPr/>
                    <a:lstStyle/>
                    <a:p>
                      <a:pPr algn="l" rtl="0" fontAlgn="t"/>
                      <a:r>
                        <a:rPr lang="zh-TW" altLang="en-US" sz="2400" u="none" strike="noStrike" dirty="0">
                          <a:latin typeface="標楷體" pitchFamily="65" charset="-120"/>
                          <a:ea typeface="標楷體" pitchFamily="65" charset="-120"/>
                        </a:rPr>
                        <a:t>降級</a:t>
                      </a:r>
                      <a:r>
                        <a:rPr lang="zh-TW" altLang="en-US" sz="2400" u="none" strike="noStrike" dirty="0" smtClean="0">
                          <a:latin typeface="標楷體" pitchFamily="65" charset="-120"/>
                          <a:ea typeface="標楷體" pitchFamily="65" charset="-120"/>
                        </a:rPr>
                        <a:t>權</a:t>
                      </a:r>
                      <a:endParaRPr lang="en-US" altLang="zh-TW" sz="2400" u="none" strike="noStrike" dirty="0" smtClean="0">
                        <a:latin typeface="標楷體" pitchFamily="65" charset="-120"/>
                        <a:ea typeface="標楷體" pitchFamily="65" charset="-120"/>
                      </a:endParaRPr>
                    </a:p>
                    <a:p>
                      <a:pPr algn="l" rtl="0" fontAlgn="t"/>
                      <a:r>
                        <a:rPr lang="en-US" sz="2400" u="none" strike="noStrike" dirty="0" smtClean="0">
                          <a:latin typeface="標楷體" pitchFamily="65" charset="-120"/>
                          <a:ea typeface="標楷體" pitchFamily="65" charset="-120"/>
                        </a:rPr>
                        <a:t>Downgrade </a:t>
                      </a:r>
                      <a:r>
                        <a:rPr lang="en-US" sz="2400" u="none" strike="noStrike" dirty="0">
                          <a:latin typeface="標楷體" pitchFamily="65" charset="-120"/>
                          <a:ea typeface="標楷體" pitchFamily="65" charset="-120"/>
                        </a:rPr>
                        <a:t>Right</a:t>
                      </a:r>
                      <a:endParaRPr lang="en-US" sz="2400" b="0" i="0" u="none" strike="noStrike" dirty="0">
                        <a:solidFill>
                          <a:schemeClr val="bg2"/>
                        </a:solidFill>
                        <a:latin typeface="標楷體" pitchFamily="65" charset="-120"/>
                        <a:ea typeface="標楷體" pitchFamily="65" charset="-120"/>
                      </a:endParaRPr>
                    </a:p>
                  </a:txBody>
                  <a:tcPr marL="9525" marR="9525" marT="9525" marB="0"/>
                </a:tc>
                <a:tc>
                  <a:txBody>
                    <a:bodyPr/>
                    <a:lstStyle/>
                    <a:p>
                      <a:pPr marL="0" algn="l" rtl="0" eaLnBrk="1" fontAlgn="ctr" latinLnBrk="0" hangingPunct="1"/>
                      <a:r>
                        <a:rPr kumimoji="0" lang="zh-TW" altLang="en-US" sz="2400" u="none" strike="noStrike" kern="1200" dirty="0" smtClean="0">
                          <a:latin typeface="標楷體" pitchFamily="65" charset="-120"/>
                          <a:ea typeface="標楷體" pitchFamily="65" charset="-120"/>
                        </a:rPr>
                        <a:t>不可</a:t>
                      </a:r>
                      <a:r>
                        <a:rPr kumimoji="0" lang="en-US" altLang="en-US" sz="2400" u="none" strike="noStrike" kern="1200" dirty="0" smtClean="0">
                          <a:latin typeface="標楷體" pitchFamily="65" charset="-120"/>
                          <a:ea typeface="標楷體" pitchFamily="65" charset="-120"/>
                        </a:rPr>
                        <a:t>(</a:t>
                      </a:r>
                      <a:r>
                        <a:rPr kumimoji="0" lang="zh-TW" altLang="en-US" sz="2400" u="none" strike="noStrike" kern="1200" dirty="0" smtClean="0">
                          <a:latin typeface="標楷體" pitchFamily="65" charset="-120"/>
                          <a:ea typeface="標楷體" pitchFamily="65" charset="-120"/>
                        </a:rPr>
                        <a:t>除了</a:t>
                      </a:r>
                      <a:r>
                        <a:rPr kumimoji="0" lang="en-US" altLang="zh-TW" sz="2400" u="none" strike="noStrike" kern="1200" dirty="0" smtClean="0">
                          <a:latin typeface="標楷體" pitchFamily="65" charset="-120"/>
                          <a:ea typeface="標楷體" pitchFamily="65" charset="-120"/>
                        </a:rPr>
                        <a:t>Windows 7</a:t>
                      </a:r>
                      <a:r>
                        <a:rPr kumimoji="0" lang="zh-TW" altLang="en-US" sz="2400" u="none" strike="noStrike" kern="1200" dirty="0" smtClean="0">
                          <a:latin typeface="標楷體" pitchFamily="65" charset="-120"/>
                          <a:ea typeface="標楷體" pitchFamily="65" charset="-120"/>
                        </a:rPr>
                        <a:t>可以降到</a:t>
                      </a:r>
                      <a:r>
                        <a:rPr kumimoji="0" lang="en-US" altLang="zh-TW" sz="2400" u="none" strike="noStrike" kern="1200" dirty="0" smtClean="0">
                          <a:latin typeface="標楷體" pitchFamily="65" charset="-120"/>
                          <a:ea typeface="標楷體" pitchFamily="65" charset="-120"/>
                        </a:rPr>
                        <a:t>Windows</a:t>
                      </a:r>
                      <a:r>
                        <a:rPr kumimoji="0" lang="en-US" altLang="zh-TW" sz="2400" u="none" strike="noStrike" kern="1200" baseline="0" dirty="0" smtClean="0">
                          <a:latin typeface="標楷體" pitchFamily="65" charset="-120"/>
                          <a:ea typeface="標楷體" pitchFamily="65" charset="-120"/>
                        </a:rPr>
                        <a:t> Vista, XP</a:t>
                      </a:r>
                      <a:r>
                        <a:rPr kumimoji="0" lang="zh-TW" altLang="en-US" sz="2400" u="none" strike="noStrike" kern="1200" dirty="0" smtClean="0">
                          <a:latin typeface="標楷體" pitchFamily="65" charset="-120"/>
                          <a:ea typeface="標楷體" pitchFamily="65" charset="-120"/>
                        </a:rPr>
                        <a:t>及</a:t>
                      </a:r>
                      <a:r>
                        <a:rPr kumimoji="0" lang="en-US" altLang="zh-TW" sz="2400" u="none" strike="noStrike" kern="1200" dirty="0" smtClean="0">
                          <a:latin typeface="標楷體" pitchFamily="65" charset="-120"/>
                          <a:ea typeface="標楷體" pitchFamily="65" charset="-120"/>
                        </a:rPr>
                        <a:t>Windows Server 2008 </a:t>
                      </a:r>
                      <a:r>
                        <a:rPr kumimoji="0" lang="zh-TW" altLang="en-US" sz="2400" u="none" strike="noStrike" kern="1200" dirty="0" smtClean="0">
                          <a:latin typeface="標楷體" pitchFamily="65" charset="-120"/>
                          <a:ea typeface="標楷體" pitchFamily="65" charset="-120"/>
                        </a:rPr>
                        <a:t>可以降到</a:t>
                      </a:r>
                      <a:r>
                        <a:rPr kumimoji="0" lang="en-US" altLang="zh-TW" sz="2400" u="none" strike="noStrike" kern="1200" dirty="0" smtClean="0">
                          <a:latin typeface="標楷體" pitchFamily="65" charset="-120"/>
                          <a:ea typeface="標楷體" pitchFamily="65" charset="-120"/>
                        </a:rPr>
                        <a:t>Windows</a:t>
                      </a:r>
                      <a:r>
                        <a:rPr kumimoji="0" lang="en-US" altLang="zh-TW" sz="2400" u="none" strike="noStrike" kern="1200" baseline="0" dirty="0" smtClean="0">
                          <a:latin typeface="標楷體" pitchFamily="65" charset="-120"/>
                          <a:ea typeface="標楷體" pitchFamily="65" charset="-120"/>
                        </a:rPr>
                        <a:t> Server 2000</a:t>
                      </a:r>
                      <a:r>
                        <a:rPr kumimoji="0" lang="en-US" altLang="en-US" sz="2400" u="none" strike="noStrike" kern="1200" dirty="0" smtClean="0">
                          <a:latin typeface="標楷體" pitchFamily="65" charset="-120"/>
                          <a:ea typeface="標楷體" pitchFamily="65" charset="-120"/>
                        </a:rPr>
                        <a:t>)</a:t>
                      </a:r>
                      <a:endParaRPr kumimoji="0" lang="zh-TW" altLang="en-US" sz="2400" b="0" i="0" u="none" strike="noStrike" kern="1200" dirty="0">
                        <a:solidFill>
                          <a:schemeClr val="bg2"/>
                        </a:solidFill>
                        <a:latin typeface="標楷體" pitchFamily="65" charset="-120"/>
                        <a:ea typeface="標楷體" pitchFamily="65" charset="-120"/>
                        <a:cs typeface="+mn-cs"/>
                      </a:endParaRPr>
                    </a:p>
                  </a:txBody>
                  <a:tcPr marL="9525" marR="9525" marT="9525" marB="0" anchor="ctr"/>
                </a:tc>
                <a:tc>
                  <a:txBody>
                    <a:bodyPr/>
                    <a:lstStyle/>
                    <a:p>
                      <a:pPr algn="ctr" fontAlgn="ctr"/>
                      <a:r>
                        <a:rPr lang="zh-TW" altLang="en-US" sz="2400" u="none" strike="noStrike" dirty="0">
                          <a:latin typeface="標楷體" pitchFamily="65" charset="-120"/>
                          <a:ea typeface="標楷體" pitchFamily="65" charset="-120"/>
                        </a:rPr>
                        <a:t>可</a:t>
                      </a:r>
                      <a:endParaRPr lang="zh-TW" altLang="en-US" sz="2400" b="0" i="0" u="none" strike="noStrike" dirty="0">
                        <a:solidFill>
                          <a:schemeClr val="bg2"/>
                        </a:solidFill>
                        <a:latin typeface="標楷體" pitchFamily="65" charset="-120"/>
                        <a:ea typeface="標楷體" pitchFamily="65" charset="-120"/>
                      </a:endParaRPr>
                    </a:p>
                  </a:txBody>
                  <a:tcPr marL="9525" marR="9525" marT="9525" marB="0" anchor="ctr"/>
                </a:tc>
              </a:tr>
              <a:tr h="540270">
                <a:tc>
                  <a:txBody>
                    <a:bodyPr/>
                    <a:lstStyle/>
                    <a:p>
                      <a:pPr algn="l" rtl="0" fontAlgn="t"/>
                      <a:r>
                        <a:rPr lang="zh-TW" altLang="en-US" sz="2400" u="none" strike="noStrike" dirty="0">
                          <a:latin typeface="標楷體" pitchFamily="65" charset="-120"/>
                          <a:ea typeface="標楷體" pitchFamily="65" charset="-120"/>
                        </a:rPr>
                        <a:t>重製</a:t>
                      </a:r>
                      <a:r>
                        <a:rPr lang="zh-TW" altLang="en-US" sz="2400" u="none" strike="noStrike" dirty="0" smtClean="0">
                          <a:latin typeface="標楷體" pitchFamily="65" charset="-120"/>
                          <a:ea typeface="標楷體" pitchFamily="65" charset="-120"/>
                        </a:rPr>
                        <a:t>權</a:t>
                      </a:r>
                      <a:endParaRPr lang="en-US" altLang="zh-TW" sz="2400" u="none" strike="noStrike" dirty="0" smtClean="0">
                        <a:latin typeface="標楷體" pitchFamily="65" charset="-120"/>
                        <a:ea typeface="標楷體" pitchFamily="65" charset="-120"/>
                      </a:endParaRPr>
                    </a:p>
                    <a:p>
                      <a:pPr algn="l" rtl="0" fontAlgn="t"/>
                      <a:r>
                        <a:rPr lang="en-US" sz="2400" u="none" strike="noStrike" dirty="0" smtClean="0">
                          <a:latin typeface="標楷體" pitchFamily="65" charset="-120"/>
                          <a:ea typeface="標楷體" pitchFamily="65" charset="-120"/>
                        </a:rPr>
                        <a:t>Re-image </a:t>
                      </a:r>
                      <a:r>
                        <a:rPr lang="en-US" sz="2400" u="none" strike="noStrike" dirty="0">
                          <a:latin typeface="標楷體" pitchFamily="65" charset="-120"/>
                          <a:ea typeface="標楷體" pitchFamily="65" charset="-120"/>
                        </a:rPr>
                        <a:t>Right</a:t>
                      </a:r>
                      <a:endParaRPr lang="en-US" sz="2400" b="0" i="0" u="none" strike="noStrike" dirty="0">
                        <a:solidFill>
                          <a:schemeClr val="bg2"/>
                        </a:solidFill>
                        <a:latin typeface="標楷體" pitchFamily="65" charset="-120"/>
                        <a:ea typeface="標楷體" pitchFamily="65" charset="-120"/>
                      </a:endParaRPr>
                    </a:p>
                  </a:txBody>
                  <a:tcPr marL="9525" marR="9525" marT="9525" marB="0"/>
                </a:tc>
                <a:tc>
                  <a:txBody>
                    <a:bodyPr/>
                    <a:lstStyle/>
                    <a:p>
                      <a:pPr algn="l" fontAlgn="ctr"/>
                      <a:r>
                        <a:rPr lang="zh-TW" altLang="en-US" sz="2400" u="none" strike="noStrike" dirty="0">
                          <a:latin typeface="標楷體" pitchFamily="65" charset="-120"/>
                          <a:ea typeface="標楷體" pitchFamily="65" charset="-120"/>
                        </a:rPr>
                        <a:t>不可</a:t>
                      </a:r>
                      <a:endParaRPr lang="zh-TW" altLang="en-US" sz="2400" b="0" i="0" u="none" strike="noStrike" dirty="0">
                        <a:solidFill>
                          <a:schemeClr val="bg2"/>
                        </a:solidFill>
                        <a:latin typeface="標楷體" pitchFamily="65" charset="-120"/>
                        <a:ea typeface="標楷體" pitchFamily="65" charset="-120"/>
                      </a:endParaRPr>
                    </a:p>
                  </a:txBody>
                  <a:tcPr marL="9525" marR="9525" marT="9525" marB="0" anchor="ctr"/>
                </a:tc>
                <a:tc>
                  <a:txBody>
                    <a:bodyPr/>
                    <a:lstStyle/>
                    <a:p>
                      <a:pPr algn="ctr" fontAlgn="ctr"/>
                      <a:r>
                        <a:rPr lang="zh-TW" altLang="en-US" sz="2400" u="none" strike="noStrike" dirty="0">
                          <a:latin typeface="標楷體" pitchFamily="65" charset="-120"/>
                          <a:ea typeface="標楷體" pitchFamily="65" charset="-120"/>
                        </a:rPr>
                        <a:t>可</a:t>
                      </a:r>
                      <a:endParaRPr lang="zh-TW" altLang="en-US" sz="2400" b="0" i="0" u="none" strike="noStrike" dirty="0">
                        <a:solidFill>
                          <a:schemeClr val="bg2"/>
                        </a:solidFill>
                        <a:latin typeface="標楷體" pitchFamily="65" charset="-120"/>
                        <a:ea typeface="標楷體" pitchFamily="65" charset="-120"/>
                      </a:endParaRPr>
                    </a:p>
                  </a:txBody>
                  <a:tcPr marL="9525" marR="9525" marT="9525" marB="0" anchor="ctr"/>
                </a:tc>
              </a:tr>
              <a:tr h="546335">
                <a:tc>
                  <a:txBody>
                    <a:bodyPr/>
                    <a:lstStyle/>
                    <a:p>
                      <a:pPr algn="l" rtl="0" fontAlgn="t"/>
                      <a:r>
                        <a:rPr lang="zh-TW" altLang="en-US" sz="2400" u="none" strike="noStrike" dirty="0">
                          <a:latin typeface="標楷體" pitchFamily="65" charset="-120"/>
                          <a:ea typeface="標楷體" pitchFamily="65" charset="-120"/>
                        </a:rPr>
                        <a:t>語言轉換 </a:t>
                      </a:r>
                      <a:endParaRPr lang="zh-TW" altLang="en-US" sz="2400" b="0" i="0" u="none" strike="noStrike" dirty="0">
                        <a:solidFill>
                          <a:schemeClr val="bg2"/>
                        </a:solidFill>
                        <a:latin typeface="標楷體" pitchFamily="65" charset="-120"/>
                        <a:ea typeface="標楷體" pitchFamily="65" charset="-120"/>
                      </a:endParaRPr>
                    </a:p>
                  </a:txBody>
                  <a:tcPr marL="9525" marR="9525" marT="9525" marB="0"/>
                </a:tc>
                <a:tc>
                  <a:txBody>
                    <a:bodyPr/>
                    <a:lstStyle/>
                    <a:p>
                      <a:pPr algn="l" fontAlgn="ctr"/>
                      <a:r>
                        <a:rPr lang="zh-TW" altLang="en-US" sz="2400" u="none" strike="noStrike" dirty="0">
                          <a:latin typeface="標楷體" pitchFamily="65" charset="-120"/>
                          <a:ea typeface="標楷體" pitchFamily="65" charset="-120"/>
                        </a:rPr>
                        <a:t>不可</a:t>
                      </a:r>
                      <a:endParaRPr lang="zh-TW" altLang="en-US" sz="2400" b="0" i="0" u="none" strike="noStrike" dirty="0">
                        <a:solidFill>
                          <a:schemeClr val="bg2"/>
                        </a:solidFill>
                        <a:latin typeface="標楷體" pitchFamily="65" charset="-120"/>
                        <a:ea typeface="標楷體" pitchFamily="65" charset="-120"/>
                      </a:endParaRPr>
                    </a:p>
                  </a:txBody>
                  <a:tcPr marL="9525" marR="9525" marT="9525" marB="0" anchor="ctr"/>
                </a:tc>
                <a:tc>
                  <a:txBody>
                    <a:bodyPr/>
                    <a:lstStyle/>
                    <a:p>
                      <a:pPr algn="ctr" fontAlgn="ctr"/>
                      <a:r>
                        <a:rPr lang="zh-TW" altLang="en-US" sz="2400" u="none" strike="noStrike" dirty="0">
                          <a:latin typeface="標楷體" pitchFamily="65" charset="-120"/>
                          <a:ea typeface="標楷體" pitchFamily="65" charset="-120"/>
                        </a:rPr>
                        <a:t>可</a:t>
                      </a:r>
                      <a:endParaRPr lang="zh-TW" altLang="en-US" sz="2400" b="0" i="0" u="none" strike="noStrike" dirty="0">
                        <a:solidFill>
                          <a:schemeClr val="bg2"/>
                        </a:solidFill>
                        <a:latin typeface="標楷體" pitchFamily="65" charset="-120"/>
                        <a:ea typeface="標楷體" pitchFamily="65" charset="-120"/>
                      </a:endParaRPr>
                    </a:p>
                  </a:txBody>
                  <a:tcPr marL="9525" marR="9525" marT="9525" marB="0" anchor="ctr"/>
                </a:tc>
              </a:tr>
              <a:tr h="546335">
                <a:tc>
                  <a:txBody>
                    <a:bodyPr/>
                    <a:lstStyle/>
                    <a:p>
                      <a:pPr algn="l" rtl="0" fontAlgn="t"/>
                      <a:r>
                        <a:rPr lang="zh-TW" altLang="en-US" sz="2400" u="none" strike="noStrike" dirty="0" smtClean="0">
                          <a:latin typeface="標楷體" pitchFamily="65" charset="-120"/>
                          <a:ea typeface="標楷體" pitchFamily="65" charset="-120"/>
                        </a:rPr>
                        <a:t>軟體管理</a:t>
                      </a:r>
                      <a:endParaRPr lang="zh-TW" altLang="en-US" sz="2400" b="0" i="0" u="none" strike="noStrike" dirty="0">
                        <a:solidFill>
                          <a:schemeClr val="bg2"/>
                        </a:solidFill>
                        <a:latin typeface="標楷體" pitchFamily="65" charset="-120"/>
                        <a:ea typeface="標楷體" pitchFamily="65" charset="-120"/>
                      </a:endParaRPr>
                    </a:p>
                  </a:txBody>
                  <a:tcPr marL="9525" marR="9525" marT="9525" marB="0"/>
                </a:tc>
                <a:tc>
                  <a:txBody>
                    <a:bodyPr/>
                    <a:lstStyle/>
                    <a:p>
                      <a:pPr algn="l" fontAlgn="ctr"/>
                      <a:r>
                        <a:rPr lang="zh-TW" altLang="en-US" sz="2400" u="none" strike="noStrike" dirty="0" smtClean="0">
                          <a:latin typeface="標楷體" pitchFamily="65" charset="-120"/>
                          <a:ea typeface="標楷體" pitchFamily="65" charset="-120"/>
                        </a:rPr>
                        <a:t>需保存授權貼</a:t>
                      </a:r>
                      <a:r>
                        <a:rPr lang="zh-TW" altLang="en-US" sz="2400" u="none" strike="noStrike" baseline="0" dirty="0" smtClean="0">
                          <a:latin typeface="標楷體" pitchFamily="65" charset="-120"/>
                          <a:ea typeface="標楷體" pitchFamily="65" charset="-120"/>
                        </a:rPr>
                        <a:t>紙及所有文件</a:t>
                      </a:r>
                      <a:endParaRPr lang="zh-TW" altLang="en-US" sz="2400" b="0" i="0" u="none" strike="noStrike" dirty="0">
                        <a:solidFill>
                          <a:schemeClr val="bg2"/>
                        </a:solidFill>
                        <a:latin typeface="標楷體" pitchFamily="65" charset="-120"/>
                        <a:ea typeface="標楷體" pitchFamily="65" charset="-120"/>
                      </a:endParaRPr>
                    </a:p>
                  </a:txBody>
                  <a:tcPr marL="9525" marR="9525" marT="9525" marB="0" anchor="ctr"/>
                </a:tc>
                <a:tc>
                  <a:txBody>
                    <a:bodyPr/>
                    <a:lstStyle/>
                    <a:p>
                      <a:pPr algn="ctr" fontAlgn="ctr"/>
                      <a:r>
                        <a:rPr lang="zh-TW" altLang="en-US" sz="2400" u="none" strike="noStrike" dirty="0" smtClean="0">
                          <a:latin typeface="標楷體" pitchFamily="65" charset="-120"/>
                          <a:ea typeface="標楷體" pitchFamily="65" charset="-120"/>
                        </a:rPr>
                        <a:t>透過合</a:t>
                      </a:r>
                      <a:r>
                        <a:rPr lang="zh-TW" altLang="en-US" sz="2400" u="none" strike="noStrike" baseline="0" dirty="0" smtClean="0">
                          <a:latin typeface="標楷體" pitchFamily="65" charset="-120"/>
                          <a:ea typeface="標楷體" pitchFamily="65" charset="-120"/>
                        </a:rPr>
                        <a:t>約管理，一目瞭然</a:t>
                      </a:r>
                      <a:endParaRPr lang="zh-TW" altLang="en-US" sz="2400" b="0" i="0" u="none" strike="noStrike" dirty="0">
                        <a:solidFill>
                          <a:schemeClr val="bg2"/>
                        </a:solidFill>
                        <a:latin typeface="標楷體" pitchFamily="65" charset="-120"/>
                        <a:ea typeface="標楷體" pitchFamily="65" charset="-120"/>
                      </a:endParaRPr>
                    </a:p>
                  </a:txBody>
                  <a:tcPr marL="9525" marR="9525" marT="9525" marB="0" anchor="ct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內容版面配置區 2"/>
          <p:cNvSpPr>
            <a:spLocks noGrp="1"/>
          </p:cNvSpPr>
          <p:nvPr>
            <p:ph idx="1"/>
          </p:nvPr>
        </p:nvSpPr>
        <p:spPr>
          <a:xfrm>
            <a:off x="457200" y="2428875"/>
            <a:ext cx="8229600" cy="3895725"/>
          </a:xfrm>
        </p:spPr>
        <p:txBody>
          <a:bodyPr/>
          <a:lstStyle/>
          <a:p>
            <a:pPr marL="0" indent="0" eaLnBrk="1" hangingPunct="1">
              <a:buNone/>
            </a:pPr>
            <a:r>
              <a:rPr lang="zh-TW" altLang="en-US" sz="3600" dirty="0" smtClean="0">
                <a:latin typeface="標楷體" pitchFamily="65" charset="-120"/>
                <a:ea typeface="標楷體" pitchFamily="65" charset="-120"/>
              </a:rPr>
              <a:t>大量授權裡的</a:t>
            </a:r>
            <a:r>
              <a:rPr lang="en-US" altLang="zh-TW" sz="3600" dirty="0" smtClean="0">
                <a:latin typeface="標楷體" pitchFamily="65" charset="-120"/>
                <a:ea typeface="標楷體" pitchFamily="65" charset="-120"/>
              </a:rPr>
              <a:t>Windows 7 Upgrade</a:t>
            </a:r>
            <a:r>
              <a:rPr lang="zh-TW" altLang="en-US" sz="3600" dirty="0" smtClean="0">
                <a:latin typeface="標楷體" pitchFamily="65" charset="-120"/>
                <a:ea typeface="標楷體" pitchFamily="65" charset="-120"/>
              </a:rPr>
              <a:t>，是什麼特殊的版本</a:t>
            </a:r>
            <a:r>
              <a:rPr lang="en-US" altLang="zh-TW" sz="3600" dirty="0" smtClean="0">
                <a:latin typeface="標楷體" pitchFamily="65" charset="-120"/>
                <a:ea typeface="標楷體" pitchFamily="65" charset="-120"/>
              </a:rPr>
              <a:t>?</a:t>
            </a:r>
            <a:r>
              <a:rPr lang="zh-TW" altLang="en-US" sz="3600" dirty="0" smtClean="0">
                <a:latin typeface="標楷體" pitchFamily="65" charset="-120"/>
                <a:ea typeface="標楷體" pitchFamily="65" charset="-120"/>
              </a:rPr>
              <a:t> 此版本和</a:t>
            </a:r>
            <a:r>
              <a:rPr lang="en-US" altLang="zh-TW" sz="3600" dirty="0">
                <a:latin typeface="標楷體" pitchFamily="65" charset="-120"/>
                <a:ea typeface="標楷體" pitchFamily="65" charset="-120"/>
              </a:rPr>
              <a:t> </a:t>
            </a:r>
            <a:r>
              <a:rPr lang="zh-TW" altLang="en-US" sz="3600" dirty="0" smtClean="0">
                <a:latin typeface="標楷體" pitchFamily="65" charset="-120"/>
                <a:ea typeface="標楷體" pitchFamily="65" charset="-120"/>
              </a:rPr>
              <a:t>「隨機版」或 「彩盒包裝零售版」有什麼不同</a:t>
            </a:r>
            <a:r>
              <a:rPr lang="en-US" altLang="zh-TW" sz="3600" dirty="0" smtClean="0">
                <a:latin typeface="標楷體" pitchFamily="65" charset="-120"/>
                <a:ea typeface="標楷體" pitchFamily="65" charset="-120"/>
              </a:rPr>
              <a:t>?</a:t>
            </a:r>
          </a:p>
        </p:txBody>
      </p:sp>
      <p:sp>
        <p:nvSpPr>
          <p:cNvPr id="2" name="標題 1"/>
          <p:cNvSpPr>
            <a:spLocks noGrp="1"/>
          </p:cNvSpPr>
          <p:nvPr>
            <p:ph type="title"/>
          </p:nvPr>
        </p:nvSpPr>
        <p:spPr>
          <a:xfrm>
            <a:off x="427220" y="724343"/>
            <a:ext cx="8229600" cy="1143000"/>
          </a:xfrm>
        </p:spPr>
        <p:txBody>
          <a:bodyPr/>
          <a:lstStyle/>
          <a:p>
            <a:pPr eaLnBrk="1" fontAlgn="auto" hangingPunct="1">
              <a:spcAft>
                <a:spcPts val="0"/>
              </a:spcAft>
              <a:defRPr/>
            </a:pPr>
            <a:r>
              <a:rPr lang="zh-TW" altLang="en-US" dirty="0" smtClean="0">
                <a:latin typeface="標楷體" pitchFamily="65" charset="-120"/>
                <a:ea typeface="標楷體" pitchFamily="65" charset="-120"/>
              </a:rPr>
              <a:t>常見問題 二</a:t>
            </a:r>
            <a:endParaRPr lang="zh-TW" altLang="en-US" dirty="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Content Placeholder 2"/>
          <p:cNvSpPr>
            <a:spLocks noGrp="1"/>
          </p:cNvSpPr>
          <p:nvPr>
            <p:ph idx="1"/>
          </p:nvPr>
        </p:nvSpPr>
        <p:spPr/>
        <p:txBody>
          <a:bodyPr/>
          <a:lstStyle/>
          <a:p>
            <a:pPr eaLnBrk="1" hangingPunct="1"/>
            <a:r>
              <a:rPr lang="zh-TW" altLang="en-US" sz="3200" dirty="0" smtClean="0">
                <a:latin typeface="標楷體" pitchFamily="65" charset="-120"/>
                <a:ea typeface="標楷體" pitchFamily="65" charset="-120"/>
              </a:rPr>
              <a:t>大量授權所銷售的</a:t>
            </a:r>
            <a:r>
              <a:rPr lang="en-US" altLang="zh-TW" sz="3200" dirty="0" smtClean="0">
                <a:latin typeface="標楷體" pitchFamily="65" charset="-120"/>
                <a:ea typeface="標楷體" pitchFamily="65" charset="-120"/>
              </a:rPr>
              <a:t>Windows 7 </a:t>
            </a:r>
            <a:r>
              <a:rPr lang="zh-TW" altLang="en-US" sz="3200" dirty="0" smtClean="0">
                <a:latin typeface="標楷體" pitchFamily="65" charset="-120"/>
                <a:ea typeface="標楷體" pitchFamily="65" charset="-120"/>
              </a:rPr>
              <a:t>只提供升級版，不能夠單獨銷售。必須跟隨「</a:t>
            </a:r>
            <a:r>
              <a:rPr lang="en-US" altLang="zh-TW" sz="3200" dirty="0" smtClean="0">
                <a:latin typeface="標楷體" pitchFamily="65" charset="-120"/>
                <a:ea typeface="標楷體" pitchFamily="65" charset="-120"/>
              </a:rPr>
              <a:t>Windows 7 </a:t>
            </a:r>
            <a:r>
              <a:rPr lang="zh-TW" altLang="en-US" sz="3200" dirty="0" smtClean="0">
                <a:latin typeface="標楷體" pitchFamily="65" charset="-120"/>
                <a:ea typeface="標楷體" pitchFamily="65" charset="-120"/>
              </a:rPr>
              <a:t>完整授權」進行採購。</a:t>
            </a:r>
            <a:endParaRPr lang="en-US" altLang="zh-TW" sz="3200" dirty="0" smtClean="0">
              <a:latin typeface="標楷體" pitchFamily="65" charset="-120"/>
              <a:ea typeface="標楷體" pitchFamily="65" charset="-120"/>
            </a:endParaRPr>
          </a:p>
          <a:p>
            <a:r>
              <a:rPr lang="zh-TW" altLang="en-US" sz="3200" dirty="0" smtClean="0">
                <a:latin typeface="標楷體" pitchFamily="65" charset="-120"/>
                <a:ea typeface="標楷體" pitchFamily="65" charset="-120"/>
              </a:rPr>
              <a:t>完整授權</a:t>
            </a:r>
            <a:r>
              <a:rPr lang="zh-TW" altLang="en-US" sz="3200" dirty="0">
                <a:latin typeface="標楷體" pitchFamily="65" charset="-120"/>
                <a:ea typeface="標楷體" pitchFamily="65" charset="-120"/>
              </a:rPr>
              <a:t>指「隨機版」或 「彩盒包裝零售版」 。</a:t>
            </a:r>
            <a:endParaRPr lang="zh-TW" altLang="en-US" sz="3200" dirty="0" smtClean="0">
              <a:latin typeface="標楷體" pitchFamily="65" charset="-120"/>
              <a:ea typeface="標楷體" pitchFamily="65" charset="-120"/>
            </a:endParaRPr>
          </a:p>
        </p:txBody>
      </p:sp>
      <p:sp>
        <p:nvSpPr>
          <p:cNvPr id="2" name="Title 1"/>
          <p:cNvSpPr>
            <a:spLocks noGrp="1"/>
          </p:cNvSpPr>
          <p:nvPr>
            <p:ph type="title"/>
          </p:nvPr>
        </p:nvSpPr>
        <p:spPr/>
        <p:txBody>
          <a:bodyPr/>
          <a:lstStyle/>
          <a:p>
            <a:pPr eaLnBrk="1" fontAlgn="auto" hangingPunct="1">
              <a:spcAft>
                <a:spcPts val="0"/>
              </a:spcAft>
              <a:defRPr/>
            </a:pPr>
            <a:r>
              <a:rPr lang="en-US" altLang="zh-TW" dirty="0" smtClean="0">
                <a:latin typeface="標楷體" pitchFamily="65" charset="-120"/>
                <a:ea typeface="標楷體" pitchFamily="65" charset="-120"/>
              </a:rPr>
              <a:t>Windows 7 </a:t>
            </a:r>
            <a:r>
              <a:rPr lang="zh-TW" altLang="en-US" dirty="0" smtClean="0">
                <a:latin typeface="標楷體" pitchFamily="65" charset="-120"/>
                <a:ea typeface="標楷體" pitchFamily="65" charset="-120"/>
              </a:rPr>
              <a:t>授權</a:t>
            </a:r>
            <a:endParaRPr lang="zh-TW" altLang="en-US" dirty="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Content Placeholder 2"/>
          <p:cNvSpPr>
            <a:spLocks noGrp="1"/>
          </p:cNvSpPr>
          <p:nvPr>
            <p:ph idx="1"/>
          </p:nvPr>
        </p:nvSpPr>
        <p:spPr>
          <a:xfrm>
            <a:off x="485775" y="2571750"/>
            <a:ext cx="8229600" cy="3895725"/>
          </a:xfrm>
        </p:spPr>
        <p:txBody>
          <a:bodyPr/>
          <a:lstStyle/>
          <a:p>
            <a:pPr eaLnBrk="1" hangingPunct="1"/>
            <a:r>
              <a:rPr lang="zh-TW" altLang="en-US" sz="3200" dirty="0" smtClean="0">
                <a:latin typeface="標楷體" pitchFamily="65" charset="-120"/>
                <a:ea typeface="標楷體" pitchFamily="65" charset="-120"/>
              </a:rPr>
              <a:t>如果我已經透過隨機版採購</a:t>
            </a:r>
            <a:r>
              <a:rPr lang="en-US" altLang="zh-TW" sz="3200" dirty="0" smtClean="0">
                <a:latin typeface="標楷體" pitchFamily="65" charset="-120"/>
                <a:ea typeface="標楷體" pitchFamily="65" charset="-120"/>
              </a:rPr>
              <a:t>Windows 7 </a:t>
            </a:r>
            <a:r>
              <a:rPr lang="zh-TW" altLang="en-US" sz="3200" dirty="0" smtClean="0">
                <a:latin typeface="標楷體" pitchFamily="65" charset="-120"/>
                <a:ea typeface="標楷體" pitchFamily="65" charset="-120"/>
              </a:rPr>
              <a:t>商用版，在什麼情況下我需要再透過大量授權採購</a:t>
            </a:r>
            <a:r>
              <a:rPr lang="en-US" altLang="zh-TW" sz="3200" dirty="0" smtClean="0">
                <a:latin typeface="標楷體" pitchFamily="65" charset="-120"/>
                <a:ea typeface="標楷體" pitchFamily="65" charset="-120"/>
              </a:rPr>
              <a:t>Windows 7 Upgrade?</a:t>
            </a:r>
            <a:endParaRPr lang="zh-TW" altLang="en-US" sz="3200" dirty="0" smtClean="0">
              <a:latin typeface="標楷體" pitchFamily="65" charset="-120"/>
              <a:ea typeface="標楷體" pitchFamily="65" charset="-120"/>
            </a:endParaRPr>
          </a:p>
        </p:txBody>
      </p:sp>
      <p:sp>
        <p:nvSpPr>
          <p:cNvPr id="2" name="Title 1"/>
          <p:cNvSpPr>
            <a:spLocks noGrp="1"/>
          </p:cNvSpPr>
          <p:nvPr>
            <p:ph type="title"/>
          </p:nvPr>
        </p:nvSpPr>
        <p:spPr>
          <a:xfrm>
            <a:off x="442210" y="649393"/>
            <a:ext cx="8229600" cy="1143000"/>
          </a:xfrm>
        </p:spPr>
        <p:txBody>
          <a:bodyPr/>
          <a:lstStyle/>
          <a:p>
            <a:pPr eaLnBrk="1" fontAlgn="auto" hangingPunct="1">
              <a:spcAft>
                <a:spcPts val="0"/>
              </a:spcAft>
              <a:defRPr/>
            </a:pPr>
            <a:r>
              <a:rPr lang="zh-TW" altLang="en-US" dirty="0" smtClean="0">
                <a:latin typeface="標楷體" pitchFamily="65" charset="-120"/>
                <a:ea typeface="標楷體" pitchFamily="65" charset="-120"/>
              </a:rPr>
              <a:t>常見問題三</a:t>
            </a:r>
            <a:endParaRPr lang="zh-TW" altLang="en-US" dirty="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638" y="2533650"/>
            <a:ext cx="8472487" cy="3867150"/>
          </a:xfrm>
        </p:spPr>
        <p:txBody>
          <a:bodyPr>
            <a:normAutofit fontScale="92500"/>
          </a:bodyPr>
          <a:lstStyle/>
          <a:p>
            <a:pPr marL="365760" indent="-256032" eaLnBrk="1" fontAlgn="auto" hangingPunct="1">
              <a:spcAft>
                <a:spcPts val="0"/>
              </a:spcAft>
              <a:buFont typeface="Wingdings 3"/>
              <a:buChar char=""/>
              <a:defRPr/>
            </a:pPr>
            <a:r>
              <a:rPr lang="zh-TW" altLang="en-US" sz="2800" dirty="0" smtClean="0">
                <a:latin typeface="標楷體" pitchFamily="65" charset="-120"/>
                <a:ea typeface="標楷體" pitchFamily="65" charset="-120"/>
              </a:rPr>
              <a:t>大量授權的</a:t>
            </a:r>
            <a:r>
              <a:rPr lang="en-US" altLang="zh-TW" sz="2800" dirty="0" smtClean="0">
                <a:latin typeface="標楷體" pitchFamily="65" charset="-120"/>
                <a:ea typeface="標楷體" pitchFamily="65" charset="-120"/>
              </a:rPr>
              <a:t>Windows 7 Upgrade</a:t>
            </a:r>
            <a:r>
              <a:rPr lang="zh-TW" altLang="en-US" sz="2800" dirty="0" smtClean="0">
                <a:latin typeface="標楷體" pitchFamily="65" charset="-120"/>
                <a:ea typeface="標楷體" pitchFamily="65" charset="-120"/>
              </a:rPr>
              <a:t>可以協助您進行：</a:t>
            </a:r>
            <a:endParaRPr lang="en-US" altLang="zh-TW" sz="2800" dirty="0" smtClean="0">
              <a:latin typeface="標楷體" pitchFamily="65" charset="-120"/>
              <a:ea typeface="標楷體" pitchFamily="65" charset="-120"/>
            </a:endParaRPr>
          </a:p>
          <a:p>
            <a:pPr marL="365760" indent="-256032" eaLnBrk="1" fontAlgn="auto" hangingPunct="1">
              <a:spcAft>
                <a:spcPts val="0"/>
              </a:spcAft>
              <a:buFont typeface="Wingdings 3"/>
              <a:buChar char=""/>
              <a:defRPr/>
            </a:pPr>
            <a:r>
              <a:rPr lang="zh-TW" altLang="en-US" sz="2800" b="1" u="sng" dirty="0" smtClean="0">
                <a:latin typeface="標楷體" pitchFamily="65" charset="-120"/>
                <a:ea typeface="標楷體" pitchFamily="65" charset="-120"/>
              </a:rPr>
              <a:t>擴充原授權的範圍</a:t>
            </a:r>
            <a:endParaRPr lang="en-US" altLang="zh-TW" sz="2800" b="1" u="sng" dirty="0" smtClean="0">
              <a:latin typeface="標楷體" pitchFamily="65" charset="-120"/>
              <a:ea typeface="標楷體" pitchFamily="65" charset="-120"/>
            </a:endParaRPr>
          </a:p>
          <a:p>
            <a:pPr marL="621792" lvl="1" eaLnBrk="1" fontAlgn="auto" hangingPunct="1">
              <a:spcBef>
                <a:spcPts val="324"/>
              </a:spcBef>
              <a:spcAft>
                <a:spcPts val="0"/>
              </a:spcAft>
              <a:buFont typeface="Verdana"/>
              <a:buChar char="◦"/>
              <a:defRPr/>
            </a:pPr>
            <a:r>
              <a:rPr lang="zh-TW" altLang="en-US" sz="2800" dirty="0" smtClean="0">
                <a:latin typeface="標楷體" pitchFamily="65" charset="-120"/>
                <a:ea typeface="標楷體" pitchFamily="65" charset="-120"/>
              </a:rPr>
              <a:t>降級權</a:t>
            </a:r>
            <a:endParaRPr lang="en-US" altLang="zh-TW" sz="2800" dirty="0" smtClean="0">
              <a:latin typeface="標楷體" pitchFamily="65" charset="-120"/>
              <a:ea typeface="標楷體" pitchFamily="65" charset="-120"/>
            </a:endParaRPr>
          </a:p>
          <a:p>
            <a:pPr marL="621792" lvl="1" eaLnBrk="1" fontAlgn="auto" hangingPunct="1">
              <a:spcBef>
                <a:spcPts val="324"/>
              </a:spcBef>
              <a:spcAft>
                <a:spcPts val="0"/>
              </a:spcAft>
              <a:buFont typeface="Verdana"/>
              <a:buChar char="◦"/>
              <a:defRPr/>
            </a:pPr>
            <a:r>
              <a:rPr lang="zh-TW" altLang="en-US" sz="2800" dirty="0" smtClean="0">
                <a:latin typeface="標楷體" pitchFamily="65" charset="-120"/>
                <a:ea typeface="標楷體" pitchFamily="65" charset="-120"/>
              </a:rPr>
              <a:t>重製權</a:t>
            </a:r>
            <a:endParaRPr lang="en-US" altLang="zh-TW" sz="2800" dirty="0" smtClean="0">
              <a:latin typeface="標楷體" pitchFamily="65" charset="-120"/>
              <a:ea typeface="標楷體" pitchFamily="65" charset="-120"/>
            </a:endParaRPr>
          </a:p>
          <a:p>
            <a:pPr marL="621792" lvl="1" eaLnBrk="1" fontAlgn="auto" hangingPunct="1">
              <a:spcBef>
                <a:spcPts val="324"/>
              </a:spcBef>
              <a:spcAft>
                <a:spcPts val="0"/>
              </a:spcAft>
              <a:buFont typeface="Verdana"/>
              <a:buChar char="◦"/>
              <a:defRPr/>
            </a:pPr>
            <a:r>
              <a:rPr lang="zh-TW" altLang="en-US" sz="2800" dirty="0" smtClean="0">
                <a:latin typeface="標楷體" pitchFamily="65" charset="-120"/>
                <a:ea typeface="標楷體" pitchFamily="65" charset="-120"/>
              </a:rPr>
              <a:t>語言轉換</a:t>
            </a:r>
            <a:endParaRPr lang="en-US" altLang="zh-TW" sz="2800" dirty="0" smtClean="0">
              <a:latin typeface="標楷體" pitchFamily="65" charset="-120"/>
              <a:ea typeface="標楷體" pitchFamily="65" charset="-120"/>
            </a:endParaRPr>
          </a:p>
          <a:p>
            <a:pPr marL="621792" lvl="1" eaLnBrk="1" fontAlgn="auto" hangingPunct="1">
              <a:spcBef>
                <a:spcPts val="324"/>
              </a:spcBef>
              <a:spcAft>
                <a:spcPts val="0"/>
              </a:spcAft>
              <a:buFont typeface="Verdana"/>
              <a:buChar char="◦"/>
              <a:defRPr/>
            </a:pPr>
            <a:r>
              <a:rPr lang="zh-TW" altLang="en-US" sz="2800" dirty="0" smtClean="0">
                <a:latin typeface="標楷體" pitchFamily="65" charset="-120"/>
                <a:ea typeface="標楷體" pitchFamily="65" charset="-120"/>
              </a:rPr>
              <a:t>軟體管理</a:t>
            </a:r>
            <a:endParaRPr lang="en-US" altLang="zh-TW" sz="2800" dirty="0" smtClean="0">
              <a:latin typeface="標楷體" pitchFamily="65" charset="-120"/>
              <a:ea typeface="標楷體" pitchFamily="65" charset="-120"/>
            </a:endParaRPr>
          </a:p>
          <a:p>
            <a:pPr marL="365760" indent="-256032" eaLnBrk="1" fontAlgn="auto" hangingPunct="1">
              <a:spcAft>
                <a:spcPts val="0"/>
              </a:spcAft>
              <a:buFont typeface="Wingdings 3"/>
              <a:buChar char=""/>
              <a:defRPr/>
            </a:pPr>
            <a:r>
              <a:rPr lang="zh-TW" altLang="en-US" sz="2800" b="1" u="sng" dirty="0" smtClean="0">
                <a:latin typeface="標楷體" pitchFamily="65" charset="-120"/>
                <a:ea typeface="標楷體" pitchFamily="65" charset="-120"/>
              </a:rPr>
              <a:t>版本升級</a:t>
            </a:r>
            <a:endParaRPr lang="en-US" altLang="zh-TW" sz="2800" b="1" u="sng" dirty="0" smtClean="0">
              <a:latin typeface="標楷體" pitchFamily="65" charset="-120"/>
              <a:ea typeface="標楷體" pitchFamily="65" charset="-120"/>
            </a:endParaRPr>
          </a:p>
          <a:p>
            <a:pPr marL="621792" lvl="1" eaLnBrk="1" fontAlgn="auto" hangingPunct="1">
              <a:spcBef>
                <a:spcPts val="324"/>
              </a:spcBef>
              <a:spcAft>
                <a:spcPts val="0"/>
              </a:spcAft>
              <a:buFont typeface="Verdana"/>
              <a:buChar char="◦"/>
              <a:defRPr/>
            </a:pPr>
            <a:r>
              <a:rPr lang="zh-TW" altLang="en-US" sz="2800" dirty="0" smtClean="0">
                <a:latin typeface="標楷體" pitchFamily="65" charset="-120"/>
                <a:ea typeface="標楷體" pitchFamily="65" charset="-120"/>
              </a:rPr>
              <a:t>當新版的作業系統推出時，可讓原機器的授權升級</a:t>
            </a:r>
            <a:endParaRPr lang="en-US" altLang="zh-TW" sz="2800" dirty="0" smtClean="0">
              <a:latin typeface="標楷體" pitchFamily="65" charset="-120"/>
              <a:ea typeface="標楷體" pitchFamily="65" charset="-120"/>
            </a:endParaRPr>
          </a:p>
        </p:txBody>
      </p:sp>
      <p:sp>
        <p:nvSpPr>
          <p:cNvPr id="2" name="Title 1"/>
          <p:cNvSpPr>
            <a:spLocks noGrp="1"/>
          </p:cNvSpPr>
          <p:nvPr>
            <p:ph type="title"/>
          </p:nvPr>
        </p:nvSpPr>
        <p:spPr/>
        <p:txBody>
          <a:bodyPr/>
          <a:lstStyle/>
          <a:p>
            <a:pPr eaLnBrk="1" fontAlgn="auto" hangingPunct="1">
              <a:spcAft>
                <a:spcPts val="0"/>
              </a:spcAft>
              <a:defRPr/>
            </a:pPr>
            <a:r>
              <a:rPr lang="en-US" altLang="zh-TW" dirty="0" smtClean="0">
                <a:latin typeface="標楷體" pitchFamily="65" charset="-120"/>
                <a:ea typeface="標楷體" pitchFamily="65" charset="-120"/>
              </a:rPr>
              <a:t>Windows 7 </a:t>
            </a:r>
            <a:r>
              <a:rPr lang="zh-TW" altLang="en-US" dirty="0" smtClean="0">
                <a:latin typeface="標楷體" pitchFamily="65" charset="-120"/>
                <a:ea typeface="標楷體" pitchFamily="65" charset="-120"/>
              </a:rPr>
              <a:t>授權</a:t>
            </a:r>
            <a:endParaRPr lang="zh-TW" altLang="en-US" dirty="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Content Placeholder 2"/>
          <p:cNvSpPr>
            <a:spLocks noGrp="1"/>
          </p:cNvSpPr>
          <p:nvPr>
            <p:ph idx="1"/>
          </p:nvPr>
        </p:nvSpPr>
        <p:spPr>
          <a:xfrm>
            <a:off x="457200" y="2428875"/>
            <a:ext cx="8229600" cy="3895725"/>
          </a:xfrm>
        </p:spPr>
        <p:txBody>
          <a:bodyPr/>
          <a:lstStyle/>
          <a:p>
            <a:pPr eaLnBrk="1" hangingPunct="1"/>
            <a:r>
              <a:rPr lang="zh-TW" altLang="en-US" sz="3200" dirty="0" smtClean="0">
                <a:latin typeface="標楷體" pitchFamily="65" charset="-120"/>
                <a:ea typeface="標楷體" pitchFamily="65" charset="-120"/>
              </a:rPr>
              <a:t>之前以為隨機版授權可以移轉，所以新的機器進來並沒有再買完整授權。現在我可以透過什麼方法進行合法授權</a:t>
            </a:r>
            <a:r>
              <a:rPr lang="en-US" altLang="zh-TW" sz="3200" dirty="0" smtClean="0">
                <a:latin typeface="標楷體" pitchFamily="65" charset="-120"/>
                <a:ea typeface="標楷體" pitchFamily="65" charset="-120"/>
              </a:rPr>
              <a:t>?</a:t>
            </a:r>
            <a:endParaRPr lang="zh-TW" altLang="en-US" sz="3200" dirty="0" smtClean="0">
              <a:latin typeface="標楷體" pitchFamily="65" charset="-120"/>
              <a:ea typeface="標楷體" pitchFamily="65" charset="-120"/>
            </a:endParaRPr>
          </a:p>
        </p:txBody>
      </p:sp>
      <p:sp>
        <p:nvSpPr>
          <p:cNvPr id="2" name="Title 1"/>
          <p:cNvSpPr>
            <a:spLocks noGrp="1"/>
          </p:cNvSpPr>
          <p:nvPr>
            <p:ph type="title"/>
          </p:nvPr>
        </p:nvSpPr>
        <p:spPr>
          <a:xfrm>
            <a:off x="594766" y="330070"/>
            <a:ext cx="8229600" cy="1143000"/>
          </a:xfrm>
        </p:spPr>
        <p:txBody>
          <a:bodyPr/>
          <a:lstStyle/>
          <a:p>
            <a:pPr eaLnBrk="1" fontAlgn="auto" hangingPunct="1">
              <a:spcAft>
                <a:spcPts val="0"/>
              </a:spcAft>
              <a:defRPr/>
            </a:pPr>
            <a:r>
              <a:rPr lang="zh-TW" altLang="en-US" dirty="0" smtClean="0">
                <a:latin typeface="標楷體" pitchFamily="65" charset="-120"/>
                <a:ea typeface="標楷體" pitchFamily="65" charset="-120"/>
              </a:rPr>
              <a:t>常見問題四</a:t>
            </a:r>
            <a:endParaRPr lang="zh-TW" altLang="en-US" dirty="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Content Placeholder 2"/>
          <p:cNvSpPr>
            <a:spLocks noGrp="1"/>
          </p:cNvSpPr>
          <p:nvPr>
            <p:ph idx="1"/>
          </p:nvPr>
        </p:nvSpPr>
        <p:spPr/>
        <p:txBody>
          <a:bodyPr>
            <a:normAutofit fontScale="92500" lnSpcReduction="20000"/>
          </a:bodyPr>
          <a:lstStyle/>
          <a:p>
            <a:pPr eaLnBrk="1" hangingPunct="1"/>
            <a:r>
              <a:rPr lang="zh-TW" altLang="en-US" smtClean="0">
                <a:latin typeface="標楷體" pitchFamily="65" charset="-120"/>
                <a:ea typeface="標楷體" pitchFamily="65" charset="-120"/>
              </a:rPr>
              <a:t>因為隨機版軟體必須事先完成安裝且僅跟隨完整的組裝電腦系統同時散布，所以</a:t>
            </a:r>
            <a:r>
              <a:rPr lang="en-US" altLang="zh-TW" sz="6000" b="1" u="sng" smtClean="0">
                <a:latin typeface="標楷體" pitchFamily="65" charset="-120"/>
                <a:ea typeface="標楷體" pitchFamily="65" charset="-120"/>
              </a:rPr>
              <a:t>”</a:t>
            </a:r>
            <a:r>
              <a:rPr lang="zh-TW" altLang="en-US" sz="6000" b="1" u="sng" smtClean="0">
                <a:latin typeface="標楷體" pitchFamily="65" charset="-120"/>
                <a:ea typeface="標楷體" pitchFamily="65" charset="-120"/>
              </a:rPr>
              <a:t>不能</a:t>
            </a:r>
            <a:r>
              <a:rPr lang="en-US" altLang="zh-TW" sz="6000" b="1" u="sng" smtClean="0">
                <a:latin typeface="標楷體" pitchFamily="65" charset="-120"/>
                <a:ea typeface="標楷體" pitchFamily="65" charset="-120"/>
              </a:rPr>
              <a:t>”</a:t>
            </a:r>
            <a:r>
              <a:rPr lang="zh-TW" altLang="en-US" smtClean="0">
                <a:latin typeface="標楷體" pitchFamily="65" charset="-120"/>
                <a:ea typeface="標楷體" pitchFamily="65" charset="-120"/>
              </a:rPr>
              <a:t>幫舊機器重新購買隨機版。</a:t>
            </a:r>
            <a:endParaRPr lang="en-US" altLang="zh-TW" smtClean="0">
              <a:latin typeface="標楷體" pitchFamily="65" charset="-120"/>
              <a:ea typeface="標楷體" pitchFamily="65" charset="-120"/>
            </a:endParaRPr>
          </a:p>
          <a:p>
            <a:pPr eaLnBrk="1" hangingPunct="1"/>
            <a:r>
              <a:rPr lang="zh-TW" altLang="en-US" smtClean="0">
                <a:latin typeface="標楷體" pitchFamily="65" charset="-120"/>
                <a:ea typeface="標楷體" pitchFamily="65" charset="-120"/>
              </a:rPr>
              <a:t>目前提供</a:t>
            </a:r>
            <a:r>
              <a:rPr lang="zh-TW" altLang="en-US" b="1" u="sng" smtClean="0">
                <a:latin typeface="標楷體" pitchFamily="65" charset="-120"/>
                <a:ea typeface="標楷體" pitchFamily="65" charset="-120"/>
              </a:rPr>
              <a:t>舊機合法</a:t>
            </a:r>
            <a:r>
              <a:rPr lang="en-US" altLang="zh-TW" b="1" u="sng" smtClean="0">
                <a:latin typeface="標楷體" pitchFamily="65" charset="-120"/>
                <a:ea typeface="標楷體" pitchFamily="65" charset="-120"/>
              </a:rPr>
              <a:t>GGWA</a:t>
            </a:r>
            <a:r>
              <a:rPr lang="zh-TW" altLang="en-US" smtClean="0">
                <a:latin typeface="標楷體" pitchFamily="65" charset="-120"/>
                <a:ea typeface="標楷體" pitchFamily="65" charset="-120"/>
              </a:rPr>
              <a:t>方案讓客戶取得完整授權：</a:t>
            </a:r>
            <a:endParaRPr lang="en-US" altLang="zh-TW" smtClean="0">
              <a:latin typeface="標楷體" pitchFamily="65" charset="-120"/>
              <a:ea typeface="標楷體" pitchFamily="65" charset="-120"/>
            </a:endParaRPr>
          </a:p>
          <a:p>
            <a:pPr lvl="1" eaLnBrk="1" hangingPunct="1"/>
            <a:r>
              <a:rPr lang="zh-TW" altLang="en-US" smtClean="0">
                <a:latin typeface="標楷體" pitchFamily="65" charset="-120"/>
                <a:ea typeface="標楷體" pitchFamily="65" charset="-120"/>
              </a:rPr>
              <a:t>價格優惠</a:t>
            </a:r>
            <a:endParaRPr lang="en-US" altLang="zh-TW" smtClean="0">
              <a:latin typeface="標楷體" pitchFamily="65" charset="-120"/>
              <a:ea typeface="標楷體" pitchFamily="65" charset="-120"/>
            </a:endParaRPr>
          </a:p>
          <a:p>
            <a:pPr lvl="1" eaLnBrk="1" hangingPunct="1"/>
            <a:r>
              <a:rPr lang="zh-TW" altLang="en-US" smtClean="0">
                <a:latin typeface="標楷體" pitchFamily="65" charset="-120"/>
                <a:ea typeface="標楷體" pitchFamily="65" charset="-120"/>
              </a:rPr>
              <a:t>降級權</a:t>
            </a:r>
            <a:endParaRPr lang="en-US" altLang="zh-TW" smtClean="0">
              <a:latin typeface="標楷體" pitchFamily="65" charset="-120"/>
              <a:ea typeface="標楷體" pitchFamily="65" charset="-120"/>
            </a:endParaRPr>
          </a:p>
          <a:p>
            <a:pPr lvl="1" eaLnBrk="1" hangingPunct="1"/>
            <a:r>
              <a:rPr lang="zh-TW" altLang="en-US" smtClean="0">
                <a:latin typeface="標楷體" pitchFamily="65" charset="-120"/>
                <a:ea typeface="標楷體" pitchFamily="65" charset="-120"/>
              </a:rPr>
              <a:t>語言轉換</a:t>
            </a:r>
            <a:endParaRPr lang="en-US" altLang="zh-TW" smtClean="0">
              <a:latin typeface="標楷體" pitchFamily="65" charset="-120"/>
              <a:ea typeface="標楷體" pitchFamily="65" charset="-120"/>
            </a:endParaRPr>
          </a:p>
          <a:p>
            <a:pPr lvl="1" eaLnBrk="1" hangingPunct="1"/>
            <a:r>
              <a:rPr lang="zh-TW" altLang="en-US" smtClean="0">
                <a:latin typeface="標楷體" pitchFamily="65" charset="-120"/>
                <a:ea typeface="標楷體" pitchFamily="65" charset="-120"/>
              </a:rPr>
              <a:t>重製權</a:t>
            </a:r>
            <a:endParaRPr lang="en-US" altLang="zh-TW" smtClean="0">
              <a:latin typeface="標楷體" pitchFamily="65" charset="-120"/>
              <a:ea typeface="標楷體" pitchFamily="65" charset="-120"/>
            </a:endParaRPr>
          </a:p>
          <a:p>
            <a:pPr lvl="1" eaLnBrk="1" hangingPunct="1"/>
            <a:r>
              <a:rPr lang="zh-TW" altLang="en-US" smtClean="0">
                <a:latin typeface="標楷體" pitchFamily="65" charset="-120"/>
                <a:ea typeface="標楷體" pitchFamily="65" charset="-120"/>
              </a:rPr>
              <a:t>軟體管理</a:t>
            </a:r>
            <a:endParaRPr lang="en-US" altLang="zh-TW" smtClean="0">
              <a:latin typeface="標楷體" pitchFamily="65" charset="-120"/>
              <a:ea typeface="標楷體" pitchFamily="65" charset="-120"/>
            </a:endParaRPr>
          </a:p>
        </p:txBody>
      </p:sp>
      <p:sp>
        <p:nvSpPr>
          <p:cNvPr id="2" name="Title 1"/>
          <p:cNvSpPr>
            <a:spLocks noGrp="1"/>
          </p:cNvSpPr>
          <p:nvPr>
            <p:ph type="title"/>
          </p:nvPr>
        </p:nvSpPr>
        <p:spPr/>
        <p:txBody>
          <a:bodyPr/>
          <a:lstStyle/>
          <a:p>
            <a:pPr eaLnBrk="1" fontAlgn="auto" hangingPunct="1">
              <a:spcAft>
                <a:spcPts val="0"/>
              </a:spcAft>
              <a:defRPr/>
            </a:pPr>
            <a:r>
              <a:rPr lang="zh-TW" altLang="en-US" dirty="0" smtClean="0">
                <a:latin typeface="標楷體" pitchFamily="65" charset="-120"/>
                <a:ea typeface="標楷體" pitchFamily="65" charset="-120"/>
              </a:rPr>
              <a:t>舊機合法 </a:t>
            </a:r>
            <a:r>
              <a:rPr lang="en-US" altLang="zh-TW" dirty="0" smtClean="0">
                <a:latin typeface="標楷體" pitchFamily="65" charset="-120"/>
                <a:ea typeface="標楷體" pitchFamily="65" charset="-120"/>
              </a:rPr>
              <a:t>GGWA</a:t>
            </a:r>
            <a:endParaRPr lang="zh-TW" altLang="en-US" dirty="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內容版面配置區 2"/>
          <p:cNvSpPr>
            <a:spLocks noGrp="1"/>
          </p:cNvSpPr>
          <p:nvPr>
            <p:ph idx="1"/>
          </p:nvPr>
        </p:nvSpPr>
        <p:spPr>
          <a:xfrm>
            <a:off x="457200" y="2428875"/>
            <a:ext cx="8229600" cy="3895725"/>
          </a:xfrm>
        </p:spPr>
        <p:txBody>
          <a:bodyPr/>
          <a:lstStyle/>
          <a:p>
            <a:pPr algn="ctr" eaLnBrk="1" hangingPunct="1">
              <a:buFont typeface="Wingdings 3" pitchFamily="18" charset="2"/>
              <a:buNone/>
            </a:pPr>
            <a:r>
              <a:rPr lang="en-US" altLang="zh-TW" sz="6000" b="1" smtClean="0">
                <a:latin typeface="標楷體" pitchFamily="65" charset="-120"/>
                <a:ea typeface="標楷體" pitchFamily="65" charset="-120"/>
              </a:rPr>
              <a:t>CAL</a:t>
            </a:r>
            <a:r>
              <a:rPr lang="zh-TW" altLang="en-US" sz="6000" b="1" smtClean="0">
                <a:latin typeface="標楷體" pitchFamily="65" charset="-120"/>
                <a:ea typeface="標楷體" pitchFamily="65" charset="-120"/>
              </a:rPr>
              <a:t>是指什麼</a:t>
            </a:r>
            <a:r>
              <a:rPr lang="en-US" altLang="zh-TW" sz="6000" b="1" smtClean="0">
                <a:latin typeface="標楷體" pitchFamily="65" charset="-120"/>
                <a:ea typeface="標楷體" pitchFamily="65" charset="-120"/>
              </a:rPr>
              <a:t>?</a:t>
            </a:r>
            <a:endParaRPr lang="zh-TW" altLang="en-US" sz="6000" b="1" smtClean="0">
              <a:latin typeface="標楷體" pitchFamily="65" charset="-120"/>
              <a:ea typeface="標楷體" pitchFamily="65" charset="-120"/>
            </a:endParaRPr>
          </a:p>
        </p:txBody>
      </p:sp>
      <p:sp>
        <p:nvSpPr>
          <p:cNvPr id="2" name="標題 1"/>
          <p:cNvSpPr>
            <a:spLocks noGrp="1"/>
          </p:cNvSpPr>
          <p:nvPr>
            <p:ph type="title"/>
          </p:nvPr>
        </p:nvSpPr>
        <p:spPr>
          <a:xfrm>
            <a:off x="427220" y="829274"/>
            <a:ext cx="8229600" cy="1143000"/>
          </a:xfrm>
        </p:spPr>
        <p:txBody>
          <a:bodyPr/>
          <a:lstStyle/>
          <a:p>
            <a:pPr eaLnBrk="1" fontAlgn="auto" hangingPunct="1">
              <a:spcAft>
                <a:spcPts val="0"/>
              </a:spcAft>
              <a:defRPr/>
            </a:pPr>
            <a:r>
              <a:rPr lang="zh-TW" altLang="en-US" dirty="0" smtClean="0">
                <a:latin typeface="標楷體" pitchFamily="65" charset="-120"/>
                <a:ea typeface="標楷體" pitchFamily="65" charset="-120"/>
              </a:rPr>
              <a:t>常見問題五</a:t>
            </a:r>
            <a:endParaRPr lang="zh-TW" altLang="en-US" dirty="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842432" y="949085"/>
            <a:ext cx="7772400" cy="1524000"/>
          </a:xfrm>
        </p:spPr>
        <p:txBody>
          <a:bodyPr>
            <a:normAutofit fontScale="90000"/>
          </a:bodyPr>
          <a:lstStyle/>
          <a:p>
            <a:pPr algn="just" eaLnBrk="1" fontAlgn="auto" hangingPunct="1">
              <a:spcAft>
                <a:spcPts val="0"/>
              </a:spcAft>
              <a:defRPr/>
            </a:pPr>
            <a:r>
              <a:rPr lang="zh-TW" altLang="en-US" sz="3600" dirty="0" smtClean="0">
                <a:solidFill>
                  <a:schemeClr val="bg1"/>
                </a:solidFill>
                <a:latin typeface="標楷體" pitchFamily="65" charset="-120"/>
                <a:ea typeface="標楷體" pitchFamily="65" charset="-120"/>
              </a:rPr>
              <a:t>政府採購常見被誤導或混淆的軟體授權概念，以</a:t>
            </a:r>
            <a:r>
              <a:rPr lang="en-US" altLang="zh-TW" sz="3600" dirty="0" smtClean="0">
                <a:solidFill>
                  <a:schemeClr val="bg1"/>
                </a:solidFill>
                <a:latin typeface="標楷體" pitchFamily="65" charset="-120"/>
                <a:ea typeface="標楷體" pitchFamily="65" charset="-120"/>
              </a:rPr>
              <a:t>Adobe, Autodesk and Microsoft </a:t>
            </a:r>
            <a:r>
              <a:rPr lang="zh-TW" altLang="en-US" sz="3600" dirty="0" smtClean="0">
                <a:solidFill>
                  <a:schemeClr val="bg1"/>
                </a:solidFill>
                <a:latin typeface="標楷體" pitchFamily="65" charset="-120"/>
                <a:ea typeface="標楷體" pitchFamily="65" charset="-120"/>
              </a:rPr>
              <a:t>產品為例</a:t>
            </a:r>
            <a:endParaRPr lang="en-US" altLang="zh-TW" sz="3600" dirty="0" smtClean="0">
              <a:solidFill>
                <a:schemeClr val="bg1"/>
              </a:solidFill>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Content Placeholder 2"/>
          <p:cNvSpPr>
            <a:spLocks noGrp="1"/>
          </p:cNvSpPr>
          <p:nvPr>
            <p:ph idx="1"/>
          </p:nvPr>
        </p:nvSpPr>
        <p:spPr>
          <a:xfrm>
            <a:off x="176213" y="2030412"/>
            <a:ext cx="8229600" cy="4922838"/>
          </a:xfrm>
        </p:spPr>
        <p:txBody>
          <a:bodyPr/>
          <a:lstStyle/>
          <a:p>
            <a:pPr eaLnBrk="1" hangingPunct="1"/>
            <a:r>
              <a:rPr lang="zh-TW" altLang="en-US" dirty="0" smtClean="0">
                <a:latin typeface="標楷體" pitchFamily="65" charset="-120"/>
                <a:ea typeface="標楷體" pitchFamily="65" charset="-120"/>
              </a:rPr>
              <a:t>用戶端存取權 </a:t>
            </a:r>
            <a:r>
              <a:rPr lang="en-US" altLang="zh-TW" dirty="0" smtClean="0">
                <a:latin typeface="標楷體" pitchFamily="65" charset="-120"/>
                <a:ea typeface="標楷體" pitchFamily="65" charset="-120"/>
              </a:rPr>
              <a:t>Client Access License</a:t>
            </a:r>
          </a:p>
          <a:p>
            <a:pPr eaLnBrk="1" hangingPunct="1"/>
            <a:r>
              <a:rPr lang="zh-TW" altLang="en-US" dirty="0" smtClean="0">
                <a:latin typeface="標楷體" pitchFamily="65" charset="-120"/>
                <a:ea typeface="標楷體" pitchFamily="65" charset="-120"/>
              </a:rPr>
              <a:t>使用端須擁有</a:t>
            </a:r>
            <a:r>
              <a:rPr lang="en-US" altLang="zh-TW" dirty="0" smtClean="0">
                <a:latin typeface="標楷體" pitchFamily="65" charset="-120"/>
                <a:ea typeface="標楷體" pitchFamily="65" charset="-120"/>
              </a:rPr>
              <a:t>CAL</a:t>
            </a:r>
            <a:r>
              <a:rPr lang="zh-TW" altLang="en-US" dirty="0" smtClean="0">
                <a:latin typeface="標楷體" pitchFamily="65" charset="-120"/>
                <a:ea typeface="標楷體" pitchFamily="65" charset="-120"/>
              </a:rPr>
              <a:t>才能存取</a:t>
            </a:r>
            <a:r>
              <a:rPr lang="en-US" altLang="zh-TW" dirty="0" smtClean="0">
                <a:latin typeface="標楷體" pitchFamily="65" charset="-120"/>
                <a:ea typeface="標楷體" pitchFamily="65" charset="-120"/>
              </a:rPr>
              <a:t>Server (CAL</a:t>
            </a:r>
            <a:r>
              <a:rPr lang="zh-TW" altLang="en-US" dirty="0" smtClean="0">
                <a:latin typeface="標楷體" pitchFamily="65" charset="-120"/>
                <a:ea typeface="標楷體" pitchFamily="65" charset="-120"/>
              </a:rPr>
              <a:t>版本需高於或等同</a:t>
            </a:r>
            <a:r>
              <a:rPr lang="en-US" altLang="zh-TW" dirty="0" smtClean="0">
                <a:latin typeface="標楷體" pitchFamily="65" charset="-120"/>
                <a:ea typeface="標楷體" pitchFamily="65" charset="-120"/>
              </a:rPr>
              <a:t>Server</a:t>
            </a:r>
            <a:r>
              <a:rPr lang="zh-TW" altLang="en-US" dirty="0" smtClean="0">
                <a:latin typeface="標楷體" pitchFamily="65" charset="-120"/>
                <a:ea typeface="標楷體" pitchFamily="65" charset="-120"/>
              </a:rPr>
              <a:t>版本</a:t>
            </a:r>
            <a:r>
              <a:rPr lang="en-US" altLang="zh-TW" dirty="0" smtClean="0">
                <a:latin typeface="標楷體" pitchFamily="65" charset="-120"/>
                <a:ea typeface="標楷體" pitchFamily="65" charset="-120"/>
              </a:rPr>
              <a:t>)</a:t>
            </a:r>
            <a:endParaRPr lang="zh-TW" altLang="en-US" dirty="0" smtClean="0">
              <a:latin typeface="標楷體" pitchFamily="65" charset="-120"/>
              <a:ea typeface="標楷體" pitchFamily="65" charset="-120"/>
            </a:endParaRPr>
          </a:p>
          <a:p>
            <a:pPr lvl="1" eaLnBrk="1" hangingPunct="1"/>
            <a:r>
              <a:rPr lang="en-US" altLang="zh-TW" dirty="0" smtClean="0">
                <a:latin typeface="標楷體" pitchFamily="65" charset="-120"/>
                <a:ea typeface="標楷體" pitchFamily="65" charset="-120"/>
              </a:rPr>
              <a:t>Device CAL</a:t>
            </a:r>
            <a:r>
              <a:rPr lang="zh-TW" altLang="en-US" dirty="0" smtClean="0">
                <a:latin typeface="標楷體" pitchFamily="65" charset="-120"/>
                <a:ea typeface="標楷體" pitchFamily="65" charset="-120"/>
              </a:rPr>
              <a:t>：限定裝置，不限制使用者</a:t>
            </a:r>
          </a:p>
          <a:p>
            <a:pPr lvl="1" eaLnBrk="1" hangingPunct="1"/>
            <a:r>
              <a:rPr lang="en-US" altLang="zh-TW" dirty="0" smtClean="0">
                <a:latin typeface="標楷體" pitchFamily="65" charset="-120"/>
                <a:ea typeface="標楷體" pitchFamily="65" charset="-120"/>
              </a:rPr>
              <a:t>User CAL</a:t>
            </a:r>
            <a:r>
              <a:rPr lang="zh-TW" altLang="en-US" dirty="0" smtClean="0">
                <a:latin typeface="標楷體" pitchFamily="65" charset="-120"/>
                <a:ea typeface="標楷體" pitchFamily="65" charset="-120"/>
              </a:rPr>
              <a:t>　：限定使用者，不限制裝置</a:t>
            </a:r>
          </a:p>
          <a:p>
            <a:pPr eaLnBrk="1" hangingPunct="1"/>
            <a:endParaRPr lang="en-US" altLang="zh-TW" dirty="0" smtClean="0">
              <a:latin typeface="標楷體" pitchFamily="65" charset="-120"/>
              <a:ea typeface="標楷體" pitchFamily="65" charset="-120"/>
            </a:endParaRPr>
          </a:p>
          <a:p>
            <a:pPr eaLnBrk="1" hangingPunct="1"/>
            <a:r>
              <a:rPr lang="zh-TW" altLang="en-US" dirty="0" smtClean="0">
                <a:latin typeface="標楷體" pitchFamily="65" charset="-120"/>
                <a:ea typeface="標楷體" pitchFamily="65" charset="-120"/>
              </a:rPr>
              <a:t>透過</a:t>
            </a:r>
            <a:r>
              <a:rPr lang="en-US" altLang="zh-TW" dirty="0" smtClean="0">
                <a:latin typeface="標楷體" pitchFamily="65" charset="-120"/>
                <a:ea typeface="標楷體" pitchFamily="65" charset="-120"/>
              </a:rPr>
              <a:t>External Connector</a:t>
            </a:r>
            <a:r>
              <a:rPr lang="zh-TW" altLang="en-US" dirty="0" smtClean="0">
                <a:latin typeface="標楷體" pitchFamily="65" charset="-120"/>
                <a:ea typeface="標楷體" pitchFamily="65" charset="-120"/>
              </a:rPr>
              <a:t>授權，可以讓無限的外部使用者存取</a:t>
            </a:r>
            <a:r>
              <a:rPr lang="en-US" altLang="zh-TW" dirty="0" smtClean="0">
                <a:latin typeface="標楷體" pitchFamily="65" charset="-120"/>
                <a:ea typeface="標楷體" pitchFamily="65" charset="-120"/>
              </a:rPr>
              <a:t>Server</a:t>
            </a:r>
            <a:r>
              <a:rPr lang="zh-TW" altLang="en-US" dirty="0" smtClean="0">
                <a:latin typeface="標楷體" pitchFamily="65" charset="-120"/>
                <a:ea typeface="標楷體" pitchFamily="65" charset="-120"/>
              </a:rPr>
              <a:t>，外部使用者定義如下：</a:t>
            </a:r>
          </a:p>
          <a:p>
            <a:pPr lvl="1" eaLnBrk="1" hangingPunct="1"/>
            <a:r>
              <a:rPr lang="zh-TW" altLang="en-US" dirty="0" smtClean="0">
                <a:latin typeface="標楷體" pitchFamily="65" charset="-120"/>
                <a:ea typeface="標楷體" pitchFamily="65" charset="-120"/>
              </a:rPr>
              <a:t>非公司及關係企業員工</a:t>
            </a:r>
          </a:p>
          <a:p>
            <a:pPr lvl="1" eaLnBrk="1" hangingPunct="1"/>
            <a:r>
              <a:rPr lang="zh-TW" altLang="en-US" dirty="0" smtClean="0">
                <a:latin typeface="標楷體" pitchFamily="65" charset="-120"/>
                <a:ea typeface="標楷體" pitchFamily="65" charset="-120"/>
              </a:rPr>
              <a:t>非公司及關係企業內部約聘人員或代理人</a:t>
            </a:r>
          </a:p>
        </p:txBody>
      </p:sp>
      <p:sp>
        <p:nvSpPr>
          <p:cNvPr id="2" name="Title 1"/>
          <p:cNvSpPr>
            <a:spLocks noGrp="1"/>
          </p:cNvSpPr>
          <p:nvPr>
            <p:ph type="title"/>
          </p:nvPr>
        </p:nvSpPr>
        <p:spPr/>
        <p:txBody>
          <a:bodyPr/>
          <a:lstStyle/>
          <a:p>
            <a:pPr eaLnBrk="1" fontAlgn="auto" hangingPunct="1">
              <a:spcAft>
                <a:spcPts val="0"/>
              </a:spcAft>
              <a:defRPr/>
            </a:pPr>
            <a:r>
              <a:rPr lang="zh-TW" altLang="en-US" dirty="0" smtClean="0">
                <a:latin typeface="標楷體" pitchFamily="65" charset="-120"/>
                <a:ea typeface="標楷體" pitchFamily="65" charset="-120"/>
              </a:rPr>
              <a:t>何謂</a:t>
            </a:r>
            <a:r>
              <a:rPr lang="en-US" altLang="zh-TW" dirty="0" smtClean="0">
                <a:latin typeface="標楷體" pitchFamily="65" charset="-120"/>
                <a:ea typeface="標楷體" pitchFamily="65" charset="-120"/>
              </a:rPr>
              <a:t>CAL?</a:t>
            </a:r>
            <a:endParaRPr lang="zh-TW" altLang="en-US" dirty="0">
              <a:latin typeface="標楷體" pitchFamily="65" charset="-120"/>
              <a:ea typeface="標楷體" pitchFamily="65" charset="-120"/>
            </a:endParaRPr>
          </a:p>
        </p:txBody>
      </p:sp>
      <p:pic>
        <p:nvPicPr>
          <p:cNvPr id="71684" name="Picture 2"/>
          <p:cNvPicPr>
            <a:picLocks noChangeAspect="1" noChangeArrowheads="1"/>
          </p:cNvPicPr>
          <p:nvPr/>
        </p:nvPicPr>
        <p:blipFill>
          <a:blip r:embed="rId2" cstate="print"/>
          <a:srcRect/>
          <a:stretch>
            <a:fillRect/>
          </a:stretch>
        </p:blipFill>
        <p:spPr bwMode="auto">
          <a:xfrm>
            <a:off x="0" y="3729038"/>
            <a:ext cx="8934450" cy="5143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內容版面配置區 2"/>
          <p:cNvSpPr>
            <a:spLocks noGrp="1"/>
          </p:cNvSpPr>
          <p:nvPr>
            <p:ph idx="1"/>
          </p:nvPr>
        </p:nvSpPr>
        <p:spPr>
          <a:xfrm>
            <a:off x="457200" y="2428875"/>
            <a:ext cx="8229600" cy="3895725"/>
          </a:xfrm>
        </p:spPr>
        <p:txBody>
          <a:bodyPr/>
          <a:lstStyle/>
          <a:p>
            <a:pPr eaLnBrk="1" hangingPunct="1"/>
            <a:r>
              <a:rPr lang="en-US" altLang="zh-TW" sz="5400" smtClean="0"/>
              <a:t>Server / CAL</a:t>
            </a:r>
          </a:p>
          <a:p>
            <a:pPr eaLnBrk="1" hangingPunct="1"/>
            <a:r>
              <a:rPr lang="en-US" altLang="zh-TW" sz="5400" smtClean="0"/>
              <a:t>Processor (CPU)</a:t>
            </a:r>
            <a:endParaRPr lang="zh-TW" altLang="en-US" sz="5400" smtClean="0"/>
          </a:p>
        </p:txBody>
      </p:sp>
      <p:sp>
        <p:nvSpPr>
          <p:cNvPr id="2" name="標題 1"/>
          <p:cNvSpPr>
            <a:spLocks noGrp="1"/>
          </p:cNvSpPr>
          <p:nvPr>
            <p:ph type="title"/>
          </p:nvPr>
        </p:nvSpPr>
        <p:spPr>
          <a:xfrm>
            <a:off x="382249" y="694362"/>
            <a:ext cx="8229600" cy="1143000"/>
          </a:xfrm>
        </p:spPr>
        <p:txBody>
          <a:bodyPr/>
          <a:lstStyle/>
          <a:p>
            <a:pPr eaLnBrk="1" fontAlgn="auto" hangingPunct="1">
              <a:spcAft>
                <a:spcPts val="0"/>
              </a:spcAft>
              <a:defRPr/>
            </a:pPr>
            <a:r>
              <a:rPr lang="zh-TW" altLang="en-US" dirty="0" smtClean="0">
                <a:latin typeface="標楷體" pitchFamily="65" charset="-120"/>
                <a:ea typeface="標楷體" pitchFamily="65" charset="-120"/>
              </a:rPr>
              <a:t>伺服器授權產品授權</a:t>
            </a:r>
            <a:endParaRPr lang="zh-TW" altLang="en-US" dirty="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fontAlgn="auto" hangingPunct="1">
              <a:spcAft>
                <a:spcPts val="0"/>
              </a:spcAft>
              <a:defRPr/>
            </a:pPr>
            <a:r>
              <a:rPr lang="zh-TW" altLang="en-US" dirty="0" smtClean="0">
                <a:latin typeface="標楷體" pitchFamily="65" charset="-120"/>
                <a:ea typeface="標楷體" pitchFamily="65" charset="-120"/>
              </a:rPr>
              <a:t>伺服器產品授權</a:t>
            </a:r>
            <a:r>
              <a:rPr lang="en-US" altLang="zh-TW" dirty="0" smtClean="0">
                <a:latin typeface="標楷體" pitchFamily="65" charset="-120"/>
                <a:ea typeface="標楷體" pitchFamily="65" charset="-120"/>
              </a:rPr>
              <a:t>-Server/CAL</a:t>
            </a:r>
          </a:p>
        </p:txBody>
      </p:sp>
      <p:graphicFrame>
        <p:nvGraphicFramePr>
          <p:cNvPr id="6" name="資料庫圖表 5"/>
          <p:cNvGraphicFramePr/>
          <p:nvPr/>
        </p:nvGraphicFramePr>
        <p:xfrm>
          <a:off x="500034" y="1643050"/>
          <a:ext cx="8229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357859" y="765748"/>
            <a:ext cx="6934200" cy="685800"/>
          </a:xfrm>
        </p:spPr>
        <p:txBody>
          <a:bodyPr/>
          <a:lstStyle/>
          <a:p>
            <a:pPr eaLnBrk="1" fontAlgn="auto" hangingPunct="1">
              <a:spcAft>
                <a:spcPts val="0"/>
              </a:spcAft>
              <a:defRPr/>
            </a:pPr>
            <a:r>
              <a:rPr lang="en-US" altLang="zh-TW" sz="3800" dirty="0" smtClean="0">
                <a:latin typeface="標楷體" pitchFamily="65" charset="-120"/>
                <a:ea typeface="標楷體" pitchFamily="65" charset="-120"/>
              </a:rPr>
              <a:t>Server / CAL </a:t>
            </a:r>
            <a:r>
              <a:rPr lang="zh-TW" altLang="en-US" sz="3800" dirty="0" smtClean="0">
                <a:latin typeface="標楷體" pitchFamily="65" charset="-120"/>
                <a:ea typeface="標楷體" pitchFamily="65" charset="-120"/>
              </a:rPr>
              <a:t>授權模式</a:t>
            </a:r>
            <a:endParaRPr lang="en-US" altLang="zh-TW" sz="3800" dirty="0" smtClean="0">
              <a:latin typeface="標楷體" pitchFamily="65" charset="-120"/>
              <a:ea typeface="標楷體" pitchFamily="65" charset="-120"/>
            </a:endParaRPr>
          </a:p>
        </p:txBody>
      </p:sp>
      <p:grpSp>
        <p:nvGrpSpPr>
          <p:cNvPr id="2" name="群組 193"/>
          <p:cNvGrpSpPr>
            <a:grpSpLocks/>
          </p:cNvGrpSpPr>
          <p:nvPr/>
        </p:nvGrpSpPr>
        <p:grpSpPr bwMode="auto">
          <a:xfrm>
            <a:off x="2206625" y="2460625"/>
            <a:ext cx="1404938" cy="2371725"/>
            <a:chOff x="2206625" y="2460625"/>
            <a:chExt cx="1404938" cy="2371725"/>
          </a:xfrm>
        </p:grpSpPr>
        <p:sp>
          <p:nvSpPr>
            <p:cNvPr id="74935" name="Freeform 4"/>
            <p:cNvSpPr>
              <a:spLocks/>
            </p:cNvSpPr>
            <p:nvPr/>
          </p:nvSpPr>
          <p:spPr bwMode="auto">
            <a:xfrm>
              <a:off x="3478213" y="3582988"/>
              <a:ext cx="133350" cy="149225"/>
            </a:xfrm>
            <a:custGeom>
              <a:avLst/>
              <a:gdLst>
                <a:gd name="T0" fmla="*/ 0 w 335"/>
                <a:gd name="T1" fmla="*/ 2147483647 h 374"/>
                <a:gd name="T2" fmla="*/ 0 w 335"/>
                <a:gd name="T3" fmla="*/ 0 h 374"/>
                <a:gd name="T4" fmla="*/ 2147483647 w 335"/>
                <a:gd name="T5" fmla="*/ 2147483647 h 374"/>
                <a:gd name="T6" fmla="*/ 0 w 335"/>
                <a:gd name="T7" fmla="*/ 2147483647 h 374"/>
                <a:gd name="T8" fmla="*/ 0 60000 65536"/>
                <a:gd name="T9" fmla="*/ 0 60000 65536"/>
                <a:gd name="T10" fmla="*/ 0 60000 65536"/>
                <a:gd name="T11" fmla="*/ 0 60000 65536"/>
                <a:gd name="T12" fmla="*/ 0 w 335"/>
                <a:gd name="T13" fmla="*/ 0 h 374"/>
                <a:gd name="T14" fmla="*/ 335 w 335"/>
                <a:gd name="T15" fmla="*/ 374 h 374"/>
              </a:gdLst>
              <a:ahLst/>
              <a:cxnLst>
                <a:cxn ang="T8">
                  <a:pos x="T0" y="T1"/>
                </a:cxn>
                <a:cxn ang="T9">
                  <a:pos x="T2" y="T3"/>
                </a:cxn>
                <a:cxn ang="T10">
                  <a:pos x="T4" y="T5"/>
                </a:cxn>
                <a:cxn ang="T11">
                  <a:pos x="T6" y="T7"/>
                </a:cxn>
              </a:cxnLst>
              <a:rect l="T12" t="T13" r="T14" b="T15"/>
              <a:pathLst>
                <a:path w="335" h="374">
                  <a:moveTo>
                    <a:pt x="0" y="374"/>
                  </a:moveTo>
                  <a:lnTo>
                    <a:pt x="0" y="0"/>
                  </a:lnTo>
                  <a:lnTo>
                    <a:pt x="335" y="191"/>
                  </a:lnTo>
                  <a:lnTo>
                    <a:pt x="0" y="374"/>
                  </a:lnTo>
                  <a:close/>
                </a:path>
              </a:pathLst>
            </a:custGeom>
            <a:solidFill>
              <a:srgbClr val="039FFD"/>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936" name="Line 5"/>
            <p:cNvSpPr>
              <a:spLocks noChangeShapeType="1"/>
            </p:cNvSpPr>
            <p:nvPr/>
          </p:nvSpPr>
          <p:spPr bwMode="auto">
            <a:xfrm flipH="1">
              <a:off x="2206625" y="3657600"/>
              <a:ext cx="1298575" cy="1588"/>
            </a:xfrm>
            <a:prstGeom prst="line">
              <a:avLst/>
            </a:prstGeom>
            <a:noFill/>
            <a:ln w="52388">
              <a:solidFill>
                <a:srgbClr val="0A97FA"/>
              </a:solidFill>
              <a:round/>
              <a:headEnd/>
              <a:tailEnd/>
            </a:ln>
          </p:spPr>
          <p:txBody>
            <a:bodyPr/>
            <a:lstStyle/>
            <a:p>
              <a:endParaRPr lang="zh-TW" altLang="en-US"/>
            </a:p>
          </p:txBody>
        </p:sp>
        <p:sp>
          <p:nvSpPr>
            <p:cNvPr id="74937" name="Freeform 6"/>
            <p:cNvSpPr>
              <a:spLocks/>
            </p:cNvSpPr>
            <p:nvPr/>
          </p:nvSpPr>
          <p:spPr bwMode="auto">
            <a:xfrm>
              <a:off x="2222500" y="2460625"/>
              <a:ext cx="508000" cy="1036638"/>
            </a:xfrm>
            <a:custGeom>
              <a:avLst/>
              <a:gdLst>
                <a:gd name="T0" fmla="*/ 2147483647 w 1282"/>
                <a:gd name="T1" fmla="*/ 2147483647 h 2613"/>
                <a:gd name="T2" fmla="*/ 2147483647 w 1282"/>
                <a:gd name="T3" fmla="*/ 0 h 2613"/>
                <a:gd name="T4" fmla="*/ 0 w 1282"/>
                <a:gd name="T5" fmla="*/ 0 h 2613"/>
                <a:gd name="T6" fmla="*/ 0 60000 65536"/>
                <a:gd name="T7" fmla="*/ 0 60000 65536"/>
                <a:gd name="T8" fmla="*/ 0 60000 65536"/>
                <a:gd name="T9" fmla="*/ 0 w 1282"/>
                <a:gd name="T10" fmla="*/ 0 h 2613"/>
                <a:gd name="T11" fmla="*/ 1282 w 1282"/>
                <a:gd name="T12" fmla="*/ 2613 h 2613"/>
              </a:gdLst>
              <a:ahLst/>
              <a:cxnLst>
                <a:cxn ang="T6">
                  <a:pos x="T0" y="T1"/>
                </a:cxn>
                <a:cxn ang="T7">
                  <a:pos x="T2" y="T3"/>
                </a:cxn>
                <a:cxn ang="T8">
                  <a:pos x="T4" y="T5"/>
                </a:cxn>
              </a:cxnLst>
              <a:rect l="T9" t="T10" r="T11" b="T12"/>
              <a:pathLst>
                <a:path w="1282" h="2613">
                  <a:moveTo>
                    <a:pt x="1282" y="2613"/>
                  </a:moveTo>
                  <a:lnTo>
                    <a:pt x="1282" y="0"/>
                  </a:lnTo>
                  <a:lnTo>
                    <a:pt x="0" y="0"/>
                  </a:lnTo>
                </a:path>
              </a:pathLst>
            </a:custGeom>
            <a:noFill/>
            <a:ln w="52388">
              <a:solidFill>
                <a:srgbClr val="0A97FA"/>
              </a:solidFill>
              <a:round/>
              <a:headEnd/>
              <a:tailEnd/>
            </a:ln>
          </p:spPr>
          <p:txBody>
            <a:bodyPr/>
            <a:lstStyle/>
            <a:p>
              <a:endParaRPr lang="zh-TW" altLang="en-US" sz="1200">
                <a:latin typeface="微軟正黑體" pitchFamily="34" charset="-120"/>
                <a:ea typeface="微軟正黑體" pitchFamily="34" charset="-120"/>
              </a:endParaRPr>
            </a:p>
          </p:txBody>
        </p:sp>
        <p:sp>
          <p:nvSpPr>
            <p:cNvPr id="74938" name="Freeform 7"/>
            <p:cNvSpPr>
              <a:spLocks/>
            </p:cNvSpPr>
            <p:nvPr/>
          </p:nvSpPr>
          <p:spPr bwMode="auto">
            <a:xfrm>
              <a:off x="2657475" y="3479800"/>
              <a:ext cx="147638" cy="131763"/>
            </a:xfrm>
            <a:custGeom>
              <a:avLst/>
              <a:gdLst>
                <a:gd name="T0" fmla="*/ 2147483647 w 375"/>
                <a:gd name="T1" fmla="*/ 0 h 335"/>
                <a:gd name="T2" fmla="*/ 0 w 375"/>
                <a:gd name="T3" fmla="*/ 0 h 335"/>
                <a:gd name="T4" fmla="*/ 2147483647 w 375"/>
                <a:gd name="T5" fmla="*/ 2147483647 h 335"/>
                <a:gd name="T6" fmla="*/ 2147483647 w 375"/>
                <a:gd name="T7" fmla="*/ 0 h 335"/>
                <a:gd name="T8" fmla="*/ 0 60000 65536"/>
                <a:gd name="T9" fmla="*/ 0 60000 65536"/>
                <a:gd name="T10" fmla="*/ 0 60000 65536"/>
                <a:gd name="T11" fmla="*/ 0 60000 65536"/>
                <a:gd name="T12" fmla="*/ 0 w 375"/>
                <a:gd name="T13" fmla="*/ 0 h 335"/>
                <a:gd name="T14" fmla="*/ 375 w 375"/>
                <a:gd name="T15" fmla="*/ 335 h 335"/>
              </a:gdLst>
              <a:ahLst/>
              <a:cxnLst>
                <a:cxn ang="T8">
                  <a:pos x="T0" y="T1"/>
                </a:cxn>
                <a:cxn ang="T9">
                  <a:pos x="T2" y="T3"/>
                </a:cxn>
                <a:cxn ang="T10">
                  <a:pos x="T4" y="T5"/>
                </a:cxn>
                <a:cxn ang="T11">
                  <a:pos x="T6" y="T7"/>
                </a:cxn>
              </a:cxnLst>
              <a:rect l="T12" t="T13" r="T14" b="T15"/>
              <a:pathLst>
                <a:path w="375" h="335">
                  <a:moveTo>
                    <a:pt x="375" y="0"/>
                  </a:moveTo>
                  <a:lnTo>
                    <a:pt x="0" y="0"/>
                  </a:lnTo>
                  <a:lnTo>
                    <a:pt x="191" y="335"/>
                  </a:lnTo>
                  <a:lnTo>
                    <a:pt x="375" y="0"/>
                  </a:lnTo>
                  <a:close/>
                </a:path>
              </a:pathLst>
            </a:custGeom>
            <a:solidFill>
              <a:srgbClr val="039FFD"/>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939" name="Freeform 8"/>
            <p:cNvSpPr>
              <a:spLocks/>
            </p:cNvSpPr>
            <p:nvPr/>
          </p:nvSpPr>
          <p:spPr bwMode="auto">
            <a:xfrm>
              <a:off x="2214563" y="3721100"/>
              <a:ext cx="508000" cy="1111250"/>
            </a:xfrm>
            <a:custGeom>
              <a:avLst/>
              <a:gdLst>
                <a:gd name="T0" fmla="*/ 2147483647 w 1282"/>
                <a:gd name="T1" fmla="*/ 0 h 2803"/>
                <a:gd name="T2" fmla="*/ 2147483647 w 1282"/>
                <a:gd name="T3" fmla="*/ 2147483647 h 2803"/>
                <a:gd name="T4" fmla="*/ 0 w 1282"/>
                <a:gd name="T5" fmla="*/ 2147483647 h 2803"/>
                <a:gd name="T6" fmla="*/ 0 60000 65536"/>
                <a:gd name="T7" fmla="*/ 0 60000 65536"/>
                <a:gd name="T8" fmla="*/ 0 60000 65536"/>
                <a:gd name="T9" fmla="*/ 0 w 1282"/>
                <a:gd name="T10" fmla="*/ 0 h 2803"/>
                <a:gd name="T11" fmla="*/ 1282 w 1282"/>
                <a:gd name="T12" fmla="*/ 2803 h 2803"/>
              </a:gdLst>
              <a:ahLst/>
              <a:cxnLst>
                <a:cxn ang="T6">
                  <a:pos x="T0" y="T1"/>
                </a:cxn>
                <a:cxn ang="T7">
                  <a:pos x="T2" y="T3"/>
                </a:cxn>
                <a:cxn ang="T8">
                  <a:pos x="T4" y="T5"/>
                </a:cxn>
              </a:cxnLst>
              <a:rect l="T9" t="T10" r="T11" b="T12"/>
              <a:pathLst>
                <a:path w="1282" h="2803">
                  <a:moveTo>
                    <a:pt x="1282" y="0"/>
                  </a:moveTo>
                  <a:lnTo>
                    <a:pt x="1282" y="2803"/>
                  </a:lnTo>
                  <a:lnTo>
                    <a:pt x="0" y="2803"/>
                  </a:lnTo>
                </a:path>
              </a:pathLst>
            </a:custGeom>
            <a:noFill/>
            <a:ln w="52388">
              <a:solidFill>
                <a:srgbClr val="0A97FA"/>
              </a:solidFill>
              <a:round/>
              <a:headEnd/>
              <a:tailEnd/>
            </a:ln>
          </p:spPr>
          <p:txBody>
            <a:bodyPr/>
            <a:lstStyle/>
            <a:p>
              <a:endParaRPr lang="zh-TW" altLang="en-US" sz="1200">
                <a:latin typeface="微軟正黑體" pitchFamily="34" charset="-120"/>
                <a:ea typeface="微軟正黑體" pitchFamily="34" charset="-120"/>
              </a:endParaRPr>
            </a:p>
          </p:txBody>
        </p:sp>
        <p:sp>
          <p:nvSpPr>
            <p:cNvPr id="74940" name="Freeform 9"/>
            <p:cNvSpPr>
              <a:spLocks/>
            </p:cNvSpPr>
            <p:nvPr/>
          </p:nvSpPr>
          <p:spPr bwMode="auto">
            <a:xfrm>
              <a:off x="2649538" y="3681413"/>
              <a:ext cx="147637" cy="131762"/>
            </a:xfrm>
            <a:custGeom>
              <a:avLst/>
              <a:gdLst>
                <a:gd name="T0" fmla="*/ 2147483647 w 375"/>
                <a:gd name="T1" fmla="*/ 2147483647 h 334"/>
                <a:gd name="T2" fmla="*/ 0 w 375"/>
                <a:gd name="T3" fmla="*/ 2147483647 h 334"/>
                <a:gd name="T4" fmla="*/ 2147483647 w 375"/>
                <a:gd name="T5" fmla="*/ 0 h 334"/>
                <a:gd name="T6" fmla="*/ 2147483647 w 375"/>
                <a:gd name="T7" fmla="*/ 2147483647 h 334"/>
                <a:gd name="T8" fmla="*/ 0 60000 65536"/>
                <a:gd name="T9" fmla="*/ 0 60000 65536"/>
                <a:gd name="T10" fmla="*/ 0 60000 65536"/>
                <a:gd name="T11" fmla="*/ 0 60000 65536"/>
                <a:gd name="T12" fmla="*/ 0 w 375"/>
                <a:gd name="T13" fmla="*/ 0 h 334"/>
                <a:gd name="T14" fmla="*/ 375 w 375"/>
                <a:gd name="T15" fmla="*/ 334 h 334"/>
              </a:gdLst>
              <a:ahLst/>
              <a:cxnLst>
                <a:cxn ang="T8">
                  <a:pos x="T0" y="T1"/>
                </a:cxn>
                <a:cxn ang="T9">
                  <a:pos x="T2" y="T3"/>
                </a:cxn>
                <a:cxn ang="T10">
                  <a:pos x="T4" y="T5"/>
                </a:cxn>
                <a:cxn ang="T11">
                  <a:pos x="T6" y="T7"/>
                </a:cxn>
              </a:cxnLst>
              <a:rect l="T12" t="T13" r="T14" b="T15"/>
              <a:pathLst>
                <a:path w="375" h="334">
                  <a:moveTo>
                    <a:pt x="375" y="334"/>
                  </a:moveTo>
                  <a:lnTo>
                    <a:pt x="0" y="334"/>
                  </a:lnTo>
                  <a:lnTo>
                    <a:pt x="191" y="0"/>
                  </a:lnTo>
                  <a:lnTo>
                    <a:pt x="375" y="334"/>
                  </a:lnTo>
                  <a:close/>
                </a:path>
              </a:pathLst>
            </a:custGeom>
            <a:solidFill>
              <a:srgbClr val="039FFD"/>
            </a:solidFill>
            <a:ln w="9525">
              <a:noFill/>
              <a:round/>
              <a:headEnd/>
              <a:tailEnd/>
            </a:ln>
          </p:spPr>
          <p:txBody>
            <a:bodyPr/>
            <a:lstStyle/>
            <a:p>
              <a:endParaRPr lang="zh-TW" altLang="en-US" sz="1200">
                <a:latin typeface="微軟正黑體" pitchFamily="34" charset="-120"/>
                <a:ea typeface="微軟正黑體" pitchFamily="34" charset="-120"/>
              </a:endParaRPr>
            </a:p>
          </p:txBody>
        </p:sp>
      </p:grpSp>
      <p:grpSp>
        <p:nvGrpSpPr>
          <p:cNvPr id="3" name="群組 198"/>
          <p:cNvGrpSpPr>
            <a:grpSpLocks/>
          </p:cNvGrpSpPr>
          <p:nvPr/>
        </p:nvGrpSpPr>
        <p:grpSpPr bwMode="auto">
          <a:xfrm>
            <a:off x="1011238" y="4713288"/>
            <a:ext cx="963612" cy="803275"/>
            <a:chOff x="1011238" y="4713288"/>
            <a:chExt cx="963612" cy="803275"/>
          </a:xfrm>
        </p:grpSpPr>
        <p:sp>
          <p:nvSpPr>
            <p:cNvPr id="74924" name="Freeform 13"/>
            <p:cNvSpPr>
              <a:spLocks/>
            </p:cNvSpPr>
            <p:nvPr/>
          </p:nvSpPr>
          <p:spPr bwMode="auto">
            <a:xfrm>
              <a:off x="1169988" y="5264150"/>
              <a:ext cx="306387" cy="252413"/>
            </a:xfrm>
            <a:custGeom>
              <a:avLst/>
              <a:gdLst>
                <a:gd name="T0" fmla="*/ 2147483647 w 772"/>
                <a:gd name="T1" fmla="*/ 2147483647 h 637"/>
                <a:gd name="T2" fmla="*/ 2147483647 w 772"/>
                <a:gd name="T3" fmla="*/ 2147483647 h 637"/>
                <a:gd name="T4" fmla="*/ 375029575 w 772"/>
                <a:gd name="T5" fmla="*/ 2147483647 h 637"/>
                <a:gd name="T6" fmla="*/ 0 w 772"/>
                <a:gd name="T7" fmla="*/ 186692479 h 637"/>
                <a:gd name="T8" fmla="*/ 687685602 w 772"/>
                <a:gd name="T9" fmla="*/ 0 h 637"/>
                <a:gd name="T10" fmla="*/ 2147483647 w 772"/>
                <a:gd name="T11" fmla="*/ 2147483647 h 637"/>
                <a:gd name="T12" fmla="*/ 0 60000 65536"/>
                <a:gd name="T13" fmla="*/ 0 60000 65536"/>
                <a:gd name="T14" fmla="*/ 0 60000 65536"/>
                <a:gd name="T15" fmla="*/ 0 60000 65536"/>
                <a:gd name="T16" fmla="*/ 0 60000 65536"/>
                <a:gd name="T17" fmla="*/ 0 60000 65536"/>
                <a:gd name="T18" fmla="*/ 0 w 772"/>
                <a:gd name="T19" fmla="*/ 0 h 637"/>
                <a:gd name="T20" fmla="*/ 772 w 772"/>
                <a:gd name="T21" fmla="*/ 637 h 637"/>
              </a:gdLst>
              <a:ahLst/>
              <a:cxnLst>
                <a:cxn ang="T12">
                  <a:pos x="T0" y="T1"/>
                </a:cxn>
                <a:cxn ang="T13">
                  <a:pos x="T2" y="T3"/>
                </a:cxn>
                <a:cxn ang="T14">
                  <a:pos x="T4" y="T5"/>
                </a:cxn>
                <a:cxn ang="T15">
                  <a:pos x="T6" y="T7"/>
                </a:cxn>
                <a:cxn ang="T16">
                  <a:pos x="T8" y="T9"/>
                </a:cxn>
                <a:cxn ang="T17">
                  <a:pos x="T10" y="T11"/>
                </a:cxn>
              </a:cxnLst>
              <a:rect l="T18" t="T19" r="T20" b="T21"/>
              <a:pathLst>
                <a:path w="772" h="637">
                  <a:moveTo>
                    <a:pt x="772" y="553"/>
                  </a:moveTo>
                  <a:lnTo>
                    <a:pt x="772" y="637"/>
                  </a:lnTo>
                  <a:lnTo>
                    <a:pt x="6" y="73"/>
                  </a:lnTo>
                  <a:lnTo>
                    <a:pt x="0" y="3"/>
                  </a:lnTo>
                  <a:lnTo>
                    <a:pt x="11" y="0"/>
                  </a:lnTo>
                  <a:lnTo>
                    <a:pt x="772" y="553"/>
                  </a:lnTo>
                  <a:close/>
                </a:path>
              </a:pathLst>
            </a:custGeom>
            <a:solidFill>
              <a:srgbClr val="ECECE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925" name="Freeform 14"/>
            <p:cNvSpPr>
              <a:spLocks/>
            </p:cNvSpPr>
            <p:nvPr/>
          </p:nvSpPr>
          <p:spPr bwMode="auto">
            <a:xfrm>
              <a:off x="1476375" y="5259388"/>
              <a:ext cx="498475" cy="257175"/>
            </a:xfrm>
            <a:custGeom>
              <a:avLst/>
              <a:gdLst>
                <a:gd name="T0" fmla="*/ 0 w 1256"/>
                <a:gd name="T1" fmla="*/ 2147483647 h 648"/>
                <a:gd name="T2" fmla="*/ 0 w 1256"/>
                <a:gd name="T3" fmla="*/ 2147483647 h 648"/>
                <a:gd name="T4" fmla="*/ 2147483647 w 1256"/>
                <a:gd name="T5" fmla="*/ 0 h 648"/>
                <a:gd name="T6" fmla="*/ 2147483647 w 1256"/>
                <a:gd name="T7" fmla="*/ 312499356 h 648"/>
                <a:gd name="T8" fmla="*/ 2147483647 w 1256"/>
                <a:gd name="T9" fmla="*/ 2147483647 h 648"/>
                <a:gd name="T10" fmla="*/ 0 w 1256"/>
                <a:gd name="T11" fmla="*/ 2147483647 h 648"/>
                <a:gd name="T12" fmla="*/ 0 w 1256"/>
                <a:gd name="T13" fmla="*/ 2147483647 h 648"/>
                <a:gd name="T14" fmla="*/ 0 60000 65536"/>
                <a:gd name="T15" fmla="*/ 0 60000 65536"/>
                <a:gd name="T16" fmla="*/ 0 60000 65536"/>
                <a:gd name="T17" fmla="*/ 0 60000 65536"/>
                <a:gd name="T18" fmla="*/ 0 60000 65536"/>
                <a:gd name="T19" fmla="*/ 0 60000 65536"/>
                <a:gd name="T20" fmla="*/ 0 60000 65536"/>
                <a:gd name="T21" fmla="*/ 0 w 1256"/>
                <a:gd name="T22" fmla="*/ 0 h 648"/>
                <a:gd name="T23" fmla="*/ 1256 w 1256"/>
                <a:gd name="T24" fmla="*/ 648 h 6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6" h="648">
                  <a:moveTo>
                    <a:pt x="0" y="647"/>
                  </a:moveTo>
                  <a:lnTo>
                    <a:pt x="0" y="563"/>
                  </a:lnTo>
                  <a:lnTo>
                    <a:pt x="1244" y="0"/>
                  </a:lnTo>
                  <a:lnTo>
                    <a:pt x="1256" y="5"/>
                  </a:lnTo>
                  <a:lnTo>
                    <a:pt x="1256" y="68"/>
                  </a:lnTo>
                  <a:lnTo>
                    <a:pt x="0" y="648"/>
                  </a:lnTo>
                  <a:lnTo>
                    <a:pt x="0" y="647"/>
                  </a:lnTo>
                  <a:close/>
                </a:path>
              </a:pathLst>
            </a:custGeom>
            <a:solidFill>
              <a:srgbClr val="DADADA"/>
            </a:solidFill>
            <a:ln w="9525">
              <a:noFill/>
              <a:round/>
              <a:headEnd/>
              <a:tailEnd/>
            </a:ln>
          </p:spPr>
          <p:txBody>
            <a:bodyPr/>
            <a:lstStyle/>
            <a:p>
              <a:endParaRPr lang="zh-TW" altLang="en-US" sz="1200">
                <a:latin typeface="微軟正黑體" pitchFamily="34" charset="-120"/>
                <a:ea typeface="微軟正黑體" pitchFamily="34" charset="-120"/>
              </a:endParaRPr>
            </a:p>
          </p:txBody>
        </p:sp>
        <p:grpSp>
          <p:nvGrpSpPr>
            <p:cNvPr id="74926" name="群組 184"/>
            <p:cNvGrpSpPr>
              <a:grpSpLocks/>
            </p:cNvGrpSpPr>
            <p:nvPr/>
          </p:nvGrpSpPr>
          <p:grpSpPr bwMode="auto">
            <a:xfrm>
              <a:off x="1011238" y="4713288"/>
              <a:ext cx="958850" cy="769937"/>
              <a:chOff x="1011238" y="4713288"/>
              <a:chExt cx="958850" cy="769937"/>
            </a:xfrm>
          </p:grpSpPr>
          <p:sp>
            <p:nvSpPr>
              <p:cNvPr id="74928" name="Freeform 10"/>
              <p:cNvSpPr>
                <a:spLocks/>
              </p:cNvSpPr>
              <p:nvPr/>
            </p:nvSpPr>
            <p:spPr bwMode="auto">
              <a:xfrm>
                <a:off x="1011238" y="4713288"/>
                <a:ext cx="611187" cy="536575"/>
              </a:xfrm>
              <a:custGeom>
                <a:avLst/>
                <a:gdLst>
                  <a:gd name="T0" fmla="*/ 0 w 1536"/>
                  <a:gd name="T1" fmla="*/ 2147483647 h 1351"/>
                  <a:gd name="T2" fmla="*/ 2147483647 w 1536"/>
                  <a:gd name="T3" fmla="*/ 0 h 1351"/>
                  <a:gd name="T4" fmla="*/ 2147483647 w 1536"/>
                  <a:gd name="T5" fmla="*/ 2147483647 h 1351"/>
                  <a:gd name="T6" fmla="*/ 2147483647 w 1536"/>
                  <a:gd name="T7" fmla="*/ 2147483647 h 1351"/>
                  <a:gd name="T8" fmla="*/ 0 w 1536"/>
                  <a:gd name="T9" fmla="*/ 2147483647 h 1351"/>
                  <a:gd name="T10" fmla="*/ 0 60000 65536"/>
                  <a:gd name="T11" fmla="*/ 0 60000 65536"/>
                  <a:gd name="T12" fmla="*/ 0 60000 65536"/>
                  <a:gd name="T13" fmla="*/ 0 60000 65536"/>
                  <a:gd name="T14" fmla="*/ 0 60000 65536"/>
                  <a:gd name="T15" fmla="*/ 0 w 1536"/>
                  <a:gd name="T16" fmla="*/ 0 h 1351"/>
                  <a:gd name="T17" fmla="*/ 1536 w 1536"/>
                  <a:gd name="T18" fmla="*/ 1351 h 1351"/>
                </a:gdLst>
                <a:ahLst/>
                <a:cxnLst>
                  <a:cxn ang="T10">
                    <a:pos x="T0" y="T1"/>
                  </a:cxn>
                  <a:cxn ang="T11">
                    <a:pos x="T2" y="T3"/>
                  </a:cxn>
                  <a:cxn ang="T12">
                    <a:pos x="T4" y="T5"/>
                  </a:cxn>
                  <a:cxn ang="T13">
                    <a:pos x="T6" y="T7"/>
                  </a:cxn>
                  <a:cxn ang="T14">
                    <a:pos x="T8" y="T9"/>
                  </a:cxn>
                </a:cxnLst>
                <a:rect l="T15" t="T16" r="T17" b="T18"/>
                <a:pathLst>
                  <a:path w="1536" h="1351">
                    <a:moveTo>
                      <a:pt x="0" y="208"/>
                    </a:moveTo>
                    <a:lnTo>
                      <a:pt x="1234" y="0"/>
                    </a:lnTo>
                    <a:lnTo>
                      <a:pt x="1536" y="961"/>
                    </a:lnTo>
                    <a:lnTo>
                      <a:pt x="368" y="1351"/>
                    </a:lnTo>
                    <a:lnTo>
                      <a:pt x="0" y="208"/>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929" name="Freeform 11"/>
              <p:cNvSpPr>
                <a:spLocks/>
              </p:cNvSpPr>
              <p:nvPr/>
            </p:nvSpPr>
            <p:spPr bwMode="auto">
              <a:xfrm>
                <a:off x="1011238" y="4713288"/>
                <a:ext cx="611187" cy="536575"/>
              </a:xfrm>
              <a:custGeom>
                <a:avLst/>
                <a:gdLst>
                  <a:gd name="T0" fmla="*/ 2147483647 w 1536"/>
                  <a:gd name="T1" fmla="*/ 0 h 1351"/>
                  <a:gd name="T2" fmla="*/ 2147483647 w 1536"/>
                  <a:gd name="T3" fmla="*/ 2147483647 h 1351"/>
                  <a:gd name="T4" fmla="*/ 2147483647 w 1536"/>
                  <a:gd name="T5" fmla="*/ 2147483647 h 1351"/>
                  <a:gd name="T6" fmla="*/ 0 w 1536"/>
                  <a:gd name="T7" fmla="*/ 2147483647 h 1351"/>
                  <a:gd name="T8" fmla="*/ 2147483647 w 1536"/>
                  <a:gd name="T9" fmla="*/ 0 h 1351"/>
                  <a:gd name="T10" fmla="*/ 0 60000 65536"/>
                  <a:gd name="T11" fmla="*/ 0 60000 65536"/>
                  <a:gd name="T12" fmla="*/ 0 60000 65536"/>
                  <a:gd name="T13" fmla="*/ 0 60000 65536"/>
                  <a:gd name="T14" fmla="*/ 0 60000 65536"/>
                  <a:gd name="T15" fmla="*/ 0 w 1536"/>
                  <a:gd name="T16" fmla="*/ 0 h 1351"/>
                  <a:gd name="T17" fmla="*/ 1536 w 1536"/>
                  <a:gd name="T18" fmla="*/ 1351 h 1351"/>
                </a:gdLst>
                <a:ahLst/>
                <a:cxnLst>
                  <a:cxn ang="T10">
                    <a:pos x="T0" y="T1"/>
                  </a:cxn>
                  <a:cxn ang="T11">
                    <a:pos x="T2" y="T3"/>
                  </a:cxn>
                  <a:cxn ang="T12">
                    <a:pos x="T4" y="T5"/>
                  </a:cxn>
                  <a:cxn ang="T13">
                    <a:pos x="T6" y="T7"/>
                  </a:cxn>
                  <a:cxn ang="T14">
                    <a:pos x="T8" y="T9"/>
                  </a:cxn>
                </a:cxnLst>
                <a:rect l="T15" t="T16" r="T17" b="T18"/>
                <a:pathLst>
                  <a:path w="1536" h="1351">
                    <a:moveTo>
                      <a:pt x="1234" y="0"/>
                    </a:moveTo>
                    <a:lnTo>
                      <a:pt x="1536" y="961"/>
                    </a:lnTo>
                    <a:lnTo>
                      <a:pt x="368" y="1351"/>
                    </a:lnTo>
                    <a:lnTo>
                      <a:pt x="0" y="208"/>
                    </a:lnTo>
                    <a:lnTo>
                      <a:pt x="1234" y="0"/>
                    </a:lnTo>
                  </a:path>
                </a:pathLst>
              </a:custGeom>
              <a:noFill/>
              <a:ln w="0">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930" name="Freeform 12"/>
              <p:cNvSpPr>
                <a:spLocks/>
              </p:cNvSpPr>
              <p:nvPr/>
            </p:nvSpPr>
            <p:spPr bwMode="auto">
              <a:xfrm>
                <a:off x="1106488" y="4787900"/>
                <a:ext cx="455612" cy="400050"/>
              </a:xfrm>
              <a:custGeom>
                <a:avLst/>
                <a:gdLst>
                  <a:gd name="T0" fmla="*/ 0 w 1147"/>
                  <a:gd name="T1" fmla="*/ 2147483647 h 1009"/>
                  <a:gd name="T2" fmla="*/ 2147483647 w 1147"/>
                  <a:gd name="T3" fmla="*/ 0 h 1009"/>
                  <a:gd name="T4" fmla="*/ 2147483647 w 1147"/>
                  <a:gd name="T5" fmla="*/ 2147483647 h 1009"/>
                  <a:gd name="T6" fmla="*/ 2147483647 w 1147"/>
                  <a:gd name="T7" fmla="*/ 2147483647 h 1009"/>
                  <a:gd name="T8" fmla="*/ 0 w 1147"/>
                  <a:gd name="T9" fmla="*/ 2147483647 h 1009"/>
                  <a:gd name="T10" fmla="*/ 0 60000 65536"/>
                  <a:gd name="T11" fmla="*/ 0 60000 65536"/>
                  <a:gd name="T12" fmla="*/ 0 60000 65536"/>
                  <a:gd name="T13" fmla="*/ 0 60000 65536"/>
                  <a:gd name="T14" fmla="*/ 0 60000 65536"/>
                  <a:gd name="T15" fmla="*/ 0 w 1147"/>
                  <a:gd name="T16" fmla="*/ 0 h 1009"/>
                  <a:gd name="T17" fmla="*/ 1147 w 1147"/>
                  <a:gd name="T18" fmla="*/ 1009 h 1009"/>
                </a:gdLst>
                <a:ahLst/>
                <a:cxnLst>
                  <a:cxn ang="T10">
                    <a:pos x="T0" y="T1"/>
                  </a:cxn>
                  <a:cxn ang="T11">
                    <a:pos x="T2" y="T3"/>
                  </a:cxn>
                  <a:cxn ang="T12">
                    <a:pos x="T4" y="T5"/>
                  </a:cxn>
                  <a:cxn ang="T13">
                    <a:pos x="T6" y="T7"/>
                  </a:cxn>
                  <a:cxn ang="T14">
                    <a:pos x="T8" y="T9"/>
                  </a:cxn>
                </a:cxnLst>
                <a:rect l="T15" t="T16" r="T17" b="T18"/>
                <a:pathLst>
                  <a:path w="1147" h="1009">
                    <a:moveTo>
                      <a:pt x="0" y="156"/>
                    </a:moveTo>
                    <a:lnTo>
                      <a:pt x="921" y="0"/>
                    </a:lnTo>
                    <a:lnTo>
                      <a:pt x="1147" y="715"/>
                    </a:lnTo>
                    <a:lnTo>
                      <a:pt x="275" y="1009"/>
                    </a:lnTo>
                    <a:lnTo>
                      <a:pt x="0" y="156"/>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931" name="Freeform 15"/>
              <p:cNvSpPr>
                <a:spLocks noEditPoints="1"/>
              </p:cNvSpPr>
              <p:nvPr/>
            </p:nvSpPr>
            <p:spPr bwMode="auto">
              <a:xfrm>
                <a:off x="1173163" y="5106988"/>
                <a:ext cx="796925" cy="376237"/>
              </a:xfrm>
              <a:custGeom>
                <a:avLst/>
                <a:gdLst>
                  <a:gd name="T0" fmla="*/ 2147483647 w 2005"/>
                  <a:gd name="T1" fmla="*/ 2147483647 h 948"/>
                  <a:gd name="T2" fmla="*/ 0 w 2005"/>
                  <a:gd name="T3" fmla="*/ 2147483647 h 948"/>
                  <a:gd name="T4" fmla="*/ 2147483647 w 2005"/>
                  <a:gd name="T5" fmla="*/ 0 h 948"/>
                  <a:gd name="T6" fmla="*/ 2147483647 w 2005"/>
                  <a:gd name="T7" fmla="*/ 2147483647 h 948"/>
                  <a:gd name="T8" fmla="*/ 2147483647 w 2005"/>
                  <a:gd name="T9" fmla="*/ 2147483647 h 948"/>
                  <a:gd name="T10" fmla="*/ 2147483647 w 2005"/>
                  <a:gd name="T11" fmla="*/ 2147483647 h 948"/>
                  <a:gd name="T12" fmla="*/ 2147483647 w 2005"/>
                  <a:gd name="T13" fmla="*/ 2147483647 h 948"/>
                  <a:gd name="T14" fmla="*/ 2147483647 w 2005"/>
                  <a:gd name="T15" fmla="*/ 2147483647 h 948"/>
                  <a:gd name="T16" fmla="*/ 2147483647 w 2005"/>
                  <a:gd name="T17" fmla="*/ 2147483647 h 948"/>
                  <a:gd name="T18" fmla="*/ 2147483647 w 2005"/>
                  <a:gd name="T19" fmla="*/ 2147483647 h 948"/>
                  <a:gd name="T20" fmla="*/ 2147483647 w 2005"/>
                  <a:gd name="T21" fmla="*/ 2147483647 h 948"/>
                  <a:gd name="T22" fmla="*/ 2147483647 w 2005"/>
                  <a:gd name="T23" fmla="*/ 2147483647 h 948"/>
                  <a:gd name="T24" fmla="*/ 2147483647 w 2005"/>
                  <a:gd name="T25" fmla="*/ 2147483647 h 948"/>
                  <a:gd name="T26" fmla="*/ 2147483647 w 2005"/>
                  <a:gd name="T27" fmla="*/ 2147483647 h 948"/>
                  <a:gd name="T28" fmla="*/ 2147483647 w 2005"/>
                  <a:gd name="T29" fmla="*/ 2147483647 h 948"/>
                  <a:gd name="T30" fmla="*/ 2147483647 w 2005"/>
                  <a:gd name="T31" fmla="*/ 2147483647 h 948"/>
                  <a:gd name="T32" fmla="*/ 2147483647 w 2005"/>
                  <a:gd name="T33" fmla="*/ 2147483647 h 948"/>
                  <a:gd name="T34" fmla="*/ 2147483647 w 2005"/>
                  <a:gd name="T35" fmla="*/ 2147483647 h 948"/>
                  <a:gd name="T36" fmla="*/ 2147483647 w 2005"/>
                  <a:gd name="T37" fmla="*/ 2147483647 h 9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05"/>
                  <a:gd name="T58" fmla="*/ 0 h 948"/>
                  <a:gd name="T59" fmla="*/ 2005 w 2005"/>
                  <a:gd name="T60" fmla="*/ 948 h 9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05" h="948">
                    <a:moveTo>
                      <a:pt x="761" y="948"/>
                    </a:moveTo>
                    <a:lnTo>
                      <a:pt x="0" y="395"/>
                    </a:lnTo>
                    <a:lnTo>
                      <a:pt x="1144" y="0"/>
                    </a:lnTo>
                    <a:lnTo>
                      <a:pt x="2005" y="385"/>
                    </a:lnTo>
                    <a:lnTo>
                      <a:pt x="761" y="948"/>
                    </a:lnTo>
                    <a:close/>
                    <a:moveTo>
                      <a:pt x="1050" y="528"/>
                    </a:moveTo>
                    <a:lnTo>
                      <a:pt x="1184" y="611"/>
                    </a:lnTo>
                    <a:lnTo>
                      <a:pt x="1416" y="505"/>
                    </a:lnTo>
                    <a:lnTo>
                      <a:pt x="1278" y="436"/>
                    </a:lnTo>
                    <a:lnTo>
                      <a:pt x="1050" y="528"/>
                    </a:lnTo>
                    <a:close/>
                    <a:moveTo>
                      <a:pt x="224" y="419"/>
                    </a:moveTo>
                    <a:lnTo>
                      <a:pt x="518" y="623"/>
                    </a:lnTo>
                    <a:lnTo>
                      <a:pt x="1391" y="259"/>
                    </a:lnTo>
                    <a:lnTo>
                      <a:pt x="1091" y="115"/>
                    </a:lnTo>
                    <a:lnTo>
                      <a:pt x="1391" y="259"/>
                    </a:lnTo>
                    <a:lnTo>
                      <a:pt x="518" y="623"/>
                    </a:lnTo>
                    <a:lnTo>
                      <a:pt x="224" y="419"/>
                    </a:lnTo>
                    <a:lnTo>
                      <a:pt x="1061" y="119"/>
                    </a:lnTo>
                    <a:lnTo>
                      <a:pt x="224" y="419"/>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932" name="Freeform 16"/>
              <p:cNvSpPr>
                <a:spLocks/>
              </p:cNvSpPr>
              <p:nvPr/>
            </p:nvSpPr>
            <p:spPr bwMode="auto">
              <a:xfrm>
                <a:off x="1590675" y="5280025"/>
                <a:ext cx="144463" cy="69850"/>
              </a:xfrm>
              <a:custGeom>
                <a:avLst/>
                <a:gdLst>
                  <a:gd name="T0" fmla="*/ 2147483647 w 366"/>
                  <a:gd name="T1" fmla="*/ 2147483647 h 175"/>
                  <a:gd name="T2" fmla="*/ 0 w 366"/>
                  <a:gd name="T3" fmla="*/ 2147483647 h 175"/>
                  <a:gd name="T4" fmla="*/ 2147483647 w 366"/>
                  <a:gd name="T5" fmla="*/ 0 h 175"/>
                  <a:gd name="T6" fmla="*/ 2147483647 w 366"/>
                  <a:gd name="T7" fmla="*/ 2147483647 h 175"/>
                  <a:gd name="T8" fmla="*/ 2147483647 w 366"/>
                  <a:gd name="T9" fmla="*/ 2147483647 h 175"/>
                  <a:gd name="T10" fmla="*/ 0 60000 65536"/>
                  <a:gd name="T11" fmla="*/ 0 60000 65536"/>
                  <a:gd name="T12" fmla="*/ 0 60000 65536"/>
                  <a:gd name="T13" fmla="*/ 0 60000 65536"/>
                  <a:gd name="T14" fmla="*/ 0 60000 65536"/>
                  <a:gd name="T15" fmla="*/ 0 w 366"/>
                  <a:gd name="T16" fmla="*/ 0 h 175"/>
                  <a:gd name="T17" fmla="*/ 366 w 366"/>
                  <a:gd name="T18" fmla="*/ 175 h 175"/>
                </a:gdLst>
                <a:ahLst/>
                <a:cxnLst>
                  <a:cxn ang="T10">
                    <a:pos x="T0" y="T1"/>
                  </a:cxn>
                  <a:cxn ang="T11">
                    <a:pos x="T2" y="T3"/>
                  </a:cxn>
                  <a:cxn ang="T12">
                    <a:pos x="T4" y="T5"/>
                  </a:cxn>
                  <a:cxn ang="T13">
                    <a:pos x="T6" y="T7"/>
                  </a:cxn>
                  <a:cxn ang="T14">
                    <a:pos x="T8" y="T9"/>
                  </a:cxn>
                </a:cxnLst>
                <a:rect l="T15" t="T16" r="T17" b="T18"/>
                <a:pathLst>
                  <a:path w="366" h="175">
                    <a:moveTo>
                      <a:pt x="134" y="175"/>
                    </a:moveTo>
                    <a:lnTo>
                      <a:pt x="0" y="92"/>
                    </a:lnTo>
                    <a:lnTo>
                      <a:pt x="228" y="0"/>
                    </a:lnTo>
                    <a:lnTo>
                      <a:pt x="366" y="69"/>
                    </a:lnTo>
                    <a:lnTo>
                      <a:pt x="134" y="175"/>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933" name="Freeform 17"/>
              <p:cNvSpPr>
                <a:spLocks/>
              </p:cNvSpPr>
              <p:nvPr/>
            </p:nvSpPr>
            <p:spPr bwMode="auto">
              <a:xfrm>
                <a:off x="1263650" y="5153025"/>
                <a:ext cx="461963" cy="201613"/>
              </a:xfrm>
              <a:custGeom>
                <a:avLst/>
                <a:gdLst>
                  <a:gd name="T0" fmla="*/ 2147483647 w 1167"/>
                  <a:gd name="T1" fmla="*/ 0 h 508"/>
                  <a:gd name="T2" fmla="*/ 2147483647 w 1167"/>
                  <a:gd name="T3" fmla="*/ 2147483647 h 508"/>
                  <a:gd name="T4" fmla="*/ 2147483647 w 1167"/>
                  <a:gd name="T5" fmla="*/ 2147483647 h 508"/>
                  <a:gd name="T6" fmla="*/ 0 w 1167"/>
                  <a:gd name="T7" fmla="*/ 2147483647 h 508"/>
                  <a:gd name="T8" fmla="*/ 2147483647 w 1167"/>
                  <a:gd name="T9" fmla="*/ 250126763 h 508"/>
                  <a:gd name="T10" fmla="*/ 0 60000 65536"/>
                  <a:gd name="T11" fmla="*/ 0 60000 65536"/>
                  <a:gd name="T12" fmla="*/ 0 60000 65536"/>
                  <a:gd name="T13" fmla="*/ 0 60000 65536"/>
                  <a:gd name="T14" fmla="*/ 0 60000 65536"/>
                  <a:gd name="T15" fmla="*/ 0 w 1167"/>
                  <a:gd name="T16" fmla="*/ 0 h 508"/>
                  <a:gd name="T17" fmla="*/ 1167 w 1167"/>
                  <a:gd name="T18" fmla="*/ 508 h 508"/>
                </a:gdLst>
                <a:ahLst/>
                <a:cxnLst>
                  <a:cxn ang="T10">
                    <a:pos x="T0" y="T1"/>
                  </a:cxn>
                  <a:cxn ang="T11">
                    <a:pos x="T2" y="T3"/>
                  </a:cxn>
                  <a:cxn ang="T12">
                    <a:pos x="T4" y="T5"/>
                  </a:cxn>
                  <a:cxn ang="T13">
                    <a:pos x="T6" y="T7"/>
                  </a:cxn>
                  <a:cxn ang="T14">
                    <a:pos x="T8" y="T9"/>
                  </a:cxn>
                </a:cxnLst>
                <a:rect l="T15" t="T16" r="T17" b="T18"/>
                <a:pathLst>
                  <a:path w="1167" h="508">
                    <a:moveTo>
                      <a:pt x="867" y="0"/>
                    </a:moveTo>
                    <a:lnTo>
                      <a:pt x="1167" y="144"/>
                    </a:lnTo>
                    <a:lnTo>
                      <a:pt x="294" y="508"/>
                    </a:lnTo>
                    <a:lnTo>
                      <a:pt x="0" y="304"/>
                    </a:lnTo>
                    <a:lnTo>
                      <a:pt x="837" y="4"/>
                    </a:lnTo>
                  </a:path>
                </a:pathLst>
              </a:custGeom>
              <a:noFill/>
              <a:ln w="0">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934" name="Line 18"/>
              <p:cNvSpPr>
                <a:spLocks noChangeShapeType="1"/>
              </p:cNvSpPr>
              <p:nvPr/>
            </p:nvSpPr>
            <p:spPr bwMode="auto">
              <a:xfrm flipH="1" flipV="1">
                <a:off x="1628775" y="5106988"/>
                <a:ext cx="341313" cy="152400"/>
              </a:xfrm>
              <a:prstGeom prst="line">
                <a:avLst/>
              </a:prstGeom>
              <a:noFill/>
              <a:ln w="0">
                <a:solidFill>
                  <a:srgbClr val="666666"/>
                </a:solidFill>
                <a:round/>
                <a:headEnd/>
                <a:tailEnd/>
              </a:ln>
            </p:spPr>
            <p:txBody>
              <a:bodyPr/>
              <a:lstStyle/>
              <a:p>
                <a:endParaRPr lang="zh-TW" altLang="en-US"/>
              </a:p>
            </p:txBody>
          </p:sp>
        </p:grpSp>
        <p:sp>
          <p:nvSpPr>
            <p:cNvPr id="74927" name="Freeform 19"/>
            <p:cNvSpPr>
              <a:spLocks/>
            </p:cNvSpPr>
            <p:nvPr/>
          </p:nvSpPr>
          <p:spPr bwMode="auto">
            <a:xfrm>
              <a:off x="1169988" y="5259388"/>
              <a:ext cx="804862" cy="257175"/>
            </a:xfrm>
            <a:custGeom>
              <a:avLst/>
              <a:gdLst>
                <a:gd name="T0" fmla="*/ 687687143 w 2028"/>
                <a:gd name="T1" fmla="*/ 625156272 h 648"/>
                <a:gd name="T2" fmla="*/ 0 w 2028"/>
                <a:gd name="T3" fmla="*/ 812592724 h 648"/>
                <a:gd name="T4" fmla="*/ 375030379 w 2028"/>
                <a:gd name="T5" fmla="*/ 2147483647 h 648"/>
                <a:gd name="T6" fmla="*/ 2147483647 w 2028"/>
                <a:gd name="T7" fmla="*/ 2147483647 h 648"/>
                <a:gd name="T8" fmla="*/ 2147483647 w 2028"/>
                <a:gd name="T9" fmla="*/ 2147483647 h 648"/>
                <a:gd name="T10" fmla="*/ 2147483647 w 2028"/>
                <a:gd name="T11" fmla="*/ 2147483647 h 648"/>
                <a:gd name="T12" fmla="*/ 2147483647 w 2028"/>
                <a:gd name="T13" fmla="*/ 312499356 h 648"/>
                <a:gd name="T14" fmla="*/ 2147483647 w 2028"/>
                <a:gd name="T15" fmla="*/ 0 h 648"/>
                <a:gd name="T16" fmla="*/ 0 60000 65536"/>
                <a:gd name="T17" fmla="*/ 0 60000 65536"/>
                <a:gd name="T18" fmla="*/ 0 60000 65536"/>
                <a:gd name="T19" fmla="*/ 0 60000 65536"/>
                <a:gd name="T20" fmla="*/ 0 60000 65536"/>
                <a:gd name="T21" fmla="*/ 0 60000 65536"/>
                <a:gd name="T22" fmla="*/ 0 60000 65536"/>
                <a:gd name="T23" fmla="*/ 0 60000 65536"/>
                <a:gd name="T24" fmla="*/ 0 w 2028"/>
                <a:gd name="T25" fmla="*/ 0 h 648"/>
                <a:gd name="T26" fmla="*/ 2028 w 2028"/>
                <a:gd name="T27" fmla="*/ 648 h 6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28" h="648">
                  <a:moveTo>
                    <a:pt x="11" y="10"/>
                  </a:moveTo>
                  <a:lnTo>
                    <a:pt x="0" y="13"/>
                  </a:lnTo>
                  <a:lnTo>
                    <a:pt x="6" y="83"/>
                  </a:lnTo>
                  <a:lnTo>
                    <a:pt x="772" y="647"/>
                  </a:lnTo>
                  <a:lnTo>
                    <a:pt x="772" y="648"/>
                  </a:lnTo>
                  <a:lnTo>
                    <a:pt x="2028" y="68"/>
                  </a:lnTo>
                  <a:lnTo>
                    <a:pt x="2028" y="5"/>
                  </a:lnTo>
                  <a:lnTo>
                    <a:pt x="2016" y="0"/>
                  </a:lnTo>
                </a:path>
              </a:pathLst>
            </a:custGeom>
            <a:noFill/>
            <a:ln w="0">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grpSp>
      <p:sp>
        <p:nvSpPr>
          <p:cNvPr id="9235" name="Rectangle 20"/>
          <p:cNvSpPr>
            <a:spLocks noChangeArrowheads="1"/>
          </p:cNvSpPr>
          <p:nvPr/>
        </p:nvSpPr>
        <p:spPr bwMode="auto">
          <a:xfrm>
            <a:off x="465138" y="5445125"/>
            <a:ext cx="1798637" cy="184150"/>
          </a:xfrm>
          <a:prstGeom prst="rect">
            <a:avLst/>
          </a:prstGeom>
          <a:noFill/>
          <a:ln w="9525">
            <a:noFill/>
            <a:miter lim="800000"/>
            <a:headEnd/>
            <a:tailEnd/>
          </a:ln>
        </p:spPr>
        <p:txBody>
          <a:bodyPr wrap="none" lIns="0" tIns="0" rIns="0" bIns="0">
            <a:spAutoFit/>
          </a:bodyPr>
          <a:lstStyle/>
          <a:p>
            <a:r>
              <a:rPr lang="en-US" altLang="zh-TW" sz="1200" i="1">
                <a:latin typeface="微軟正黑體" pitchFamily="34" charset="-120"/>
                <a:ea typeface="微軟正黑體" pitchFamily="34" charset="-120"/>
              </a:rPr>
              <a:t>Microsoft Windows Vista</a:t>
            </a:r>
            <a:endParaRPr lang="en-US" altLang="zh-TW" sz="1200">
              <a:latin typeface="微軟正黑體" pitchFamily="34" charset="-120"/>
              <a:ea typeface="微軟正黑體" pitchFamily="34" charset="-120"/>
            </a:endParaRPr>
          </a:p>
        </p:txBody>
      </p:sp>
      <p:grpSp>
        <p:nvGrpSpPr>
          <p:cNvPr id="5" name="Group 22"/>
          <p:cNvGrpSpPr>
            <a:grpSpLocks/>
          </p:cNvGrpSpPr>
          <p:nvPr/>
        </p:nvGrpSpPr>
        <p:grpSpPr bwMode="auto">
          <a:xfrm>
            <a:off x="1031875" y="3295650"/>
            <a:ext cx="966788" cy="725488"/>
            <a:chOff x="650" y="2076"/>
            <a:chExt cx="609" cy="457"/>
          </a:xfrm>
        </p:grpSpPr>
        <p:sp>
          <p:nvSpPr>
            <p:cNvPr id="74902" name="Freeform 23"/>
            <p:cNvSpPr>
              <a:spLocks/>
            </p:cNvSpPr>
            <p:nvPr/>
          </p:nvSpPr>
          <p:spPr bwMode="auto">
            <a:xfrm>
              <a:off x="650" y="2117"/>
              <a:ext cx="438" cy="335"/>
            </a:xfrm>
            <a:custGeom>
              <a:avLst/>
              <a:gdLst>
                <a:gd name="T0" fmla="*/ 27 w 1752"/>
                <a:gd name="T1" fmla="*/ 0 h 1341"/>
                <a:gd name="T2" fmla="*/ 27 w 1752"/>
                <a:gd name="T3" fmla="*/ 0 h 1341"/>
                <a:gd name="T4" fmla="*/ 27 w 1752"/>
                <a:gd name="T5" fmla="*/ 0 h 1341"/>
                <a:gd name="T6" fmla="*/ 27 w 1752"/>
                <a:gd name="T7" fmla="*/ 0 h 1341"/>
                <a:gd name="T8" fmla="*/ 26 w 1752"/>
                <a:gd name="T9" fmla="*/ 0 h 1341"/>
                <a:gd name="T10" fmla="*/ 1 w 1752"/>
                <a:gd name="T11" fmla="*/ 0 h 1341"/>
                <a:gd name="T12" fmla="*/ 1 w 1752"/>
                <a:gd name="T13" fmla="*/ 0 h 1341"/>
                <a:gd name="T14" fmla="*/ 1 w 1752"/>
                <a:gd name="T15" fmla="*/ 0 h 1341"/>
                <a:gd name="T16" fmla="*/ 1 w 1752"/>
                <a:gd name="T17" fmla="*/ 0 h 1341"/>
                <a:gd name="T18" fmla="*/ 1 w 1752"/>
                <a:gd name="T19" fmla="*/ 0 h 1341"/>
                <a:gd name="T20" fmla="*/ 0 w 1752"/>
                <a:gd name="T21" fmla="*/ 0 h 1341"/>
                <a:gd name="T22" fmla="*/ 0 w 1752"/>
                <a:gd name="T23" fmla="*/ 1 h 1341"/>
                <a:gd name="T24" fmla="*/ 0 w 1752"/>
                <a:gd name="T25" fmla="*/ 1 h 1341"/>
                <a:gd name="T26" fmla="*/ 0 w 1752"/>
                <a:gd name="T27" fmla="*/ 1 h 1341"/>
                <a:gd name="T28" fmla="*/ 0 w 1752"/>
                <a:gd name="T29" fmla="*/ 18 h 1341"/>
                <a:gd name="T30" fmla="*/ 0 w 1752"/>
                <a:gd name="T31" fmla="*/ 19 h 1341"/>
                <a:gd name="T32" fmla="*/ 0 w 1752"/>
                <a:gd name="T33" fmla="*/ 19 h 1341"/>
                <a:gd name="T34" fmla="*/ 0 w 1752"/>
                <a:gd name="T35" fmla="*/ 19 h 1341"/>
                <a:gd name="T36" fmla="*/ 1 w 1752"/>
                <a:gd name="T37" fmla="*/ 19 h 1341"/>
                <a:gd name="T38" fmla="*/ 1 w 1752"/>
                <a:gd name="T39" fmla="*/ 19 h 1341"/>
                <a:gd name="T40" fmla="*/ 1 w 1752"/>
                <a:gd name="T41" fmla="*/ 19 h 1341"/>
                <a:gd name="T42" fmla="*/ 1 w 1752"/>
                <a:gd name="T43" fmla="*/ 20 h 1341"/>
                <a:gd name="T44" fmla="*/ 1 w 1752"/>
                <a:gd name="T45" fmla="*/ 20 h 1341"/>
                <a:gd name="T46" fmla="*/ 2 w 1752"/>
                <a:gd name="T47" fmla="*/ 20 h 1341"/>
                <a:gd name="T48" fmla="*/ 2 w 1752"/>
                <a:gd name="T49" fmla="*/ 21 h 1341"/>
                <a:gd name="T50" fmla="*/ 6 w 1752"/>
                <a:gd name="T51" fmla="*/ 21 h 1341"/>
                <a:gd name="T52" fmla="*/ 22 w 1752"/>
                <a:gd name="T53" fmla="*/ 21 h 1341"/>
                <a:gd name="T54" fmla="*/ 26 w 1752"/>
                <a:gd name="T55" fmla="*/ 21 h 1341"/>
                <a:gd name="T56" fmla="*/ 26 w 1752"/>
                <a:gd name="T57" fmla="*/ 20 h 1341"/>
                <a:gd name="T58" fmla="*/ 26 w 1752"/>
                <a:gd name="T59" fmla="*/ 20 h 1341"/>
                <a:gd name="T60" fmla="*/ 26 w 1752"/>
                <a:gd name="T61" fmla="*/ 20 h 1341"/>
                <a:gd name="T62" fmla="*/ 27 w 1752"/>
                <a:gd name="T63" fmla="*/ 20 h 1341"/>
                <a:gd name="T64" fmla="*/ 27 w 1752"/>
                <a:gd name="T65" fmla="*/ 20 h 1341"/>
                <a:gd name="T66" fmla="*/ 27 w 1752"/>
                <a:gd name="T67" fmla="*/ 19 h 1341"/>
                <a:gd name="T68" fmla="*/ 27 w 1752"/>
                <a:gd name="T69" fmla="*/ 19 h 1341"/>
                <a:gd name="T70" fmla="*/ 27 w 1752"/>
                <a:gd name="T71" fmla="*/ 19 h 1341"/>
                <a:gd name="T72" fmla="*/ 27 w 1752"/>
                <a:gd name="T73" fmla="*/ 19 h 1341"/>
                <a:gd name="T74" fmla="*/ 27 w 1752"/>
                <a:gd name="T75" fmla="*/ 19 h 1341"/>
                <a:gd name="T76" fmla="*/ 27 w 1752"/>
                <a:gd name="T77" fmla="*/ 19 h 1341"/>
                <a:gd name="T78" fmla="*/ 27 w 1752"/>
                <a:gd name="T79" fmla="*/ 19 h 1341"/>
                <a:gd name="T80" fmla="*/ 27 w 1752"/>
                <a:gd name="T81" fmla="*/ 19 h 1341"/>
                <a:gd name="T82" fmla="*/ 27 w 1752"/>
                <a:gd name="T83" fmla="*/ 19 h 1341"/>
                <a:gd name="T84" fmla="*/ 27 w 1752"/>
                <a:gd name="T85" fmla="*/ 19 h 1341"/>
                <a:gd name="T86" fmla="*/ 27 w 1752"/>
                <a:gd name="T87" fmla="*/ 19 h 1341"/>
                <a:gd name="T88" fmla="*/ 27 w 1752"/>
                <a:gd name="T89" fmla="*/ 19 h 1341"/>
                <a:gd name="T90" fmla="*/ 27 w 1752"/>
                <a:gd name="T91" fmla="*/ 18 h 1341"/>
                <a:gd name="T92" fmla="*/ 27 w 1752"/>
                <a:gd name="T93" fmla="*/ 1 h 1341"/>
                <a:gd name="T94" fmla="*/ 27 w 1752"/>
                <a:gd name="T95" fmla="*/ 1 h 1341"/>
                <a:gd name="T96" fmla="*/ 27 w 1752"/>
                <a:gd name="T97" fmla="*/ 1 h 1341"/>
                <a:gd name="T98" fmla="*/ 27 w 1752"/>
                <a:gd name="T99" fmla="*/ 0 h 1341"/>
                <a:gd name="T100" fmla="*/ 27 w 1752"/>
                <a:gd name="T101" fmla="*/ 0 h 134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752"/>
                <a:gd name="T154" fmla="*/ 0 h 1341"/>
                <a:gd name="T155" fmla="*/ 1752 w 1752"/>
                <a:gd name="T156" fmla="*/ 1341 h 134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752" h="1341">
                  <a:moveTo>
                    <a:pt x="1729" y="19"/>
                  </a:moveTo>
                  <a:lnTo>
                    <a:pt x="1716" y="10"/>
                  </a:lnTo>
                  <a:lnTo>
                    <a:pt x="1705" y="3"/>
                  </a:lnTo>
                  <a:lnTo>
                    <a:pt x="1692" y="0"/>
                  </a:lnTo>
                  <a:lnTo>
                    <a:pt x="1678" y="1"/>
                  </a:lnTo>
                  <a:lnTo>
                    <a:pt x="73" y="1"/>
                  </a:lnTo>
                  <a:lnTo>
                    <a:pt x="59" y="0"/>
                  </a:lnTo>
                  <a:lnTo>
                    <a:pt x="45" y="3"/>
                  </a:lnTo>
                  <a:lnTo>
                    <a:pt x="33" y="10"/>
                  </a:lnTo>
                  <a:lnTo>
                    <a:pt x="23" y="19"/>
                  </a:lnTo>
                  <a:lnTo>
                    <a:pt x="11" y="31"/>
                  </a:lnTo>
                  <a:lnTo>
                    <a:pt x="5" y="44"/>
                  </a:lnTo>
                  <a:lnTo>
                    <a:pt x="2" y="58"/>
                  </a:lnTo>
                  <a:lnTo>
                    <a:pt x="0" y="73"/>
                  </a:lnTo>
                  <a:lnTo>
                    <a:pt x="0" y="1193"/>
                  </a:lnTo>
                  <a:lnTo>
                    <a:pt x="2" y="1206"/>
                  </a:lnTo>
                  <a:lnTo>
                    <a:pt x="5" y="1219"/>
                  </a:lnTo>
                  <a:lnTo>
                    <a:pt x="11" y="1230"/>
                  </a:lnTo>
                  <a:lnTo>
                    <a:pt x="23" y="1243"/>
                  </a:lnTo>
                  <a:lnTo>
                    <a:pt x="33" y="1252"/>
                  </a:lnTo>
                  <a:lnTo>
                    <a:pt x="45" y="1258"/>
                  </a:lnTo>
                  <a:lnTo>
                    <a:pt x="59" y="1261"/>
                  </a:lnTo>
                  <a:lnTo>
                    <a:pt x="73" y="1265"/>
                  </a:lnTo>
                  <a:lnTo>
                    <a:pt x="149" y="1265"/>
                  </a:lnTo>
                  <a:lnTo>
                    <a:pt x="149" y="1341"/>
                  </a:lnTo>
                  <a:lnTo>
                    <a:pt x="367" y="1341"/>
                  </a:lnTo>
                  <a:lnTo>
                    <a:pt x="1410" y="1341"/>
                  </a:lnTo>
                  <a:lnTo>
                    <a:pt x="1631" y="1341"/>
                  </a:lnTo>
                  <a:lnTo>
                    <a:pt x="1631" y="1265"/>
                  </a:lnTo>
                  <a:lnTo>
                    <a:pt x="1678" y="1265"/>
                  </a:lnTo>
                  <a:lnTo>
                    <a:pt x="1684" y="1263"/>
                  </a:lnTo>
                  <a:lnTo>
                    <a:pt x="1692" y="1261"/>
                  </a:lnTo>
                  <a:lnTo>
                    <a:pt x="1698" y="1259"/>
                  </a:lnTo>
                  <a:lnTo>
                    <a:pt x="1705" y="1258"/>
                  </a:lnTo>
                  <a:lnTo>
                    <a:pt x="1710" y="1254"/>
                  </a:lnTo>
                  <a:lnTo>
                    <a:pt x="1716" y="1252"/>
                  </a:lnTo>
                  <a:lnTo>
                    <a:pt x="1729" y="1243"/>
                  </a:lnTo>
                  <a:lnTo>
                    <a:pt x="1738" y="1230"/>
                  </a:lnTo>
                  <a:lnTo>
                    <a:pt x="1738" y="1228"/>
                  </a:lnTo>
                  <a:lnTo>
                    <a:pt x="1738" y="1227"/>
                  </a:lnTo>
                  <a:lnTo>
                    <a:pt x="1739" y="1227"/>
                  </a:lnTo>
                  <a:lnTo>
                    <a:pt x="1741" y="1224"/>
                  </a:lnTo>
                  <a:lnTo>
                    <a:pt x="1746" y="1219"/>
                  </a:lnTo>
                  <a:lnTo>
                    <a:pt x="1747" y="1212"/>
                  </a:lnTo>
                  <a:lnTo>
                    <a:pt x="1750" y="1206"/>
                  </a:lnTo>
                  <a:lnTo>
                    <a:pt x="1752" y="1193"/>
                  </a:lnTo>
                  <a:lnTo>
                    <a:pt x="1752" y="73"/>
                  </a:lnTo>
                  <a:lnTo>
                    <a:pt x="1750" y="58"/>
                  </a:lnTo>
                  <a:lnTo>
                    <a:pt x="1746" y="44"/>
                  </a:lnTo>
                  <a:lnTo>
                    <a:pt x="1738" y="31"/>
                  </a:lnTo>
                  <a:lnTo>
                    <a:pt x="1729" y="19"/>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903" name="Freeform 24"/>
            <p:cNvSpPr>
              <a:spLocks/>
            </p:cNvSpPr>
            <p:nvPr/>
          </p:nvSpPr>
          <p:spPr bwMode="auto">
            <a:xfrm>
              <a:off x="742" y="2452"/>
              <a:ext cx="260" cy="32"/>
            </a:xfrm>
            <a:custGeom>
              <a:avLst/>
              <a:gdLst>
                <a:gd name="T0" fmla="*/ 3 w 1043"/>
                <a:gd name="T1" fmla="*/ 1 h 129"/>
                <a:gd name="T2" fmla="*/ 4 w 1043"/>
                <a:gd name="T3" fmla="*/ 1 h 129"/>
                <a:gd name="T4" fmla="*/ 5 w 1043"/>
                <a:gd name="T5" fmla="*/ 2 h 129"/>
                <a:gd name="T6" fmla="*/ 6 w 1043"/>
                <a:gd name="T7" fmla="*/ 2 h 129"/>
                <a:gd name="T8" fmla="*/ 7 w 1043"/>
                <a:gd name="T9" fmla="*/ 2 h 129"/>
                <a:gd name="T10" fmla="*/ 8 w 1043"/>
                <a:gd name="T11" fmla="*/ 2 h 129"/>
                <a:gd name="T12" fmla="*/ 9 w 1043"/>
                <a:gd name="T13" fmla="*/ 2 h 129"/>
                <a:gd name="T14" fmla="*/ 10 w 1043"/>
                <a:gd name="T15" fmla="*/ 2 h 129"/>
                <a:gd name="T16" fmla="*/ 11 w 1043"/>
                <a:gd name="T17" fmla="*/ 1 h 129"/>
                <a:gd name="T18" fmla="*/ 12 w 1043"/>
                <a:gd name="T19" fmla="*/ 1 h 129"/>
                <a:gd name="T20" fmla="*/ 13 w 1043"/>
                <a:gd name="T21" fmla="*/ 1 h 129"/>
                <a:gd name="T22" fmla="*/ 14 w 1043"/>
                <a:gd name="T23" fmla="*/ 1 h 129"/>
                <a:gd name="T24" fmla="*/ 15 w 1043"/>
                <a:gd name="T25" fmla="*/ 0 h 129"/>
                <a:gd name="T26" fmla="*/ 16 w 1043"/>
                <a:gd name="T27" fmla="*/ 0 h 129"/>
                <a:gd name="T28" fmla="*/ 0 w 1043"/>
                <a:gd name="T29" fmla="*/ 0 h 129"/>
                <a:gd name="T30" fmla="*/ 1 w 1043"/>
                <a:gd name="T31" fmla="*/ 0 h 129"/>
                <a:gd name="T32" fmla="*/ 2 w 1043"/>
                <a:gd name="T33" fmla="*/ 1 h 129"/>
                <a:gd name="T34" fmla="*/ 2 w 1043"/>
                <a:gd name="T35" fmla="*/ 1 h 129"/>
                <a:gd name="T36" fmla="*/ 3 w 1043"/>
                <a:gd name="T37" fmla="*/ 1 h 1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43"/>
                <a:gd name="T58" fmla="*/ 0 h 129"/>
                <a:gd name="T59" fmla="*/ 1043 w 1043"/>
                <a:gd name="T60" fmla="*/ 129 h 1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43" h="129">
                  <a:moveTo>
                    <a:pt x="229" y="89"/>
                  </a:moveTo>
                  <a:lnTo>
                    <a:pt x="283" y="106"/>
                  </a:lnTo>
                  <a:lnTo>
                    <a:pt x="346" y="118"/>
                  </a:lnTo>
                  <a:lnTo>
                    <a:pt x="411" y="125"/>
                  </a:lnTo>
                  <a:lnTo>
                    <a:pt x="475" y="129"/>
                  </a:lnTo>
                  <a:lnTo>
                    <a:pt x="542" y="129"/>
                  </a:lnTo>
                  <a:lnTo>
                    <a:pt x="607" y="124"/>
                  </a:lnTo>
                  <a:lnTo>
                    <a:pt x="674" y="115"/>
                  </a:lnTo>
                  <a:lnTo>
                    <a:pt x="741" y="103"/>
                  </a:lnTo>
                  <a:lnTo>
                    <a:pt x="808" y="87"/>
                  </a:lnTo>
                  <a:lnTo>
                    <a:pt x="816" y="85"/>
                  </a:lnTo>
                  <a:lnTo>
                    <a:pt x="877" y="68"/>
                  </a:lnTo>
                  <a:lnTo>
                    <a:pt x="959" y="36"/>
                  </a:lnTo>
                  <a:lnTo>
                    <a:pt x="1043" y="0"/>
                  </a:lnTo>
                  <a:lnTo>
                    <a:pt x="0" y="0"/>
                  </a:lnTo>
                  <a:lnTo>
                    <a:pt x="56" y="26"/>
                  </a:lnTo>
                  <a:lnTo>
                    <a:pt x="113" y="49"/>
                  </a:lnTo>
                  <a:lnTo>
                    <a:pt x="170" y="70"/>
                  </a:lnTo>
                  <a:lnTo>
                    <a:pt x="229" y="89"/>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904" name="Freeform 25"/>
            <p:cNvSpPr>
              <a:spLocks/>
            </p:cNvSpPr>
            <p:nvPr/>
          </p:nvSpPr>
          <p:spPr bwMode="auto">
            <a:xfrm>
              <a:off x="720" y="2474"/>
              <a:ext cx="304" cy="59"/>
            </a:xfrm>
            <a:custGeom>
              <a:avLst/>
              <a:gdLst>
                <a:gd name="T0" fmla="*/ 6 w 1216"/>
                <a:gd name="T1" fmla="*/ 0 h 237"/>
                <a:gd name="T2" fmla="*/ 5 w 1216"/>
                <a:gd name="T3" fmla="*/ 0 h 237"/>
                <a:gd name="T4" fmla="*/ 3 w 1216"/>
                <a:gd name="T5" fmla="*/ 0 h 237"/>
                <a:gd name="T6" fmla="*/ 2 w 1216"/>
                <a:gd name="T7" fmla="*/ 1 h 237"/>
                <a:gd name="T8" fmla="*/ 1 w 1216"/>
                <a:gd name="T9" fmla="*/ 2 h 237"/>
                <a:gd name="T10" fmla="*/ 0 w 1216"/>
                <a:gd name="T11" fmla="*/ 3 h 237"/>
                <a:gd name="T12" fmla="*/ 1 w 1216"/>
                <a:gd name="T13" fmla="*/ 3 h 237"/>
                <a:gd name="T14" fmla="*/ 2 w 1216"/>
                <a:gd name="T15" fmla="*/ 3 h 237"/>
                <a:gd name="T16" fmla="*/ 3 w 1216"/>
                <a:gd name="T17" fmla="*/ 3 h 237"/>
                <a:gd name="T18" fmla="*/ 5 w 1216"/>
                <a:gd name="T19" fmla="*/ 3 h 237"/>
                <a:gd name="T20" fmla="*/ 6 w 1216"/>
                <a:gd name="T21" fmla="*/ 3 h 237"/>
                <a:gd name="T22" fmla="*/ 7 w 1216"/>
                <a:gd name="T23" fmla="*/ 3 h 237"/>
                <a:gd name="T24" fmla="*/ 8 w 1216"/>
                <a:gd name="T25" fmla="*/ 4 h 237"/>
                <a:gd name="T26" fmla="*/ 10 w 1216"/>
                <a:gd name="T27" fmla="*/ 4 h 237"/>
                <a:gd name="T28" fmla="*/ 10 w 1216"/>
                <a:gd name="T29" fmla="*/ 4 h 237"/>
                <a:gd name="T30" fmla="*/ 12 w 1216"/>
                <a:gd name="T31" fmla="*/ 3 h 237"/>
                <a:gd name="T32" fmla="*/ 13 w 1216"/>
                <a:gd name="T33" fmla="*/ 3 h 237"/>
                <a:gd name="T34" fmla="*/ 14 w 1216"/>
                <a:gd name="T35" fmla="*/ 3 h 237"/>
                <a:gd name="T36" fmla="*/ 15 w 1216"/>
                <a:gd name="T37" fmla="*/ 3 h 237"/>
                <a:gd name="T38" fmla="*/ 17 w 1216"/>
                <a:gd name="T39" fmla="*/ 3 h 237"/>
                <a:gd name="T40" fmla="*/ 18 w 1216"/>
                <a:gd name="T41" fmla="*/ 3 h 237"/>
                <a:gd name="T42" fmla="*/ 19 w 1216"/>
                <a:gd name="T43" fmla="*/ 3 h 237"/>
                <a:gd name="T44" fmla="*/ 19 w 1216"/>
                <a:gd name="T45" fmla="*/ 2 h 237"/>
                <a:gd name="T46" fmla="*/ 18 w 1216"/>
                <a:gd name="T47" fmla="*/ 2 h 237"/>
                <a:gd name="T48" fmla="*/ 17 w 1216"/>
                <a:gd name="T49" fmla="*/ 1 h 237"/>
                <a:gd name="T50" fmla="*/ 17 w 1216"/>
                <a:gd name="T51" fmla="*/ 1 h 237"/>
                <a:gd name="T52" fmla="*/ 15 w 1216"/>
                <a:gd name="T53" fmla="*/ 0 h 237"/>
                <a:gd name="T54" fmla="*/ 15 w 1216"/>
                <a:gd name="T55" fmla="*/ 0 h 237"/>
                <a:gd name="T56" fmla="*/ 14 w 1216"/>
                <a:gd name="T57" fmla="*/ 0 h 237"/>
                <a:gd name="T58" fmla="*/ 14 w 1216"/>
                <a:gd name="T59" fmla="*/ 0 h 237"/>
                <a:gd name="T60" fmla="*/ 13 w 1216"/>
                <a:gd name="T61" fmla="*/ 0 h 237"/>
                <a:gd name="T62" fmla="*/ 12 w 1216"/>
                <a:gd name="T63" fmla="*/ 0 h 237"/>
                <a:gd name="T64" fmla="*/ 11 w 1216"/>
                <a:gd name="T65" fmla="*/ 0 h 237"/>
                <a:gd name="T66" fmla="*/ 10 w 1216"/>
                <a:gd name="T67" fmla="*/ 1 h 237"/>
                <a:gd name="T68" fmla="*/ 9 w 1216"/>
                <a:gd name="T69" fmla="*/ 1 h 237"/>
                <a:gd name="T70" fmla="*/ 8 w 1216"/>
                <a:gd name="T71" fmla="*/ 0 h 237"/>
                <a:gd name="T72" fmla="*/ 7 w 1216"/>
                <a:gd name="T73" fmla="*/ 0 h 237"/>
                <a:gd name="T74" fmla="*/ 6 w 1216"/>
                <a:gd name="T75" fmla="*/ 0 h 2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216"/>
                <a:gd name="T115" fmla="*/ 0 h 237"/>
                <a:gd name="T116" fmla="*/ 1216 w 1216"/>
                <a:gd name="T117" fmla="*/ 237 h 23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216" h="237">
                  <a:moveTo>
                    <a:pt x="368" y="21"/>
                  </a:moveTo>
                  <a:lnTo>
                    <a:pt x="314" y="4"/>
                  </a:lnTo>
                  <a:lnTo>
                    <a:pt x="230" y="40"/>
                  </a:lnTo>
                  <a:lnTo>
                    <a:pt x="150" y="82"/>
                  </a:lnTo>
                  <a:lnTo>
                    <a:pt x="73" y="128"/>
                  </a:lnTo>
                  <a:lnTo>
                    <a:pt x="0" y="180"/>
                  </a:lnTo>
                  <a:lnTo>
                    <a:pt x="74" y="192"/>
                  </a:lnTo>
                  <a:lnTo>
                    <a:pt x="149" y="204"/>
                  </a:lnTo>
                  <a:lnTo>
                    <a:pt x="223" y="214"/>
                  </a:lnTo>
                  <a:lnTo>
                    <a:pt x="299" y="222"/>
                  </a:lnTo>
                  <a:lnTo>
                    <a:pt x="373" y="228"/>
                  </a:lnTo>
                  <a:lnTo>
                    <a:pt x="449" y="233"/>
                  </a:lnTo>
                  <a:lnTo>
                    <a:pt x="524" y="236"/>
                  </a:lnTo>
                  <a:lnTo>
                    <a:pt x="601" y="237"/>
                  </a:lnTo>
                  <a:lnTo>
                    <a:pt x="677" y="236"/>
                  </a:lnTo>
                  <a:lnTo>
                    <a:pt x="754" y="233"/>
                  </a:lnTo>
                  <a:lnTo>
                    <a:pt x="831" y="228"/>
                  </a:lnTo>
                  <a:lnTo>
                    <a:pt x="907" y="222"/>
                  </a:lnTo>
                  <a:lnTo>
                    <a:pt x="984" y="214"/>
                  </a:lnTo>
                  <a:lnTo>
                    <a:pt x="1061" y="204"/>
                  </a:lnTo>
                  <a:lnTo>
                    <a:pt x="1138" y="192"/>
                  </a:lnTo>
                  <a:lnTo>
                    <a:pt x="1216" y="180"/>
                  </a:lnTo>
                  <a:lnTo>
                    <a:pt x="1180" y="153"/>
                  </a:lnTo>
                  <a:lnTo>
                    <a:pt x="1144" y="128"/>
                  </a:lnTo>
                  <a:lnTo>
                    <a:pt x="1107" y="104"/>
                  </a:lnTo>
                  <a:lnTo>
                    <a:pt x="1069" y="82"/>
                  </a:lnTo>
                  <a:lnTo>
                    <a:pt x="987" y="39"/>
                  </a:lnTo>
                  <a:lnTo>
                    <a:pt x="945" y="19"/>
                  </a:lnTo>
                  <a:lnTo>
                    <a:pt x="901" y="0"/>
                  </a:lnTo>
                  <a:lnTo>
                    <a:pt x="893" y="2"/>
                  </a:lnTo>
                  <a:lnTo>
                    <a:pt x="826" y="18"/>
                  </a:lnTo>
                  <a:lnTo>
                    <a:pt x="759" y="30"/>
                  </a:lnTo>
                  <a:lnTo>
                    <a:pt x="692" y="39"/>
                  </a:lnTo>
                  <a:lnTo>
                    <a:pt x="627" y="44"/>
                  </a:lnTo>
                  <a:lnTo>
                    <a:pt x="560" y="44"/>
                  </a:lnTo>
                  <a:lnTo>
                    <a:pt x="496" y="40"/>
                  </a:lnTo>
                  <a:lnTo>
                    <a:pt x="431" y="33"/>
                  </a:lnTo>
                  <a:lnTo>
                    <a:pt x="368" y="21"/>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905" name="Freeform 26"/>
            <p:cNvSpPr>
              <a:spLocks/>
            </p:cNvSpPr>
            <p:nvPr/>
          </p:nvSpPr>
          <p:spPr bwMode="auto">
            <a:xfrm>
              <a:off x="799" y="2474"/>
              <a:ext cx="147" cy="10"/>
            </a:xfrm>
            <a:custGeom>
              <a:avLst/>
              <a:gdLst>
                <a:gd name="T0" fmla="*/ 9 w 587"/>
                <a:gd name="T1" fmla="*/ 0 h 44"/>
                <a:gd name="T2" fmla="*/ 9 w 587"/>
                <a:gd name="T3" fmla="*/ 0 h 44"/>
                <a:gd name="T4" fmla="*/ 8 w 587"/>
                <a:gd name="T5" fmla="*/ 0 h 44"/>
                <a:gd name="T6" fmla="*/ 7 w 587"/>
                <a:gd name="T7" fmla="*/ 0 h 44"/>
                <a:gd name="T8" fmla="*/ 6 w 587"/>
                <a:gd name="T9" fmla="*/ 0 h 44"/>
                <a:gd name="T10" fmla="*/ 5 w 587"/>
                <a:gd name="T11" fmla="*/ 0 h 44"/>
                <a:gd name="T12" fmla="*/ 4 w 587"/>
                <a:gd name="T13" fmla="*/ 0 h 44"/>
                <a:gd name="T14" fmla="*/ 3 w 587"/>
                <a:gd name="T15" fmla="*/ 0 h 44"/>
                <a:gd name="T16" fmla="*/ 2 w 587"/>
                <a:gd name="T17" fmla="*/ 0 h 44"/>
                <a:gd name="T18" fmla="*/ 1 w 587"/>
                <a:gd name="T19" fmla="*/ 0 h 44"/>
                <a:gd name="T20" fmla="*/ 0 w 587"/>
                <a:gd name="T21" fmla="*/ 0 h 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7"/>
                <a:gd name="T34" fmla="*/ 0 h 44"/>
                <a:gd name="T35" fmla="*/ 587 w 587"/>
                <a:gd name="T36" fmla="*/ 44 h 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7" h="44">
                  <a:moveTo>
                    <a:pt x="587" y="0"/>
                  </a:moveTo>
                  <a:lnTo>
                    <a:pt x="579" y="2"/>
                  </a:lnTo>
                  <a:lnTo>
                    <a:pt x="512" y="18"/>
                  </a:lnTo>
                  <a:lnTo>
                    <a:pt x="445" y="30"/>
                  </a:lnTo>
                  <a:lnTo>
                    <a:pt x="378" y="39"/>
                  </a:lnTo>
                  <a:lnTo>
                    <a:pt x="313" y="44"/>
                  </a:lnTo>
                  <a:lnTo>
                    <a:pt x="246" y="44"/>
                  </a:lnTo>
                  <a:lnTo>
                    <a:pt x="182" y="40"/>
                  </a:lnTo>
                  <a:lnTo>
                    <a:pt x="117" y="33"/>
                  </a:lnTo>
                  <a:lnTo>
                    <a:pt x="54" y="21"/>
                  </a:lnTo>
                  <a:lnTo>
                    <a:pt x="0" y="4"/>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906" name="Freeform 27"/>
            <p:cNvSpPr>
              <a:spLocks/>
            </p:cNvSpPr>
            <p:nvPr/>
          </p:nvSpPr>
          <p:spPr bwMode="auto">
            <a:xfrm>
              <a:off x="946" y="2452"/>
              <a:ext cx="56" cy="22"/>
            </a:xfrm>
            <a:custGeom>
              <a:avLst/>
              <a:gdLst>
                <a:gd name="T0" fmla="*/ 3 w 227"/>
                <a:gd name="T1" fmla="*/ 0 h 85"/>
                <a:gd name="T2" fmla="*/ 2 w 227"/>
                <a:gd name="T3" fmla="*/ 1 h 85"/>
                <a:gd name="T4" fmla="*/ 1 w 227"/>
                <a:gd name="T5" fmla="*/ 1 h 85"/>
                <a:gd name="T6" fmla="*/ 0 w 227"/>
                <a:gd name="T7" fmla="*/ 2 h 85"/>
                <a:gd name="T8" fmla="*/ 0 60000 65536"/>
                <a:gd name="T9" fmla="*/ 0 60000 65536"/>
                <a:gd name="T10" fmla="*/ 0 60000 65536"/>
                <a:gd name="T11" fmla="*/ 0 60000 65536"/>
                <a:gd name="T12" fmla="*/ 0 w 227"/>
                <a:gd name="T13" fmla="*/ 0 h 85"/>
                <a:gd name="T14" fmla="*/ 227 w 227"/>
                <a:gd name="T15" fmla="*/ 85 h 85"/>
              </a:gdLst>
              <a:ahLst/>
              <a:cxnLst>
                <a:cxn ang="T8">
                  <a:pos x="T0" y="T1"/>
                </a:cxn>
                <a:cxn ang="T9">
                  <a:pos x="T2" y="T3"/>
                </a:cxn>
                <a:cxn ang="T10">
                  <a:pos x="T4" y="T5"/>
                </a:cxn>
                <a:cxn ang="T11">
                  <a:pos x="T6" y="T7"/>
                </a:cxn>
              </a:cxnLst>
              <a:rect l="T12" t="T13" r="T14" b="T15"/>
              <a:pathLst>
                <a:path w="227" h="85">
                  <a:moveTo>
                    <a:pt x="227" y="0"/>
                  </a:moveTo>
                  <a:lnTo>
                    <a:pt x="143" y="36"/>
                  </a:lnTo>
                  <a:lnTo>
                    <a:pt x="61" y="68"/>
                  </a:lnTo>
                  <a:lnTo>
                    <a:pt x="0" y="85"/>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907" name="Freeform 28"/>
            <p:cNvSpPr>
              <a:spLocks/>
            </p:cNvSpPr>
            <p:nvPr/>
          </p:nvSpPr>
          <p:spPr bwMode="auto">
            <a:xfrm>
              <a:off x="720" y="2474"/>
              <a:ext cx="304" cy="59"/>
            </a:xfrm>
            <a:custGeom>
              <a:avLst/>
              <a:gdLst>
                <a:gd name="T0" fmla="*/ 5 w 1216"/>
                <a:gd name="T1" fmla="*/ 0 h 237"/>
                <a:gd name="T2" fmla="*/ 3 w 1216"/>
                <a:gd name="T3" fmla="*/ 0 h 237"/>
                <a:gd name="T4" fmla="*/ 2 w 1216"/>
                <a:gd name="T5" fmla="*/ 1 h 237"/>
                <a:gd name="T6" fmla="*/ 1 w 1216"/>
                <a:gd name="T7" fmla="*/ 2 h 237"/>
                <a:gd name="T8" fmla="*/ 0 w 1216"/>
                <a:gd name="T9" fmla="*/ 3 h 237"/>
                <a:gd name="T10" fmla="*/ 1 w 1216"/>
                <a:gd name="T11" fmla="*/ 3 h 237"/>
                <a:gd name="T12" fmla="*/ 2 w 1216"/>
                <a:gd name="T13" fmla="*/ 3 h 237"/>
                <a:gd name="T14" fmla="*/ 3 w 1216"/>
                <a:gd name="T15" fmla="*/ 3 h 237"/>
                <a:gd name="T16" fmla="*/ 5 w 1216"/>
                <a:gd name="T17" fmla="*/ 3 h 237"/>
                <a:gd name="T18" fmla="*/ 6 w 1216"/>
                <a:gd name="T19" fmla="*/ 3 h 237"/>
                <a:gd name="T20" fmla="*/ 7 w 1216"/>
                <a:gd name="T21" fmla="*/ 3 h 237"/>
                <a:gd name="T22" fmla="*/ 8 w 1216"/>
                <a:gd name="T23" fmla="*/ 4 h 237"/>
                <a:gd name="T24" fmla="*/ 10 w 1216"/>
                <a:gd name="T25" fmla="*/ 4 h 237"/>
                <a:gd name="T26" fmla="*/ 10 w 1216"/>
                <a:gd name="T27" fmla="*/ 4 h 237"/>
                <a:gd name="T28" fmla="*/ 12 w 1216"/>
                <a:gd name="T29" fmla="*/ 3 h 237"/>
                <a:gd name="T30" fmla="*/ 13 w 1216"/>
                <a:gd name="T31" fmla="*/ 3 h 237"/>
                <a:gd name="T32" fmla="*/ 14 w 1216"/>
                <a:gd name="T33" fmla="*/ 3 h 237"/>
                <a:gd name="T34" fmla="*/ 15 w 1216"/>
                <a:gd name="T35" fmla="*/ 3 h 237"/>
                <a:gd name="T36" fmla="*/ 17 w 1216"/>
                <a:gd name="T37" fmla="*/ 3 h 237"/>
                <a:gd name="T38" fmla="*/ 18 w 1216"/>
                <a:gd name="T39" fmla="*/ 3 h 237"/>
                <a:gd name="T40" fmla="*/ 19 w 1216"/>
                <a:gd name="T41" fmla="*/ 3 h 237"/>
                <a:gd name="T42" fmla="*/ 19 w 1216"/>
                <a:gd name="T43" fmla="*/ 2 h 237"/>
                <a:gd name="T44" fmla="*/ 18 w 1216"/>
                <a:gd name="T45" fmla="*/ 2 h 237"/>
                <a:gd name="T46" fmla="*/ 17 w 1216"/>
                <a:gd name="T47" fmla="*/ 1 h 237"/>
                <a:gd name="T48" fmla="*/ 17 w 1216"/>
                <a:gd name="T49" fmla="*/ 1 h 237"/>
                <a:gd name="T50" fmla="*/ 15 w 1216"/>
                <a:gd name="T51" fmla="*/ 0 h 237"/>
                <a:gd name="T52" fmla="*/ 15 w 1216"/>
                <a:gd name="T53" fmla="*/ 0 h 237"/>
                <a:gd name="T54" fmla="*/ 14 w 1216"/>
                <a:gd name="T55" fmla="*/ 0 h 23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16"/>
                <a:gd name="T85" fmla="*/ 0 h 237"/>
                <a:gd name="T86" fmla="*/ 1216 w 1216"/>
                <a:gd name="T87" fmla="*/ 237 h 23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16" h="237">
                  <a:moveTo>
                    <a:pt x="314" y="4"/>
                  </a:moveTo>
                  <a:lnTo>
                    <a:pt x="230" y="40"/>
                  </a:lnTo>
                  <a:lnTo>
                    <a:pt x="150" y="82"/>
                  </a:lnTo>
                  <a:lnTo>
                    <a:pt x="73" y="128"/>
                  </a:lnTo>
                  <a:lnTo>
                    <a:pt x="0" y="180"/>
                  </a:lnTo>
                  <a:lnTo>
                    <a:pt x="74" y="192"/>
                  </a:lnTo>
                  <a:lnTo>
                    <a:pt x="149" y="204"/>
                  </a:lnTo>
                  <a:lnTo>
                    <a:pt x="223" y="214"/>
                  </a:lnTo>
                  <a:lnTo>
                    <a:pt x="299" y="222"/>
                  </a:lnTo>
                  <a:lnTo>
                    <a:pt x="373" y="228"/>
                  </a:lnTo>
                  <a:lnTo>
                    <a:pt x="449" y="233"/>
                  </a:lnTo>
                  <a:lnTo>
                    <a:pt x="524" y="236"/>
                  </a:lnTo>
                  <a:lnTo>
                    <a:pt x="601" y="237"/>
                  </a:lnTo>
                  <a:lnTo>
                    <a:pt x="677" y="236"/>
                  </a:lnTo>
                  <a:lnTo>
                    <a:pt x="754" y="233"/>
                  </a:lnTo>
                  <a:lnTo>
                    <a:pt x="831" y="228"/>
                  </a:lnTo>
                  <a:lnTo>
                    <a:pt x="907" y="222"/>
                  </a:lnTo>
                  <a:lnTo>
                    <a:pt x="984" y="214"/>
                  </a:lnTo>
                  <a:lnTo>
                    <a:pt x="1061" y="204"/>
                  </a:lnTo>
                  <a:lnTo>
                    <a:pt x="1138" y="192"/>
                  </a:lnTo>
                  <a:lnTo>
                    <a:pt x="1216" y="180"/>
                  </a:lnTo>
                  <a:lnTo>
                    <a:pt x="1180" y="153"/>
                  </a:lnTo>
                  <a:lnTo>
                    <a:pt x="1144" y="128"/>
                  </a:lnTo>
                  <a:lnTo>
                    <a:pt x="1107" y="104"/>
                  </a:lnTo>
                  <a:lnTo>
                    <a:pt x="1069" y="82"/>
                  </a:lnTo>
                  <a:lnTo>
                    <a:pt x="987" y="39"/>
                  </a:lnTo>
                  <a:lnTo>
                    <a:pt x="945" y="19"/>
                  </a:lnTo>
                  <a:lnTo>
                    <a:pt x="901" y="0"/>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908" name="Freeform 29"/>
            <p:cNvSpPr>
              <a:spLocks/>
            </p:cNvSpPr>
            <p:nvPr/>
          </p:nvSpPr>
          <p:spPr bwMode="auto">
            <a:xfrm>
              <a:off x="742" y="2452"/>
              <a:ext cx="57" cy="23"/>
            </a:xfrm>
            <a:custGeom>
              <a:avLst/>
              <a:gdLst>
                <a:gd name="T0" fmla="*/ 0 w 229"/>
                <a:gd name="T1" fmla="*/ 0 h 89"/>
                <a:gd name="T2" fmla="*/ 1 w 229"/>
                <a:gd name="T3" fmla="*/ 1 h 89"/>
                <a:gd name="T4" fmla="*/ 2 w 229"/>
                <a:gd name="T5" fmla="*/ 1 h 89"/>
                <a:gd name="T6" fmla="*/ 2 w 229"/>
                <a:gd name="T7" fmla="*/ 1 h 89"/>
                <a:gd name="T8" fmla="*/ 3 w 229"/>
                <a:gd name="T9" fmla="*/ 2 h 89"/>
                <a:gd name="T10" fmla="*/ 0 60000 65536"/>
                <a:gd name="T11" fmla="*/ 0 60000 65536"/>
                <a:gd name="T12" fmla="*/ 0 60000 65536"/>
                <a:gd name="T13" fmla="*/ 0 60000 65536"/>
                <a:gd name="T14" fmla="*/ 0 60000 65536"/>
                <a:gd name="T15" fmla="*/ 0 w 229"/>
                <a:gd name="T16" fmla="*/ 0 h 89"/>
                <a:gd name="T17" fmla="*/ 229 w 229"/>
                <a:gd name="T18" fmla="*/ 89 h 89"/>
              </a:gdLst>
              <a:ahLst/>
              <a:cxnLst>
                <a:cxn ang="T10">
                  <a:pos x="T0" y="T1"/>
                </a:cxn>
                <a:cxn ang="T11">
                  <a:pos x="T2" y="T3"/>
                </a:cxn>
                <a:cxn ang="T12">
                  <a:pos x="T4" y="T5"/>
                </a:cxn>
                <a:cxn ang="T13">
                  <a:pos x="T6" y="T7"/>
                </a:cxn>
                <a:cxn ang="T14">
                  <a:pos x="T8" y="T9"/>
                </a:cxn>
              </a:cxnLst>
              <a:rect l="T15" t="T16" r="T17" b="T18"/>
              <a:pathLst>
                <a:path w="229" h="89">
                  <a:moveTo>
                    <a:pt x="0" y="0"/>
                  </a:moveTo>
                  <a:lnTo>
                    <a:pt x="56" y="26"/>
                  </a:lnTo>
                  <a:lnTo>
                    <a:pt x="113" y="49"/>
                  </a:lnTo>
                  <a:lnTo>
                    <a:pt x="170" y="70"/>
                  </a:lnTo>
                  <a:lnTo>
                    <a:pt x="229" y="89"/>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909" name="Line 30"/>
            <p:cNvSpPr>
              <a:spLocks noChangeShapeType="1"/>
            </p:cNvSpPr>
            <p:nvPr/>
          </p:nvSpPr>
          <p:spPr bwMode="auto">
            <a:xfrm flipH="1">
              <a:off x="742" y="2452"/>
              <a:ext cx="260" cy="1"/>
            </a:xfrm>
            <a:prstGeom prst="line">
              <a:avLst/>
            </a:prstGeom>
            <a:noFill/>
            <a:ln w="14288">
              <a:solidFill>
                <a:srgbClr val="666666"/>
              </a:solidFill>
              <a:round/>
              <a:headEnd/>
              <a:tailEnd/>
            </a:ln>
          </p:spPr>
          <p:txBody>
            <a:bodyPr/>
            <a:lstStyle/>
            <a:p>
              <a:endParaRPr lang="zh-TW" altLang="en-US"/>
            </a:p>
          </p:txBody>
        </p:sp>
        <p:sp>
          <p:nvSpPr>
            <p:cNvPr id="74910" name="Freeform 31"/>
            <p:cNvSpPr>
              <a:spLocks/>
            </p:cNvSpPr>
            <p:nvPr/>
          </p:nvSpPr>
          <p:spPr bwMode="auto">
            <a:xfrm>
              <a:off x="650" y="2117"/>
              <a:ext cx="438" cy="335"/>
            </a:xfrm>
            <a:custGeom>
              <a:avLst/>
              <a:gdLst>
                <a:gd name="T0" fmla="*/ 6 w 1752"/>
                <a:gd name="T1" fmla="*/ 21 h 1341"/>
                <a:gd name="T2" fmla="*/ 2 w 1752"/>
                <a:gd name="T3" fmla="*/ 21 h 1341"/>
                <a:gd name="T4" fmla="*/ 2 w 1752"/>
                <a:gd name="T5" fmla="*/ 20 h 1341"/>
                <a:gd name="T6" fmla="*/ 1 w 1752"/>
                <a:gd name="T7" fmla="*/ 20 h 1341"/>
                <a:gd name="T8" fmla="*/ 1 w 1752"/>
                <a:gd name="T9" fmla="*/ 20 h 1341"/>
                <a:gd name="T10" fmla="*/ 1 w 1752"/>
                <a:gd name="T11" fmla="*/ 19 h 1341"/>
                <a:gd name="T12" fmla="*/ 1 w 1752"/>
                <a:gd name="T13" fmla="*/ 19 h 1341"/>
                <a:gd name="T14" fmla="*/ 1 w 1752"/>
                <a:gd name="T15" fmla="*/ 19 h 1341"/>
                <a:gd name="T16" fmla="*/ 0 w 1752"/>
                <a:gd name="T17" fmla="*/ 19 h 1341"/>
                <a:gd name="T18" fmla="*/ 0 w 1752"/>
                <a:gd name="T19" fmla="*/ 19 h 1341"/>
                <a:gd name="T20" fmla="*/ 0 w 1752"/>
                <a:gd name="T21" fmla="*/ 19 h 1341"/>
                <a:gd name="T22" fmla="*/ 0 w 1752"/>
                <a:gd name="T23" fmla="*/ 18 h 1341"/>
                <a:gd name="T24" fmla="*/ 0 w 1752"/>
                <a:gd name="T25" fmla="*/ 1 h 1341"/>
                <a:gd name="T26" fmla="*/ 0 w 1752"/>
                <a:gd name="T27" fmla="*/ 1 h 1341"/>
                <a:gd name="T28" fmla="*/ 0 w 1752"/>
                <a:gd name="T29" fmla="*/ 1 h 1341"/>
                <a:gd name="T30" fmla="*/ 0 w 1752"/>
                <a:gd name="T31" fmla="*/ 0 h 1341"/>
                <a:gd name="T32" fmla="*/ 1 w 1752"/>
                <a:gd name="T33" fmla="*/ 0 h 1341"/>
                <a:gd name="T34" fmla="*/ 1 w 1752"/>
                <a:gd name="T35" fmla="*/ 0 h 1341"/>
                <a:gd name="T36" fmla="*/ 1 w 1752"/>
                <a:gd name="T37" fmla="*/ 0 h 1341"/>
                <a:gd name="T38" fmla="*/ 1 w 1752"/>
                <a:gd name="T39" fmla="*/ 0 h 1341"/>
                <a:gd name="T40" fmla="*/ 1 w 1752"/>
                <a:gd name="T41" fmla="*/ 0 h 1341"/>
                <a:gd name="T42" fmla="*/ 26 w 1752"/>
                <a:gd name="T43" fmla="*/ 0 h 1341"/>
                <a:gd name="T44" fmla="*/ 27 w 1752"/>
                <a:gd name="T45" fmla="*/ 0 h 1341"/>
                <a:gd name="T46" fmla="*/ 27 w 1752"/>
                <a:gd name="T47" fmla="*/ 0 h 1341"/>
                <a:gd name="T48" fmla="*/ 27 w 1752"/>
                <a:gd name="T49" fmla="*/ 0 h 1341"/>
                <a:gd name="T50" fmla="*/ 27 w 1752"/>
                <a:gd name="T51" fmla="*/ 0 h 1341"/>
                <a:gd name="T52" fmla="*/ 27 w 1752"/>
                <a:gd name="T53" fmla="*/ 0 h 1341"/>
                <a:gd name="T54" fmla="*/ 27 w 1752"/>
                <a:gd name="T55" fmla="*/ 1 h 1341"/>
                <a:gd name="T56" fmla="*/ 27 w 1752"/>
                <a:gd name="T57" fmla="*/ 1 h 1341"/>
                <a:gd name="T58" fmla="*/ 27 w 1752"/>
                <a:gd name="T59" fmla="*/ 1 h 1341"/>
                <a:gd name="T60" fmla="*/ 27 w 1752"/>
                <a:gd name="T61" fmla="*/ 18 h 1341"/>
                <a:gd name="T62" fmla="*/ 27 w 1752"/>
                <a:gd name="T63" fmla="*/ 19 h 1341"/>
                <a:gd name="T64" fmla="*/ 27 w 1752"/>
                <a:gd name="T65" fmla="*/ 19 h 1341"/>
                <a:gd name="T66" fmla="*/ 27 w 1752"/>
                <a:gd name="T67" fmla="*/ 19 h 1341"/>
                <a:gd name="T68" fmla="*/ 27 w 1752"/>
                <a:gd name="T69" fmla="*/ 19 h 1341"/>
                <a:gd name="T70" fmla="*/ 27 w 1752"/>
                <a:gd name="T71" fmla="*/ 19 h 1341"/>
                <a:gd name="T72" fmla="*/ 27 w 1752"/>
                <a:gd name="T73" fmla="*/ 19 h 1341"/>
                <a:gd name="T74" fmla="*/ 27 w 1752"/>
                <a:gd name="T75" fmla="*/ 19 h 1341"/>
                <a:gd name="T76" fmla="*/ 27 w 1752"/>
                <a:gd name="T77" fmla="*/ 19 h 1341"/>
                <a:gd name="T78" fmla="*/ 27 w 1752"/>
                <a:gd name="T79" fmla="*/ 19 h 1341"/>
                <a:gd name="T80" fmla="*/ 27 w 1752"/>
                <a:gd name="T81" fmla="*/ 19 h 1341"/>
                <a:gd name="T82" fmla="*/ 27 w 1752"/>
                <a:gd name="T83" fmla="*/ 19 h 1341"/>
                <a:gd name="T84" fmla="*/ 27 w 1752"/>
                <a:gd name="T85" fmla="*/ 19 h 1341"/>
                <a:gd name="T86" fmla="*/ 27 w 1752"/>
                <a:gd name="T87" fmla="*/ 20 h 1341"/>
                <a:gd name="T88" fmla="*/ 27 w 1752"/>
                <a:gd name="T89" fmla="*/ 20 h 1341"/>
                <a:gd name="T90" fmla="*/ 26 w 1752"/>
                <a:gd name="T91" fmla="*/ 20 h 1341"/>
                <a:gd name="T92" fmla="*/ 26 w 1752"/>
                <a:gd name="T93" fmla="*/ 20 h 1341"/>
                <a:gd name="T94" fmla="*/ 26 w 1752"/>
                <a:gd name="T95" fmla="*/ 20 h 1341"/>
                <a:gd name="T96" fmla="*/ 26 w 1752"/>
                <a:gd name="T97" fmla="*/ 21 h 1341"/>
                <a:gd name="T98" fmla="*/ 22 w 1752"/>
                <a:gd name="T99" fmla="*/ 21 h 134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52"/>
                <a:gd name="T151" fmla="*/ 0 h 1341"/>
                <a:gd name="T152" fmla="*/ 1752 w 1752"/>
                <a:gd name="T153" fmla="*/ 1341 h 134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52" h="1341">
                  <a:moveTo>
                    <a:pt x="367" y="1341"/>
                  </a:moveTo>
                  <a:lnTo>
                    <a:pt x="149" y="1341"/>
                  </a:lnTo>
                  <a:lnTo>
                    <a:pt x="149" y="1265"/>
                  </a:lnTo>
                  <a:lnTo>
                    <a:pt x="73" y="1265"/>
                  </a:lnTo>
                  <a:lnTo>
                    <a:pt x="59" y="1261"/>
                  </a:lnTo>
                  <a:lnTo>
                    <a:pt x="45" y="1258"/>
                  </a:lnTo>
                  <a:lnTo>
                    <a:pt x="33" y="1252"/>
                  </a:lnTo>
                  <a:lnTo>
                    <a:pt x="23" y="1243"/>
                  </a:lnTo>
                  <a:lnTo>
                    <a:pt x="11" y="1230"/>
                  </a:lnTo>
                  <a:lnTo>
                    <a:pt x="5" y="1219"/>
                  </a:lnTo>
                  <a:lnTo>
                    <a:pt x="2" y="1206"/>
                  </a:lnTo>
                  <a:lnTo>
                    <a:pt x="0" y="1193"/>
                  </a:lnTo>
                  <a:lnTo>
                    <a:pt x="0" y="73"/>
                  </a:lnTo>
                  <a:lnTo>
                    <a:pt x="2" y="58"/>
                  </a:lnTo>
                  <a:lnTo>
                    <a:pt x="5" y="44"/>
                  </a:lnTo>
                  <a:lnTo>
                    <a:pt x="11" y="31"/>
                  </a:lnTo>
                  <a:lnTo>
                    <a:pt x="23" y="19"/>
                  </a:lnTo>
                  <a:lnTo>
                    <a:pt x="33" y="10"/>
                  </a:lnTo>
                  <a:lnTo>
                    <a:pt x="45" y="3"/>
                  </a:lnTo>
                  <a:lnTo>
                    <a:pt x="59" y="0"/>
                  </a:lnTo>
                  <a:lnTo>
                    <a:pt x="73" y="1"/>
                  </a:lnTo>
                  <a:lnTo>
                    <a:pt x="1678" y="1"/>
                  </a:lnTo>
                  <a:lnTo>
                    <a:pt x="1692" y="0"/>
                  </a:lnTo>
                  <a:lnTo>
                    <a:pt x="1705" y="3"/>
                  </a:lnTo>
                  <a:lnTo>
                    <a:pt x="1716" y="10"/>
                  </a:lnTo>
                  <a:lnTo>
                    <a:pt x="1729" y="19"/>
                  </a:lnTo>
                  <a:lnTo>
                    <a:pt x="1738" y="31"/>
                  </a:lnTo>
                  <a:lnTo>
                    <a:pt x="1746" y="44"/>
                  </a:lnTo>
                  <a:lnTo>
                    <a:pt x="1750" y="58"/>
                  </a:lnTo>
                  <a:lnTo>
                    <a:pt x="1752" y="73"/>
                  </a:lnTo>
                  <a:lnTo>
                    <a:pt x="1752" y="1193"/>
                  </a:lnTo>
                  <a:lnTo>
                    <a:pt x="1750" y="1206"/>
                  </a:lnTo>
                  <a:lnTo>
                    <a:pt x="1747" y="1212"/>
                  </a:lnTo>
                  <a:lnTo>
                    <a:pt x="1746" y="1219"/>
                  </a:lnTo>
                  <a:lnTo>
                    <a:pt x="1741" y="1224"/>
                  </a:lnTo>
                  <a:lnTo>
                    <a:pt x="1739" y="1227"/>
                  </a:lnTo>
                  <a:lnTo>
                    <a:pt x="1738" y="1227"/>
                  </a:lnTo>
                  <a:lnTo>
                    <a:pt x="1738" y="1228"/>
                  </a:lnTo>
                  <a:lnTo>
                    <a:pt x="1738" y="1230"/>
                  </a:lnTo>
                  <a:lnTo>
                    <a:pt x="1729" y="1243"/>
                  </a:lnTo>
                  <a:lnTo>
                    <a:pt x="1716" y="1252"/>
                  </a:lnTo>
                  <a:lnTo>
                    <a:pt x="1710" y="1254"/>
                  </a:lnTo>
                  <a:lnTo>
                    <a:pt x="1705" y="1258"/>
                  </a:lnTo>
                  <a:lnTo>
                    <a:pt x="1698" y="1259"/>
                  </a:lnTo>
                  <a:lnTo>
                    <a:pt x="1692" y="1261"/>
                  </a:lnTo>
                  <a:lnTo>
                    <a:pt x="1684" y="1263"/>
                  </a:lnTo>
                  <a:lnTo>
                    <a:pt x="1678" y="1265"/>
                  </a:lnTo>
                  <a:lnTo>
                    <a:pt x="1631" y="1265"/>
                  </a:lnTo>
                  <a:lnTo>
                    <a:pt x="1631" y="1341"/>
                  </a:lnTo>
                  <a:lnTo>
                    <a:pt x="1410" y="1341"/>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911" name="Freeform 32"/>
            <p:cNvSpPr>
              <a:spLocks/>
            </p:cNvSpPr>
            <p:nvPr/>
          </p:nvSpPr>
          <p:spPr bwMode="auto">
            <a:xfrm>
              <a:off x="694" y="2157"/>
              <a:ext cx="349" cy="236"/>
            </a:xfrm>
            <a:custGeom>
              <a:avLst/>
              <a:gdLst>
                <a:gd name="T0" fmla="*/ 22 w 1396"/>
                <a:gd name="T1" fmla="*/ 0 h 945"/>
                <a:gd name="T2" fmla="*/ 22 w 1396"/>
                <a:gd name="T3" fmla="*/ 0 h 945"/>
                <a:gd name="T4" fmla="*/ 21 w 1396"/>
                <a:gd name="T5" fmla="*/ 0 h 945"/>
                <a:gd name="T6" fmla="*/ 21 w 1396"/>
                <a:gd name="T7" fmla="*/ 0 h 945"/>
                <a:gd name="T8" fmla="*/ 21 w 1396"/>
                <a:gd name="T9" fmla="*/ 0 h 945"/>
                <a:gd name="T10" fmla="*/ 1 w 1396"/>
                <a:gd name="T11" fmla="*/ 0 h 945"/>
                <a:gd name="T12" fmla="*/ 1 w 1396"/>
                <a:gd name="T13" fmla="*/ 0 h 945"/>
                <a:gd name="T14" fmla="*/ 0 w 1396"/>
                <a:gd name="T15" fmla="*/ 0 h 945"/>
                <a:gd name="T16" fmla="*/ 0 w 1396"/>
                <a:gd name="T17" fmla="*/ 0 h 945"/>
                <a:gd name="T18" fmla="*/ 0 w 1396"/>
                <a:gd name="T19" fmla="*/ 0 h 945"/>
                <a:gd name="T20" fmla="*/ 0 w 1396"/>
                <a:gd name="T21" fmla="*/ 1 h 945"/>
                <a:gd name="T22" fmla="*/ 0 w 1396"/>
                <a:gd name="T23" fmla="*/ 1 h 945"/>
                <a:gd name="T24" fmla="*/ 0 w 1396"/>
                <a:gd name="T25" fmla="*/ 14 h 945"/>
                <a:gd name="T26" fmla="*/ 0 w 1396"/>
                <a:gd name="T27" fmla="*/ 14 h 945"/>
                <a:gd name="T28" fmla="*/ 0 w 1396"/>
                <a:gd name="T29" fmla="*/ 14 h 945"/>
                <a:gd name="T30" fmla="*/ 0 w 1396"/>
                <a:gd name="T31" fmla="*/ 14 h 945"/>
                <a:gd name="T32" fmla="*/ 0 w 1396"/>
                <a:gd name="T33" fmla="*/ 14 h 945"/>
                <a:gd name="T34" fmla="*/ 0 w 1396"/>
                <a:gd name="T35" fmla="*/ 14 h 945"/>
                <a:gd name="T36" fmla="*/ 1 w 1396"/>
                <a:gd name="T37" fmla="*/ 15 h 945"/>
                <a:gd name="T38" fmla="*/ 1 w 1396"/>
                <a:gd name="T39" fmla="*/ 15 h 945"/>
                <a:gd name="T40" fmla="*/ 1 w 1396"/>
                <a:gd name="T41" fmla="*/ 15 h 945"/>
                <a:gd name="T42" fmla="*/ 21 w 1396"/>
                <a:gd name="T43" fmla="*/ 15 h 945"/>
                <a:gd name="T44" fmla="*/ 21 w 1396"/>
                <a:gd name="T45" fmla="*/ 15 h 945"/>
                <a:gd name="T46" fmla="*/ 21 w 1396"/>
                <a:gd name="T47" fmla="*/ 15 h 945"/>
                <a:gd name="T48" fmla="*/ 21 w 1396"/>
                <a:gd name="T49" fmla="*/ 15 h 945"/>
                <a:gd name="T50" fmla="*/ 21 w 1396"/>
                <a:gd name="T51" fmla="*/ 15 h 945"/>
                <a:gd name="T52" fmla="*/ 22 w 1396"/>
                <a:gd name="T53" fmla="*/ 14 h 945"/>
                <a:gd name="T54" fmla="*/ 22 w 1396"/>
                <a:gd name="T55" fmla="*/ 14 h 945"/>
                <a:gd name="T56" fmla="*/ 22 w 1396"/>
                <a:gd name="T57" fmla="*/ 14 h 945"/>
                <a:gd name="T58" fmla="*/ 22 w 1396"/>
                <a:gd name="T59" fmla="*/ 14 h 945"/>
                <a:gd name="T60" fmla="*/ 22 w 1396"/>
                <a:gd name="T61" fmla="*/ 14 h 945"/>
                <a:gd name="T62" fmla="*/ 22 w 1396"/>
                <a:gd name="T63" fmla="*/ 14 h 945"/>
                <a:gd name="T64" fmla="*/ 22 w 1396"/>
                <a:gd name="T65" fmla="*/ 14 h 945"/>
                <a:gd name="T66" fmla="*/ 22 w 1396"/>
                <a:gd name="T67" fmla="*/ 14 h 945"/>
                <a:gd name="T68" fmla="*/ 22 w 1396"/>
                <a:gd name="T69" fmla="*/ 14 h 945"/>
                <a:gd name="T70" fmla="*/ 22 w 1396"/>
                <a:gd name="T71" fmla="*/ 14 h 945"/>
                <a:gd name="T72" fmla="*/ 22 w 1396"/>
                <a:gd name="T73" fmla="*/ 1 h 945"/>
                <a:gd name="T74" fmla="*/ 22 w 1396"/>
                <a:gd name="T75" fmla="*/ 1 h 945"/>
                <a:gd name="T76" fmla="*/ 22 w 1396"/>
                <a:gd name="T77" fmla="*/ 0 h 945"/>
                <a:gd name="T78" fmla="*/ 22 w 1396"/>
                <a:gd name="T79" fmla="*/ 0 h 945"/>
                <a:gd name="T80" fmla="*/ 22 w 1396"/>
                <a:gd name="T81" fmla="*/ 0 h 94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96"/>
                <a:gd name="T124" fmla="*/ 0 h 945"/>
                <a:gd name="T125" fmla="*/ 1396 w 1396"/>
                <a:gd name="T126" fmla="*/ 945 h 94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96" h="945">
                  <a:moveTo>
                    <a:pt x="1377" y="17"/>
                  </a:moveTo>
                  <a:lnTo>
                    <a:pt x="1367" y="8"/>
                  </a:lnTo>
                  <a:lnTo>
                    <a:pt x="1359" y="3"/>
                  </a:lnTo>
                  <a:lnTo>
                    <a:pt x="1348" y="0"/>
                  </a:lnTo>
                  <a:lnTo>
                    <a:pt x="1338" y="0"/>
                  </a:lnTo>
                  <a:lnTo>
                    <a:pt x="60" y="0"/>
                  </a:lnTo>
                  <a:lnTo>
                    <a:pt x="37" y="3"/>
                  </a:lnTo>
                  <a:lnTo>
                    <a:pt x="26" y="8"/>
                  </a:lnTo>
                  <a:lnTo>
                    <a:pt x="17" y="17"/>
                  </a:lnTo>
                  <a:lnTo>
                    <a:pt x="3" y="35"/>
                  </a:lnTo>
                  <a:lnTo>
                    <a:pt x="0" y="47"/>
                  </a:lnTo>
                  <a:lnTo>
                    <a:pt x="1" y="59"/>
                  </a:lnTo>
                  <a:lnTo>
                    <a:pt x="1" y="888"/>
                  </a:lnTo>
                  <a:lnTo>
                    <a:pt x="0" y="898"/>
                  </a:lnTo>
                  <a:lnTo>
                    <a:pt x="3" y="909"/>
                  </a:lnTo>
                  <a:lnTo>
                    <a:pt x="8" y="918"/>
                  </a:lnTo>
                  <a:lnTo>
                    <a:pt x="17" y="928"/>
                  </a:lnTo>
                  <a:lnTo>
                    <a:pt x="26" y="934"/>
                  </a:lnTo>
                  <a:lnTo>
                    <a:pt x="37" y="939"/>
                  </a:lnTo>
                  <a:lnTo>
                    <a:pt x="48" y="943"/>
                  </a:lnTo>
                  <a:lnTo>
                    <a:pt x="60" y="945"/>
                  </a:lnTo>
                  <a:lnTo>
                    <a:pt x="1338" y="945"/>
                  </a:lnTo>
                  <a:lnTo>
                    <a:pt x="1348" y="943"/>
                  </a:lnTo>
                  <a:lnTo>
                    <a:pt x="1352" y="940"/>
                  </a:lnTo>
                  <a:lnTo>
                    <a:pt x="1355" y="939"/>
                  </a:lnTo>
                  <a:lnTo>
                    <a:pt x="1359" y="939"/>
                  </a:lnTo>
                  <a:lnTo>
                    <a:pt x="1367" y="934"/>
                  </a:lnTo>
                  <a:lnTo>
                    <a:pt x="1377" y="928"/>
                  </a:lnTo>
                  <a:lnTo>
                    <a:pt x="1385" y="918"/>
                  </a:lnTo>
                  <a:lnTo>
                    <a:pt x="1387" y="913"/>
                  </a:lnTo>
                  <a:lnTo>
                    <a:pt x="1388" y="911"/>
                  </a:lnTo>
                  <a:lnTo>
                    <a:pt x="1391" y="909"/>
                  </a:lnTo>
                  <a:lnTo>
                    <a:pt x="1391" y="906"/>
                  </a:lnTo>
                  <a:lnTo>
                    <a:pt x="1392" y="903"/>
                  </a:lnTo>
                  <a:lnTo>
                    <a:pt x="1395" y="898"/>
                  </a:lnTo>
                  <a:lnTo>
                    <a:pt x="1396" y="888"/>
                  </a:lnTo>
                  <a:lnTo>
                    <a:pt x="1396" y="59"/>
                  </a:lnTo>
                  <a:lnTo>
                    <a:pt x="1395" y="47"/>
                  </a:lnTo>
                  <a:lnTo>
                    <a:pt x="1391" y="35"/>
                  </a:lnTo>
                  <a:lnTo>
                    <a:pt x="1385" y="26"/>
                  </a:lnTo>
                  <a:lnTo>
                    <a:pt x="1377" y="17"/>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912" name="Freeform 33"/>
            <p:cNvSpPr>
              <a:spLocks noEditPoints="1"/>
            </p:cNvSpPr>
            <p:nvPr/>
          </p:nvSpPr>
          <p:spPr bwMode="auto">
            <a:xfrm>
              <a:off x="1088" y="2076"/>
              <a:ext cx="171" cy="451"/>
            </a:xfrm>
            <a:custGeom>
              <a:avLst/>
              <a:gdLst>
                <a:gd name="T0" fmla="*/ 11 w 684"/>
                <a:gd name="T1" fmla="*/ 0 h 1806"/>
                <a:gd name="T2" fmla="*/ 0 w 684"/>
                <a:gd name="T3" fmla="*/ 0 h 1806"/>
                <a:gd name="T4" fmla="*/ 0 w 684"/>
                <a:gd name="T5" fmla="*/ 28 h 1806"/>
                <a:gd name="T6" fmla="*/ 11 w 684"/>
                <a:gd name="T7" fmla="*/ 28 h 1806"/>
                <a:gd name="T8" fmla="*/ 11 w 684"/>
                <a:gd name="T9" fmla="*/ 0 h 1806"/>
                <a:gd name="T10" fmla="*/ 1 w 684"/>
                <a:gd name="T11" fmla="*/ 0 h 1806"/>
                <a:gd name="T12" fmla="*/ 10 w 684"/>
                <a:gd name="T13" fmla="*/ 0 h 1806"/>
                <a:gd name="T14" fmla="*/ 10 w 684"/>
                <a:gd name="T15" fmla="*/ 27 h 1806"/>
                <a:gd name="T16" fmla="*/ 1 w 684"/>
                <a:gd name="T17" fmla="*/ 27 h 1806"/>
                <a:gd name="T18" fmla="*/ 1 w 684"/>
                <a:gd name="T19" fmla="*/ 0 h 18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84"/>
                <a:gd name="T31" fmla="*/ 0 h 1806"/>
                <a:gd name="T32" fmla="*/ 684 w 684"/>
                <a:gd name="T33" fmla="*/ 1806 h 18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84" h="1806">
                  <a:moveTo>
                    <a:pt x="684" y="0"/>
                  </a:moveTo>
                  <a:lnTo>
                    <a:pt x="0" y="0"/>
                  </a:lnTo>
                  <a:lnTo>
                    <a:pt x="3" y="1806"/>
                  </a:lnTo>
                  <a:lnTo>
                    <a:pt x="684" y="1806"/>
                  </a:lnTo>
                  <a:lnTo>
                    <a:pt x="684" y="0"/>
                  </a:lnTo>
                  <a:close/>
                  <a:moveTo>
                    <a:pt x="40" y="36"/>
                  </a:moveTo>
                  <a:lnTo>
                    <a:pt x="640" y="36"/>
                  </a:lnTo>
                  <a:lnTo>
                    <a:pt x="640" y="1767"/>
                  </a:lnTo>
                  <a:lnTo>
                    <a:pt x="45" y="1767"/>
                  </a:lnTo>
                  <a:lnTo>
                    <a:pt x="40" y="36"/>
                  </a:lnTo>
                  <a:close/>
                </a:path>
              </a:pathLst>
            </a:custGeom>
            <a:solidFill>
              <a:srgbClr val="666666"/>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913" name="Freeform 34"/>
            <p:cNvSpPr>
              <a:spLocks noEditPoints="1"/>
            </p:cNvSpPr>
            <p:nvPr/>
          </p:nvSpPr>
          <p:spPr bwMode="auto">
            <a:xfrm>
              <a:off x="1098" y="2085"/>
              <a:ext cx="150" cy="433"/>
            </a:xfrm>
            <a:custGeom>
              <a:avLst/>
              <a:gdLst>
                <a:gd name="T0" fmla="*/ 0 w 600"/>
                <a:gd name="T1" fmla="*/ 0 h 1731"/>
                <a:gd name="T2" fmla="*/ 9 w 600"/>
                <a:gd name="T3" fmla="*/ 27 h 1731"/>
                <a:gd name="T4" fmla="*/ 2 w 600"/>
                <a:gd name="T5" fmla="*/ 6 h 1731"/>
                <a:gd name="T6" fmla="*/ 8 w 600"/>
                <a:gd name="T7" fmla="*/ 5 h 1731"/>
                <a:gd name="T8" fmla="*/ 2 w 600"/>
                <a:gd name="T9" fmla="*/ 6 h 1731"/>
                <a:gd name="T10" fmla="*/ 1 w 600"/>
                <a:gd name="T11" fmla="*/ 6 h 1731"/>
                <a:gd name="T12" fmla="*/ 8 w 600"/>
                <a:gd name="T13" fmla="*/ 6 h 1731"/>
                <a:gd name="T14" fmla="*/ 7 w 600"/>
                <a:gd name="T15" fmla="*/ 2 h 1731"/>
                <a:gd name="T16" fmla="*/ 3 w 600"/>
                <a:gd name="T17" fmla="*/ 2 h 1731"/>
                <a:gd name="T18" fmla="*/ 7 w 600"/>
                <a:gd name="T19" fmla="*/ 2 h 1731"/>
                <a:gd name="T20" fmla="*/ 9 w 600"/>
                <a:gd name="T21" fmla="*/ 26 h 1731"/>
                <a:gd name="T22" fmla="*/ 8 w 600"/>
                <a:gd name="T23" fmla="*/ 26 h 1731"/>
                <a:gd name="T24" fmla="*/ 8 w 600"/>
                <a:gd name="T25" fmla="*/ 26 h 1731"/>
                <a:gd name="T26" fmla="*/ 8 w 600"/>
                <a:gd name="T27" fmla="*/ 26 h 1731"/>
                <a:gd name="T28" fmla="*/ 8 w 600"/>
                <a:gd name="T29" fmla="*/ 26 h 1731"/>
                <a:gd name="T30" fmla="*/ 8 w 600"/>
                <a:gd name="T31" fmla="*/ 26 h 1731"/>
                <a:gd name="T32" fmla="*/ 8 w 600"/>
                <a:gd name="T33" fmla="*/ 26 h 1731"/>
                <a:gd name="T34" fmla="*/ 9 w 600"/>
                <a:gd name="T35" fmla="*/ 25 h 1731"/>
                <a:gd name="T36" fmla="*/ 9 w 600"/>
                <a:gd name="T37" fmla="*/ 25 h 1731"/>
                <a:gd name="T38" fmla="*/ 9 w 600"/>
                <a:gd name="T39" fmla="*/ 26 h 1731"/>
                <a:gd name="T40" fmla="*/ 9 w 600"/>
                <a:gd name="T41" fmla="*/ 26 h 1731"/>
                <a:gd name="T42" fmla="*/ 9 w 600"/>
                <a:gd name="T43" fmla="*/ 26 h 1731"/>
                <a:gd name="T44" fmla="*/ 9 w 600"/>
                <a:gd name="T45" fmla="*/ 26 h 1731"/>
                <a:gd name="T46" fmla="*/ 9 w 600"/>
                <a:gd name="T47" fmla="*/ 26 h 1731"/>
                <a:gd name="T48" fmla="*/ 9 w 600"/>
                <a:gd name="T49" fmla="*/ 26 h 1731"/>
                <a:gd name="T50" fmla="*/ 9 w 600"/>
                <a:gd name="T51" fmla="*/ 26 h 1731"/>
                <a:gd name="T52" fmla="*/ 9 w 600"/>
                <a:gd name="T53" fmla="*/ 26 h 1731"/>
                <a:gd name="T54" fmla="*/ 9 w 600"/>
                <a:gd name="T55" fmla="*/ 27 h 1731"/>
                <a:gd name="T56" fmla="*/ 5 w 600"/>
                <a:gd name="T57" fmla="*/ 26 h 1731"/>
                <a:gd name="T58" fmla="*/ 1 w 600"/>
                <a:gd name="T59" fmla="*/ 26 h 1731"/>
                <a:gd name="T60" fmla="*/ 5 w 600"/>
                <a:gd name="T61" fmla="*/ 23 h 1731"/>
                <a:gd name="T62" fmla="*/ 1 w 600"/>
                <a:gd name="T63" fmla="*/ 23 h 1731"/>
                <a:gd name="T64" fmla="*/ 5 w 600"/>
                <a:gd name="T65" fmla="*/ 23 h 1731"/>
                <a:gd name="T66" fmla="*/ 5 w 600"/>
                <a:gd name="T67" fmla="*/ 26 h 1731"/>
                <a:gd name="T68" fmla="*/ 1 w 600"/>
                <a:gd name="T69" fmla="*/ 25 h 1731"/>
                <a:gd name="T70" fmla="*/ 5 w 600"/>
                <a:gd name="T71" fmla="*/ 23 h 1731"/>
                <a:gd name="T72" fmla="*/ 1 w 600"/>
                <a:gd name="T73" fmla="*/ 24 h 1731"/>
                <a:gd name="T74" fmla="*/ 5 w 600"/>
                <a:gd name="T75" fmla="*/ 23 h 1731"/>
                <a:gd name="T76" fmla="*/ 5 w 600"/>
                <a:gd name="T77" fmla="*/ 25 h 1731"/>
                <a:gd name="T78" fmla="*/ 1 w 600"/>
                <a:gd name="T79" fmla="*/ 24 h 173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00"/>
                <a:gd name="T121" fmla="*/ 0 h 1731"/>
                <a:gd name="T122" fmla="*/ 600 w 600"/>
                <a:gd name="T123" fmla="*/ 1731 h 173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00" h="1731">
                  <a:moveTo>
                    <a:pt x="600" y="0"/>
                  </a:moveTo>
                  <a:lnTo>
                    <a:pt x="0" y="0"/>
                  </a:lnTo>
                  <a:lnTo>
                    <a:pt x="5" y="1731"/>
                  </a:lnTo>
                  <a:lnTo>
                    <a:pt x="600" y="1731"/>
                  </a:lnTo>
                  <a:lnTo>
                    <a:pt x="600" y="0"/>
                  </a:lnTo>
                  <a:close/>
                  <a:moveTo>
                    <a:pt x="108" y="360"/>
                  </a:moveTo>
                  <a:lnTo>
                    <a:pt x="108" y="313"/>
                  </a:lnTo>
                  <a:lnTo>
                    <a:pt x="491" y="317"/>
                  </a:lnTo>
                  <a:lnTo>
                    <a:pt x="491" y="360"/>
                  </a:lnTo>
                  <a:lnTo>
                    <a:pt x="108" y="360"/>
                  </a:lnTo>
                  <a:close/>
                  <a:moveTo>
                    <a:pt x="94" y="377"/>
                  </a:moveTo>
                  <a:lnTo>
                    <a:pt x="94" y="369"/>
                  </a:lnTo>
                  <a:lnTo>
                    <a:pt x="511" y="369"/>
                  </a:lnTo>
                  <a:lnTo>
                    <a:pt x="511" y="377"/>
                  </a:lnTo>
                  <a:lnTo>
                    <a:pt x="94" y="377"/>
                  </a:lnTo>
                  <a:close/>
                  <a:moveTo>
                    <a:pt x="474" y="104"/>
                  </a:moveTo>
                  <a:lnTo>
                    <a:pt x="474" y="119"/>
                  </a:lnTo>
                  <a:lnTo>
                    <a:pt x="225" y="119"/>
                  </a:lnTo>
                  <a:lnTo>
                    <a:pt x="225" y="104"/>
                  </a:lnTo>
                  <a:lnTo>
                    <a:pt x="474" y="104"/>
                  </a:lnTo>
                  <a:close/>
                  <a:moveTo>
                    <a:pt x="545" y="1687"/>
                  </a:moveTo>
                  <a:lnTo>
                    <a:pt x="535" y="1685"/>
                  </a:lnTo>
                  <a:lnTo>
                    <a:pt x="527" y="1684"/>
                  </a:lnTo>
                  <a:lnTo>
                    <a:pt x="520" y="1681"/>
                  </a:lnTo>
                  <a:lnTo>
                    <a:pt x="515" y="1678"/>
                  </a:lnTo>
                  <a:lnTo>
                    <a:pt x="510" y="1673"/>
                  </a:lnTo>
                  <a:lnTo>
                    <a:pt x="507" y="1668"/>
                  </a:lnTo>
                  <a:lnTo>
                    <a:pt x="506" y="1661"/>
                  </a:lnTo>
                  <a:lnTo>
                    <a:pt x="507" y="1654"/>
                  </a:lnTo>
                  <a:lnTo>
                    <a:pt x="506" y="1645"/>
                  </a:lnTo>
                  <a:lnTo>
                    <a:pt x="507" y="1637"/>
                  </a:lnTo>
                  <a:lnTo>
                    <a:pt x="510" y="1631"/>
                  </a:lnTo>
                  <a:lnTo>
                    <a:pt x="515" y="1627"/>
                  </a:lnTo>
                  <a:lnTo>
                    <a:pt x="520" y="1622"/>
                  </a:lnTo>
                  <a:lnTo>
                    <a:pt x="527" y="1620"/>
                  </a:lnTo>
                  <a:lnTo>
                    <a:pt x="535" y="1619"/>
                  </a:lnTo>
                  <a:lnTo>
                    <a:pt x="545" y="1620"/>
                  </a:lnTo>
                  <a:lnTo>
                    <a:pt x="551" y="1619"/>
                  </a:lnTo>
                  <a:lnTo>
                    <a:pt x="557" y="1620"/>
                  </a:lnTo>
                  <a:lnTo>
                    <a:pt x="562" y="1622"/>
                  </a:lnTo>
                  <a:lnTo>
                    <a:pt x="567" y="1627"/>
                  </a:lnTo>
                  <a:lnTo>
                    <a:pt x="569" y="1631"/>
                  </a:lnTo>
                  <a:lnTo>
                    <a:pt x="572" y="1637"/>
                  </a:lnTo>
                  <a:lnTo>
                    <a:pt x="573" y="1645"/>
                  </a:lnTo>
                  <a:lnTo>
                    <a:pt x="574" y="1654"/>
                  </a:lnTo>
                  <a:lnTo>
                    <a:pt x="573" y="1657"/>
                  </a:lnTo>
                  <a:lnTo>
                    <a:pt x="573" y="1661"/>
                  </a:lnTo>
                  <a:lnTo>
                    <a:pt x="572" y="1668"/>
                  </a:lnTo>
                  <a:lnTo>
                    <a:pt x="569" y="1673"/>
                  </a:lnTo>
                  <a:lnTo>
                    <a:pt x="567" y="1678"/>
                  </a:lnTo>
                  <a:lnTo>
                    <a:pt x="562" y="1681"/>
                  </a:lnTo>
                  <a:lnTo>
                    <a:pt x="557" y="1684"/>
                  </a:lnTo>
                  <a:lnTo>
                    <a:pt x="553" y="1684"/>
                  </a:lnTo>
                  <a:lnTo>
                    <a:pt x="551" y="1685"/>
                  </a:lnTo>
                  <a:lnTo>
                    <a:pt x="547" y="1685"/>
                  </a:lnTo>
                  <a:lnTo>
                    <a:pt x="545" y="1687"/>
                  </a:lnTo>
                  <a:close/>
                  <a:moveTo>
                    <a:pt x="324" y="1666"/>
                  </a:moveTo>
                  <a:lnTo>
                    <a:pt x="324" y="1681"/>
                  </a:lnTo>
                  <a:lnTo>
                    <a:pt x="47" y="1687"/>
                  </a:lnTo>
                  <a:lnTo>
                    <a:pt x="47" y="1666"/>
                  </a:lnTo>
                  <a:lnTo>
                    <a:pt x="324" y="1666"/>
                  </a:lnTo>
                  <a:close/>
                  <a:moveTo>
                    <a:pt x="324" y="1441"/>
                  </a:moveTo>
                  <a:lnTo>
                    <a:pt x="324" y="1457"/>
                  </a:lnTo>
                  <a:lnTo>
                    <a:pt x="47" y="1457"/>
                  </a:lnTo>
                  <a:lnTo>
                    <a:pt x="47" y="1441"/>
                  </a:lnTo>
                  <a:lnTo>
                    <a:pt x="324" y="1441"/>
                  </a:lnTo>
                  <a:close/>
                  <a:moveTo>
                    <a:pt x="324" y="1607"/>
                  </a:moveTo>
                  <a:lnTo>
                    <a:pt x="324" y="1628"/>
                  </a:lnTo>
                  <a:lnTo>
                    <a:pt x="47" y="1628"/>
                  </a:lnTo>
                  <a:lnTo>
                    <a:pt x="47" y="1607"/>
                  </a:lnTo>
                  <a:lnTo>
                    <a:pt x="324" y="1607"/>
                  </a:lnTo>
                  <a:close/>
                  <a:moveTo>
                    <a:pt x="324" y="1493"/>
                  </a:moveTo>
                  <a:lnTo>
                    <a:pt x="324" y="1513"/>
                  </a:lnTo>
                  <a:lnTo>
                    <a:pt x="47" y="1513"/>
                  </a:lnTo>
                  <a:lnTo>
                    <a:pt x="47" y="1493"/>
                  </a:lnTo>
                  <a:lnTo>
                    <a:pt x="324" y="1493"/>
                  </a:lnTo>
                  <a:close/>
                  <a:moveTo>
                    <a:pt x="324" y="1549"/>
                  </a:moveTo>
                  <a:lnTo>
                    <a:pt x="324" y="1573"/>
                  </a:lnTo>
                  <a:lnTo>
                    <a:pt x="47" y="1573"/>
                  </a:lnTo>
                  <a:lnTo>
                    <a:pt x="47" y="1549"/>
                  </a:lnTo>
                  <a:lnTo>
                    <a:pt x="324" y="1549"/>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914" name="Freeform 35"/>
            <p:cNvSpPr>
              <a:spLocks/>
            </p:cNvSpPr>
            <p:nvPr/>
          </p:nvSpPr>
          <p:spPr bwMode="auto">
            <a:xfrm>
              <a:off x="1224" y="2489"/>
              <a:ext cx="17" cy="17"/>
            </a:xfrm>
            <a:custGeom>
              <a:avLst/>
              <a:gdLst>
                <a:gd name="T0" fmla="*/ 0 w 68"/>
                <a:gd name="T1" fmla="*/ 1 h 68"/>
                <a:gd name="T2" fmla="*/ 0 w 68"/>
                <a:gd name="T3" fmla="*/ 1 h 68"/>
                <a:gd name="T4" fmla="*/ 0 w 68"/>
                <a:gd name="T5" fmla="*/ 1 h 68"/>
                <a:gd name="T6" fmla="*/ 0 w 68"/>
                <a:gd name="T7" fmla="*/ 1 h 68"/>
                <a:gd name="T8" fmla="*/ 0 w 68"/>
                <a:gd name="T9" fmla="*/ 1 h 68"/>
                <a:gd name="T10" fmla="*/ 0 w 68"/>
                <a:gd name="T11" fmla="*/ 1 h 68"/>
                <a:gd name="T12" fmla="*/ 0 w 68"/>
                <a:gd name="T13" fmla="*/ 1 h 68"/>
                <a:gd name="T14" fmla="*/ 1 w 68"/>
                <a:gd name="T15" fmla="*/ 1 h 68"/>
                <a:gd name="T16" fmla="*/ 1 w 68"/>
                <a:gd name="T17" fmla="*/ 1 h 68"/>
                <a:gd name="T18" fmla="*/ 1 w 68"/>
                <a:gd name="T19" fmla="*/ 1 h 68"/>
                <a:gd name="T20" fmla="*/ 1 w 68"/>
                <a:gd name="T21" fmla="*/ 1 h 68"/>
                <a:gd name="T22" fmla="*/ 1 w 68"/>
                <a:gd name="T23" fmla="*/ 1 h 68"/>
                <a:gd name="T24" fmla="*/ 1 w 68"/>
                <a:gd name="T25" fmla="*/ 1 h 68"/>
                <a:gd name="T26" fmla="*/ 1 w 68"/>
                <a:gd name="T27" fmla="*/ 1 h 68"/>
                <a:gd name="T28" fmla="*/ 1 w 68"/>
                <a:gd name="T29" fmla="*/ 1 h 68"/>
                <a:gd name="T30" fmla="*/ 1 w 68"/>
                <a:gd name="T31" fmla="*/ 1 h 68"/>
                <a:gd name="T32" fmla="*/ 1 w 68"/>
                <a:gd name="T33" fmla="*/ 1 h 68"/>
                <a:gd name="T34" fmla="*/ 1 w 68"/>
                <a:gd name="T35" fmla="*/ 1 h 68"/>
                <a:gd name="T36" fmla="*/ 1 w 68"/>
                <a:gd name="T37" fmla="*/ 1 h 68"/>
                <a:gd name="T38" fmla="*/ 1 w 68"/>
                <a:gd name="T39" fmla="*/ 1 h 68"/>
                <a:gd name="T40" fmla="*/ 1 w 68"/>
                <a:gd name="T41" fmla="*/ 0 h 68"/>
                <a:gd name="T42" fmla="*/ 1 w 68"/>
                <a:gd name="T43" fmla="*/ 0 h 68"/>
                <a:gd name="T44" fmla="*/ 1 w 68"/>
                <a:gd name="T45" fmla="*/ 0 h 68"/>
                <a:gd name="T46" fmla="*/ 1 w 68"/>
                <a:gd name="T47" fmla="*/ 0 h 68"/>
                <a:gd name="T48" fmla="*/ 1 w 68"/>
                <a:gd name="T49" fmla="*/ 0 h 68"/>
                <a:gd name="T50" fmla="*/ 1 w 68"/>
                <a:gd name="T51" fmla="*/ 0 h 68"/>
                <a:gd name="T52" fmla="*/ 1 w 68"/>
                <a:gd name="T53" fmla="*/ 0 h 68"/>
                <a:gd name="T54" fmla="*/ 1 w 68"/>
                <a:gd name="T55" fmla="*/ 0 h 68"/>
                <a:gd name="T56" fmla="*/ 1 w 68"/>
                <a:gd name="T57" fmla="*/ 0 h 68"/>
                <a:gd name="T58" fmla="*/ 0 w 68"/>
                <a:gd name="T59" fmla="*/ 0 h 68"/>
                <a:gd name="T60" fmla="*/ 0 w 68"/>
                <a:gd name="T61" fmla="*/ 0 h 68"/>
                <a:gd name="T62" fmla="*/ 0 w 68"/>
                <a:gd name="T63" fmla="*/ 0 h 68"/>
                <a:gd name="T64" fmla="*/ 0 w 68"/>
                <a:gd name="T65" fmla="*/ 0 h 68"/>
                <a:gd name="T66" fmla="*/ 0 w 68"/>
                <a:gd name="T67" fmla="*/ 0 h 68"/>
                <a:gd name="T68" fmla="*/ 0 w 68"/>
                <a:gd name="T69" fmla="*/ 0 h 68"/>
                <a:gd name="T70" fmla="*/ 0 w 68"/>
                <a:gd name="T71" fmla="*/ 1 h 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8"/>
                <a:gd name="T109" fmla="*/ 0 h 68"/>
                <a:gd name="T110" fmla="*/ 68 w 68"/>
                <a:gd name="T111" fmla="*/ 68 h 6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8" h="68">
                  <a:moveTo>
                    <a:pt x="1" y="35"/>
                  </a:moveTo>
                  <a:lnTo>
                    <a:pt x="0" y="42"/>
                  </a:lnTo>
                  <a:lnTo>
                    <a:pt x="1" y="49"/>
                  </a:lnTo>
                  <a:lnTo>
                    <a:pt x="4" y="54"/>
                  </a:lnTo>
                  <a:lnTo>
                    <a:pt x="9" y="59"/>
                  </a:lnTo>
                  <a:lnTo>
                    <a:pt x="14" y="62"/>
                  </a:lnTo>
                  <a:lnTo>
                    <a:pt x="21" y="65"/>
                  </a:lnTo>
                  <a:lnTo>
                    <a:pt x="29" y="66"/>
                  </a:lnTo>
                  <a:lnTo>
                    <a:pt x="39" y="68"/>
                  </a:lnTo>
                  <a:lnTo>
                    <a:pt x="41" y="66"/>
                  </a:lnTo>
                  <a:lnTo>
                    <a:pt x="45" y="66"/>
                  </a:lnTo>
                  <a:lnTo>
                    <a:pt x="47" y="65"/>
                  </a:lnTo>
                  <a:lnTo>
                    <a:pt x="51" y="65"/>
                  </a:lnTo>
                  <a:lnTo>
                    <a:pt x="56" y="62"/>
                  </a:lnTo>
                  <a:lnTo>
                    <a:pt x="61" y="59"/>
                  </a:lnTo>
                  <a:lnTo>
                    <a:pt x="63" y="54"/>
                  </a:lnTo>
                  <a:lnTo>
                    <a:pt x="66" y="49"/>
                  </a:lnTo>
                  <a:lnTo>
                    <a:pt x="67" y="42"/>
                  </a:lnTo>
                  <a:lnTo>
                    <a:pt x="67" y="38"/>
                  </a:lnTo>
                  <a:lnTo>
                    <a:pt x="68" y="35"/>
                  </a:lnTo>
                  <a:lnTo>
                    <a:pt x="67" y="26"/>
                  </a:lnTo>
                  <a:lnTo>
                    <a:pt x="66" y="18"/>
                  </a:lnTo>
                  <a:lnTo>
                    <a:pt x="63" y="12"/>
                  </a:lnTo>
                  <a:lnTo>
                    <a:pt x="61" y="8"/>
                  </a:lnTo>
                  <a:lnTo>
                    <a:pt x="56" y="3"/>
                  </a:lnTo>
                  <a:lnTo>
                    <a:pt x="51" y="1"/>
                  </a:lnTo>
                  <a:lnTo>
                    <a:pt x="45" y="0"/>
                  </a:lnTo>
                  <a:lnTo>
                    <a:pt x="39" y="1"/>
                  </a:lnTo>
                  <a:lnTo>
                    <a:pt x="29" y="0"/>
                  </a:lnTo>
                  <a:lnTo>
                    <a:pt x="21" y="1"/>
                  </a:lnTo>
                  <a:lnTo>
                    <a:pt x="14" y="3"/>
                  </a:lnTo>
                  <a:lnTo>
                    <a:pt x="9" y="8"/>
                  </a:lnTo>
                  <a:lnTo>
                    <a:pt x="4" y="12"/>
                  </a:lnTo>
                  <a:lnTo>
                    <a:pt x="1" y="18"/>
                  </a:lnTo>
                  <a:lnTo>
                    <a:pt x="0" y="26"/>
                  </a:lnTo>
                  <a:lnTo>
                    <a:pt x="1" y="35"/>
                  </a:lnTo>
                  <a:close/>
                </a:path>
              </a:pathLst>
            </a:custGeom>
            <a:solidFill>
              <a:srgbClr val="CCCCC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915" name="Freeform 36"/>
            <p:cNvSpPr>
              <a:spLocks/>
            </p:cNvSpPr>
            <p:nvPr/>
          </p:nvSpPr>
          <p:spPr bwMode="auto">
            <a:xfrm>
              <a:off x="1110" y="2501"/>
              <a:ext cx="69" cy="5"/>
            </a:xfrm>
            <a:custGeom>
              <a:avLst/>
              <a:gdLst>
                <a:gd name="T0" fmla="*/ 4 w 277"/>
                <a:gd name="T1" fmla="*/ 0 h 21"/>
                <a:gd name="T2" fmla="*/ 4 w 277"/>
                <a:gd name="T3" fmla="*/ 0 h 21"/>
                <a:gd name="T4" fmla="*/ 0 w 277"/>
                <a:gd name="T5" fmla="*/ 0 h 21"/>
                <a:gd name="T6" fmla="*/ 0 w 277"/>
                <a:gd name="T7" fmla="*/ 0 h 21"/>
                <a:gd name="T8" fmla="*/ 4 w 277"/>
                <a:gd name="T9" fmla="*/ 0 h 21"/>
                <a:gd name="T10" fmla="*/ 0 60000 65536"/>
                <a:gd name="T11" fmla="*/ 0 60000 65536"/>
                <a:gd name="T12" fmla="*/ 0 60000 65536"/>
                <a:gd name="T13" fmla="*/ 0 60000 65536"/>
                <a:gd name="T14" fmla="*/ 0 60000 65536"/>
                <a:gd name="T15" fmla="*/ 0 w 277"/>
                <a:gd name="T16" fmla="*/ 0 h 21"/>
                <a:gd name="T17" fmla="*/ 277 w 277"/>
                <a:gd name="T18" fmla="*/ 21 h 21"/>
              </a:gdLst>
              <a:ahLst/>
              <a:cxnLst>
                <a:cxn ang="T10">
                  <a:pos x="T0" y="T1"/>
                </a:cxn>
                <a:cxn ang="T11">
                  <a:pos x="T2" y="T3"/>
                </a:cxn>
                <a:cxn ang="T12">
                  <a:pos x="T4" y="T5"/>
                </a:cxn>
                <a:cxn ang="T13">
                  <a:pos x="T6" y="T7"/>
                </a:cxn>
                <a:cxn ang="T14">
                  <a:pos x="T8" y="T9"/>
                </a:cxn>
              </a:cxnLst>
              <a:rect l="T15" t="T16" r="T17" b="T18"/>
              <a:pathLst>
                <a:path w="277" h="21">
                  <a:moveTo>
                    <a:pt x="277" y="15"/>
                  </a:moveTo>
                  <a:lnTo>
                    <a:pt x="277" y="0"/>
                  </a:lnTo>
                  <a:lnTo>
                    <a:pt x="0" y="0"/>
                  </a:lnTo>
                  <a:lnTo>
                    <a:pt x="0" y="21"/>
                  </a:lnTo>
                  <a:lnTo>
                    <a:pt x="277" y="15"/>
                  </a:lnTo>
                  <a:close/>
                </a:path>
              </a:pathLst>
            </a:custGeom>
            <a:solidFill>
              <a:srgbClr val="CCCCC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916" name="Rectangle 37"/>
            <p:cNvSpPr>
              <a:spLocks noChangeArrowheads="1"/>
            </p:cNvSpPr>
            <p:nvPr/>
          </p:nvSpPr>
          <p:spPr bwMode="auto">
            <a:xfrm>
              <a:off x="1110" y="2445"/>
              <a:ext cx="69" cy="4"/>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917" name="Rectangle 38"/>
            <p:cNvSpPr>
              <a:spLocks noChangeArrowheads="1"/>
            </p:cNvSpPr>
            <p:nvPr/>
          </p:nvSpPr>
          <p:spPr bwMode="auto">
            <a:xfrm>
              <a:off x="1110" y="2487"/>
              <a:ext cx="69" cy="5"/>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918" name="Rectangle 39"/>
            <p:cNvSpPr>
              <a:spLocks noChangeArrowheads="1"/>
            </p:cNvSpPr>
            <p:nvPr/>
          </p:nvSpPr>
          <p:spPr bwMode="auto">
            <a:xfrm>
              <a:off x="1110" y="2458"/>
              <a:ext cx="69" cy="5"/>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919" name="Rectangle 40"/>
            <p:cNvSpPr>
              <a:spLocks noChangeArrowheads="1"/>
            </p:cNvSpPr>
            <p:nvPr/>
          </p:nvSpPr>
          <p:spPr bwMode="auto">
            <a:xfrm>
              <a:off x="1110" y="2472"/>
              <a:ext cx="69" cy="6"/>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920" name="Rectangle 41"/>
            <p:cNvSpPr>
              <a:spLocks noChangeArrowheads="1"/>
            </p:cNvSpPr>
            <p:nvPr/>
          </p:nvSpPr>
          <p:spPr bwMode="auto">
            <a:xfrm>
              <a:off x="1141" y="2105"/>
              <a:ext cx="86" cy="30"/>
            </a:xfrm>
            <a:prstGeom prst="rect">
              <a:avLst/>
            </a:prstGeom>
            <a:solidFill>
              <a:srgbClr val="FFFFFF"/>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921" name="Rectangle 42"/>
            <p:cNvSpPr>
              <a:spLocks noChangeArrowheads="1"/>
            </p:cNvSpPr>
            <p:nvPr/>
          </p:nvSpPr>
          <p:spPr bwMode="auto">
            <a:xfrm>
              <a:off x="1145" y="2109"/>
              <a:ext cx="78" cy="22"/>
            </a:xfrm>
            <a:prstGeom prst="rect">
              <a:avLst/>
            </a:prstGeom>
            <a:noFill/>
            <a:ln w="14288">
              <a:solidFill>
                <a:srgbClr val="666666"/>
              </a:solidFill>
              <a:miter lim="800000"/>
              <a:headEnd/>
              <a:tailEnd/>
            </a:ln>
          </p:spPr>
          <p:txBody>
            <a:bodyPr/>
            <a:lstStyle/>
            <a:p>
              <a:endParaRPr lang="zh-TW" altLang="en-US" sz="1200">
                <a:latin typeface="微軟正黑體" pitchFamily="34" charset="-120"/>
                <a:ea typeface="微軟正黑體" pitchFamily="34" charset="-120"/>
              </a:endParaRPr>
            </a:p>
          </p:txBody>
        </p:sp>
        <p:sp>
          <p:nvSpPr>
            <p:cNvPr id="74922" name="Rectangle 43"/>
            <p:cNvSpPr>
              <a:spLocks noChangeArrowheads="1"/>
            </p:cNvSpPr>
            <p:nvPr/>
          </p:nvSpPr>
          <p:spPr bwMode="auto">
            <a:xfrm>
              <a:off x="1120" y="2169"/>
              <a:ext cx="107" cy="30"/>
            </a:xfrm>
            <a:prstGeom prst="rect">
              <a:avLst/>
            </a:prstGeom>
            <a:solidFill>
              <a:srgbClr val="FFFFFF"/>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923" name="Rectangle 44"/>
            <p:cNvSpPr>
              <a:spLocks noChangeArrowheads="1"/>
            </p:cNvSpPr>
            <p:nvPr/>
          </p:nvSpPr>
          <p:spPr bwMode="auto">
            <a:xfrm>
              <a:off x="1124" y="2173"/>
              <a:ext cx="99" cy="22"/>
            </a:xfrm>
            <a:prstGeom prst="rect">
              <a:avLst/>
            </a:prstGeom>
            <a:noFill/>
            <a:ln w="14288">
              <a:solidFill>
                <a:srgbClr val="666666"/>
              </a:solidFill>
              <a:miter lim="800000"/>
              <a:headEnd/>
              <a:tailEnd/>
            </a:ln>
          </p:spPr>
          <p:txBody>
            <a:bodyPr/>
            <a:lstStyle/>
            <a:p>
              <a:endParaRPr lang="zh-TW" altLang="en-US" sz="1200">
                <a:latin typeface="微軟正黑體" pitchFamily="34" charset="-120"/>
                <a:ea typeface="微軟正黑體" pitchFamily="34" charset="-120"/>
              </a:endParaRPr>
            </a:p>
          </p:txBody>
        </p:sp>
      </p:grpSp>
      <p:sp>
        <p:nvSpPr>
          <p:cNvPr id="9238" name="Rectangle 45"/>
          <p:cNvSpPr>
            <a:spLocks noChangeArrowheads="1"/>
          </p:cNvSpPr>
          <p:nvPr/>
        </p:nvSpPr>
        <p:spPr bwMode="auto">
          <a:xfrm>
            <a:off x="487363" y="4005263"/>
            <a:ext cx="1578381" cy="184666"/>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Microsoft Windows </a:t>
            </a:r>
            <a:r>
              <a:rPr lang="en-US" altLang="zh-TW" sz="1200" i="1" dirty="0" smtClean="0">
                <a:latin typeface="微軟正黑體" pitchFamily="34" charset="-120"/>
                <a:ea typeface="微軟正黑體" pitchFamily="34" charset="-120"/>
              </a:rPr>
              <a:t>7</a:t>
            </a:r>
            <a:endParaRPr lang="en-US" altLang="zh-TW" sz="1200" dirty="0">
              <a:latin typeface="微軟正黑體" pitchFamily="34" charset="-120"/>
              <a:ea typeface="微軟正黑體" pitchFamily="34" charset="-120"/>
            </a:endParaRPr>
          </a:p>
        </p:txBody>
      </p:sp>
      <p:grpSp>
        <p:nvGrpSpPr>
          <p:cNvPr id="6" name="群組 185"/>
          <p:cNvGrpSpPr>
            <a:grpSpLocks/>
          </p:cNvGrpSpPr>
          <p:nvPr/>
        </p:nvGrpSpPr>
        <p:grpSpPr bwMode="auto">
          <a:xfrm>
            <a:off x="909638" y="1760538"/>
            <a:ext cx="1120775" cy="941387"/>
            <a:chOff x="909638" y="1760538"/>
            <a:chExt cx="1120775" cy="941387"/>
          </a:xfrm>
        </p:grpSpPr>
        <p:sp>
          <p:nvSpPr>
            <p:cNvPr id="74879" name="Rectangle 47"/>
            <p:cNvSpPr>
              <a:spLocks noChangeArrowheads="1"/>
            </p:cNvSpPr>
            <p:nvPr/>
          </p:nvSpPr>
          <p:spPr bwMode="auto">
            <a:xfrm>
              <a:off x="909638" y="1760538"/>
              <a:ext cx="1025922" cy="246221"/>
            </a:xfrm>
            <a:prstGeom prst="rect">
              <a:avLst/>
            </a:prstGeom>
            <a:noFill/>
            <a:ln w="9525">
              <a:noFill/>
              <a:miter lim="800000"/>
              <a:headEnd/>
              <a:tailEnd/>
            </a:ln>
          </p:spPr>
          <p:txBody>
            <a:bodyPr wrap="none" lIns="0" tIns="0" rIns="0" bIns="0">
              <a:spAutoFit/>
            </a:bodyPr>
            <a:lstStyle/>
            <a:p>
              <a:r>
                <a:rPr lang="zh-TW" altLang="en-US" sz="1600">
                  <a:latin typeface="微軟正黑體" pitchFamily="34" charset="-120"/>
                  <a:ea typeface="微軟正黑體" pitchFamily="34" charset="-120"/>
                </a:rPr>
                <a:t>用戶端授權</a:t>
              </a:r>
              <a:endParaRPr lang="en-US" altLang="zh-TW" sz="1600">
                <a:latin typeface="微軟正黑體" pitchFamily="34" charset="-120"/>
                <a:ea typeface="微軟正黑體" pitchFamily="34" charset="-120"/>
              </a:endParaRPr>
            </a:p>
          </p:txBody>
        </p:sp>
        <p:sp>
          <p:nvSpPr>
            <p:cNvPr id="74880" name="Freeform 48"/>
            <p:cNvSpPr>
              <a:spLocks/>
            </p:cNvSpPr>
            <p:nvPr/>
          </p:nvSpPr>
          <p:spPr bwMode="auto">
            <a:xfrm>
              <a:off x="1065213" y="2041525"/>
              <a:ext cx="695325" cy="531813"/>
            </a:xfrm>
            <a:custGeom>
              <a:avLst/>
              <a:gdLst>
                <a:gd name="T0" fmla="*/ 2147483647 w 1753"/>
                <a:gd name="T1" fmla="*/ 1244706288 h 1342"/>
                <a:gd name="T2" fmla="*/ 2147483647 w 1753"/>
                <a:gd name="T3" fmla="*/ 622353144 h 1342"/>
                <a:gd name="T4" fmla="*/ 2147483647 w 1753"/>
                <a:gd name="T5" fmla="*/ 248909892 h 1342"/>
                <a:gd name="T6" fmla="*/ 2147483647 w 1753"/>
                <a:gd name="T7" fmla="*/ 0 h 1342"/>
                <a:gd name="T8" fmla="*/ 2147483647 w 1753"/>
                <a:gd name="T9" fmla="*/ 124533410 h 1342"/>
                <a:gd name="T10" fmla="*/ 2147483647 w 1753"/>
                <a:gd name="T11" fmla="*/ 124533410 h 1342"/>
                <a:gd name="T12" fmla="*/ 2147483647 w 1753"/>
                <a:gd name="T13" fmla="*/ 0 h 1342"/>
                <a:gd name="T14" fmla="*/ 2147483647 w 1753"/>
                <a:gd name="T15" fmla="*/ 248909892 h 1342"/>
                <a:gd name="T16" fmla="*/ 2059293462 w 1753"/>
                <a:gd name="T17" fmla="*/ 622353144 h 1342"/>
                <a:gd name="T18" fmla="*/ 1435322942 w 1753"/>
                <a:gd name="T19" fmla="*/ 1244706288 h 1342"/>
                <a:gd name="T20" fmla="*/ 748891590 w 1753"/>
                <a:gd name="T21" fmla="*/ 1929248045 h 1342"/>
                <a:gd name="T22" fmla="*/ 311985557 w 1753"/>
                <a:gd name="T23" fmla="*/ 2147483647 h 1342"/>
                <a:gd name="T24" fmla="*/ 124762660 w 1753"/>
                <a:gd name="T25" fmla="*/ 2147483647 h 1342"/>
                <a:gd name="T26" fmla="*/ 0 w 1753"/>
                <a:gd name="T27" fmla="*/ 2147483647 h 1342"/>
                <a:gd name="T28" fmla="*/ 0 w 1753"/>
                <a:gd name="T29" fmla="*/ 2147483647 h 1342"/>
                <a:gd name="T30" fmla="*/ 124762660 w 1753"/>
                <a:gd name="T31" fmla="*/ 2147483647 h 1342"/>
                <a:gd name="T32" fmla="*/ 311985557 w 1753"/>
                <a:gd name="T33" fmla="*/ 2147483647 h 1342"/>
                <a:gd name="T34" fmla="*/ 748891590 w 1753"/>
                <a:gd name="T35" fmla="*/ 2147483647 h 1342"/>
                <a:gd name="T36" fmla="*/ 1435322942 w 1753"/>
                <a:gd name="T37" fmla="*/ 2147483647 h 1342"/>
                <a:gd name="T38" fmla="*/ 2059293462 w 1753"/>
                <a:gd name="T39" fmla="*/ 2147483647 h 1342"/>
                <a:gd name="T40" fmla="*/ 2147483647 w 1753"/>
                <a:gd name="T41" fmla="*/ 2147483647 h 1342"/>
                <a:gd name="T42" fmla="*/ 2147483647 w 1753"/>
                <a:gd name="T43" fmla="*/ 2147483647 h 1342"/>
                <a:gd name="T44" fmla="*/ 2147483647 w 1753"/>
                <a:gd name="T45" fmla="*/ 2147483647 h 1342"/>
                <a:gd name="T46" fmla="*/ 2147483647 w 1753"/>
                <a:gd name="T47" fmla="*/ 2147483647 h 1342"/>
                <a:gd name="T48" fmla="*/ 2147483647 w 1753"/>
                <a:gd name="T49" fmla="*/ 2147483647 h 1342"/>
                <a:gd name="T50" fmla="*/ 2147483647 w 1753"/>
                <a:gd name="T51" fmla="*/ 2147483647 h 1342"/>
                <a:gd name="T52" fmla="*/ 2147483647 w 1753"/>
                <a:gd name="T53" fmla="*/ 2147483647 h 1342"/>
                <a:gd name="T54" fmla="*/ 2147483647 w 1753"/>
                <a:gd name="T55" fmla="*/ 2147483647 h 1342"/>
                <a:gd name="T56" fmla="*/ 2147483647 w 1753"/>
                <a:gd name="T57" fmla="*/ 2147483647 h 1342"/>
                <a:gd name="T58" fmla="*/ 2147483647 w 1753"/>
                <a:gd name="T59" fmla="*/ 2147483647 h 1342"/>
                <a:gd name="T60" fmla="*/ 2147483647 w 1753"/>
                <a:gd name="T61" fmla="*/ 2147483647 h 1342"/>
                <a:gd name="T62" fmla="*/ 2147483647 w 1753"/>
                <a:gd name="T63" fmla="*/ 2147483647 h 1342"/>
                <a:gd name="T64" fmla="*/ 2147483647 w 1753"/>
                <a:gd name="T65" fmla="*/ 2147483647 h 1342"/>
                <a:gd name="T66" fmla="*/ 2147483647 w 1753"/>
                <a:gd name="T67" fmla="*/ 2147483647 h 1342"/>
                <a:gd name="T68" fmla="*/ 2147483647 w 1753"/>
                <a:gd name="T69" fmla="*/ 2147483647 h 1342"/>
                <a:gd name="T70" fmla="*/ 2147483647 w 1753"/>
                <a:gd name="T71" fmla="*/ 2147483647 h 1342"/>
                <a:gd name="T72" fmla="*/ 2147483647 w 1753"/>
                <a:gd name="T73" fmla="*/ 2147483647 h 1342"/>
                <a:gd name="T74" fmla="*/ 2147483647 w 1753"/>
                <a:gd name="T75" fmla="*/ 2147483647 h 1342"/>
                <a:gd name="T76" fmla="*/ 2147483647 w 1753"/>
                <a:gd name="T77" fmla="*/ 2147483647 h 1342"/>
                <a:gd name="T78" fmla="*/ 2147483647 w 1753"/>
                <a:gd name="T79" fmla="*/ 2147483647 h 1342"/>
                <a:gd name="T80" fmla="*/ 2147483647 w 1753"/>
                <a:gd name="T81" fmla="*/ 2147483647 h 1342"/>
                <a:gd name="T82" fmla="*/ 2147483647 w 1753"/>
                <a:gd name="T83" fmla="*/ 2147483647 h 1342"/>
                <a:gd name="T84" fmla="*/ 2147483647 w 1753"/>
                <a:gd name="T85" fmla="*/ 2147483647 h 1342"/>
                <a:gd name="T86" fmla="*/ 2147483647 w 1753"/>
                <a:gd name="T87" fmla="*/ 2147483647 h 1342"/>
                <a:gd name="T88" fmla="*/ 2147483647 w 1753"/>
                <a:gd name="T89" fmla="*/ 2147483647 h 1342"/>
                <a:gd name="T90" fmla="*/ 2147483647 w 1753"/>
                <a:gd name="T91" fmla="*/ 2147483647 h 1342"/>
                <a:gd name="T92" fmla="*/ 2147483647 w 1753"/>
                <a:gd name="T93" fmla="*/ 2147483647 h 1342"/>
                <a:gd name="T94" fmla="*/ 2147483647 w 1753"/>
                <a:gd name="T95" fmla="*/ 2147483647 h 1342"/>
                <a:gd name="T96" fmla="*/ 2147483647 w 1753"/>
                <a:gd name="T97" fmla="*/ 2147483647 h 1342"/>
                <a:gd name="T98" fmla="*/ 2147483647 w 1753"/>
                <a:gd name="T99" fmla="*/ 1929248045 h 1342"/>
                <a:gd name="T100" fmla="*/ 2147483647 w 1753"/>
                <a:gd name="T101" fmla="*/ 1244706288 h 134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753"/>
                <a:gd name="T154" fmla="*/ 0 h 1342"/>
                <a:gd name="T155" fmla="*/ 1753 w 1753"/>
                <a:gd name="T156" fmla="*/ 1342 h 134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753" h="1342">
                  <a:moveTo>
                    <a:pt x="1729" y="20"/>
                  </a:moveTo>
                  <a:lnTo>
                    <a:pt x="1717" y="10"/>
                  </a:lnTo>
                  <a:lnTo>
                    <a:pt x="1705" y="4"/>
                  </a:lnTo>
                  <a:lnTo>
                    <a:pt x="1692" y="0"/>
                  </a:lnTo>
                  <a:lnTo>
                    <a:pt x="1678" y="2"/>
                  </a:lnTo>
                  <a:lnTo>
                    <a:pt x="74" y="2"/>
                  </a:lnTo>
                  <a:lnTo>
                    <a:pt x="59" y="0"/>
                  </a:lnTo>
                  <a:lnTo>
                    <a:pt x="45" y="4"/>
                  </a:lnTo>
                  <a:lnTo>
                    <a:pt x="33" y="10"/>
                  </a:lnTo>
                  <a:lnTo>
                    <a:pt x="23" y="20"/>
                  </a:lnTo>
                  <a:lnTo>
                    <a:pt x="12" y="31"/>
                  </a:lnTo>
                  <a:lnTo>
                    <a:pt x="5" y="45"/>
                  </a:lnTo>
                  <a:lnTo>
                    <a:pt x="2" y="59"/>
                  </a:lnTo>
                  <a:lnTo>
                    <a:pt x="0" y="74"/>
                  </a:lnTo>
                  <a:lnTo>
                    <a:pt x="0" y="1194"/>
                  </a:lnTo>
                  <a:lnTo>
                    <a:pt x="2" y="1207"/>
                  </a:lnTo>
                  <a:lnTo>
                    <a:pt x="5" y="1220"/>
                  </a:lnTo>
                  <a:lnTo>
                    <a:pt x="12" y="1231"/>
                  </a:lnTo>
                  <a:lnTo>
                    <a:pt x="23" y="1244"/>
                  </a:lnTo>
                  <a:lnTo>
                    <a:pt x="33" y="1252"/>
                  </a:lnTo>
                  <a:lnTo>
                    <a:pt x="45" y="1259"/>
                  </a:lnTo>
                  <a:lnTo>
                    <a:pt x="59" y="1262"/>
                  </a:lnTo>
                  <a:lnTo>
                    <a:pt x="74" y="1266"/>
                  </a:lnTo>
                  <a:lnTo>
                    <a:pt x="149" y="1266"/>
                  </a:lnTo>
                  <a:lnTo>
                    <a:pt x="149" y="1342"/>
                  </a:lnTo>
                  <a:lnTo>
                    <a:pt x="367" y="1342"/>
                  </a:lnTo>
                  <a:lnTo>
                    <a:pt x="1410" y="1342"/>
                  </a:lnTo>
                  <a:lnTo>
                    <a:pt x="1631" y="1342"/>
                  </a:lnTo>
                  <a:lnTo>
                    <a:pt x="1631" y="1266"/>
                  </a:lnTo>
                  <a:lnTo>
                    <a:pt x="1678" y="1266"/>
                  </a:lnTo>
                  <a:lnTo>
                    <a:pt x="1684" y="1264"/>
                  </a:lnTo>
                  <a:lnTo>
                    <a:pt x="1692" y="1262"/>
                  </a:lnTo>
                  <a:lnTo>
                    <a:pt x="1698" y="1260"/>
                  </a:lnTo>
                  <a:lnTo>
                    <a:pt x="1705" y="1259"/>
                  </a:lnTo>
                  <a:lnTo>
                    <a:pt x="1710" y="1255"/>
                  </a:lnTo>
                  <a:lnTo>
                    <a:pt x="1717" y="1252"/>
                  </a:lnTo>
                  <a:lnTo>
                    <a:pt x="1729" y="1244"/>
                  </a:lnTo>
                  <a:lnTo>
                    <a:pt x="1738" y="1231"/>
                  </a:lnTo>
                  <a:lnTo>
                    <a:pt x="1738" y="1229"/>
                  </a:lnTo>
                  <a:lnTo>
                    <a:pt x="1738" y="1228"/>
                  </a:lnTo>
                  <a:lnTo>
                    <a:pt x="1739" y="1228"/>
                  </a:lnTo>
                  <a:lnTo>
                    <a:pt x="1741" y="1225"/>
                  </a:lnTo>
                  <a:lnTo>
                    <a:pt x="1746" y="1220"/>
                  </a:lnTo>
                  <a:lnTo>
                    <a:pt x="1748" y="1213"/>
                  </a:lnTo>
                  <a:lnTo>
                    <a:pt x="1750" y="1207"/>
                  </a:lnTo>
                  <a:lnTo>
                    <a:pt x="1753" y="1194"/>
                  </a:lnTo>
                  <a:lnTo>
                    <a:pt x="1753" y="74"/>
                  </a:lnTo>
                  <a:lnTo>
                    <a:pt x="1750" y="59"/>
                  </a:lnTo>
                  <a:lnTo>
                    <a:pt x="1746" y="45"/>
                  </a:lnTo>
                  <a:lnTo>
                    <a:pt x="1738" y="31"/>
                  </a:lnTo>
                  <a:lnTo>
                    <a:pt x="1729" y="20"/>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81" name="Freeform 49"/>
            <p:cNvSpPr>
              <a:spLocks/>
            </p:cNvSpPr>
            <p:nvPr/>
          </p:nvSpPr>
          <p:spPr bwMode="auto">
            <a:xfrm>
              <a:off x="1209675" y="2573338"/>
              <a:ext cx="414338" cy="52387"/>
            </a:xfrm>
            <a:custGeom>
              <a:avLst/>
              <a:gdLst>
                <a:gd name="T0" fmla="*/ 2147483647 w 1043"/>
                <a:gd name="T1" fmla="*/ 2147483647 h 129"/>
                <a:gd name="T2" fmla="*/ 2147483647 w 1043"/>
                <a:gd name="T3" fmla="*/ 2147483647 h 129"/>
                <a:gd name="T4" fmla="*/ 2147483647 w 1043"/>
                <a:gd name="T5" fmla="*/ 2147483647 h 129"/>
                <a:gd name="T6" fmla="*/ 2147483647 w 1043"/>
                <a:gd name="T7" fmla="*/ 2147483647 h 129"/>
                <a:gd name="T8" fmla="*/ 2147483647 w 1043"/>
                <a:gd name="T9" fmla="*/ 2147483647 h 129"/>
                <a:gd name="T10" fmla="*/ 2147483647 w 1043"/>
                <a:gd name="T11" fmla="*/ 2147483647 h 129"/>
                <a:gd name="T12" fmla="*/ 2147483647 w 1043"/>
                <a:gd name="T13" fmla="*/ 2147483647 h 129"/>
                <a:gd name="T14" fmla="*/ 2147483647 w 1043"/>
                <a:gd name="T15" fmla="*/ 2147483647 h 129"/>
                <a:gd name="T16" fmla="*/ 2147483647 w 1043"/>
                <a:gd name="T17" fmla="*/ 2147483647 h 129"/>
                <a:gd name="T18" fmla="*/ 2147483647 w 1043"/>
                <a:gd name="T19" fmla="*/ 2147483647 h 129"/>
                <a:gd name="T20" fmla="*/ 2147483647 w 1043"/>
                <a:gd name="T21" fmla="*/ 2147483647 h 129"/>
                <a:gd name="T22" fmla="*/ 2147483647 w 1043"/>
                <a:gd name="T23" fmla="*/ 2147483647 h 129"/>
                <a:gd name="T24" fmla="*/ 2147483647 w 1043"/>
                <a:gd name="T25" fmla="*/ 2147483647 h 129"/>
                <a:gd name="T26" fmla="*/ 2147483647 w 1043"/>
                <a:gd name="T27" fmla="*/ 0 h 129"/>
                <a:gd name="T28" fmla="*/ 0 w 1043"/>
                <a:gd name="T29" fmla="*/ 0 h 129"/>
                <a:gd name="T30" fmla="*/ 2147483647 w 1043"/>
                <a:gd name="T31" fmla="*/ 1741366610 h 129"/>
                <a:gd name="T32" fmla="*/ 2147483647 w 1043"/>
                <a:gd name="T33" fmla="*/ 2147483647 h 129"/>
                <a:gd name="T34" fmla="*/ 2147483647 w 1043"/>
                <a:gd name="T35" fmla="*/ 2147483647 h 129"/>
                <a:gd name="T36" fmla="*/ 2147483647 w 1043"/>
                <a:gd name="T37" fmla="*/ 2147483647 h 1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43"/>
                <a:gd name="T58" fmla="*/ 0 h 129"/>
                <a:gd name="T59" fmla="*/ 1043 w 1043"/>
                <a:gd name="T60" fmla="*/ 129 h 1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43" h="129">
                  <a:moveTo>
                    <a:pt x="229" y="89"/>
                  </a:moveTo>
                  <a:lnTo>
                    <a:pt x="283" y="106"/>
                  </a:lnTo>
                  <a:lnTo>
                    <a:pt x="346" y="117"/>
                  </a:lnTo>
                  <a:lnTo>
                    <a:pt x="411" y="125"/>
                  </a:lnTo>
                  <a:lnTo>
                    <a:pt x="475" y="129"/>
                  </a:lnTo>
                  <a:lnTo>
                    <a:pt x="542" y="129"/>
                  </a:lnTo>
                  <a:lnTo>
                    <a:pt x="607" y="124"/>
                  </a:lnTo>
                  <a:lnTo>
                    <a:pt x="674" y="115"/>
                  </a:lnTo>
                  <a:lnTo>
                    <a:pt x="741" y="103"/>
                  </a:lnTo>
                  <a:lnTo>
                    <a:pt x="808" y="86"/>
                  </a:lnTo>
                  <a:lnTo>
                    <a:pt x="816" y="85"/>
                  </a:lnTo>
                  <a:lnTo>
                    <a:pt x="877" y="68"/>
                  </a:lnTo>
                  <a:lnTo>
                    <a:pt x="959" y="36"/>
                  </a:lnTo>
                  <a:lnTo>
                    <a:pt x="1043" y="0"/>
                  </a:lnTo>
                  <a:lnTo>
                    <a:pt x="0" y="0"/>
                  </a:lnTo>
                  <a:lnTo>
                    <a:pt x="56" y="26"/>
                  </a:lnTo>
                  <a:lnTo>
                    <a:pt x="113" y="49"/>
                  </a:lnTo>
                  <a:lnTo>
                    <a:pt x="170" y="70"/>
                  </a:lnTo>
                  <a:lnTo>
                    <a:pt x="229" y="89"/>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82" name="Freeform 50"/>
            <p:cNvSpPr>
              <a:spLocks/>
            </p:cNvSpPr>
            <p:nvPr/>
          </p:nvSpPr>
          <p:spPr bwMode="auto">
            <a:xfrm>
              <a:off x="1176338" y="2608263"/>
              <a:ext cx="482600" cy="93662"/>
            </a:xfrm>
            <a:custGeom>
              <a:avLst/>
              <a:gdLst>
                <a:gd name="T0" fmla="*/ 2147483647 w 1216"/>
                <a:gd name="T1" fmla="*/ 1296151726 h 237"/>
                <a:gd name="T2" fmla="*/ 2147483647 w 1216"/>
                <a:gd name="T3" fmla="*/ 246923497 h 237"/>
                <a:gd name="T4" fmla="*/ 2147483647 w 1216"/>
                <a:gd name="T5" fmla="*/ 2147483647 h 237"/>
                <a:gd name="T6" fmla="*/ 2147483647 w 1216"/>
                <a:gd name="T7" fmla="*/ 2147483647 h 237"/>
                <a:gd name="T8" fmla="*/ 2147483647 w 1216"/>
                <a:gd name="T9" fmla="*/ 2147483647 h 237"/>
                <a:gd name="T10" fmla="*/ 0 w 1216"/>
                <a:gd name="T11" fmla="*/ 2147483647 h 237"/>
                <a:gd name="T12" fmla="*/ 2147483647 w 1216"/>
                <a:gd name="T13" fmla="*/ 2147483647 h 237"/>
                <a:gd name="T14" fmla="*/ 2147483647 w 1216"/>
                <a:gd name="T15" fmla="*/ 2147483647 h 237"/>
                <a:gd name="T16" fmla="*/ 2147483647 w 1216"/>
                <a:gd name="T17" fmla="*/ 2147483647 h 237"/>
                <a:gd name="T18" fmla="*/ 2147483647 w 1216"/>
                <a:gd name="T19" fmla="*/ 2147483647 h 237"/>
                <a:gd name="T20" fmla="*/ 2147483647 w 1216"/>
                <a:gd name="T21" fmla="*/ 2147483647 h 237"/>
                <a:gd name="T22" fmla="*/ 2147483647 w 1216"/>
                <a:gd name="T23" fmla="*/ 2147483647 h 237"/>
                <a:gd name="T24" fmla="*/ 2147483647 w 1216"/>
                <a:gd name="T25" fmla="*/ 2147483647 h 237"/>
                <a:gd name="T26" fmla="*/ 2147483647 w 1216"/>
                <a:gd name="T27" fmla="*/ 2147483647 h 237"/>
                <a:gd name="T28" fmla="*/ 2147483647 w 1216"/>
                <a:gd name="T29" fmla="*/ 2147483647 h 237"/>
                <a:gd name="T30" fmla="*/ 2147483647 w 1216"/>
                <a:gd name="T31" fmla="*/ 2147483647 h 237"/>
                <a:gd name="T32" fmla="*/ 2147483647 w 1216"/>
                <a:gd name="T33" fmla="*/ 2147483647 h 237"/>
                <a:gd name="T34" fmla="*/ 2147483647 w 1216"/>
                <a:gd name="T35" fmla="*/ 2147483647 h 237"/>
                <a:gd name="T36" fmla="*/ 2147483647 w 1216"/>
                <a:gd name="T37" fmla="*/ 2147483647 h 237"/>
                <a:gd name="T38" fmla="*/ 2147483647 w 1216"/>
                <a:gd name="T39" fmla="*/ 2147483647 h 237"/>
                <a:gd name="T40" fmla="*/ 2147483647 w 1216"/>
                <a:gd name="T41" fmla="*/ 2147483647 h 237"/>
                <a:gd name="T42" fmla="*/ 2147483647 w 1216"/>
                <a:gd name="T43" fmla="*/ 2147483647 h 237"/>
                <a:gd name="T44" fmla="*/ 2147483647 w 1216"/>
                <a:gd name="T45" fmla="*/ 2147483647 h 237"/>
                <a:gd name="T46" fmla="*/ 2147483647 w 1216"/>
                <a:gd name="T47" fmla="*/ 2147483647 h 237"/>
                <a:gd name="T48" fmla="*/ 2147483647 w 1216"/>
                <a:gd name="T49" fmla="*/ 2147483647 h 237"/>
                <a:gd name="T50" fmla="*/ 2147483647 w 1216"/>
                <a:gd name="T51" fmla="*/ 2147483647 h 237"/>
                <a:gd name="T52" fmla="*/ 2147483647 w 1216"/>
                <a:gd name="T53" fmla="*/ 2147483647 h 237"/>
                <a:gd name="T54" fmla="*/ 2147483647 w 1216"/>
                <a:gd name="T55" fmla="*/ 1172768473 h 237"/>
                <a:gd name="T56" fmla="*/ 2147483647 w 1216"/>
                <a:gd name="T57" fmla="*/ 0 h 237"/>
                <a:gd name="T58" fmla="*/ 2147483647 w 1216"/>
                <a:gd name="T59" fmla="*/ 61691651 h 237"/>
                <a:gd name="T60" fmla="*/ 2147483647 w 1216"/>
                <a:gd name="T61" fmla="*/ 1111076452 h 237"/>
                <a:gd name="T62" fmla="*/ 2147483647 w 1216"/>
                <a:gd name="T63" fmla="*/ 1851690940 h 237"/>
                <a:gd name="T64" fmla="*/ 2147483647 w 1216"/>
                <a:gd name="T65" fmla="*/ 2147483647 h 237"/>
                <a:gd name="T66" fmla="*/ 2147483647 w 1216"/>
                <a:gd name="T67" fmla="*/ 2147483647 h 237"/>
                <a:gd name="T68" fmla="*/ 2147483647 w 1216"/>
                <a:gd name="T69" fmla="*/ 2147483647 h 237"/>
                <a:gd name="T70" fmla="*/ 2147483647 w 1216"/>
                <a:gd name="T71" fmla="*/ 2147483647 h 237"/>
                <a:gd name="T72" fmla="*/ 2147483647 w 1216"/>
                <a:gd name="T73" fmla="*/ 1975073402 h 237"/>
                <a:gd name="T74" fmla="*/ 2147483647 w 1216"/>
                <a:gd name="T75" fmla="*/ 1296151726 h 2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216"/>
                <a:gd name="T115" fmla="*/ 0 h 237"/>
                <a:gd name="T116" fmla="*/ 1216 w 1216"/>
                <a:gd name="T117" fmla="*/ 237 h 23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216" h="237">
                  <a:moveTo>
                    <a:pt x="368" y="21"/>
                  </a:moveTo>
                  <a:lnTo>
                    <a:pt x="314" y="4"/>
                  </a:lnTo>
                  <a:lnTo>
                    <a:pt x="231" y="40"/>
                  </a:lnTo>
                  <a:lnTo>
                    <a:pt x="150" y="82"/>
                  </a:lnTo>
                  <a:lnTo>
                    <a:pt x="73" y="128"/>
                  </a:lnTo>
                  <a:lnTo>
                    <a:pt x="0" y="180"/>
                  </a:lnTo>
                  <a:lnTo>
                    <a:pt x="74" y="192"/>
                  </a:lnTo>
                  <a:lnTo>
                    <a:pt x="149" y="203"/>
                  </a:lnTo>
                  <a:lnTo>
                    <a:pt x="223" y="213"/>
                  </a:lnTo>
                  <a:lnTo>
                    <a:pt x="299" y="222"/>
                  </a:lnTo>
                  <a:lnTo>
                    <a:pt x="373" y="228"/>
                  </a:lnTo>
                  <a:lnTo>
                    <a:pt x="449" y="233"/>
                  </a:lnTo>
                  <a:lnTo>
                    <a:pt x="524" y="236"/>
                  </a:lnTo>
                  <a:lnTo>
                    <a:pt x="601" y="237"/>
                  </a:lnTo>
                  <a:lnTo>
                    <a:pt x="677" y="236"/>
                  </a:lnTo>
                  <a:lnTo>
                    <a:pt x="754" y="233"/>
                  </a:lnTo>
                  <a:lnTo>
                    <a:pt x="831" y="228"/>
                  </a:lnTo>
                  <a:lnTo>
                    <a:pt x="908" y="222"/>
                  </a:lnTo>
                  <a:lnTo>
                    <a:pt x="984" y="213"/>
                  </a:lnTo>
                  <a:lnTo>
                    <a:pt x="1061" y="203"/>
                  </a:lnTo>
                  <a:lnTo>
                    <a:pt x="1138" y="192"/>
                  </a:lnTo>
                  <a:lnTo>
                    <a:pt x="1216" y="180"/>
                  </a:lnTo>
                  <a:lnTo>
                    <a:pt x="1180" y="153"/>
                  </a:lnTo>
                  <a:lnTo>
                    <a:pt x="1144" y="128"/>
                  </a:lnTo>
                  <a:lnTo>
                    <a:pt x="1107" y="104"/>
                  </a:lnTo>
                  <a:lnTo>
                    <a:pt x="1069" y="82"/>
                  </a:lnTo>
                  <a:lnTo>
                    <a:pt x="987" y="39"/>
                  </a:lnTo>
                  <a:lnTo>
                    <a:pt x="945" y="19"/>
                  </a:lnTo>
                  <a:lnTo>
                    <a:pt x="901" y="0"/>
                  </a:lnTo>
                  <a:lnTo>
                    <a:pt x="893" y="1"/>
                  </a:lnTo>
                  <a:lnTo>
                    <a:pt x="826" y="18"/>
                  </a:lnTo>
                  <a:lnTo>
                    <a:pt x="759" y="30"/>
                  </a:lnTo>
                  <a:lnTo>
                    <a:pt x="692" y="39"/>
                  </a:lnTo>
                  <a:lnTo>
                    <a:pt x="627" y="44"/>
                  </a:lnTo>
                  <a:lnTo>
                    <a:pt x="560" y="44"/>
                  </a:lnTo>
                  <a:lnTo>
                    <a:pt x="496" y="40"/>
                  </a:lnTo>
                  <a:lnTo>
                    <a:pt x="431" y="32"/>
                  </a:lnTo>
                  <a:lnTo>
                    <a:pt x="368" y="21"/>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83" name="Freeform 51"/>
            <p:cNvSpPr>
              <a:spLocks/>
            </p:cNvSpPr>
            <p:nvPr/>
          </p:nvSpPr>
          <p:spPr bwMode="auto">
            <a:xfrm>
              <a:off x="1300163" y="2608263"/>
              <a:ext cx="233362" cy="17462"/>
            </a:xfrm>
            <a:custGeom>
              <a:avLst/>
              <a:gdLst>
                <a:gd name="T0" fmla="*/ 2147483647 w 587"/>
                <a:gd name="T1" fmla="*/ 0 h 44"/>
                <a:gd name="T2" fmla="*/ 2147483647 w 587"/>
                <a:gd name="T3" fmla="*/ 62527853 h 44"/>
                <a:gd name="T4" fmla="*/ 2147483647 w 587"/>
                <a:gd name="T5" fmla="*/ 1125185407 h 44"/>
                <a:gd name="T6" fmla="*/ 2147483647 w 587"/>
                <a:gd name="T7" fmla="*/ 1875203050 h 44"/>
                <a:gd name="T8" fmla="*/ 2147483647 w 587"/>
                <a:gd name="T9" fmla="*/ 2147483647 h 44"/>
                <a:gd name="T10" fmla="*/ 2147483647 w 587"/>
                <a:gd name="T11" fmla="*/ 2147483647 h 44"/>
                <a:gd name="T12" fmla="*/ 2147483647 w 587"/>
                <a:gd name="T13" fmla="*/ 2147483647 h 44"/>
                <a:gd name="T14" fmla="*/ 2147483647 w 587"/>
                <a:gd name="T15" fmla="*/ 2147483647 h 44"/>
                <a:gd name="T16" fmla="*/ 2147483647 w 587"/>
                <a:gd name="T17" fmla="*/ 2000259500 h 44"/>
                <a:gd name="T18" fmla="*/ 2147483647 w 587"/>
                <a:gd name="T19" fmla="*/ 1312611338 h 44"/>
                <a:gd name="T20" fmla="*/ 0 w 587"/>
                <a:gd name="T21" fmla="*/ 249953859 h 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7"/>
                <a:gd name="T34" fmla="*/ 0 h 44"/>
                <a:gd name="T35" fmla="*/ 587 w 587"/>
                <a:gd name="T36" fmla="*/ 44 h 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7" h="44">
                  <a:moveTo>
                    <a:pt x="587" y="0"/>
                  </a:moveTo>
                  <a:lnTo>
                    <a:pt x="579" y="1"/>
                  </a:lnTo>
                  <a:lnTo>
                    <a:pt x="512" y="18"/>
                  </a:lnTo>
                  <a:lnTo>
                    <a:pt x="445" y="30"/>
                  </a:lnTo>
                  <a:lnTo>
                    <a:pt x="378" y="39"/>
                  </a:lnTo>
                  <a:lnTo>
                    <a:pt x="313" y="44"/>
                  </a:lnTo>
                  <a:lnTo>
                    <a:pt x="246" y="44"/>
                  </a:lnTo>
                  <a:lnTo>
                    <a:pt x="182" y="40"/>
                  </a:lnTo>
                  <a:lnTo>
                    <a:pt x="117" y="32"/>
                  </a:lnTo>
                  <a:lnTo>
                    <a:pt x="54" y="21"/>
                  </a:lnTo>
                  <a:lnTo>
                    <a:pt x="0" y="4"/>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884" name="Freeform 52"/>
            <p:cNvSpPr>
              <a:spLocks/>
            </p:cNvSpPr>
            <p:nvPr/>
          </p:nvSpPr>
          <p:spPr bwMode="auto">
            <a:xfrm>
              <a:off x="1533525" y="2573338"/>
              <a:ext cx="90488" cy="34925"/>
            </a:xfrm>
            <a:custGeom>
              <a:avLst/>
              <a:gdLst>
                <a:gd name="T0" fmla="*/ 2147483647 w 227"/>
                <a:gd name="T1" fmla="*/ 0 h 85"/>
                <a:gd name="T2" fmla="*/ 2147483647 w 227"/>
                <a:gd name="T3" fmla="*/ 2147483647 h 85"/>
                <a:gd name="T4" fmla="*/ 2147483647 w 227"/>
                <a:gd name="T5" fmla="*/ 2147483647 h 85"/>
                <a:gd name="T6" fmla="*/ 0 w 227"/>
                <a:gd name="T7" fmla="*/ 2147483647 h 85"/>
                <a:gd name="T8" fmla="*/ 0 60000 65536"/>
                <a:gd name="T9" fmla="*/ 0 60000 65536"/>
                <a:gd name="T10" fmla="*/ 0 60000 65536"/>
                <a:gd name="T11" fmla="*/ 0 60000 65536"/>
                <a:gd name="T12" fmla="*/ 0 w 227"/>
                <a:gd name="T13" fmla="*/ 0 h 85"/>
                <a:gd name="T14" fmla="*/ 227 w 227"/>
                <a:gd name="T15" fmla="*/ 85 h 85"/>
              </a:gdLst>
              <a:ahLst/>
              <a:cxnLst>
                <a:cxn ang="T8">
                  <a:pos x="T0" y="T1"/>
                </a:cxn>
                <a:cxn ang="T9">
                  <a:pos x="T2" y="T3"/>
                </a:cxn>
                <a:cxn ang="T10">
                  <a:pos x="T4" y="T5"/>
                </a:cxn>
                <a:cxn ang="T11">
                  <a:pos x="T6" y="T7"/>
                </a:cxn>
              </a:cxnLst>
              <a:rect l="T12" t="T13" r="T14" b="T15"/>
              <a:pathLst>
                <a:path w="227" h="85">
                  <a:moveTo>
                    <a:pt x="227" y="0"/>
                  </a:moveTo>
                  <a:lnTo>
                    <a:pt x="143" y="36"/>
                  </a:lnTo>
                  <a:lnTo>
                    <a:pt x="61" y="68"/>
                  </a:lnTo>
                  <a:lnTo>
                    <a:pt x="0" y="85"/>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885" name="Freeform 53"/>
            <p:cNvSpPr>
              <a:spLocks/>
            </p:cNvSpPr>
            <p:nvPr/>
          </p:nvSpPr>
          <p:spPr bwMode="auto">
            <a:xfrm>
              <a:off x="1176338" y="2608263"/>
              <a:ext cx="482600" cy="93662"/>
            </a:xfrm>
            <a:custGeom>
              <a:avLst/>
              <a:gdLst>
                <a:gd name="T0" fmla="*/ 2147483647 w 1216"/>
                <a:gd name="T1" fmla="*/ 246923497 h 237"/>
                <a:gd name="T2" fmla="*/ 2147483647 w 1216"/>
                <a:gd name="T3" fmla="*/ 2147483647 h 237"/>
                <a:gd name="T4" fmla="*/ 2147483647 w 1216"/>
                <a:gd name="T5" fmla="*/ 2147483647 h 237"/>
                <a:gd name="T6" fmla="*/ 2147483647 w 1216"/>
                <a:gd name="T7" fmla="*/ 2147483647 h 237"/>
                <a:gd name="T8" fmla="*/ 0 w 1216"/>
                <a:gd name="T9" fmla="*/ 2147483647 h 237"/>
                <a:gd name="T10" fmla="*/ 2147483647 w 1216"/>
                <a:gd name="T11" fmla="*/ 2147483647 h 237"/>
                <a:gd name="T12" fmla="*/ 2147483647 w 1216"/>
                <a:gd name="T13" fmla="*/ 2147483647 h 237"/>
                <a:gd name="T14" fmla="*/ 2147483647 w 1216"/>
                <a:gd name="T15" fmla="*/ 2147483647 h 237"/>
                <a:gd name="T16" fmla="*/ 2147483647 w 1216"/>
                <a:gd name="T17" fmla="*/ 2147483647 h 237"/>
                <a:gd name="T18" fmla="*/ 2147483647 w 1216"/>
                <a:gd name="T19" fmla="*/ 2147483647 h 237"/>
                <a:gd name="T20" fmla="*/ 2147483647 w 1216"/>
                <a:gd name="T21" fmla="*/ 2147483647 h 237"/>
                <a:gd name="T22" fmla="*/ 2147483647 w 1216"/>
                <a:gd name="T23" fmla="*/ 2147483647 h 237"/>
                <a:gd name="T24" fmla="*/ 2147483647 w 1216"/>
                <a:gd name="T25" fmla="*/ 2147483647 h 237"/>
                <a:gd name="T26" fmla="*/ 2147483647 w 1216"/>
                <a:gd name="T27" fmla="*/ 2147483647 h 237"/>
                <a:gd name="T28" fmla="*/ 2147483647 w 1216"/>
                <a:gd name="T29" fmla="*/ 2147483647 h 237"/>
                <a:gd name="T30" fmla="*/ 2147483647 w 1216"/>
                <a:gd name="T31" fmla="*/ 2147483647 h 237"/>
                <a:gd name="T32" fmla="*/ 2147483647 w 1216"/>
                <a:gd name="T33" fmla="*/ 2147483647 h 237"/>
                <a:gd name="T34" fmla="*/ 2147483647 w 1216"/>
                <a:gd name="T35" fmla="*/ 2147483647 h 237"/>
                <a:gd name="T36" fmla="*/ 2147483647 w 1216"/>
                <a:gd name="T37" fmla="*/ 2147483647 h 237"/>
                <a:gd name="T38" fmla="*/ 2147483647 w 1216"/>
                <a:gd name="T39" fmla="*/ 2147483647 h 237"/>
                <a:gd name="T40" fmla="*/ 2147483647 w 1216"/>
                <a:gd name="T41" fmla="*/ 2147483647 h 237"/>
                <a:gd name="T42" fmla="*/ 2147483647 w 1216"/>
                <a:gd name="T43" fmla="*/ 2147483647 h 237"/>
                <a:gd name="T44" fmla="*/ 2147483647 w 1216"/>
                <a:gd name="T45" fmla="*/ 2147483647 h 237"/>
                <a:gd name="T46" fmla="*/ 2147483647 w 1216"/>
                <a:gd name="T47" fmla="*/ 2147483647 h 237"/>
                <a:gd name="T48" fmla="*/ 2147483647 w 1216"/>
                <a:gd name="T49" fmla="*/ 2147483647 h 237"/>
                <a:gd name="T50" fmla="*/ 2147483647 w 1216"/>
                <a:gd name="T51" fmla="*/ 2147483647 h 237"/>
                <a:gd name="T52" fmla="*/ 2147483647 w 1216"/>
                <a:gd name="T53" fmla="*/ 1172768473 h 237"/>
                <a:gd name="T54" fmla="*/ 2147483647 w 1216"/>
                <a:gd name="T55" fmla="*/ 0 h 23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16"/>
                <a:gd name="T85" fmla="*/ 0 h 237"/>
                <a:gd name="T86" fmla="*/ 1216 w 1216"/>
                <a:gd name="T87" fmla="*/ 237 h 23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16" h="237">
                  <a:moveTo>
                    <a:pt x="314" y="4"/>
                  </a:moveTo>
                  <a:lnTo>
                    <a:pt x="231" y="40"/>
                  </a:lnTo>
                  <a:lnTo>
                    <a:pt x="150" y="82"/>
                  </a:lnTo>
                  <a:lnTo>
                    <a:pt x="73" y="128"/>
                  </a:lnTo>
                  <a:lnTo>
                    <a:pt x="0" y="180"/>
                  </a:lnTo>
                  <a:lnTo>
                    <a:pt x="74" y="192"/>
                  </a:lnTo>
                  <a:lnTo>
                    <a:pt x="149" y="203"/>
                  </a:lnTo>
                  <a:lnTo>
                    <a:pt x="223" y="213"/>
                  </a:lnTo>
                  <a:lnTo>
                    <a:pt x="299" y="222"/>
                  </a:lnTo>
                  <a:lnTo>
                    <a:pt x="373" y="228"/>
                  </a:lnTo>
                  <a:lnTo>
                    <a:pt x="449" y="233"/>
                  </a:lnTo>
                  <a:lnTo>
                    <a:pt x="524" y="236"/>
                  </a:lnTo>
                  <a:lnTo>
                    <a:pt x="601" y="237"/>
                  </a:lnTo>
                  <a:lnTo>
                    <a:pt x="677" y="236"/>
                  </a:lnTo>
                  <a:lnTo>
                    <a:pt x="754" y="233"/>
                  </a:lnTo>
                  <a:lnTo>
                    <a:pt x="831" y="228"/>
                  </a:lnTo>
                  <a:lnTo>
                    <a:pt x="908" y="222"/>
                  </a:lnTo>
                  <a:lnTo>
                    <a:pt x="984" y="213"/>
                  </a:lnTo>
                  <a:lnTo>
                    <a:pt x="1061" y="203"/>
                  </a:lnTo>
                  <a:lnTo>
                    <a:pt x="1138" y="192"/>
                  </a:lnTo>
                  <a:lnTo>
                    <a:pt x="1216" y="180"/>
                  </a:lnTo>
                  <a:lnTo>
                    <a:pt x="1180" y="153"/>
                  </a:lnTo>
                  <a:lnTo>
                    <a:pt x="1144" y="128"/>
                  </a:lnTo>
                  <a:lnTo>
                    <a:pt x="1107" y="104"/>
                  </a:lnTo>
                  <a:lnTo>
                    <a:pt x="1069" y="82"/>
                  </a:lnTo>
                  <a:lnTo>
                    <a:pt x="987" y="39"/>
                  </a:lnTo>
                  <a:lnTo>
                    <a:pt x="945" y="19"/>
                  </a:lnTo>
                  <a:lnTo>
                    <a:pt x="901" y="0"/>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886" name="Freeform 54"/>
            <p:cNvSpPr>
              <a:spLocks/>
            </p:cNvSpPr>
            <p:nvPr/>
          </p:nvSpPr>
          <p:spPr bwMode="auto">
            <a:xfrm>
              <a:off x="1209675" y="2573338"/>
              <a:ext cx="90488" cy="36512"/>
            </a:xfrm>
            <a:custGeom>
              <a:avLst/>
              <a:gdLst>
                <a:gd name="T0" fmla="*/ 0 w 229"/>
                <a:gd name="T1" fmla="*/ 0 h 89"/>
                <a:gd name="T2" fmla="*/ 2147483647 w 229"/>
                <a:gd name="T3" fmla="*/ 1795117198 h 89"/>
                <a:gd name="T4" fmla="*/ 2147483647 w 229"/>
                <a:gd name="T5" fmla="*/ 2147483647 h 89"/>
                <a:gd name="T6" fmla="*/ 2147483647 w 229"/>
                <a:gd name="T7" fmla="*/ 2147483647 h 89"/>
                <a:gd name="T8" fmla="*/ 2147483647 w 229"/>
                <a:gd name="T9" fmla="*/ 2147483647 h 89"/>
                <a:gd name="T10" fmla="*/ 0 60000 65536"/>
                <a:gd name="T11" fmla="*/ 0 60000 65536"/>
                <a:gd name="T12" fmla="*/ 0 60000 65536"/>
                <a:gd name="T13" fmla="*/ 0 60000 65536"/>
                <a:gd name="T14" fmla="*/ 0 60000 65536"/>
                <a:gd name="T15" fmla="*/ 0 w 229"/>
                <a:gd name="T16" fmla="*/ 0 h 89"/>
                <a:gd name="T17" fmla="*/ 229 w 229"/>
                <a:gd name="T18" fmla="*/ 89 h 89"/>
              </a:gdLst>
              <a:ahLst/>
              <a:cxnLst>
                <a:cxn ang="T10">
                  <a:pos x="T0" y="T1"/>
                </a:cxn>
                <a:cxn ang="T11">
                  <a:pos x="T2" y="T3"/>
                </a:cxn>
                <a:cxn ang="T12">
                  <a:pos x="T4" y="T5"/>
                </a:cxn>
                <a:cxn ang="T13">
                  <a:pos x="T6" y="T7"/>
                </a:cxn>
                <a:cxn ang="T14">
                  <a:pos x="T8" y="T9"/>
                </a:cxn>
              </a:cxnLst>
              <a:rect l="T15" t="T16" r="T17" b="T18"/>
              <a:pathLst>
                <a:path w="229" h="89">
                  <a:moveTo>
                    <a:pt x="0" y="0"/>
                  </a:moveTo>
                  <a:lnTo>
                    <a:pt x="56" y="26"/>
                  </a:lnTo>
                  <a:lnTo>
                    <a:pt x="113" y="49"/>
                  </a:lnTo>
                  <a:lnTo>
                    <a:pt x="170" y="70"/>
                  </a:lnTo>
                  <a:lnTo>
                    <a:pt x="229" y="89"/>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887" name="Line 55"/>
            <p:cNvSpPr>
              <a:spLocks noChangeShapeType="1"/>
            </p:cNvSpPr>
            <p:nvPr/>
          </p:nvSpPr>
          <p:spPr bwMode="auto">
            <a:xfrm flipH="1">
              <a:off x="1209675" y="2573338"/>
              <a:ext cx="414338" cy="1587"/>
            </a:xfrm>
            <a:prstGeom prst="line">
              <a:avLst/>
            </a:prstGeom>
            <a:noFill/>
            <a:ln w="14288">
              <a:solidFill>
                <a:srgbClr val="666666"/>
              </a:solidFill>
              <a:round/>
              <a:headEnd/>
              <a:tailEnd/>
            </a:ln>
          </p:spPr>
          <p:txBody>
            <a:bodyPr/>
            <a:lstStyle/>
            <a:p>
              <a:endParaRPr lang="zh-TW" altLang="en-US"/>
            </a:p>
          </p:txBody>
        </p:sp>
        <p:sp>
          <p:nvSpPr>
            <p:cNvPr id="74888" name="Freeform 56"/>
            <p:cNvSpPr>
              <a:spLocks/>
            </p:cNvSpPr>
            <p:nvPr/>
          </p:nvSpPr>
          <p:spPr bwMode="auto">
            <a:xfrm>
              <a:off x="1065213" y="2041525"/>
              <a:ext cx="695325" cy="531813"/>
            </a:xfrm>
            <a:custGeom>
              <a:avLst/>
              <a:gdLst>
                <a:gd name="T0" fmla="*/ 2147483647 w 1753"/>
                <a:gd name="T1" fmla="*/ 2147483647 h 1342"/>
                <a:gd name="T2" fmla="*/ 2147483647 w 1753"/>
                <a:gd name="T3" fmla="*/ 2147483647 h 1342"/>
                <a:gd name="T4" fmla="*/ 2147483647 w 1753"/>
                <a:gd name="T5" fmla="*/ 2147483647 h 1342"/>
                <a:gd name="T6" fmla="*/ 2147483647 w 1753"/>
                <a:gd name="T7" fmla="*/ 2147483647 h 1342"/>
                <a:gd name="T8" fmla="*/ 2147483647 w 1753"/>
                <a:gd name="T9" fmla="*/ 2147483647 h 1342"/>
                <a:gd name="T10" fmla="*/ 2147483647 w 1753"/>
                <a:gd name="T11" fmla="*/ 2147483647 h 1342"/>
                <a:gd name="T12" fmla="*/ 2059293462 w 1753"/>
                <a:gd name="T13" fmla="*/ 2147483647 h 1342"/>
                <a:gd name="T14" fmla="*/ 1435322942 w 1753"/>
                <a:gd name="T15" fmla="*/ 2147483647 h 1342"/>
                <a:gd name="T16" fmla="*/ 748891590 w 1753"/>
                <a:gd name="T17" fmla="*/ 2147483647 h 1342"/>
                <a:gd name="T18" fmla="*/ 311985557 w 1753"/>
                <a:gd name="T19" fmla="*/ 2147483647 h 1342"/>
                <a:gd name="T20" fmla="*/ 124762660 w 1753"/>
                <a:gd name="T21" fmla="*/ 2147483647 h 1342"/>
                <a:gd name="T22" fmla="*/ 0 w 1753"/>
                <a:gd name="T23" fmla="*/ 2147483647 h 1342"/>
                <a:gd name="T24" fmla="*/ 0 w 1753"/>
                <a:gd name="T25" fmla="*/ 2147483647 h 1342"/>
                <a:gd name="T26" fmla="*/ 124762660 w 1753"/>
                <a:gd name="T27" fmla="*/ 2147483647 h 1342"/>
                <a:gd name="T28" fmla="*/ 311985557 w 1753"/>
                <a:gd name="T29" fmla="*/ 2147483647 h 1342"/>
                <a:gd name="T30" fmla="*/ 748891590 w 1753"/>
                <a:gd name="T31" fmla="*/ 1929248045 h 1342"/>
                <a:gd name="T32" fmla="*/ 1435322942 w 1753"/>
                <a:gd name="T33" fmla="*/ 1244706288 h 1342"/>
                <a:gd name="T34" fmla="*/ 2059293462 w 1753"/>
                <a:gd name="T35" fmla="*/ 622353144 h 1342"/>
                <a:gd name="T36" fmla="*/ 2147483647 w 1753"/>
                <a:gd name="T37" fmla="*/ 248909892 h 1342"/>
                <a:gd name="T38" fmla="*/ 2147483647 w 1753"/>
                <a:gd name="T39" fmla="*/ 0 h 1342"/>
                <a:gd name="T40" fmla="*/ 2147483647 w 1753"/>
                <a:gd name="T41" fmla="*/ 124533410 h 1342"/>
                <a:gd name="T42" fmla="*/ 2147483647 w 1753"/>
                <a:gd name="T43" fmla="*/ 124533410 h 1342"/>
                <a:gd name="T44" fmla="*/ 2147483647 w 1753"/>
                <a:gd name="T45" fmla="*/ 0 h 1342"/>
                <a:gd name="T46" fmla="*/ 2147483647 w 1753"/>
                <a:gd name="T47" fmla="*/ 248909892 h 1342"/>
                <a:gd name="T48" fmla="*/ 2147483647 w 1753"/>
                <a:gd name="T49" fmla="*/ 622353144 h 1342"/>
                <a:gd name="T50" fmla="*/ 2147483647 w 1753"/>
                <a:gd name="T51" fmla="*/ 1244706288 h 1342"/>
                <a:gd name="T52" fmla="*/ 2147483647 w 1753"/>
                <a:gd name="T53" fmla="*/ 1929248045 h 1342"/>
                <a:gd name="T54" fmla="*/ 2147483647 w 1753"/>
                <a:gd name="T55" fmla="*/ 2147483647 h 1342"/>
                <a:gd name="T56" fmla="*/ 2147483647 w 1753"/>
                <a:gd name="T57" fmla="*/ 2147483647 h 1342"/>
                <a:gd name="T58" fmla="*/ 2147483647 w 1753"/>
                <a:gd name="T59" fmla="*/ 2147483647 h 1342"/>
                <a:gd name="T60" fmla="*/ 2147483647 w 1753"/>
                <a:gd name="T61" fmla="*/ 2147483647 h 1342"/>
                <a:gd name="T62" fmla="*/ 2147483647 w 1753"/>
                <a:gd name="T63" fmla="*/ 2147483647 h 1342"/>
                <a:gd name="T64" fmla="*/ 2147483647 w 1753"/>
                <a:gd name="T65" fmla="*/ 2147483647 h 1342"/>
                <a:gd name="T66" fmla="*/ 2147483647 w 1753"/>
                <a:gd name="T67" fmla="*/ 2147483647 h 1342"/>
                <a:gd name="T68" fmla="*/ 2147483647 w 1753"/>
                <a:gd name="T69" fmla="*/ 2147483647 h 1342"/>
                <a:gd name="T70" fmla="*/ 2147483647 w 1753"/>
                <a:gd name="T71" fmla="*/ 2147483647 h 1342"/>
                <a:gd name="T72" fmla="*/ 2147483647 w 1753"/>
                <a:gd name="T73" fmla="*/ 2147483647 h 1342"/>
                <a:gd name="T74" fmla="*/ 2147483647 w 1753"/>
                <a:gd name="T75" fmla="*/ 2147483647 h 1342"/>
                <a:gd name="T76" fmla="*/ 2147483647 w 1753"/>
                <a:gd name="T77" fmla="*/ 2147483647 h 1342"/>
                <a:gd name="T78" fmla="*/ 2147483647 w 1753"/>
                <a:gd name="T79" fmla="*/ 2147483647 h 1342"/>
                <a:gd name="T80" fmla="*/ 2147483647 w 1753"/>
                <a:gd name="T81" fmla="*/ 2147483647 h 1342"/>
                <a:gd name="T82" fmla="*/ 2147483647 w 1753"/>
                <a:gd name="T83" fmla="*/ 2147483647 h 1342"/>
                <a:gd name="T84" fmla="*/ 2147483647 w 1753"/>
                <a:gd name="T85" fmla="*/ 2147483647 h 1342"/>
                <a:gd name="T86" fmla="*/ 2147483647 w 1753"/>
                <a:gd name="T87" fmla="*/ 2147483647 h 1342"/>
                <a:gd name="T88" fmla="*/ 2147483647 w 1753"/>
                <a:gd name="T89" fmla="*/ 2147483647 h 1342"/>
                <a:gd name="T90" fmla="*/ 2147483647 w 1753"/>
                <a:gd name="T91" fmla="*/ 2147483647 h 1342"/>
                <a:gd name="T92" fmla="*/ 2147483647 w 1753"/>
                <a:gd name="T93" fmla="*/ 2147483647 h 1342"/>
                <a:gd name="T94" fmla="*/ 2147483647 w 1753"/>
                <a:gd name="T95" fmla="*/ 2147483647 h 1342"/>
                <a:gd name="T96" fmla="*/ 2147483647 w 1753"/>
                <a:gd name="T97" fmla="*/ 2147483647 h 1342"/>
                <a:gd name="T98" fmla="*/ 2147483647 w 1753"/>
                <a:gd name="T99" fmla="*/ 2147483647 h 134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53"/>
                <a:gd name="T151" fmla="*/ 0 h 1342"/>
                <a:gd name="T152" fmla="*/ 1753 w 1753"/>
                <a:gd name="T153" fmla="*/ 1342 h 134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53" h="1342">
                  <a:moveTo>
                    <a:pt x="367" y="1342"/>
                  </a:moveTo>
                  <a:lnTo>
                    <a:pt x="149" y="1342"/>
                  </a:lnTo>
                  <a:lnTo>
                    <a:pt x="149" y="1266"/>
                  </a:lnTo>
                  <a:lnTo>
                    <a:pt x="74" y="1266"/>
                  </a:lnTo>
                  <a:lnTo>
                    <a:pt x="59" y="1262"/>
                  </a:lnTo>
                  <a:lnTo>
                    <a:pt x="45" y="1259"/>
                  </a:lnTo>
                  <a:lnTo>
                    <a:pt x="33" y="1252"/>
                  </a:lnTo>
                  <a:lnTo>
                    <a:pt x="23" y="1244"/>
                  </a:lnTo>
                  <a:lnTo>
                    <a:pt x="12" y="1231"/>
                  </a:lnTo>
                  <a:lnTo>
                    <a:pt x="5" y="1220"/>
                  </a:lnTo>
                  <a:lnTo>
                    <a:pt x="2" y="1207"/>
                  </a:lnTo>
                  <a:lnTo>
                    <a:pt x="0" y="1194"/>
                  </a:lnTo>
                  <a:lnTo>
                    <a:pt x="0" y="74"/>
                  </a:lnTo>
                  <a:lnTo>
                    <a:pt x="2" y="59"/>
                  </a:lnTo>
                  <a:lnTo>
                    <a:pt x="5" y="45"/>
                  </a:lnTo>
                  <a:lnTo>
                    <a:pt x="12" y="31"/>
                  </a:lnTo>
                  <a:lnTo>
                    <a:pt x="23" y="20"/>
                  </a:lnTo>
                  <a:lnTo>
                    <a:pt x="33" y="10"/>
                  </a:lnTo>
                  <a:lnTo>
                    <a:pt x="45" y="4"/>
                  </a:lnTo>
                  <a:lnTo>
                    <a:pt x="59" y="0"/>
                  </a:lnTo>
                  <a:lnTo>
                    <a:pt x="74" y="2"/>
                  </a:lnTo>
                  <a:lnTo>
                    <a:pt x="1678" y="2"/>
                  </a:lnTo>
                  <a:lnTo>
                    <a:pt x="1692" y="0"/>
                  </a:lnTo>
                  <a:lnTo>
                    <a:pt x="1705" y="4"/>
                  </a:lnTo>
                  <a:lnTo>
                    <a:pt x="1717" y="10"/>
                  </a:lnTo>
                  <a:lnTo>
                    <a:pt x="1729" y="20"/>
                  </a:lnTo>
                  <a:lnTo>
                    <a:pt x="1738" y="31"/>
                  </a:lnTo>
                  <a:lnTo>
                    <a:pt x="1746" y="45"/>
                  </a:lnTo>
                  <a:lnTo>
                    <a:pt x="1750" y="59"/>
                  </a:lnTo>
                  <a:lnTo>
                    <a:pt x="1753" y="74"/>
                  </a:lnTo>
                  <a:lnTo>
                    <a:pt x="1753" y="1194"/>
                  </a:lnTo>
                  <a:lnTo>
                    <a:pt x="1750" y="1207"/>
                  </a:lnTo>
                  <a:lnTo>
                    <a:pt x="1748" y="1213"/>
                  </a:lnTo>
                  <a:lnTo>
                    <a:pt x="1746" y="1220"/>
                  </a:lnTo>
                  <a:lnTo>
                    <a:pt x="1741" y="1225"/>
                  </a:lnTo>
                  <a:lnTo>
                    <a:pt x="1739" y="1228"/>
                  </a:lnTo>
                  <a:lnTo>
                    <a:pt x="1738" y="1228"/>
                  </a:lnTo>
                  <a:lnTo>
                    <a:pt x="1738" y="1229"/>
                  </a:lnTo>
                  <a:lnTo>
                    <a:pt x="1738" y="1231"/>
                  </a:lnTo>
                  <a:lnTo>
                    <a:pt x="1729" y="1244"/>
                  </a:lnTo>
                  <a:lnTo>
                    <a:pt x="1717" y="1252"/>
                  </a:lnTo>
                  <a:lnTo>
                    <a:pt x="1710" y="1255"/>
                  </a:lnTo>
                  <a:lnTo>
                    <a:pt x="1705" y="1259"/>
                  </a:lnTo>
                  <a:lnTo>
                    <a:pt x="1698" y="1260"/>
                  </a:lnTo>
                  <a:lnTo>
                    <a:pt x="1692" y="1262"/>
                  </a:lnTo>
                  <a:lnTo>
                    <a:pt x="1684" y="1264"/>
                  </a:lnTo>
                  <a:lnTo>
                    <a:pt x="1678" y="1266"/>
                  </a:lnTo>
                  <a:lnTo>
                    <a:pt x="1631" y="1266"/>
                  </a:lnTo>
                  <a:lnTo>
                    <a:pt x="1631" y="1342"/>
                  </a:lnTo>
                  <a:lnTo>
                    <a:pt x="1410" y="1342"/>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889" name="Freeform 57"/>
            <p:cNvSpPr>
              <a:spLocks/>
            </p:cNvSpPr>
            <p:nvPr/>
          </p:nvSpPr>
          <p:spPr bwMode="auto">
            <a:xfrm>
              <a:off x="1135063" y="2105025"/>
              <a:ext cx="554037" cy="376238"/>
            </a:xfrm>
            <a:custGeom>
              <a:avLst/>
              <a:gdLst>
                <a:gd name="T0" fmla="*/ 2147483647 w 1396"/>
                <a:gd name="T1" fmla="*/ 1132388193 h 946"/>
                <a:gd name="T2" fmla="*/ 2147483647 w 1396"/>
                <a:gd name="T3" fmla="*/ 566115349 h 946"/>
                <a:gd name="T4" fmla="*/ 2147483647 w 1396"/>
                <a:gd name="T5" fmla="*/ 251659508 h 946"/>
                <a:gd name="T6" fmla="*/ 2147483647 w 1396"/>
                <a:gd name="T7" fmla="*/ 0 h 946"/>
                <a:gd name="T8" fmla="*/ 2147483647 w 1396"/>
                <a:gd name="T9" fmla="*/ 0 h 946"/>
                <a:gd name="T10" fmla="*/ 2147483647 w 1396"/>
                <a:gd name="T11" fmla="*/ 0 h 946"/>
                <a:gd name="T12" fmla="*/ 2147483647 w 1396"/>
                <a:gd name="T13" fmla="*/ 251659508 h 946"/>
                <a:gd name="T14" fmla="*/ 1625340393 w 1396"/>
                <a:gd name="T15" fmla="*/ 566115349 h 946"/>
                <a:gd name="T16" fmla="*/ 1062716016 w 1396"/>
                <a:gd name="T17" fmla="*/ 1132388193 h 946"/>
                <a:gd name="T18" fmla="*/ 187593896 w 1396"/>
                <a:gd name="T19" fmla="*/ 2147483647 h 946"/>
                <a:gd name="T20" fmla="*/ 0 w 1396"/>
                <a:gd name="T21" fmla="*/ 2147483647 h 946"/>
                <a:gd name="T22" fmla="*/ 62531175 w 1396"/>
                <a:gd name="T23" fmla="*/ 2147483647 h 946"/>
                <a:gd name="T24" fmla="*/ 62531175 w 1396"/>
                <a:gd name="T25" fmla="*/ 2147483647 h 946"/>
                <a:gd name="T26" fmla="*/ 0 w 1396"/>
                <a:gd name="T27" fmla="*/ 2147483647 h 946"/>
                <a:gd name="T28" fmla="*/ 187593896 w 1396"/>
                <a:gd name="T29" fmla="*/ 2147483647 h 946"/>
                <a:gd name="T30" fmla="*/ 500092632 w 1396"/>
                <a:gd name="T31" fmla="*/ 2147483647 h 946"/>
                <a:gd name="T32" fmla="*/ 1062716016 w 1396"/>
                <a:gd name="T33" fmla="*/ 2147483647 h 946"/>
                <a:gd name="T34" fmla="*/ 1625340393 w 1396"/>
                <a:gd name="T35" fmla="*/ 2147483647 h 946"/>
                <a:gd name="T36" fmla="*/ 2147483647 w 1396"/>
                <a:gd name="T37" fmla="*/ 2147483647 h 946"/>
                <a:gd name="T38" fmla="*/ 2147483647 w 1396"/>
                <a:gd name="T39" fmla="*/ 2147483647 h 946"/>
                <a:gd name="T40" fmla="*/ 2147483647 w 1396"/>
                <a:gd name="T41" fmla="*/ 2147483647 h 946"/>
                <a:gd name="T42" fmla="*/ 2147483647 w 1396"/>
                <a:gd name="T43" fmla="*/ 2147483647 h 946"/>
                <a:gd name="T44" fmla="*/ 2147483647 w 1396"/>
                <a:gd name="T45" fmla="*/ 2147483647 h 946"/>
                <a:gd name="T46" fmla="*/ 2147483647 w 1396"/>
                <a:gd name="T47" fmla="*/ 2147483647 h 946"/>
                <a:gd name="T48" fmla="*/ 2147483647 w 1396"/>
                <a:gd name="T49" fmla="*/ 2147483647 h 946"/>
                <a:gd name="T50" fmla="*/ 2147483647 w 1396"/>
                <a:gd name="T51" fmla="*/ 2147483647 h 946"/>
                <a:gd name="T52" fmla="*/ 2147483647 w 1396"/>
                <a:gd name="T53" fmla="*/ 2147483647 h 946"/>
                <a:gd name="T54" fmla="*/ 2147483647 w 1396"/>
                <a:gd name="T55" fmla="*/ 2147483647 h 946"/>
                <a:gd name="T56" fmla="*/ 2147483647 w 1396"/>
                <a:gd name="T57" fmla="*/ 2147483647 h 946"/>
                <a:gd name="T58" fmla="*/ 2147483647 w 1396"/>
                <a:gd name="T59" fmla="*/ 2147483647 h 946"/>
                <a:gd name="T60" fmla="*/ 2147483647 w 1396"/>
                <a:gd name="T61" fmla="*/ 2147483647 h 946"/>
                <a:gd name="T62" fmla="*/ 2147483647 w 1396"/>
                <a:gd name="T63" fmla="*/ 2147483647 h 946"/>
                <a:gd name="T64" fmla="*/ 2147483647 w 1396"/>
                <a:gd name="T65" fmla="*/ 2147483647 h 946"/>
                <a:gd name="T66" fmla="*/ 2147483647 w 1396"/>
                <a:gd name="T67" fmla="*/ 2147483647 h 946"/>
                <a:gd name="T68" fmla="*/ 2147483647 w 1396"/>
                <a:gd name="T69" fmla="*/ 2147483647 h 946"/>
                <a:gd name="T70" fmla="*/ 2147483647 w 1396"/>
                <a:gd name="T71" fmla="*/ 2147483647 h 946"/>
                <a:gd name="T72" fmla="*/ 2147483647 w 1396"/>
                <a:gd name="T73" fmla="*/ 2147483647 h 946"/>
                <a:gd name="T74" fmla="*/ 2147483647 w 1396"/>
                <a:gd name="T75" fmla="*/ 2147483647 h 946"/>
                <a:gd name="T76" fmla="*/ 2147483647 w 1396"/>
                <a:gd name="T77" fmla="*/ 2147483647 h 946"/>
                <a:gd name="T78" fmla="*/ 2147483647 w 1396"/>
                <a:gd name="T79" fmla="*/ 1635707010 h 946"/>
                <a:gd name="T80" fmla="*/ 2147483647 w 1396"/>
                <a:gd name="T81" fmla="*/ 1132388193 h 9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96"/>
                <a:gd name="T124" fmla="*/ 0 h 946"/>
                <a:gd name="T125" fmla="*/ 1396 w 1396"/>
                <a:gd name="T126" fmla="*/ 946 h 94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96" h="946">
                  <a:moveTo>
                    <a:pt x="1377" y="18"/>
                  </a:moveTo>
                  <a:lnTo>
                    <a:pt x="1367" y="9"/>
                  </a:lnTo>
                  <a:lnTo>
                    <a:pt x="1359" y="4"/>
                  </a:lnTo>
                  <a:lnTo>
                    <a:pt x="1348" y="0"/>
                  </a:lnTo>
                  <a:lnTo>
                    <a:pt x="1338" y="0"/>
                  </a:lnTo>
                  <a:lnTo>
                    <a:pt x="60" y="0"/>
                  </a:lnTo>
                  <a:lnTo>
                    <a:pt x="37" y="4"/>
                  </a:lnTo>
                  <a:lnTo>
                    <a:pt x="26" y="9"/>
                  </a:lnTo>
                  <a:lnTo>
                    <a:pt x="17" y="18"/>
                  </a:lnTo>
                  <a:lnTo>
                    <a:pt x="3" y="36"/>
                  </a:lnTo>
                  <a:lnTo>
                    <a:pt x="0" y="47"/>
                  </a:lnTo>
                  <a:lnTo>
                    <a:pt x="1" y="60"/>
                  </a:lnTo>
                  <a:lnTo>
                    <a:pt x="1" y="889"/>
                  </a:lnTo>
                  <a:lnTo>
                    <a:pt x="0" y="899"/>
                  </a:lnTo>
                  <a:lnTo>
                    <a:pt x="3" y="910"/>
                  </a:lnTo>
                  <a:lnTo>
                    <a:pt x="8" y="919"/>
                  </a:lnTo>
                  <a:lnTo>
                    <a:pt x="17" y="929"/>
                  </a:lnTo>
                  <a:lnTo>
                    <a:pt x="26" y="935"/>
                  </a:lnTo>
                  <a:lnTo>
                    <a:pt x="37" y="940"/>
                  </a:lnTo>
                  <a:lnTo>
                    <a:pt x="48" y="944"/>
                  </a:lnTo>
                  <a:lnTo>
                    <a:pt x="60" y="946"/>
                  </a:lnTo>
                  <a:lnTo>
                    <a:pt x="1338" y="946"/>
                  </a:lnTo>
                  <a:lnTo>
                    <a:pt x="1348" y="944"/>
                  </a:lnTo>
                  <a:lnTo>
                    <a:pt x="1353" y="941"/>
                  </a:lnTo>
                  <a:lnTo>
                    <a:pt x="1355" y="940"/>
                  </a:lnTo>
                  <a:lnTo>
                    <a:pt x="1359" y="940"/>
                  </a:lnTo>
                  <a:lnTo>
                    <a:pt x="1367" y="935"/>
                  </a:lnTo>
                  <a:lnTo>
                    <a:pt x="1377" y="929"/>
                  </a:lnTo>
                  <a:lnTo>
                    <a:pt x="1385" y="919"/>
                  </a:lnTo>
                  <a:lnTo>
                    <a:pt x="1387" y="914"/>
                  </a:lnTo>
                  <a:lnTo>
                    <a:pt x="1389" y="911"/>
                  </a:lnTo>
                  <a:lnTo>
                    <a:pt x="1391" y="910"/>
                  </a:lnTo>
                  <a:lnTo>
                    <a:pt x="1391" y="906"/>
                  </a:lnTo>
                  <a:lnTo>
                    <a:pt x="1392" y="904"/>
                  </a:lnTo>
                  <a:lnTo>
                    <a:pt x="1395" y="899"/>
                  </a:lnTo>
                  <a:lnTo>
                    <a:pt x="1396" y="889"/>
                  </a:lnTo>
                  <a:lnTo>
                    <a:pt x="1396" y="60"/>
                  </a:lnTo>
                  <a:lnTo>
                    <a:pt x="1395" y="47"/>
                  </a:lnTo>
                  <a:lnTo>
                    <a:pt x="1391" y="36"/>
                  </a:lnTo>
                  <a:lnTo>
                    <a:pt x="1385" y="26"/>
                  </a:lnTo>
                  <a:lnTo>
                    <a:pt x="1377" y="18"/>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90" name="Freeform 58"/>
            <p:cNvSpPr>
              <a:spLocks noEditPoints="1"/>
            </p:cNvSpPr>
            <p:nvPr/>
          </p:nvSpPr>
          <p:spPr bwMode="auto">
            <a:xfrm>
              <a:off x="1760538" y="1976438"/>
              <a:ext cx="269875" cy="715962"/>
            </a:xfrm>
            <a:custGeom>
              <a:avLst/>
              <a:gdLst>
                <a:gd name="T0" fmla="*/ 2147483647 w 683"/>
                <a:gd name="T1" fmla="*/ 0 h 1806"/>
                <a:gd name="T2" fmla="*/ 0 w 683"/>
                <a:gd name="T3" fmla="*/ 0 h 1806"/>
                <a:gd name="T4" fmla="*/ 123341968 w 683"/>
                <a:gd name="T5" fmla="*/ 2147483647 h 1806"/>
                <a:gd name="T6" fmla="*/ 2147483647 w 683"/>
                <a:gd name="T7" fmla="*/ 2147483647 h 1806"/>
                <a:gd name="T8" fmla="*/ 2147483647 w 683"/>
                <a:gd name="T9" fmla="*/ 0 h 1806"/>
                <a:gd name="T10" fmla="*/ 2147483647 w 683"/>
                <a:gd name="T11" fmla="*/ 2147483647 h 1806"/>
                <a:gd name="T12" fmla="*/ 2147483647 w 683"/>
                <a:gd name="T13" fmla="*/ 2147483647 h 1806"/>
                <a:gd name="T14" fmla="*/ 2147483647 w 683"/>
                <a:gd name="T15" fmla="*/ 2147483647 h 1806"/>
                <a:gd name="T16" fmla="*/ 2147483647 w 683"/>
                <a:gd name="T17" fmla="*/ 2147483647 h 1806"/>
                <a:gd name="T18" fmla="*/ 2147483647 w 683"/>
                <a:gd name="T19" fmla="*/ 2147483647 h 18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83"/>
                <a:gd name="T31" fmla="*/ 0 h 1806"/>
                <a:gd name="T32" fmla="*/ 683 w 683"/>
                <a:gd name="T33" fmla="*/ 1806 h 18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83" h="1806">
                  <a:moveTo>
                    <a:pt x="683" y="0"/>
                  </a:moveTo>
                  <a:lnTo>
                    <a:pt x="0" y="0"/>
                  </a:lnTo>
                  <a:lnTo>
                    <a:pt x="2" y="1806"/>
                  </a:lnTo>
                  <a:lnTo>
                    <a:pt x="683" y="1806"/>
                  </a:lnTo>
                  <a:lnTo>
                    <a:pt x="683" y="0"/>
                  </a:lnTo>
                  <a:close/>
                  <a:moveTo>
                    <a:pt x="39" y="36"/>
                  </a:moveTo>
                  <a:lnTo>
                    <a:pt x="639" y="36"/>
                  </a:lnTo>
                  <a:lnTo>
                    <a:pt x="639" y="1767"/>
                  </a:lnTo>
                  <a:lnTo>
                    <a:pt x="44" y="1767"/>
                  </a:lnTo>
                  <a:lnTo>
                    <a:pt x="39" y="36"/>
                  </a:lnTo>
                  <a:close/>
                </a:path>
              </a:pathLst>
            </a:custGeom>
            <a:solidFill>
              <a:srgbClr val="666666"/>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91" name="Freeform 59"/>
            <p:cNvSpPr>
              <a:spLocks noEditPoints="1"/>
            </p:cNvSpPr>
            <p:nvPr/>
          </p:nvSpPr>
          <p:spPr bwMode="auto">
            <a:xfrm>
              <a:off x="1776413" y="1990725"/>
              <a:ext cx="238125" cy="687388"/>
            </a:xfrm>
            <a:custGeom>
              <a:avLst/>
              <a:gdLst>
                <a:gd name="T0" fmla="*/ 0 w 600"/>
                <a:gd name="T1" fmla="*/ 0 h 1731"/>
                <a:gd name="T2" fmla="*/ 2147483647 w 600"/>
                <a:gd name="T3" fmla="*/ 2147483647 h 1731"/>
                <a:gd name="T4" fmla="*/ 2147483647 w 600"/>
                <a:gd name="T5" fmla="*/ 2147483647 h 1731"/>
                <a:gd name="T6" fmla="*/ 2147483647 w 600"/>
                <a:gd name="T7" fmla="*/ 2147483647 h 1731"/>
                <a:gd name="T8" fmla="*/ 2147483647 w 600"/>
                <a:gd name="T9" fmla="*/ 2147483647 h 1731"/>
                <a:gd name="T10" fmla="*/ 2147483647 w 600"/>
                <a:gd name="T11" fmla="*/ 2147483647 h 1731"/>
                <a:gd name="T12" fmla="*/ 2147483647 w 600"/>
                <a:gd name="T13" fmla="*/ 2147483647 h 1731"/>
                <a:gd name="T14" fmla="*/ 2147483647 w 600"/>
                <a:gd name="T15" fmla="*/ 2147483647 h 1731"/>
                <a:gd name="T16" fmla="*/ 2147483647 w 600"/>
                <a:gd name="T17" fmla="*/ 2147483647 h 1731"/>
                <a:gd name="T18" fmla="*/ 2147483647 w 600"/>
                <a:gd name="T19" fmla="*/ 2147483647 h 1731"/>
                <a:gd name="T20" fmla="*/ 2147483647 w 600"/>
                <a:gd name="T21" fmla="*/ 2147483647 h 1731"/>
                <a:gd name="T22" fmla="*/ 2147483647 w 600"/>
                <a:gd name="T23" fmla="*/ 2147483647 h 1731"/>
                <a:gd name="T24" fmla="*/ 2147483647 w 600"/>
                <a:gd name="T25" fmla="*/ 2147483647 h 1731"/>
                <a:gd name="T26" fmla="*/ 2147483647 w 600"/>
                <a:gd name="T27" fmla="*/ 2147483647 h 1731"/>
                <a:gd name="T28" fmla="*/ 2147483647 w 600"/>
                <a:gd name="T29" fmla="*/ 2147483647 h 1731"/>
                <a:gd name="T30" fmla="*/ 2147483647 w 600"/>
                <a:gd name="T31" fmla="*/ 2147483647 h 1731"/>
                <a:gd name="T32" fmla="*/ 2147483647 w 600"/>
                <a:gd name="T33" fmla="*/ 2147483647 h 1731"/>
                <a:gd name="T34" fmla="*/ 2147483647 w 600"/>
                <a:gd name="T35" fmla="*/ 2147483647 h 1731"/>
                <a:gd name="T36" fmla="*/ 2147483647 w 600"/>
                <a:gd name="T37" fmla="*/ 2147483647 h 1731"/>
                <a:gd name="T38" fmla="*/ 2147483647 w 600"/>
                <a:gd name="T39" fmla="*/ 2147483647 h 1731"/>
                <a:gd name="T40" fmla="*/ 2147483647 w 600"/>
                <a:gd name="T41" fmla="*/ 2147483647 h 1731"/>
                <a:gd name="T42" fmla="*/ 2147483647 w 600"/>
                <a:gd name="T43" fmla="*/ 2147483647 h 1731"/>
                <a:gd name="T44" fmla="*/ 2147483647 w 600"/>
                <a:gd name="T45" fmla="*/ 2147483647 h 1731"/>
                <a:gd name="T46" fmla="*/ 2147483647 w 600"/>
                <a:gd name="T47" fmla="*/ 2147483647 h 1731"/>
                <a:gd name="T48" fmla="*/ 2147483647 w 600"/>
                <a:gd name="T49" fmla="*/ 2147483647 h 1731"/>
                <a:gd name="T50" fmla="*/ 2147483647 w 600"/>
                <a:gd name="T51" fmla="*/ 2147483647 h 1731"/>
                <a:gd name="T52" fmla="*/ 2147483647 w 600"/>
                <a:gd name="T53" fmla="*/ 2147483647 h 1731"/>
                <a:gd name="T54" fmla="*/ 2147483647 w 600"/>
                <a:gd name="T55" fmla="*/ 2147483647 h 1731"/>
                <a:gd name="T56" fmla="*/ 2147483647 w 600"/>
                <a:gd name="T57" fmla="*/ 2147483647 h 1731"/>
                <a:gd name="T58" fmla="*/ 2147483647 w 600"/>
                <a:gd name="T59" fmla="*/ 2147483647 h 1731"/>
                <a:gd name="T60" fmla="*/ 2147483647 w 600"/>
                <a:gd name="T61" fmla="*/ 2147483647 h 1731"/>
                <a:gd name="T62" fmla="*/ 2147483647 w 600"/>
                <a:gd name="T63" fmla="*/ 2147483647 h 1731"/>
                <a:gd name="T64" fmla="*/ 2147483647 w 600"/>
                <a:gd name="T65" fmla="*/ 2147483647 h 1731"/>
                <a:gd name="T66" fmla="*/ 2147483647 w 600"/>
                <a:gd name="T67" fmla="*/ 2147483647 h 1731"/>
                <a:gd name="T68" fmla="*/ 2147483647 w 600"/>
                <a:gd name="T69" fmla="*/ 2147483647 h 1731"/>
                <a:gd name="T70" fmla="*/ 2147483647 w 600"/>
                <a:gd name="T71" fmla="*/ 2147483647 h 1731"/>
                <a:gd name="T72" fmla="*/ 2147483647 w 600"/>
                <a:gd name="T73" fmla="*/ 2147483647 h 1731"/>
                <a:gd name="T74" fmla="*/ 2147483647 w 600"/>
                <a:gd name="T75" fmla="*/ 2147483647 h 1731"/>
                <a:gd name="T76" fmla="*/ 2147483647 w 600"/>
                <a:gd name="T77" fmla="*/ 2147483647 h 1731"/>
                <a:gd name="T78" fmla="*/ 2147483647 w 600"/>
                <a:gd name="T79" fmla="*/ 2147483647 h 173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00"/>
                <a:gd name="T121" fmla="*/ 0 h 1731"/>
                <a:gd name="T122" fmla="*/ 600 w 600"/>
                <a:gd name="T123" fmla="*/ 1731 h 173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00" h="1731">
                  <a:moveTo>
                    <a:pt x="600" y="0"/>
                  </a:moveTo>
                  <a:lnTo>
                    <a:pt x="0" y="0"/>
                  </a:lnTo>
                  <a:lnTo>
                    <a:pt x="5" y="1731"/>
                  </a:lnTo>
                  <a:lnTo>
                    <a:pt x="600" y="1731"/>
                  </a:lnTo>
                  <a:lnTo>
                    <a:pt x="600" y="0"/>
                  </a:lnTo>
                  <a:close/>
                  <a:moveTo>
                    <a:pt x="108" y="360"/>
                  </a:moveTo>
                  <a:lnTo>
                    <a:pt x="108" y="313"/>
                  </a:lnTo>
                  <a:lnTo>
                    <a:pt x="491" y="317"/>
                  </a:lnTo>
                  <a:lnTo>
                    <a:pt x="491" y="360"/>
                  </a:lnTo>
                  <a:lnTo>
                    <a:pt x="108" y="360"/>
                  </a:lnTo>
                  <a:close/>
                  <a:moveTo>
                    <a:pt x="94" y="376"/>
                  </a:moveTo>
                  <a:lnTo>
                    <a:pt x="94" y="369"/>
                  </a:lnTo>
                  <a:lnTo>
                    <a:pt x="511" y="369"/>
                  </a:lnTo>
                  <a:lnTo>
                    <a:pt x="511" y="376"/>
                  </a:lnTo>
                  <a:lnTo>
                    <a:pt x="94" y="376"/>
                  </a:lnTo>
                  <a:close/>
                  <a:moveTo>
                    <a:pt x="474" y="104"/>
                  </a:moveTo>
                  <a:lnTo>
                    <a:pt x="474" y="119"/>
                  </a:lnTo>
                  <a:lnTo>
                    <a:pt x="225" y="119"/>
                  </a:lnTo>
                  <a:lnTo>
                    <a:pt x="225" y="104"/>
                  </a:lnTo>
                  <a:lnTo>
                    <a:pt x="474" y="104"/>
                  </a:lnTo>
                  <a:close/>
                  <a:moveTo>
                    <a:pt x="545" y="1687"/>
                  </a:moveTo>
                  <a:lnTo>
                    <a:pt x="535" y="1685"/>
                  </a:lnTo>
                  <a:lnTo>
                    <a:pt x="527" y="1684"/>
                  </a:lnTo>
                  <a:lnTo>
                    <a:pt x="520" y="1680"/>
                  </a:lnTo>
                  <a:lnTo>
                    <a:pt x="515" y="1678"/>
                  </a:lnTo>
                  <a:lnTo>
                    <a:pt x="510" y="1673"/>
                  </a:lnTo>
                  <a:lnTo>
                    <a:pt x="507" y="1668"/>
                  </a:lnTo>
                  <a:lnTo>
                    <a:pt x="506" y="1661"/>
                  </a:lnTo>
                  <a:lnTo>
                    <a:pt x="507" y="1654"/>
                  </a:lnTo>
                  <a:lnTo>
                    <a:pt x="506" y="1644"/>
                  </a:lnTo>
                  <a:lnTo>
                    <a:pt x="507" y="1637"/>
                  </a:lnTo>
                  <a:lnTo>
                    <a:pt x="510" y="1631"/>
                  </a:lnTo>
                  <a:lnTo>
                    <a:pt x="515" y="1627"/>
                  </a:lnTo>
                  <a:lnTo>
                    <a:pt x="520" y="1622"/>
                  </a:lnTo>
                  <a:lnTo>
                    <a:pt x="527" y="1620"/>
                  </a:lnTo>
                  <a:lnTo>
                    <a:pt x="535" y="1618"/>
                  </a:lnTo>
                  <a:lnTo>
                    <a:pt x="545" y="1620"/>
                  </a:lnTo>
                  <a:lnTo>
                    <a:pt x="551" y="1618"/>
                  </a:lnTo>
                  <a:lnTo>
                    <a:pt x="557" y="1620"/>
                  </a:lnTo>
                  <a:lnTo>
                    <a:pt x="562" y="1622"/>
                  </a:lnTo>
                  <a:lnTo>
                    <a:pt x="567" y="1627"/>
                  </a:lnTo>
                  <a:lnTo>
                    <a:pt x="569" y="1631"/>
                  </a:lnTo>
                  <a:lnTo>
                    <a:pt x="572" y="1637"/>
                  </a:lnTo>
                  <a:lnTo>
                    <a:pt x="573" y="1644"/>
                  </a:lnTo>
                  <a:lnTo>
                    <a:pt x="574" y="1654"/>
                  </a:lnTo>
                  <a:lnTo>
                    <a:pt x="573" y="1657"/>
                  </a:lnTo>
                  <a:lnTo>
                    <a:pt x="573" y="1661"/>
                  </a:lnTo>
                  <a:lnTo>
                    <a:pt x="572" y="1668"/>
                  </a:lnTo>
                  <a:lnTo>
                    <a:pt x="569" y="1673"/>
                  </a:lnTo>
                  <a:lnTo>
                    <a:pt x="567" y="1678"/>
                  </a:lnTo>
                  <a:lnTo>
                    <a:pt x="562" y="1680"/>
                  </a:lnTo>
                  <a:lnTo>
                    <a:pt x="557" y="1684"/>
                  </a:lnTo>
                  <a:lnTo>
                    <a:pt x="553" y="1684"/>
                  </a:lnTo>
                  <a:lnTo>
                    <a:pt x="551" y="1685"/>
                  </a:lnTo>
                  <a:lnTo>
                    <a:pt x="547" y="1685"/>
                  </a:lnTo>
                  <a:lnTo>
                    <a:pt x="545" y="1687"/>
                  </a:lnTo>
                  <a:close/>
                  <a:moveTo>
                    <a:pt x="324" y="1665"/>
                  </a:moveTo>
                  <a:lnTo>
                    <a:pt x="324" y="1680"/>
                  </a:lnTo>
                  <a:lnTo>
                    <a:pt x="47" y="1687"/>
                  </a:lnTo>
                  <a:lnTo>
                    <a:pt x="47" y="1665"/>
                  </a:lnTo>
                  <a:lnTo>
                    <a:pt x="324" y="1665"/>
                  </a:lnTo>
                  <a:close/>
                  <a:moveTo>
                    <a:pt x="324" y="1441"/>
                  </a:moveTo>
                  <a:lnTo>
                    <a:pt x="324" y="1457"/>
                  </a:lnTo>
                  <a:lnTo>
                    <a:pt x="47" y="1457"/>
                  </a:lnTo>
                  <a:lnTo>
                    <a:pt x="47" y="1441"/>
                  </a:lnTo>
                  <a:lnTo>
                    <a:pt x="324" y="1441"/>
                  </a:lnTo>
                  <a:close/>
                  <a:moveTo>
                    <a:pt x="324" y="1607"/>
                  </a:moveTo>
                  <a:lnTo>
                    <a:pt x="324" y="1628"/>
                  </a:lnTo>
                  <a:lnTo>
                    <a:pt x="47" y="1628"/>
                  </a:lnTo>
                  <a:lnTo>
                    <a:pt x="47" y="1607"/>
                  </a:lnTo>
                  <a:lnTo>
                    <a:pt x="324" y="1607"/>
                  </a:lnTo>
                  <a:close/>
                  <a:moveTo>
                    <a:pt x="324" y="1493"/>
                  </a:moveTo>
                  <a:lnTo>
                    <a:pt x="324" y="1513"/>
                  </a:lnTo>
                  <a:lnTo>
                    <a:pt x="47" y="1513"/>
                  </a:lnTo>
                  <a:lnTo>
                    <a:pt x="47" y="1493"/>
                  </a:lnTo>
                  <a:lnTo>
                    <a:pt x="324" y="1493"/>
                  </a:lnTo>
                  <a:close/>
                  <a:moveTo>
                    <a:pt x="324" y="1549"/>
                  </a:moveTo>
                  <a:lnTo>
                    <a:pt x="324" y="1573"/>
                  </a:lnTo>
                  <a:lnTo>
                    <a:pt x="47" y="1573"/>
                  </a:lnTo>
                  <a:lnTo>
                    <a:pt x="47" y="1549"/>
                  </a:lnTo>
                  <a:lnTo>
                    <a:pt x="324" y="1549"/>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92" name="Freeform 60"/>
            <p:cNvSpPr>
              <a:spLocks/>
            </p:cNvSpPr>
            <p:nvPr/>
          </p:nvSpPr>
          <p:spPr bwMode="auto">
            <a:xfrm>
              <a:off x="1976438" y="2633663"/>
              <a:ext cx="26987" cy="26987"/>
            </a:xfrm>
            <a:custGeom>
              <a:avLst/>
              <a:gdLst>
                <a:gd name="T0" fmla="*/ 62528876 w 68"/>
                <a:gd name="T1" fmla="*/ 2147483647 h 69"/>
                <a:gd name="T2" fmla="*/ 0 w 68"/>
                <a:gd name="T3" fmla="*/ 2147483647 h 69"/>
                <a:gd name="T4" fmla="*/ 62528876 w 68"/>
                <a:gd name="T5" fmla="*/ 2147483647 h 69"/>
                <a:gd name="T6" fmla="*/ 249958740 w 68"/>
                <a:gd name="T7" fmla="*/ 2147483647 h 69"/>
                <a:gd name="T8" fmla="*/ 562603888 w 68"/>
                <a:gd name="T9" fmla="*/ 2147483647 h 69"/>
                <a:gd name="T10" fmla="*/ 875091578 w 68"/>
                <a:gd name="T11" fmla="*/ 2147483647 h 69"/>
                <a:gd name="T12" fmla="*/ 1312637169 w 68"/>
                <a:gd name="T13" fmla="*/ 2147483647 h 69"/>
                <a:gd name="T14" fmla="*/ 1812712008 w 68"/>
                <a:gd name="T15" fmla="*/ 2147483647 h 69"/>
                <a:gd name="T16" fmla="*/ 2147483647 w 68"/>
                <a:gd name="T17" fmla="*/ 2147483647 h 69"/>
                <a:gd name="T18" fmla="*/ 2147483647 w 68"/>
                <a:gd name="T19" fmla="*/ 2147483647 h 69"/>
                <a:gd name="T20" fmla="*/ 2147483647 w 68"/>
                <a:gd name="T21" fmla="*/ 2147483647 h 69"/>
                <a:gd name="T22" fmla="*/ 2147483647 w 68"/>
                <a:gd name="T23" fmla="*/ 2147483647 h 69"/>
                <a:gd name="T24" fmla="*/ 2147483647 w 68"/>
                <a:gd name="T25" fmla="*/ 2147483647 h 69"/>
                <a:gd name="T26" fmla="*/ 2147483647 w 68"/>
                <a:gd name="T27" fmla="*/ 2147483647 h 69"/>
                <a:gd name="T28" fmla="*/ 2147483647 w 68"/>
                <a:gd name="T29" fmla="*/ 2147483647 h 69"/>
                <a:gd name="T30" fmla="*/ 2147483647 w 68"/>
                <a:gd name="T31" fmla="*/ 2147483647 h 69"/>
                <a:gd name="T32" fmla="*/ 2147483647 w 68"/>
                <a:gd name="T33" fmla="*/ 2147483647 h 69"/>
                <a:gd name="T34" fmla="*/ 2147483647 w 68"/>
                <a:gd name="T35" fmla="*/ 2147483647 h 69"/>
                <a:gd name="T36" fmla="*/ 2147483647 w 68"/>
                <a:gd name="T37" fmla="*/ 2147483647 h 69"/>
                <a:gd name="T38" fmla="*/ 2147483647 w 68"/>
                <a:gd name="T39" fmla="*/ 2147483647 h 69"/>
                <a:gd name="T40" fmla="*/ 2147483647 w 68"/>
                <a:gd name="T41" fmla="*/ 1555568712 h 69"/>
                <a:gd name="T42" fmla="*/ 2147483647 w 68"/>
                <a:gd name="T43" fmla="*/ 1136732222 h 69"/>
                <a:gd name="T44" fmla="*/ 2147483647 w 68"/>
                <a:gd name="T45" fmla="*/ 777860624 h 69"/>
                <a:gd name="T46" fmla="*/ 2147483647 w 68"/>
                <a:gd name="T47" fmla="*/ 538460226 h 69"/>
                <a:gd name="T48" fmla="*/ 2147483647 w 68"/>
                <a:gd name="T49" fmla="*/ 239247569 h 69"/>
                <a:gd name="T50" fmla="*/ 2147483647 w 68"/>
                <a:gd name="T51" fmla="*/ 119623980 h 69"/>
                <a:gd name="T52" fmla="*/ 2147483647 w 68"/>
                <a:gd name="T53" fmla="*/ 0 h 69"/>
                <a:gd name="T54" fmla="*/ 2147483647 w 68"/>
                <a:gd name="T55" fmla="*/ 119623980 h 69"/>
                <a:gd name="T56" fmla="*/ 1812712008 w 68"/>
                <a:gd name="T57" fmla="*/ 0 h 69"/>
                <a:gd name="T58" fmla="*/ 1312637169 w 68"/>
                <a:gd name="T59" fmla="*/ 119623980 h 69"/>
                <a:gd name="T60" fmla="*/ 875091578 w 68"/>
                <a:gd name="T61" fmla="*/ 239247569 h 69"/>
                <a:gd name="T62" fmla="*/ 562603888 w 68"/>
                <a:gd name="T63" fmla="*/ 538460226 h 69"/>
                <a:gd name="T64" fmla="*/ 249958740 w 68"/>
                <a:gd name="T65" fmla="*/ 777860624 h 69"/>
                <a:gd name="T66" fmla="*/ 62528876 w 68"/>
                <a:gd name="T67" fmla="*/ 1136732222 h 69"/>
                <a:gd name="T68" fmla="*/ 0 w 68"/>
                <a:gd name="T69" fmla="*/ 1555568712 h 69"/>
                <a:gd name="T70" fmla="*/ 62528876 w 68"/>
                <a:gd name="T71" fmla="*/ 2147483647 h 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8"/>
                <a:gd name="T109" fmla="*/ 0 h 69"/>
                <a:gd name="T110" fmla="*/ 68 w 68"/>
                <a:gd name="T111" fmla="*/ 69 h 6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8" h="69">
                  <a:moveTo>
                    <a:pt x="1" y="36"/>
                  </a:moveTo>
                  <a:lnTo>
                    <a:pt x="0" y="43"/>
                  </a:lnTo>
                  <a:lnTo>
                    <a:pt x="1" y="50"/>
                  </a:lnTo>
                  <a:lnTo>
                    <a:pt x="4" y="55"/>
                  </a:lnTo>
                  <a:lnTo>
                    <a:pt x="9" y="60"/>
                  </a:lnTo>
                  <a:lnTo>
                    <a:pt x="14" y="62"/>
                  </a:lnTo>
                  <a:lnTo>
                    <a:pt x="21" y="66"/>
                  </a:lnTo>
                  <a:lnTo>
                    <a:pt x="29" y="67"/>
                  </a:lnTo>
                  <a:lnTo>
                    <a:pt x="39" y="69"/>
                  </a:lnTo>
                  <a:lnTo>
                    <a:pt x="41" y="67"/>
                  </a:lnTo>
                  <a:lnTo>
                    <a:pt x="45" y="67"/>
                  </a:lnTo>
                  <a:lnTo>
                    <a:pt x="47" y="66"/>
                  </a:lnTo>
                  <a:lnTo>
                    <a:pt x="51" y="66"/>
                  </a:lnTo>
                  <a:lnTo>
                    <a:pt x="56" y="62"/>
                  </a:lnTo>
                  <a:lnTo>
                    <a:pt x="61" y="60"/>
                  </a:lnTo>
                  <a:lnTo>
                    <a:pt x="63" y="55"/>
                  </a:lnTo>
                  <a:lnTo>
                    <a:pt x="66" y="50"/>
                  </a:lnTo>
                  <a:lnTo>
                    <a:pt x="67" y="43"/>
                  </a:lnTo>
                  <a:lnTo>
                    <a:pt x="67" y="39"/>
                  </a:lnTo>
                  <a:lnTo>
                    <a:pt x="68" y="36"/>
                  </a:lnTo>
                  <a:lnTo>
                    <a:pt x="67" y="26"/>
                  </a:lnTo>
                  <a:lnTo>
                    <a:pt x="66" y="19"/>
                  </a:lnTo>
                  <a:lnTo>
                    <a:pt x="63" y="13"/>
                  </a:lnTo>
                  <a:lnTo>
                    <a:pt x="61" y="9"/>
                  </a:lnTo>
                  <a:lnTo>
                    <a:pt x="56" y="4"/>
                  </a:lnTo>
                  <a:lnTo>
                    <a:pt x="51" y="2"/>
                  </a:lnTo>
                  <a:lnTo>
                    <a:pt x="45" y="0"/>
                  </a:lnTo>
                  <a:lnTo>
                    <a:pt x="39" y="2"/>
                  </a:lnTo>
                  <a:lnTo>
                    <a:pt x="29" y="0"/>
                  </a:lnTo>
                  <a:lnTo>
                    <a:pt x="21" y="2"/>
                  </a:lnTo>
                  <a:lnTo>
                    <a:pt x="14" y="4"/>
                  </a:lnTo>
                  <a:lnTo>
                    <a:pt x="9" y="9"/>
                  </a:lnTo>
                  <a:lnTo>
                    <a:pt x="4" y="13"/>
                  </a:lnTo>
                  <a:lnTo>
                    <a:pt x="1" y="19"/>
                  </a:lnTo>
                  <a:lnTo>
                    <a:pt x="0" y="26"/>
                  </a:lnTo>
                  <a:lnTo>
                    <a:pt x="1" y="36"/>
                  </a:lnTo>
                  <a:close/>
                </a:path>
              </a:pathLst>
            </a:custGeom>
            <a:solidFill>
              <a:srgbClr val="CCCCC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93" name="Freeform 61"/>
            <p:cNvSpPr>
              <a:spLocks/>
            </p:cNvSpPr>
            <p:nvPr/>
          </p:nvSpPr>
          <p:spPr bwMode="auto">
            <a:xfrm>
              <a:off x="1793875" y="2651125"/>
              <a:ext cx="109538" cy="9525"/>
            </a:xfrm>
            <a:custGeom>
              <a:avLst/>
              <a:gdLst>
                <a:gd name="T0" fmla="*/ 2147483647 w 277"/>
                <a:gd name="T1" fmla="*/ 1217297609 h 22"/>
                <a:gd name="T2" fmla="*/ 2147483647 w 277"/>
                <a:gd name="T3" fmla="*/ 0 h 22"/>
                <a:gd name="T4" fmla="*/ 0 w 277"/>
                <a:gd name="T5" fmla="*/ 0 h 22"/>
                <a:gd name="T6" fmla="*/ 0 w 277"/>
                <a:gd name="T7" fmla="*/ 1785457600 h 22"/>
                <a:gd name="T8" fmla="*/ 2147483647 w 277"/>
                <a:gd name="T9" fmla="*/ 1217297609 h 22"/>
                <a:gd name="T10" fmla="*/ 0 60000 65536"/>
                <a:gd name="T11" fmla="*/ 0 60000 65536"/>
                <a:gd name="T12" fmla="*/ 0 60000 65536"/>
                <a:gd name="T13" fmla="*/ 0 60000 65536"/>
                <a:gd name="T14" fmla="*/ 0 60000 65536"/>
                <a:gd name="T15" fmla="*/ 0 w 277"/>
                <a:gd name="T16" fmla="*/ 0 h 22"/>
                <a:gd name="T17" fmla="*/ 277 w 277"/>
                <a:gd name="T18" fmla="*/ 22 h 22"/>
              </a:gdLst>
              <a:ahLst/>
              <a:cxnLst>
                <a:cxn ang="T10">
                  <a:pos x="T0" y="T1"/>
                </a:cxn>
                <a:cxn ang="T11">
                  <a:pos x="T2" y="T3"/>
                </a:cxn>
                <a:cxn ang="T12">
                  <a:pos x="T4" y="T5"/>
                </a:cxn>
                <a:cxn ang="T13">
                  <a:pos x="T6" y="T7"/>
                </a:cxn>
                <a:cxn ang="T14">
                  <a:pos x="T8" y="T9"/>
                </a:cxn>
              </a:cxnLst>
              <a:rect l="T15" t="T16" r="T17" b="T18"/>
              <a:pathLst>
                <a:path w="277" h="22">
                  <a:moveTo>
                    <a:pt x="277" y="15"/>
                  </a:moveTo>
                  <a:lnTo>
                    <a:pt x="277" y="0"/>
                  </a:lnTo>
                  <a:lnTo>
                    <a:pt x="0" y="0"/>
                  </a:lnTo>
                  <a:lnTo>
                    <a:pt x="0" y="22"/>
                  </a:lnTo>
                  <a:lnTo>
                    <a:pt x="277" y="15"/>
                  </a:lnTo>
                  <a:close/>
                </a:path>
              </a:pathLst>
            </a:custGeom>
            <a:solidFill>
              <a:srgbClr val="CCCCC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94" name="Rectangle 62"/>
            <p:cNvSpPr>
              <a:spLocks noChangeArrowheads="1"/>
            </p:cNvSpPr>
            <p:nvPr/>
          </p:nvSpPr>
          <p:spPr bwMode="auto">
            <a:xfrm>
              <a:off x="1793875" y="2562225"/>
              <a:ext cx="109538" cy="6350"/>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895" name="Rectangle 63"/>
            <p:cNvSpPr>
              <a:spLocks noChangeArrowheads="1"/>
            </p:cNvSpPr>
            <p:nvPr/>
          </p:nvSpPr>
          <p:spPr bwMode="auto">
            <a:xfrm>
              <a:off x="1793875" y="2628900"/>
              <a:ext cx="109538" cy="7938"/>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896" name="Rectangle 64"/>
            <p:cNvSpPr>
              <a:spLocks noChangeArrowheads="1"/>
            </p:cNvSpPr>
            <p:nvPr/>
          </p:nvSpPr>
          <p:spPr bwMode="auto">
            <a:xfrm>
              <a:off x="1793875" y="2582863"/>
              <a:ext cx="109538" cy="7937"/>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897" name="Rectangle 65"/>
            <p:cNvSpPr>
              <a:spLocks noChangeArrowheads="1"/>
            </p:cNvSpPr>
            <p:nvPr/>
          </p:nvSpPr>
          <p:spPr bwMode="auto">
            <a:xfrm>
              <a:off x="1793875" y="2605088"/>
              <a:ext cx="109538" cy="9525"/>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898" name="Rectangle 66"/>
            <p:cNvSpPr>
              <a:spLocks noChangeArrowheads="1"/>
            </p:cNvSpPr>
            <p:nvPr/>
          </p:nvSpPr>
          <p:spPr bwMode="auto">
            <a:xfrm>
              <a:off x="1843088" y="2022475"/>
              <a:ext cx="138112" cy="47625"/>
            </a:xfrm>
            <a:prstGeom prst="rect">
              <a:avLst/>
            </a:prstGeom>
            <a:solidFill>
              <a:srgbClr val="FFFFFF"/>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899" name="Rectangle 67"/>
            <p:cNvSpPr>
              <a:spLocks noChangeArrowheads="1"/>
            </p:cNvSpPr>
            <p:nvPr/>
          </p:nvSpPr>
          <p:spPr bwMode="auto">
            <a:xfrm>
              <a:off x="1849438" y="2028825"/>
              <a:ext cx="125412" cy="34925"/>
            </a:xfrm>
            <a:prstGeom prst="rect">
              <a:avLst/>
            </a:prstGeom>
            <a:noFill/>
            <a:ln w="14288">
              <a:solidFill>
                <a:srgbClr val="666666"/>
              </a:solidFill>
              <a:miter lim="800000"/>
              <a:headEnd/>
              <a:tailEnd/>
            </a:ln>
          </p:spPr>
          <p:txBody>
            <a:bodyPr/>
            <a:lstStyle/>
            <a:p>
              <a:endParaRPr lang="zh-TW" altLang="en-US" sz="1200">
                <a:latin typeface="微軟正黑體" pitchFamily="34" charset="-120"/>
                <a:ea typeface="微軟正黑體" pitchFamily="34" charset="-120"/>
              </a:endParaRPr>
            </a:p>
          </p:txBody>
        </p:sp>
        <p:sp>
          <p:nvSpPr>
            <p:cNvPr id="74900" name="Rectangle 68"/>
            <p:cNvSpPr>
              <a:spLocks noChangeArrowheads="1"/>
            </p:cNvSpPr>
            <p:nvPr/>
          </p:nvSpPr>
          <p:spPr bwMode="auto">
            <a:xfrm>
              <a:off x="1811338" y="2124075"/>
              <a:ext cx="169862" cy="49213"/>
            </a:xfrm>
            <a:prstGeom prst="rect">
              <a:avLst/>
            </a:prstGeom>
            <a:solidFill>
              <a:srgbClr val="FFFFFF"/>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901" name="Rectangle 69"/>
            <p:cNvSpPr>
              <a:spLocks noChangeArrowheads="1"/>
            </p:cNvSpPr>
            <p:nvPr/>
          </p:nvSpPr>
          <p:spPr bwMode="auto">
            <a:xfrm>
              <a:off x="1817688" y="2130425"/>
              <a:ext cx="157162" cy="36513"/>
            </a:xfrm>
            <a:prstGeom prst="rect">
              <a:avLst/>
            </a:prstGeom>
            <a:noFill/>
            <a:ln w="14288">
              <a:solidFill>
                <a:srgbClr val="666666"/>
              </a:solidFill>
              <a:miter lim="800000"/>
              <a:headEnd/>
              <a:tailEnd/>
            </a:ln>
          </p:spPr>
          <p:txBody>
            <a:bodyPr/>
            <a:lstStyle/>
            <a:p>
              <a:endParaRPr lang="zh-TW" altLang="en-US" sz="1200">
                <a:latin typeface="微軟正黑體" pitchFamily="34" charset="-120"/>
                <a:ea typeface="微軟正黑體" pitchFamily="34" charset="-120"/>
              </a:endParaRPr>
            </a:p>
          </p:txBody>
        </p:sp>
      </p:grpSp>
      <p:sp>
        <p:nvSpPr>
          <p:cNvPr id="9263" name="Rectangle 70"/>
          <p:cNvSpPr>
            <a:spLocks noChangeArrowheads="1"/>
          </p:cNvSpPr>
          <p:nvPr/>
        </p:nvSpPr>
        <p:spPr bwMode="auto">
          <a:xfrm>
            <a:off x="519113" y="2708275"/>
            <a:ext cx="1578381" cy="184666"/>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Microsoft Windows 7</a:t>
            </a:r>
            <a:endParaRPr lang="en-US" altLang="zh-TW" sz="1200" dirty="0">
              <a:latin typeface="微軟正黑體" pitchFamily="34" charset="-120"/>
              <a:ea typeface="微軟正黑體" pitchFamily="34" charset="-120"/>
            </a:endParaRPr>
          </a:p>
        </p:txBody>
      </p:sp>
      <p:sp>
        <p:nvSpPr>
          <p:cNvPr id="74762" name="Rectangle 95"/>
          <p:cNvSpPr>
            <a:spLocks noChangeArrowheads="1"/>
          </p:cNvSpPr>
          <p:nvPr/>
        </p:nvSpPr>
        <p:spPr bwMode="auto">
          <a:xfrm>
            <a:off x="4700588" y="2606675"/>
            <a:ext cx="38100" cy="184150"/>
          </a:xfrm>
          <a:prstGeom prst="rect">
            <a:avLst/>
          </a:prstGeom>
          <a:noFill/>
          <a:ln w="9525">
            <a:noFill/>
            <a:miter lim="800000"/>
            <a:headEnd/>
            <a:tailEnd/>
          </a:ln>
        </p:spPr>
        <p:txBody>
          <a:bodyPr wrap="none" lIns="0" tIns="0" rIns="0" bIns="0">
            <a:spAutoFit/>
          </a:bodyPr>
          <a:lstStyle/>
          <a:p>
            <a:r>
              <a:rPr lang="en-US" altLang="zh-TW" sz="1200" i="1">
                <a:solidFill>
                  <a:srgbClr val="000000"/>
                </a:solidFill>
                <a:latin typeface="微軟正黑體" pitchFamily="34" charset="-120"/>
                <a:ea typeface="微軟正黑體" pitchFamily="34" charset="-120"/>
              </a:rPr>
              <a:t> </a:t>
            </a:r>
            <a:endParaRPr lang="en-US" altLang="zh-TW" sz="1200">
              <a:latin typeface="微軟正黑體" pitchFamily="34" charset="-120"/>
              <a:ea typeface="微軟正黑體" pitchFamily="34" charset="-120"/>
            </a:endParaRPr>
          </a:p>
        </p:txBody>
      </p:sp>
      <p:sp>
        <p:nvSpPr>
          <p:cNvPr id="9354" name="Rectangle 97"/>
          <p:cNvSpPr>
            <a:spLocks noChangeArrowheads="1"/>
          </p:cNvSpPr>
          <p:nvPr/>
        </p:nvSpPr>
        <p:spPr bwMode="auto">
          <a:xfrm>
            <a:off x="4449763" y="4005263"/>
            <a:ext cx="1611916" cy="369332"/>
          </a:xfrm>
          <a:prstGeom prst="rect">
            <a:avLst/>
          </a:prstGeom>
          <a:noFill/>
          <a:ln w="9525">
            <a:noFill/>
            <a:miter lim="800000"/>
            <a:headEnd/>
            <a:tailEnd/>
          </a:ln>
        </p:spPr>
        <p:txBody>
          <a:bodyPr wrap="none" lIns="0" tIns="0" rIns="0" bIns="0">
            <a:spAutoFit/>
          </a:bodyPr>
          <a:lstStyle/>
          <a:p>
            <a:r>
              <a:rPr lang="en-US" altLang="zh-TW" sz="1200" dirty="0">
                <a:latin typeface="微軟正黑體" pitchFamily="34" charset="-120"/>
                <a:ea typeface="微軟正黑體" pitchFamily="34" charset="-120"/>
              </a:rPr>
              <a:t>Windows Server </a:t>
            </a:r>
            <a:r>
              <a:rPr lang="en-US" altLang="zh-TW" sz="1200" dirty="0" smtClean="0">
                <a:latin typeface="微軟正黑體" pitchFamily="34" charset="-120"/>
                <a:ea typeface="微軟正黑體" pitchFamily="34" charset="-120"/>
              </a:rPr>
              <a:t>2008</a:t>
            </a:r>
            <a:endParaRPr lang="en-US" altLang="zh-TW" sz="1200" dirty="0">
              <a:latin typeface="微軟正黑體" pitchFamily="34" charset="-120"/>
              <a:ea typeface="微軟正黑體" pitchFamily="34" charset="-120"/>
            </a:endParaRPr>
          </a:p>
          <a:p>
            <a:r>
              <a:rPr lang="zh-TW" altLang="en-US" sz="1200" dirty="0">
                <a:latin typeface="微軟正黑體" pitchFamily="34" charset="-120"/>
                <a:ea typeface="微軟正黑體" pitchFamily="34" charset="-120"/>
              </a:rPr>
              <a:t>外部連接器</a:t>
            </a:r>
            <a:r>
              <a:rPr lang="en-US" altLang="zh-TW" sz="1200" dirty="0">
                <a:latin typeface="微軟正黑體" pitchFamily="34" charset="-120"/>
                <a:ea typeface="微軟正黑體" pitchFamily="34" charset="-120"/>
              </a:rPr>
              <a:t> </a:t>
            </a:r>
          </a:p>
        </p:txBody>
      </p:sp>
      <p:sp>
        <p:nvSpPr>
          <p:cNvPr id="74764" name="Freeform 100"/>
          <p:cNvSpPr>
            <a:spLocks noEditPoints="1"/>
          </p:cNvSpPr>
          <p:nvPr/>
        </p:nvSpPr>
        <p:spPr bwMode="auto">
          <a:xfrm>
            <a:off x="5759450" y="3378200"/>
            <a:ext cx="1236663" cy="585788"/>
          </a:xfrm>
          <a:custGeom>
            <a:avLst/>
            <a:gdLst>
              <a:gd name="T0" fmla="*/ 2147483647 w 3115"/>
              <a:gd name="T1" fmla="*/ 2147483647 h 1475"/>
              <a:gd name="T2" fmla="*/ 2147483647 w 3115"/>
              <a:gd name="T3" fmla="*/ 2147483647 h 1475"/>
              <a:gd name="T4" fmla="*/ 2147483647 w 3115"/>
              <a:gd name="T5" fmla="*/ 1503264554 h 1475"/>
              <a:gd name="T6" fmla="*/ 2147483647 w 3115"/>
              <a:gd name="T7" fmla="*/ 563704400 h 1475"/>
              <a:gd name="T8" fmla="*/ 2147483647 w 3115"/>
              <a:gd name="T9" fmla="*/ 2147483647 h 1475"/>
              <a:gd name="T10" fmla="*/ 2147483647 w 3115"/>
              <a:gd name="T11" fmla="*/ 2147483647 h 1475"/>
              <a:gd name="T12" fmla="*/ 2147483647 w 3115"/>
              <a:gd name="T13" fmla="*/ 2147483647 h 1475"/>
              <a:gd name="T14" fmla="*/ 0 w 3115"/>
              <a:gd name="T15" fmla="*/ 2147483647 h 1475"/>
              <a:gd name="T16" fmla="*/ 2147483647 w 3115"/>
              <a:gd name="T17" fmla="*/ 2147483647 h 1475"/>
              <a:gd name="T18" fmla="*/ 2147483647 w 3115"/>
              <a:gd name="T19" fmla="*/ 2147483647 h 1475"/>
              <a:gd name="T20" fmla="*/ 2147483647 w 3115"/>
              <a:gd name="T21" fmla="*/ 2147483647 h 1475"/>
              <a:gd name="T22" fmla="*/ 2147483647 w 3115"/>
              <a:gd name="T23" fmla="*/ 2147483647 h 1475"/>
              <a:gd name="T24" fmla="*/ 2147483647 w 3115"/>
              <a:gd name="T25" fmla="*/ 2147483647 h 1475"/>
              <a:gd name="T26" fmla="*/ 2147483647 w 3115"/>
              <a:gd name="T27" fmla="*/ 2147483647 h 1475"/>
              <a:gd name="T28" fmla="*/ 2147483647 w 3115"/>
              <a:gd name="T29" fmla="*/ 2147483647 h 1475"/>
              <a:gd name="T30" fmla="*/ 2147483647 w 3115"/>
              <a:gd name="T31" fmla="*/ 2147483647 h 1475"/>
              <a:gd name="T32" fmla="*/ 2147483647 w 3115"/>
              <a:gd name="T33" fmla="*/ 2147483647 h 1475"/>
              <a:gd name="T34" fmla="*/ 2147483647 w 3115"/>
              <a:gd name="T35" fmla="*/ 2147483647 h 1475"/>
              <a:gd name="T36" fmla="*/ 2147483647 w 3115"/>
              <a:gd name="T37" fmla="*/ 2147483647 h 1475"/>
              <a:gd name="T38" fmla="*/ 2147483647 w 3115"/>
              <a:gd name="T39" fmla="*/ 2147483647 h 1475"/>
              <a:gd name="T40" fmla="*/ 2147483647 w 3115"/>
              <a:gd name="T41" fmla="*/ 2147483647 h 1475"/>
              <a:gd name="T42" fmla="*/ 2147483647 w 3115"/>
              <a:gd name="T43" fmla="*/ 2147483647 h 1475"/>
              <a:gd name="T44" fmla="*/ 2147483647 w 3115"/>
              <a:gd name="T45" fmla="*/ 2147483647 h 1475"/>
              <a:gd name="T46" fmla="*/ 2147483647 w 3115"/>
              <a:gd name="T47" fmla="*/ 2147483647 h 1475"/>
              <a:gd name="T48" fmla="*/ 2147483647 w 3115"/>
              <a:gd name="T49" fmla="*/ 2147483647 h 1475"/>
              <a:gd name="T50" fmla="*/ 2147483647 w 3115"/>
              <a:gd name="T51" fmla="*/ 2147483647 h 1475"/>
              <a:gd name="T52" fmla="*/ 2147483647 w 3115"/>
              <a:gd name="T53" fmla="*/ 2147483647 h 1475"/>
              <a:gd name="T54" fmla="*/ 2147483647 w 3115"/>
              <a:gd name="T55" fmla="*/ 2147483647 h 1475"/>
              <a:gd name="T56" fmla="*/ 2147483647 w 3115"/>
              <a:gd name="T57" fmla="*/ 2147483647 h 1475"/>
              <a:gd name="T58" fmla="*/ 2147483647 w 3115"/>
              <a:gd name="T59" fmla="*/ 2147483647 h 1475"/>
              <a:gd name="T60" fmla="*/ 2147483647 w 3115"/>
              <a:gd name="T61" fmla="*/ 2147483647 h 1475"/>
              <a:gd name="T62" fmla="*/ 2147483647 w 3115"/>
              <a:gd name="T63" fmla="*/ 2147483647 h 1475"/>
              <a:gd name="T64" fmla="*/ 2147483647 w 3115"/>
              <a:gd name="T65" fmla="*/ 2147483647 h 1475"/>
              <a:gd name="T66" fmla="*/ 2147483647 w 3115"/>
              <a:gd name="T67" fmla="*/ 2147483647 h 1475"/>
              <a:gd name="T68" fmla="*/ 2147483647 w 3115"/>
              <a:gd name="T69" fmla="*/ 2147483647 h 1475"/>
              <a:gd name="T70" fmla="*/ 2147483647 w 3115"/>
              <a:gd name="T71" fmla="*/ 2147483647 h 1475"/>
              <a:gd name="T72" fmla="*/ 2147483647 w 3115"/>
              <a:gd name="T73" fmla="*/ 2147483647 h 1475"/>
              <a:gd name="T74" fmla="*/ 2147483647 w 3115"/>
              <a:gd name="T75" fmla="*/ 2147483647 h 1475"/>
              <a:gd name="T76" fmla="*/ 2147483647 w 3115"/>
              <a:gd name="T77" fmla="*/ 2147483647 h 1475"/>
              <a:gd name="T78" fmla="*/ 2147483647 w 3115"/>
              <a:gd name="T79" fmla="*/ 2147483647 h 1475"/>
              <a:gd name="T80" fmla="*/ 2147483647 w 3115"/>
              <a:gd name="T81" fmla="*/ 2147483647 h 1475"/>
              <a:gd name="T82" fmla="*/ 2147483647 w 3115"/>
              <a:gd name="T83" fmla="*/ 2147483647 h 1475"/>
              <a:gd name="T84" fmla="*/ 2147483647 w 3115"/>
              <a:gd name="T85" fmla="*/ 2147483647 h 1475"/>
              <a:gd name="T86" fmla="*/ 2147483647 w 3115"/>
              <a:gd name="T87" fmla="*/ 2147483647 h 1475"/>
              <a:gd name="T88" fmla="*/ 2147483647 w 3115"/>
              <a:gd name="T89" fmla="*/ 2147483647 h 1475"/>
              <a:gd name="T90" fmla="*/ 2147483647 w 3115"/>
              <a:gd name="T91" fmla="*/ 2147483647 h 1475"/>
              <a:gd name="T92" fmla="*/ 2147483647 w 3115"/>
              <a:gd name="T93" fmla="*/ 2147483647 h 1475"/>
              <a:gd name="T94" fmla="*/ 2147483647 w 3115"/>
              <a:gd name="T95" fmla="*/ 2147483647 h 1475"/>
              <a:gd name="T96" fmla="*/ 2147483647 w 3115"/>
              <a:gd name="T97" fmla="*/ 2147483647 h 1475"/>
              <a:gd name="T98" fmla="*/ 2147483647 w 3115"/>
              <a:gd name="T99" fmla="*/ 2147483647 h 1475"/>
              <a:gd name="T100" fmla="*/ 2147483647 w 3115"/>
              <a:gd name="T101" fmla="*/ 2147483647 h 1475"/>
              <a:gd name="T102" fmla="*/ 2147483647 w 3115"/>
              <a:gd name="T103" fmla="*/ 2147483647 h 1475"/>
              <a:gd name="T104" fmla="*/ 2147483647 w 3115"/>
              <a:gd name="T105" fmla="*/ 2147483647 h 1475"/>
              <a:gd name="T106" fmla="*/ 2147483647 w 3115"/>
              <a:gd name="T107" fmla="*/ 2147483647 h 1475"/>
              <a:gd name="T108" fmla="*/ 2147483647 w 3115"/>
              <a:gd name="T109" fmla="*/ 1879119116 h 1475"/>
              <a:gd name="T110" fmla="*/ 2147483647 w 3115"/>
              <a:gd name="T111" fmla="*/ 2147483647 h 1475"/>
              <a:gd name="T112" fmla="*/ 2147483647 w 3115"/>
              <a:gd name="T113" fmla="*/ 2147483647 h 1475"/>
              <a:gd name="T114" fmla="*/ 2147483647 w 3115"/>
              <a:gd name="T115" fmla="*/ 2147483647 h 1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115"/>
              <a:gd name="T175" fmla="*/ 0 h 1475"/>
              <a:gd name="T176" fmla="*/ 3115 w 3115"/>
              <a:gd name="T177" fmla="*/ 1475 h 147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115" h="1475">
                <a:moveTo>
                  <a:pt x="2447" y="214"/>
                </a:moveTo>
                <a:lnTo>
                  <a:pt x="2429" y="197"/>
                </a:lnTo>
                <a:lnTo>
                  <a:pt x="2413" y="182"/>
                </a:lnTo>
                <a:lnTo>
                  <a:pt x="2379" y="155"/>
                </a:lnTo>
                <a:lnTo>
                  <a:pt x="2341" y="131"/>
                </a:lnTo>
                <a:lnTo>
                  <a:pt x="2304" y="114"/>
                </a:lnTo>
                <a:lnTo>
                  <a:pt x="2264" y="98"/>
                </a:lnTo>
                <a:lnTo>
                  <a:pt x="2243" y="92"/>
                </a:lnTo>
                <a:lnTo>
                  <a:pt x="2224" y="88"/>
                </a:lnTo>
                <a:lnTo>
                  <a:pt x="2181" y="82"/>
                </a:lnTo>
                <a:lnTo>
                  <a:pt x="2138" y="81"/>
                </a:lnTo>
                <a:lnTo>
                  <a:pt x="2080" y="83"/>
                </a:lnTo>
                <a:lnTo>
                  <a:pt x="2024" y="94"/>
                </a:lnTo>
                <a:lnTo>
                  <a:pt x="1997" y="102"/>
                </a:lnTo>
                <a:lnTo>
                  <a:pt x="1972" y="113"/>
                </a:lnTo>
                <a:lnTo>
                  <a:pt x="1923" y="139"/>
                </a:lnTo>
                <a:lnTo>
                  <a:pt x="1927" y="129"/>
                </a:lnTo>
                <a:lnTo>
                  <a:pt x="1865" y="98"/>
                </a:lnTo>
                <a:lnTo>
                  <a:pt x="1802" y="72"/>
                </a:lnTo>
                <a:lnTo>
                  <a:pt x="1767" y="60"/>
                </a:lnTo>
                <a:lnTo>
                  <a:pt x="1734" y="50"/>
                </a:lnTo>
                <a:lnTo>
                  <a:pt x="1699" y="40"/>
                </a:lnTo>
                <a:lnTo>
                  <a:pt x="1666" y="32"/>
                </a:lnTo>
                <a:lnTo>
                  <a:pt x="1628" y="24"/>
                </a:lnTo>
                <a:lnTo>
                  <a:pt x="1592" y="17"/>
                </a:lnTo>
                <a:lnTo>
                  <a:pt x="1555" y="11"/>
                </a:lnTo>
                <a:lnTo>
                  <a:pt x="1518" y="7"/>
                </a:lnTo>
                <a:lnTo>
                  <a:pt x="1440" y="1"/>
                </a:lnTo>
                <a:lnTo>
                  <a:pt x="1360" y="0"/>
                </a:lnTo>
                <a:lnTo>
                  <a:pt x="1274" y="1"/>
                </a:lnTo>
                <a:lnTo>
                  <a:pt x="1232" y="4"/>
                </a:lnTo>
                <a:lnTo>
                  <a:pt x="1192" y="9"/>
                </a:lnTo>
                <a:lnTo>
                  <a:pt x="1151" y="12"/>
                </a:lnTo>
                <a:lnTo>
                  <a:pt x="1112" y="19"/>
                </a:lnTo>
                <a:lnTo>
                  <a:pt x="1037" y="35"/>
                </a:lnTo>
                <a:lnTo>
                  <a:pt x="964" y="55"/>
                </a:lnTo>
                <a:lnTo>
                  <a:pt x="928" y="66"/>
                </a:lnTo>
                <a:lnTo>
                  <a:pt x="894" y="79"/>
                </a:lnTo>
                <a:lnTo>
                  <a:pt x="827" y="108"/>
                </a:lnTo>
                <a:lnTo>
                  <a:pt x="795" y="124"/>
                </a:lnTo>
                <a:lnTo>
                  <a:pt x="765" y="143"/>
                </a:lnTo>
                <a:lnTo>
                  <a:pt x="732" y="161"/>
                </a:lnTo>
                <a:lnTo>
                  <a:pt x="701" y="181"/>
                </a:lnTo>
                <a:lnTo>
                  <a:pt x="647" y="224"/>
                </a:lnTo>
                <a:lnTo>
                  <a:pt x="624" y="245"/>
                </a:lnTo>
                <a:lnTo>
                  <a:pt x="603" y="268"/>
                </a:lnTo>
                <a:lnTo>
                  <a:pt x="569" y="316"/>
                </a:lnTo>
                <a:lnTo>
                  <a:pt x="511" y="319"/>
                </a:lnTo>
                <a:lnTo>
                  <a:pt x="458" y="326"/>
                </a:lnTo>
                <a:lnTo>
                  <a:pt x="404" y="336"/>
                </a:lnTo>
                <a:lnTo>
                  <a:pt x="355" y="351"/>
                </a:lnTo>
                <a:lnTo>
                  <a:pt x="306" y="368"/>
                </a:lnTo>
                <a:lnTo>
                  <a:pt x="261" y="389"/>
                </a:lnTo>
                <a:lnTo>
                  <a:pt x="216" y="414"/>
                </a:lnTo>
                <a:lnTo>
                  <a:pt x="175" y="443"/>
                </a:lnTo>
                <a:lnTo>
                  <a:pt x="133" y="475"/>
                </a:lnTo>
                <a:lnTo>
                  <a:pt x="97" y="509"/>
                </a:lnTo>
                <a:lnTo>
                  <a:pt x="67" y="545"/>
                </a:lnTo>
                <a:lnTo>
                  <a:pt x="44" y="584"/>
                </a:lnTo>
                <a:lnTo>
                  <a:pt x="24" y="622"/>
                </a:lnTo>
                <a:lnTo>
                  <a:pt x="10" y="664"/>
                </a:lnTo>
                <a:lnTo>
                  <a:pt x="3" y="708"/>
                </a:lnTo>
                <a:lnTo>
                  <a:pt x="1" y="754"/>
                </a:lnTo>
                <a:lnTo>
                  <a:pt x="0" y="775"/>
                </a:lnTo>
                <a:lnTo>
                  <a:pt x="3" y="797"/>
                </a:lnTo>
                <a:lnTo>
                  <a:pt x="10" y="839"/>
                </a:lnTo>
                <a:lnTo>
                  <a:pt x="15" y="859"/>
                </a:lnTo>
                <a:lnTo>
                  <a:pt x="24" y="880"/>
                </a:lnTo>
                <a:lnTo>
                  <a:pt x="44" y="920"/>
                </a:lnTo>
                <a:lnTo>
                  <a:pt x="67" y="957"/>
                </a:lnTo>
                <a:lnTo>
                  <a:pt x="81" y="974"/>
                </a:lnTo>
                <a:lnTo>
                  <a:pt x="97" y="993"/>
                </a:lnTo>
                <a:lnTo>
                  <a:pt x="113" y="1009"/>
                </a:lnTo>
                <a:lnTo>
                  <a:pt x="133" y="1026"/>
                </a:lnTo>
                <a:lnTo>
                  <a:pt x="153" y="1042"/>
                </a:lnTo>
                <a:lnTo>
                  <a:pt x="175" y="1060"/>
                </a:lnTo>
                <a:lnTo>
                  <a:pt x="218" y="1088"/>
                </a:lnTo>
                <a:lnTo>
                  <a:pt x="267" y="1114"/>
                </a:lnTo>
                <a:lnTo>
                  <a:pt x="315" y="1135"/>
                </a:lnTo>
                <a:lnTo>
                  <a:pt x="368" y="1154"/>
                </a:lnTo>
                <a:lnTo>
                  <a:pt x="422" y="1168"/>
                </a:lnTo>
                <a:lnTo>
                  <a:pt x="479" y="1178"/>
                </a:lnTo>
                <a:lnTo>
                  <a:pt x="537" y="1184"/>
                </a:lnTo>
                <a:lnTo>
                  <a:pt x="600" y="1186"/>
                </a:lnTo>
                <a:lnTo>
                  <a:pt x="605" y="1185"/>
                </a:lnTo>
                <a:lnTo>
                  <a:pt x="611" y="1185"/>
                </a:lnTo>
                <a:lnTo>
                  <a:pt x="624" y="1185"/>
                </a:lnTo>
                <a:lnTo>
                  <a:pt x="649" y="1184"/>
                </a:lnTo>
                <a:lnTo>
                  <a:pt x="696" y="1180"/>
                </a:lnTo>
                <a:lnTo>
                  <a:pt x="718" y="1176"/>
                </a:lnTo>
                <a:lnTo>
                  <a:pt x="742" y="1174"/>
                </a:lnTo>
                <a:lnTo>
                  <a:pt x="764" y="1169"/>
                </a:lnTo>
                <a:lnTo>
                  <a:pt x="775" y="1166"/>
                </a:lnTo>
                <a:lnTo>
                  <a:pt x="788" y="1165"/>
                </a:lnTo>
                <a:lnTo>
                  <a:pt x="790" y="1179"/>
                </a:lnTo>
                <a:lnTo>
                  <a:pt x="795" y="1194"/>
                </a:lnTo>
                <a:lnTo>
                  <a:pt x="800" y="1207"/>
                </a:lnTo>
                <a:lnTo>
                  <a:pt x="807" y="1222"/>
                </a:lnTo>
                <a:lnTo>
                  <a:pt x="824" y="1248"/>
                </a:lnTo>
                <a:lnTo>
                  <a:pt x="846" y="1275"/>
                </a:lnTo>
                <a:lnTo>
                  <a:pt x="871" y="1300"/>
                </a:lnTo>
                <a:lnTo>
                  <a:pt x="902" y="1325"/>
                </a:lnTo>
                <a:lnTo>
                  <a:pt x="918" y="1336"/>
                </a:lnTo>
                <a:lnTo>
                  <a:pt x="936" y="1349"/>
                </a:lnTo>
                <a:lnTo>
                  <a:pt x="977" y="1372"/>
                </a:lnTo>
                <a:lnTo>
                  <a:pt x="1008" y="1387"/>
                </a:lnTo>
                <a:lnTo>
                  <a:pt x="1042" y="1402"/>
                </a:lnTo>
                <a:lnTo>
                  <a:pt x="1075" y="1416"/>
                </a:lnTo>
                <a:lnTo>
                  <a:pt x="1111" y="1428"/>
                </a:lnTo>
                <a:lnTo>
                  <a:pt x="1147" y="1438"/>
                </a:lnTo>
                <a:lnTo>
                  <a:pt x="1186" y="1448"/>
                </a:lnTo>
                <a:lnTo>
                  <a:pt x="1225" y="1455"/>
                </a:lnTo>
                <a:lnTo>
                  <a:pt x="1267" y="1463"/>
                </a:lnTo>
                <a:lnTo>
                  <a:pt x="1308" y="1468"/>
                </a:lnTo>
                <a:lnTo>
                  <a:pt x="1352" y="1471"/>
                </a:lnTo>
                <a:lnTo>
                  <a:pt x="1396" y="1474"/>
                </a:lnTo>
                <a:lnTo>
                  <a:pt x="1444" y="1475"/>
                </a:lnTo>
                <a:lnTo>
                  <a:pt x="1488" y="1474"/>
                </a:lnTo>
                <a:lnTo>
                  <a:pt x="1533" y="1471"/>
                </a:lnTo>
                <a:lnTo>
                  <a:pt x="1575" y="1468"/>
                </a:lnTo>
                <a:lnTo>
                  <a:pt x="1618" y="1463"/>
                </a:lnTo>
                <a:lnTo>
                  <a:pt x="1658" y="1455"/>
                </a:lnTo>
                <a:lnTo>
                  <a:pt x="1699" y="1448"/>
                </a:lnTo>
                <a:lnTo>
                  <a:pt x="1737" y="1438"/>
                </a:lnTo>
                <a:lnTo>
                  <a:pt x="1776" y="1428"/>
                </a:lnTo>
                <a:lnTo>
                  <a:pt x="1809" y="1416"/>
                </a:lnTo>
                <a:lnTo>
                  <a:pt x="1825" y="1408"/>
                </a:lnTo>
                <a:lnTo>
                  <a:pt x="1843" y="1402"/>
                </a:lnTo>
                <a:lnTo>
                  <a:pt x="1875" y="1387"/>
                </a:lnTo>
                <a:lnTo>
                  <a:pt x="1909" y="1372"/>
                </a:lnTo>
                <a:lnTo>
                  <a:pt x="1946" y="1350"/>
                </a:lnTo>
                <a:lnTo>
                  <a:pt x="1953" y="1344"/>
                </a:lnTo>
                <a:lnTo>
                  <a:pt x="1962" y="1339"/>
                </a:lnTo>
                <a:lnTo>
                  <a:pt x="1979" y="1329"/>
                </a:lnTo>
                <a:lnTo>
                  <a:pt x="1994" y="1316"/>
                </a:lnTo>
                <a:lnTo>
                  <a:pt x="2009" y="1305"/>
                </a:lnTo>
                <a:lnTo>
                  <a:pt x="2021" y="1293"/>
                </a:lnTo>
                <a:lnTo>
                  <a:pt x="2024" y="1289"/>
                </a:lnTo>
                <a:lnTo>
                  <a:pt x="2028" y="1287"/>
                </a:lnTo>
                <a:lnTo>
                  <a:pt x="2035" y="1282"/>
                </a:lnTo>
                <a:lnTo>
                  <a:pt x="2045" y="1268"/>
                </a:lnTo>
                <a:lnTo>
                  <a:pt x="2056" y="1256"/>
                </a:lnTo>
                <a:lnTo>
                  <a:pt x="2073" y="1231"/>
                </a:lnTo>
                <a:lnTo>
                  <a:pt x="2087" y="1204"/>
                </a:lnTo>
                <a:lnTo>
                  <a:pt x="2092" y="1190"/>
                </a:lnTo>
                <a:lnTo>
                  <a:pt x="2097" y="1178"/>
                </a:lnTo>
                <a:lnTo>
                  <a:pt x="2168" y="1191"/>
                </a:lnTo>
                <a:lnTo>
                  <a:pt x="2204" y="1196"/>
                </a:lnTo>
                <a:lnTo>
                  <a:pt x="2242" y="1201"/>
                </a:lnTo>
                <a:lnTo>
                  <a:pt x="2279" y="1204"/>
                </a:lnTo>
                <a:lnTo>
                  <a:pt x="2319" y="1207"/>
                </a:lnTo>
                <a:lnTo>
                  <a:pt x="2359" y="1209"/>
                </a:lnTo>
                <a:lnTo>
                  <a:pt x="2401" y="1210"/>
                </a:lnTo>
                <a:lnTo>
                  <a:pt x="2436" y="1209"/>
                </a:lnTo>
                <a:lnTo>
                  <a:pt x="2453" y="1207"/>
                </a:lnTo>
                <a:lnTo>
                  <a:pt x="2472" y="1207"/>
                </a:lnTo>
                <a:lnTo>
                  <a:pt x="2506" y="1205"/>
                </a:lnTo>
                <a:lnTo>
                  <a:pt x="2542" y="1202"/>
                </a:lnTo>
                <a:lnTo>
                  <a:pt x="2574" y="1197"/>
                </a:lnTo>
                <a:lnTo>
                  <a:pt x="2591" y="1195"/>
                </a:lnTo>
                <a:lnTo>
                  <a:pt x="2608" y="1194"/>
                </a:lnTo>
                <a:lnTo>
                  <a:pt x="2640" y="1189"/>
                </a:lnTo>
                <a:lnTo>
                  <a:pt x="2674" y="1184"/>
                </a:lnTo>
                <a:lnTo>
                  <a:pt x="2703" y="1176"/>
                </a:lnTo>
                <a:lnTo>
                  <a:pt x="2734" y="1169"/>
                </a:lnTo>
                <a:lnTo>
                  <a:pt x="2764" y="1160"/>
                </a:lnTo>
                <a:lnTo>
                  <a:pt x="2794" y="1152"/>
                </a:lnTo>
                <a:lnTo>
                  <a:pt x="2821" y="1140"/>
                </a:lnTo>
                <a:lnTo>
                  <a:pt x="2850" y="1130"/>
                </a:lnTo>
                <a:lnTo>
                  <a:pt x="2877" y="1119"/>
                </a:lnTo>
                <a:lnTo>
                  <a:pt x="2904" y="1108"/>
                </a:lnTo>
                <a:lnTo>
                  <a:pt x="2929" y="1093"/>
                </a:lnTo>
                <a:lnTo>
                  <a:pt x="2953" y="1081"/>
                </a:lnTo>
                <a:lnTo>
                  <a:pt x="2975" y="1066"/>
                </a:lnTo>
                <a:lnTo>
                  <a:pt x="2996" y="1054"/>
                </a:lnTo>
                <a:lnTo>
                  <a:pt x="3015" y="1039"/>
                </a:lnTo>
                <a:lnTo>
                  <a:pt x="3032" y="1024"/>
                </a:lnTo>
                <a:lnTo>
                  <a:pt x="3062" y="994"/>
                </a:lnTo>
                <a:lnTo>
                  <a:pt x="3084" y="962"/>
                </a:lnTo>
                <a:lnTo>
                  <a:pt x="3101" y="930"/>
                </a:lnTo>
                <a:lnTo>
                  <a:pt x="3106" y="912"/>
                </a:lnTo>
                <a:lnTo>
                  <a:pt x="3111" y="896"/>
                </a:lnTo>
                <a:lnTo>
                  <a:pt x="3114" y="879"/>
                </a:lnTo>
                <a:lnTo>
                  <a:pt x="3114" y="870"/>
                </a:lnTo>
                <a:lnTo>
                  <a:pt x="3115" y="863"/>
                </a:lnTo>
                <a:lnTo>
                  <a:pt x="3114" y="843"/>
                </a:lnTo>
                <a:lnTo>
                  <a:pt x="3111" y="826"/>
                </a:lnTo>
                <a:lnTo>
                  <a:pt x="3101" y="792"/>
                </a:lnTo>
                <a:lnTo>
                  <a:pt x="3084" y="759"/>
                </a:lnTo>
                <a:lnTo>
                  <a:pt x="3062" y="728"/>
                </a:lnTo>
                <a:lnTo>
                  <a:pt x="3032" y="697"/>
                </a:lnTo>
                <a:lnTo>
                  <a:pt x="3015" y="682"/>
                </a:lnTo>
                <a:lnTo>
                  <a:pt x="2996" y="669"/>
                </a:lnTo>
                <a:lnTo>
                  <a:pt x="2975" y="654"/>
                </a:lnTo>
                <a:lnTo>
                  <a:pt x="2953" y="642"/>
                </a:lnTo>
                <a:lnTo>
                  <a:pt x="2929" y="630"/>
                </a:lnTo>
                <a:lnTo>
                  <a:pt x="2904" y="617"/>
                </a:lnTo>
                <a:lnTo>
                  <a:pt x="2866" y="599"/>
                </a:lnTo>
                <a:lnTo>
                  <a:pt x="2827" y="584"/>
                </a:lnTo>
                <a:lnTo>
                  <a:pt x="2788" y="569"/>
                </a:lnTo>
                <a:lnTo>
                  <a:pt x="2748" y="558"/>
                </a:lnTo>
                <a:lnTo>
                  <a:pt x="2706" y="547"/>
                </a:lnTo>
                <a:lnTo>
                  <a:pt x="2662" y="538"/>
                </a:lnTo>
                <a:lnTo>
                  <a:pt x="2618" y="529"/>
                </a:lnTo>
                <a:lnTo>
                  <a:pt x="2573" y="524"/>
                </a:lnTo>
                <a:lnTo>
                  <a:pt x="2569" y="478"/>
                </a:lnTo>
                <a:lnTo>
                  <a:pt x="2563" y="436"/>
                </a:lnTo>
                <a:lnTo>
                  <a:pt x="2552" y="394"/>
                </a:lnTo>
                <a:lnTo>
                  <a:pt x="2538" y="356"/>
                </a:lnTo>
                <a:lnTo>
                  <a:pt x="2520" y="317"/>
                </a:lnTo>
                <a:lnTo>
                  <a:pt x="2499" y="281"/>
                </a:lnTo>
                <a:lnTo>
                  <a:pt x="2474" y="247"/>
                </a:lnTo>
                <a:lnTo>
                  <a:pt x="2447" y="214"/>
                </a:lnTo>
                <a:close/>
                <a:moveTo>
                  <a:pt x="2138" y="110"/>
                </a:moveTo>
                <a:lnTo>
                  <a:pt x="2179" y="112"/>
                </a:lnTo>
                <a:lnTo>
                  <a:pt x="2219" y="118"/>
                </a:lnTo>
                <a:lnTo>
                  <a:pt x="2257" y="126"/>
                </a:lnTo>
                <a:lnTo>
                  <a:pt x="2294" y="141"/>
                </a:lnTo>
                <a:lnTo>
                  <a:pt x="2329" y="157"/>
                </a:lnTo>
                <a:lnTo>
                  <a:pt x="2345" y="167"/>
                </a:lnTo>
                <a:lnTo>
                  <a:pt x="2362" y="180"/>
                </a:lnTo>
                <a:lnTo>
                  <a:pt x="2395" y="205"/>
                </a:lnTo>
                <a:lnTo>
                  <a:pt x="2410" y="218"/>
                </a:lnTo>
                <a:lnTo>
                  <a:pt x="2426" y="234"/>
                </a:lnTo>
                <a:lnTo>
                  <a:pt x="2452" y="264"/>
                </a:lnTo>
                <a:lnTo>
                  <a:pt x="2475" y="297"/>
                </a:lnTo>
                <a:lnTo>
                  <a:pt x="2494" y="331"/>
                </a:lnTo>
                <a:lnTo>
                  <a:pt x="2511" y="367"/>
                </a:lnTo>
                <a:lnTo>
                  <a:pt x="2524" y="403"/>
                </a:lnTo>
                <a:lnTo>
                  <a:pt x="2534" y="443"/>
                </a:lnTo>
                <a:lnTo>
                  <a:pt x="2540" y="482"/>
                </a:lnTo>
                <a:lnTo>
                  <a:pt x="2543" y="526"/>
                </a:lnTo>
                <a:lnTo>
                  <a:pt x="2545" y="534"/>
                </a:lnTo>
                <a:lnTo>
                  <a:pt x="2551" y="543"/>
                </a:lnTo>
                <a:lnTo>
                  <a:pt x="2558" y="549"/>
                </a:lnTo>
                <a:lnTo>
                  <a:pt x="2568" y="553"/>
                </a:lnTo>
                <a:lnTo>
                  <a:pt x="2612" y="558"/>
                </a:lnTo>
                <a:lnTo>
                  <a:pt x="2655" y="566"/>
                </a:lnTo>
                <a:lnTo>
                  <a:pt x="2697" y="575"/>
                </a:lnTo>
                <a:lnTo>
                  <a:pt x="2739" y="586"/>
                </a:lnTo>
                <a:lnTo>
                  <a:pt x="2779" y="597"/>
                </a:lnTo>
                <a:lnTo>
                  <a:pt x="2819" y="611"/>
                </a:lnTo>
                <a:lnTo>
                  <a:pt x="2856" y="626"/>
                </a:lnTo>
                <a:lnTo>
                  <a:pt x="2893" y="643"/>
                </a:lnTo>
                <a:lnTo>
                  <a:pt x="2915" y="653"/>
                </a:lnTo>
                <a:lnTo>
                  <a:pt x="2937" y="666"/>
                </a:lnTo>
                <a:lnTo>
                  <a:pt x="2956" y="678"/>
                </a:lnTo>
                <a:lnTo>
                  <a:pt x="2975" y="690"/>
                </a:lnTo>
                <a:lnTo>
                  <a:pt x="3007" y="716"/>
                </a:lnTo>
                <a:lnTo>
                  <a:pt x="3034" y="744"/>
                </a:lnTo>
                <a:lnTo>
                  <a:pt x="3054" y="771"/>
                </a:lnTo>
                <a:lnTo>
                  <a:pt x="3063" y="786"/>
                </a:lnTo>
                <a:lnTo>
                  <a:pt x="3070" y="801"/>
                </a:lnTo>
                <a:lnTo>
                  <a:pt x="3080" y="830"/>
                </a:lnTo>
                <a:lnTo>
                  <a:pt x="3085" y="863"/>
                </a:lnTo>
                <a:lnTo>
                  <a:pt x="3080" y="892"/>
                </a:lnTo>
                <a:lnTo>
                  <a:pt x="3075" y="907"/>
                </a:lnTo>
                <a:lnTo>
                  <a:pt x="3070" y="923"/>
                </a:lnTo>
                <a:lnTo>
                  <a:pt x="3063" y="937"/>
                </a:lnTo>
                <a:lnTo>
                  <a:pt x="3054" y="952"/>
                </a:lnTo>
                <a:lnTo>
                  <a:pt x="3044" y="966"/>
                </a:lnTo>
                <a:lnTo>
                  <a:pt x="3034" y="980"/>
                </a:lnTo>
                <a:lnTo>
                  <a:pt x="3021" y="993"/>
                </a:lnTo>
                <a:lnTo>
                  <a:pt x="3013" y="999"/>
                </a:lnTo>
                <a:lnTo>
                  <a:pt x="3007" y="1006"/>
                </a:lnTo>
                <a:lnTo>
                  <a:pt x="2991" y="1019"/>
                </a:lnTo>
                <a:lnTo>
                  <a:pt x="2986" y="1021"/>
                </a:lnTo>
                <a:lnTo>
                  <a:pt x="2984" y="1023"/>
                </a:lnTo>
                <a:lnTo>
                  <a:pt x="2982" y="1025"/>
                </a:lnTo>
                <a:lnTo>
                  <a:pt x="2975" y="1033"/>
                </a:lnTo>
                <a:lnTo>
                  <a:pt x="2965" y="1037"/>
                </a:lnTo>
                <a:lnTo>
                  <a:pt x="2960" y="1040"/>
                </a:lnTo>
                <a:lnTo>
                  <a:pt x="2958" y="1041"/>
                </a:lnTo>
                <a:lnTo>
                  <a:pt x="2956" y="1044"/>
                </a:lnTo>
                <a:lnTo>
                  <a:pt x="2937" y="1056"/>
                </a:lnTo>
                <a:lnTo>
                  <a:pt x="2915" y="1068"/>
                </a:lnTo>
                <a:lnTo>
                  <a:pt x="2893" y="1081"/>
                </a:lnTo>
                <a:lnTo>
                  <a:pt x="2866" y="1092"/>
                </a:lnTo>
                <a:lnTo>
                  <a:pt x="2852" y="1097"/>
                </a:lnTo>
                <a:lnTo>
                  <a:pt x="2840" y="1103"/>
                </a:lnTo>
                <a:lnTo>
                  <a:pt x="2811" y="1113"/>
                </a:lnTo>
                <a:lnTo>
                  <a:pt x="2784" y="1124"/>
                </a:lnTo>
                <a:lnTo>
                  <a:pt x="2754" y="1132"/>
                </a:lnTo>
                <a:lnTo>
                  <a:pt x="2739" y="1135"/>
                </a:lnTo>
                <a:lnTo>
                  <a:pt x="2726" y="1140"/>
                </a:lnTo>
                <a:lnTo>
                  <a:pt x="2696" y="1148"/>
                </a:lnTo>
                <a:lnTo>
                  <a:pt x="2667" y="1155"/>
                </a:lnTo>
                <a:lnTo>
                  <a:pt x="2635" y="1160"/>
                </a:lnTo>
                <a:lnTo>
                  <a:pt x="2604" y="1165"/>
                </a:lnTo>
                <a:lnTo>
                  <a:pt x="2587" y="1166"/>
                </a:lnTo>
                <a:lnTo>
                  <a:pt x="2571" y="1169"/>
                </a:lnTo>
                <a:lnTo>
                  <a:pt x="2538" y="1174"/>
                </a:lnTo>
                <a:lnTo>
                  <a:pt x="2504" y="1175"/>
                </a:lnTo>
                <a:lnTo>
                  <a:pt x="2470" y="1178"/>
                </a:lnTo>
                <a:lnTo>
                  <a:pt x="2436" y="1179"/>
                </a:lnTo>
                <a:lnTo>
                  <a:pt x="2401" y="1180"/>
                </a:lnTo>
                <a:lnTo>
                  <a:pt x="2320" y="1178"/>
                </a:lnTo>
                <a:lnTo>
                  <a:pt x="2245" y="1171"/>
                </a:lnTo>
                <a:lnTo>
                  <a:pt x="2207" y="1166"/>
                </a:lnTo>
                <a:lnTo>
                  <a:pt x="2173" y="1161"/>
                </a:lnTo>
                <a:lnTo>
                  <a:pt x="2104" y="1148"/>
                </a:lnTo>
                <a:lnTo>
                  <a:pt x="2092" y="1147"/>
                </a:lnTo>
                <a:lnTo>
                  <a:pt x="2082" y="1152"/>
                </a:lnTo>
                <a:lnTo>
                  <a:pt x="2072" y="1159"/>
                </a:lnTo>
                <a:lnTo>
                  <a:pt x="2069" y="1170"/>
                </a:lnTo>
                <a:lnTo>
                  <a:pt x="2064" y="1181"/>
                </a:lnTo>
                <a:lnTo>
                  <a:pt x="2059" y="1194"/>
                </a:lnTo>
                <a:lnTo>
                  <a:pt x="2055" y="1199"/>
                </a:lnTo>
                <a:lnTo>
                  <a:pt x="2052" y="1205"/>
                </a:lnTo>
                <a:lnTo>
                  <a:pt x="2046" y="1217"/>
                </a:lnTo>
                <a:lnTo>
                  <a:pt x="2029" y="1240"/>
                </a:lnTo>
                <a:lnTo>
                  <a:pt x="2019" y="1251"/>
                </a:lnTo>
                <a:lnTo>
                  <a:pt x="2010" y="1263"/>
                </a:lnTo>
                <a:lnTo>
                  <a:pt x="1998" y="1273"/>
                </a:lnTo>
                <a:lnTo>
                  <a:pt x="1985" y="1284"/>
                </a:lnTo>
                <a:lnTo>
                  <a:pt x="1972" y="1294"/>
                </a:lnTo>
                <a:lnTo>
                  <a:pt x="1964" y="1299"/>
                </a:lnTo>
                <a:lnTo>
                  <a:pt x="1961" y="1302"/>
                </a:lnTo>
                <a:lnTo>
                  <a:pt x="1958" y="1305"/>
                </a:lnTo>
                <a:lnTo>
                  <a:pt x="1927" y="1325"/>
                </a:lnTo>
                <a:lnTo>
                  <a:pt x="1910" y="1335"/>
                </a:lnTo>
                <a:lnTo>
                  <a:pt x="1901" y="1340"/>
                </a:lnTo>
                <a:lnTo>
                  <a:pt x="1894" y="1346"/>
                </a:lnTo>
                <a:lnTo>
                  <a:pt x="1894" y="1347"/>
                </a:lnTo>
                <a:lnTo>
                  <a:pt x="1865" y="1360"/>
                </a:lnTo>
                <a:lnTo>
                  <a:pt x="1838" y="1373"/>
                </a:lnTo>
                <a:lnTo>
                  <a:pt x="1808" y="1385"/>
                </a:lnTo>
                <a:lnTo>
                  <a:pt x="1793" y="1390"/>
                </a:lnTo>
                <a:lnTo>
                  <a:pt x="1786" y="1392"/>
                </a:lnTo>
                <a:lnTo>
                  <a:pt x="1783" y="1392"/>
                </a:lnTo>
                <a:lnTo>
                  <a:pt x="1782" y="1393"/>
                </a:lnTo>
                <a:lnTo>
                  <a:pt x="1780" y="1396"/>
                </a:lnTo>
                <a:lnTo>
                  <a:pt x="1775" y="1396"/>
                </a:lnTo>
                <a:lnTo>
                  <a:pt x="1772" y="1396"/>
                </a:lnTo>
                <a:lnTo>
                  <a:pt x="1771" y="1397"/>
                </a:lnTo>
                <a:lnTo>
                  <a:pt x="1763" y="1399"/>
                </a:lnTo>
                <a:lnTo>
                  <a:pt x="1749" y="1404"/>
                </a:lnTo>
                <a:lnTo>
                  <a:pt x="1744" y="1404"/>
                </a:lnTo>
                <a:lnTo>
                  <a:pt x="1741" y="1404"/>
                </a:lnTo>
                <a:lnTo>
                  <a:pt x="1740" y="1406"/>
                </a:lnTo>
                <a:lnTo>
                  <a:pt x="1732" y="1408"/>
                </a:lnTo>
                <a:lnTo>
                  <a:pt x="1718" y="1413"/>
                </a:lnTo>
                <a:lnTo>
                  <a:pt x="1685" y="1420"/>
                </a:lnTo>
                <a:lnTo>
                  <a:pt x="1653" y="1428"/>
                </a:lnTo>
                <a:lnTo>
                  <a:pt x="1627" y="1430"/>
                </a:lnTo>
                <a:lnTo>
                  <a:pt x="1602" y="1434"/>
                </a:lnTo>
                <a:lnTo>
                  <a:pt x="1550" y="1440"/>
                </a:lnTo>
                <a:lnTo>
                  <a:pt x="1523" y="1442"/>
                </a:lnTo>
                <a:lnTo>
                  <a:pt x="1497" y="1444"/>
                </a:lnTo>
                <a:lnTo>
                  <a:pt x="1444" y="1447"/>
                </a:lnTo>
                <a:lnTo>
                  <a:pt x="1388" y="1444"/>
                </a:lnTo>
                <a:lnTo>
                  <a:pt x="1334" y="1440"/>
                </a:lnTo>
                <a:lnTo>
                  <a:pt x="1282" y="1434"/>
                </a:lnTo>
                <a:lnTo>
                  <a:pt x="1234" y="1428"/>
                </a:lnTo>
                <a:lnTo>
                  <a:pt x="1168" y="1413"/>
                </a:lnTo>
                <a:lnTo>
                  <a:pt x="1136" y="1403"/>
                </a:lnTo>
                <a:lnTo>
                  <a:pt x="1106" y="1394"/>
                </a:lnTo>
                <a:lnTo>
                  <a:pt x="1075" y="1383"/>
                </a:lnTo>
                <a:lnTo>
                  <a:pt x="1047" y="1372"/>
                </a:lnTo>
                <a:lnTo>
                  <a:pt x="991" y="1346"/>
                </a:lnTo>
                <a:lnTo>
                  <a:pt x="991" y="1347"/>
                </a:lnTo>
                <a:lnTo>
                  <a:pt x="971" y="1336"/>
                </a:lnTo>
                <a:lnTo>
                  <a:pt x="954" y="1326"/>
                </a:lnTo>
                <a:lnTo>
                  <a:pt x="923" y="1305"/>
                </a:lnTo>
                <a:lnTo>
                  <a:pt x="894" y="1283"/>
                </a:lnTo>
                <a:lnTo>
                  <a:pt x="872" y="1261"/>
                </a:lnTo>
                <a:lnTo>
                  <a:pt x="851" y="1236"/>
                </a:lnTo>
                <a:lnTo>
                  <a:pt x="836" y="1211"/>
                </a:lnTo>
                <a:lnTo>
                  <a:pt x="828" y="1197"/>
                </a:lnTo>
                <a:lnTo>
                  <a:pt x="824" y="1185"/>
                </a:lnTo>
                <a:lnTo>
                  <a:pt x="817" y="1160"/>
                </a:lnTo>
                <a:lnTo>
                  <a:pt x="814" y="1152"/>
                </a:lnTo>
                <a:lnTo>
                  <a:pt x="810" y="1147"/>
                </a:lnTo>
                <a:lnTo>
                  <a:pt x="804" y="1140"/>
                </a:lnTo>
                <a:lnTo>
                  <a:pt x="797" y="1138"/>
                </a:lnTo>
                <a:lnTo>
                  <a:pt x="789" y="1137"/>
                </a:lnTo>
                <a:lnTo>
                  <a:pt x="781" y="1138"/>
                </a:lnTo>
                <a:lnTo>
                  <a:pt x="737" y="1147"/>
                </a:lnTo>
                <a:lnTo>
                  <a:pt x="692" y="1153"/>
                </a:lnTo>
                <a:lnTo>
                  <a:pt x="680" y="1153"/>
                </a:lnTo>
                <a:lnTo>
                  <a:pt x="673" y="1153"/>
                </a:lnTo>
                <a:lnTo>
                  <a:pt x="669" y="1154"/>
                </a:lnTo>
                <a:lnTo>
                  <a:pt x="646" y="1156"/>
                </a:lnTo>
                <a:lnTo>
                  <a:pt x="623" y="1156"/>
                </a:lnTo>
                <a:lnTo>
                  <a:pt x="600" y="1158"/>
                </a:lnTo>
                <a:lnTo>
                  <a:pt x="540" y="1155"/>
                </a:lnTo>
                <a:lnTo>
                  <a:pt x="484" y="1149"/>
                </a:lnTo>
                <a:lnTo>
                  <a:pt x="428" y="1139"/>
                </a:lnTo>
                <a:lnTo>
                  <a:pt x="377" y="1127"/>
                </a:lnTo>
                <a:lnTo>
                  <a:pt x="326" y="1109"/>
                </a:lnTo>
                <a:lnTo>
                  <a:pt x="279" y="1088"/>
                </a:lnTo>
                <a:lnTo>
                  <a:pt x="233" y="1064"/>
                </a:lnTo>
                <a:lnTo>
                  <a:pt x="192" y="1036"/>
                </a:lnTo>
                <a:lnTo>
                  <a:pt x="171" y="1020"/>
                </a:lnTo>
                <a:lnTo>
                  <a:pt x="153" y="1005"/>
                </a:lnTo>
                <a:lnTo>
                  <a:pt x="120" y="973"/>
                </a:lnTo>
                <a:lnTo>
                  <a:pt x="106" y="956"/>
                </a:lnTo>
                <a:lnTo>
                  <a:pt x="93" y="940"/>
                </a:lnTo>
                <a:lnTo>
                  <a:pt x="81" y="922"/>
                </a:lnTo>
                <a:lnTo>
                  <a:pt x="71" y="906"/>
                </a:lnTo>
                <a:lnTo>
                  <a:pt x="53" y="869"/>
                </a:lnTo>
                <a:lnTo>
                  <a:pt x="41" y="832"/>
                </a:lnTo>
                <a:lnTo>
                  <a:pt x="36" y="812"/>
                </a:lnTo>
                <a:lnTo>
                  <a:pt x="34" y="793"/>
                </a:lnTo>
                <a:lnTo>
                  <a:pt x="31" y="754"/>
                </a:lnTo>
                <a:lnTo>
                  <a:pt x="34" y="711"/>
                </a:lnTo>
                <a:lnTo>
                  <a:pt x="41" y="672"/>
                </a:lnTo>
                <a:lnTo>
                  <a:pt x="53" y="633"/>
                </a:lnTo>
                <a:lnTo>
                  <a:pt x="71" y="597"/>
                </a:lnTo>
                <a:lnTo>
                  <a:pt x="93" y="562"/>
                </a:lnTo>
                <a:lnTo>
                  <a:pt x="120" y="528"/>
                </a:lnTo>
                <a:lnTo>
                  <a:pt x="153" y="496"/>
                </a:lnTo>
                <a:lnTo>
                  <a:pt x="192" y="466"/>
                </a:lnTo>
                <a:lnTo>
                  <a:pt x="232" y="439"/>
                </a:lnTo>
                <a:lnTo>
                  <a:pt x="275" y="415"/>
                </a:lnTo>
                <a:lnTo>
                  <a:pt x="319" y="395"/>
                </a:lnTo>
                <a:lnTo>
                  <a:pt x="366" y="379"/>
                </a:lnTo>
                <a:lnTo>
                  <a:pt x="413" y="366"/>
                </a:lnTo>
                <a:lnTo>
                  <a:pt x="464" y="356"/>
                </a:lnTo>
                <a:lnTo>
                  <a:pt x="515" y="350"/>
                </a:lnTo>
                <a:lnTo>
                  <a:pt x="571" y="347"/>
                </a:lnTo>
                <a:lnTo>
                  <a:pt x="577" y="345"/>
                </a:lnTo>
                <a:lnTo>
                  <a:pt x="584" y="343"/>
                </a:lnTo>
                <a:lnTo>
                  <a:pt x="595" y="332"/>
                </a:lnTo>
                <a:lnTo>
                  <a:pt x="626" y="286"/>
                </a:lnTo>
                <a:lnTo>
                  <a:pt x="645" y="264"/>
                </a:lnTo>
                <a:lnTo>
                  <a:pt x="669" y="244"/>
                </a:lnTo>
                <a:lnTo>
                  <a:pt x="719" y="203"/>
                </a:lnTo>
                <a:lnTo>
                  <a:pt x="780" y="166"/>
                </a:lnTo>
                <a:lnTo>
                  <a:pt x="780" y="167"/>
                </a:lnTo>
                <a:lnTo>
                  <a:pt x="841" y="134"/>
                </a:lnTo>
                <a:lnTo>
                  <a:pt x="872" y="119"/>
                </a:lnTo>
                <a:lnTo>
                  <a:pt x="905" y="107"/>
                </a:lnTo>
                <a:lnTo>
                  <a:pt x="974" y="82"/>
                </a:lnTo>
                <a:lnTo>
                  <a:pt x="1046" y="63"/>
                </a:lnTo>
                <a:lnTo>
                  <a:pt x="1119" y="47"/>
                </a:lnTo>
                <a:lnTo>
                  <a:pt x="1156" y="41"/>
                </a:lnTo>
                <a:lnTo>
                  <a:pt x="1196" y="37"/>
                </a:lnTo>
                <a:lnTo>
                  <a:pt x="1276" y="31"/>
                </a:lnTo>
                <a:lnTo>
                  <a:pt x="1360" y="30"/>
                </a:lnTo>
                <a:lnTo>
                  <a:pt x="1436" y="31"/>
                </a:lnTo>
                <a:lnTo>
                  <a:pt x="1472" y="32"/>
                </a:lnTo>
                <a:lnTo>
                  <a:pt x="1509" y="36"/>
                </a:lnTo>
                <a:lnTo>
                  <a:pt x="1580" y="45"/>
                </a:lnTo>
                <a:lnTo>
                  <a:pt x="1648" y="58"/>
                </a:lnTo>
                <a:lnTo>
                  <a:pt x="1680" y="64"/>
                </a:lnTo>
                <a:lnTo>
                  <a:pt x="1713" y="73"/>
                </a:lnTo>
                <a:lnTo>
                  <a:pt x="1744" y="82"/>
                </a:lnTo>
                <a:lnTo>
                  <a:pt x="1776" y="93"/>
                </a:lnTo>
                <a:lnTo>
                  <a:pt x="1837" y="117"/>
                </a:lnTo>
                <a:lnTo>
                  <a:pt x="1895" y="145"/>
                </a:lnTo>
                <a:lnTo>
                  <a:pt x="1896" y="150"/>
                </a:lnTo>
                <a:lnTo>
                  <a:pt x="1900" y="155"/>
                </a:lnTo>
                <a:lnTo>
                  <a:pt x="1906" y="162"/>
                </a:lnTo>
                <a:lnTo>
                  <a:pt x="1917" y="169"/>
                </a:lnTo>
                <a:lnTo>
                  <a:pt x="1927" y="167"/>
                </a:lnTo>
                <a:lnTo>
                  <a:pt x="1932" y="166"/>
                </a:lnTo>
                <a:lnTo>
                  <a:pt x="1935" y="165"/>
                </a:lnTo>
                <a:lnTo>
                  <a:pt x="1938" y="165"/>
                </a:lnTo>
                <a:lnTo>
                  <a:pt x="1984" y="139"/>
                </a:lnTo>
                <a:lnTo>
                  <a:pt x="2033" y="123"/>
                </a:lnTo>
                <a:lnTo>
                  <a:pt x="2083" y="112"/>
                </a:lnTo>
                <a:lnTo>
                  <a:pt x="2109" y="109"/>
                </a:lnTo>
                <a:lnTo>
                  <a:pt x="2138" y="110"/>
                </a:lnTo>
                <a:close/>
              </a:path>
            </a:pathLst>
          </a:custGeom>
          <a:solidFill>
            <a:srgbClr val="BBDCFD"/>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765" name="Freeform 105"/>
          <p:cNvSpPr>
            <a:spLocks/>
          </p:cNvSpPr>
          <p:nvPr/>
        </p:nvSpPr>
        <p:spPr bwMode="auto">
          <a:xfrm>
            <a:off x="5759450" y="3378200"/>
            <a:ext cx="1236663" cy="585788"/>
          </a:xfrm>
          <a:custGeom>
            <a:avLst/>
            <a:gdLst>
              <a:gd name="T0" fmla="*/ 2147483647 w 3115"/>
              <a:gd name="T1" fmla="*/ 2147483647 h 1475"/>
              <a:gd name="T2" fmla="*/ 2147483647 w 3115"/>
              <a:gd name="T3" fmla="*/ 2147483647 h 1475"/>
              <a:gd name="T4" fmla="*/ 2147483647 w 3115"/>
              <a:gd name="T5" fmla="*/ 2147483647 h 1475"/>
              <a:gd name="T6" fmla="*/ 2147483647 w 3115"/>
              <a:gd name="T7" fmla="*/ 689094762 h 1475"/>
              <a:gd name="T8" fmla="*/ 2147483647 w 3115"/>
              <a:gd name="T9" fmla="*/ 62616174 h 1475"/>
              <a:gd name="T10" fmla="*/ 2147483647 w 3115"/>
              <a:gd name="T11" fmla="*/ 1190182219 h 1475"/>
              <a:gd name="T12" fmla="*/ 2147483647 w 3115"/>
              <a:gd name="T13" fmla="*/ 2147483647 h 1475"/>
              <a:gd name="T14" fmla="*/ 2147483647 w 3115"/>
              <a:gd name="T15" fmla="*/ 2147483647 h 1475"/>
              <a:gd name="T16" fmla="*/ 2147483647 w 3115"/>
              <a:gd name="T17" fmla="*/ 2147483647 h 1475"/>
              <a:gd name="T18" fmla="*/ 2147483647 w 3115"/>
              <a:gd name="T19" fmla="*/ 2147483647 h 1475"/>
              <a:gd name="T20" fmla="*/ 2147483647 w 3115"/>
              <a:gd name="T21" fmla="*/ 2147483647 h 1475"/>
              <a:gd name="T22" fmla="*/ 2147483647 w 3115"/>
              <a:gd name="T23" fmla="*/ 2147483647 h 1475"/>
              <a:gd name="T24" fmla="*/ 187714715 w 3115"/>
              <a:gd name="T25" fmla="*/ 2147483647 h 1475"/>
              <a:gd name="T26" fmla="*/ 625715750 w 3115"/>
              <a:gd name="T27" fmla="*/ 2147483647 h 1475"/>
              <a:gd name="T28" fmla="*/ 2147483647 w 3115"/>
              <a:gd name="T29" fmla="*/ 2147483647 h 1475"/>
              <a:gd name="T30" fmla="*/ 2147483647 w 3115"/>
              <a:gd name="T31" fmla="*/ 2147483647 h 1475"/>
              <a:gd name="T32" fmla="*/ 2147483647 w 3115"/>
              <a:gd name="T33" fmla="*/ 2147483647 h 1475"/>
              <a:gd name="T34" fmla="*/ 2147483647 w 3115"/>
              <a:gd name="T35" fmla="*/ 2147483647 h 1475"/>
              <a:gd name="T36" fmla="*/ 2147483647 w 3115"/>
              <a:gd name="T37" fmla="*/ 2147483647 h 1475"/>
              <a:gd name="T38" fmla="*/ 2147483647 w 3115"/>
              <a:gd name="T39" fmla="*/ 2147483647 h 1475"/>
              <a:gd name="T40" fmla="*/ 2147483647 w 3115"/>
              <a:gd name="T41" fmla="*/ 2147483647 h 1475"/>
              <a:gd name="T42" fmla="*/ 2147483647 w 3115"/>
              <a:gd name="T43" fmla="*/ 2147483647 h 1475"/>
              <a:gd name="T44" fmla="*/ 2147483647 w 3115"/>
              <a:gd name="T45" fmla="*/ 2147483647 h 1475"/>
              <a:gd name="T46" fmla="*/ 2147483647 w 3115"/>
              <a:gd name="T47" fmla="*/ 2147483647 h 1475"/>
              <a:gd name="T48" fmla="*/ 2147483647 w 3115"/>
              <a:gd name="T49" fmla="*/ 2147483647 h 1475"/>
              <a:gd name="T50" fmla="*/ 2147483647 w 3115"/>
              <a:gd name="T51" fmla="*/ 2147483647 h 1475"/>
              <a:gd name="T52" fmla="*/ 2147483647 w 3115"/>
              <a:gd name="T53" fmla="*/ 2147483647 h 1475"/>
              <a:gd name="T54" fmla="*/ 2147483647 w 3115"/>
              <a:gd name="T55" fmla="*/ 2147483647 h 1475"/>
              <a:gd name="T56" fmla="*/ 2147483647 w 3115"/>
              <a:gd name="T57" fmla="*/ 2147483647 h 1475"/>
              <a:gd name="T58" fmla="*/ 2147483647 w 3115"/>
              <a:gd name="T59" fmla="*/ 2147483647 h 1475"/>
              <a:gd name="T60" fmla="*/ 2147483647 w 3115"/>
              <a:gd name="T61" fmla="*/ 2147483647 h 1475"/>
              <a:gd name="T62" fmla="*/ 2147483647 w 3115"/>
              <a:gd name="T63" fmla="*/ 2147483647 h 1475"/>
              <a:gd name="T64" fmla="*/ 2147483647 w 3115"/>
              <a:gd name="T65" fmla="*/ 2147483647 h 1475"/>
              <a:gd name="T66" fmla="*/ 2147483647 w 3115"/>
              <a:gd name="T67" fmla="*/ 2147483647 h 1475"/>
              <a:gd name="T68" fmla="*/ 2147483647 w 3115"/>
              <a:gd name="T69" fmla="*/ 2147483647 h 1475"/>
              <a:gd name="T70" fmla="*/ 2147483647 w 3115"/>
              <a:gd name="T71" fmla="*/ 2147483647 h 1475"/>
              <a:gd name="T72" fmla="*/ 2147483647 w 3115"/>
              <a:gd name="T73" fmla="*/ 2147483647 h 1475"/>
              <a:gd name="T74" fmla="*/ 2147483647 w 3115"/>
              <a:gd name="T75" fmla="*/ 2147483647 h 1475"/>
              <a:gd name="T76" fmla="*/ 2147483647 w 3115"/>
              <a:gd name="T77" fmla="*/ 2147483647 h 1475"/>
              <a:gd name="T78" fmla="*/ 2147483647 w 3115"/>
              <a:gd name="T79" fmla="*/ 2147483647 h 1475"/>
              <a:gd name="T80" fmla="*/ 2147483647 w 3115"/>
              <a:gd name="T81" fmla="*/ 2147483647 h 1475"/>
              <a:gd name="T82" fmla="*/ 2147483647 w 3115"/>
              <a:gd name="T83" fmla="*/ 2147483647 h 1475"/>
              <a:gd name="T84" fmla="*/ 2147483647 w 3115"/>
              <a:gd name="T85" fmla="*/ 2147483647 h 1475"/>
              <a:gd name="T86" fmla="*/ 2147483647 w 3115"/>
              <a:gd name="T87" fmla="*/ 2147483647 h 1475"/>
              <a:gd name="T88" fmla="*/ 2147483647 w 3115"/>
              <a:gd name="T89" fmla="*/ 2147483647 h 1475"/>
              <a:gd name="T90" fmla="*/ 2147483647 w 3115"/>
              <a:gd name="T91" fmla="*/ 2147483647 h 1475"/>
              <a:gd name="T92" fmla="*/ 2147483647 w 3115"/>
              <a:gd name="T93" fmla="*/ 2147483647 h 1475"/>
              <a:gd name="T94" fmla="*/ 2147483647 w 3115"/>
              <a:gd name="T95" fmla="*/ 2147483647 h 1475"/>
              <a:gd name="T96" fmla="*/ 2147483647 w 3115"/>
              <a:gd name="T97" fmla="*/ 2147483647 h 1475"/>
              <a:gd name="T98" fmla="*/ 2147483647 w 3115"/>
              <a:gd name="T99" fmla="*/ 2147483647 h 1475"/>
              <a:gd name="T100" fmla="*/ 2147483647 w 3115"/>
              <a:gd name="T101" fmla="*/ 2147483647 h 1475"/>
              <a:gd name="T102" fmla="*/ 2147483647 w 3115"/>
              <a:gd name="T103" fmla="*/ 2147483647 h 1475"/>
              <a:gd name="T104" fmla="*/ 2147483647 w 3115"/>
              <a:gd name="T105" fmla="*/ 2147483647 h 147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115"/>
              <a:gd name="T160" fmla="*/ 0 h 1475"/>
              <a:gd name="T161" fmla="*/ 3115 w 3115"/>
              <a:gd name="T162" fmla="*/ 1475 h 147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115" h="1475">
                <a:moveTo>
                  <a:pt x="2138" y="81"/>
                </a:moveTo>
                <a:lnTo>
                  <a:pt x="2080" y="83"/>
                </a:lnTo>
                <a:lnTo>
                  <a:pt x="2024" y="94"/>
                </a:lnTo>
                <a:lnTo>
                  <a:pt x="1997" y="102"/>
                </a:lnTo>
                <a:lnTo>
                  <a:pt x="1972" y="113"/>
                </a:lnTo>
                <a:lnTo>
                  <a:pt x="1923" y="139"/>
                </a:lnTo>
                <a:lnTo>
                  <a:pt x="1927" y="129"/>
                </a:lnTo>
                <a:lnTo>
                  <a:pt x="1865" y="98"/>
                </a:lnTo>
                <a:lnTo>
                  <a:pt x="1802" y="72"/>
                </a:lnTo>
                <a:lnTo>
                  <a:pt x="1767" y="60"/>
                </a:lnTo>
                <a:lnTo>
                  <a:pt x="1734" y="50"/>
                </a:lnTo>
                <a:lnTo>
                  <a:pt x="1699" y="40"/>
                </a:lnTo>
                <a:lnTo>
                  <a:pt x="1666" y="32"/>
                </a:lnTo>
                <a:lnTo>
                  <a:pt x="1628" y="24"/>
                </a:lnTo>
                <a:lnTo>
                  <a:pt x="1592" y="17"/>
                </a:lnTo>
                <a:lnTo>
                  <a:pt x="1555" y="11"/>
                </a:lnTo>
                <a:lnTo>
                  <a:pt x="1518" y="7"/>
                </a:lnTo>
                <a:lnTo>
                  <a:pt x="1440" y="1"/>
                </a:lnTo>
                <a:lnTo>
                  <a:pt x="1360" y="0"/>
                </a:lnTo>
                <a:lnTo>
                  <a:pt x="1274" y="1"/>
                </a:lnTo>
                <a:lnTo>
                  <a:pt x="1232" y="4"/>
                </a:lnTo>
                <a:lnTo>
                  <a:pt x="1192" y="9"/>
                </a:lnTo>
                <a:lnTo>
                  <a:pt x="1151" y="12"/>
                </a:lnTo>
                <a:lnTo>
                  <a:pt x="1112" y="19"/>
                </a:lnTo>
                <a:lnTo>
                  <a:pt x="1037" y="35"/>
                </a:lnTo>
                <a:lnTo>
                  <a:pt x="964" y="55"/>
                </a:lnTo>
                <a:lnTo>
                  <a:pt x="928" y="66"/>
                </a:lnTo>
                <a:lnTo>
                  <a:pt x="894" y="79"/>
                </a:lnTo>
                <a:lnTo>
                  <a:pt x="827" y="108"/>
                </a:lnTo>
                <a:lnTo>
                  <a:pt x="795" y="124"/>
                </a:lnTo>
                <a:lnTo>
                  <a:pt x="765" y="143"/>
                </a:lnTo>
                <a:lnTo>
                  <a:pt x="732" y="161"/>
                </a:lnTo>
                <a:lnTo>
                  <a:pt x="701" y="181"/>
                </a:lnTo>
                <a:lnTo>
                  <a:pt x="647" y="224"/>
                </a:lnTo>
                <a:lnTo>
                  <a:pt x="624" y="245"/>
                </a:lnTo>
                <a:lnTo>
                  <a:pt x="603" y="268"/>
                </a:lnTo>
                <a:lnTo>
                  <a:pt x="569" y="316"/>
                </a:lnTo>
                <a:lnTo>
                  <a:pt x="511" y="319"/>
                </a:lnTo>
                <a:lnTo>
                  <a:pt x="458" y="326"/>
                </a:lnTo>
                <a:lnTo>
                  <a:pt x="404" y="336"/>
                </a:lnTo>
                <a:lnTo>
                  <a:pt x="355" y="351"/>
                </a:lnTo>
                <a:lnTo>
                  <a:pt x="306" y="368"/>
                </a:lnTo>
                <a:lnTo>
                  <a:pt x="261" y="389"/>
                </a:lnTo>
                <a:lnTo>
                  <a:pt x="216" y="414"/>
                </a:lnTo>
                <a:lnTo>
                  <a:pt x="175" y="443"/>
                </a:lnTo>
                <a:lnTo>
                  <a:pt x="133" y="475"/>
                </a:lnTo>
                <a:lnTo>
                  <a:pt x="97" y="509"/>
                </a:lnTo>
                <a:lnTo>
                  <a:pt x="67" y="545"/>
                </a:lnTo>
                <a:lnTo>
                  <a:pt x="44" y="584"/>
                </a:lnTo>
                <a:lnTo>
                  <a:pt x="24" y="622"/>
                </a:lnTo>
                <a:lnTo>
                  <a:pt x="10" y="664"/>
                </a:lnTo>
                <a:lnTo>
                  <a:pt x="3" y="708"/>
                </a:lnTo>
                <a:lnTo>
                  <a:pt x="1" y="754"/>
                </a:lnTo>
                <a:lnTo>
                  <a:pt x="0" y="775"/>
                </a:lnTo>
                <a:lnTo>
                  <a:pt x="3" y="797"/>
                </a:lnTo>
                <a:lnTo>
                  <a:pt x="10" y="839"/>
                </a:lnTo>
                <a:lnTo>
                  <a:pt x="15" y="859"/>
                </a:lnTo>
                <a:lnTo>
                  <a:pt x="24" y="880"/>
                </a:lnTo>
                <a:lnTo>
                  <a:pt x="44" y="920"/>
                </a:lnTo>
                <a:lnTo>
                  <a:pt x="67" y="957"/>
                </a:lnTo>
                <a:lnTo>
                  <a:pt x="81" y="974"/>
                </a:lnTo>
                <a:lnTo>
                  <a:pt x="97" y="993"/>
                </a:lnTo>
                <a:lnTo>
                  <a:pt x="113" y="1009"/>
                </a:lnTo>
                <a:lnTo>
                  <a:pt x="133" y="1026"/>
                </a:lnTo>
                <a:lnTo>
                  <a:pt x="153" y="1042"/>
                </a:lnTo>
                <a:lnTo>
                  <a:pt x="175" y="1060"/>
                </a:lnTo>
                <a:lnTo>
                  <a:pt x="218" y="1088"/>
                </a:lnTo>
                <a:lnTo>
                  <a:pt x="267" y="1114"/>
                </a:lnTo>
                <a:lnTo>
                  <a:pt x="315" y="1135"/>
                </a:lnTo>
                <a:lnTo>
                  <a:pt x="368" y="1154"/>
                </a:lnTo>
                <a:lnTo>
                  <a:pt x="422" y="1168"/>
                </a:lnTo>
                <a:lnTo>
                  <a:pt x="479" y="1178"/>
                </a:lnTo>
                <a:lnTo>
                  <a:pt x="537" y="1184"/>
                </a:lnTo>
                <a:lnTo>
                  <a:pt x="600" y="1186"/>
                </a:lnTo>
                <a:lnTo>
                  <a:pt x="605" y="1185"/>
                </a:lnTo>
                <a:lnTo>
                  <a:pt x="611" y="1185"/>
                </a:lnTo>
                <a:lnTo>
                  <a:pt x="624" y="1185"/>
                </a:lnTo>
                <a:lnTo>
                  <a:pt x="649" y="1184"/>
                </a:lnTo>
                <a:lnTo>
                  <a:pt x="696" y="1180"/>
                </a:lnTo>
                <a:lnTo>
                  <a:pt x="718" y="1176"/>
                </a:lnTo>
                <a:lnTo>
                  <a:pt x="742" y="1174"/>
                </a:lnTo>
                <a:lnTo>
                  <a:pt x="764" y="1169"/>
                </a:lnTo>
                <a:lnTo>
                  <a:pt x="775" y="1166"/>
                </a:lnTo>
                <a:lnTo>
                  <a:pt x="788" y="1165"/>
                </a:lnTo>
                <a:lnTo>
                  <a:pt x="790" y="1179"/>
                </a:lnTo>
                <a:lnTo>
                  <a:pt x="795" y="1194"/>
                </a:lnTo>
                <a:lnTo>
                  <a:pt x="800" y="1207"/>
                </a:lnTo>
                <a:lnTo>
                  <a:pt x="807" y="1222"/>
                </a:lnTo>
                <a:lnTo>
                  <a:pt x="824" y="1248"/>
                </a:lnTo>
                <a:lnTo>
                  <a:pt x="846" y="1275"/>
                </a:lnTo>
                <a:lnTo>
                  <a:pt x="871" y="1300"/>
                </a:lnTo>
                <a:lnTo>
                  <a:pt x="902" y="1325"/>
                </a:lnTo>
                <a:lnTo>
                  <a:pt x="918" y="1336"/>
                </a:lnTo>
                <a:lnTo>
                  <a:pt x="936" y="1349"/>
                </a:lnTo>
                <a:lnTo>
                  <a:pt x="977" y="1372"/>
                </a:lnTo>
                <a:lnTo>
                  <a:pt x="1008" y="1387"/>
                </a:lnTo>
                <a:lnTo>
                  <a:pt x="1042" y="1402"/>
                </a:lnTo>
                <a:lnTo>
                  <a:pt x="1075" y="1416"/>
                </a:lnTo>
                <a:lnTo>
                  <a:pt x="1111" y="1428"/>
                </a:lnTo>
                <a:lnTo>
                  <a:pt x="1147" y="1438"/>
                </a:lnTo>
                <a:lnTo>
                  <a:pt x="1186" y="1448"/>
                </a:lnTo>
                <a:lnTo>
                  <a:pt x="1225" y="1455"/>
                </a:lnTo>
                <a:lnTo>
                  <a:pt x="1267" y="1463"/>
                </a:lnTo>
                <a:lnTo>
                  <a:pt x="1308" y="1468"/>
                </a:lnTo>
                <a:lnTo>
                  <a:pt x="1352" y="1471"/>
                </a:lnTo>
                <a:lnTo>
                  <a:pt x="1396" y="1474"/>
                </a:lnTo>
                <a:lnTo>
                  <a:pt x="1444" y="1475"/>
                </a:lnTo>
                <a:lnTo>
                  <a:pt x="1488" y="1474"/>
                </a:lnTo>
                <a:lnTo>
                  <a:pt x="1533" y="1471"/>
                </a:lnTo>
                <a:lnTo>
                  <a:pt x="1575" y="1468"/>
                </a:lnTo>
                <a:lnTo>
                  <a:pt x="1618" y="1463"/>
                </a:lnTo>
                <a:lnTo>
                  <a:pt x="1658" y="1455"/>
                </a:lnTo>
                <a:lnTo>
                  <a:pt x="1699" y="1448"/>
                </a:lnTo>
                <a:lnTo>
                  <a:pt x="1737" y="1438"/>
                </a:lnTo>
                <a:lnTo>
                  <a:pt x="1776" y="1428"/>
                </a:lnTo>
                <a:lnTo>
                  <a:pt x="1809" y="1416"/>
                </a:lnTo>
                <a:lnTo>
                  <a:pt x="1825" y="1408"/>
                </a:lnTo>
                <a:lnTo>
                  <a:pt x="1843" y="1402"/>
                </a:lnTo>
                <a:lnTo>
                  <a:pt x="1875" y="1387"/>
                </a:lnTo>
                <a:lnTo>
                  <a:pt x="1909" y="1372"/>
                </a:lnTo>
                <a:lnTo>
                  <a:pt x="1946" y="1350"/>
                </a:lnTo>
                <a:lnTo>
                  <a:pt x="1953" y="1344"/>
                </a:lnTo>
                <a:lnTo>
                  <a:pt x="1962" y="1339"/>
                </a:lnTo>
                <a:lnTo>
                  <a:pt x="1979" y="1329"/>
                </a:lnTo>
                <a:lnTo>
                  <a:pt x="1994" y="1316"/>
                </a:lnTo>
                <a:lnTo>
                  <a:pt x="2009" y="1305"/>
                </a:lnTo>
                <a:lnTo>
                  <a:pt x="2021" y="1293"/>
                </a:lnTo>
                <a:lnTo>
                  <a:pt x="2024" y="1289"/>
                </a:lnTo>
                <a:lnTo>
                  <a:pt x="2028" y="1287"/>
                </a:lnTo>
                <a:lnTo>
                  <a:pt x="2035" y="1282"/>
                </a:lnTo>
                <a:lnTo>
                  <a:pt x="2045" y="1268"/>
                </a:lnTo>
                <a:lnTo>
                  <a:pt x="2056" y="1256"/>
                </a:lnTo>
                <a:lnTo>
                  <a:pt x="2073" y="1231"/>
                </a:lnTo>
                <a:lnTo>
                  <a:pt x="2087" y="1204"/>
                </a:lnTo>
                <a:lnTo>
                  <a:pt x="2092" y="1190"/>
                </a:lnTo>
                <a:lnTo>
                  <a:pt x="2097" y="1178"/>
                </a:lnTo>
                <a:lnTo>
                  <a:pt x="2168" y="1191"/>
                </a:lnTo>
                <a:lnTo>
                  <a:pt x="2204" y="1196"/>
                </a:lnTo>
                <a:lnTo>
                  <a:pt x="2242" y="1201"/>
                </a:lnTo>
                <a:lnTo>
                  <a:pt x="2279" y="1204"/>
                </a:lnTo>
                <a:lnTo>
                  <a:pt x="2319" y="1207"/>
                </a:lnTo>
                <a:lnTo>
                  <a:pt x="2359" y="1209"/>
                </a:lnTo>
                <a:lnTo>
                  <a:pt x="2401" y="1210"/>
                </a:lnTo>
                <a:lnTo>
                  <a:pt x="2436" y="1209"/>
                </a:lnTo>
                <a:lnTo>
                  <a:pt x="2453" y="1207"/>
                </a:lnTo>
                <a:lnTo>
                  <a:pt x="2472" y="1207"/>
                </a:lnTo>
                <a:lnTo>
                  <a:pt x="2506" y="1205"/>
                </a:lnTo>
                <a:lnTo>
                  <a:pt x="2542" y="1202"/>
                </a:lnTo>
                <a:lnTo>
                  <a:pt x="2574" y="1197"/>
                </a:lnTo>
                <a:lnTo>
                  <a:pt x="2591" y="1195"/>
                </a:lnTo>
                <a:lnTo>
                  <a:pt x="2608" y="1194"/>
                </a:lnTo>
                <a:lnTo>
                  <a:pt x="2640" y="1189"/>
                </a:lnTo>
                <a:lnTo>
                  <a:pt x="2674" y="1184"/>
                </a:lnTo>
                <a:lnTo>
                  <a:pt x="2703" y="1176"/>
                </a:lnTo>
                <a:lnTo>
                  <a:pt x="2734" y="1169"/>
                </a:lnTo>
                <a:lnTo>
                  <a:pt x="2764" y="1160"/>
                </a:lnTo>
                <a:lnTo>
                  <a:pt x="2794" y="1152"/>
                </a:lnTo>
                <a:lnTo>
                  <a:pt x="2821" y="1140"/>
                </a:lnTo>
                <a:lnTo>
                  <a:pt x="2850" y="1130"/>
                </a:lnTo>
                <a:lnTo>
                  <a:pt x="2877" y="1119"/>
                </a:lnTo>
                <a:lnTo>
                  <a:pt x="2904" y="1108"/>
                </a:lnTo>
                <a:lnTo>
                  <a:pt x="2929" y="1093"/>
                </a:lnTo>
                <a:lnTo>
                  <a:pt x="2953" y="1081"/>
                </a:lnTo>
                <a:lnTo>
                  <a:pt x="2975" y="1066"/>
                </a:lnTo>
                <a:lnTo>
                  <a:pt x="2996" y="1054"/>
                </a:lnTo>
                <a:lnTo>
                  <a:pt x="3015" y="1039"/>
                </a:lnTo>
                <a:lnTo>
                  <a:pt x="3032" y="1024"/>
                </a:lnTo>
                <a:lnTo>
                  <a:pt x="3062" y="994"/>
                </a:lnTo>
                <a:lnTo>
                  <a:pt x="3084" y="962"/>
                </a:lnTo>
                <a:lnTo>
                  <a:pt x="3101" y="930"/>
                </a:lnTo>
                <a:lnTo>
                  <a:pt x="3106" y="912"/>
                </a:lnTo>
                <a:lnTo>
                  <a:pt x="3111" y="896"/>
                </a:lnTo>
                <a:lnTo>
                  <a:pt x="3114" y="879"/>
                </a:lnTo>
                <a:lnTo>
                  <a:pt x="3114" y="870"/>
                </a:lnTo>
                <a:lnTo>
                  <a:pt x="3115" y="863"/>
                </a:lnTo>
                <a:lnTo>
                  <a:pt x="3114" y="843"/>
                </a:lnTo>
                <a:lnTo>
                  <a:pt x="3111" y="826"/>
                </a:lnTo>
                <a:lnTo>
                  <a:pt x="3101" y="792"/>
                </a:lnTo>
                <a:lnTo>
                  <a:pt x="3084" y="759"/>
                </a:lnTo>
                <a:lnTo>
                  <a:pt x="3062" y="728"/>
                </a:lnTo>
                <a:lnTo>
                  <a:pt x="3032" y="697"/>
                </a:lnTo>
                <a:lnTo>
                  <a:pt x="3015" y="682"/>
                </a:lnTo>
                <a:lnTo>
                  <a:pt x="2996" y="669"/>
                </a:lnTo>
                <a:lnTo>
                  <a:pt x="2975" y="654"/>
                </a:lnTo>
                <a:lnTo>
                  <a:pt x="2953" y="642"/>
                </a:lnTo>
                <a:lnTo>
                  <a:pt x="2929" y="630"/>
                </a:lnTo>
                <a:lnTo>
                  <a:pt x="2904" y="617"/>
                </a:lnTo>
                <a:lnTo>
                  <a:pt x="2866" y="599"/>
                </a:lnTo>
                <a:lnTo>
                  <a:pt x="2827" y="584"/>
                </a:lnTo>
                <a:lnTo>
                  <a:pt x="2788" y="569"/>
                </a:lnTo>
                <a:lnTo>
                  <a:pt x="2748" y="558"/>
                </a:lnTo>
                <a:lnTo>
                  <a:pt x="2706" y="547"/>
                </a:lnTo>
                <a:lnTo>
                  <a:pt x="2662" y="538"/>
                </a:lnTo>
                <a:lnTo>
                  <a:pt x="2618" y="529"/>
                </a:lnTo>
                <a:lnTo>
                  <a:pt x="2573" y="524"/>
                </a:lnTo>
                <a:lnTo>
                  <a:pt x="2569" y="478"/>
                </a:lnTo>
                <a:lnTo>
                  <a:pt x="2563" y="436"/>
                </a:lnTo>
                <a:lnTo>
                  <a:pt x="2552" y="394"/>
                </a:lnTo>
                <a:lnTo>
                  <a:pt x="2538" y="356"/>
                </a:lnTo>
                <a:lnTo>
                  <a:pt x="2520" y="317"/>
                </a:lnTo>
                <a:lnTo>
                  <a:pt x="2499" y="281"/>
                </a:lnTo>
                <a:lnTo>
                  <a:pt x="2474" y="247"/>
                </a:lnTo>
                <a:lnTo>
                  <a:pt x="2447" y="214"/>
                </a:lnTo>
                <a:lnTo>
                  <a:pt x="2429" y="197"/>
                </a:lnTo>
                <a:lnTo>
                  <a:pt x="2413" y="182"/>
                </a:lnTo>
                <a:lnTo>
                  <a:pt x="2379" y="155"/>
                </a:lnTo>
                <a:lnTo>
                  <a:pt x="2341" y="131"/>
                </a:lnTo>
                <a:lnTo>
                  <a:pt x="2304" y="114"/>
                </a:lnTo>
                <a:lnTo>
                  <a:pt x="2264" y="98"/>
                </a:lnTo>
                <a:lnTo>
                  <a:pt x="2243" y="92"/>
                </a:lnTo>
                <a:lnTo>
                  <a:pt x="2224" y="88"/>
                </a:lnTo>
                <a:lnTo>
                  <a:pt x="2181" y="82"/>
                </a:lnTo>
                <a:lnTo>
                  <a:pt x="2138" y="81"/>
                </a:lnTo>
              </a:path>
            </a:pathLst>
          </a:custGeom>
          <a:noFill/>
          <a:ln w="0">
            <a:solidFill>
              <a:srgbClr val="65AFFA"/>
            </a:solidFill>
            <a:round/>
            <a:headEnd/>
            <a:tailEnd/>
          </a:ln>
        </p:spPr>
        <p:txBody>
          <a:bodyPr/>
          <a:lstStyle/>
          <a:p>
            <a:endParaRPr lang="zh-TW" altLang="en-US" sz="1200">
              <a:latin typeface="微軟正黑體" pitchFamily="34" charset="-120"/>
              <a:ea typeface="微軟正黑體" pitchFamily="34" charset="-120"/>
            </a:endParaRPr>
          </a:p>
        </p:txBody>
      </p:sp>
      <p:grpSp>
        <p:nvGrpSpPr>
          <p:cNvPr id="7" name="群組 195"/>
          <p:cNvGrpSpPr>
            <a:grpSpLocks/>
          </p:cNvGrpSpPr>
          <p:nvPr/>
        </p:nvGrpSpPr>
        <p:grpSpPr bwMode="auto">
          <a:xfrm>
            <a:off x="4337050" y="2686050"/>
            <a:ext cx="2740025" cy="1935163"/>
            <a:chOff x="4337050" y="2686051"/>
            <a:chExt cx="2740026" cy="1935162"/>
          </a:xfrm>
        </p:grpSpPr>
        <p:grpSp>
          <p:nvGrpSpPr>
            <p:cNvPr id="74869" name="群組 194"/>
            <p:cNvGrpSpPr>
              <a:grpSpLocks/>
            </p:cNvGrpSpPr>
            <p:nvPr/>
          </p:nvGrpSpPr>
          <p:grpSpPr bwMode="auto">
            <a:xfrm>
              <a:off x="4337050" y="2686051"/>
              <a:ext cx="2740026" cy="1935162"/>
              <a:chOff x="4337050" y="2686051"/>
              <a:chExt cx="2740026" cy="1935162"/>
            </a:xfrm>
          </p:grpSpPr>
          <p:sp>
            <p:nvSpPr>
              <p:cNvPr id="74871" name="Freeform 101"/>
              <p:cNvSpPr>
                <a:spLocks/>
              </p:cNvSpPr>
              <p:nvPr/>
            </p:nvSpPr>
            <p:spPr bwMode="auto">
              <a:xfrm>
                <a:off x="5772150" y="3389313"/>
                <a:ext cx="1211263" cy="561975"/>
              </a:xfrm>
              <a:custGeom>
                <a:avLst/>
                <a:gdLst>
                  <a:gd name="T0" fmla="*/ 2147483647 w 3054"/>
                  <a:gd name="T1" fmla="*/ 2147483647 h 1417"/>
                  <a:gd name="T2" fmla="*/ 2147483647 w 3054"/>
                  <a:gd name="T3" fmla="*/ 2147483647 h 1417"/>
                  <a:gd name="T4" fmla="*/ 2147483647 w 3054"/>
                  <a:gd name="T5" fmla="*/ 2147483647 h 1417"/>
                  <a:gd name="T6" fmla="*/ 2147483647 w 3054"/>
                  <a:gd name="T7" fmla="*/ 2147483647 h 1417"/>
                  <a:gd name="T8" fmla="*/ 2147483647 w 3054"/>
                  <a:gd name="T9" fmla="*/ 2147483647 h 1417"/>
                  <a:gd name="T10" fmla="*/ 2147483647 w 3054"/>
                  <a:gd name="T11" fmla="*/ 2147483647 h 1417"/>
                  <a:gd name="T12" fmla="*/ 2147483647 w 3054"/>
                  <a:gd name="T13" fmla="*/ 2147483647 h 1417"/>
                  <a:gd name="T14" fmla="*/ 2147483647 w 3054"/>
                  <a:gd name="T15" fmla="*/ 374344328 h 1417"/>
                  <a:gd name="T16" fmla="*/ 2147483647 w 3054"/>
                  <a:gd name="T17" fmla="*/ 62443080 h 1417"/>
                  <a:gd name="T18" fmla="*/ 2147483647 w 3054"/>
                  <a:gd name="T19" fmla="*/ 2058578361 h 1417"/>
                  <a:gd name="T20" fmla="*/ 2147483647 w 3054"/>
                  <a:gd name="T21" fmla="*/ 2147483647 h 1417"/>
                  <a:gd name="T22" fmla="*/ 2147483647 w 3054"/>
                  <a:gd name="T23" fmla="*/ 2147483647 h 1417"/>
                  <a:gd name="T24" fmla="*/ 2147483647 w 3054"/>
                  <a:gd name="T25" fmla="*/ 2147483647 h 1417"/>
                  <a:gd name="T26" fmla="*/ 2147483647 w 3054"/>
                  <a:gd name="T27" fmla="*/ 2147483647 h 1417"/>
                  <a:gd name="T28" fmla="*/ 2147483647 w 3054"/>
                  <a:gd name="T29" fmla="*/ 2147483647 h 1417"/>
                  <a:gd name="T30" fmla="*/ 2147483647 w 3054"/>
                  <a:gd name="T31" fmla="*/ 2147483647 h 1417"/>
                  <a:gd name="T32" fmla="*/ 623866282 w 3054"/>
                  <a:gd name="T33" fmla="*/ 2147483647 h 1417"/>
                  <a:gd name="T34" fmla="*/ 311933141 w 3054"/>
                  <a:gd name="T35" fmla="*/ 2147483647 h 1417"/>
                  <a:gd name="T36" fmla="*/ 2147483647 w 3054"/>
                  <a:gd name="T37" fmla="*/ 2147483647 h 1417"/>
                  <a:gd name="T38" fmla="*/ 2147483647 w 3054"/>
                  <a:gd name="T39" fmla="*/ 2147483647 h 1417"/>
                  <a:gd name="T40" fmla="*/ 2147483647 w 3054"/>
                  <a:gd name="T41" fmla="*/ 2147483647 h 1417"/>
                  <a:gd name="T42" fmla="*/ 2147483647 w 3054"/>
                  <a:gd name="T43" fmla="*/ 2147483647 h 1417"/>
                  <a:gd name="T44" fmla="*/ 2147483647 w 3054"/>
                  <a:gd name="T45" fmla="*/ 2147483647 h 1417"/>
                  <a:gd name="T46" fmla="*/ 2147483647 w 3054"/>
                  <a:gd name="T47" fmla="*/ 2147483647 h 1417"/>
                  <a:gd name="T48" fmla="*/ 2147483647 w 3054"/>
                  <a:gd name="T49" fmla="*/ 2147483647 h 1417"/>
                  <a:gd name="T50" fmla="*/ 2147483647 w 3054"/>
                  <a:gd name="T51" fmla="*/ 2147483647 h 1417"/>
                  <a:gd name="T52" fmla="*/ 2147483647 w 3054"/>
                  <a:gd name="T53" fmla="*/ 2147483647 h 1417"/>
                  <a:gd name="T54" fmla="*/ 2147483647 w 3054"/>
                  <a:gd name="T55" fmla="*/ 2147483647 h 1417"/>
                  <a:gd name="T56" fmla="*/ 2147483647 w 3054"/>
                  <a:gd name="T57" fmla="*/ 2147483647 h 1417"/>
                  <a:gd name="T58" fmla="*/ 2147483647 w 3054"/>
                  <a:gd name="T59" fmla="*/ 2147483647 h 1417"/>
                  <a:gd name="T60" fmla="*/ 2147483647 w 3054"/>
                  <a:gd name="T61" fmla="*/ 2147483647 h 1417"/>
                  <a:gd name="T62" fmla="*/ 2147483647 w 3054"/>
                  <a:gd name="T63" fmla="*/ 2147483647 h 1417"/>
                  <a:gd name="T64" fmla="*/ 2147483647 w 3054"/>
                  <a:gd name="T65" fmla="*/ 2147483647 h 1417"/>
                  <a:gd name="T66" fmla="*/ 2147483647 w 3054"/>
                  <a:gd name="T67" fmla="*/ 2147483647 h 1417"/>
                  <a:gd name="T68" fmla="*/ 2147483647 w 3054"/>
                  <a:gd name="T69" fmla="*/ 2147483647 h 1417"/>
                  <a:gd name="T70" fmla="*/ 2147483647 w 3054"/>
                  <a:gd name="T71" fmla="*/ 2147483647 h 1417"/>
                  <a:gd name="T72" fmla="*/ 2147483647 w 3054"/>
                  <a:gd name="T73" fmla="*/ 2147483647 h 1417"/>
                  <a:gd name="T74" fmla="*/ 2147483647 w 3054"/>
                  <a:gd name="T75" fmla="*/ 2147483647 h 1417"/>
                  <a:gd name="T76" fmla="*/ 2147483647 w 3054"/>
                  <a:gd name="T77" fmla="*/ 2147483647 h 1417"/>
                  <a:gd name="T78" fmla="*/ 2147483647 w 3054"/>
                  <a:gd name="T79" fmla="*/ 2147483647 h 1417"/>
                  <a:gd name="T80" fmla="*/ 2147483647 w 3054"/>
                  <a:gd name="T81" fmla="*/ 2147483647 h 1417"/>
                  <a:gd name="T82" fmla="*/ 2147483647 w 3054"/>
                  <a:gd name="T83" fmla="*/ 2147483647 h 1417"/>
                  <a:gd name="T84" fmla="*/ 2147483647 w 3054"/>
                  <a:gd name="T85" fmla="*/ 2147483647 h 1417"/>
                  <a:gd name="T86" fmla="*/ 2147483647 w 3054"/>
                  <a:gd name="T87" fmla="*/ 2147483647 h 1417"/>
                  <a:gd name="T88" fmla="*/ 2147483647 w 3054"/>
                  <a:gd name="T89" fmla="*/ 2147483647 h 1417"/>
                  <a:gd name="T90" fmla="*/ 2147483647 w 3054"/>
                  <a:gd name="T91" fmla="*/ 2147483647 h 1417"/>
                  <a:gd name="T92" fmla="*/ 2147483647 w 3054"/>
                  <a:gd name="T93" fmla="*/ 2147483647 h 1417"/>
                  <a:gd name="T94" fmla="*/ 2147483647 w 3054"/>
                  <a:gd name="T95" fmla="*/ 2147483647 h 1417"/>
                  <a:gd name="T96" fmla="*/ 2147483647 w 3054"/>
                  <a:gd name="T97" fmla="*/ 2147483647 h 1417"/>
                  <a:gd name="T98" fmla="*/ 2147483647 w 3054"/>
                  <a:gd name="T99" fmla="*/ 2147483647 h 1417"/>
                  <a:gd name="T100" fmla="*/ 2147483647 w 3054"/>
                  <a:gd name="T101" fmla="*/ 2147483647 h 1417"/>
                  <a:gd name="T102" fmla="*/ 2147483647 w 3054"/>
                  <a:gd name="T103" fmla="*/ 2147483647 h 1417"/>
                  <a:gd name="T104" fmla="*/ 2147483647 w 3054"/>
                  <a:gd name="T105" fmla="*/ 2147483647 h 1417"/>
                  <a:gd name="T106" fmla="*/ 2147483647 w 3054"/>
                  <a:gd name="T107" fmla="*/ 2147483647 h 1417"/>
                  <a:gd name="T108" fmla="*/ 2147483647 w 3054"/>
                  <a:gd name="T109" fmla="*/ 2147483647 h 1417"/>
                  <a:gd name="T110" fmla="*/ 2147483647 w 3054"/>
                  <a:gd name="T111" fmla="*/ 2147483647 h 1417"/>
                  <a:gd name="T112" fmla="*/ 2147483647 w 3054"/>
                  <a:gd name="T113" fmla="*/ 2147483647 h 1417"/>
                  <a:gd name="T114" fmla="*/ 2147483647 w 3054"/>
                  <a:gd name="T115" fmla="*/ 2147483647 h 1417"/>
                  <a:gd name="T116" fmla="*/ 2147483647 w 3054"/>
                  <a:gd name="T117" fmla="*/ 2147483647 h 1417"/>
                  <a:gd name="T118" fmla="*/ 2147483647 w 3054"/>
                  <a:gd name="T119" fmla="*/ 2147483647 h 1417"/>
                  <a:gd name="T120" fmla="*/ 2147483647 w 3054"/>
                  <a:gd name="T121" fmla="*/ 2147483647 h 1417"/>
                  <a:gd name="T122" fmla="*/ 2147483647 w 3054"/>
                  <a:gd name="T123" fmla="*/ 2147483647 h 141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054"/>
                  <a:gd name="T187" fmla="*/ 0 h 1417"/>
                  <a:gd name="T188" fmla="*/ 3054 w 3054"/>
                  <a:gd name="T189" fmla="*/ 1417 h 141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054" h="1417">
                    <a:moveTo>
                      <a:pt x="2395" y="204"/>
                    </a:moveTo>
                    <a:lnTo>
                      <a:pt x="2379" y="188"/>
                    </a:lnTo>
                    <a:lnTo>
                      <a:pt x="2364" y="175"/>
                    </a:lnTo>
                    <a:lnTo>
                      <a:pt x="2331" y="150"/>
                    </a:lnTo>
                    <a:lnTo>
                      <a:pt x="2314" y="137"/>
                    </a:lnTo>
                    <a:lnTo>
                      <a:pt x="2298" y="127"/>
                    </a:lnTo>
                    <a:lnTo>
                      <a:pt x="2263" y="111"/>
                    </a:lnTo>
                    <a:lnTo>
                      <a:pt x="2226" y="96"/>
                    </a:lnTo>
                    <a:lnTo>
                      <a:pt x="2188" y="88"/>
                    </a:lnTo>
                    <a:lnTo>
                      <a:pt x="2148" y="82"/>
                    </a:lnTo>
                    <a:lnTo>
                      <a:pt x="2107" y="80"/>
                    </a:lnTo>
                    <a:lnTo>
                      <a:pt x="2078" y="79"/>
                    </a:lnTo>
                    <a:lnTo>
                      <a:pt x="2052" y="82"/>
                    </a:lnTo>
                    <a:lnTo>
                      <a:pt x="2002" y="93"/>
                    </a:lnTo>
                    <a:lnTo>
                      <a:pt x="1953" y="109"/>
                    </a:lnTo>
                    <a:lnTo>
                      <a:pt x="1907" y="135"/>
                    </a:lnTo>
                    <a:lnTo>
                      <a:pt x="1904" y="135"/>
                    </a:lnTo>
                    <a:lnTo>
                      <a:pt x="1901" y="136"/>
                    </a:lnTo>
                    <a:lnTo>
                      <a:pt x="1896" y="137"/>
                    </a:lnTo>
                    <a:lnTo>
                      <a:pt x="1886" y="139"/>
                    </a:lnTo>
                    <a:lnTo>
                      <a:pt x="1875" y="132"/>
                    </a:lnTo>
                    <a:lnTo>
                      <a:pt x="1869" y="125"/>
                    </a:lnTo>
                    <a:lnTo>
                      <a:pt x="1865" y="120"/>
                    </a:lnTo>
                    <a:lnTo>
                      <a:pt x="1864" y="115"/>
                    </a:lnTo>
                    <a:lnTo>
                      <a:pt x="1806" y="87"/>
                    </a:lnTo>
                    <a:lnTo>
                      <a:pt x="1745" y="63"/>
                    </a:lnTo>
                    <a:lnTo>
                      <a:pt x="1713" y="52"/>
                    </a:lnTo>
                    <a:lnTo>
                      <a:pt x="1682" y="43"/>
                    </a:lnTo>
                    <a:lnTo>
                      <a:pt x="1649" y="34"/>
                    </a:lnTo>
                    <a:lnTo>
                      <a:pt x="1617" y="28"/>
                    </a:lnTo>
                    <a:lnTo>
                      <a:pt x="1549" y="15"/>
                    </a:lnTo>
                    <a:lnTo>
                      <a:pt x="1478" y="6"/>
                    </a:lnTo>
                    <a:lnTo>
                      <a:pt x="1441" y="2"/>
                    </a:lnTo>
                    <a:lnTo>
                      <a:pt x="1405" y="1"/>
                    </a:lnTo>
                    <a:lnTo>
                      <a:pt x="1329" y="0"/>
                    </a:lnTo>
                    <a:lnTo>
                      <a:pt x="1245" y="1"/>
                    </a:lnTo>
                    <a:lnTo>
                      <a:pt x="1165" y="7"/>
                    </a:lnTo>
                    <a:lnTo>
                      <a:pt x="1125" y="11"/>
                    </a:lnTo>
                    <a:lnTo>
                      <a:pt x="1088" y="17"/>
                    </a:lnTo>
                    <a:lnTo>
                      <a:pt x="1015" y="33"/>
                    </a:lnTo>
                    <a:lnTo>
                      <a:pt x="943" y="52"/>
                    </a:lnTo>
                    <a:lnTo>
                      <a:pt x="874" y="77"/>
                    </a:lnTo>
                    <a:lnTo>
                      <a:pt x="841" y="89"/>
                    </a:lnTo>
                    <a:lnTo>
                      <a:pt x="810" y="104"/>
                    </a:lnTo>
                    <a:lnTo>
                      <a:pt x="749" y="137"/>
                    </a:lnTo>
                    <a:lnTo>
                      <a:pt x="749" y="136"/>
                    </a:lnTo>
                    <a:lnTo>
                      <a:pt x="688" y="173"/>
                    </a:lnTo>
                    <a:lnTo>
                      <a:pt x="638" y="214"/>
                    </a:lnTo>
                    <a:lnTo>
                      <a:pt x="614" y="234"/>
                    </a:lnTo>
                    <a:lnTo>
                      <a:pt x="595" y="256"/>
                    </a:lnTo>
                    <a:lnTo>
                      <a:pt x="564" y="302"/>
                    </a:lnTo>
                    <a:lnTo>
                      <a:pt x="553" y="313"/>
                    </a:lnTo>
                    <a:lnTo>
                      <a:pt x="546" y="315"/>
                    </a:lnTo>
                    <a:lnTo>
                      <a:pt x="540" y="317"/>
                    </a:lnTo>
                    <a:lnTo>
                      <a:pt x="484" y="320"/>
                    </a:lnTo>
                    <a:lnTo>
                      <a:pt x="433" y="326"/>
                    </a:lnTo>
                    <a:lnTo>
                      <a:pt x="382" y="336"/>
                    </a:lnTo>
                    <a:lnTo>
                      <a:pt x="335" y="349"/>
                    </a:lnTo>
                    <a:lnTo>
                      <a:pt x="288" y="365"/>
                    </a:lnTo>
                    <a:lnTo>
                      <a:pt x="244" y="385"/>
                    </a:lnTo>
                    <a:lnTo>
                      <a:pt x="201" y="409"/>
                    </a:lnTo>
                    <a:lnTo>
                      <a:pt x="161" y="436"/>
                    </a:lnTo>
                    <a:lnTo>
                      <a:pt x="122" y="466"/>
                    </a:lnTo>
                    <a:lnTo>
                      <a:pt x="89" y="498"/>
                    </a:lnTo>
                    <a:lnTo>
                      <a:pt x="62" y="532"/>
                    </a:lnTo>
                    <a:lnTo>
                      <a:pt x="40" y="567"/>
                    </a:lnTo>
                    <a:lnTo>
                      <a:pt x="22" y="603"/>
                    </a:lnTo>
                    <a:lnTo>
                      <a:pt x="10" y="642"/>
                    </a:lnTo>
                    <a:lnTo>
                      <a:pt x="3" y="681"/>
                    </a:lnTo>
                    <a:lnTo>
                      <a:pt x="0" y="724"/>
                    </a:lnTo>
                    <a:lnTo>
                      <a:pt x="3" y="763"/>
                    </a:lnTo>
                    <a:lnTo>
                      <a:pt x="5" y="782"/>
                    </a:lnTo>
                    <a:lnTo>
                      <a:pt x="10" y="802"/>
                    </a:lnTo>
                    <a:lnTo>
                      <a:pt x="22" y="839"/>
                    </a:lnTo>
                    <a:lnTo>
                      <a:pt x="40" y="876"/>
                    </a:lnTo>
                    <a:lnTo>
                      <a:pt x="50" y="892"/>
                    </a:lnTo>
                    <a:lnTo>
                      <a:pt x="62" y="910"/>
                    </a:lnTo>
                    <a:lnTo>
                      <a:pt x="75" y="926"/>
                    </a:lnTo>
                    <a:lnTo>
                      <a:pt x="89" y="943"/>
                    </a:lnTo>
                    <a:lnTo>
                      <a:pt x="122" y="975"/>
                    </a:lnTo>
                    <a:lnTo>
                      <a:pt x="140" y="990"/>
                    </a:lnTo>
                    <a:lnTo>
                      <a:pt x="161" y="1006"/>
                    </a:lnTo>
                    <a:lnTo>
                      <a:pt x="202" y="1034"/>
                    </a:lnTo>
                    <a:lnTo>
                      <a:pt x="248" y="1058"/>
                    </a:lnTo>
                    <a:lnTo>
                      <a:pt x="295" y="1079"/>
                    </a:lnTo>
                    <a:lnTo>
                      <a:pt x="346" y="1097"/>
                    </a:lnTo>
                    <a:lnTo>
                      <a:pt x="397" y="1109"/>
                    </a:lnTo>
                    <a:lnTo>
                      <a:pt x="453" y="1119"/>
                    </a:lnTo>
                    <a:lnTo>
                      <a:pt x="509" y="1125"/>
                    </a:lnTo>
                    <a:lnTo>
                      <a:pt x="569" y="1128"/>
                    </a:lnTo>
                    <a:lnTo>
                      <a:pt x="592" y="1126"/>
                    </a:lnTo>
                    <a:lnTo>
                      <a:pt x="615" y="1126"/>
                    </a:lnTo>
                    <a:lnTo>
                      <a:pt x="638" y="1124"/>
                    </a:lnTo>
                    <a:lnTo>
                      <a:pt x="642" y="1123"/>
                    </a:lnTo>
                    <a:lnTo>
                      <a:pt x="649" y="1123"/>
                    </a:lnTo>
                    <a:lnTo>
                      <a:pt x="661" y="1123"/>
                    </a:lnTo>
                    <a:lnTo>
                      <a:pt x="706" y="1117"/>
                    </a:lnTo>
                    <a:lnTo>
                      <a:pt x="750" y="1108"/>
                    </a:lnTo>
                    <a:lnTo>
                      <a:pt x="758" y="1107"/>
                    </a:lnTo>
                    <a:lnTo>
                      <a:pt x="766" y="1108"/>
                    </a:lnTo>
                    <a:lnTo>
                      <a:pt x="773" y="1110"/>
                    </a:lnTo>
                    <a:lnTo>
                      <a:pt x="779" y="1117"/>
                    </a:lnTo>
                    <a:lnTo>
                      <a:pt x="783" y="1122"/>
                    </a:lnTo>
                    <a:lnTo>
                      <a:pt x="786" y="1130"/>
                    </a:lnTo>
                    <a:lnTo>
                      <a:pt x="793" y="1155"/>
                    </a:lnTo>
                    <a:lnTo>
                      <a:pt x="797" y="1167"/>
                    </a:lnTo>
                    <a:lnTo>
                      <a:pt x="805" y="1181"/>
                    </a:lnTo>
                    <a:lnTo>
                      <a:pt x="820" y="1206"/>
                    </a:lnTo>
                    <a:lnTo>
                      <a:pt x="841" y="1231"/>
                    </a:lnTo>
                    <a:lnTo>
                      <a:pt x="863" y="1253"/>
                    </a:lnTo>
                    <a:lnTo>
                      <a:pt x="892" y="1275"/>
                    </a:lnTo>
                    <a:lnTo>
                      <a:pt x="923" y="1296"/>
                    </a:lnTo>
                    <a:lnTo>
                      <a:pt x="940" y="1306"/>
                    </a:lnTo>
                    <a:lnTo>
                      <a:pt x="960" y="1317"/>
                    </a:lnTo>
                    <a:lnTo>
                      <a:pt x="960" y="1316"/>
                    </a:lnTo>
                    <a:lnTo>
                      <a:pt x="1016" y="1342"/>
                    </a:lnTo>
                    <a:lnTo>
                      <a:pt x="1044" y="1353"/>
                    </a:lnTo>
                    <a:lnTo>
                      <a:pt x="1075" y="1364"/>
                    </a:lnTo>
                    <a:lnTo>
                      <a:pt x="1105" y="1373"/>
                    </a:lnTo>
                    <a:lnTo>
                      <a:pt x="1137" y="1383"/>
                    </a:lnTo>
                    <a:lnTo>
                      <a:pt x="1203" y="1398"/>
                    </a:lnTo>
                    <a:lnTo>
                      <a:pt x="1251" y="1404"/>
                    </a:lnTo>
                    <a:lnTo>
                      <a:pt x="1303" y="1410"/>
                    </a:lnTo>
                    <a:lnTo>
                      <a:pt x="1357" y="1414"/>
                    </a:lnTo>
                    <a:lnTo>
                      <a:pt x="1413" y="1417"/>
                    </a:lnTo>
                    <a:lnTo>
                      <a:pt x="1466" y="1414"/>
                    </a:lnTo>
                    <a:lnTo>
                      <a:pt x="1492" y="1412"/>
                    </a:lnTo>
                    <a:lnTo>
                      <a:pt x="1519" y="1410"/>
                    </a:lnTo>
                    <a:lnTo>
                      <a:pt x="1571" y="1404"/>
                    </a:lnTo>
                    <a:lnTo>
                      <a:pt x="1596" y="1400"/>
                    </a:lnTo>
                    <a:lnTo>
                      <a:pt x="1622" y="1398"/>
                    </a:lnTo>
                    <a:lnTo>
                      <a:pt x="1654" y="1390"/>
                    </a:lnTo>
                    <a:lnTo>
                      <a:pt x="1687" y="1383"/>
                    </a:lnTo>
                    <a:lnTo>
                      <a:pt x="1701" y="1378"/>
                    </a:lnTo>
                    <a:lnTo>
                      <a:pt x="1709" y="1376"/>
                    </a:lnTo>
                    <a:lnTo>
                      <a:pt x="1710" y="1374"/>
                    </a:lnTo>
                    <a:lnTo>
                      <a:pt x="1713" y="1374"/>
                    </a:lnTo>
                    <a:lnTo>
                      <a:pt x="1718" y="1374"/>
                    </a:lnTo>
                    <a:lnTo>
                      <a:pt x="1732" y="1369"/>
                    </a:lnTo>
                    <a:lnTo>
                      <a:pt x="1740" y="1367"/>
                    </a:lnTo>
                    <a:lnTo>
                      <a:pt x="1741" y="1366"/>
                    </a:lnTo>
                    <a:lnTo>
                      <a:pt x="1744" y="1366"/>
                    </a:lnTo>
                    <a:lnTo>
                      <a:pt x="1749" y="1366"/>
                    </a:lnTo>
                    <a:lnTo>
                      <a:pt x="1751" y="1363"/>
                    </a:lnTo>
                    <a:lnTo>
                      <a:pt x="1752" y="1362"/>
                    </a:lnTo>
                    <a:lnTo>
                      <a:pt x="1755" y="1362"/>
                    </a:lnTo>
                    <a:lnTo>
                      <a:pt x="1762" y="1360"/>
                    </a:lnTo>
                    <a:lnTo>
                      <a:pt x="1777" y="1355"/>
                    </a:lnTo>
                    <a:lnTo>
                      <a:pt x="1807" y="1343"/>
                    </a:lnTo>
                    <a:lnTo>
                      <a:pt x="1834" y="1330"/>
                    </a:lnTo>
                    <a:lnTo>
                      <a:pt x="1863" y="1317"/>
                    </a:lnTo>
                    <a:lnTo>
                      <a:pt x="1863" y="1316"/>
                    </a:lnTo>
                    <a:lnTo>
                      <a:pt x="1870" y="1310"/>
                    </a:lnTo>
                    <a:lnTo>
                      <a:pt x="1879" y="1305"/>
                    </a:lnTo>
                    <a:lnTo>
                      <a:pt x="1896" y="1295"/>
                    </a:lnTo>
                    <a:lnTo>
                      <a:pt x="1927" y="1275"/>
                    </a:lnTo>
                    <a:lnTo>
                      <a:pt x="1930" y="1272"/>
                    </a:lnTo>
                    <a:lnTo>
                      <a:pt x="1933" y="1269"/>
                    </a:lnTo>
                    <a:lnTo>
                      <a:pt x="1941" y="1264"/>
                    </a:lnTo>
                    <a:lnTo>
                      <a:pt x="1954" y="1254"/>
                    </a:lnTo>
                    <a:lnTo>
                      <a:pt x="1967" y="1243"/>
                    </a:lnTo>
                    <a:lnTo>
                      <a:pt x="1979" y="1233"/>
                    </a:lnTo>
                    <a:lnTo>
                      <a:pt x="1988" y="1221"/>
                    </a:lnTo>
                    <a:lnTo>
                      <a:pt x="1998" y="1210"/>
                    </a:lnTo>
                    <a:lnTo>
                      <a:pt x="2015" y="1187"/>
                    </a:lnTo>
                    <a:lnTo>
                      <a:pt x="2021" y="1175"/>
                    </a:lnTo>
                    <a:lnTo>
                      <a:pt x="2024" y="1169"/>
                    </a:lnTo>
                    <a:lnTo>
                      <a:pt x="2028" y="1164"/>
                    </a:lnTo>
                    <a:lnTo>
                      <a:pt x="2033" y="1151"/>
                    </a:lnTo>
                    <a:lnTo>
                      <a:pt x="2038" y="1140"/>
                    </a:lnTo>
                    <a:lnTo>
                      <a:pt x="2041" y="1129"/>
                    </a:lnTo>
                    <a:lnTo>
                      <a:pt x="2051" y="1122"/>
                    </a:lnTo>
                    <a:lnTo>
                      <a:pt x="2061" y="1117"/>
                    </a:lnTo>
                    <a:lnTo>
                      <a:pt x="2073" y="1118"/>
                    </a:lnTo>
                    <a:lnTo>
                      <a:pt x="2142" y="1131"/>
                    </a:lnTo>
                    <a:lnTo>
                      <a:pt x="2176" y="1136"/>
                    </a:lnTo>
                    <a:lnTo>
                      <a:pt x="2214" y="1141"/>
                    </a:lnTo>
                    <a:lnTo>
                      <a:pt x="2289" y="1148"/>
                    </a:lnTo>
                    <a:lnTo>
                      <a:pt x="2370" y="1150"/>
                    </a:lnTo>
                    <a:lnTo>
                      <a:pt x="2405" y="1149"/>
                    </a:lnTo>
                    <a:lnTo>
                      <a:pt x="2439" y="1148"/>
                    </a:lnTo>
                    <a:lnTo>
                      <a:pt x="2473" y="1145"/>
                    </a:lnTo>
                    <a:lnTo>
                      <a:pt x="2507" y="1144"/>
                    </a:lnTo>
                    <a:lnTo>
                      <a:pt x="2540" y="1139"/>
                    </a:lnTo>
                    <a:lnTo>
                      <a:pt x="2556" y="1136"/>
                    </a:lnTo>
                    <a:lnTo>
                      <a:pt x="2573" y="1135"/>
                    </a:lnTo>
                    <a:lnTo>
                      <a:pt x="2604" y="1130"/>
                    </a:lnTo>
                    <a:lnTo>
                      <a:pt x="2636" y="1125"/>
                    </a:lnTo>
                    <a:lnTo>
                      <a:pt x="2665" y="1118"/>
                    </a:lnTo>
                    <a:lnTo>
                      <a:pt x="2695" y="1110"/>
                    </a:lnTo>
                    <a:lnTo>
                      <a:pt x="2708" y="1105"/>
                    </a:lnTo>
                    <a:lnTo>
                      <a:pt x="2723" y="1102"/>
                    </a:lnTo>
                    <a:lnTo>
                      <a:pt x="2753" y="1094"/>
                    </a:lnTo>
                    <a:lnTo>
                      <a:pt x="2780" y="1083"/>
                    </a:lnTo>
                    <a:lnTo>
                      <a:pt x="2809" y="1073"/>
                    </a:lnTo>
                    <a:lnTo>
                      <a:pt x="2821" y="1067"/>
                    </a:lnTo>
                    <a:lnTo>
                      <a:pt x="2835" y="1062"/>
                    </a:lnTo>
                    <a:lnTo>
                      <a:pt x="2862" y="1051"/>
                    </a:lnTo>
                    <a:lnTo>
                      <a:pt x="2884" y="1038"/>
                    </a:lnTo>
                    <a:lnTo>
                      <a:pt x="2906" y="1026"/>
                    </a:lnTo>
                    <a:lnTo>
                      <a:pt x="2925" y="1014"/>
                    </a:lnTo>
                    <a:lnTo>
                      <a:pt x="2927" y="1011"/>
                    </a:lnTo>
                    <a:lnTo>
                      <a:pt x="2929" y="1010"/>
                    </a:lnTo>
                    <a:lnTo>
                      <a:pt x="2934" y="1007"/>
                    </a:lnTo>
                    <a:lnTo>
                      <a:pt x="2944" y="1003"/>
                    </a:lnTo>
                    <a:lnTo>
                      <a:pt x="2951" y="995"/>
                    </a:lnTo>
                    <a:lnTo>
                      <a:pt x="2953" y="993"/>
                    </a:lnTo>
                    <a:lnTo>
                      <a:pt x="2955" y="991"/>
                    </a:lnTo>
                    <a:lnTo>
                      <a:pt x="2960" y="989"/>
                    </a:lnTo>
                    <a:lnTo>
                      <a:pt x="2976" y="976"/>
                    </a:lnTo>
                    <a:lnTo>
                      <a:pt x="2982" y="969"/>
                    </a:lnTo>
                    <a:lnTo>
                      <a:pt x="2990" y="963"/>
                    </a:lnTo>
                    <a:lnTo>
                      <a:pt x="3003" y="950"/>
                    </a:lnTo>
                    <a:lnTo>
                      <a:pt x="3013" y="936"/>
                    </a:lnTo>
                    <a:lnTo>
                      <a:pt x="3023" y="922"/>
                    </a:lnTo>
                    <a:lnTo>
                      <a:pt x="3032" y="907"/>
                    </a:lnTo>
                    <a:lnTo>
                      <a:pt x="3039" y="893"/>
                    </a:lnTo>
                    <a:lnTo>
                      <a:pt x="3044" y="877"/>
                    </a:lnTo>
                    <a:lnTo>
                      <a:pt x="3049" y="862"/>
                    </a:lnTo>
                    <a:lnTo>
                      <a:pt x="3054" y="833"/>
                    </a:lnTo>
                    <a:lnTo>
                      <a:pt x="3049" y="800"/>
                    </a:lnTo>
                    <a:lnTo>
                      <a:pt x="3039" y="771"/>
                    </a:lnTo>
                    <a:lnTo>
                      <a:pt x="3032" y="756"/>
                    </a:lnTo>
                    <a:lnTo>
                      <a:pt x="3023" y="741"/>
                    </a:lnTo>
                    <a:lnTo>
                      <a:pt x="3003" y="714"/>
                    </a:lnTo>
                    <a:lnTo>
                      <a:pt x="2976" y="686"/>
                    </a:lnTo>
                    <a:lnTo>
                      <a:pt x="2944" y="660"/>
                    </a:lnTo>
                    <a:lnTo>
                      <a:pt x="2925" y="648"/>
                    </a:lnTo>
                    <a:lnTo>
                      <a:pt x="2906" y="636"/>
                    </a:lnTo>
                    <a:lnTo>
                      <a:pt x="2884" y="623"/>
                    </a:lnTo>
                    <a:lnTo>
                      <a:pt x="2862" y="613"/>
                    </a:lnTo>
                    <a:lnTo>
                      <a:pt x="2825" y="596"/>
                    </a:lnTo>
                    <a:lnTo>
                      <a:pt x="2788" y="581"/>
                    </a:lnTo>
                    <a:lnTo>
                      <a:pt x="2748" y="567"/>
                    </a:lnTo>
                    <a:lnTo>
                      <a:pt x="2708" y="556"/>
                    </a:lnTo>
                    <a:lnTo>
                      <a:pt x="2666" y="545"/>
                    </a:lnTo>
                    <a:lnTo>
                      <a:pt x="2624" y="536"/>
                    </a:lnTo>
                    <a:lnTo>
                      <a:pt x="2581" y="528"/>
                    </a:lnTo>
                    <a:lnTo>
                      <a:pt x="2537" y="523"/>
                    </a:lnTo>
                    <a:lnTo>
                      <a:pt x="2527" y="519"/>
                    </a:lnTo>
                    <a:lnTo>
                      <a:pt x="2520" y="513"/>
                    </a:lnTo>
                    <a:lnTo>
                      <a:pt x="2514" y="504"/>
                    </a:lnTo>
                    <a:lnTo>
                      <a:pt x="2512" y="496"/>
                    </a:lnTo>
                    <a:lnTo>
                      <a:pt x="2509" y="452"/>
                    </a:lnTo>
                    <a:lnTo>
                      <a:pt x="2503" y="413"/>
                    </a:lnTo>
                    <a:lnTo>
                      <a:pt x="2493" y="373"/>
                    </a:lnTo>
                    <a:lnTo>
                      <a:pt x="2480" y="337"/>
                    </a:lnTo>
                    <a:lnTo>
                      <a:pt x="2463" y="301"/>
                    </a:lnTo>
                    <a:lnTo>
                      <a:pt x="2444" y="267"/>
                    </a:lnTo>
                    <a:lnTo>
                      <a:pt x="2421" y="234"/>
                    </a:lnTo>
                    <a:lnTo>
                      <a:pt x="2395" y="204"/>
                    </a:lnTo>
                    <a:close/>
                  </a:path>
                </a:pathLst>
              </a:custGeom>
              <a:solidFill>
                <a:srgbClr val="DEEEFE"/>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72" name="Freeform 102"/>
              <p:cNvSpPr>
                <a:spLocks/>
              </p:cNvSpPr>
              <p:nvPr/>
            </p:nvSpPr>
            <p:spPr bwMode="auto">
              <a:xfrm>
                <a:off x="6484938" y="3236913"/>
                <a:ext cx="147638" cy="133350"/>
              </a:xfrm>
              <a:custGeom>
                <a:avLst/>
                <a:gdLst>
                  <a:gd name="T0" fmla="*/ 0 w 374"/>
                  <a:gd name="T1" fmla="*/ 0 h 335"/>
                  <a:gd name="T2" fmla="*/ 2147483647 w 374"/>
                  <a:gd name="T3" fmla="*/ 0 h 335"/>
                  <a:gd name="T4" fmla="*/ 2147483647 w 374"/>
                  <a:gd name="T5" fmla="*/ 2147483647 h 335"/>
                  <a:gd name="T6" fmla="*/ 0 w 374"/>
                  <a:gd name="T7" fmla="*/ 0 h 335"/>
                  <a:gd name="T8" fmla="*/ 0 60000 65536"/>
                  <a:gd name="T9" fmla="*/ 0 60000 65536"/>
                  <a:gd name="T10" fmla="*/ 0 60000 65536"/>
                  <a:gd name="T11" fmla="*/ 0 60000 65536"/>
                  <a:gd name="T12" fmla="*/ 0 w 374"/>
                  <a:gd name="T13" fmla="*/ 0 h 335"/>
                  <a:gd name="T14" fmla="*/ 374 w 374"/>
                  <a:gd name="T15" fmla="*/ 335 h 335"/>
                </a:gdLst>
                <a:ahLst/>
                <a:cxnLst>
                  <a:cxn ang="T8">
                    <a:pos x="T0" y="T1"/>
                  </a:cxn>
                  <a:cxn ang="T9">
                    <a:pos x="T2" y="T3"/>
                  </a:cxn>
                  <a:cxn ang="T10">
                    <a:pos x="T4" y="T5"/>
                  </a:cxn>
                  <a:cxn ang="T11">
                    <a:pos x="T6" y="T7"/>
                  </a:cxn>
                </a:cxnLst>
                <a:rect l="T12" t="T13" r="T14" b="T15"/>
                <a:pathLst>
                  <a:path w="374" h="335">
                    <a:moveTo>
                      <a:pt x="0" y="0"/>
                    </a:moveTo>
                    <a:lnTo>
                      <a:pt x="374" y="0"/>
                    </a:lnTo>
                    <a:lnTo>
                      <a:pt x="183" y="335"/>
                    </a:lnTo>
                    <a:lnTo>
                      <a:pt x="0" y="0"/>
                    </a:lnTo>
                    <a:close/>
                  </a:path>
                </a:pathLst>
              </a:custGeom>
              <a:solidFill>
                <a:srgbClr val="039FFD"/>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73" name="Freeform 104"/>
              <p:cNvSpPr>
                <a:spLocks/>
              </p:cNvSpPr>
              <p:nvPr/>
            </p:nvSpPr>
            <p:spPr bwMode="auto">
              <a:xfrm>
                <a:off x="4337050" y="3582988"/>
                <a:ext cx="133350" cy="149225"/>
              </a:xfrm>
              <a:custGeom>
                <a:avLst/>
                <a:gdLst>
                  <a:gd name="T0" fmla="*/ 2147483647 w 335"/>
                  <a:gd name="T1" fmla="*/ 0 h 374"/>
                  <a:gd name="T2" fmla="*/ 0 w 335"/>
                  <a:gd name="T3" fmla="*/ 2147483647 h 374"/>
                  <a:gd name="T4" fmla="*/ 2147483647 w 335"/>
                  <a:gd name="T5" fmla="*/ 2147483647 h 374"/>
                  <a:gd name="T6" fmla="*/ 2147483647 w 335"/>
                  <a:gd name="T7" fmla="*/ 2147483647 h 374"/>
                  <a:gd name="T8" fmla="*/ 2147483647 w 335"/>
                  <a:gd name="T9" fmla="*/ 0 h 374"/>
                  <a:gd name="T10" fmla="*/ 0 60000 65536"/>
                  <a:gd name="T11" fmla="*/ 0 60000 65536"/>
                  <a:gd name="T12" fmla="*/ 0 60000 65536"/>
                  <a:gd name="T13" fmla="*/ 0 60000 65536"/>
                  <a:gd name="T14" fmla="*/ 0 60000 65536"/>
                  <a:gd name="T15" fmla="*/ 0 w 335"/>
                  <a:gd name="T16" fmla="*/ 0 h 374"/>
                  <a:gd name="T17" fmla="*/ 335 w 335"/>
                  <a:gd name="T18" fmla="*/ 374 h 374"/>
                </a:gdLst>
                <a:ahLst/>
                <a:cxnLst>
                  <a:cxn ang="T10">
                    <a:pos x="T0" y="T1"/>
                  </a:cxn>
                  <a:cxn ang="T11">
                    <a:pos x="T2" y="T3"/>
                  </a:cxn>
                  <a:cxn ang="T12">
                    <a:pos x="T4" y="T5"/>
                  </a:cxn>
                  <a:cxn ang="T13">
                    <a:pos x="T6" y="T7"/>
                  </a:cxn>
                  <a:cxn ang="T14">
                    <a:pos x="T8" y="T9"/>
                  </a:cxn>
                </a:cxnLst>
                <a:rect l="T15" t="T16" r="T17" b="T18"/>
                <a:pathLst>
                  <a:path w="335" h="374">
                    <a:moveTo>
                      <a:pt x="335" y="0"/>
                    </a:moveTo>
                    <a:lnTo>
                      <a:pt x="0" y="190"/>
                    </a:lnTo>
                    <a:lnTo>
                      <a:pt x="335" y="374"/>
                    </a:lnTo>
                    <a:lnTo>
                      <a:pt x="335" y="186"/>
                    </a:lnTo>
                    <a:lnTo>
                      <a:pt x="335" y="0"/>
                    </a:lnTo>
                    <a:close/>
                  </a:path>
                </a:pathLst>
              </a:custGeom>
              <a:solidFill>
                <a:srgbClr val="FEC800"/>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74" name="Line 107"/>
              <p:cNvSpPr>
                <a:spLocks noChangeShapeType="1"/>
              </p:cNvSpPr>
              <p:nvPr/>
            </p:nvSpPr>
            <p:spPr bwMode="auto">
              <a:xfrm>
                <a:off x="4470400" y="3657601"/>
                <a:ext cx="1268413" cy="1588"/>
              </a:xfrm>
              <a:prstGeom prst="line">
                <a:avLst/>
              </a:prstGeom>
              <a:noFill/>
              <a:ln w="52388">
                <a:solidFill>
                  <a:srgbClr val="F6CA07"/>
                </a:solidFill>
                <a:round/>
                <a:headEnd/>
                <a:tailEnd/>
              </a:ln>
            </p:spPr>
            <p:txBody>
              <a:bodyPr/>
              <a:lstStyle/>
              <a:p>
                <a:endParaRPr lang="zh-TW" altLang="en-US"/>
              </a:p>
            </p:txBody>
          </p:sp>
          <p:sp>
            <p:nvSpPr>
              <p:cNvPr id="74875" name="Line 108"/>
              <p:cNvSpPr>
                <a:spLocks noChangeShapeType="1"/>
              </p:cNvSpPr>
              <p:nvPr/>
            </p:nvSpPr>
            <p:spPr bwMode="auto">
              <a:xfrm flipV="1">
                <a:off x="6557963" y="3140076"/>
                <a:ext cx="1588" cy="165100"/>
              </a:xfrm>
              <a:prstGeom prst="line">
                <a:avLst/>
              </a:prstGeom>
              <a:noFill/>
              <a:ln w="52388">
                <a:solidFill>
                  <a:srgbClr val="039FFD"/>
                </a:solidFill>
                <a:round/>
                <a:headEnd/>
                <a:tailEnd/>
              </a:ln>
            </p:spPr>
            <p:txBody>
              <a:bodyPr/>
              <a:lstStyle/>
              <a:p>
                <a:endParaRPr lang="zh-TW" altLang="en-US"/>
              </a:p>
            </p:txBody>
          </p:sp>
          <p:sp>
            <p:nvSpPr>
              <p:cNvPr id="74876" name="Freeform 109"/>
              <p:cNvSpPr>
                <a:spLocks/>
              </p:cNvSpPr>
              <p:nvPr/>
            </p:nvSpPr>
            <p:spPr bwMode="auto">
              <a:xfrm>
                <a:off x="6557963" y="2686051"/>
                <a:ext cx="509588" cy="454025"/>
              </a:xfrm>
              <a:custGeom>
                <a:avLst/>
                <a:gdLst>
                  <a:gd name="T0" fmla="*/ 0 w 1282"/>
                  <a:gd name="T1" fmla="*/ 2147483647 h 1146"/>
                  <a:gd name="T2" fmla="*/ 0 w 1282"/>
                  <a:gd name="T3" fmla="*/ 0 h 1146"/>
                  <a:gd name="T4" fmla="*/ 2147483647 w 1282"/>
                  <a:gd name="T5" fmla="*/ 0 h 1146"/>
                  <a:gd name="T6" fmla="*/ 0 60000 65536"/>
                  <a:gd name="T7" fmla="*/ 0 60000 65536"/>
                  <a:gd name="T8" fmla="*/ 0 60000 65536"/>
                  <a:gd name="T9" fmla="*/ 0 w 1282"/>
                  <a:gd name="T10" fmla="*/ 0 h 1146"/>
                  <a:gd name="T11" fmla="*/ 1282 w 1282"/>
                  <a:gd name="T12" fmla="*/ 1146 h 1146"/>
                </a:gdLst>
                <a:ahLst/>
                <a:cxnLst>
                  <a:cxn ang="T6">
                    <a:pos x="T0" y="T1"/>
                  </a:cxn>
                  <a:cxn ang="T7">
                    <a:pos x="T2" y="T3"/>
                  </a:cxn>
                  <a:cxn ang="T8">
                    <a:pos x="T4" y="T5"/>
                  </a:cxn>
                </a:cxnLst>
                <a:rect l="T9" t="T10" r="T11" b="T12"/>
                <a:pathLst>
                  <a:path w="1282" h="1146">
                    <a:moveTo>
                      <a:pt x="0" y="1146"/>
                    </a:moveTo>
                    <a:lnTo>
                      <a:pt x="0" y="0"/>
                    </a:lnTo>
                    <a:lnTo>
                      <a:pt x="1282" y="0"/>
                    </a:lnTo>
                  </a:path>
                </a:pathLst>
              </a:custGeom>
              <a:noFill/>
              <a:ln w="52388">
                <a:solidFill>
                  <a:srgbClr val="039FFD"/>
                </a:solidFill>
                <a:round/>
                <a:headEnd/>
                <a:tailEnd/>
              </a:ln>
            </p:spPr>
            <p:txBody>
              <a:bodyPr/>
              <a:lstStyle/>
              <a:p>
                <a:endParaRPr lang="zh-TW" altLang="en-US" sz="1200">
                  <a:latin typeface="微軟正黑體" pitchFamily="34" charset="-120"/>
                  <a:ea typeface="微軟正黑體" pitchFamily="34" charset="-120"/>
                </a:endParaRPr>
              </a:p>
            </p:txBody>
          </p:sp>
          <p:sp>
            <p:nvSpPr>
              <p:cNvPr id="74877" name="Freeform 110"/>
              <p:cNvSpPr>
                <a:spLocks/>
              </p:cNvSpPr>
              <p:nvPr/>
            </p:nvSpPr>
            <p:spPr bwMode="auto">
              <a:xfrm>
                <a:off x="6515100" y="3937001"/>
                <a:ext cx="147638" cy="131763"/>
              </a:xfrm>
              <a:custGeom>
                <a:avLst/>
                <a:gdLst>
                  <a:gd name="T0" fmla="*/ 2147483647 w 375"/>
                  <a:gd name="T1" fmla="*/ 2147483647 h 335"/>
                  <a:gd name="T2" fmla="*/ 2147483647 w 375"/>
                  <a:gd name="T3" fmla="*/ 0 h 335"/>
                  <a:gd name="T4" fmla="*/ 0 w 375"/>
                  <a:gd name="T5" fmla="*/ 2147483647 h 335"/>
                  <a:gd name="T6" fmla="*/ 2147483647 w 375"/>
                  <a:gd name="T7" fmla="*/ 2147483647 h 335"/>
                  <a:gd name="T8" fmla="*/ 2147483647 w 375"/>
                  <a:gd name="T9" fmla="*/ 2147483647 h 335"/>
                  <a:gd name="T10" fmla="*/ 0 60000 65536"/>
                  <a:gd name="T11" fmla="*/ 0 60000 65536"/>
                  <a:gd name="T12" fmla="*/ 0 60000 65536"/>
                  <a:gd name="T13" fmla="*/ 0 60000 65536"/>
                  <a:gd name="T14" fmla="*/ 0 60000 65536"/>
                  <a:gd name="T15" fmla="*/ 0 w 375"/>
                  <a:gd name="T16" fmla="*/ 0 h 335"/>
                  <a:gd name="T17" fmla="*/ 375 w 375"/>
                  <a:gd name="T18" fmla="*/ 335 h 335"/>
                </a:gdLst>
                <a:ahLst/>
                <a:cxnLst>
                  <a:cxn ang="T10">
                    <a:pos x="T0" y="T1"/>
                  </a:cxn>
                  <a:cxn ang="T11">
                    <a:pos x="T2" y="T3"/>
                  </a:cxn>
                  <a:cxn ang="T12">
                    <a:pos x="T4" y="T5"/>
                  </a:cxn>
                  <a:cxn ang="T13">
                    <a:pos x="T6" y="T7"/>
                  </a:cxn>
                  <a:cxn ang="T14">
                    <a:pos x="T8" y="T9"/>
                  </a:cxn>
                </a:cxnLst>
                <a:rect l="T15" t="T16" r="T17" b="T18"/>
                <a:pathLst>
                  <a:path w="375" h="335">
                    <a:moveTo>
                      <a:pt x="375" y="335"/>
                    </a:moveTo>
                    <a:lnTo>
                      <a:pt x="185" y="0"/>
                    </a:lnTo>
                    <a:lnTo>
                      <a:pt x="0" y="335"/>
                    </a:lnTo>
                    <a:lnTo>
                      <a:pt x="189" y="335"/>
                    </a:lnTo>
                    <a:lnTo>
                      <a:pt x="375" y="335"/>
                    </a:lnTo>
                    <a:close/>
                  </a:path>
                </a:pathLst>
              </a:custGeom>
              <a:solidFill>
                <a:srgbClr val="32329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78" name="Freeform 111"/>
              <p:cNvSpPr>
                <a:spLocks/>
              </p:cNvSpPr>
              <p:nvPr/>
            </p:nvSpPr>
            <p:spPr bwMode="auto">
              <a:xfrm>
                <a:off x="6589713" y="4068763"/>
                <a:ext cx="487363" cy="552450"/>
              </a:xfrm>
              <a:custGeom>
                <a:avLst/>
                <a:gdLst>
                  <a:gd name="T0" fmla="*/ 0 w 1229"/>
                  <a:gd name="T1" fmla="*/ 0 h 1388"/>
                  <a:gd name="T2" fmla="*/ 0 w 1229"/>
                  <a:gd name="T3" fmla="*/ 2147483647 h 1388"/>
                  <a:gd name="T4" fmla="*/ 2147483647 w 1229"/>
                  <a:gd name="T5" fmla="*/ 2147483647 h 1388"/>
                  <a:gd name="T6" fmla="*/ 0 60000 65536"/>
                  <a:gd name="T7" fmla="*/ 0 60000 65536"/>
                  <a:gd name="T8" fmla="*/ 0 60000 65536"/>
                  <a:gd name="T9" fmla="*/ 0 w 1229"/>
                  <a:gd name="T10" fmla="*/ 0 h 1388"/>
                  <a:gd name="T11" fmla="*/ 1229 w 1229"/>
                  <a:gd name="T12" fmla="*/ 1388 h 1388"/>
                </a:gdLst>
                <a:ahLst/>
                <a:cxnLst>
                  <a:cxn ang="T6">
                    <a:pos x="T0" y="T1"/>
                  </a:cxn>
                  <a:cxn ang="T7">
                    <a:pos x="T2" y="T3"/>
                  </a:cxn>
                  <a:cxn ang="T8">
                    <a:pos x="T4" y="T5"/>
                  </a:cxn>
                </a:cxnLst>
                <a:rect l="T9" t="T10" r="T11" b="T12"/>
                <a:pathLst>
                  <a:path w="1229" h="1388">
                    <a:moveTo>
                      <a:pt x="0" y="0"/>
                    </a:moveTo>
                    <a:lnTo>
                      <a:pt x="0" y="1388"/>
                    </a:lnTo>
                    <a:lnTo>
                      <a:pt x="1229" y="1388"/>
                    </a:lnTo>
                  </a:path>
                </a:pathLst>
              </a:custGeom>
              <a:noFill/>
              <a:ln w="52388">
                <a:solidFill>
                  <a:srgbClr val="32329C"/>
                </a:solidFill>
                <a:round/>
                <a:headEnd/>
                <a:tailEnd/>
              </a:ln>
            </p:spPr>
            <p:txBody>
              <a:bodyPr/>
              <a:lstStyle/>
              <a:p>
                <a:endParaRPr lang="zh-TW" altLang="en-US" sz="1200">
                  <a:latin typeface="微軟正黑體" pitchFamily="34" charset="-120"/>
                  <a:ea typeface="微軟正黑體" pitchFamily="34" charset="-120"/>
                </a:endParaRPr>
              </a:p>
            </p:txBody>
          </p:sp>
        </p:grpSp>
        <p:sp>
          <p:nvSpPr>
            <p:cNvPr id="74870" name="Rectangle 106"/>
            <p:cNvSpPr>
              <a:spLocks noChangeArrowheads="1"/>
            </p:cNvSpPr>
            <p:nvPr/>
          </p:nvSpPr>
          <p:spPr bwMode="auto">
            <a:xfrm>
              <a:off x="6000760" y="3571876"/>
              <a:ext cx="907300" cy="184666"/>
            </a:xfrm>
            <a:prstGeom prst="rect">
              <a:avLst/>
            </a:prstGeom>
            <a:noFill/>
            <a:ln w="9525">
              <a:noFill/>
              <a:miter lim="800000"/>
              <a:headEnd/>
              <a:tailEnd/>
            </a:ln>
          </p:spPr>
          <p:txBody>
            <a:bodyPr wrap="none" lIns="0" tIns="0" rIns="0" bIns="0">
              <a:spAutoFit/>
            </a:bodyPr>
            <a:lstStyle/>
            <a:p>
              <a:r>
                <a:rPr lang="en-US" altLang="zh-TW" sz="1200">
                  <a:solidFill>
                    <a:srgbClr val="000000"/>
                  </a:solidFill>
                  <a:latin typeface="微軟正黑體" pitchFamily="34" charset="-120"/>
                  <a:ea typeface="微軟正黑體" pitchFamily="34" charset="-120"/>
                </a:rPr>
                <a:t>The Internet</a:t>
              </a:r>
              <a:endParaRPr lang="en-US" altLang="zh-TW" sz="1200">
                <a:latin typeface="微軟正黑體" pitchFamily="34" charset="-120"/>
                <a:ea typeface="微軟正黑體" pitchFamily="34" charset="-120"/>
              </a:endParaRPr>
            </a:p>
          </p:txBody>
        </p:sp>
      </p:grpSp>
      <p:grpSp>
        <p:nvGrpSpPr>
          <p:cNvPr id="9" name="群組 196"/>
          <p:cNvGrpSpPr>
            <a:grpSpLocks/>
          </p:cNvGrpSpPr>
          <p:nvPr/>
        </p:nvGrpSpPr>
        <p:grpSpPr bwMode="auto">
          <a:xfrm>
            <a:off x="7237413" y="1824038"/>
            <a:ext cx="1008062" cy="957262"/>
            <a:chOff x="7237413" y="1824038"/>
            <a:chExt cx="1008062" cy="957779"/>
          </a:xfrm>
        </p:grpSpPr>
        <p:sp>
          <p:nvSpPr>
            <p:cNvPr id="74857" name="Freeform 116"/>
            <p:cNvSpPr>
              <a:spLocks/>
            </p:cNvSpPr>
            <p:nvPr/>
          </p:nvSpPr>
          <p:spPr bwMode="auto">
            <a:xfrm>
              <a:off x="7747000" y="2370138"/>
              <a:ext cx="498475" cy="257175"/>
            </a:xfrm>
            <a:custGeom>
              <a:avLst/>
              <a:gdLst>
                <a:gd name="T0" fmla="*/ 0 w 1256"/>
                <a:gd name="T1" fmla="*/ 2147483647 h 648"/>
                <a:gd name="T2" fmla="*/ 0 w 1256"/>
                <a:gd name="T3" fmla="*/ 2147483647 h 648"/>
                <a:gd name="T4" fmla="*/ 2147483647 w 1256"/>
                <a:gd name="T5" fmla="*/ 0 h 648"/>
                <a:gd name="T6" fmla="*/ 2147483647 w 1256"/>
                <a:gd name="T7" fmla="*/ 312499356 h 648"/>
                <a:gd name="T8" fmla="*/ 2147483647 w 1256"/>
                <a:gd name="T9" fmla="*/ 2147483647 h 648"/>
                <a:gd name="T10" fmla="*/ 0 w 1256"/>
                <a:gd name="T11" fmla="*/ 2147483647 h 648"/>
                <a:gd name="T12" fmla="*/ 0 w 1256"/>
                <a:gd name="T13" fmla="*/ 2147483647 h 648"/>
                <a:gd name="T14" fmla="*/ 0 60000 65536"/>
                <a:gd name="T15" fmla="*/ 0 60000 65536"/>
                <a:gd name="T16" fmla="*/ 0 60000 65536"/>
                <a:gd name="T17" fmla="*/ 0 60000 65536"/>
                <a:gd name="T18" fmla="*/ 0 60000 65536"/>
                <a:gd name="T19" fmla="*/ 0 60000 65536"/>
                <a:gd name="T20" fmla="*/ 0 60000 65536"/>
                <a:gd name="T21" fmla="*/ 0 w 1256"/>
                <a:gd name="T22" fmla="*/ 0 h 648"/>
                <a:gd name="T23" fmla="*/ 1256 w 1256"/>
                <a:gd name="T24" fmla="*/ 648 h 6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6" h="648">
                  <a:moveTo>
                    <a:pt x="0" y="647"/>
                  </a:moveTo>
                  <a:lnTo>
                    <a:pt x="0" y="562"/>
                  </a:lnTo>
                  <a:lnTo>
                    <a:pt x="1244" y="0"/>
                  </a:lnTo>
                  <a:lnTo>
                    <a:pt x="1256" y="5"/>
                  </a:lnTo>
                  <a:lnTo>
                    <a:pt x="1256" y="68"/>
                  </a:lnTo>
                  <a:lnTo>
                    <a:pt x="0" y="648"/>
                  </a:lnTo>
                  <a:lnTo>
                    <a:pt x="0" y="647"/>
                  </a:lnTo>
                  <a:close/>
                </a:path>
              </a:pathLst>
            </a:custGeom>
            <a:solidFill>
              <a:srgbClr val="DADAD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58" name="Freeform 121"/>
            <p:cNvSpPr>
              <a:spLocks/>
            </p:cNvSpPr>
            <p:nvPr/>
          </p:nvSpPr>
          <p:spPr bwMode="auto">
            <a:xfrm>
              <a:off x="7439025" y="2370138"/>
              <a:ext cx="806450" cy="257175"/>
            </a:xfrm>
            <a:custGeom>
              <a:avLst/>
              <a:gdLst>
                <a:gd name="T0" fmla="*/ 691668497 w 2028"/>
                <a:gd name="T1" fmla="*/ 625156272 h 648"/>
                <a:gd name="T2" fmla="*/ 0 w 2028"/>
                <a:gd name="T3" fmla="*/ 750061519 h 648"/>
                <a:gd name="T4" fmla="*/ 377302492 w 2028"/>
                <a:gd name="T5" fmla="*/ 2147483647 h 648"/>
                <a:gd name="T6" fmla="*/ 2147483647 w 2028"/>
                <a:gd name="T7" fmla="*/ 2147483647 h 648"/>
                <a:gd name="T8" fmla="*/ 2147483647 w 2028"/>
                <a:gd name="T9" fmla="*/ 2147483647 h 648"/>
                <a:gd name="T10" fmla="*/ 2147483647 w 2028"/>
                <a:gd name="T11" fmla="*/ 2147483647 h 648"/>
                <a:gd name="T12" fmla="*/ 2147483647 w 2028"/>
                <a:gd name="T13" fmla="*/ 312499356 h 648"/>
                <a:gd name="T14" fmla="*/ 2147483647 w 2028"/>
                <a:gd name="T15" fmla="*/ 0 h 648"/>
                <a:gd name="T16" fmla="*/ 0 60000 65536"/>
                <a:gd name="T17" fmla="*/ 0 60000 65536"/>
                <a:gd name="T18" fmla="*/ 0 60000 65536"/>
                <a:gd name="T19" fmla="*/ 0 60000 65536"/>
                <a:gd name="T20" fmla="*/ 0 60000 65536"/>
                <a:gd name="T21" fmla="*/ 0 60000 65536"/>
                <a:gd name="T22" fmla="*/ 0 60000 65536"/>
                <a:gd name="T23" fmla="*/ 0 60000 65536"/>
                <a:gd name="T24" fmla="*/ 0 w 2028"/>
                <a:gd name="T25" fmla="*/ 0 h 648"/>
                <a:gd name="T26" fmla="*/ 2028 w 2028"/>
                <a:gd name="T27" fmla="*/ 648 h 6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28" h="648">
                  <a:moveTo>
                    <a:pt x="11" y="10"/>
                  </a:moveTo>
                  <a:lnTo>
                    <a:pt x="0" y="12"/>
                  </a:lnTo>
                  <a:lnTo>
                    <a:pt x="6" y="83"/>
                  </a:lnTo>
                  <a:lnTo>
                    <a:pt x="772" y="647"/>
                  </a:lnTo>
                  <a:lnTo>
                    <a:pt x="772" y="648"/>
                  </a:lnTo>
                  <a:lnTo>
                    <a:pt x="2028" y="68"/>
                  </a:lnTo>
                  <a:lnTo>
                    <a:pt x="2028" y="5"/>
                  </a:lnTo>
                  <a:lnTo>
                    <a:pt x="2016" y="0"/>
                  </a:lnTo>
                </a:path>
              </a:pathLst>
            </a:custGeom>
            <a:noFill/>
            <a:ln w="0">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grpSp>
          <p:nvGrpSpPr>
            <p:cNvPr id="74859" name="群組 191"/>
            <p:cNvGrpSpPr>
              <a:grpSpLocks/>
            </p:cNvGrpSpPr>
            <p:nvPr/>
          </p:nvGrpSpPr>
          <p:grpSpPr bwMode="auto">
            <a:xfrm>
              <a:off x="7237413" y="1824038"/>
              <a:ext cx="1001713" cy="957779"/>
              <a:chOff x="7237413" y="1824038"/>
              <a:chExt cx="1001713" cy="957779"/>
            </a:xfrm>
          </p:grpSpPr>
          <p:sp>
            <p:nvSpPr>
              <p:cNvPr id="74860" name="Freeform 112"/>
              <p:cNvSpPr>
                <a:spLocks/>
              </p:cNvSpPr>
              <p:nvPr/>
            </p:nvSpPr>
            <p:spPr bwMode="auto">
              <a:xfrm>
                <a:off x="7281863" y="1824038"/>
                <a:ext cx="609600" cy="536575"/>
              </a:xfrm>
              <a:custGeom>
                <a:avLst/>
                <a:gdLst>
                  <a:gd name="T0" fmla="*/ 0 w 1536"/>
                  <a:gd name="T1" fmla="*/ 2147483647 h 1351"/>
                  <a:gd name="T2" fmla="*/ 2147483647 w 1536"/>
                  <a:gd name="T3" fmla="*/ 0 h 1351"/>
                  <a:gd name="T4" fmla="*/ 2147483647 w 1536"/>
                  <a:gd name="T5" fmla="*/ 2147483647 h 1351"/>
                  <a:gd name="T6" fmla="*/ 2147483647 w 1536"/>
                  <a:gd name="T7" fmla="*/ 2147483647 h 1351"/>
                  <a:gd name="T8" fmla="*/ 0 w 1536"/>
                  <a:gd name="T9" fmla="*/ 2147483647 h 1351"/>
                  <a:gd name="T10" fmla="*/ 0 60000 65536"/>
                  <a:gd name="T11" fmla="*/ 0 60000 65536"/>
                  <a:gd name="T12" fmla="*/ 0 60000 65536"/>
                  <a:gd name="T13" fmla="*/ 0 60000 65536"/>
                  <a:gd name="T14" fmla="*/ 0 60000 65536"/>
                  <a:gd name="T15" fmla="*/ 0 w 1536"/>
                  <a:gd name="T16" fmla="*/ 0 h 1351"/>
                  <a:gd name="T17" fmla="*/ 1536 w 1536"/>
                  <a:gd name="T18" fmla="*/ 1351 h 1351"/>
                </a:gdLst>
                <a:ahLst/>
                <a:cxnLst>
                  <a:cxn ang="T10">
                    <a:pos x="T0" y="T1"/>
                  </a:cxn>
                  <a:cxn ang="T11">
                    <a:pos x="T2" y="T3"/>
                  </a:cxn>
                  <a:cxn ang="T12">
                    <a:pos x="T4" y="T5"/>
                  </a:cxn>
                  <a:cxn ang="T13">
                    <a:pos x="T6" y="T7"/>
                  </a:cxn>
                  <a:cxn ang="T14">
                    <a:pos x="T8" y="T9"/>
                  </a:cxn>
                </a:cxnLst>
                <a:rect l="T15" t="T16" r="T17" b="T18"/>
                <a:pathLst>
                  <a:path w="1536" h="1351">
                    <a:moveTo>
                      <a:pt x="0" y="208"/>
                    </a:moveTo>
                    <a:lnTo>
                      <a:pt x="1234" y="0"/>
                    </a:lnTo>
                    <a:lnTo>
                      <a:pt x="1536" y="960"/>
                    </a:lnTo>
                    <a:lnTo>
                      <a:pt x="368" y="1351"/>
                    </a:lnTo>
                    <a:lnTo>
                      <a:pt x="0" y="208"/>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61" name="Freeform 113"/>
              <p:cNvSpPr>
                <a:spLocks/>
              </p:cNvSpPr>
              <p:nvPr/>
            </p:nvSpPr>
            <p:spPr bwMode="auto">
              <a:xfrm>
                <a:off x="7281863" y="1824038"/>
                <a:ext cx="609600" cy="536575"/>
              </a:xfrm>
              <a:custGeom>
                <a:avLst/>
                <a:gdLst>
                  <a:gd name="T0" fmla="*/ 2147483647 w 1536"/>
                  <a:gd name="T1" fmla="*/ 0 h 1351"/>
                  <a:gd name="T2" fmla="*/ 2147483647 w 1536"/>
                  <a:gd name="T3" fmla="*/ 2147483647 h 1351"/>
                  <a:gd name="T4" fmla="*/ 2147483647 w 1536"/>
                  <a:gd name="T5" fmla="*/ 2147483647 h 1351"/>
                  <a:gd name="T6" fmla="*/ 0 w 1536"/>
                  <a:gd name="T7" fmla="*/ 2147483647 h 1351"/>
                  <a:gd name="T8" fmla="*/ 2147483647 w 1536"/>
                  <a:gd name="T9" fmla="*/ 0 h 1351"/>
                  <a:gd name="T10" fmla="*/ 0 60000 65536"/>
                  <a:gd name="T11" fmla="*/ 0 60000 65536"/>
                  <a:gd name="T12" fmla="*/ 0 60000 65536"/>
                  <a:gd name="T13" fmla="*/ 0 60000 65536"/>
                  <a:gd name="T14" fmla="*/ 0 60000 65536"/>
                  <a:gd name="T15" fmla="*/ 0 w 1536"/>
                  <a:gd name="T16" fmla="*/ 0 h 1351"/>
                  <a:gd name="T17" fmla="*/ 1536 w 1536"/>
                  <a:gd name="T18" fmla="*/ 1351 h 1351"/>
                </a:gdLst>
                <a:ahLst/>
                <a:cxnLst>
                  <a:cxn ang="T10">
                    <a:pos x="T0" y="T1"/>
                  </a:cxn>
                  <a:cxn ang="T11">
                    <a:pos x="T2" y="T3"/>
                  </a:cxn>
                  <a:cxn ang="T12">
                    <a:pos x="T4" y="T5"/>
                  </a:cxn>
                  <a:cxn ang="T13">
                    <a:pos x="T6" y="T7"/>
                  </a:cxn>
                  <a:cxn ang="T14">
                    <a:pos x="T8" y="T9"/>
                  </a:cxn>
                </a:cxnLst>
                <a:rect l="T15" t="T16" r="T17" b="T18"/>
                <a:pathLst>
                  <a:path w="1536" h="1351">
                    <a:moveTo>
                      <a:pt x="1234" y="0"/>
                    </a:moveTo>
                    <a:lnTo>
                      <a:pt x="1536" y="960"/>
                    </a:lnTo>
                    <a:lnTo>
                      <a:pt x="368" y="1351"/>
                    </a:lnTo>
                    <a:lnTo>
                      <a:pt x="0" y="208"/>
                    </a:lnTo>
                    <a:lnTo>
                      <a:pt x="1234" y="0"/>
                    </a:lnTo>
                  </a:path>
                </a:pathLst>
              </a:custGeom>
              <a:noFill/>
              <a:ln w="0">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862" name="Freeform 114"/>
              <p:cNvSpPr>
                <a:spLocks/>
              </p:cNvSpPr>
              <p:nvPr/>
            </p:nvSpPr>
            <p:spPr bwMode="auto">
              <a:xfrm>
                <a:off x="7377113" y="1898651"/>
                <a:ext cx="455613" cy="400050"/>
              </a:xfrm>
              <a:custGeom>
                <a:avLst/>
                <a:gdLst>
                  <a:gd name="T0" fmla="*/ 0 w 1147"/>
                  <a:gd name="T1" fmla="*/ 2147483647 h 1009"/>
                  <a:gd name="T2" fmla="*/ 2147483647 w 1147"/>
                  <a:gd name="T3" fmla="*/ 0 h 1009"/>
                  <a:gd name="T4" fmla="*/ 2147483647 w 1147"/>
                  <a:gd name="T5" fmla="*/ 2147483647 h 1009"/>
                  <a:gd name="T6" fmla="*/ 2147483647 w 1147"/>
                  <a:gd name="T7" fmla="*/ 2147483647 h 1009"/>
                  <a:gd name="T8" fmla="*/ 0 w 1147"/>
                  <a:gd name="T9" fmla="*/ 2147483647 h 1009"/>
                  <a:gd name="T10" fmla="*/ 0 60000 65536"/>
                  <a:gd name="T11" fmla="*/ 0 60000 65536"/>
                  <a:gd name="T12" fmla="*/ 0 60000 65536"/>
                  <a:gd name="T13" fmla="*/ 0 60000 65536"/>
                  <a:gd name="T14" fmla="*/ 0 60000 65536"/>
                  <a:gd name="T15" fmla="*/ 0 w 1147"/>
                  <a:gd name="T16" fmla="*/ 0 h 1009"/>
                  <a:gd name="T17" fmla="*/ 1147 w 1147"/>
                  <a:gd name="T18" fmla="*/ 1009 h 1009"/>
                </a:gdLst>
                <a:ahLst/>
                <a:cxnLst>
                  <a:cxn ang="T10">
                    <a:pos x="T0" y="T1"/>
                  </a:cxn>
                  <a:cxn ang="T11">
                    <a:pos x="T2" y="T3"/>
                  </a:cxn>
                  <a:cxn ang="T12">
                    <a:pos x="T4" y="T5"/>
                  </a:cxn>
                  <a:cxn ang="T13">
                    <a:pos x="T6" y="T7"/>
                  </a:cxn>
                  <a:cxn ang="T14">
                    <a:pos x="T8" y="T9"/>
                  </a:cxn>
                </a:cxnLst>
                <a:rect l="T15" t="T16" r="T17" b="T18"/>
                <a:pathLst>
                  <a:path w="1147" h="1009">
                    <a:moveTo>
                      <a:pt x="0" y="156"/>
                    </a:moveTo>
                    <a:lnTo>
                      <a:pt x="921" y="0"/>
                    </a:lnTo>
                    <a:lnTo>
                      <a:pt x="1147" y="715"/>
                    </a:lnTo>
                    <a:lnTo>
                      <a:pt x="275" y="1009"/>
                    </a:lnTo>
                    <a:lnTo>
                      <a:pt x="0" y="156"/>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63" name="Freeform 115"/>
              <p:cNvSpPr>
                <a:spLocks/>
              </p:cNvSpPr>
              <p:nvPr/>
            </p:nvSpPr>
            <p:spPr bwMode="auto">
              <a:xfrm>
                <a:off x="7439025" y="2374901"/>
                <a:ext cx="307975" cy="252413"/>
              </a:xfrm>
              <a:custGeom>
                <a:avLst/>
                <a:gdLst>
                  <a:gd name="T0" fmla="*/ 2147483647 w 772"/>
                  <a:gd name="T1" fmla="*/ 2147483647 h 637"/>
                  <a:gd name="T2" fmla="*/ 2147483647 w 772"/>
                  <a:gd name="T3" fmla="*/ 2147483647 h 637"/>
                  <a:gd name="T4" fmla="*/ 380996171 w 772"/>
                  <a:gd name="T5" fmla="*/ 2147483647 h 637"/>
                  <a:gd name="T6" fmla="*/ 0 w 772"/>
                  <a:gd name="T7" fmla="*/ 124513710 h 637"/>
                  <a:gd name="T8" fmla="*/ 698333690 w 772"/>
                  <a:gd name="T9" fmla="*/ 0 h 637"/>
                  <a:gd name="T10" fmla="*/ 2147483647 w 772"/>
                  <a:gd name="T11" fmla="*/ 2147483647 h 637"/>
                  <a:gd name="T12" fmla="*/ 0 60000 65536"/>
                  <a:gd name="T13" fmla="*/ 0 60000 65536"/>
                  <a:gd name="T14" fmla="*/ 0 60000 65536"/>
                  <a:gd name="T15" fmla="*/ 0 60000 65536"/>
                  <a:gd name="T16" fmla="*/ 0 60000 65536"/>
                  <a:gd name="T17" fmla="*/ 0 60000 65536"/>
                  <a:gd name="T18" fmla="*/ 0 w 772"/>
                  <a:gd name="T19" fmla="*/ 0 h 637"/>
                  <a:gd name="T20" fmla="*/ 772 w 772"/>
                  <a:gd name="T21" fmla="*/ 637 h 637"/>
                </a:gdLst>
                <a:ahLst/>
                <a:cxnLst>
                  <a:cxn ang="T12">
                    <a:pos x="T0" y="T1"/>
                  </a:cxn>
                  <a:cxn ang="T13">
                    <a:pos x="T2" y="T3"/>
                  </a:cxn>
                  <a:cxn ang="T14">
                    <a:pos x="T4" y="T5"/>
                  </a:cxn>
                  <a:cxn ang="T15">
                    <a:pos x="T6" y="T7"/>
                  </a:cxn>
                  <a:cxn ang="T16">
                    <a:pos x="T8" y="T9"/>
                  </a:cxn>
                  <a:cxn ang="T17">
                    <a:pos x="T10" y="T11"/>
                  </a:cxn>
                </a:cxnLst>
                <a:rect l="T18" t="T19" r="T20" b="T21"/>
                <a:pathLst>
                  <a:path w="772" h="637">
                    <a:moveTo>
                      <a:pt x="772" y="552"/>
                    </a:moveTo>
                    <a:lnTo>
                      <a:pt x="772" y="637"/>
                    </a:lnTo>
                    <a:lnTo>
                      <a:pt x="6" y="73"/>
                    </a:lnTo>
                    <a:lnTo>
                      <a:pt x="0" y="2"/>
                    </a:lnTo>
                    <a:lnTo>
                      <a:pt x="11" y="0"/>
                    </a:lnTo>
                    <a:lnTo>
                      <a:pt x="772" y="552"/>
                    </a:lnTo>
                    <a:close/>
                  </a:path>
                </a:pathLst>
              </a:custGeom>
              <a:solidFill>
                <a:srgbClr val="ECECE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64" name="Freeform 117"/>
              <p:cNvSpPr>
                <a:spLocks noEditPoints="1"/>
              </p:cNvSpPr>
              <p:nvPr/>
            </p:nvSpPr>
            <p:spPr bwMode="auto">
              <a:xfrm>
                <a:off x="7443788" y="2217738"/>
                <a:ext cx="795338" cy="376238"/>
              </a:xfrm>
              <a:custGeom>
                <a:avLst/>
                <a:gdLst>
                  <a:gd name="T0" fmla="*/ 2147483647 w 2005"/>
                  <a:gd name="T1" fmla="*/ 2147483647 h 948"/>
                  <a:gd name="T2" fmla="*/ 0 w 2005"/>
                  <a:gd name="T3" fmla="*/ 2147483647 h 948"/>
                  <a:gd name="T4" fmla="*/ 2147483647 w 2005"/>
                  <a:gd name="T5" fmla="*/ 0 h 948"/>
                  <a:gd name="T6" fmla="*/ 2147483647 w 2005"/>
                  <a:gd name="T7" fmla="*/ 2147483647 h 948"/>
                  <a:gd name="T8" fmla="*/ 2147483647 w 2005"/>
                  <a:gd name="T9" fmla="*/ 2147483647 h 948"/>
                  <a:gd name="T10" fmla="*/ 2147483647 w 2005"/>
                  <a:gd name="T11" fmla="*/ 2147483647 h 948"/>
                  <a:gd name="T12" fmla="*/ 2147483647 w 2005"/>
                  <a:gd name="T13" fmla="*/ 2147483647 h 948"/>
                  <a:gd name="T14" fmla="*/ 2147483647 w 2005"/>
                  <a:gd name="T15" fmla="*/ 2147483647 h 948"/>
                  <a:gd name="T16" fmla="*/ 2147483647 w 2005"/>
                  <a:gd name="T17" fmla="*/ 2147483647 h 948"/>
                  <a:gd name="T18" fmla="*/ 2147483647 w 2005"/>
                  <a:gd name="T19" fmla="*/ 2147483647 h 948"/>
                  <a:gd name="T20" fmla="*/ 2147483647 w 2005"/>
                  <a:gd name="T21" fmla="*/ 2147483647 h 948"/>
                  <a:gd name="T22" fmla="*/ 2147483647 w 2005"/>
                  <a:gd name="T23" fmla="*/ 2147483647 h 948"/>
                  <a:gd name="T24" fmla="*/ 2147483647 w 2005"/>
                  <a:gd name="T25" fmla="*/ 2147483647 h 948"/>
                  <a:gd name="T26" fmla="*/ 2147483647 w 2005"/>
                  <a:gd name="T27" fmla="*/ 2147483647 h 948"/>
                  <a:gd name="T28" fmla="*/ 2147483647 w 2005"/>
                  <a:gd name="T29" fmla="*/ 2147483647 h 948"/>
                  <a:gd name="T30" fmla="*/ 2147483647 w 2005"/>
                  <a:gd name="T31" fmla="*/ 2147483647 h 948"/>
                  <a:gd name="T32" fmla="*/ 2147483647 w 2005"/>
                  <a:gd name="T33" fmla="*/ 2147483647 h 948"/>
                  <a:gd name="T34" fmla="*/ 2147483647 w 2005"/>
                  <a:gd name="T35" fmla="*/ 2147483647 h 948"/>
                  <a:gd name="T36" fmla="*/ 2147483647 w 2005"/>
                  <a:gd name="T37" fmla="*/ 2147483647 h 9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05"/>
                  <a:gd name="T58" fmla="*/ 0 h 948"/>
                  <a:gd name="T59" fmla="*/ 2005 w 2005"/>
                  <a:gd name="T60" fmla="*/ 948 h 9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05" h="948">
                    <a:moveTo>
                      <a:pt x="761" y="948"/>
                    </a:moveTo>
                    <a:lnTo>
                      <a:pt x="0" y="396"/>
                    </a:lnTo>
                    <a:lnTo>
                      <a:pt x="1144" y="0"/>
                    </a:lnTo>
                    <a:lnTo>
                      <a:pt x="2005" y="386"/>
                    </a:lnTo>
                    <a:lnTo>
                      <a:pt x="761" y="948"/>
                    </a:lnTo>
                    <a:close/>
                    <a:moveTo>
                      <a:pt x="1050" y="528"/>
                    </a:moveTo>
                    <a:lnTo>
                      <a:pt x="1184" y="611"/>
                    </a:lnTo>
                    <a:lnTo>
                      <a:pt x="1416" y="506"/>
                    </a:lnTo>
                    <a:lnTo>
                      <a:pt x="1278" y="437"/>
                    </a:lnTo>
                    <a:lnTo>
                      <a:pt x="1050" y="528"/>
                    </a:lnTo>
                    <a:close/>
                    <a:moveTo>
                      <a:pt x="224" y="419"/>
                    </a:moveTo>
                    <a:lnTo>
                      <a:pt x="518" y="624"/>
                    </a:lnTo>
                    <a:lnTo>
                      <a:pt x="1391" y="259"/>
                    </a:lnTo>
                    <a:lnTo>
                      <a:pt x="1091" y="115"/>
                    </a:lnTo>
                    <a:lnTo>
                      <a:pt x="1391" y="259"/>
                    </a:lnTo>
                    <a:lnTo>
                      <a:pt x="518" y="624"/>
                    </a:lnTo>
                    <a:lnTo>
                      <a:pt x="224" y="419"/>
                    </a:lnTo>
                    <a:lnTo>
                      <a:pt x="1061" y="119"/>
                    </a:lnTo>
                    <a:lnTo>
                      <a:pt x="224" y="419"/>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65" name="Freeform 118"/>
              <p:cNvSpPr>
                <a:spLocks/>
              </p:cNvSpPr>
              <p:nvPr/>
            </p:nvSpPr>
            <p:spPr bwMode="auto">
              <a:xfrm>
                <a:off x="7861300" y="2390776"/>
                <a:ext cx="144463" cy="69850"/>
              </a:xfrm>
              <a:custGeom>
                <a:avLst/>
                <a:gdLst>
                  <a:gd name="T0" fmla="*/ 2147483647 w 366"/>
                  <a:gd name="T1" fmla="*/ 2147483647 h 174"/>
                  <a:gd name="T2" fmla="*/ 0 w 366"/>
                  <a:gd name="T3" fmla="*/ 2147483647 h 174"/>
                  <a:gd name="T4" fmla="*/ 2147483647 w 366"/>
                  <a:gd name="T5" fmla="*/ 0 h 174"/>
                  <a:gd name="T6" fmla="*/ 2147483647 w 366"/>
                  <a:gd name="T7" fmla="*/ 2147483647 h 174"/>
                  <a:gd name="T8" fmla="*/ 2147483647 w 366"/>
                  <a:gd name="T9" fmla="*/ 2147483647 h 174"/>
                  <a:gd name="T10" fmla="*/ 0 60000 65536"/>
                  <a:gd name="T11" fmla="*/ 0 60000 65536"/>
                  <a:gd name="T12" fmla="*/ 0 60000 65536"/>
                  <a:gd name="T13" fmla="*/ 0 60000 65536"/>
                  <a:gd name="T14" fmla="*/ 0 60000 65536"/>
                  <a:gd name="T15" fmla="*/ 0 w 366"/>
                  <a:gd name="T16" fmla="*/ 0 h 174"/>
                  <a:gd name="T17" fmla="*/ 366 w 366"/>
                  <a:gd name="T18" fmla="*/ 174 h 174"/>
                </a:gdLst>
                <a:ahLst/>
                <a:cxnLst>
                  <a:cxn ang="T10">
                    <a:pos x="T0" y="T1"/>
                  </a:cxn>
                  <a:cxn ang="T11">
                    <a:pos x="T2" y="T3"/>
                  </a:cxn>
                  <a:cxn ang="T12">
                    <a:pos x="T4" y="T5"/>
                  </a:cxn>
                  <a:cxn ang="T13">
                    <a:pos x="T6" y="T7"/>
                  </a:cxn>
                  <a:cxn ang="T14">
                    <a:pos x="T8" y="T9"/>
                  </a:cxn>
                </a:cxnLst>
                <a:rect l="T15" t="T16" r="T17" b="T18"/>
                <a:pathLst>
                  <a:path w="366" h="174">
                    <a:moveTo>
                      <a:pt x="134" y="174"/>
                    </a:moveTo>
                    <a:lnTo>
                      <a:pt x="0" y="91"/>
                    </a:lnTo>
                    <a:lnTo>
                      <a:pt x="228" y="0"/>
                    </a:lnTo>
                    <a:lnTo>
                      <a:pt x="366" y="69"/>
                    </a:lnTo>
                    <a:lnTo>
                      <a:pt x="134" y="174"/>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66" name="Freeform 119"/>
              <p:cNvSpPr>
                <a:spLocks/>
              </p:cNvSpPr>
              <p:nvPr/>
            </p:nvSpPr>
            <p:spPr bwMode="auto">
              <a:xfrm>
                <a:off x="7532688" y="2263776"/>
                <a:ext cx="463550" cy="201613"/>
              </a:xfrm>
              <a:custGeom>
                <a:avLst/>
                <a:gdLst>
                  <a:gd name="T0" fmla="*/ 2147483647 w 1167"/>
                  <a:gd name="T1" fmla="*/ 0 h 509"/>
                  <a:gd name="T2" fmla="*/ 2147483647 w 1167"/>
                  <a:gd name="T3" fmla="*/ 2147483647 h 509"/>
                  <a:gd name="T4" fmla="*/ 2147483647 w 1167"/>
                  <a:gd name="T5" fmla="*/ 2147483647 h 509"/>
                  <a:gd name="T6" fmla="*/ 0 w 1167"/>
                  <a:gd name="T7" fmla="*/ 2147483647 h 509"/>
                  <a:gd name="T8" fmla="*/ 2147483647 w 1167"/>
                  <a:gd name="T9" fmla="*/ 248517571 h 509"/>
                  <a:gd name="T10" fmla="*/ 0 60000 65536"/>
                  <a:gd name="T11" fmla="*/ 0 60000 65536"/>
                  <a:gd name="T12" fmla="*/ 0 60000 65536"/>
                  <a:gd name="T13" fmla="*/ 0 60000 65536"/>
                  <a:gd name="T14" fmla="*/ 0 60000 65536"/>
                  <a:gd name="T15" fmla="*/ 0 w 1167"/>
                  <a:gd name="T16" fmla="*/ 0 h 509"/>
                  <a:gd name="T17" fmla="*/ 1167 w 1167"/>
                  <a:gd name="T18" fmla="*/ 509 h 509"/>
                </a:gdLst>
                <a:ahLst/>
                <a:cxnLst>
                  <a:cxn ang="T10">
                    <a:pos x="T0" y="T1"/>
                  </a:cxn>
                  <a:cxn ang="T11">
                    <a:pos x="T2" y="T3"/>
                  </a:cxn>
                  <a:cxn ang="T12">
                    <a:pos x="T4" y="T5"/>
                  </a:cxn>
                  <a:cxn ang="T13">
                    <a:pos x="T6" y="T7"/>
                  </a:cxn>
                  <a:cxn ang="T14">
                    <a:pos x="T8" y="T9"/>
                  </a:cxn>
                </a:cxnLst>
                <a:rect l="T15" t="T16" r="T17" b="T18"/>
                <a:pathLst>
                  <a:path w="1167" h="509">
                    <a:moveTo>
                      <a:pt x="867" y="0"/>
                    </a:moveTo>
                    <a:lnTo>
                      <a:pt x="1167" y="144"/>
                    </a:lnTo>
                    <a:lnTo>
                      <a:pt x="294" y="509"/>
                    </a:lnTo>
                    <a:lnTo>
                      <a:pt x="0" y="304"/>
                    </a:lnTo>
                    <a:lnTo>
                      <a:pt x="837" y="4"/>
                    </a:lnTo>
                  </a:path>
                </a:pathLst>
              </a:custGeom>
              <a:noFill/>
              <a:ln w="0">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867" name="Line 120"/>
              <p:cNvSpPr>
                <a:spLocks noChangeShapeType="1"/>
              </p:cNvSpPr>
              <p:nvPr/>
            </p:nvSpPr>
            <p:spPr bwMode="auto">
              <a:xfrm flipH="1" flipV="1">
                <a:off x="7897813" y="2217738"/>
                <a:ext cx="341313" cy="152400"/>
              </a:xfrm>
              <a:prstGeom prst="line">
                <a:avLst/>
              </a:prstGeom>
              <a:noFill/>
              <a:ln w="0">
                <a:solidFill>
                  <a:srgbClr val="666666"/>
                </a:solidFill>
                <a:round/>
                <a:headEnd/>
                <a:tailEnd/>
              </a:ln>
            </p:spPr>
            <p:txBody>
              <a:bodyPr/>
              <a:lstStyle/>
              <a:p>
                <a:endParaRPr lang="zh-TW" altLang="en-US"/>
              </a:p>
            </p:txBody>
          </p:sp>
          <p:sp>
            <p:nvSpPr>
              <p:cNvPr id="74868" name="Rectangle 122"/>
              <p:cNvSpPr>
                <a:spLocks noChangeArrowheads="1"/>
              </p:cNvSpPr>
              <p:nvPr/>
            </p:nvSpPr>
            <p:spPr bwMode="auto">
              <a:xfrm>
                <a:off x="7237413" y="2597151"/>
                <a:ext cx="769441" cy="184666"/>
              </a:xfrm>
              <a:prstGeom prst="rect">
                <a:avLst/>
              </a:prstGeom>
              <a:noFill/>
              <a:ln w="9525">
                <a:noFill/>
                <a:miter lim="800000"/>
                <a:headEnd/>
                <a:tailEnd/>
              </a:ln>
            </p:spPr>
            <p:txBody>
              <a:bodyPr wrap="none" lIns="0" tIns="0" rIns="0" bIns="0">
                <a:spAutoFit/>
              </a:bodyPr>
              <a:lstStyle/>
              <a:p>
                <a:r>
                  <a:rPr lang="zh-TW" altLang="en-US" sz="1200">
                    <a:latin typeface="微軟正黑體" pitchFamily="34" charset="-120"/>
                    <a:ea typeface="微軟正黑體" pitchFamily="34" charset="-120"/>
                  </a:rPr>
                  <a:t>外部使用者</a:t>
                </a:r>
                <a:endParaRPr lang="en-US" altLang="zh-TW" sz="1200">
                  <a:latin typeface="微軟正黑體" pitchFamily="34" charset="-120"/>
                  <a:ea typeface="微軟正黑體" pitchFamily="34" charset="-120"/>
                </a:endParaRPr>
              </a:p>
            </p:txBody>
          </p:sp>
        </p:grpSp>
      </p:grpSp>
      <p:grpSp>
        <p:nvGrpSpPr>
          <p:cNvPr id="11" name="群組 192"/>
          <p:cNvGrpSpPr>
            <a:grpSpLocks/>
          </p:cNvGrpSpPr>
          <p:nvPr/>
        </p:nvGrpSpPr>
        <p:grpSpPr bwMode="auto">
          <a:xfrm>
            <a:off x="7223125" y="3848100"/>
            <a:ext cx="1009650" cy="954088"/>
            <a:chOff x="7223125" y="3848101"/>
            <a:chExt cx="1009651" cy="954088"/>
          </a:xfrm>
        </p:grpSpPr>
        <p:sp>
          <p:nvSpPr>
            <p:cNvPr id="74834" name="Freeform 125"/>
            <p:cNvSpPr>
              <a:spLocks/>
            </p:cNvSpPr>
            <p:nvPr/>
          </p:nvSpPr>
          <p:spPr bwMode="auto">
            <a:xfrm>
              <a:off x="7265988" y="4141788"/>
              <a:ext cx="695325" cy="531813"/>
            </a:xfrm>
            <a:custGeom>
              <a:avLst/>
              <a:gdLst>
                <a:gd name="T0" fmla="*/ 2147483647 w 1752"/>
                <a:gd name="T1" fmla="*/ 1247507128 h 1341"/>
                <a:gd name="T2" fmla="*/ 2147483647 w 1752"/>
                <a:gd name="T3" fmla="*/ 623753564 h 1341"/>
                <a:gd name="T4" fmla="*/ 2147483647 w 1752"/>
                <a:gd name="T5" fmla="*/ 249438548 h 1341"/>
                <a:gd name="T6" fmla="*/ 2147483647 w 1752"/>
                <a:gd name="T7" fmla="*/ 0 h 1341"/>
                <a:gd name="T8" fmla="*/ 2147483647 w 1752"/>
                <a:gd name="T9" fmla="*/ 62438259 h 1341"/>
                <a:gd name="T10" fmla="*/ 2147483647 w 1752"/>
                <a:gd name="T11" fmla="*/ 62438259 h 1341"/>
                <a:gd name="T12" fmla="*/ 2147483647 w 1752"/>
                <a:gd name="T13" fmla="*/ 0 h 1341"/>
                <a:gd name="T14" fmla="*/ 2147483647 w 1752"/>
                <a:gd name="T15" fmla="*/ 249438548 h 1341"/>
                <a:gd name="T16" fmla="*/ 2000374061 w 1752"/>
                <a:gd name="T17" fmla="*/ 623753564 h 1341"/>
                <a:gd name="T18" fmla="*/ 1375217926 w 1752"/>
                <a:gd name="T19" fmla="*/ 1247507128 h 1341"/>
                <a:gd name="T20" fmla="*/ 687687941 w 1752"/>
                <a:gd name="T21" fmla="*/ 1933540493 h 1341"/>
                <a:gd name="T22" fmla="*/ 312499387 w 1752"/>
                <a:gd name="T23" fmla="*/ 2147483647 h 1341"/>
                <a:gd name="T24" fmla="*/ 62531236 w 1752"/>
                <a:gd name="T25" fmla="*/ 2147483647 h 1341"/>
                <a:gd name="T26" fmla="*/ 0 w 1752"/>
                <a:gd name="T27" fmla="*/ 2147483647 h 1341"/>
                <a:gd name="T28" fmla="*/ 0 w 1752"/>
                <a:gd name="T29" fmla="*/ 2147483647 h 1341"/>
                <a:gd name="T30" fmla="*/ 62531236 w 1752"/>
                <a:gd name="T31" fmla="*/ 2147483647 h 1341"/>
                <a:gd name="T32" fmla="*/ 312499387 w 1752"/>
                <a:gd name="T33" fmla="*/ 2147483647 h 1341"/>
                <a:gd name="T34" fmla="*/ 687687941 w 1752"/>
                <a:gd name="T35" fmla="*/ 2147483647 h 1341"/>
                <a:gd name="T36" fmla="*/ 1375217926 w 1752"/>
                <a:gd name="T37" fmla="*/ 2147483647 h 1341"/>
                <a:gd name="T38" fmla="*/ 2000374061 w 1752"/>
                <a:gd name="T39" fmla="*/ 2147483647 h 1341"/>
                <a:gd name="T40" fmla="*/ 2147483647 w 1752"/>
                <a:gd name="T41" fmla="*/ 2147483647 h 1341"/>
                <a:gd name="T42" fmla="*/ 2147483647 w 1752"/>
                <a:gd name="T43" fmla="*/ 2147483647 h 1341"/>
                <a:gd name="T44" fmla="*/ 2147483647 w 1752"/>
                <a:gd name="T45" fmla="*/ 2147483647 h 1341"/>
                <a:gd name="T46" fmla="*/ 2147483647 w 1752"/>
                <a:gd name="T47" fmla="*/ 2147483647 h 1341"/>
                <a:gd name="T48" fmla="*/ 2147483647 w 1752"/>
                <a:gd name="T49" fmla="*/ 2147483647 h 1341"/>
                <a:gd name="T50" fmla="*/ 2147483647 w 1752"/>
                <a:gd name="T51" fmla="*/ 2147483647 h 1341"/>
                <a:gd name="T52" fmla="*/ 2147483647 w 1752"/>
                <a:gd name="T53" fmla="*/ 2147483647 h 1341"/>
                <a:gd name="T54" fmla="*/ 2147483647 w 1752"/>
                <a:gd name="T55" fmla="*/ 2147483647 h 1341"/>
                <a:gd name="T56" fmla="*/ 2147483647 w 1752"/>
                <a:gd name="T57" fmla="*/ 2147483647 h 1341"/>
                <a:gd name="T58" fmla="*/ 2147483647 w 1752"/>
                <a:gd name="T59" fmla="*/ 2147483647 h 1341"/>
                <a:gd name="T60" fmla="*/ 2147483647 w 1752"/>
                <a:gd name="T61" fmla="*/ 2147483647 h 1341"/>
                <a:gd name="T62" fmla="*/ 2147483647 w 1752"/>
                <a:gd name="T63" fmla="*/ 2147483647 h 1341"/>
                <a:gd name="T64" fmla="*/ 2147483647 w 1752"/>
                <a:gd name="T65" fmla="*/ 2147483647 h 1341"/>
                <a:gd name="T66" fmla="*/ 2147483647 w 1752"/>
                <a:gd name="T67" fmla="*/ 2147483647 h 1341"/>
                <a:gd name="T68" fmla="*/ 2147483647 w 1752"/>
                <a:gd name="T69" fmla="*/ 2147483647 h 1341"/>
                <a:gd name="T70" fmla="*/ 2147483647 w 1752"/>
                <a:gd name="T71" fmla="*/ 2147483647 h 1341"/>
                <a:gd name="T72" fmla="*/ 2147483647 w 1752"/>
                <a:gd name="T73" fmla="*/ 2147483647 h 1341"/>
                <a:gd name="T74" fmla="*/ 2147483647 w 1752"/>
                <a:gd name="T75" fmla="*/ 2147483647 h 1341"/>
                <a:gd name="T76" fmla="*/ 2147483647 w 1752"/>
                <a:gd name="T77" fmla="*/ 2147483647 h 1341"/>
                <a:gd name="T78" fmla="*/ 2147483647 w 1752"/>
                <a:gd name="T79" fmla="*/ 2147483647 h 1341"/>
                <a:gd name="T80" fmla="*/ 2147483647 w 1752"/>
                <a:gd name="T81" fmla="*/ 2147483647 h 1341"/>
                <a:gd name="T82" fmla="*/ 2147483647 w 1752"/>
                <a:gd name="T83" fmla="*/ 2147483647 h 1341"/>
                <a:gd name="T84" fmla="*/ 2147483647 w 1752"/>
                <a:gd name="T85" fmla="*/ 2147483647 h 1341"/>
                <a:gd name="T86" fmla="*/ 2147483647 w 1752"/>
                <a:gd name="T87" fmla="*/ 2147483647 h 1341"/>
                <a:gd name="T88" fmla="*/ 2147483647 w 1752"/>
                <a:gd name="T89" fmla="*/ 2147483647 h 1341"/>
                <a:gd name="T90" fmla="*/ 2147483647 w 1752"/>
                <a:gd name="T91" fmla="*/ 2147483647 h 1341"/>
                <a:gd name="T92" fmla="*/ 2147483647 w 1752"/>
                <a:gd name="T93" fmla="*/ 2147483647 h 1341"/>
                <a:gd name="T94" fmla="*/ 2147483647 w 1752"/>
                <a:gd name="T95" fmla="*/ 2147483647 h 1341"/>
                <a:gd name="T96" fmla="*/ 2147483647 w 1752"/>
                <a:gd name="T97" fmla="*/ 2147483647 h 1341"/>
                <a:gd name="T98" fmla="*/ 2147483647 w 1752"/>
                <a:gd name="T99" fmla="*/ 1933540493 h 1341"/>
                <a:gd name="T100" fmla="*/ 2147483647 w 1752"/>
                <a:gd name="T101" fmla="*/ 1247507128 h 134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752"/>
                <a:gd name="T154" fmla="*/ 0 h 1341"/>
                <a:gd name="T155" fmla="*/ 1752 w 1752"/>
                <a:gd name="T156" fmla="*/ 1341 h 134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752" h="1341">
                  <a:moveTo>
                    <a:pt x="1728" y="20"/>
                  </a:moveTo>
                  <a:lnTo>
                    <a:pt x="1716" y="10"/>
                  </a:lnTo>
                  <a:lnTo>
                    <a:pt x="1705" y="4"/>
                  </a:lnTo>
                  <a:lnTo>
                    <a:pt x="1691" y="0"/>
                  </a:lnTo>
                  <a:lnTo>
                    <a:pt x="1678" y="1"/>
                  </a:lnTo>
                  <a:lnTo>
                    <a:pt x="73" y="1"/>
                  </a:lnTo>
                  <a:lnTo>
                    <a:pt x="58" y="0"/>
                  </a:lnTo>
                  <a:lnTo>
                    <a:pt x="45" y="4"/>
                  </a:lnTo>
                  <a:lnTo>
                    <a:pt x="32" y="10"/>
                  </a:lnTo>
                  <a:lnTo>
                    <a:pt x="22" y="20"/>
                  </a:lnTo>
                  <a:lnTo>
                    <a:pt x="11" y="31"/>
                  </a:lnTo>
                  <a:lnTo>
                    <a:pt x="5" y="45"/>
                  </a:lnTo>
                  <a:lnTo>
                    <a:pt x="1" y="58"/>
                  </a:lnTo>
                  <a:lnTo>
                    <a:pt x="0" y="73"/>
                  </a:lnTo>
                  <a:lnTo>
                    <a:pt x="0" y="1194"/>
                  </a:lnTo>
                  <a:lnTo>
                    <a:pt x="1" y="1206"/>
                  </a:lnTo>
                  <a:lnTo>
                    <a:pt x="5" y="1220"/>
                  </a:lnTo>
                  <a:lnTo>
                    <a:pt x="11" y="1231"/>
                  </a:lnTo>
                  <a:lnTo>
                    <a:pt x="22" y="1243"/>
                  </a:lnTo>
                  <a:lnTo>
                    <a:pt x="32" y="1252"/>
                  </a:lnTo>
                  <a:lnTo>
                    <a:pt x="45" y="1258"/>
                  </a:lnTo>
                  <a:lnTo>
                    <a:pt x="58" y="1262"/>
                  </a:lnTo>
                  <a:lnTo>
                    <a:pt x="73" y="1266"/>
                  </a:lnTo>
                  <a:lnTo>
                    <a:pt x="149" y="1266"/>
                  </a:lnTo>
                  <a:lnTo>
                    <a:pt x="149" y="1341"/>
                  </a:lnTo>
                  <a:lnTo>
                    <a:pt x="367" y="1341"/>
                  </a:lnTo>
                  <a:lnTo>
                    <a:pt x="1410" y="1341"/>
                  </a:lnTo>
                  <a:lnTo>
                    <a:pt x="1630" y="1341"/>
                  </a:lnTo>
                  <a:lnTo>
                    <a:pt x="1630" y="1266"/>
                  </a:lnTo>
                  <a:lnTo>
                    <a:pt x="1678" y="1266"/>
                  </a:lnTo>
                  <a:lnTo>
                    <a:pt x="1684" y="1263"/>
                  </a:lnTo>
                  <a:lnTo>
                    <a:pt x="1691" y="1262"/>
                  </a:lnTo>
                  <a:lnTo>
                    <a:pt x="1697" y="1259"/>
                  </a:lnTo>
                  <a:lnTo>
                    <a:pt x="1705" y="1258"/>
                  </a:lnTo>
                  <a:lnTo>
                    <a:pt x="1710" y="1254"/>
                  </a:lnTo>
                  <a:lnTo>
                    <a:pt x="1716" y="1252"/>
                  </a:lnTo>
                  <a:lnTo>
                    <a:pt x="1728" y="1243"/>
                  </a:lnTo>
                  <a:lnTo>
                    <a:pt x="1737" y="1231"/>
                  </a:lnTo>
                  <a:lnTo>
                    <a:pt x="1737" y="1228"/>
                  </a:lnTo>
                  <a:lnTo>
                    <a:pt x="1737" y="1227"/>
                  </a:lnTo>
                  <a:lnTo>
                    <a:pt x="1738" y="1227"/>
                  </a:lnTo>
                  <a:lnTo>
                    <a:pt x="1741" y="1225"/>
                  </a:lnTo>
                  <a:lnTo>
                    <a:pt x="1746" y="1220"/>
                  </a:lnTo>
                  <a:lnTo>
                    <a:pt x="1747" y="1212"/>
                  </a:lnTo>
                  <a:lnTo>
                    <a:pt x="1750" y="1206"/>
                  </a:lnTo>
                  <a:lnTo>
                    <a:pt x="1752" y="1194"/>
                  </a:lnTo>
                  <a:lnTo>
                    <a:pt x="1752" y="73"/>
                  </a:lnTo>
                  <a:lnTo>
                    <a:pt x="1750" y="58"/>
                  </a:lnTo>
                  <a:lnTo>
                    <a:pt x="1746" y="45"/>
                  </a:lnTo>
                  <a:lnTo>
                    <a:pt x="1737" y="31"/>
                  </a:lnTo>
                  <a:lnTo>
                    <a:pt x="1728" y="20"/>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35" name="Freeform 126"/>
            <p:cNvSpPr>
              <a:spLocks/>
            </p:cNvSpPr>
            <p:nvPr/>
          </p:nvSpPr>
          <p:spPr bwMode="auto">
            <a:xfrm>
              <a:off x="7412038" y="4673601"/>
              <a:ext cx="412750" cy="52388"/>
            </a:xfrm>
            <a:custGeom>
              <a:avLst/>
              <a:gdLst>
                <a:gd name="T0" fmla="*/ 2147483647 w 1043"/>
                <a:gd name="T1" fmla="*/ 2147483647 h 129"/>
                <a:gd name="T2" fmla="*/ 2147483647 w 1043"/>
                <a:gd name="T3" fmla="*/ 2147483647 h 129"/>
                <a:gd name="T4" fmla="*/ 2147483647 w 1043"/>
                <a:gd name="T5" fmla="*/ 2147483647 h 129"/>
                <a:gd name="T6" fmla="*/ 2147483647 w 1043"/>
                <a:gd name="T7" fmla="*/ 2147483647 h 129"/>
                <a:gd name="T8" fmla="*/ 2147483647 w 1043"/>
                <a:gd name="T9" fmla="*/ 2147483647 h 129"/>
                <a:gd name="T10" fmla="*/ 2147483647 w 1043"/>
                <a:gd name="T11" fmla="*/ 2147483647 h 129"/>
                <a:gd name="T12" fmla="*/ 2147483647 w 1043"/>
                <a:gd name="T13" fmla="*/ 2147483647 h 129"/>
                <a:gd name="T14" fmla="*/ 2147483647 w 1043"/>
                <a:gd name="T15" fmla="*/ 2147483647 h 129"/>
                <a:gd name="T16" fmla="*/ 2147483647 w 1043"/>
                <a:gd name="T17" fmla="*/ 2147483647 h 129"/>
                <a:gd name="T18" fmla="*/ 2147483647 w 1043"/>
                <a:gd name="T19" fmla="*/ 2147483647 h 129"/>
                <a:gd name="T20" fmla="*/ 2147483647 w 1043"/>
                <a:gd name="T21" fmla="*/ 2147483647 h 129"/>
                <a:gd name="T22" fmla="*/ 2147483647 w 1043"/>
                <a:gd name="T23" fmla="*/ 2147483647 h 129"/>
                <a:gd name="T24" fmla="*/ 2147483647 w 1043"/>
                <a:gd name="T25" fmla="*/ 2147483647 h 129"/>
                <a:gd name="T26" fmla="*/ 2147483647 w 1043"/>
                <a:gd name="T27" fmla="*/ 0 h 129"/>
                <a:gd name="T28" fmla="*/ 0 w 1043"/>
                <a:gd name="T29" fmla="*/ 0 h 129"/>
                <a:gd name="T30" fmla="*/ 2147483647 w 1043"/>
                <a:gd name="T31" fmla="*/ 1741432339 h 129"/>
                <a:gd name="T32" fmla="*/ 2147483647 w 1043"/>
                <a:gd name="T33" fmla="*/ 2147483647 h 129"/>
                <a:gd name="T34" fmla="*/ 2147483647 w 1043"/>
                <a:gd name="T35" fmla="*/ 2147483647 h 129"/>
                <a:gd name="T36" fmla="*/ 2147483647 w 1043"/>
                <a:gd name="T37" fmla="*/ 2147483647 h 1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43"/>
                <a:gd name="T58" fmla="*/ 0 h 129"/>
                <a:gd name="T59" fmla="*/ 1043 w 1043"/>
                <a:gd name="T60" fmla="*/ 129 h 1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43" h="129">
                  <a:moveTo>
                    <a:pt x="228" y="89"/>
                  </a:moveTo>
                  <a:lnTo>
                    <a:pt x="283" y="107"/>
                  </a:lnTo>
                  <a:lnTo>
                    <a:pt x="346" y="118"/>
                  </a:lnTo>
                  <a:lnTo>
                    <a:pt x="410" y="125"/>
                  </a:lnTo>
                  <a:lnTo>
                    <a:pt x="475" y="129"/>
                  </a:lnTo>
                  <a:lnTo>
                    <a:pt x="542" y="129"/>
                  </a:lnTo>
                  <a:lnTo>
                    <a:pt x="606" y="124"/>
                  </a:lnTo>
                  <a:lnTo>
                    <a:pt x="673" y="115"/>
                  </a:lnTo>
                  <a:lnTo>
                    <a:pt x="740" y="103"/>
                  </a:lnTo>
                  <a:lnTo>
                    <a:pt x="807" y="87"/>
                  </a:lnTo>
                  <a:lnTo>
                    <a:pt x="816" y="86"/>
                  </a:lnTo>
                  <a:lnTo>
                    <a:pt x="877" y="68"/>
                  </a:lnTo>
                  <a:lnTo>
                    <a:pt x="958" y="36"/>
                  </a:lnTo>
                  <a:lnTo>
                    <a:pt x="1043" y="0"/>
                  </a:lnTo>
                  <a:lnTo>
                    <a:pt x="0" y="0"/>
                  </a:lnTo>
                  <a:lnTo>
                    <a:pt x="56" y="26"/>
                  </a:lnTo>
                  <a:lnTo>
                    <a:pt x="113" y="50"/>
                  </a:lnTo>
                  <a:lnTo>
                    <a:pt x="170" y="71"/>
                  </a:lnTo>
                  <a:lnTo>
                    <a:pt x="228" y="89"/>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36" name="Freeform 127"/>
            <p:cNvSpPr>
              <a:spLocks/>
            </p:cNvSpPr>
            <p:nvPr/>
          </p:nvSpPr>
          <p:spPr bwMode="auto">
            <a:xfrm>
              <a:off x="7377113" y="4708526"/>
              <a:ext cx="482600" cy="93663"/>
            </a:xfrm>
            <a:custGeom>
              <a:avLst/>
              <a:gdLst>
                <a:gd name="T0" fmla="*/ 2147483647 w 1217"/>
                <a:gd name="T1" fmla="*/ 1312700496 h 236"/>
                <a:gd name="T2" fmla="*/ 2147483647 w 1217"/>
                <a:gd name="T3" fmla="*/ 187596274 h 236"/>
                <a:gd name="T4" fmla="*/ 2147483647 w 1217"/>
                <a:gd name="T5" fmla="*/ 2147483647 h 236"/>
                <a:gd name="T6" fmla="*/ 2147483647 w 1217"/>
                <a:gd name="T7" fmla="*/ 2147483647 h 236"/>
                <a:gd name="T8" fmla="*/ 2147483647 w 1217"/>
                <a:gd name="T9" fmla="*/ 2147483647 h 236"/>
                <a:gd name="T10" fmla="*/ 0 w 1217"/>
                <a:gd name="T11" fmla="*/ 2147483647 h 236"/>
                <a:gd name="T12" fmla="*/ 2147483647 w 1217"/>
                <a:gd name="T13" fmla="*/ 2147483647 h 236"/>
                <a:gd name="T14" fmla="*/ 2147483647 w 1217"/>
                <a:gd name="T15" fmla="*/ 2147483647 h 236"/>
                <a:gd name="T16" fmla="*/ 2147483647 w 1217"/>
                <a:gd name="T17" fmla="*/ 2147483647 h 236"/>
                <a:gd name="T18" fmla="*/ 2147483647 w 1217"/>
                <a:gd name="T19" fmla="*/ 2147483647 h 236"/>
                <a:gd name="T20" fmla="*/ 2147483647 w 1217"/>
                <a:gd name="T21" fmla="*/ 2147483647 h 236"/>
                <a:gd name="T22" fmla="*/ 2147483647 w 1217"/>
                <a:gd name="T23" fmla="*/ 2147483647 h 236"/>
                <a:gd name="T24" fmla="*/ 2147483647 w 1217"/>
                <a:gd name="T25" fmla="*/ 2147483647 h 236"/>
                <a:gd name="T26" fmla="*/ 2147483647 w 1217"/>
                <a:gd name="T27" fmla="*/ 2147483647 h 236"/>
                <a:gd name="T28" fmla="*/ 2147483647 w 1217"/>
                <a:gd name="T29" fmla="*/ 2147483647 h 236"/>
                <a:gd name="T30" fmla="*/ 2147483647 w 1217"/>
                <a:gd name="T31" fmla="*/ 2147483647 h 236"/>
                <a:gd name="T32" fmla="*/ 2147483647 w 1217"/>
                <a:gd name="T33" fmla="*/ 2147483647 h 236"/>
                <a:gd name="T34" fmla="*/ 2147483647 w 1217"/>
                <a:gd name="T35" fmla="*/ 2147483647 h 236"/>
                <a:gd name="T36" fmla="*/ 2147483647 w 1217"/>
                <a:gd name="T37" fmla="*/ 2147483647 h 236"/>
                <a:gd name="T38" fmla="*/ 2147483647 w 1217"/>
                <a:gd name="T39" fmla="*/ 2147483647 h 236"/>
                <a:gd name="T40" fmla="*/ 2147483647 w 1217"/>
                <a:gd name="T41" fmla="*/ 2147483647 h 236"/>
                <a:gd name="T42" fmla="*/ 2147483647 w 1217"/>
                <a:gd name="T43" fmla="*/ 2147483647 h 236"/>
                <a:gd name="T44" fmla="*/ 2147483647 w 1217"/>
                <a:gd name="T45" fmla="*/ 2147483647 h 236"/>
                <a:gd name="T46" fmla="*/ 2147483647 w 1217"/>
                <a:gd name="T47" fmla="*/ 2147483647 h 236"/>
                <a:gd name="T48" fmla="*/ 2147483647 w 1217"/>
                <a:gd name="T49" fmla="*/ 2147483647 h 236"/>
                <a:gd name="T50" fmla="*/ 2147483647 w 1217"/>
                <a:gd name="T51" fmla="*/ 2147483647 h 236"/>
                <a:gd name="T52" fmla="*/ 2147483647 w 1217"/>
                <a:gd name="T53" fmla="*/ 2147483647 h 236"/>
                <a:gd name="T54" fmla="*/ 2147483647 w 1217"/>
                <a:gd name="T55" fmla="*/ 1125261832 h 236"/>
                <a:gd name="T56" fmla="*/ 2147483647 w 1217"/>
                <a:gd name="T57" fmla="*/ 0 h 236"/>
                <a:gd name="T58" fmla="*/ 2147483647 w 1217"/>
                <a:gd name="T59" fmla="*/ 62531967 h 236"/>
                <a:gd name="T60" fmla="*/ 2147483647 w 1217"/>
                <a:gd name="T61" fmla="*/ 1062729889 h 236"/>
                <a:gd name="T62" fmla="*/ 2147483647 w 1217"/>
                <a:gd name="T63" fmla="*/ 1812798477 h 236"/>
                <a:gd name="T64" fmla="*/ 2147483647 w 1217"/>
                <a:gd name="T65" fmla="*/ 2147483647 h 236"/>
                <a:gd name="T66" fmla="*/ 2147483647 w 1217"/>
                <a:gd name="T67" fmla="*/ 2147483647 h 236"/>
                <a:gd name="T68" fmla="*/ 2147483647 w 1217"/>
                <a:gd name="T69" fmla="*/ 2147483647 h 236"/>
                <a:gd name="T70" fmla="*/ 2147483647 w 1217"/>
                <a:gd name="T71" fmla="*/ 2147483647 h 236"/>
                <a:gd name="T72" fmla="*/ 2147483647 w 1217"/>
                <a:gd name="T73" fmla="*/ 2000395893 h 236"/>
                <a:gd name="T74" fmla="*/ 2147483647 w 1217"/>
                <a:gd name="T75" fmla="*/ 1312700496 h 2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217"/>
                <a:gd name="T115" fmla="*/ 0 h 236"/>
                <a:gd name="T116" fmla="*/ 1217 w 1217"/>
                <a:gd name="T117" fmla="*/ 236 h 2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217" h="236">
                  <a:moveTo>
                    <a:pt x="369" y="21"/>
                  </a:moveTo>
                  <a:lnTo>
                    <a:pt x="314" y="3"/>
                  </a:lnTo>
                  <a:lnTo>
                    <a:pt x="231" y="39"/>
                  </a:lnTo>
                  <a:lnTo>
                    <a:pt x="150" y="81"/>
                  </a:lnTo>
                  <a:lnTo>
                    <a:pt x="74" y="127"/>
                  </a:lnTo>
                  <a:lnTo>
                    <a:pt x="0" y="179"/>
                  </a:lnTo>
                  <a:lnTo>
                    <a:pt x="75" y="192"/>
                  </a:lnTo>
                  <a:lnTo>
                    <a:pt x="149" y="203"/>
                  </a:lnTo>
                  <a:lnTo>
                    <a:pt x="224" y="213"/>
                  </a:lnTo>
                  <a:lnTo>
                    <a:pt x="299" y="222"/>
                  </a:lnTo>
                  <a:lnTo>
                    <a:pt x="374" y="228"/>
                  </a:lnTo>
                  <a:lnTo>
                    <a:pt x="449" y="233"/>
                  </a:lnTo>
                  <a:lnTo>
                    <a:pt x="525" y="235"/>
                  </a:lnTo>
                  <a:lnTo>
                    <a:pt x="602" y="236"/>
                  </a:lnTo>
                  <a:lnTo>
                    <a:pt x="677" y="235"/>
                  </a:lnTo>
                  <a:lnTo>
                    <a:pt x="754" y="233"/>
                  </a:lnTo>
                  <a:lnTo>
                    <a:pt x="831" y="228"/>
                  </a:lnTo>
                  <a:lnTo>
                    <a:pt x="908" y="222"/>
                  </a:lnTo>
                  <a:lnTo>
                    <a:pt x="985" y="213"/>
                  </a:lnTo>
                  <a:lnTo>
                    <a:pt x="1062" y="203"/>
                  </a:lnTo>
                  <a:lnTo>
                    <a:pt x="1139" y="192"/>
                  </a:lnTo>
                  <a:lnTo>
                    <a:pt x="1217" y="179"/>
                  </a:lnTo>
                  <a:lnTo>
                    <a:pt x="1181" y="152"/>
                  </a:lnTo>
                  <a:lnTo>
                    <a:pt x="1145" y="127"/>
                  </a:lnTo>
                  <a:lnTo>
                    <a:pt x="1108" y="104"/>
                  </a:lnTo>
                  <a:lnTo>
                    <a:pt x="1069" y="81"/>
                  </a:lnTo>
                  <a:lnTo>
                    <a:pt x="987" y="38"/>
                  </a:lnTo>
                  <a:lnTo>
                    <a:pt x="945" y="18"/>
                  </a:lnTo>
                  <a:lnTo>
                    <a:pt x="902" y="0"/>
                  </a:lnTo>
                  <a:lnTo>
                    <a:pt x="893" y="1"/>
                  </a:lnTo>
                  <a:lnTo>
                    <a:pt x="826" y="17"/>
                  </a:lnTo>
                  <a:lnTo>
                    <a:pt x="759" y="29"/>
                  </a:lnTo>
                  <a:lnTo>
                    <a:pt x="692" y="38"/>
                  </a:lnTo>
                  <a:lnTo>
                    <a:pt x="628" y="43"/>
                  </a:lnTo>
                  <a:lnTo>
                    <a:pt x="561" y="43"/>
                  </a:lnTo>
                  <a:lnTo>
                    <a:pt x="496" y="39"/>
                  </a:lnTo>
                  <a:lnTo>
                    <a:pt x="432" y="32"/>
                  </a:lnTo>
                  <a:lnTo>
                    <a:pt x="369" y="21"/>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37" name="Freeform 128"/>
            <p:cNvSpPr>
              <a:spLocks/>
            </p:cNvSpPr>
            <p:nvPr/>
          </p:nvSpPr>
          <p:spPr bwMode="auto">
            <a:xfrm>
              <a:off x="7502525" y="4708526"/>
              <a:ext cx="233363" cy="17463"/>
            </a:xfrm>
            <a:custGeom>
              <a:avLst/>
              <a:gdLst>
                <a:gd name="T0" fmla="*/ 2147483647 w 588"/>
                <a:gd name="T1" fmla="*/ 0 h 43"/>
                <a:gd name="T2" fmla="*/ 2147483647 w 588"/>
                <a:gd name="T3" fmla="*/ 66961672 h 43"/>
                <a:gd name="T4" fmla="*/ 2147483647 w 588"/>
                <a:gd name="T5" fmla="*/ 1138679384 h 43"/>
                <a:gd name="T6" fmla="*/ 2147483647 w 588"/>
                <a:gd name="T7" fmla="*/ 1942384434 h 43"/>
                <a:gd name="T8" fmla="*/ 2147483647 w 588"/>
                <a:gd name="T9" fmla="*/ 2147483647 h 43"/>
                <a:gd name="T10" fmla="*/ 2147483647 w 588"/>
                <a:gd name="T11" fmla="*/ 2147483647 h 43"/>
                <a:gd name="T12" fmla="*/ 2147483647 w 588"/>
                <a:gd name="T13" fmla="*/ 2147483647 h 43"/>
                <a:gd name="T14" fmla="*/ 2147483647 w 588"/>
                <a:gd name="T15" fmla="*/ 2147483647 h 43"/>
                <a:gd name="T16" fmla="*/ 2147483647 w 588"/>
                <a:gd name="T17" fmla="*/ 2143434663 h 43"/>
                <a:gd name="T18" fmla="*/ 2147483647 w 588"/>
                <a:gd name="T19" fmla="*/ 1406526783 h 43"/>
                <a:gd name="T20" fmla="*/ 0 w 588"/>
                <a:gd name="T21" fmla="*/ 200885397 h 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8"/>
                <a:gd name="T34" fmla="*/ 0 h 43"/>
                <a:gd name="T35" fmla="*/ 588 w 588"/>
                <a:gd name="T36" fmla="*/ 43 h 4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8" h="43">
                  <a:moveTo>
                    <a:pt x="588" y="0"/>
                  </a:moveTo>
                  <a:lnTo>
                    <a:pt x="579" y="1"/>
                  </a:lnTo>
                  <a:lnTo>
                    <a:pt x="512" y="17"/>
                  </a:lnTo>
                  <a:lnTo>
                    <a:pt x="445" y="29"/>
                  </a:lnTo>
                  <a:lnTo>
                    <a:pt x="378" y="38"/>
                  </a:lnTo>
                  <a:lnTo>
                    <a:pt x="314" y="43"/>
                  </a:lnTo>
                  <a:lnTo>
                    <a:pt x="247" y="43"/>
                  </a:lnTo>
                  <a:lnTo>
                    <a:pt x="182" y="39"/>
                  </a:lnTo>
                  <a:lnTo>
                    <a:pt x="118" y="32"/>
                  </a:lnTo>
                  <a:lnTo>
                    <a:pt x="55" y="21"/>
                  </a:lnTo>
                  <a:lnTo>
                    <a:pt x="0" y="3"/>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838" name="Freeform 129"/>
            <p:cNvSpPr>
              <a:spLocks/>
            </p:cNvSpPr>
            <p:nvPr/>
          </p:nvSpPr>
          <p:spPr bwMode="auto">
            <a:xfrm>
              <a:off x="7735888" y="4673601"/>
              <a:ext cx="88900" cy="34925"/>
            </a:xfrm>
            <a:custGeom>
              <a:avLst/>
              <a:gdLst>
                <a:gd name="T0" fmla="*/ 2147483647 w 227"/>
                <a:gd name="T1" fmla="*/ 0 h 86"/>
                <a:gd name="T2" fmla="*/ 2147483647 w 227"/>
                <a:gd name="T3" fmla="*/ 2147483647 h 86"/>
                <a:gd name="T4" fmla="*/ 2147483647 w 227"/>
                <a:gd name="T5" fmla="*/ 2147483647 h 86"/>
                <a:gd name="T6" fmla="*/ 0 w 227"/>
                <a:gd name="T7" fmla="*/ 2147483647 h 86"/>
                <a:gd name="T8" fmla="*/ 0 60000 65536"/>
                <a:gd name="T9" fmla="*/ 0 60000 65536"/>
                <a:gd name="T10" fmla="*/ 0 60000 65536"/>
                <a:gd name="T11" fmla="*/ 0 60000 65536"/>
                <a:gd name="T12" fmla="*/ 0 w 227"/>
                <a:gd name="T13" fmla="*/ 0 h 86"/>
                <a:gd name="T14" fmla="*/ 227 w 227"/>
                <a:gd name="T15" fmla="*/ 86 h 86"/>
              </a:gdLst>
              <a:ahLst/>
              <a:cxnLst>
                <a:cxn ang="T8">
                  <a:pos x="T0" y="T1"/>
                </a:cxn>
                <a:cxn ang="T9">
                  <a:pos x="T2" y="T3"/>
                </a:cxn>
                <a:cxn ang="T10">
                  <a:pos x="T4" y="T5"/>
                </a:cxn>
                <a:cxn ang="T11">
                  <a:pos x="T6" y="T7"/>
                </a:cxn>
              </a:cxnLst>
              <a:rect l="T12" t="T13" r="T14" b="T15"/>
              <a:pathLst>
                <a:path w="227" h="86">
                  <a:moveTo>
                    <a:pt x="227" y="0"/>
                  </a:moveTo>
                  <a:lnTo>
                    <a:pt x="142" y="36"/>
                  </a:lnTo>
                  <a:lnTo>
                    <a:pt x="61" y="68"/>
                  </a:lnTo>
                  <a:lnTo>
                    <a:pt x="0" y="86"/>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839" name="Freeform 130"/>
            <p:cNvSpPr>
              <a:spLocks/>
            </p:cNvSpPr>
            <p:nvPr/>
          </p:nvSpPr>
          <p:spPr bwMode="auto">
            <a:xfrm>
              <a:off x="7377113" y="4708526"/>
              <a:ext cx="482600" cy="93663"/>
            </a:xfrm>
            <a:custGeom>
              <a:avLst/>
              <a:gdLst>
                <a:gd name="T0" fmla="*/ 2147483647 w 1217"/>
                <a:gd name="T1" fmla="*/ 187596274 h 236"/>
                <a:gd name="T2" fmla="*/ 2147483647 w 1217"/>
                <a:gd name="T3" fmla="*/ 2147483647 h 236"/>
                <a:gd name="T4" fmla="*/ 2147483647 w 1217"/>
                <a:gd name="T5" fmla="*/ 2147483647 h 236"/>
                <a:gd name="T6" fmla="*/ 2147483647 w 1217"/>
                <a:gd name="T7" fmla="*/ 2147483647 h 236"/>
                <a:gd name="T8" fmla="*/ 0 w 1217"/>
                <a:gd name="T9" fmla="*/ 2147483647 h 236"/>
                <a:gd name="T10" fmla="*/ 2147483647 w 1217"/>
                <a:gd name="T11" fmla="*/ 2147483647 h 236"/>
                <a:gd name="T12" fmla="*/ 2147483647 w 1217"/>
                <a:gd name="T13" fmla="*/ 2147483647 h 236"/>
                <a:gd name="T14" fmla="*/ 2147483647 w 1217"/>
                <a:gd name="T15" fmla="*/ 2147483647 h 236"/>
                <a:gd name="T16" fmla="*/ 2147483647 w 1217"/>
                <a:gd name="T17" fmla="*/ 2147483647 h 236"/>
                <a:gd name="T18" fmla="*/ 2147483647 w 1217"/>
                <a:gd name="T19" fmla="*/ 2147483647 h 236"/>
                <a:gd name="T20" fmla="*/ 2147483647 w 1217"/>
                <a:gd name="T21" fmla="*/ 2147483647 h 236"/>
                <a:gd name="T22" fmla="*/ 2147483647 w 1217"/>
                <a:gd name="T23" fmla="*/ 2147483647 h 236"/>
                <a:gd name="T24" fmla="*/ 2147483647 w 1217"/>
                <a:gd name="T25" fmla="*/ 2147483647 h 236"/>
                <a:gd name="T26" fmla="*/ 2147483647 w 1217"/>
                <a:gd name="T27" fmla="*/ 2147483647 h 236"/>
                <a:gd name="T28" fmla="*/ 2147483647 w 1217"/>
                <a:gd name="T29" fmla="*/ 2147483647 h 236"/>
                <a:gd name="T30" fmla="*/ 2147483647 w 1217"/>
                <a:gd name="T31" fmla="*/ 2147483647 h 236"/>
                <a:gd name="T32" fmla="*/ 2147483647 w 1217"/>
                <a:gd name="T33" fmla="*/ 2147483647 h 236"/>
                <a:gd name="T34" fmla="*/ 2147483647 w 1217"/>
                <a:gd name="T35" fmla="*/ 2147483647 h 236"/>
                <a:gd name="T36" fmla="*/ 2147483647 w 1217"/>
                <a:gd name="T37" fmla="*/ 2147483647 h 236"/>
                <a:gd name="T38" fmla="*/ 2147483647 w 1217"/>
                <a:gd name="T39" fmla="*/ 2147483647 h 236"/>
                <a:gd name="T40" fmla="*/ 2147483647 w 1217"/>
                <a:gd name="T41" fmla="*/ 2147483647 h 236"/>
                <a:gd name="T42" fmla="*/ 2147483647 w 1217"/>
                <a:gd name="T43" fmla="*/ 2147483647 h 236"/>
                <a:gd name="T44" fmla="*/ 2147483647 w 1217"/>
                <a:gd name="T45" fmla="*/ 2147483647 h 236"/>
                <a:gd name="T46" fmla="*/ 2147483647 w 1217"/>
                <a:gd name="T47" fmla="*/ 2147483647 h 236"/>
                <a:gd name="T48" fmla="*/ 2147483647 w 1217"/>
                <a:gd name="T49" fmla="*/ 2147483647 h 236"/>
                <a:gd name="T50" fmla="*/ 2147483647 w 1217"/>
                <a:gd name="T51" fmla="*/ 2147483647 h 236"/>
                <a:gd name="T52" fmla="*/ 2147483647 w 1217"/>
                <a:gd name="T53" fmla="*/ 1125261832 h 236"/>
                <a:gd name="T54" fmla="*/ 2147483647 w 1217"/>
                <a:gd name="T55" fmla="*/ 0 h 2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17"/>
                <a:gd name="T85" fmla="*/ 0 h 236"/>
                <a:gd name="T86" fmla="*/ 1217 w 1217"/>
                <a:gd name="T87" fmla="*/ 236 h 2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17" h="236">
                  <a:moveTo>
                    <a:pt x="314" y="3"/>
                  </a:moveTo>
                  <a:lnTo>
                    <a:pt x="231" y="39"/>
                  </a:lnTo>
                  <a:lnTo>
                    <a:pt x="150" y="81"/>
                  </a:lnTo>
                  <a:lnTo>
                    <a:pt x="74" y="127"/>
                  </a:lnTo>
                  <a:lnTo>
                    <a:pt x="0" y="179"/>
                  </a:lnTo>
                  <a:lnTo>
                    <a:pt x="75" y="192"/>
                  </a:lnTo>
                  <a:lnTo>
                    <a:pt x="149" y="203"/>
                  </a:lnTo>
                  <a:lnTo>
                    <a:pt x="224" y="213"/>
                  </a:lnTo>
                  <a:lnTo>
                    <a:pt x="299" y="222"/>
                  </a:lnTo>
                  <a:lnTo>
                    <a:pt x="374" y="228"/>
                  </a:lnTo>
                  <a:lnTo>
                    <a:pt x="449" y="233"/>
                  </a:lnTo>
                  <a:lnTo>
                    <a:pt x="525" y="235"/>
                  </a:lnTo>
                  <a:lnTo>
                    <a:pt x="602" y="236"/>
                  </a:lnTo>
                  <a:lnTo>
                    <a:pt x="677" y="235"/>
                  </a:lnTo>
                  <a:lnTo>
                    <a:pt x="754" y="233"/>
                  </a:lnTo>
                  <a:lnTo>
                    <a:pt x="831" y="228"/>
                  </a:lnTo>
                  <a:lnTo>
                    <a:pt x="908" y="222"/>
                  </a:lnTo>
                  <a:lnTo>
                    <a:pt x="985" y="213"/>
                  </a:lnTo>
                  <a:lnTo>
                    <a:pt x="1062" y="203"/>
                  </a:lnTo>
                  <a:lnTo>
                    <a:pt x="1139" y="192"/>
                  </a:lnTo>
                  <a:lnTo>
                    <a:pt x="1217" y="179"/>
                  </a:lnTo>
                  <a:lnTo>
                    <a:pt x="1181" y="152"/>
                  </a:lnTo>
                  <a:lnTo>
                    <a:pt x="1145" y="127"/>
                  </a:lnTo>
                  <a:lnTo>
                    <a:pt x="1108" y="104"/>
                  </a:lnTo>
                  <a:lnTo>
                    <a:pt x="1069" y="81"/>
                  </a:lnTo>
                  <a:lnTo>
                    <a:pt x="987" y="38"/>
                  </a:lnTo>
                  <a:lnTo>
                    <a:pt x="945" y="18"/>
                  </a:lnTo>
                  <a:lnTo>
                    <a:pt x="902" y="0"/>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840" name="Freeform 131"/>
            <p:cNvSpPr>
              <a:spLocks/>
            </p:cNvSpPr>
            <p:nvPr/>
          </p:nvSpPr>
          <p:spPr bwMode="auto">
            <a:xfrm>
              <a:off x="7412038" y="4673601"/>
              <a:ext cx="90488" cy="36513"/>
            </a:xfrm>
            <a:custGeom>
              <a:avLst/>
              <a:gdLst>
                <a:gd name="T0" fmla="*/ 0 w 228"/>
                <a:gd name="T1" fmla="*/ 0 h 89"/>
                <a:gd name="T2" fmla="*/ 2147483647 w 228"/>
                <a:gd name="T3" fmla="*/ 1795382979 h 89"/>
                <a:gd name="T4" fmla="*/ 2147483647 w 228"/>
                <a:gd name="T5" fmla="*/ 2147483647 h 89"/>
                <a:gd name="T6" fmla="*/ 2147483647 w 228"/>
                <a:gd name="T7" fmla="*/ 2147483647 h 89"/>
                <a:gd name="T8" fmla="*/ 2147483647 w 228"/>
                <a:gd name="T9" fmla="*/ 2147483647 h 89"/>
                <a:gd name="T10" fmla="*/ 0 60000 65536"/>
                <a:gd name="T11" fmla="*/ 0 60000 65536"/>
                <a:gd name="T12" fmla="*/ 0 60000 65536"/>
                <a:gd name="T13" fmla="*/ 0 60000 65536"/>
                <a:gd name="T14" fmla="*/ 0 60000 65536"/>
                <a:gd name="T15" fmla="*/ 0 w 228"/>
                <a:gd name="T16" fmla="*/ 0 h 89"/>
                <a:gd name="T17" fmla="*/ 228 w 228"/>
                <a:gd name="T18" fmla="*/ 89 h 89"/>
              </a:gdLst>
              <a:ahLst/>
              <a:cxnLst>
                <a:cxn ang="T10">
                  <a:pos x="T0" y="T1"/>
                </a:cxn>
                <a:cxn ang="T11">
                  <a:pos x="T2" y="T3"/>
                </a:cxn>
                <a:cxn ang="T12">
                  <a:pos x="T4" y="T5"/>
                </a:cxn>
                <a:cxn ang="T13">
                  <a:pos x="T6" y="T7"/>
                </a:cxn>
                <a:cxn ang="T14">
                  <a:pos x="T8" y="T9"/>
                </a:cxn>
              </a:cxnLst>
              <a:rect l="T15" t="T16" r="T17" b="T18"/>
              <a:pathLst>
                <a:path w="228" h="89">
                  <a:moveTo>
                    <a:pt x="0" y="0"/>
                  </a:moveTo>
                  <a:lnTo>
                    <a:pt x="56" y="26"/>
                  </a:lnTo>
                  <a:lnTo>
                    <a:pt x="113" y="50"/>
                  </a:lnTo>
                  <a:lnTo>
                    <a:pt x="170" y="71"/>
                  </a:lnTo>
                  <a:lnTo>
                    <a:pt x="228" y="89"/>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841" name="Line 132"/>
            <p:cNvSpPr>
              <a:spLocks noChangeShapeType="1"/>
            </p:cNvSpPr>
            <p:nvPr/>
          </p:nvSpPr>
          <p:spPr bwMode="auto">
            <a:xfrm flipH="1">
              <a:off x="7412038" y="4673601"/>
              <a:ext cx="412750" cy="1588"/>
            </a:xfrm>
            <a:prstGeom prst="line">
              <a:avLst/>
            </a:prstGeom>
            <a:noFill/>
            <a:ln w="14288">
              <a:solidFill>
                <a:srgbClr val="666666"/>
              </a:solidFill>
              <a:round/>
              <a:headEnd/>
              <a:tailEnd/>
            </a:ln>
          </p:spPr>
          <p:txBody>
            <a:bodyPr/>
            <a:lstStyle/>
            <a:p>
              <a:endParaRPr lang="zh-TW" altLang="en-US"/>
            </a:p>
          </p:txBody>
        </p:sp>
        <p:sp>
          <p:nvSpPr>
            <p:cNvPr id="74842" name="Freeform 133"/>
            <p:cNvSpPr>
              <a:spLocks/>
            </p:cNvSpPr>
            <p:nvPr/>
          </p:nvSpPr>
          <p:spPr bwMode="auto">
            <a:xfrm>
              <a:off x="7265988" y="4141788"/>
              <a:ext cx="695325" cy="531813"/>
            </a:xfrm>
            <a:custGeom>
              <a:avLst/>
              <a:gdLst>
                <a:gd name="T0" fmla="*/ 2147483647 w 1752"/>
                <a:gd name="T1" fmla="*/ 2147483647 h 1341"/>
                <a:gd name="T2" fmla="*/ 2147483647 w 1752"/>
                <a:gd name="T3" fmla="*/ 2147483647 h 1341"/>
                <a:gd name="T4" fmla="*/ 2147483647 w 1752"/>
                <a:gd name="T5" fmla="*/ 2147483647 h 1341"/>
                <a:gd name="T6" fmla="*/ 2147483647 w 1752"/>
                <a:gd name="T7" fmla="*/ 2147483647 h 1341"/>
                <a:gd name="T8" fmla="*/ 2147483647 w 1752"/>
                <a:gd name="T9" fmla="*/ 2147483647 h 1341"/>
                <a:gd name="T10" fmla="*/ 2147483647 w 1752"/>
                <a:gd name="T11" fmla="*/ 2147483647 h 1341"/>
                <a:gd name="T12" fmla="*/ 2000374061 w 1752"/>
                <a:gd name="T13" fmla="*/ 2147483647 h 1341"/>
                <a:gd name="T14" fmla="*/ 1375217926 w 1752"/>
                <a:gd name="T15" fmla="*/ 2147483647 h 1341"/>
                <a:gd name="T16" fmla="*/ 687687941 w 1752"/>
                <a:gd name="T17" fmla="*/ 2147483647 h 1341"/>
                <a:gd name="T18" fmla="*/ 312499387 w 1752"/>
                <a:gd name="T19" fmla="*/ 2147483647 h 1341"/>
                <a:gd name="T20" fmla="*/ 62531236 w 1752"/>
                <a:gd name="T21" fmla="*/ 2147483647 h 1341"/>
                <a:gd name="T22" fmla="*/ 0 w 1752"/>
                <a:gd name="T23" fmla="*/ 2147483647 h 1341"/>
                <a:gd name="T24" fmla="*/ 0 w 1752"/>
                <a:gd name="T25" fmla="*/ 2147483647 h 1341"/>
                <a:gd name="T26" fmla="*/ 62531236 w 1752"/>
                <a:gd name="T27" fmla="*/ 2147483647 h 1341"/>
                <a:gd name="T28" fmla="*/ 312499387 w 1752"/>
                <a:gd name="T29" fmla="*/ 2147483647 h 1341"/>
                <a:gd name="T30" fmla="*/ 687687941 w 1752"/>
                <a:gd name="T31" fmla="*/ 1933540493 h 1341"/>
                <a:gd name="T32" fmla="*/ 1375217926 w 1752"/>
                <a:gd name="T33" fmla="*/ 1247507128 h 1341"/>
                <a:gd name="T34" fmla="*/ 2000374061 w 1752"/>
                <a:gd name="T35" fmla="*/ 623753564 h 1341"/>
                <a:gd name="T36" fmla="*/ 2147483647 w 1752"/>
                <a:gd name="T37" fmla="*/ 249438548 h 1341"/>
                <a:gd name="T38" fmla="*/ 2147483647 w 1752"/>
                <a:gd name="T39" fmla="*/ 0 h 1341"/>
                <a:gd name="T40" fmla="*/ 2147483647 w 1752"/>
                <a:gd name="T41" fmla="*/ 62438259 h 1341"/>
                <a:gd name="T42" fmla="*/ 2147483647 w 1752"/>
                <a:gd name="T43" fmla="*/ 62438259 h 1341"/>
                <a:gd name="T44" fmla="*/ 2147483647 w 1752"/>
                <a:gd name="T45" fmla="*/ 0 h 1341"/>
                <a:gd name="T46" fmla="*/ 2147483647 w 1752"/>
                <a:gd name="T47" fmla="*/ 249438548 h 1341"/>
                <a:gd name="T48" fmla="*/ 2147483647 w 1752"/>
                <a:gd name="T49" fmla="*/ 623753564 h 1341"/>
                <a:gd name="T50" fmla="*/ 2147483647 w 1752"/>
                <a:gd name="T51" fmla="*/ 1247507128 h 1341"/>
                <a:gd name="T52" fmla="*/ 2147483647 w 1752"/>
                <a:gd name="T53" fmla="*/ 1933540493 h 1341"/>
                <a:gd name="T54" fmla="*/ 2147483647 w 1752"/>
                <a:gd name="T55" fmla="*/ 2147483647 h 1341"/>
                <a:gd name="T56" fmla="*/ 2147483647 w 1752"/>
                <a:gd name="T57" fmla="*/ 2147483647 h 1341"/>
                <a:gd name="T58" fmla="*/ 2147483647 w 1752"/>
                <a:gd name="T59" fmla="*/ 2147483647 h 1341"/>
                <a:gd name="T60" fmla="*/ 2147483647 w 1752"/>
                <a:gd name="T61" fmla="*/ 2147483647 h 1341"/>
                <a:gd name="T62" fmla="*/ 2147483647 w 1752"/>
                <a:gd name="T63" fmla="*/ 2147483647 h 1341"/>
                <a:gd name="T64" fmla="*/ 2147483647 w 1752"/>
                <a:gd name="T65" fmla="*/ 2147483647 h 1341"/>
                <a:gd name="T66" fmla="*/ 2147483647 w 1752"/>
                <a:gd name="T67" fmla="*/ 2147483647 h 1341"/>
                <a:gd name="T68" fmla="*/ 2147483647 w 1752"/>
                <a:gd name="T69" fmla="*/ 2147483647 h 1341"/>
                <a:gd name="T70" fmla="*/ 2147483647 w 1752"/>
                <a:gd name="T71" fmla="*/ 2147483647 h 1341"/>
                <a:gd name="T72" fmla="*/ 2147483647 w 1752"/>
                <a:gd name="T73" fmla="*/ 2147483647 h 1341"/>
                <a:gd name="T74" fmla="*/ 2147483647 w 1752"/>
                <a:gd name="T75" fmla="*/ 2147483647 h 1341"/>
                <a:gd name="T76" fmla="*/ 2147483647 w 1752"/>
                <a:gd name="T77" fmla="*/ 2147483647 h 1341"/>
                <a:gd name="T78" fmla="*/ 2147483647 w 1752"/>
                <a:gd name="T79" fmla="*/ 2147483647 h 1341"/>
                <a:gd name="T80" fmla="*/ 2147483647 w 1752"/>
                <a:gd name="T81" fmla="*/ 2147483647 h 1341"/>
                <a:gd name="T82" fmla="*/ 2147483647 w 1752"/>
                <a:gd name="T83" fmla="*/ 2147483647 h 1341"/>
                <a:gd name="T84" fmla="*/ 2147483647 w 1752"/>
                <a:gd name="T85" fmla="*/ 2147483647 h 1341"/>
                <a:gd name="T86" fmla="*/ 2147483647 w 1752"/>
                <a:gd name="T87" fmla="*/ 2147483647 h 1341"/>
                <a:gd name="T88" fmla="*/ 2147483647 w 1752"/>
                <a:gd name="T89" fmla="*/ 2147483647 h 1341"/>
                <a:gd name="T90" fmla="*/ 2147483647 w 1752"/>
                <a:gd name="T91" fmla="*/ 2147483647 h 1341"/>
                <a:gd name="T92" fmla="*/ 2147483647 w 1752"/>
                <a:gd name="T93" fmla="*/ 2147483647 h 1341"/>
                <a:gd name="T94" fmla="*/ 2147483647 w 1752"/>
                <a:gd name="T95" fmla="*/ 2147483647 h 1341"/>
                <a:gd name="T96" fmla="*/ 2147483647 w 1752"/>
                <a:gd name="T97" fmla="*/ 2147483647 h 1341"/>
                <a:gd name="T98" fmla="*/ 2147483647 w 1752"/>
                <a:gd name="T99" fmla="*/ 2147483647 h 134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52"/>
                <a:gd name="T151" fmla="*/ 0 h 1341"/>
                <a:gd name="T152" fmla="*/ 1752 w 1752"/>
                <a:gd name="T153" fmla="*/ 1341 h 134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52" h="1341">
                  <a:moveTo>
                    <a:pt x="367" y="1341"/>
                  </a:moveTo>
                  <a:lnTo>
                    <a:pt x="149" y="1341"/>
                  </a:lnTo>
                  <a:lnTo>
                    <a:pt x="149" y="1266"/>
                  </a:lnTo>
                  <a:lnTo>
                    <a:pt x="73" y="1266"/>
                  </a:lnTo>
                  <a:lnTo>
                    <a:pt x="58" y="1262"/>
                  </a:lnTo>
                  <a:lnTo>
                    <a:pt x="45" y="1258"/>
                  </a:lnTo>
                  <a:lnTo>
                    <a:pt x="32" y="1252"/>
                  </a:lnTo>
                  <a:lnTo>
                    <a:pt x="22" y="1243"/>
                  </a:lnTo>
                  <a:lnTo>
                    <a:pt x="11" y="1231"/>
                  </a:lnTo>
                  <a:lnTo>
                    <a:pt x="5" y="1220"/>
                  </a:lnTo>
                  <a:lnTo>
                    <a:pt x="1" y="1206"/>
                  </a:lnTo>
                  <a:lnTo>
                    <a:pt x="0" y="1194"/>
                  </a:lnTo>
                  <a:lnTo>
                    <a:pt x="0" y="73"/>
                  </a:lnTo>
                  <a:lnTo>
                    <a:pt x="1" y="58"/>
                  </a:lnTo>
                  <a:lnTo>
                    <a:pt x="5" y="45"/>
                  </a:lnTo>
                  <a:lnTo>
                    <a:pt x="11" y="31"/>
                  </a:lnTo>
                  <a:lnTo>
                    <a:pt x="22" y="20"/>
                  </a:lnTo>
                  <a:lnTo>
                    <a:pt x="32" y="10"/>
                  </a:lnTo>
                  <a:lnTo>
                    <a:pt x="45" y="4"/>
                  </a:lnTo>
                  <a:lnTo>
                    <a:pt x="58" y="0"/>
                  </a:lnTo>
                  <a:lnTo>
                    <a:pt x="73" y="1"/>
                  </a:lnTo>
                  <a:lnTo>
                    <a:pt x="1678" y="1"/>
                  </a:lnTo>
                  <a:lnTo>
                    <a:pt x="1691" y="0"/>
                  </a:lnTo>
                  <a:lnTo>
                    <a:pt x="1705" y="4"/>
                  </a:lnTo>
                  <a:lnTo>
                    <a:pt x="1716" y="10"/>
                  </a:lnTo>
                  <a:lnTo>
                    <a:pt x="1728" y="20"/>
                  </a:lnTo>
                  <a:lnTo>
                    <a:pt x="1737" y="31"/>
                  </a:lnTo>
                  <a:lnTo>
                    <a:pt x="1746" y="45"/>
                  </a:lnTo>
                  <a:lnTo>
                    <a:pt x="1750" y="58"/>
                  </a:lnTo>
                  <a:lnTo>
                    <a:pt x="1752" y="73"/>
                  </a:lnTo>
                  <a:lnTo>
                    <a:pt x="1752" y="1194"/>
                  </a:lnTo>
                  <a:lnTo>
                    <a:pt x="1750" y="1206"/>
                  </a:lnTo>
                  <a:lnTo>
                    <a:pt x="1747" y="1212"/>
                  </a:lnTo>
                  <a:lnTo>
                    <a:pt x="1746" y="1220"/>
                  </a:lnTo>
                  <a:lnTo>
                    <a:pt x="1741" y="1225"/>
                  </a:lnTo>
                  <a:lnTo>
                    <a:pt x="1738" y="1227"/>
                  </a:lnTo>
                  <a:lnTo>
                    <a:pt x="1737" y="1227"/>
                  </a:lnTo>
                  <a:lnTo>
                    <a:pt x="1737" y="1228"/>
                  </a:lnTo>
                  <a:lnTo>
                    <a:pt x="1737" y="1231"/>
                  </a:lnTo>
                  <a:lnTo>
                    <a:pt x="1728" y="1243"/>
                  </a:lnTo>
                  <a:lnTo>
                    <a:pt x="1716" y="1252"/>
                  </a:lnTo>
                  <a:lnTo>
                    <a:pt x="1710" y="1254"/>
                  </a:lnTo>
                  <a:lnTo>
                    <a:pt x="1705" y="1258"/>
                  </a:lnTo>
                  <a:lnTo>
                    <a:pt x="1697" y="1259"/>
                  </a:lnTo>
                  <a:lnTo>
                    <a:pt x="1691" y="1262"/>
                  </a:lnTo>
                  <a:lnTo>
                    <a:pt x="1684" y="1263"/>
                  </a:lnTo>
                  <a:lnTo>
                    <a:pt x="1678" y="1266"/>
                  </a:lnTo>
                  <a:lnTo>
                    <a:pt x="1630" y="1266"/>
                  </a:lnTo>
                  <a:lnTo>
                    <a:pt x="1630" y="1341"/>
                  </a:lnTo>
                  <a:lnTo>
                    <a:pt x="1410" y="1341"/>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843" name="Freeform 134"/>
            <p:cNvSpPr>
              <a:spLocks/>
            </p:cNvSpPr>
            <p:nvPr/>
          </p:nvSpPr>
          <p:spPr bwMode="auto">
            <a:xfrm>
              <a:off x="7335838" y="4205288"/>
              <a:ext cx="554038" cy="374650"/>
            </a:xfrm>
            <a:custGeom>
              <a:avLst/>
              <a:gdLst>
                <a:gd name="T0" fmla="*/ 2147483647 w 1396"/>
                <a:gd name="T1" fmla="*/ 1056033920 h 946"/>
                <a:gd name="T2" fmla="*/ 2147483647 w 1396"/>
                <a:gd name="T3" fmla="*/ 558993695 h 946"/>
                <a:gd name="T4" fmla="*/ 2147483647 w 1396"/>
                <a:gd name="T5" fmla="*/ 248441697 h 946"/>
                <a:gd name="T6" fmla="*/ 2147483647 w 1396"/>
                <a:gd name="T7" fmla="*/ 0 h 946"/>
                <a:gd name="T8" fmla="*/ 2147483647 w 1396"/>
                <a:gd name="T9" fmla="*/ 0 h 946"/>
                <a:gd name="T10" fmla="*/ 2147483647 w 1396"/>
                <a:gd name="T11" fmla="*/ 0 h 946"/>
                <a:gd name="T12" fmla="*/ 2147483647 w 1396"/>
                <a:gd name="T13" fmla="*/ 248441697 h 946"/>
                <a:gd name="T14" fmla="*/ 1625345708 w 1396"/>
                <a:gd name="T15" fmla="*/ 558993695 h 946"/>
                <a:gd name="T16" fmla="*/ 1125251181 w 1396"/>
                <a:gd name="T17" fmla="*/ 1056033920 h 946"/>
                <a:gd name="T18" fmla="*/ 250125944 w 1396"/>
                <a:gd name="T19" fmla="*/ 2147483647 h 946"/>
                <a:gd name="T20" fmla="*/ 0 w 1396"/>
                <a:gd name="T21" fmla="*/ 2147483647 h 946"/>
                <a:gd name="T22" fmla="*/ 62531684 w 1396"/>
                <a:gd name="T23" fmla="*/ 2147483647 h 946"/>
                <a:gd name="T24" fmla="*/ 62531684 w 1396"/>
                <a:gd name="T25" fmla="*/ 2147483647 h 946"/>
                <a:gd name="T26" fmla="*/ 0 w 1396"/>
                <a:gd name="T27" fmla="*/ 2147483647 h 946"/>
                <a:gd name="T28" fmla="*/ 250125944 w 1396"/>
                <a:gd name="T29" fmla="*/ 2147483647 h 946"/>
                <a:gd name="T30" fmla="*/ 562625988 w 1396"/>
                <a:gd name="T31" fmla="*/ 2147483647 h 946"/>
                <a:gd name="T32" fmla="*/ 1125251181 w 1396"/>
                <a:gd name="T33" fmla="*/ 2147483647 h 946"/>
                <a:gd name="T34" fmla="*/ 1625345708 w 1396"/>
                <a:gd name="T35" fmla="*/ 2147483647 h 946"/>
                <a:gd name="T36" fmla="*/ 2147483647 w 1396"/>
                <a:gd name="T37" fmla="*/ 2147483647 h 946"/>
                <a:gd name="T38" fmla="*/ 2147483647 w 1396"/>
                <a:gd name="T39" fmla="*/ 2147483647 h 946"/>
                <a:gd name="T40" fmla="*/ 2147483647 w 1396"/>
                <a:gd name="T41" fmla="*/ 2147483647 h 946"/>
                <a:gd name="T42" fmla="*/ 2147483647 w 1396"/>
                <a:gd name="T43" fmla="*/ 2147483647 h 946"/>
                <a:gd name="T44" fmla="*/ 2147483647 w 1396"/>
                <a:gd name="T45" fmla="*/ 2147483647 h 946"/>
                <a:gd name="T46" fmla="*/ 2147483647 w 1396"/>
                <a:gd name="T47" fmla="*/ 2147483647 h 946"/>
                <a:gd name="T48" fmla="*/ 2147483647 w 1396"/>
                <a:gd name="T49" fmla="*/ 2147483647 h 946"/>
                <a:gd name="T50" fmla="*/ 2147483647 w 1396"/>
                <a:gd name="T51" fmla="*/ 2147483647 h 946"/>
                <a:gd name="T52" fmla="*/ 2147483647 w 1396"/>
                <a:gd name="T53" fmla="*/ 2147483647 h 946"/>
                <a:gd name="T54" fmla="*/ 2147483647 w 1396"/>
                <a:gd name="T55" fmla="*/ 2147483647 h 946"/>
                <a:gd name="T56" fmla="*/ 2147483647 w 1396"/>
                <a:gd name="T57" fmla="*/ 2147483647 h 946"/>
                <a:gd name="T58" fmla="*/ 2147483647 w 1396"/>
                <a:gd name="T59" fmla="*/ 2147483647 h 946"/>
                <a:gd name="T60" fmla="*/ 2147483647 w 1396"/>
                <a:gd name="T61" fmla="*/ 2147483647 h 946"/>
                <a:gd name="T62" fmla="*/ 2147483647 w 1396"/>
                <a:gd name="T63" fmla="*/ 2147483647 h 946"/>
                <a:gd name="T64" fmla="*/ 2147483647 w 1396"/>
                <a:gd name="T65" fmla="*/ 2147483647 h 946"/>
                <a:gd name="T66" fmla="*/ 2147483647 w 1396"/>
                <a:gd name="T67" fmla="*/ 2147483647 h 946"/>
                <a:gd name="T68" fmla="*/ 2147483647 w 1396"/>
                <a:gd name="T69" fmla="*/ 2147483647 h 946"/>
                <a:gd name="T70" fmla="*/ 2147483647 w 1396"/>
                <a:gd name="T71" fmla="*/ 2147483647 h 946"/>
                <a:gd name="T72" fmla="*/ 2147483647 w 1396"/>
                <a:gd name="T73" fmla="*/ 2147483647 h 946"/>
                <a:gd name="T74" fmla="*/ 2147483647 w 1396"/>
                <a:gd name="T75" fmla="*/ 2147483647 h 946"/>
                <a:gd name="T76" fmla="*/ 2147483647 w 1396"/>
                <a:gd name="T77" fmla="*/ 2147483647 h 946"/>
                <a:gd name="T78" fmla="*/ 2147483647 w 1396"/>
                <a:gd name="T79" fmla="*/ 1615027417 h 946"/>
                <a:gd name="T80" fmla="*/ 2147483647 w 1396"/>
                <a:gd name="T81" fmla="*/ 1056033920 h 9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96"/>
                <a:gd name="T124" fmla="*/ 0 h 946"/>
                <a:gd name="T125" fmla="*/ 1396 w 1396"/>
                <a:gd name="T126" fmla="*/ 946 h 94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96" h="946">
                  <a:moveTo>
                    <a:pt x="1378" y="17"/>
                  </a:moveTo>
                  <a:lnTo>
                    <a:pt x="1368" y="9"/>
                  </a:lnTo>
                  <a:lnTo>
                    <a:pt x="1359" y="4"/>
                  </a:lnTo>
                  <a:lnTo>
                    <a:pt x="1348" y="0"/>
                  </a:lnTo>
                  <a:lnTo>
                    <a:pt x="1338" y="0"/>
                  </a:lnTo>
                  <a:lnTo>
                    <a:pt x="61" y="0"/>
                  </a:lnTo>
                  <a:lnTo>
                    <a:pt x="37" y="4"/>
                  </a:lnTo>
                  <a:lnTo>
                    <a:pt x="26" y="9"/>
                  </a:lnTo>
                  <a:lnTo>
                    <a:pt x="18" y="17"/>
                  </a:lnTo>
                  <a:lnTo>
                    <a:pt x="4" y="36"/>
                  </a:lnTo>
                  <a:lnTo>
                    <a:pt x="0" y="47"/>
                  </a:lnTo>
                  <a:lnTo>
                    <a:pt x="1" y="59"/>
                  </a:lnTo>
                  <a:lnTo>
                    <a:pt x="1" y="889"/>
                  </a:lnTo>
                  <a:lnTo>
                    <a:pt x="0" y="899"/>
                  </a:lnTo>
                  <a:lnTo>
                    <a:pt x="4" y="910"/>
                  </a:lnTo>
                  <a:lnTo>
                    <a:pt x="9" y="918"/>
                  </a:lnTo>
                  <a:lnTo>
                    <a:pt x="18" y="928"/>
                  </a:lnTo>
                  <a:lnTo>
                    <a:pt x="26" y="934"/>
                  </a:lnTo>
                  <a:lnTo>
                    <a:pt x="37" y="939"/>
                  </a:lnTo>
                  <a:lnTo>
                    <a:pt x="49" y="943"/>
                  </a:lnTo>
                  <a:lnTo>
                    <a:pt x="61" y="946"/>
                  </a:lnTo>
                  <a:lnTo>
                    <a:pt x="1338" y="946"/>
                  </a:lnTo>
                  <a:lnTo>
                    <a:pt x="1348" y="943"/>
                  </a:lnTo>
                  <a:lnTo>
                    <a:pt x="1353" y="941"/>
                  </a:lnTo>
                  <a:lnTo>
                    <a:pt x="1356" y="939"/>
                  </a:lnTo>
                  <a:lnTo>
                    <a:pt x="1359" y="939"/>
                  </a:lnTo>
                  <a:lnTo>
                    <a:pt x="1368" y="934"/>
                  </a:lnTo>
                  <a:lnTo>
                    <a:pt x="1378" y="928"/>
                  </a:lnTo>
                  <a:lnTo>
                    <a:pt x="1385" y="918"/>
                  </a:lnTo>
                  <a:lnTo>
                    <a:pt x="1388" y="913"/>
                  </a:lnTo>
                  <a:lnTo>
                    <a:pt x="1389" y="911"/>
                  </a:lnTo>
                  <a:lnTo>
                    <a:pt x="1391" y="910"/>
                  </a:lnTo>
                  <a:lnTo>
                    <a:pt x="1391" y="906"/>
                  </a:lnTo>
                  <a:lnTo>
                    <a:pt x="1393" y="903"/>
                  </a:lnTo>
                  <a:lnTo>
                    <a:pt x="1395" y="899"/>
                  </a:lnTo>
                  <a:lnTo>
                    <a:pt x="1396" y="889"/>
                  </a:lnTo>
                  <a:lnTo>
                    <a:pt x="1396" y="59"/>
                  </a:lnTo>
                  <a:lnTo>
                    <a:pt x="1395" y="47"/>
                  </a:lnTo>
                  <a:lnTo>
                    <a:pt x="1391" y="36"/>
                  </a:lnTo>
                  <a:lnTo>
                    <a:pt x="1385" y="26"/>
                  </a:lnTo>
                  <a:lnTo>
                    <a:pt x="1378" y="17"/>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44" name="Freeform 135"/>
            <p:cNvSpPr>
              <a:spLocks noEditPoints="1"/>
            </p:cNvSpPr>
            <p:nvPr/>
          </p:nvSpPr>
          <p:spPr bwMode="auto">
            <a:xfrm>
              <a:off x="7961313" y="4076701"/>
              <a:ext cx="271463" cy="715963"/>
            </a:xfrm>
            <a:custGeom>
              <a:avLst/>
              <a:gdLst>
                <a:gd name="T0" fmla="*/ 2147483647 w 683"/>
                <a:gd name="T1" fmla="*/ 0 h 1806"/>
                <a:gd name="T2" fmla="*/ 0 w 683"/>
                <a:gd name="T3" fmla="*/ 0 h 1806"/>
                <a:gd name="T4" fmla="*/ 125587612 w 683"/>
                <a:gd name="T5" fmla="*/ 2147483647 h 1806"/>
                <a:gd name="T6" fmla="*/ 2147483647 w 683"/>
                <a:gd name="T7" fmla="*/ 2147483647 h 1806"/>
                <a:gd name="T8" fmla="*/ 2147483647 w 683"/>
                <a:gd name="T9" fmla="*/ 0 h 1806"/>
                <a:gd name="T10" fmla="*/ 2147483647 w 683"/>
                <a:gd name="T11" fmla="*/ 2147483647 h 1806"/>
                <a:gd name="T12" fmla="*/ 2147483647 w 683"/>
                <a:gd name="T13" fmla="*/ 2147483647 h 1806"/>
                <a:gd name="T14" fmla="*/ 2147483647 w 683"/>
                <a:gd name="T15" fmla="*/ 2147483647 h 1806"/>
                <a:gd name="T16" fmla="*/ 2147483647 w 683"/>
                <a:gd name="T17" fmla="*/ 2147483647 h 1806"/>
                <a:gd name="T18" fmla="*/ 2147483647 w 683"/>
                <a:gd name="T19" fmla="*/ 2147483647 h 18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83"/>
                <a:gd name="T31" fmla="*/ 0 h 1806"/>
                <a:gd name="T32" fmla="*/ 683 w 683"/>
                <a:gd name="T33" fmla="*/ 1806 h 18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83" h="1806">
                  <a:moveTo>
                    <a:pt x="683" y="0"/>
                  </a:moveTo>
                  <a:lnTo>
                    <a:pt x="0" y="0"/>
                  </a:lnTo>
                  <a:lnTo>
                    <a:pt x="2" y="1806"/>
                  </a:lnTo>
                  <a:lnTo>
                    <a:pt x="683" y="1806"/>
                  </a:lnTo>
                  <a:lnTo>
                    <a:pt x="683" y="0"/>
                  </a:lnTo>
                  <a:close/>
                  <a:moveTo>
                    <a:pt x="40" y="36"/>
                  </a:moveTo>
                  <a:lnTo>
                    <a:pt x="640" y="36"/>
                  </a:lnTo>
                  <a:lnTo>
                    <a:pt x="640" y="1768"/>
                  </a:lnTo>
                  <a:lnTo>
                    <a:pt x="45" y="1768"/>
                  </a:lnTo>
                  <a:lnTo>
                    <a:pt x="40" y="36"/>
                  </a:lnTo>
                  <a:close/>
                </a:path>
              </a:pathLst>
            </a:custGeom>
            <a:solidFill>
              <a:srgbClr val="666666"/>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45" name="Freeform 136"/>
            <p:cNvSpPr>
              <a:spLocks noEditPoints="1"/>
            </p:cNvSpPr>
            <p:nvPr/>
          </p:nvSpPr>
          <p:spPr bwMode="auto">
            <a:xfrm>
              <a:off x="7977188" y="4090988"/>
              <a:ext cx="238125" cy="687388"/>
            </a:xfrm>
            <a:custGeom>
              <a:avLst/>
              <a:gdLst>
                <a:gd name="T0" fmla="*/ 0 w 600"/>
                <a:gd name="T1" fmla="*/ 0 h 1732"/>
                <a:gd name="T2" fmla="*/ 2147483647 w 600"/>
                <a:gd name="T3" fmla="*/ 2147483647 h 1732"/>
                <a:gd name="T4" fmla="*/ 2147483647 w 600"/>
                <a:gd name="T5" fmla="*/ 2147483647 h 1732"/>
                <a:gd name="T6" fmla="*/ 2147483647 w 600"/>
                <a:gd name="T7" fmla="*/ 2147483647 h 1732"/>
                <a:gd name="T8" fmla="*/ 2147483647 w 600"/>
                <a:gd name="T9" fmla="*/ 2147483647 h 1732"/>
                <a:gd name="T10" fmla="*/ 2147483647 w 600"/>
                <a:gd name="T11" fmla="*/ 2147483647 h 1732"/>
                <a:gd name="T12" fmla="*/ 2147483647 w 600"/>
                <a:gd name="T13" fmla="*/ 2147483647 h 1732"/>
                <a:gd name="T14" fmla="*/ 2147483647 w 600"/>
                <a:gd name="T15" fmla="*/ 2147483647 h 1732"/>
                <a:gd name="T16" fmla="*/ 2147483647 w 600"/>
                <a:gd name="T17" fmla="*/ 2147483647 h 1732"/>
                <a:gd name="T18" fmla="*/ 2147483647 w 600"/>
                <a:gd name="T19" fmla="*/ 2147483647 h 1732"/>
                <a:gd name="T20" fmla="*/ 2147483647 w 600"/>
                <a:gd name="T21" fmla="*/ 2147483647 h 1732"/>
                <a:gd name="T22" fmla="*/ 2147483647 w 600"/>
                <a:gd name="T23" fmla="*/ 2147483647 h 1732"/>
                <a:gd name="T24" fmla="*/ 2147483647 w 600"/>
                <a:gd name="T25" fmla="*/ 2147483647 h 1732"/>
                <a:gd name="T26" fmla="*/ 2147483647 w 600"/>
                <a:gd name="T27" fmla="*/ 2147483647 h 1732"/>
                <a:gd name="T28" fmla="*/ 2147483647 w 600"/>
                <a:gd name="T29" fmla="*/ 2147483647 h 1732"/>
                <a:gd name="T30" fmla="*/ 2147483647 w 600"/>
                <a:gd name="T31" fmla="*/ 2147483647 h 1732"/>
                <a:gd name="T32" fmla="*/ 2147483647 w 600"/>
                <a:gd name="T33" fmla="*/ 2147483647 h 1732"/>
                <a:gd name="T34" fmla="*/ 2147483647 w 600"/>
                <a:gd name="T35" fmla="*/ 2147483647 h 1732"/>
                <a:gd name="T36" fmla="*/ 2147483647 w 600"/>
                <a:gd name="T37" fmla="*/ 2147483647 h 1732"/>
                <a:gd name="T38" fmla="*/ 2147483647 w 600"/>
                <a:gd name="T39" fmla="*/ 2147483647 h 1732"/>
                <a:gd name="T40" fmla="*/ 2147483647 w 600"/>
                <a:gd name="T41" fmla="*/ 2147483647 h 1732"/>
                <a:gd name="T42" fmla="*/ 2147483647 w 600"/>
                <a:gd name="T43" fmla="*/ 2147483647 h 1732"/>
                <a:gd name="T44" fmla="*/ 2147483647 w 600"/>
                <a:gd name="T45" fmla="*/ 2147483647 h 1732"/>
                <a:gd name="T46" fmla="*/ 2147483647 w 600"/>
                <a:gd name="T47" fmla="*/ 2147483647 h 1732"/>
                <a:gd name="T48" fmla="*/ 2147483647 w 600"/>
                <a:gd name="T49" fmla="*/ 2147483647 h 1732"/>
                <a:gd name="T50" fmla="*/ 2147483647 w 600"/>
                <a:gd name="T51" fmla="*/ 2147483647 h 1732"/>
                <a:gd name="T52" fmla="*/ 2147483647 w 600"/>
                <a:gd name="T53" fmla="*/ 2147483647 h 1732"/>
                <a:gd name="T54" fmla="*/ 2147483647 w 600"/>
                <a:gd name="T55" fmla="*/ 2147483647 h 1732"/>
                <a:gd name="T56" fmla="*/ 2147483647 w 600"/>
                <a:gd name="T57" fmla="*/ 2147483647 h 1732"/>
                <a:gd name="T58" fmla="*/ 2147483647 w 600"/>
                <a:gd name="T59" fmla="*/ 2147483647 h 1732"/>
                <a:gd name="T60" fmla="*/ 2147483647 w 600"/>
                <a:gd name="T61" fmla="*/ 2147483647 h 1732"/>
                <a:gd name="T62" fmla="*/ 2147483647 w 600"/>
                <a:gd name="T63" fmla="*/ 2147483647 h 1732"/>
                <a:gd name="T64" fmla="*/ 2147483647 w 600"/>
                <a:gd name="T65" fmla="*/ 2147483647 h 1732"/>
                <a:gd name="T66" fmla="*/ 2147483647 w 600"/>
                <a:gd name="T67" fmla="*/ 2147483647 h 1732"/>
                <a:gd name="T68" fmla="*/ 2147483647 w 600"/>
                <a:gd name="T69" fmla="*/ 2147483647 h 1732"/>
                <a:gd name="T70" fmla="*/ 2147483647 w 600"/>
                <a:gd name="T71" fmla="*/ 2147483647 h 1732"/>
                <a:gd name="T72" fmla="*/ 2147483647 w 600"/>
                <a:gd name="T73" fmla="*/ 2147483647 h 1732"/>
                <a:gd name="T74" fmla="*/ 2147483647 w 600"/>
                <a:gd name="T75" fmla="*/ 2147483647 h 1732"/>
                <a:gd name="T76" fmla="*/ 2147483647 w 600"/>
                <a:gd name="T77" fmla="*/ 2147483647 h 1732"/>
                <a:gd name="T78" fmla="*/ 2147483647 w 600"/>
                <a:gd name="T79" fmla="*/ 2147483647 h 173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00"/>
                <a:gd name="T121" fmla="*/ 0 h 1732"/>
                <a:gd name="T122" fmla="*/ 600 w 600"/>
                <a:gd name="T123" fmla="*/ 1732 h 173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00" h="1732">
                  <a:moveTo>
                    <a:pt x="600" y="0"/>
                  </a:moveTo>
                  <a:lnTo>
                    <a:pt x="0" y="0"/>
                  </a:lnTo>
                  <a:lnTo>
                    <a:pt x="5" y="1732"/>
                  </a:lnTo>
                  <a:lnTo>
                    <a:pt x="600" y="1732"/>
                  </a:lnTo>
                  <a:lnTo>
                    <a:pt x="600" y="0"/>
                  </a:lnTo>
                  <a:close/>
                  <a:moveTo>
                    <a:pt x="108" y="361"/>
                  </a:moveTo>
                  <a:lnTo>
                    <a:pt x="108" y="314"/>
                  </a:lnTo>
                  <a:lnTo>
                    <a:pt x="491" y="317"/>
                  </a:lnTo>
                  <a:lnTo>
                    <a:pt x="491" y="361"/>
                  </a:lnTo>
                  <a:lnTo>
                    <a:pt x="108" y="361"/>
                  </a:lnTo>
                  <a:close/>
                  <a:moveTo>
                    <a:pt x="94" y="377"/>
                  </a:moveTo>
                  <a:lnTo>
                    <a:pt x="94" y="369"/>
                  </a:lnTo>
                  <a:lnTo>
                    <a:pt x="511" y="369"/>
                  </a:lnTo>
                  <a:lnTo>
                    <a:pt x="511" y="377"/>
                  </a:lnTo>
                  <a:lnTo>
                    <a:pt x="94" y="377"/>
                  </a:lnTo>
                  <a:close/>
                  <a:moveTo>
                    <a:pt x="473" y="104"/>
                  </a:moveTo>
                  <a:lnTo>
                    <a:pt x="473" y="119"/>
                  </a:lnTo>
                  <a:lnTo>
                    <a:pt x="224" y="119"/>
                  </a:lnTo>
                  <a:lnTo>
                    <a:pt x="224" y="104"/>
                  </a:lnTo>
                  <a:lnTo>
                    <a:pt x="473" y="104"/>
                  </a:lnTo>
                  <a:close/>
                  <a:moveTo>
                    <a:pt x="544" y="1687"/>
                  </a:moveTo>
                  <a:lnTo>
                    <a:pt x="534" y="1686"/>
                  </a:lnTo>
                  <a:lnTo>
                    <a:pt x="527" y="1685"/>
                  </a:lnTo>
                  <a:lnTo>
                    <a:pt x="519" y="1681"/>
                  </a:lnTo>
                  <a:lnTo>
                    <a:pt x="514" y="1678"/>
                  </a:lnTo>
                  <a:lnTo>
                    <a:pt x="509" y="1673"/>
                  </a:lnTo>
                  <a:lnTo>
                    <a:pt x="507" y="1668"/>
                  </a:lnTo>
                  <a:lnTo>
                    <a:pt x="506" y="1661"/>
                  </a:lnTo>
                  <a:lnTo>
                    <a:pt x="507" y="1655"/>
                  </a:lnTo>
                  <a:lnTo>
                    <a:pt x="506" y="1645"/>
                  </a:lnTo>
                  <a:lnTo>
                    <a:pt x="507" y="1637"/>
                  </a:lnTo>
                  <a:lnTo>
                    <a:pt x="509" y="1631"/>
                  </a:lnTo>
                  <a:lnTo>
                    <a:pt x="514" y="1628"/>
                  </a:lnTo>
                  <a:lnTo>
                    <a:pt x="519" y="1623"/>
                  </a:lnTo>
                  <a:lnTo>
                    <a:pt x="527" y="1620"/>
                  </a:lnTo>
                  <a:lnTo>
                    <a:pt x="534" y="1619"/>
                  </a:lnTo>
                  <a:lnTo>
                    <a:pt x="544" y="1620"/>
                  </a:lnTo>
                  <a:lnTo>
                    <a:pt x="550" y="1619"/>
                  </a:lnTo>
                  <a:lnTo>
                    <a:pt x="556" y="1620"/>
                  </a:lnTo>
                  <a:lnTo>
                    <a:pt x="561" y="1623"/>
                  </a:lnTo>
                  <a:lnTo>
                    <a:pt x="566" y="1628"/>
                  </a:lnTo>
                  <a:lnTo>
                    <a:pt x="569" y="1631"/>
                  </a:lnTo>
                  <a:lnTo>
                    <a:pt x="571" y="1637"/>
                  </a:lnTo>
                  <a:lnTo>
                    <a:pt x="573" y="1645"/>
                  </a:lnTo>
                  <a:lnTo>
                    <a:pt x="574" y="1655"/>
                  </a:lnTo>
                  <a:lnTo>
                    <a:pt x="573" y="1657"/>
                  </a:lnTo>
                  <a:lnTo>
                    <a:pt x="573" y="1661"/>
                  </a:lnTo>
                  <a:lnTo>
                    <a:pt x="571" y="1668"/>
                  </a:lnTo>
                  <a:lnTo>
                    <a:pt x="569" y="1673"/>
                  </a:lnTo>
                  <a:lnTo>
                    <a:pt x="566" y="1678"/>
                  </a:lnTo>
                  <a:lnTo>
                    <a:pt x="561" y="1681"/>
                  </a:lnTo>
                  <a:lnTo>
                    <a:pt x="556" y="1685"/>
                  </a:lnTo>
                  <a:lnTo>
                    <a:pt x="553" y="1685"/>
                  </a:lnTo>
                  <a:lnTo>
                    <a:pt x="550" y="1686"/>
                  </a:lnTo>
                  <a:lnTo>
                    <a:pt x="547" y="1686"/>
                  </a:lnTo>
                  <a:lnTo>
                    <a:pt x="544" y="1687"/>
                  </a:lnTo>
                  <a:close/>
                  <a:moveTo>
                    <a:pt x="323" y="1666"/>
                  </a:moveTo>
                  <a:lnTo>
                    <a:pt x="323" y="1681"/>
                  </a:lnTo>
                  <a:lnTo>
                    <a:pt x="47" y="1687"/>
                  </a:lnTo>
                  <a:lnTo>
                    <a:pt x="47" y="1666"/>
                  </a:lnTo>
                  <a:lnTo>
                    <a:pt x="323" y="1666"/>
                  </a:lnTo>
                  <a:close/>
                  <a:moveTo>
                    <a:pt x="323" y="1442"/>
                  </a:moveTo>
                  <a:lnTo>
                    <a:pt x="323" y="1458"/>
                  </a:lnTo>
                  <a:lnTo>
                    <a:pt x="47" y="1458"/>
                  </a:lnTo>
                  <a:lnTo>
                    <a:pt x="47" y="1442"/>
                  </a:lnTo>
                  <a:lnTo>
                    <a:pt x="323" y="1442"/>
                  </a:lnTo>
                  <a:close/>
                  <a:moveTo>
                    <a:pt x="323" y="1608"/>
                  </a:moveTo>
                  <a:lnTo>
                    <a:pt x="323" y="1629"/>
                  </a:lnTo>
                  <a:lnTo>
                    <a:pt x="47" y="1629"/>
                  </a:lnTo>
                  <a:lnTo>
                    <a:pt x="47" y="1608"/>
                  </a:lnTo>
                  <a:lnTo>
                    <a:pt x="323" y="1608"/>
                  </a:lnTo>
                  <a:close/>
                  <a:moveTo>
                    <a:pt x="323" y="1494"/>
                  </a:moveTo>
                  <a:lnTo>
                    <a:pt x="323" y="1514"/>
                  </a:lnTo>
                  <a:lnTo>
                    <a:pt x="47" y="1514"/>
                  </a:lnTo>
                  <a:lnTo>
                    <a:pt x="47" y="1494"/>
                  </a:lnTo>
                  <a:lnTo>
                    <a:pt x="323" y="1494"/>
                  </a:lnTo>
                  <a:close/>
                  <a:moveTo>
                    <a:pt x="323" y="1549"/>
                  </a:moveTo>
                  <a:lnTo>
                    <a:pt x="323" y="1573"/>
                  </a:lnTo>
                  <a:lnTo>
                    <a:pt x="47" y="1573"/>
                  </a:lnTo>
                  <a:lnTo>
                    <a:pt x="47" y="1549"/>
                  </a:lnTo>
                  <a:lnTo>
                    <a:pt x="323" y="1549"/>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46" name="Freeform 137"/>
            <p:cNvSpPr>
              <a:spLocks/>
            </p:cNvSpPr>
            <p:nvPr/>
          </p:nvSpPr>
          <p:spPr bwMode="auto">
            <a:xfrm>
              <a:off x="8177213" y="4732338"/>
              <a:ext cx="26988" cy="28575"/>
            </a:xfrm>
            <a:custGeom>
              <a:avLst/>
              <a:gdLst>
                <a:gd name="T0" fmla="*/ 62533574 w 68"/>
                <a:gd name="T1" fmla="*/ 2147483647 h 68"/>
                <a:gd name="T2" fmla="*/ 0 w 68"/>
                <a:gd name="T3" fmla="*/ 2147483647 h 68"/>
                <a:gd name="T4" fmla="*/ 62533574 w 68"/>
                <a:gd name="T5" fmla="*/ 2147483647 h 68"/>
                <a:gd name="T6" fmla="*/ 187601094 w 68"/>
                <a:gd name="T7" fmla="*/ 2147483647 h 68"/>
                <a:gd name="T8" fmla="*/ 500111824 w 68"/>
                <a:gd name="T9" fmla="*/ 2147483647 h 68"/>
                <a:gd name="T10" fmla="*/ 812622802 w 68"/>
                <a:gd name="T11" fmla="*/ 2147483647 h 68"/>
                <a:gd name="T12" fmla="*/ 1312892188 w 68"/>
                <a:gd name="T13" fmla="*/ 2147483647 h 68"/>
                <a:gd name="T14" fmla="*/ 1750470264 w 68"/>
                <a:gd name="T15" fmla="*/ 2147483647 h 68"/>
                <a:gd name="T16" fmla="*/ 2147483647 w 68"/>
                <a:gd name="T17" fmla="*/ 2147483647 h 68"/>
                <a:gd name="T18" fmla="*/ 2147483647 w 68"/>
                <a:gd name="T19" fmla="*/ 2147483647 h 68"/>
                <a:gd name="T20" fmla="*/ 2147483647 w 68"/>
                <a:gd name="T21" fmla="*/ 2147483647 h 68"/>
                <a:gd name="T22" fmla="*/ 2147483647 w 68"/>
                <a:gd name="T23" fmla="*/ 2147483647 h 68"/>
                <a:gd name="T24" fmla="*/ 2147483647 w 68"/>
                <a:gd name="T25" fmla="*/ 2147483647 h 68"/>
                <a:gd name="T26" fmla="*/ 2147483647 w 68"/>
                <a:gd name="T27" fmla="*/ 2147483647 h 68"/>
                <a:gd name="T28" fmla="*/ 2147483647 w 68"/>
                <a:gd name="T29" fmla="*/ 2147483647 h 68"/>
                <a:gd name="T30" fmla="*/ 2147483647 w 68"/>
                <a:gd name="T31" fmla="*/ 2147483647 h 68"/>
                <a:gd name="T32" fmla="*/ 2147483647 w 68"/>
                <a:gd name="T33" fmla="*/ 2147483647 h 68"/>
                <a:gd name="T34" fmla="*/ 2147483647 w 68"/>
                <a:gd name="T35" fmla="*/ 2147483647 h 68"/>
                <a:gd name="T36" fmla="*/ 2147483647 w 68"/>
                <a:gd name="T37" fmla="*/ 2147483647 h 68"/>
                <a:gd name="T38" fmla="*/ 2147483647 w 68"/>
                <a:gd name="T39" fmla="*/ 2147483647 h 68"/>
                <a:gd name="T40" fmla="*/ 2147483647 w 68"/>
                <a:gd name="T41" fmla="*/ 1929370528 h 68"/>
                <a:gd name="T42" fmla="*/ 2147483647 w 68"/>
                <a:gd name="T43" fmla="*/ 1335691131 h 68"/>
                <a:gd name="T44" fmla="*/ 2147483647 w 68"/>
                <a:gd name="T45" fmla="*/ 890519725 h 68"/>
                <a:gd name="T46" fmla="*/ 2147483647 w 68"/>
                <a:gd name="T47" fmla="*/ 667845566 h 68"/>
                <a:gd name="T48" fmla="*/ 2147483647 w 68"/>
                <a:gd name="T49" fmla="*/ 296840013 h 68"/>
                <a:gd name="T50" fmla="*/ 2147483647 w 68"/>
                <a:gd name="T51" fmla="*/ 74165985 h 68"/>
                <a:gd name="T52" fmla="*/ 2147483647 w 68"/>
                <a:gd name="T53" fmla="*/ 0 h 68"/>
                <a:gd name="T54" fmla="*/ 2147483647 w 68"/>
                <a:gd name="T55" fmla="*/ 74165985 h 68"/>
                <a:gd name="T56" fmla="*/ 1750470264 w 68"/>
                <a:gd name="T57" fmla="*/ 0 h 68"/>
                <a:gd name="T58" fmla="*/ 1312892188 w 68"/>
                <a:gd name="T59" fmla="*/ 74165985 h 68"/>
                <a:gd name="T60" fmla="*/ 812622802 w 68"/>
                <a:gd name="T61" fmla="*/ 296840013 h 68"/>
                <a:gd name="T62" fmla="*/ 500111824 w 68"/>
                <a:gd name="T63" fmla="*/ 667845566 h 68"/>
                <a:gd name="T64" fmla="*/ 187601094 w 68"/>
                <a:gd name="T65" fmla="*/ 890519725 h 68"/>
                <a:gd name="T66" fmla="*/ 62533574 w 68"/>
                <a:gd name="T67" fmla="*/ 1335691131 h 68"/>
                <a:gd name="T68" fmla="*/ 0 w 68"/>
                <a:gd name="T69" fmla="*/ 1929370528 h 68"/>
                <a:gd name="T70" fmla="*/ 62533574 w 68"/>
                <a:gd name="T71" fmla="*/ 2147483647 h 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8"/>
                <a:gd name="T109" fmla="*/ 0 h 68"/>
                <a:gd name="T110" fmla="*/ 68 w 68"/>
                <a:gd name="T111" fmla="*/ 68 h 6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8" h="68">
                  <a:moveTo>
                    <a:pt x="1" y="36"/>
                  </a:moveTo>
                  <a:lnTo>
                    <a:pt x="0" y="42"/>
                  </a:lnTo>
                  <a:lnTo>
                    <a:pt x="1" y="49"/>
                  </a:lnTo>
                  <a:lnTo>
                    <a:pt x="3" y="54"/>
                  </a:lnTo>
                  <a:lnTo>
                    <a:pt x="8" y="59"/>
                  </a:lnTo>
                  <a:lnTo>
                    <a:pt x="13" y="62"/>
                  </a:lnTo>
                  <a:lnTo>
                    <a:pt x="21" y="66"/>
                  </a:lnTo>
                  <a:lnTo>
                    <a:pt x="28" y="67"/>
                  </a:lnTo>
                  <a:lnTo>
                    <a:pt x="38" y="68"/>
                  </a:lnTo>
                  <a:lnTo>
                    <a:pt x="41" y="67"/>
                  </a:lnTo>
                  <a:lnTo>
                    <a:pt x="44" y="67"/>
                  </a:lnTo>
                  <a:lnTo>
                    <a:pt x="47" y="66"/>
                  </a:lnTo>
                  <a:lnTo>
                    <a:pt x="50" y="66"/>
                  </a:lnTo>
                  <a:lnTo>
                    <a:pt x="55" y="62"/>
                  </a:lnTo>
                  <a:lnTo>
                    <a:pt x="60" y="59"/>
                  </a:lnTo>
                  <a:lnTo>
                    <a:pt x="63" y="54"/>
                  </a:lnTo>
                  <a:lnTo>
                    <a:pt x="65" y="49"/>
                  </a:lnTo>
                  <a:lnTo>
                    <a:pt x="67" y="42"/>
                  </a:lnTo>
                  <a:lnTo>
                    <a:pt x="67" y="38"/>
                  </a:lnTo>
                  <a:lnTo>
                    <a:pt x="68" y="36"/>
                  </a:lnTo>
                  <a:lnTo>
                    <a:pt x="67" y="26"/>
                  </a:lnTo>
                  <a:lnTo>
                    <a:pt x="65" y="18"/>
                  </a:lnTo>
                  <a:lnTo>
                    <a:pt x="63" y="12"/>
                  </a:lnTo>
                  <a:lnTo>
                    <a:pt x="60" y="9"/>
                  </a:lnTo>
                  <a:lnTo>
                    <a:pt x="55" y="4"/>
                  </a:lnTo>
                  <a:lnTo>
                    <a:pt x="50" y="1"/>
                  </a:lnTo>
                  <a:lnTo>
                    <a:pt x="44" y="0"/>
                  </a:lnTo>
                  <a:lnTo>
                    <a:pt x="38" y="1"/>
                  </a:lnTo>
                  <a:lnTo>
                    <a:pt x="28" y="0"/>
                  </a:lnTo>
                  <a:lnTo>
                    <a:pt x="21" y="1"/>
                  </a:lnTo>
                  <a:lnTo>
                    <a:pt x="13" y="4"/>
                  </a:lnTo>
                  <a:lnTo>
                    <a:pt x="8" y="9"/>
                  </a:lnTo>
                  <a:lnTo>
                    <a:pt x="3" y="12"/>
                  </a:lnTo>
                  <a:lnTo>
                    <a:pt x="1" y="18"/>
                  </a:lnTo>
                  <a:lnTo>
                    <a:pt x="0" y="26"/>
                  </a:lnTo>
                  <a:lnTo>
                    <a:pt x="1" y="36"/>
                  </a:lnTo>
                  <a:close/>
                </a:path>
              </a:pathLst>
            </a:custGeom>
            <a:solidFill>
              <a:srgbClr val="CCCCC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47" name="Freeform 138"/>
            <p:cNvSpPr>
              <a:spLocks/>
            </p:cNvSpPr>
            <p:nvPr/>
          </p:nvSpPr>
          <p:spPr bwMode="auto">
            <a:xfrm>
              <a:off x="7996238" y="4751388"/>
              <a:ext cx="109538" cy="9525"/>
            </a:xfrm>
            <a:custGeom>
              <a:avLst/>
              <a:gdLst>
                <a:gd name="T0" fmla="*/ 2147483647 w 276"/>
                <a:gd name="T1" fmla="*/ 1399766731 h 21"/>
                <a:gd name="T2" fmla="*/ 2147483647 w 276"/>
                <a:gd name="T3" fmla="*/ 0 h 21"/>
                <a:gd name="T4" fmla="*/ 0 w 276"/>
                <a:gd name="T5" fmla="*/ 0 h 21"/>
                <a:gd name="T6" fmla="*/ 0 w 276"/>
                <a:gd name="T7" fmla="*/ 1959550324 h 21"/>
                <a:gd name="T8" fmla="*/ 2147483647 w 276"/>
                <a:gd name="T9" fmla="*/ 1399766731 h 21"/>
                <a:gd name="T10" fmla="*/ 0 60000 65536"/>
                <a:gd name="T11" fmla="*/ 0 60000 65536"/>
                <a:gd name="T12" fmla="*/ 0 60000 65536"/>
                <a:gd name="T13" fmla="*/ 0 60000 65536"/>
                <a:gd name="T14" fmla="*/ 0 60000 65536"/>
                <a:gd name="T15" fmla="*/ 0 w 276"/>
                <a:gd name="T16" fmla="*/ 0 h 21"/>
                <a:gd name="T17" fmla="*/ 276 w 276"/>
                <a:gd name="T18" fmla="*/ 21 h 21"/>
              </a:gdLst>
              <a:ahLst/>
              <a:cxnLst>
                <a:cxn ang="T10">
                  <a:pos x="T0" y="T1"/>
                </a:cxn>
                <a:cxn ang="T11">
                  <a:pos x="T2" y="T3"/>
                </a:cxn>
                <a:cxn ang="T12">
                  <a:pos x="T4" y="T5"/>
                </a:cxn>
                <a:cxn ang="T13">
                  <a:pos x="T6" y="T7"/>
                </a:cxn>
                <a:cxn ang="T14">
                  <a:pos x="T8" y="T9"/>
                </a:cxn>
              </a:cxnLst>
              <a:rect l="T15" t="T16" r="T17" b="T18"/>
              <a:pathLst>
                <a:path w="276" h="21">
                  <a:moveTo>
                    <a:pt x="276" y="15"/>
                  </a:moveTo>
                  <a:lnTo>
                    <a:pt x="276" y="0"/>
                  </a:lnTo>
                  <a:lnTo>
                    <a:pt x="0" y="0"/>
                  </a:lnTo>
                  <a:lnTo>
                    <a:pt x="0" y="21"/>
                  </a:lnTo>
                  <a:lnTo>
                    <a:pt x="276" y="15"/>
                  </a:lnTo>
                  <a:close/>
                </a:path>
              </a:pathLst>
            </a:custGeom>
            <a:solidFill>
              <a:srgbClr val="CCCCC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48" name="Rectangle 139"/>
            <p:cNvSpPr>
              <a:spLocks noChangeArrowheads="1"/>
            </p:cNvSpPr>
            <p:nvPr/>
          </p:nvSpPr>
          <p:spPr bwMode="auto">
            <a:xfrm>
              <a:off x="7996238" y="4662488"/>
              <a:ext cx="109538" cy="6350"/>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849" name="Rectangle 140"/>
            <p:cNvSpPr>
              <a:spLocks noChangeArrowheads="1"/>
            </p:cNvSpPr>
            <p:nvPr/>
          </p:nvSpPr>
          <p:spPr bwMode="auto">
            <a:xfrm>
              <a:off x="7996238" y="4729163"/>
              <a:ext cx="109538" cy="7938"/>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850" name="Rectangle 141"/>
            <p:cNvSpPr>
              <a:spLocks noChangeArrowheads="1"/>
            </p:cNvSpPr>
            <p:nvPr/>
          </p:nvSpPr>
          <p:spPr bwMode="auto">
            <a:xfrm>
              <a:off x="7996238" y="4683126"/>
              <a:ext cx="109538" cy="7938"/>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851" name="Rectangle 142"/>
            <p:cNvSpPr>
              <a:spLocks noChangeArrowheads="1"/>
            </p:cNvSpPr>
            <p:nvPr/>
          </p:nvSpPr>
          <p:spPr bwMode="auto">
            <a:xfrm>
              <a:off x="7996238" y="4705351"/>
              <a:ext cx="109538" cy="9525"/>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852" name="Rectangle 143"/>
            <p:cNvSpPr>
              <a:spLocks noChangeArrowheads="1"/>
            </p:cNvSpPr>
            <p:nvPr/>
          </p:nvSpPr>
          <p:spPr bwMode="auto">
            <a:xfrm>
              <a:off x="8045450" y="4122738"/>
              <a:ext cx="136525" cy="47625"/>
            </a:xfrm>
            <a:prstGeom prst="rect">
              <a:avLst/>
            </a:prstGeom>
            <a:solidFill>
              <a:srgbClr val="FFFFFF"/>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853" name="Rectangle 144"/>
            <p:cNvSpPr>
              <a:spLocks noChangeArrowheads="1"/>
            </p:cNvSpPr>
            <p:nvPr/>
          </p:nvSpPr>
          <p:spPr bwMode="auto">
            <a:xfrm>
              <a:off x="8051800" y="4129088"/>
              <a:ext cx="123825" cy="34925"/>
            </a:xfrm>
            <a:prstGeom prst="rect">
              <a:avLst/>
            </a:prstGeom>
            <a:noFill/>
            <a:ln w="14288">
              <a:solidFill>
                <a:srgbClr val="666666"/>
              </a:solidFill>
              <a:miter lim="800000"/>
              <a:headEnd/>
              <a:tailEnd/>
            </a:ln>
          </p:spPr>
          <p:txBody>
            <a:bodyPr/>
            <a:lstStyle/>
            <a:p>
              <a:endParaRPr lang="zh-TW" altLang="en-US" sz="1200">
                <a:latin typeface="微軟正黑體" pitchFamily="34" charset="-120"/>
                <a:ea typeface="微軟正黑體" pitchFamily="34" charset="-120"/>
              </a:endParaRPr>
            </a:p>
          </p:txBody>
        </p:sp>
        <p:sp>
          <p:nvSpPr>
            <p:cNvPr id="74854" name="Rectangle 145"/>
            <p:cNvSpPr>
              <a:spLocks noChangeArrowheads="1"/>
            </p:cNvSpPr>
            <p:nvPr/>
          </p:nvSpPr>
          <p:spPr bwMode="auto">
            <a:xfrm>
              <a:off x="8012113" y="4224338"/>
              <a:ext cx="169863" cy="47625"/>
            </a:xfrm>
            <a:prstGeom prst="rect">
              <a:avLst/>
            </a:prstGeom>
            <a:solidFill>
              <a:srgbClr val="FFFFFF"/>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4855" name="Rectangle 146"/>
            <p:cNvSpPr>
              <a:spLocks noChangeArrowheads="1"/>
            </p:cNvSpPr>
            <p:nvPr/>
          </p:nvSpPr>
          <p:spPr bwMode="auto">
            <a:xfrm>
              <a:off x="8018463" y="4230688"/>
              <a:ext cx="157163" cy="34925"/>
            </a:xfrm>
            <a:prstGeom prst="rect">
              <a:avLst/>
            </a:prstGeom>
            <a:noFill/>
            <a:ln w="14288">
              <a:solidFill>
                <a:srgbClr val="666666"/>
              </a:solidFill>
              <a:miter lim="800000"/>
              <a:headEnd/>
              <a:tailEnd/>
            </a:ln>
          </p:spPr>
          <p:txBody>
            <a:bodyPr/>
            <a:lstStyle/>
            <a:p>
              <a:endParaRPr lang="zh-TW" altLang="en-US" sz="1200">
                <a:latin typeface="微軟正黑體" pitchFamily="34" charset="-120"/>
                <a:ea typeface="微軟正黑體" pitchFamily="34" charset="-120"/>
              </a:endParaRPr>
            </a:p>
          </p:txBody>
        </p:sp>
        <p:sp>
          <p:nvSpPr>
            <p:cNvPr id="74856" name="Rectangle 147"/>
            <p:cNvSpPr>
              <a:spLocks noChangeArrowheads="1"/>
            </p:cNvSpPr>
            <p:nvPr/>
          </p:nvSpPr>
          <p:spPr bwMode="auto">
            <a:xfrm>
              <a:off x="7223125" y="3848101"/>
              <a:ext cx="769441" cy="184666"/>
            </a:xfrm>
            <a:prstGeom prst="rect">
              <a:avLst/>
            </a:prstGeom>
            <a:noFill/>
            <a:ln w="9525">
              <a:noFill/>
              <a:miter lim="800000"/>
              <a:headEnd/>
              <a:tailEnd/>
            </a:ln>
          </p:spPr>
          <p:txBody>
            <a:bodyPr wrap="none" lIns="0" tIns="0" rIns="0" bIns="0">
              <a:spAutoFit/>
            </a:bodyPr>
            <a:lstStyle/>
            <a:p>
              <a:r>
                <a:rPr lang="zh-TW" altLang="en-US" sz="1200">
                  <a:latin typeface="微軟正黑體" pitchFamily="34" charset="-120"/>
                  <a:ea typeface="微軟正黑體" pitchFamily="34" charset="-120"/>
                </a:rPr>
                <a:t>外部使用者</a:t>
              </a:r>
              <a:endParaRPr lang="en-US" altLang="zh-TW" sz="1200">
                <a:latin typeface="微軟正黑體" pitchFamily="34" charset="-120"/>
                <a:ea typeface="微軟正黑體" pitchFamily="34" charset="-120"/>
              </a:endParaRPr>
            </a:p>
          </p:txBody>
        </p:sp>
      </p:grpSp>
      <p:grpSp>
        <p:nvGrpSpPr>
          <p:cNvPr id="12" name="群組 199"/>
          <p:cNvGrpSpPr>
            <a:grpSpLocks/>
          </p:cNvGrpSpPr>
          <p:nvPr/>
        </p:nvGrpSpPr>
        <p:grpSpPr bwMode="auto">
          <a:xfrm>
            <a:off x="8316913" y="2116138"/>
            <a:ext cx="393700" cy="393700"/>
            <a:chOff x="8316913" y="2116138"/>
            <a:chExt cx="393700" cy="393700"/>
          </a:xfrm>
        </p:grpSpPr>
        <p:sp>
          <p:nvSpPr>
            <p:cNvPr id="74831" name="Freeform 103"/>
            <p:cNvSpPr>
              <a:spLocks/>
            </p:cNvSpPr>
            <p:nvPr/>
          </p:nvSpPr>
          <p:spPr bwMode="auto">
            <a:xfrm>
              <a:off x="8316913" y="2116138"/>
              <a:ext cx="393700" cy="393700"/>
            </a:xfrm>
            <a:custGeom>
              <a:avLst/>
              <a:gdLst>
                <a:gd name="T0" fmla="*/ 2147483647 w 994"/>
                <a:gd name="T1" fmla="*/ 2147483647 h 992"/>
                <a:gd name="T2" fmla="*/ 2147483647 w 994"/>
                <a:gd name="T3" fmla="*/ 2147483647 h 992"/>
                <a:gd name="T4" fmla="*/ 2147483647 w 994"/>
                <a:gd name="T5" fmla="*/ 2147483647 h 992"/>
                <a:gd name="T6" fmla="*/ 2147483647 w 994"/>
                <a:gd name="T7" fmla="*/ 1625343616 h 992"/>
                <a:gd name="T8" fmla="*/ 2147483647 w 994"/>
                <a:gd name="T9" fmla="*/ 750219176 h 992"/>
                <a:gd name="T10" fmla="*/ 2147483647 w 994"/>
                <a:gd name="T11" fmla="*/ 187594085 h 992"/>
                <a:gd name="T12" fmla="*/ 2147483647 w 994"/>
                <a:gd name="T13" fmla="*/ 0 h 992"/>
                <a:gd name="T14" fmla="*/ 2147483647 w 994"/>
                <a:gd name="T15" fmla="*/ 375031007 h 992"/>
                <a:gd name="T16" fmla="*/ 2147483647 w 994"/>
                <a:gd name="T17" fmla="*/ 1687874828 h 992"/>
                <a:gd name="T18" fmla="*/ 2147483647 w 994"/>
                <a:gd name="T19" fmla="*/ 2147483647 h 992"/>
                <a:gd name="T20" fmla="*/ 2147483647 w 994"/>
                <a:gd name="T21" fmla="*/ 2147483647 h 992"/>
                <a:gd name="T22" fmla="*/ 2147483647 w 994"/>
                <a:gd name="T23" fmla="*/ 2147483647 h 992"/>
                <a:gd name="T24" fmla="*/ 2147483647 w 994"/>
                <a:gd name="T25" fmla="*/ 2147483647 h 992"/>
                <a:gd name="T26" fmla="*/ 1180495693 w 994"/>
                <a:gd name="T27" fmla="*/ 2147483647 h 992"/>
                <a:gd name="T28" fmla="*/ 124246432 w 994"/>
                <a:gd name="T29" fmla="*/ 2147483647 h 992"/>
                <a:gd name="T30" fmla="*/ 124246432 w 994"/>
                <a:gd name="T31" fmla="*/ 2147483647 h 992"/>
                <a:gd name="T32" fmla="*/ 559265169 w 994"/>
                <a:gd name="T33" fmla="*/ 2147483647 h 992"/>
                <a:gd name="T34" fmla="*/ 1180495693 w 994"/>
                <a:gd name="T35" fmla="*/ 2147483647 h 992"/>
                <a:gd name="T36" fmla="*/ 2147483647 w 994"/>
                <a:gd name="T37" fmla="*/ 2147483647 h 992"/>
                <a:gd name="T38" fmla="*/ 2147483647 w 994"/>
                <a:gd name="T39" fmla="*/ 2147483647 h 992"/>
                <a:gd name="T40" fmla="*/ 2147483647 w 994"/>
                <a:gd name="T41" fmla="*/ 2147483647 h 992"/>
                <a:gd name="T42" fmla="*/ 2147483647 w 994"/>
                <a:gd name="T43" fmla="*/ 2147483647 h 992"/>
                <a:gd name="T44" fmla="*/ 2147483647 w 994"/>
                <a:gd name="T45" fmla="*/ 2147483647 h 992"/>
                <a:gd name="T46" fmla="*/ 2147483647 w 994"/>
                <a:gd name="T47" fmla="*/ 2147483647 h 992"/>
                <a:gd name="T48" fmla="*/ 2147483647 w 994"/>
                <a:gd name="T49" fmla="*/ 2147483647 h 992"/>
                <a:gd name="T50" fmla="*/ 2147483647 w 994"/>
                <a:gd name="T51" fmla="*/ 2147483647 h 992"/>
                <a:gd name="T52" fmla="*/ 2147483647 w 994"/>
                <a:gd name="T53" fmla="*/ 2147483647 h 992"/>
                <a:gd name="T54" fmla="*/ 2147483647 w 994"/>
                <a:gd name="T55" fmla="*/ 2147483647 h 992"/>
                <a:gd name="T56" fmla="*/ 2147483647 w 994"/>
                <a:gd name="T57" fmla="*/ 2147483647 h 992"/>
                <a:gd name="T58" fmla="*/ 2147483647 w 994"/>
                <a:gd name="T59" fmla="*/ 2147483647 h 992"/>
                <a:gd name="T60" fmla="*/ 2147483647 w 994"/>
                <a:gd name="T61" fmla="*/ 2147483647 h 992"/>
                <a:gd name="T62" fmla="*/ 2147483647 w 994"/>
                <a:gd name="T63" fmla="*/ 2147483647 h 992"/>
                <a:gd name="T64" fmla="*/ 2147483647 w 994"/>
                <a:gd name="T65" fmla="*/ 2147483647 h 992"/>
                <a:gd name="T66" fmla="*/ 2147483647 w 994"/>
                <a:gd name="T67" fmla="*/ 2147483647 h 992"/>
                <a:gd name="T68" fmla="*/ 2147483647 w 994"/>
                <a:gd name="T69" fmla="*/ 2147483647 h 992"/>
                <a:gd name="T70" fmla="*/ 2147483647 w 994"/>
                <a:gd name="T71" fmla="*/ 2147483647 h 992"/>
                <a:gd name="T72" fmla="*/ 2147483647 w 994"/>
                <a:gd name="T73" fmla="*/ 2147483647 h 992"/>
                <a:gd name="T74" fmla="*/ 2147483647 w 994"/>
                <a:gd name="T75" fmla="*/ 2147483647 h 992"/>
                <a:gd name="T76" fmla="*/ 2147483647 w 994"/>
                <a:gd name="T77" fmla="*/ 2147483647 h 992"/>
                <a:gd name="T78" fmla="*/ 2147483647 w 994"/>
                <a:gd name="T79" fmla="*/ 2147483647 h 992"/>
                <a:gd name="T80" fmla="*/ 2147483647 w 994"/>
                <a:gd name="T81" fmla="*/ 2147483647 h 992"/>
                <a:gd name="T82" fmla="*/ 2147483647 w 994"/>
                <a:gd name="T83" fmla="*/ 2147483647 h 992"/>
                <a:gd name="T84" fmla="*/ 2147483647 w 994"/>
                <a:gd name="T85" fmla="*/ 2147483647 h 992"/>
                <a:gd name="T86" fmla="*/ 2147483647 w 994"/>
                <a:gd name="T87" fmla="*/ 2147483647 h 992"/>
                <a:gd name="T88" fmla="*/ 2147483647 w 994"/>
                <a:gd name="T89" fmla="*/ 2147483647 h 992"/>
                <a:gd name="T90" fmla="*/ 2147483647 w 994"/>
                <a:gd name="T91" fmla="*/ 2147483647 h 992"/>
                <a:gd name="T92" fmla="*/ 2147483647 w 994"/>
                <a:gd name="T93" fmla="*/ 2147483647 h 99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994"/>
                <a:gd name="T142" fmla="*/ 0 h 992"/>
                <a:gd name="T143" fmla="*/ 994 w 994"/>
                <a:gd name="T144" fmla="*/ 992 h 99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994" h="992">
                  <a:moveTo>
                    <a:pt x="847" y="145"/>
                  </a:moveTo>
                  <a:lnTo>
                    <a:pt x="827" y="126"/>
                  </a:lnTo>
                  <a:lnTo>
                    <a:pt x="809" y="110"/>
                  </a:lnTo>
                  <a:lnTo>
                    <a:pt x="769" y="80"/>
                  </a:lnTo>
                  <a:lnTo>
                    <a:pt x="748" y="67"/>
                  </a:lnTo>
                  <a:lnTo>
                    <a:pt x="728" y="55"/>
                  </a:lnTo>
                  <a:lnTo>
                    <a:pt x="686" y="36"/>
                  </a:lnTo>
                  <a:lnTo>
                    <a:pt x="662" y="26"/>
                  </a:lnTo>
                  <a:lnTo>
                    <a:pt x="640" y="18"/>
                  </a:lnTo>
                  <a:lnTo>
                    <a:pt x="617" y="12"/>
                  </a:lnTo>
                  <a:lnTo>
                    <a:pt x="594" y="8"/>
                  </a:lnTo>
                  <a:lnTo>
                    <a:pt x="569" y="3"/>
                  </a:lnTo>
                  <a:lnTo>
                    <a:pt x="546" y="1"/>
                  </a:lnTo>
                  <a:lnTo>
                    <a:pt x="496" y="0"/>
                  </a:lnTo>
                  <a:lnTo>
                    <a:pt x="452" y="1"/>
                  </a:lnTo>
                  <a:lnTo>
                    <a:pt x="410" y="6"/>
                  </a:lnTo>
                  <a:lnTo>
                    <a:pt x="367" y="14"/>
                  </a:lnTo>
                  <a:lnTo>
                    <a:pt x="329" y="27"/>
                  </a:lnTo>
                  <a:lnTo>
                    <a:pt x="289" y="42"/>
                  </a:lnTo>
                  <a:lnTo>
                    <a:pt x="253" y="62"/>
                  </a:lnTo>
                  <a:lnTo>
                    <a:pt x="217" y="84"/>
                  </a:lnTo>
                  <a:lnTo>
                    <a:pt x="184" y="111"/>
                  </a:lnTo>
                  <a:lnTo>
                    <a:pt x="144" y="145"/>
                  </a:lnTo>
                  <a:lnTo>
                    <a:pt x="109" y="181"/>
                  </a:lnTo>
                  <a:lnTo>
                    <a:pt x="81" y="220"/>
                  </a:lnTo>
                  <a:lnTo>
                    <a:pt x="56" y="261"/>
                  </a:lnTo>
                  <a:lnTo>
                    <a:pt x="36" y="306"/>
                  </a:lnTo>
                  <a:lnTo>
                    <a:pt x="19" y="349"/>
                  </a:lnTo>
                  <a:lnTo>
                    <a:pt x="9" y="396"/>
                  </a:lnTo>
                  <a:lnTo>
                    <a:pt x="2" y="445"/>
                  </a:lnTo>
                  <a:lnTo>
                    <a:pt x="0" y="497"/>
                  </a:lnTo>
                  <a:lnTo>
                    <a:pt x="2" y="546"/>
                  </a:lnTo>
                  <a:lnTo>
                    <a:pt x="4" y="570"/>
                  </a:lnTo>
                  <a:lnTo>
                    <a:pt x="9" y="595"/>
                  </a:lnTo>
                  <a:lnTo>
                    <a:pt x="13" y="617"/>
                  </a:lnTo>
                  <a:lnTo>
                    <a:pt x="19" y="640"/>
                  </a:lnTo>
                  <a:lnTo>
                    <a:pt x="36" y="685"/>
                  </a:lnTo>
                  <a:lnTo>
                    <a:pt x="56" y="727"/>
                  </a:lnTo>
                  <a:lnTo>
                    <a:pt x="67" y="747"/>
                  </a:lnTo>
                  <a:lnTo>
                    <a:pt x="81" y="768"/>
                  </a:lnTo>
                  <a:lnTo>
                    <a:pt x="109" y="808"/>
                  </a:lnTo>
                  <a:lnTo>
                    <a:pt x="126" y="826"/>
                  </a:lnTo>
                  <a:lnTo>
                    <a:pt x="144" y="846"/>
                  </a:lnTo>
                  <a:lnTo>
                    <a:pt x="180" y="880"/>
                  </a:lnTo>
                  <a:lnTo>
                    <a:pt x="220" y="909"/>
                  </a:lnTo>
                  <a:lnTo>
                    <a:pt x="261" y="934"/>
                  </a:lnTo>
                  <a:lnTo>
                    <a:pt x="305" y="955"/>
                  </a:lnTo>
                  <a:lnTo>
                    <a:pt x="349" y="970"/>
                  </a:lnTo>
                  <a:lnTo>
                    <a:pt x="396" y="983"/>
                  </a:lnTo>
                  <a:lnTo>
                    <a:pt x="444" y="990"/>
                  </a:lnTo>
                  <a:lnTo>
                    <a:pt x="496" y="992"/>
                  </a:lnTo>
                  <a:lnTo>
                    <a:pt x="506" y="991"/>
                  </a:lnTo>
                  <a:lnTo>
                    <a:pt x="517" y="991"/>
                  </a:lnTo>
                  <a:lnTo>
                    <a:pt x="540" y="990"/>
                  </a:lnTo>
                  <a:lnTo>
                    <a:pt x="582" y="985"/>
                  </a:lnTo>
                  <a:lnTo>
                    <a:pt x="602" y="980"/>
                  </a:lnTo>
                  <a:lnTo>
                    <a:pt x="623" y="975"/>
                  </a:lnTo>
                  <a:lnTo>
                    <a:pt x="643" y="969"/>
                  </a:lnTo>
                  <a:lnTo>
                    <a:pt x="664" y="964"/>
                  </a:lnTo>
                  <a:lnTo>
                    <a:pt x="672" y="959"/>
                  </a:lnTo>
                  <a:lnTo>
                    <a:pt x="682" y="955"/>
                  </a:lnTo>
                  <a:lnTo>
                    <a:pt x="702" y="948"/>
                  </a:lnTo>
                  <a:lnTo>
                    <a:pt x="739" y="929"/>
                  </a:lnTo>
                  <a:lnTo>
                    <a:pt x="757" y="917"/>
                  </a:lnTo>
                  <a:lnTo>
                    <a:pt x="758" y="914"/>
                  </a:lnTo>
                  <a:lnTo>
                    <a:pt x="760" y="913"/>
                  </a:lnTo>
                  <a:lnTo>
                    <a:pt x="765" y="911"/>
                  </a:lnTo>
                  <a:lnTo>
                    <a:pt x="775" y="906"/>
                  </a:lnTo>
                  <a:lnTo>
                    <a:pt x="810" y="881"/>
                  </a:lnTo>
                  <a:lnTo>
                    <a:pt x="847" y="846"/>
                  </a:lnTo>
                  <a:lnTo>
                    <a:pt x="863" y="826"/>
                  </a:lnTo>
                  <a:lnTo>
                    <a:pt x="881" y="808"/>
                  </a:lnTo>
                  <a:lnTo>
                    <a:pt x="910" y="768"/>
                  </a:lnTo>
                  <a:lnTo>
                    <a:pt x="923" y="747"/>
                  </a:lnTo>
                  <a:lnTo>
                    <a:pt x="935" y="727"/>
                  </a:lnTo>
                  <a:lnTo>
                    <a:pt x="956" y="685"/>
                  </a:lnTo>
                  <a:lnTo>
                    <a:pt x="971" y="640"/>
                  </a:lnTo>
                  <a:lnTo>
                    <a:pt x="974" y="628"/>
                  </a:lnTo>
                  <a:lnTo>
                    <a:pt x="974" y="624"/>
                  </a:lnTo>
                  <a:lnTo>
                    <a:pt x="975" y="622"/>
                  </a:lnTo>
                  <a:lnTo>
                    <a:pt x="977" y="617"/>
                  </a:lnTo>
                  <a:lnTo>
                    <a:pt x="984" y="595"/>
                  </a:lnTo>
                  <a:lnTo>
                    <a:pt x="987" y="570"/>
                  </a:lnTo>
                  <a:lnTo>
                    <a:pt x="989" y="557"/>
                  </a:lnTo>
                  <a:lnTo>
                    <a:pt x="991" y="546"/>
                  </a:lnTo>
                  <a:lnTo>
                    <a:pt x="994" y="497"/>
                  </a:lnTo>
                  <a:lnTo>
                    <a:pt x="991" y="445"/>
                  </a:lnTo>
                  <a:lnTo>
                    <a:pt x="984" y="396"/>
                  </a:lnTo>
                  <a:lnTo>
                    <a:pt x="971" y="349"/>
                  </a:lnTo>
                  <a:lnTo>
                    <a:pt x="956" y="306"/>
                  </a:lnTo>
                  <a:lnTo>
                    <a:pt x="935" y="261"/>
                  </a:lnTo>
                  <a:lnTo>
                    <a:pt x="910" y="220"/>
                  </a:lnTo>
                  <a:lnTo>
                    <a:pt x="881" y="181"/>
                  </a:lnTo>
                  <a:lnTo>
                    <a:pt x="847" y="145"/>
                  </a:lnTo>
                </a:path>
              </a:pathLst>
            </a:custGeom>
            <a:noFill/>
            <a:ln w="34925">
              <a:solidFill>
                <a:srgbClr val="DC454B"/>
              </a:solidFill>
              <a:round/>
              <a:headEnd/>
              <a:tailEnd/>
            </a:ln>
          </p:spPr>
          <p:txBody>
            <a:bodyPr/>
            <a:lstStyle/>
            <a:p>
              <a:endParaRPr lang="zh-TW" altLang="en-US" sz="1200">
                <a:latin typeface="微軟正黑體" pitchFamily="34" charset="-120"/>
                <a:ea typeface="微軟正黑體" pitchFamily="34" charset="-120"/>
              </a:endParaRPr>
            </a:p>
          </p:txBody>
        </p:sp>
        <p:sp>
          <p:nvSpPr>
            <p:cNvPr id="74832" name="Rectangle 123"/>
            <p:cNvSpPr>
              <a:spLocks noChangeArrowheads="1"/>
            </p:cNvSpPr>
            <p:nvPr/>
          </p:nvSpPr>
          <p:spPr bwMode="auto">
            <a:xfrm>
              <a:off x="8331200" y="2209801"/>
              <a:ext cx="288541" cy="184666"/>
            </a:xfrm>
            <a:prstGeom prst="rect">
              <a:avLst/>
            </a:prstGeom>
            <a:noFill/>
            <a:ln w="9525">
              <a:noFill/>
              <a:miter lim="800000"/>
              <a:headEnd/>
              <a:tailEnd/>
            </a:ln>
          </p:spPr>
          <p:txBody>
            <a:bodyPr wrap="none" lIns="0" tIns="0" rIns="0" bIns="0">
              <a:spAutoFit/>
            </a:bodyPr>
            <a:lstStyle/>
            <a:p>
              <a:r>
                <a:rPr lang="en-US" altLang="zh-TW" sz="1200">
                  <a:solidFill>
                    <a:srgbClr val="000000"/>
                  </a:solidFill>
                  <a:latin typeface="微軟正黑體" pitchFamily="34" charset="-120"/>
                  <a:ea typeface="微軟正黑體" pitchFamily="34" charset="-120"/>
                </a:rPr>
                <a:t>CAL</a:t>
              </a:r>
              <a:endParaRPr lang="en-US" altLang="zh-TW" sz="1200">
                <a:latin typeface="微軟正黑體" pitchFamily="34" charset="-120"/>
                <a:ea typeface="微軟正黑體" pitchFamily="34" charset="-120"/>
              </a:endParaRPr>
            </a:p>
          </p:txBody>
        </p:sp>
        <p:sp>
          <p:nvSpPr>
            <p:cNvPr id="74833" name="Line 148"/>
            <p:cNvSpPr>
              <a:spLocks noChangeShapeType="1"/>
            </p:cNvSpPr>
            <p:nvPr/>
          </p:nvSpPr>
          <p:spPr bwMode="auto">
            <a:xfrm flipH="1" flipV="1">
              <a:off x="8389938" y="2160588"/>
              <a:ext cx="247650" cy="304800"/>
            </a:xfrm>
            <a:prstGeom prst="line">
              <a:avLst/>
            </a:prstGeom>
            <a:noFill/>
            <a:ln w="34925">
              <a:solidFill>
                <a:srgbClr val="DC454B"/>
              </a:solidFill>
              <a:round/>
              <a:headEnd/>
              <a:tailEnd/>
            </a:ln>
          </p:spPr>
          <p:txBody>
            <a:bodyPr/>
            <a:lstStyle/>
            <a:p>
              <a:endParaRPr lang="zh-TW" altLang="en-US"/>
            </a:p>
          </p:txBody>
        </p:sp>
      </p:grpSp>
      <p:grpSp>
        <p:nvGrpSpPr>
          <p:cNvPr id="13" name="群組 200"/>
          <p:cNvGrpSpPr>
            <a:grpSpLocks/>
          </p:cNvGrpSpPr>
          <p:nvPr/>
        </p:nvGrpSpPr>
        <p:grpSpPr bwMode="auto">
          <a:xfrm>
            <a:off x="8316913" y="4340225"/>
            <a:ext cx="393700" cy="395288"/>
            <a:chOff x="8316913" y="4340226"/>
            <a:chExt cx="393700" cy="395288"/>
          </a:xfrm>
        </p:grpSpPr>
        <p:sp>
          <p:nvSpPr>
            <p:cNvPr id="74828" name="Rectangle 124"/>
            <p:cNvSpPr>
              <a:spLocks noChangeArrowheads="1"/>
            </p:cNvSpPr>
            <p:nvPr/>
          </p:nvSpPr>
          <p:spPr bwMode="auto">
            <a:xfrm>
              <a:off x="8326438" y="4440238"/>
              <a:ext cx="288541" cy="184666"/>
            </a:xfrm>
            <a:prstGeom prst="rect">
              <a:avLst/>
            </a:prstGeom>
            <a:noFill/>
            <a:ln w="9525">
              <a:noFill/>
              <a:miter lim="800000"/>
              <a:headEnd/>
              <a:tailEnd/>
            </a:ln>
          </p:spPr>
          <p:txBody>
            <a:bodyPr wrap="none" lIns="0" tIns="0" rIns="0" bIns="0">
              <a:spAutoFit/>
            </a:bodyPr>
            <a:lstStyle/>
            <a:p>
              <a:r>
                <a:rPr lang="en-US" altLang="zh-TW" sz="1200">
                  <a:solidFill>
                    <a:srgbClr val="000000"/>
                  </a:solidFill>
                  <a:latin typeface="微軟正黑體" pitchFamily="34" charset="-120"/>
                  <a:ea typeface="微軟正黑體" pitchFamily="34" charset="-120"/>
                </a:rPr>
                <a:t>CAL</a:t>
              </a:r>
              <a:endParaRPr lang="en-US" altLang="zh-TW" sz="1200">
                <a:latin typeface="微軟正黑體" pitchFamily="34" charset="-120"/>
                <a:ea typeface="微軟正黑體" pitchFamily="34" charset="-120"/>
              </a:endParaRPr>
            </a:p>
          </p:txBody>
        </p:sp>
        <p:sp>
          <p:nvSpPr>
            <p:cNvPr id="74829" name="Line 149"/>
            <p:cNvSpPr>
              <a:spLocks noChangeShapeType="1"/>
            </p:cNvSpPr>
            <p:nvPr/>
          </p:nvSpPr>
          <p:spPr bwMode="auto">
            <a:xfrm flipH="1" flipV="1">
              <a:off x="8389938" y="4384676"/>
              <a:ext cx="247650" cy="306388"/>
            </a:xfrm>
            <a:prstGeom prst="line">
              <a:avLst/>
            </a:prstGeom>
            <a:noFill/>
            <a:ln w="34925">
              <a:solidFill>
                <a:srgbClr val="DC454B"/>
              </a:solidFill>
              <a:round/>
              <a:headEnd/>
              <a:tailEnd/>
            </a:ln>
          </p:spPr>
          <p:txBody>
            <a:bodyPr/>
            <a:lstStyle/>
            <a:p>
              <a:endParaRPr lang="zh-TW" altLang="en-US"/>
            </a:p>
          </p:txBody>
        </p:sp>
        <p:sp>
          <p:nvSpPr>
            <p:cNvPr id="74830" name="Freeform 150"/>
            <p:cNvSpPr>
              <a:spLocks/>
            </p:cNvSpPr>
            <p:nvPr/>
          </p:nvSpPr>
          <p:spPr bwMode="auto">
            <a:xfrm>
              <a:off x="8316913" y="4340226"/>
              <a:ext cx="393700" cy="395288"/>
            </a:xfrm>
            <a:custGeom>
              <a:avLst/>
              <a:gdLst>
                <a:gd name="T0" fmla="*/ 2147483647 w 994"/>
                <a:gd name="T1" fmla="*/ 2147483647 h 993"/>
                <a:gd name="T2" fmla="*/ 2147483647 w 994"/>
                <a:gd name="T3" fmla="*/ 2147483647 h 993"/>
                <a:gd name="T4" fmla="*/ 2147483647 w 994"/>
                <a:gd name="T5" fmla="*/ 2147483647 h 993"/>
                <a:gd name="T6" fmla="*/ 2147483647 w 994"/>
                <a:gd name="T7" fmla="*/ 1640095685 h 993"/>
                <a:gd name="T8" fmla="*/ 2147483647 w 994"/>
                <a:gd name="T9" fmla="*/ 756979319 h 993"/>
                <a:gd name="T10" fmla="*/ 2147483647 w 994"/>
                <a:gd name="T11" fmla="*/ 252273794 h 993"/>
                <a:gd name="T12" fmla="*/ 2147483647 w 994"/>
                <a:gd name="T13" fmla="*/ 0 h 993"/>
                <a:gd name="T14" fmla="*/ 2147483647 w 994"/>
                <a:gd name="T15" fmla="*/ 378410443 h 993"/>
                <a:gd name="T16" fmla="*/ 2147483647 w 994"/>
                <a:gd name="T17" fmla="*/ 1703163811 h 993"/>
                <a:gd name="T18" fmla="*/ 2147483647 w 994"/>
                <a:gd name="T19" fmla="*/ 2147483647 h 993"/>
                <a:gd name="T20" fmla="*/ 2147483647 w 994"/>
                <a:gd name="T21" fmla="*/ 2147483647 h 993"/>
                <a:gd name="T22" fmla="*/ 2147483647 w 994"/>
                <a:gd name="T23" fmla="*/ 2147483647 h 993"/>
                <a:gd name="T24" fmla="*/ 2147483647 w 994"/>
                <a:gd name="T25" fmla="*/ 2147483647 h 993"/>
                <a:gd name="T26" fmla="*/ 1180495693 w 994"/>
                <a:gd name="T27" fmla="*/ 2147483647 h 993"/>
                <a:gd name="T28" fmla="*/ 124246432 w 994"/>
                <a:gd name="T29" fmla="*/ 2147483647 h 993"/>
                <a:gd name="T30" fmla="*/ 124246432 w 994"/>
                <a:gd name="T31" fmla="*/ 2147483647 h 993"/>
                <a:gd name="T32" fmla="*/ 559265169 w 994"/>
                <a:gd name="T33" fmla="*/ 2147483647 h 993"/>
                <a:gd name="T34" fmla="*/ 1180495693 w 994"/>
                <a:gd name="T35" fmla="*/ 2147483647 h 993"/>
                <a:gd name="T36" fmla="*/ 2147483647 w 994"/>
                <a:gd name="T37" fmla="*/ 2147483647 h 993"/>
                <a:gd name="T38" fmla="*/ 2147483647 w 994"/>
                <a:gd name="T39" fmla="*/ 2147483647 h 993"/>
                <a:gd name="T40" fmla="*/ 2147483647 w 994"/>
                <a:gd name="T41" fmla="*/ 2147483647 h 993"/>
                <a:gd name="T42" fmla="*/ 2147483647 w 994"/>
                <a:gd name="T43" fmla="*/ 2147483647 h 993"/>
                <a:gd name="T44" fmla="*/ 2147483647 w 994"/>
                <a:gd name="T45" fmla="*/ 2147483647 h 993"/>
                <a:gd name="T46" fmla="*/ 2147483647 w 994"/>
                <a:gd name="T47" fmla="*/ 2147483647 h 993"/>
                <a:gd name="T48" fmla="*/ 2147483647 w 994"/>
                <a:gd name="T49" fmla="*/ 2147483647 h 993"/>
                <a:gd name="T50" fmla="*/ 2147483647 w 994"/>
                <a:gd name="T51" fmla="*/ 2147483647 h 993"/>
                <a:gd name="T52" fmla="*/ 2147483647 w 994"/>
                <a:gd name="T53" fmla="*/ 2147483647 h 993"/>
                <a:gd name="T54" fmla="*/ 2147483647 w 994"/>
                <a:gd name="T55" fmla="*/ 2147483647 h 993"/>
                <a:gd name="T56" fmla="*/ 2147483647 w 994"/>
                <a:gd name="T57" fmla="*/ 2147483647 h 993"/>
                <a:gd name="T58" fmla="*/ 2147483647 w 994"/>
                <a:gd name="T59" fmla="*/ 2147483647 h 993"/>
                <a:gd name="T60" fmla="*/ 2147483647 w 994"/>
                <a:gd name="T61" fmla="*/ 2147483647 h 993"/>
                <a:gd name="T62" fmla="*/ 2147483647 w 994"/>
                <a:gd name="T63" fmla="*/ 2147483647 h 993"/>
                <a:gd name="T64" fmla="*/ 2147483647 w 994"/>
                <a:gd name="T65" fmla="*/ 2147483647 h 993"/>
                <a:gd name="T66" fmla="*/ 2147483647 w 994"/>
                <a:gd name="T67" fmla="*/ 2147483647 h 993"/>
                <a:gd name="T68" fmla="*/ 2147483647 w 994"/>
                <a:gd name="T69" fmla="*/ 2147483647 h 993"/>
                <a:gd name="T70" fmla="*/ 2147483647 w 994"/>
                <a:gd name="T71" fmla="*/ 2147483647 h 993"/>
                <a:gd name="T72" fmla="*/ 2147483647 w 994"/>
                <a:gd name="T73" fmla="*/ 2147483647 h 993"/>
                <a:gd name="T74" fmla="*/ 2147483647 w 994"/>
                <a:gd name="T75" fmla="*/ 2147483647 h 993"/>
                <a:gd name="T76" fmla="*/ 2147483647 w 994"/>
                <a:gd name="T77" fmla="*/ 2147483647 h 993"/>
                <a:gd name="T78" fmla="*/ 2147483647 w 994"/>
                <a:gd name="T79" fmla="*/ 2147483647 h 993"/>
                <a:gd name="T80" fmla="*/ 2147483647 w 994"/>
                <a:gd name="T81" fmla="*/ 2147483647 h 993"/>
                <a:gd name="T82" fmla="*/ 2147483647 w 994"/>
                <a:gd name="T83" fmla="*/ 2147483647 h 993"/>
                <a:gd name="T84" fmla="*/ 2147483647 w 994"/>
                <a:gd name="T85" fmla="*/ 2147483647 h 993"/>
                <a:gd name="T86" fmla="*/ 2147483647 w 994"/>
                <a:gd name="T87" fmla="*/ 2147483647 h 993"/>
                <a:gd name="T88" fmla="*/ 2147483647 w 994"/>
                <a:gd name="T89" fmla="*/ 2147483647 h 993"/>
                <a:gd name="T90" fmla="*/ 2147483647 w 994"/>
                <a:gd name="T91" fmla="*/ 2147483647 h 993"/>
                <a:gd name="T92" fmla="*/ 2147483647 w 994"/>
                <a:gd name="T93" fmla="*/ 2147483647 h 99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994"/>
                <a:gd name="T142" fmla="*/ 0 h 993"/>
                <a:gd name="T143" fmla="*/ 994 w 994"/>
                <a:gd name="T144" fmla="*/ 993 h 99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994" h="993">
                  <a:moveTo>
                    <a:pt x="847" y="145"/>
                  </a:moveTo>
                  <a:lnTo>
                    <a:pt x="827" y="126"/>
                  </a:lnTo>
                  <a:lnTo>
                    <a:pt x="809" y="110"/>
                  </a:lnTo>
                  <a:lnTo>
                    <a:pt x="769" y="81"/>
                  </a:lnTo>
                  <a:lnTo>
                    <a:pt x="748" y="67"/>
                  </a:lnTo>
                  <a:lnTo>
                    <a:pt x="728" y="56"/>
                  </a:lnTo>
                  <a:lnTo>
                    <a:pt x="686" y="36"/>
                  </a:lnTo>
                  <a:lnTo>
                    <a:pt x="662" y="26"/>
                  </a:lnTo>
                  <a:lnTo>
                    <a:pt x="640" y="19"/>
                  </a:lnTo>
                  <a:lnTo>
                    <a:pt x="617" y="12"/>
                  </a:lnTo>
                  <a:lnTo>
                    <a:pt x="594" y="9"/>
                  </a:lnTo>
                  <a:lnTo>
                    <a:pt x="569" y="4"/>
                  </a:lnTo>
                  <a:lnTo>
                    <a:pt x="546" y="1"/>
                  </a:lnTo>
                  <a:lnTo>
                    <a:pt x="496" y="0"/>
                  </a:lnTo>
                  <a:lnTo>
                    <a:pt x="452" y="1"/>
                  </a:lnTo>
                  <a:lnTo>
                    <a:pt x="410" y="6"/>
                  </a:lnTo>
                  <a:lnTo>
                    <a:pt x="367" y="15"/>
                  </a:lnTo>
                  <a:lnTo>
                    <a:pt x="329" y="27"/>
                  </a:lnTo>
                  <a:lnTo>
                    <a:pt x="289" y="42"/>
                  </a:lnTo>
                  <a:lnTo>
                    <a:pt x="253" y="62"/>
                  </a:lnTo>
                  <a:lnTo>
                    <a:pt x="217" y="84"/>
                  </a:lnTo>
                  <a:lnTo>
                    <a:pt x="184" y="112"/>
                  </a:lnTo>
                  <a:lnTo>
                    <a:pt x="144" y="145"/>
                  </a:lnTo>
                  <a:lnTo>
                    <a:pt x="109" y="181"/>
                  </a:lnTo>
                  <a:lnTo>
                    <a:pt x="81" y="221"/>
                  </a:lnTo>
                  <a:lnTo>
                    <a:pt x="56" y="262"/>
                  </a:lnTo>
                  <a:lnTo>
                    <a:pt x="36" y="306"/>
                  </a:lnTo>
                  <a:lnTo>
                    <a:pt x="19" y="350"/>
                  </a:lnTo>
                  <a:lnTo>
                    <a:pt x="9" y="397"/>
                  </a:lnTo>
                  <a:lnTo>
                    <a:pt x="2" y="445"/>
                  </a:lnTo>
                  <a:lnTo>
                    <a:pt x="0" y="497"/>
                  </a:lnTo>
                  <a:lnTo>
                    <a:pt x="2" y="547"/>
                  </a:lnTo>
                  <a:lnTo>
                    <a:pt x="4" y="570"/>
                  </a:lnTo>
                  <a:lnTo>
                    <a:pt x="9" y="595"/>
                  </a:lnTo>
                  <a:lnTo>
                    <a:pt x="13" y="617"/>
                  </a:lnTo>
                  <a:lnTo>
                    <a:pt x="19" y="641"/>
                  </a:lnTo>
                  <a:lnTo>
                    <a:pt x="36" y="685"/>
                  </a:lnTo>
                  <a:lnTo>
                    <a:pt x="56" y="728"/>
                  </a:lnTo>
                  <a:lnTo>
                    <a:pt x="67" y="747"/>
                  </a:lnTo>
                  <a:lnTo>
                    <a:pt x="81" y="768"/>
                  </a:lnTo>
                  <a:lnTo>
                    <a:pt x="109" y="808"/>
                  </a:lnTo>
                  <a:lnTo>
                    <a:pt x="126" y="827"/>
                  </a:lnTo>
                  <a:lnTo>
                    <a:pt x="144" y="847"/>
                  </a:lnTo>
                  <a:lnTo>
                    <a:pt x="180" y="880"/>
                  </a:lnTo>
                  <a:lnTo>
                    <a:pt x="220" y="910"/>
                  </a:lnTo>
                  <a:lnTo>
                    <a:pt x="261" y="935"/>
                  </a:lnTo>
                  <a:lnTo>
                    <a:pt x="305" y="956"/>
                  </a:lnTo>
                  <a:lnTo>
                    <a:pt x="349" y="971"/>
                  </a:lnTo>
                  <a:lnTo>
                    <a:pt x="396" y="983"/>
                  </a:lnTo>
                  <a:lnTo>
                    <a:pt x="444" y="990"/>
                  </a:lnTo>
                  <a:lnTo>
                    <a:pt x="496" y="993"/>
                  </a:lnTo>
                  <a:lnTo>
                    <a:pt x="506" y="992"/>
                  </a:lnTo>
                  <a:lnTo>
                    <a:pt x="517" y="992"/>
                  </a:lnTo>
                  <a:lnTo>
                    <a:pt x="540" y="990"/>
                  </a:lnTo>
                  <a:lnTo>
                    <a:pt x="582" y="985"/>
                  </a:lnTo>
                  <a:lnTo>
                    <a:pt x="602" y="980"/>
                  </a:lnTo>
                  <a:lnTo>
                    <a:pt x="623" y="975"/>
                  </a:lnTo>
                  <a:lnTo>
                    <a:pt x="643" y="969"/>
                  </a:lnTo>
                  <a:lnTo>
                    <a:pt x="664" y="964"/>
                  </a:lnTo>
                  <a:lnTo>
                    <a:pt x="672" y="959"/>
                  </a:lnTo>
                  <a:lnTo>
                    <a:pt x="682" y="956"/>
                  </a:lnTo>
                  <a:lnTo>
                    <a:pt x="702" y="948"/>
                  </a:lnTo>
                  <a:lnTo>
                    <a:pt x="739" y="930"/>
                  </a:lnTo>
                  <a:lnTo>
                    <a:pt x="757" y="917"/>
                  </a:lnTo>
                  <a:lnTo>
                    <a:pt x="758" y="915"/>
                  </a:lnTo>
                  <a:lnTo>
                    <a:pt x="760" y="914"/>
                  </a:lnTo>
                  <a:lnTo>
                    <a:pt x="765" y="911"/>
                  </a:lnTo>
                  <a:lnTo>
                    <a:pt x="775" y="906"/>
                  </a:lnTo>
                  <a:lnTo>
                    <a:pt x="810" y="881"/>
                  </a:lnTo>
                  <a:lnTo>
                    <a:pt x="847" y="847"/>
                  </a:lnTo>
                  <a:lnTo>
                    <a:pt x="863" y="827"/>
                  </a:lnTo>
                  <a:lnTo>
                    <a:pt x="881" y="808"/>
                  </a:lnTo>
                  <a:lnTo>
                    <a:pt x="910" y="768"/>
                  </a:lnTo>
                  <a:lnTo>
                    <a:pt x="923" y="747"/>
                  </a:lnTo>
                  <a:lnTo>
                    <a:pt x="935" y="728"/>
                  </a:lnTo>
                  <a:lnTo>
                    <a:pt x="956" y="685"/>
                  </a:lnTo>
                  <a:lnTo>
                    <a:pt x="971" y="641"/>
                  </a:lnTo>
                  <a:lnTo>
                    <a:pt x="974" y="628"/>
                  </a:lnTo>
                  <a:lnTo>
                    <a:pt x="974" y="625"/>
                  </a:lnTo>
                  <a:lnTo>
                    <a:pt x="975" y="622"/>
                  </a:lnTo>
                  <a:lnTo>
                    <a:pt x="977" y="617"/>
                  </a:lnTo>
                  <a:lnTo>
                    <a:pt x="984" y="595"/>
                  </a:lnTo>
                  <a:lnTo>
                    <a:pt x="987" y="570"/>
                  </a:lnTo>
                  <a:lnTo>
                    <a:pt x="989" y="558"/>
                  </a:lnTo>
                  <a:lnTo>
                    <a:pt x="991" y="547"/>
                  </a:lnTo>
                  <a:lnTo>
                    <a:pt x="994" y="497"/>
                  </a:lnTo>
                  <a:lnTo>
                    <a:pt x="991" y="445"/>
                  </a:lnTo>
                  <a:lnTo>
                    <a:pt x="984" y="397"/>
                  </a:lnTo>
                  <a:lnTo>
                    <a:pt x="971" y="350"/>
                  </a:lnTo>
                  <a:lnTo>
                    <a:pt x="956" y="306"/>
                  </a:lnTo>
                  <a:lnTo>
                    <a:pt x="935" y="262"/>
                  </a:lnTo>
                  <a:lnTo>
                    <a:pt x="910" y="221"/>
                  </a:lnTo>
                  <a:lnTo>
                    <a:pt x="881" y="181"/>
                  </a:lnTo>
                  <a:lnTo>
                    <a:pt x="847" y="145"/>
                  </a:lnTo>
                </a:path>
              </a:pathLst>
            </a:custGeom>
            <a:noFill/>
            <a:ln w="34925">
              <a:solidFill>
                <a:srgbClr val="DC454B"/>
              </a:solidFill>
              <a:round/>
              <a:headEnd/>
              <a:tailEnd/>
            </a:ln>
          </p:spPr>
          <p:txBody>
            <a:bodyPr/>
            <a:lstStyle/>
            <a:p>
              <a:endParaRPr lang="zh-TW" altLang="en-US" sz="1200">
                <a:latin typeface="微軟正黑體" pitchFamily="34" charset="-120"/>
                <a:ea typeface="微軟正黑體" pitchFamily="34" charset="-120"/>
              </a:endParaRPr>
            </a:p>
          </p:txBody>
        </p:sp>
      </p:grpSp>
      <p:grpSp>
        <p:nvGrpSpPr>
          <p:cNvPr id="14" name="群組 183"/>
          <p:cNvGrpSpPr>
            <a:grpSpLocks/>
          </p:cNvGrpSpPr>
          <p:nvPr/>
        </p:nvGrpSpPr>
        <p:grpSpPr bwMode="auto">
          <a:xfrm>
            <a:off x="3357564" y="2338388"/>
            <a:ext cx="1611313" cy="1897062"/>
            <a:chOff x="3357567" y="2338388"/>
            <a:chExt cx="1611314" cy="1897062"/>
          </a:xfrm>
        </p:grpSpPr>
        <p:grpSp>
          <p:nvGrpSpPr>
            <p:cNvPr id="74802" name="Group 72"/>
            <p:cNvGrpSpPr>
              <a:grpSpLocks/>
            </p:cNvGrpSpPr>
            <p:nvPr/>
          </p:nvGrpSpPr>
          <p:grpSpPr bwMode="auto">
            <a:xfrm>
              <a:off x="3684588" y="3082925"/>
              <a:ext cx="603250" cy="1152525"/>
              <a:chOff x="2321" y="1942"/>
              <a:chExt cx="380" cy="726"/>
            </a:xfrm>
          </p:grpSpPr>
          <p:sp>
            <p:nvSpPr>
              <p:cNvPr id="74806" name="Line 73"/>
              <p:cNvSpPr>
                <a:spLocks noChangeShapeType="1"/>
              </p:cNvSpPr>
              <p:nvPr/>
            </p:nvSpPr>
            <p:spPr bwMode="auto">
              <a:xfrm flipV="1">
                <a:off x="2346" y="1942"/>
                <a:ext cx="1" cy="726"/>
              </a:xfrm>
              <a:prstGeom prst="line">
                <a:avLst/>
              </a:prstGeom>
              <a:noFill/>
              <a:ln w="14288">
                <a:solidFill>
                  <a:srgbClr val="666666"/>
                </a:solidFill>
                <a:round/>
                <a:headEnd/>
                <a:tailEnd/>
              </a:ln>
            </p:spPr>
            <p:txBody>
              <a:bodyPr/>
              <a:lstStyle/>
              <a:p>
                <a:endParaRPr lang="zh-TW" altLang="en-US"/>
              </a:p>
            </p:txBody>
          </p:sp>
          <p:sp>
            <p:nvSpPr>
              <p:cNvPr id="74807" name="Line 74"/>
              <p:cNvSpPr>
                <a:spLocks noChangeShapeType="1"/>
              </p:cNvSpPr>
              <p:nvPr/>
            </p:nvSpPr>
            <p:spPr bwMode="auto">
              <a:xfrm flipV="1">
                <a:off x="2346" y="2616"/>
                <a:ext cx="100" cy="52"/>
              </a:xfrm>
              <a:prstGeom prst="line">
                <a:avLst/>
              </a:prstGeom>
              <a:noFill/>
              <a:ln w="14288">
                <a:solidFill>
                  <a:srgbClr val="666666"/>
                </a:solidFill>
                <a:round/>
                <a:headEnd/>
                <a:tailEnd/>
              </a:ln>
            </p:spPr>
            <p:txBody>
              <a:bodyPr/>
              <a:lstStyle/>
              <a:p>
                <a:endParaRPr lang="zh-TW" altLang="en-US"/>
              </a:p>
            </p:txBody>
          </p:sp>
          <p:sp>
            <p:nvSpPr>
              <p:cNvPr id="74808" name="Freeform 75"/>
              <p:cNvSpPr>
                <a:spLocks/>
              </p:cNvSpPr>
              <p:nvPr/>
            </p:nvSpPr>
            <p:spPr bwMode="auto">
              <a:xfrm>
                <a:off x="2321" y="1942"/>
                <a:ext cx="25" cy="726"/>
              </a:xfrm>
              <a:custGeom>
                <a:avLst/>
                <a:gdLst>
                  <a:gd name="T0" fmla="*/ 1 w 103"/>
                  <a:gd name="T1" fmla="*/ 0 h 2905"/>
                  <a:gd name="T2" fmla="*/ 0 w 103"/>
                  <a:gd name="T3" fmla="*/ 0 h 2905"/>
                  <a:gd name="T4" fmla="*/ 0 w 103"/>
                  <a:gd name="T5" fmla="*/ 45 h 2905"/>
                  <a:gd name="T6" fmla="*/ 1 w 103"/>
                  <a:gd name="T7" fmla="*/ 45 h 2905"/>
                  <a:gd name="T8" fmla="*/ 0 60000 65536"/>
                  <a:gd name="T9" fmla="*/ 0 60000 65536"/>
                  <a:gd name="T10" fmla="*/ 0 60000 65536"/>
                  <a:gd name="T11" fmla="*/ 0 60000 65536"/>
                  <a:gd name="T12" fmla="*/ 0 w 103"/>
                  <a:gd name="T13" fmla="*/ 0 h 2905"/>
                  <a:gd name="T14" fmla="*/ 103 w 103"/>
                  <a:gd name="T15" fmla="*/ 2905 h 2905"/>
                </a:gdLst>
                <a:ahLst/>
                <a:cxnLst>
                  <a:cxn ang="T8">
                    <a:pos x="T0" y="T1"/>
                  </a:cxn>
                  <a:cxn ang="T9">
                    <a:pos x="T2" y="T3"/>
                  </a:cxn>
                  <a:cxn ang="T10">
                    <a:pos x="T4" y="T5"/>
                  </a:cxn>
                  <a:cxn ang="T11">
                    <a:pos x="T6" y="T7"/>
                  </a:cxn>
                </a:cxnLst>
                <a:rect l="T12" t="T13" r="T14" b="T15"/>
                <a:pathLst>
                  <a:path w="103" h="2905">
                    <a:moveTo>
                      <a:pt x="103" y="0"/>
                    </a:moveTo>
                    <a:lnTo>
                      <a:pt x="0" y="0"/>
                    </a:lnTo>
                    <a:lnTo>
                      <a:pt x="0" y="2905"/>
                    </a:lnTo>
                    <a:lnTo>
                      <a:pt x="103" y="2905"/>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809" name="Freeform 76"/>
              <p:cNvSpPr>
                <a:spLocks/>
              </p:cNvSpPr>
              <p:nvPr/>
            </p:nvSpPr>
            <p:spPr bwMode="auto">
              <a:xfrm>
                <a:off x="2372" y="1979"/>
                <a:ext cx="50" cy="645"/>
              </a:xfrm>
              <a:custGeom>
                <a:avLst/>
                <a:gdLst>
                  <a:gd name="T0" fmla="*/ 3 w 198"/>
                  <a:gd name="T1" fmla="*/ 1 h 2579"/>
                  <a:gd name="T2" fmla="*/ 0 w 198"/>
                  <a:gd name="T3" fmla="*/ 0 h 2579"/>
                  <a:gd name="T4" fmla="*/ 0 w 198"/>
                  <a:gd name="T5" fmla="*/ 40 h 2579"/>
                  <a:gd name="T6" fmla="*/ 3 w 198"/>
                  <a:gd name="T7" fmla="*/ 39 h 2579"/>
                  <a:gd name="T8" fmla="*/ 3 w 198"/>
                  <a:gd name="T9" fmla="*/ 1 h 2579"/>
                  <a:gd name="T10" fmla="*/ 0 60000 65536"/>
                  <a:gd name="T11" fmla="*/ 0 60000 65536"/>
                  <a:gd name="T12" fmla="*/ 0 60000 65536"/>
                  <a:gd name="T13" fmla="*/ 0 60000 65536"/>
                  <a:gd name="T14" fmla="*/ 0 60000 65536"/>
                  <a:gd name="T15" fmla="*/ 0 w 198"/>
                  <a:gd name="T16" fmla="*/ 0 h 2579"/>
                  <a:gd name="T17" fmla="*/ 198 w 198"/>
                  <a:gd name="T18" fmla="*/ 2579 h 2579"/>
                </a:gdLst>
                <a:ahLst/>
                <a:cxnLst>
                  <a:cxn ang="T10">
                    <a:pos x="T0" y="T1"/>
                  </a:cxn>
                  <a:cxn ang="T11">
                    <a:pos x="T2" y="T3"/>
                  </a:cxn>
                  <a:cxn ang="T12">
                    <a:pos x="T4" y="T5"/>
                  </a:cxn>
                  <a:cxn ang="T13">
                    <a:pos x="T6" y="T7"/>
                  </a:cxn>
                  <a:cxn ang="T14">
                    <a:pos x="T8" y="T9"/>
                  </a:cxn>
                </a:cxnLst>
                <a:rect l="T15" t="T16" r="T17" b="T18"/>
                <a:pathLst>
                  <a:path w="198" h="2579">
                    <a:moveTo>
                      <a:pt x="198" y="62"/>
                    </a:moveTo>
                    <a:lnTo>
                      <a:pt x="0" y="0"/>
                    </a:lnTo>
                    <a:lnTo>
                      <a:pt x="0" y="2579"/>
                    </a:lnTo>
                    <a:lnTo>
                      <a:pt x="198" y="2471"/>
                    </a:lnTo>
                    <a:lnTo>
                      <a:pt x="198" y="62"/>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4810" name="Line 77"/>
              <p:cNvSpPr>
                <a:spLocks noChangeShapeType="1"/>
              </p:cNvSpPr>
              <p:nvPr/>
            </p:nvSpPr>
            <p:spPr bwMode="auto">
              <a:xfrm flipH="1">
                <a:off x="2482" y="2364"/>
                <a:ext cx="116" cy="1"/>
              </a:xfrm>
              <a:prstGeom prst="line">
                <a:avLst/>
              </a:prstGeom>
              <a:noFill/>
              <a:ln w="14288">
                <a:solidFill>
                  <a:srgbClr val="666666"/>
                </a:solidFill>
                <a:round/>
                <a:headEnd/>
                <a:tailEnd/>
              </a:ln>
            </p:spPr>
            <p:txBody>
              <a:bodyPr/>
              <a:lstStyle/>
              <a:p>
                <a:endParaRPr lang="zh-TW" altLang="en-US"/>
              </a:p>
            </p:txBody>
          </p:sp>
          <p:sp>
            <p:nvSpPr>
              <p:cNvPr id="74811" name="Line 78"/>
              <p:cNvSpPr>
                <a:spLocks noChangeShapeType="1"/>
              </p:cNvSpPr>
              <p:nvPr/>
            </p:nvSpPr>
            <p:spPr bwMode="auto">
              <a:xfrm flipH="1">
                <a:off x="2482" y="2322"/>
                <a:ext cx="116" cy="1"/>
              </a:xfrm>
              <a:prstGeom prst="line">
                <a:avLst/>
              </a:prstGeom>
              <a:noFill/>
              <a:ln w="14288">
                <a:solidFill>
                  <a:srgbClr val="666666"/>
                </a:solidFill>
                <a:round/>
                <a:headEnd/>
                <a:tailEnd/>
              </a:ln>
            </p:spPr>
            <p:txBody>
              <a:bodyPr/>
              <a:lstStyle/>
              <a:p>
                <a:endParaRPr lang="zh-TW" altLang="en-US"/>
              </a:p>
            </p:txBody>
          </p:sp>
          <p:sp>
            <p:nvSpPr>
              <p:cNvPr id="74812" name="Line 79"/>
              <p:cNvSpPr>
                <a:spLocks noChangeShapeType="1"/>
              </p:cNvSpPr>
              <p:nvPr/>
            </p:nvSpPr>
            <p:spPr bwMode="auto">
              <a:xfrm flipH="1" flipV="1">
                <a:off x="2346" y="1942"/>
                <a:ext cx="100" cy="23"/>
              </a:xfrm>
              <a:prstGeom prst="line">
                <a:avLst/>
              </a:prstGeom>
              <a:noFill/>
              <a:ln w="14288">
                <a:solidFill>
                  <a:srgbClr val="666666"/>
                </a:solidFill>
                <a:round/>
                <a:headEnd/>
                <a:tailEnd/>
              </a:ln>
            </p:spPr>
            <p:txBody>
              <a:bodyPr/>
              <a:lstStyle/>
              <a:p>
                <a:endParaRPr lang="zh-TW" altLang="en-US"/>
              </a:p>
            </p:txBody>
          </p:sp>
          <p:sp>
            <p:nvSpPr>
              <p:cNvPr id="74813" name="Freeform 80"/>
              <p:cNvSpPr>
                <a:spLocks/>
              </p:cNvSpPr>
              <p:nvPr/>
            </p:nvSpPr>
            <p:spPr bwMode="auto">
              <a:xfrm>
                <a:off x="2642" y="1965"/>
                <a:ext cx="59" cy="659"/>
              </a:xfrm>
              <a:custGeom>
                <a:avLst/>
                <a:gdLst>
                  <a:gd name="T0" fmla="*/ 0 w 240"/>
                  <a:gd name="T1" fmla="*/ 41 h 2637"/>
                  <a:gd name="T2" fmla="*/ 4 w 240"/>
                  <a:gd name="T3" fmla="*/ 36 h 2637"/>
                  <a:gd name="T4" fmla="*/ 4 w 240"/>
                  <a:gd name="T5" fmla="*/ 2 h 2637"/>
                  <a:gd name="T6" fmla="*/ 0 w 240"/>
                  <a:gd name="T7" fmla="*/ 0 h 2637"/>
                  <a:gd name="T8" fmla="*/ 0 60000 65536"/>
                  <a:gd name="T9" fmla="*/ 0 60000 65536"/>
                  <a:gd name="T10" fmla="*/ 0 60000 65536"/>
                  <a:gd name="T11" fmla="*/ 0 60000 65536"/>
                  <a:gd name="T12" fmla="*/ 0 w 240"/>
                  <a:gd name="T13" fmla="*/ 0 h 2637"/>
                  <a:gd name="T14" fmla="*/ 240 w 240"/>
                  <a:gd name="T15" fmla="*/ 2637 h 2637"/>
                </a:gdLst>
                <a:ahLst/>
                <a:cxnLst>
                  <a:cxn ang="T8">
                    <a:pos x="T0" y="T1"/>
                  </a:cxn>
                  <a:cxn ang="T9">
                    <a:pos x="T2" y="T3"/>
                  </a:cxn>
                  <a:cxn ang="T10">
                    <a:pos x="T4" y="T5"/>
                  </a:cxn>
                  <a:cxn ang="T11">
                    <a:pos x="T6" y="T7"/>
                  </a:cxn>
                </a:cxnLst>
                <a:rect l="T12" t="T13" r="T14" b="T15"/>
                <a:pathLst>
                  <a:path w="240" h="2637">
                    <a:moveTo>
                      <a:pt x="0" y="2637"/>
                    </a:moveTo>
                    <a:lnTo>
                      <a:pt x="240" y="2327"/>
                    </a:lnTo>
                    <a:lnTo>
                      <a:pt x="240" y="165"/>
                    </a:lnTo>
                    <a:lnTo>
                      <a:pt x="0" y="0"/>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814" name="Line 81"/>
              <p:cNvSpPr>
                <a:spLocks noChangeShapeType="1"/>
              </p:cNvSpPr>
              <p:nvPr/>
            </p:nvSpPr>
            <p:spPr bwMode="auto">
              <a:xfrm flipH="1">
                <a:off x="2482" y="2570"/>
                <a:ext cx="116" cy="1"/>
              </a:xfrm>
              <a:prstGeom prst="line">
                <a:avLst/>
              </a:prstGeom>
              <a:noFill/>
              <a:ln w="14288">
                <a:solidFill>
                  <a:srgbClr val="666666"/>
                </a:solidFill>
                <a:round/>
                <a:headEnd/>
                <a:tailEnd/>
              </a:ln>
            </p:spPr>
            <p:txBody>
              <a:bodyPr/>
              <a:lstStyle/>
              <a:p>
                <a:endParaRPr lang="zh-TW" altLang="en-US"/>
              </a:p>
            </p:txBody>
          </p:sp>
          <p:sp>
            <p:nvSpPr>
              <p:cNvPr id="74815" name="Line 82"/>
              <p:cNvSpPr>
                <a:spLocks noChangeShapeType="1"/>
              </p:cNvSpPr>
              <p:nvPr/>
            </p:nvSpPr>
            <p:spPr bwMode="auto">
              <a:xfrm flipH="1">
                <a:off x="2482" y="2528"/>
                <a:ext cx="116" cy="1"/>
              </a:xfrm>
              <a:prstGeom prst="line">
                <a:avLst/>
              </a:prstGeom>
              <a:noFill/>
              <a:ln w="14288">
                <a:solidFill>
                  <a:srgbClr val="666666"/>
                </a:solidFill>
                <a:round/>
                <a:headEnd/>
                <a:tailEnd/>
              </a:ln>
            </p:spPr>
            <p:txBody>
              <a:bodyPr/>
              <a:lstStyle/>
              <a:p>
                <a:endParaRPr lang="zh-TW" altLang="en-US"/>
              </a:p>
            </p:txBody>
          </p:sp>
          <p:sp>
            <p:nvSpPr>
              <p:cNvPr id="74816" name="Line 83"/>
              <p:cNvSpPr>
                <a:spLocks noChangeShapeType="1"/>
              </p:cNvSpPr>
              <p:nvPr/>
            </p:nvSpPr>
            <p:spPr bwMode="auto">
              <a:xfrm flipH="1">
                <a:off x="2482" y="2487"/>
                <a:ext cx="116" cy="1"/>
              </a:xfrm>
              <a:prstGeom prst="line">
                <a:avLst/>
              </a:prstGeom>
              <a:noFill/>
              <a:ln w="14288">
                <a:solidFill>
                  <a:srgbClr val="666666"/>
                </a:solidFill>
                <a:round/>
                <a:headEnd/>
                <a:tailEnd/>
              </a:ln>
            </p:spPr>
            <p:txBody>
              <a:bodyPr/>
              <a:lstStyle/>
              <a:p>
                <a:endParaRPr lang="zh-TW" altLang="en-US"/>
              </a:p>
            </p:txBody>
          </p:sp>
          <p:sp>
            <p:nvSpPr>
              <p:cNvPr id="74817" name="Line 84"/>
              <p:cNvSpPr>
                <a:spLocks noChangeShapeType="1"/>
              </p:cNvSpPr>
              <p:nvPr/>
            </p:nvSpPr>
            <p:spPr bwMode="auto">
              <a:xfrm flipH="1">
                <a:off x="2482" y="2446"/>
                <a:ext cx="116" cy="1"/>
              </a:xfrm>
              <a:prstGeom prst="line">
                <a:avLst/>
              </a:prstGeom>
              <a:noFill/>
              <a:ln w="14288">
                <a:solidFill>
                  <a:srgbClr val="666666"/>
                </a:solidFill>
                <a:round/>
                <a:headEnd/>
                <a:tailEnd/>
              </a:ln>
            </p:spPr>
            <p:txBody>
              <a:bodyPr/>
              <a:lstStyle/>
              <a:p>
                <a:endParaRPr lang="zh-TW" altLang="en-US"/>
              </a:p>
            </p:txBody>
          </p:sp>
          <p:sp>
            <p:nvSpPr>
              <p:cNvPr id="74818" name="Line 85"/>
              <p:cNvSpPr>
                <a:spLocks noChangeShapeType="1"/>
              </p:cNvSpPr>
              <p:nvPr/>
            </p:nvSpPr>
            <p:spPr bwMode="auto">
              <a:xfrm flipH="1">
                <a:off x="2482" y="2405"/>
                <a:ext cx="116" cy="1"/>
              </a:xfrm>
              <a:prstGeom prst="line">
                <a:avLst/>
              </a:prstGeom>
              <a:noFill/>
              <a:ln w="14288">
                <a:solidFill>
                  <a:srgbClr val="666666"/>
                </a:solidFill>
                <a:round/>
                <a:headEnd/>
                <a:tailEnd/>
              </a:ln>
            </p:spPr>
            <p:txBody>
              <a:bodyPr/>
              <a:lstStyle/>
              <a:p>
                <a:endParaRPr lang="zh-TW" altLang="en-US"/>
              </a:p>
            </p:txBody>
          </p:sp>
          <p:sp>
            <p:nvSpPr>
              <p:cNvPr id="74819" name="Line 86"/>
              <p:cNvSpPr>
                <a:spLocks noChangeShapeType="1"/>
              </p:cNvSpPr>
              <p:nvPr/>
            </p:nvSpPr>
            <p:spPr bwMode="auto">
              <a:xfrm flipV="1">
                <a:off x="2446" y="1965"/>
                <a:ext cx="1" cy="651"/>
              </a:xfrm>
              <a:prstGeom prst="line">
                <a:avLst/>
              </a:prstGeom>
              <a:noFill/>
              <a:ln w="14288">
                <a:solidFill>
                  <a:srgbClr val="666666"/>
                </a:solidFill>
                <a:round/>
                <a:headEnd/>
                <a:tailEnd/>
              </a:ln>
            </p:spPr>
            <p:txBody>
              <a:bodyPr/>
              <a:lstStyle/>
              <a:p>
                <a:endParaRPr lang="zh-TW" altLang="en-US"/>
              </a:p>
            </p:txBody>
          </p:sp>
          <p:sp>
            <p:nvSpPr>
              <p:cNvPr id="74820" name="Line 87"/>
              <p:cNvSpPr>
                <a:spLocks noChangeShapeType="1"/>
              </p:cNvSpPr>
              <p:nvPr/>
            </p:nvSpPr>
            <p:spPr bwMode="auto">
              <a:xfrm flipH="1">
                <a:off x="2446" y="1965"/>
                <a:ext cx="196" cy="1"/>
              </a:xfrm>
              <a:prstGeom prst="line">
                <a:avLst/>
              </a:prstGeom>
              <a:noFill/>
              <a:ln w="14288">
                <a:solidFill>
                  <a:srgbClr val="666666"/>
                </a:solidFill>
                <a:round/>
                <a:headEnd/>
                <a:tailEnd/>
              </a:ln>
            </p:spPr>
            <p:txBody>
              <a:bodyPr/>
              <a:lstStyle/>
              <a:p>
                <a:endParaRPr lang="zh-TW" altLang="en-US"/>
              </a:p>
            </p:txBody>
          </p:sp>
          <p:sp>
            <p:nvSpPr>
              <p:cNvPr id="74821" name="Line 88"/>
              <p:cNvSpPr>
                <a:spLocks noChangeShapeType="1"/>
              </p:cNvSpPr>
              <p:nvPr/>
            </p:nvSpPr>
            <p:spPr bwMode="auto">
              <a:xfrm flipH="1">
                <a:off x="2482" y="2281"/>
                <a:ext cx="116" cy="1"/>
              </a:xfrm>
              <a:prstGeom prst="line">
                <a:avLst/>
              </a:prstGeom>
              <a:noFill/>
              <a:ln w="14288">
                <a:solidFill>
                  <a:srgbClr val="666666"/>
                </a:solidFill>
                <a:round/>
                <a:headEnd/>
                <a:tailEnd/>
              </a:ln>
            </p:spPr>
            <p:txBody>
              <a:bodyPr/>
              <a:lstStyle/>
              <a:p>
                <a:endParaRPr lang="zh-TW" altLang="en-US"/>
              </a:p>
            </p:txBody>
          </p:sp>
          <p:sp>
            <p:nvSpPr>
              <p:cNvPr id="74822" name="Line 89"/>
              <p:cNvSpPr>
                <a:spLocks noChangeShapeType="1"/>
              </p:cNvSpPr>
              <p:nvPr/>
            </p:nvSpPr>
            <p:spPr bwMode="auto">
              <a:xfrm flipH="1">
                <a:off x="2482" y="2116"/>
                <a:ext cx="116" cy="1"/>
              </a:xfrm>
              <a:prstGeom prst="line">
                <a:avLst/>
              </a:prstGeom>
              <a:noFill/>
              <a:ln w="14288">
                <a:solidFill>
                  <a:srgbClr val="666666"/>
                </a:solidFill>
                <a:round/>
                <a:headEnd/>
                <a:tailEnd/>
              </a:ln>
            </p:spPr>
            <p:txBody>
              <a:bodyPr/>
              <a:lstStyle/>
              <a:p>
                <a:endParaRPr lang="zh-TW" altLang="en-US"/>
              </a:p>
            </p:txBody>
          </p:sp>
          <p:sp>
            <p:nvSpPr>
              <p:cNvPr id="74823" name="Line 90"/>
              <p:cNvSpPr>
                <a:spLocks noChangeShapeType="1"/>
              </p:cNvSpPr>
              <p:nvPr/>
            </p:nvSpPr>
            <p:spPr bwMode="auto">
              <a:xfrm flipH="1">
                <a:off x="2482" y="2077"/>
                <a:ext cx="116" cy="1"/>
              </a:xfrm>
              <a:prstGeom prst="line">
                <a:avLst/>
              </a:prstGeom>
              <a:noFill/>
              <a:ln w="14288">
                <a:solidFill>
                  <a:srgbClr val="666666"/>
                </a:solidFill>
                <a:round/>
                <a:headEnd/>
                <a:tailEnd/>
              </a:ln>
            </p:spPr>
            <p:txBody>
              <a:bodyPr/>
              <a:lstStyle/>
              <a:p>
                <a:endParaRPr lang="zh-TW" altLang="en-US"/>
              </a:p>
            </p:txBody>
          </p:sp>
          <p:sp>
            <p:nvSpPr>
              <p:cNvPr id="74824" name="Line 91"/>
              <p:cNvSpPr>
                <a:spLocks noChangeShapeType="1"/>
              </p:cNvSpPr>
              <p:nvPr/>
            </p:nvSpPr>
            <p:spPr bwMode="auto">
              <a:xfrm flipH="1">
                <a:off x="2482" y="2033"/>
                <a:ext cx="116" cy="1"/>
              </a:xfrm>
              <a:prstGeom prst="line">
                <a:avLst/>
              </a:prstGeom>
              <a:noFill/>
              <a:ln w="14288">
                <a:solidFill>
                  <a:srgbClr val="666666"/>
                </a:solidFill>
                <a:round/>
                <a:headEnd/>
                <a:tailEnd/>
              </a:ln>
            </p:spPr>
            <p:txBody>
              <a:bodyPr/>
              <a:lstStyle/>
              <a:p>
                <a:endParaRPr lang="zh-TW" altLang="en-US"/>
              </a:p>
            </p:txBody>
          </p:sp>
          <p:sp>
            <p:nvSpPr>
              <p:cNvPr id="74825" name="Freeform 92"/>
              <p:cNvSpPr>
                <a:spLocks/>
              </p:cNvSpPr>
              <p:nvPr/>
            </p:nvSpPr>
            <p:spPr bwMode="auto">
              <a:xfrm>
                <a:off x="2446" y="2616"/>
                <a:ext cx="196" cy="17"/>
              </a:xfrm>
              <a:custGeom>
                <a:avLst/>
                <a:gdLst>
                  <a:gd name="T0" fmla="*/ 0 w 783"/>
                  <a:gd name="T1" fmla="*/ 0 h 67"/>
                  <a:gd name="T2" fmla="*/ 0 w 783"/>
                  <a:gd name="T3" fmla="*/ 1 h 67"/>
                  <a:gd name="T4" fmla="*/ 12 w 783"/>
                  <a:gd name="T5" fmla="*/ 1 h 67"/>
                  <a:gd name="T6" fmla="*/ 12 w 783"/>
                  <a:gd name="T7" fmla="*/ 1 h 67"/>
                  <a:gd name="T8" fmla="*/ 0 60000 65536"/>
                  <a:gd name="T9" fmla="*/ 0 60000 65536"/>
                  <a:gd name="T10" fmla="*/ 0 60000 65536"/>
                  <a:gd name="T11" fmla="*/ 0 60000 65536"/>
                  <a:gd name="T12" fmla="*/ 0 w 783"/>
                  <a:gd name="T13" fmla="*/ 0 h 67"/>
                  <a:gd name="T14" fmla="*/ 783 w 783"/>
                  <a:gd name="T15" fmla="*/ 67 h 67"/>
                </a:gdLst>
                <a:ahLst/>
                <a:cxnLst>
                  <a:cxn ang="T8">
                    <a:pos x="T0" y="T1"/>
                  </a:cxn>
                  <a:cxn ang="T9">
                    <a:pos x="T2" y="T3"/>
                  </a:cxn>
                  <a:cxn ang="T10">
                    <a:pos x="T4" y="T5"/>
                  </a:cxn>
                  <a:cxn ang="T11">
                    <a:pos x="T6" y="T7"/>
                  </a:cxn>
                </a:cxnLst>
                <a:rect l="T12" t="T13" r="T14" b="T15"/>
                <a:pathLst>
                  <a:path w="783" h="67">
                    <a:moveTo>
                      <a:pt x="0" y="0"/>
                    </a:moveTo>
                    <a:lnTo>
                      <a:pt x="0" y="67"/>
                    </a:lnTo>
                    <a:lnTo>
                      <a:pt x="759" y="67"/>
                    </a:lnTo>
                    <a:lnTo>
                      <a:pt x="783" y="34"/>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4826" name="Line 93"/>
              <p:cNvSpPr>
                <a:spLocks noChangeShapeType="1"/>
              </p:cNvSpPr>
              <p:nvPr/>
            </p:nvSpPr>
            <p:spPr bwMode="auto">
              <a:xfrm>
                <a:off x="2642" y="1965"/>
                <a:ext cx="1" cy="659"/>
              </a:xfrm>
              <a:prstGeom prst="line">
                <a:avLst/>
              </a:prstGeom>
              <a:noFill/>
              <a:ln w="14288">
                <a:solidFill>
                  <a:srgbClr val="666666"/>
                </a:solidFill>
                <a:round/>
                <a:headEnd/>
                <a:tailEnd/>
              </a:ln>
            </p:spPr>
            <p:txBody>
              <a:bodyPr/>
              <a:lstStyle/>
              <a:p>
                <a:endParaRPr lang="zh-TW" altLang="en-US"/>
              </a:p>
            </p:txBody>
          </p:sp>
          <p:sp>
            <p:nvSpPr>
              <p:cNvPr id="74827" name="Freeform 94"/>
              <p:cNvSpPr>
                <a:spLocks/>
              </p:cNvSpPr>
              <p:nvPr/>
            </p:nvSpPr>
            <p:spPr bwMode="auto">
              <a:xfrm>
                <a:off x="2372" y="1979"/>
                <a:ext cx="50" cy="645"/>
              </a:xfrm>
              <a:custGeom>
                <a:avLst/>
                <a:gdLst>
                  <a:gd name="T0" fmla="*/ 0 w 198"/>
                  <a:gd name="T1" fmla="*/ 0 h 2579"/>
                  <a:gd name="T2" fmla="*/ 0 w 198"/>
                  <a:gd name="T3" fmla="*/ 40 h 2579"/>
                  <a:gd name="T4" fmla="*/ 3 w 198"/>
                  <a:gd name="T5" fmla="*/ 39 h 2579"/>
                  <a:gd name="T6" fmla="*/ 3 w 198"/>
                  <a:gd name="T7" fmla="*/ 1 h 2579"/>
                  <a:gd name="T8" fmla="*/ 0 w 198"/>
                  <a:gd name="T9" fmla="*/ 0 h 2579"/>
                  <a:gd name="T10" fmla="*/ 0 60000 65536"/>
                  <a:gd name="T11" fmla="*/ 0 60000 65536"/>
                  <a:gd name="T12" fmla="*/ 0 60000 65536"/>
                  <a:gd name="T13" fmla="*/ 0 60000 65536"/>
                  <a:gd name="T14" fmla="*/ 0 60000 65536"/>
                  <a:gd name="T15" fmla="*/ 0 w 198"/>
                  <a:gd name="T16" fmla="*/ 0 h 2579"/>
                  <a:gd name="T17" fmla="*/ 198 w 198"/>
                  <a:gd name="T18" fmla="*/ 2579 h 2579"/>
                </a:gdLst>
                <a:ahLst/>
                <a:cxnLst>
                  <a:cxn ang="T10">
                    <a:pos x="T0" y="T1"/>
                  </a:cxn>
                  <a:cxn ang="T11">
                    <a:pos x="T2" y="T3"/>
                  </a:cxn>
                  <a:cxn ang="T12">
                    <a:pos x="T4" y="T5"/>
                  </a:cxn>
                  <a:cxn ang="T13">
                    <a:pos x="T6" y="T7"/>
                  </a:cxn>
                  <a:cxn ang="T14">
                    <a:pos x="T8" y="T9"/>
                  </a:cxn>
                </a:cxnLst>
                <a:rect l="T15" t="T16" r="T17" b="T18"/>
                <a:pathLst>
                  <a:path w="198" h="2579">
                    <a:moveTo>
                      <a:pt x="0" y="0"/>
                    </a:moveTo>
                    <a:lnTo>
                      <a:pt x="0" y="2579"/>
                    </a:lnTo>
                    <a:lnTo>
                      <a:pt x="198" y="2471"/>
                    </a:lnTo>
                    <a:lnTo>
                      <a:pt x="198" y="62"/>
                    </a:lnTo>
                    <a:lnTo>
                      <a:pt x="0" y="0"/>
                    </a:lnTo>
                  </a:path>
                </a:pathLst>
              </a:custGeom>
              <a:noFill/>
              <a:ln w="14288">
                <a:solidFill>
                  <a:srgbClr val="BABABA"/>
                </a:solidFill>
                <a:round/>
                <a:headEnd/>
                <a:tailEnd/>
              </a:ln>
            </p:spPr>
            <p:txBody>
              <a:bodyPr/>
              <a:lstStyle/>
              <a:p>
                <a:endParaRPr lang="zh-TW" altLang="en-US" sz="1200">
                  <a:latin typeface="微軟正黑體" pitchFamily="34" charset="-120"/>
                  <a:ea typeface="微軟正黑體" pitchFamily="34" charset="-120"/>
                </a:endParaRPr>
              </a:p>
            </p:txBody>
          </p:sp>
        </p:grpSp>
        <p:grpSp>
          <p:nvGrpSpPr>
            <p:cNvPr id="74803" name="Group 151"/>
            <p:cNvGrpSpPr>
              <a:grpSpLocks/>
            </p:cNvGrpSpPr>
            <p:nvPr/>
          </p:nvGrpSpPr>
          <p:grpSpPr bwMode="auto">
            <a:xfrm>
              <a:off x="3357567" y="2338388"/>
              <a:ext cx="1611314" cy="676275"/>
              <a:chOff x="2115" y="1473"/>
              <a:chExt cx="1015" cy="426"/>
            </a:xfrm>
          </p:grpSpPr>
          <p:sp>
            <p:nvSpPr>
              <p:cNvPr id="74804" name="Rectangle 152"/>
              <p:cNvSpPr>
                <a:spLocks noChangeArrowheads="1"/>
              </p:cNvSpPr>
              <p:nvPr/>
            </p:nvSpPr>
            <p:spPr bwMode="auto">
              <a:xfrm>
                <a:off x="2125" y="1473"/>
                <a:ext cx="646" cy="155"/>
              </a:xfrm>
              <a:prstGeom prst="rect">
                <a:avLst/>
              </a:prstGeom>
              <a:noFill/>
              <a:ln w="9525">
                <a:noFill/>
                <a:miter lim="800000"/>
                <a:headEnd/>
                <a:tailEnd/>
              </a:ln>
            </p:spPr>
            <p:txBody>
              <a:bodyPr wrap="none" lIns="0" tIns="0" rIns="0" bIns="0">
                <a:spAutoFit/>
              </a:bodyPr>
              <a:lstStyle/>
              <a:p>
                <a:r>
                  <a:rPr lang="zh-TW" altLang="en-US" sz="1600">
                    <a:latin typeface="微軟正黑體" pitchFamily="34" charset="-120"/>
                    <a:ea typeface="微軟正黑體" pitchFamily="34" charset="-120"/>
                  </a:rPr>
                  <a:t>伺服器授權</a:t>
                </a:r>
                <a:endParaRPr lang="en-US" altLang="zh-TW" sz="1600">
                  <a:latin typeface="微軟正黑體" pitchFamily="34" charset="-120"/>
                  <a:ea typeface="微軟正黑體" pitchFamily="34" charset="-120"/>
                </a:endParaRPr>
              </a:p>
            </p:txBody>
          </p:sp>
          <p:sp>
            <p:nvSpPr>
              <p:cNvPr id="74805" name="Rectangle 154"/>
              <p:cNvSpPr>
                <a:spLocks noChangeArrowheads="1"/>
              </p:cNvSpPr>
              <p:nvPr/>
            </p:nvSpPr>
            <p:spPr bwMode="auto">
              <a:xfrm>
                <a:off x="2115" y="1783"/>
                <a:ext cx="1015" cy="116"/>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Windows Server </a:t>
                </a:r>
                <a:r>
                  <a:rPr lang="en-US" altLang="zh-TW" sz="1200" i="1" dirty="0" smtClean="0">
                    <a:latin typeface="微軟正黑體" pitchFamily="34" charset="-120"/>
                    <a:ea typeface="微軟正黑體" pitchFamily="34" charset="-120"/>
                  </a:rPr>
                  <a:t>2008</a:t>
                </a:r>
                <a:endParaRPr lang="en-US" altLang="zh-TW" sz="1200" dirty="0">
                  <a:latin typeface="微軟正黑體" pitchFamily="34" charset="-120"/>
                  <a:ea typeface="微軟正黑體" pitchFamily="34" charset="-120"/>
                </a:endParaRPr>
              </a:p>
            </p:txBody>
          </p:sp>
        </p:grpSp>
      </p:grpSp>
      <p:sp>
        <p:nvSpPr>
          <p:cNvPr id="9270" name="Freeform 156"/>
          <p:cNvSpPr>
            <a:spLocks/>
          </p:cNvSpPr>
          <p:nvPr/>
        </p:nvSpPr>
        <p:spPr bwMode="auto">
          <a:xfrm>
            <a:off x="3871913" y="4222750"/>
            <a:ext cx="147637" cy="131763"/>
          </a:xfrm>
          <a:custGeom>
            <a:avLst/>
            <a:gdLst>
              <a:gd name="T0" fmla="*/ 2147483647 w 375"/>
              <a:gd name="T1" fmla="*/ 2147483647 h 335"/>
              <a:gd name="T2" fmla="*/ 2147483647 w 375"/>
              <a:gd name="T3" fmla="*/ 2147483647 h 335"/>
              <a:gd name="T4" fmla="*/ 2147483647 w 375"/>
              <a:gd name="T5" fmla="*/ 0 h 335"/>
              <a:gd name="T6" fmla="*/ 0 w 375"/>
              <a:gd name="T7" fmla="*/ 2147483647 h 335"/>
              <a:gd name="T8" fmla="*/ 2147483647 w 375"/>
              <a:gd name="T9" fmla="*/ 2147483647 h 335"/>
              <a:gd name="T10" fmla="*/ 0 60000 65536"/>
              <a:gd name="T11" fmla="*/ 0 60000 65536"/>
              <a:gd name="T12" fmla="*/ 0 60000 65536"/>
              <a:gd name="T13" fmla="*/ 0 60000 65536"/>
              <a:gd name="T14" fmla="*/ 0 60000 65536"/>
              <a:gd name="T15" fmla="*/ 0 w 375"/>
              <a:gd name="T16" fmla="*/ 0 h 335"/>
              <a:gd name="T17" fmla="*/ 375 w 375"/>
              <a:gd name="T18" fmla="*/ 335 h 335"/>
            </a:gdLst>
            <a:ahLst/>
            <a:cxnLst>
              <a:cxn ang="T10">
                <a:pos x="T0" y="T1"/>
              </a:cxn>
              <a:cxn ang="T11">
                <a:pos x="T2" y="T3"/>
              </a:cxn>
              <a:cxn ang="T12">
                <a:pos x="T4" y="T5"/>
              </a:cxn>
              <a:cxn ang="T13">
                <a:pos x="T6" y="T7"/>
              </a:cxn>
              <a:cxn ang="T14">
                <a:pos x="T8" y="T9"/>
              </a:cxn>
            </a:cxnLst>
            <a:rect l="T15" t="T16" r="T17" b="T18"/>
            <a:pathLst>
              <a:path w="375" h="335">
                <a:moveTo>
                  <a:pt x="186" y="335"/>
                </a:moveTo>
                <a:lnTo>
                  <a:pt x="375" y="335"/>
                </a:lnTo>
                <a:lnTo>
                  <a:pt x="191" y="0"/>
                </a:lnTo>
                <a:lnTo>
                  <a:pt x="0" y="335"/>
                </a:lnTo>
                <a:lnTo>
                  <a:pt x="186" y="335"/>
                </a:lnTo>
                <a:close/>
              </a:path>
            </a:pathLst>
          </a:custGeom>
          <a:solidFill>
            <a:srgbClr val="32329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9271" name="Line 157"/>
          <p:cNvSpPr>
            <a:spLocks noChangeShapeType="1"/>
          </p:cNvSpPr>
          <p:nvPr/>
        </p:nvSpPr>
        <p:spPr bwMode="auto">
          <a:xfrm flipV="1">
            <a:off x="3944938" y="4354513"/>
            <a:ext cx="1587" cy="522287"/>
          </a:xfrm>
          <a:prstGeom prst="line">
            <a:avLst/>
          </a:prstGeom>
          <a:noFill/>
          <a:ln w="52451">
            <a:solidFill>
              <a:srgbClr val="35339F"/>
            </a:solidFill>
            <a:round/>
            <a:headEnd/>
            <a:tailEnd/>
          </a:ln>
        </p:spPr>
        <p:txBody>
          <a:bodyPr/>
          <a:lstStyle/>
          <a:p>
            <a:endParaRPr lang="zh-TW" altLang="en-US"/>
          </a:p>
        </p:txBody>
      </p:sp>
      <p:sp>
        <p:nvSpPr>
          <p:cNvPr id="9272" name="Rectangle 158"/>
          <p:cNvSpPr>
            <a:spLocks noChangeArrowheads="1"/>
          </p:cNvSpPr>
          <p:nvPr/>
        </p:nvSpPr>
        <p:spPr bwMode="auto">
          <a:xfrm>
            <a:off x="3124200" y="4910138"/>
            <a:ext cx="1436688" cy="246062"/>
          </a:xfrm>
          <a:prstGeom prst="rect">
            <a:avLst/>
          </a:prstGeom>
          <a:noFill/>
          <a:ln w="9525">
            <a:noFill/>
            <a:miter lim="800000"/>
            <a:headEnd/>
            <a:tailEnd/>
          </a:ln>
        </p:spPr>
        <p:txBody>
          <a:bodyPr wrap="none" lIns="0" tIns="0" rIns="0" bIns="0">
            <a:spAutoFit/>
          </a:bodyPr>
          <a:lstStyle/>
          <a:p>
            <a:r>
              <a:rPr lang="zh-TW" altLang="en-US" sz="1600">
                <a:latin typeface="微軟正黑體" pitchFamily="34" charset="-120"/>
                <a:ea typeface="微軟正黑體" pitchFamily="34" charset="-120"/>
              </a:rPr>
              <a:t>終端機服務授權</a:t>
            </a:r>
            <a:endParaRPr lang="en-US" altLang="zh-TW" sz="1600">
              <a:latin typeface="微軟正黑體" pitchFamily="34" charset="-120"/>
              <a:ea typeface="微軟正黑體" pitchFamily="34" charset="-120"/>
            </a:endParaRPr>
          </a:p>
        </p:txBody>
      </p:sp>
      <p:sp>
        <p:nvSpPr>
          <p:cNvPr id="9273" name="Rectangle 159"/>
          <p:cNvSpPr>
            <a:spLocks noChangeArrowheads="1"/>
          </p:cNvSpPr>
          <p:nvPr/>
        </p:nvSpPr>
        <p:spPr bwMode="auto">
          <a:xfrm>
            <a:off x="3092450" y="5137150"/>
            <a:ext cx="1943737" cy="553998"/>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Microsoft Windows  Vista</a:t>
            </a:r>
          </a:p>
          <a:p>
            <a:r>
              <a:rPr lang="en-US" altLang="zh-TW" sz="1200" i="1" dirty="0">
                <a:latin typeface="微軟正黑體" pitchFamily="34" charset="-120"/>
                <a:ea typeface="微軟正黑體" pitchFamily="34" charset="-120"/>
              </a:rPr>
              <a:t>Windows Server </a:t>
            </a:r>
            <a:r>
              <a:rPr lang="en-US" altLang="zh-TW" sz="1200" i="1" dirty="0" smtClean="0">
                <a:latin typeface="微軟正黑體" pitchFamily="34" charset="-120"/>
                <a:ea typeface="微軟正黑體" pitchFamily="34" charset="-120"/>
              </a:rPr>
              <a:t>2008 </a:t>
            </a:r>
            <a:r>
              <a:rPr lang="en-US" altLang="zh-TW" sz="1200" i="1" dirty="0">
                <a:latin typeface="微軟正黑體" pitchFamily="34" charset="-120"/>
                <a:ea typeface="微軟正黑體" pitchFamily="34" charset="-120"/>
              </a:rPr>
              <a:t>CAL</a:t>
            </a:r>
          </a:p>
          <a:p>
            <a:r>
              <a:rPr lang="en-US" altLang="zh-TW" sz="1200" i="1" dirty="0">
                <a:latin typeface="微軟正黑體" pitchFamily="34" charset="-120"/>
                <a:ea typeface="微軟正黑體" pitchFamily="34" charset="-120"/>
              </a:rPr>
              <a:t>Terminal Server  </a:t>
            </a:r>
            <a:r>
              <a:rPr lang="en-US" altLang="zh-TW" sz="1200" i="1" dirty="0" smtClean="0">
                <a:latin typeface="微軟正黑體" pitchFamily="34" charset="-120"/>
                <a:ea typeface="微軟正黑體" pitchFamily="34" charset="-120"/>
              </a:rPr>
              <a:t>2008 </a:t>
            </a:r>
            <a:r>
              <a:rPr lang="en-US" altLang="zh-TW" sz="1200" i="1" dirty="0">
                <a:latin typeface="微軟正黑體" pitchFamily="34" charset="-120"/>
                <a:ea typeface="微軟正黑體" pitchFamily="34" charset="-120"/>
              </a:rPr>
              <a:t>CAL</a:t>
            </a:r>
          </a:p>
        </p:txBody>
      </p:sp>
      <p:grpSp>
        <p:nvGrpSpPr>
          <p:cNvPr id="17" name="Group 160"/>
          <p:cNvGrpSpPr>
            <a:grpSpLocks/>
          </p:cNvGrpSpPr>
          <p:nvPr/>
        </p:nvGrpSpPr>
        <p:grpSpPr bwMode="auto">
          <a:xfrm>
            <a:off x="3505200" y="6016625"/>
            <a:ext cx="966788" cy="725488"/>
            <a:chOff x="650" y="2076"/>
            <a:chExt cx="609" cy="457"/>
          </a:xfrm>
        </p:grpSpPr>
        <p:sp>
          <p:nvSpPr>
            <p:cNvPr id="74780" name="Freeform 161"/>
            <p:cNvSpPr>
              <a:spLocks/>
            </p:cNvSpPr>
            <p:nvPr/>
          </p:nvSpPr>
          <p:spPr bwMode="auto">
            <a:xfrm>
              <a:off x="650" y="2117"/>
              <a:ext cx="438" cy="335"/>
            </a:xfrm>
            <a:custGeom>
              <a:avLst/>
              <a:gdLst>
                <a:gd name="T0" fmla="*/ 27 w 1752"/>
                <a:gd name="T1" fmla="*/ 0 h 1341"/>
                <a:gd name="T2" fmla="*/ 27 w 1752"/>
                <a:gd name="T3" fmla="*/ 0 h 1341"/>
                <a:gd name="T4" fmla="*/ 27 w 1752"/>
                <a:gd name="T5" fmla="*/ 0 h 1341"/>
                <a:gd name="T6" fmla="*/ 27 w 1752"/>
                <a:gd name="T7" fmla="*/ 0 h 1341"/>
                <a:gd name="T8" fmla="*/ 26 w 1752"/>
                <a:gd name="T9" fmla="*/ 0 h 1341"/>
                <a:gd name="T10" fmla="*/ 1 w 1752"/>
                <a:gd name="T11" fmla="*/ 0 h 1341"/>
                <a:gd name="T12" fmla="*/ 1 w 1752"/>
                <a:gd name="T13" fmla="*/ 0 h 1341"/>
                <a:gd name="T14" fmla="*/ 1 w 1752"/>
                <a:gd name="T15" fmla="*/ 0 h 1341"/>
                <a:gd name="T16" fmla="*/ 1 w 1752"/>
                <a:gd name="T17" fmla="*/ 0 h 1341"/>
                <a:gd name="T18" fmla="*/ 1 w 1752"/>
                <a:gd name="T19" fmla="*/ 0 h 1341"/>
                <a:gd name="T20" fmla="*/ 0 w 1752"/>
                <a:gd name="T21" fmla="*/ 0 h 1341"/>
                <a:gd name="T22" fmla="*/ 0 w 1752"/>
                <a:gd name="T23" fmla="*/ 1 h 1341"/>
                <a:gd name="T24" fmla="*/ 0 w 1752"/>
                <a:gd name="T25" fmla="*/ 1 h 1341"/>
                <a:gd name="T26" fmla="*/ 0 w 1752"/>
                <a:gd name="T27" fmla="*/ 1 h 1341"/>
                <a:gd name="T28" fmla="*/ 0 w 1752"/>
                <a:gd name="T29" fmla="*/ 18 h 1341"/>
                <a:gd name="T30" fmla="*/ 0 w 1752"/>
                <a:gd name="T31" fmla="*/ 19 h 1341"/>
                <a:gd name="T32" fmla="*/ 0 w 1752"/>
                <a:gd name="T33" fmla="*/ 19 h 1341"/>
                <a:gd name="T34" fmla="*/ 0 w 1752"/>
                <a:gd name="T35" fmla="*/ 19 h 1341"/>
                <a:gd name="T36" fmla="*/ 1 w 1752"/>
                <a:gd name="T37" fmla="*/ 19 h 1341"/>
                <a:gd name="T38" fmla="*/ 1 w 1752"/>
                <a:gd name="T39" fmla="*/ 19 h 1341"/>
                <a:gd name="T40" fmla="*/ 1 w 1752"/>
                <a:gd name="T41" fmla="*/ 19 h 1341"/>
                <a:gd name="T42" fmla="*/ 1 w 1752"/>
                <a:gd name="T43" fmla="*/ 20 h 1341"/>
                <a:gd name="T44" fmla="*/ 1 w 1752"/>
                <a:gd name="T45" fmla="*/ 20 h 1341"/>
                <a:gd name="T46" fmla="*/ 2 w 1752"/>
                <a:gd name="T47" fmla="*/ 20 h 1341"/>
                <a:gd name="T48" fmla="*/ 2 w 1752"/>
                <a:gd name="T49" fmla="*/ 21 h 1341"/>
                <a:gd name="T50" fmla="*/ 6 w 1752"/>
                <a:gd name="T51" fmla="*/ 21 h 1341"/>
                <a:gd name="T52" fmla="*/ 22 w 1752"/>
                <a:gd name="T53" fmla="*/ 21 h 1341"/>
                <a:gd name="T54" fmla="*/ 26 w 1752"/>
                <a:gd name="T55" fmla="*/ 21 h 1341"/>
                <a:gd name="T56" fmla="*/ 26 w 1752"/>
                <a:gd name="T57" fmla="*/ 20 h 1341"/>
                <a:gd name="T58" fmla="*/ 26 w 1752"/>
                <a:gd name="T59" fmla="*/ 20 h 1341"/>
                <a:gd name="T60" fmla="*/ 26 w 1752"/>
                <a:gd name="T61" fmla="*/ 20 h 1341"/>
                <a:gd name="T62" fmla="*/ 27 w 1752"/>
                <a:gd name="T63" fmla="*/ 20 h 1341"/>
                <a:gd name="T64" fmla="*/ 27 w 1752"/>
                <a:gd name="T65" fmla="*/ 20 h 1341"/>
                <a:gd name="T66" fmla="*/ 27 w 1752"/>
                <a:gd name="T67" fmla="*/ 19 h 1341"/>
                <a:gd name="T68" fmla="*/ 27 w 1752"/>
                <a:gd name="T69" fmla="*/ 19 h 1341"/>
                <a:gd name="T70" fmla="*/ 27 w 1752"/>
                <a:gd name="T71" fmla="*/ 19 h 1341"/>
                <a:gd name="T72" fmla="*/ 27 w 1752"/>
                <a:gd name="T73" fmla="*/ 19 h 1341"/>
                <a:gd name="T74" fmla="*/ 27 w 1752"/>
                <a:gd name="T75" fmla="*/ 19 h 1341"/>
                <a:gd name="T76" fmla="*/ 27 w 1752"/>
                <a:gd name="T77" fmla="*/ 19 h 1341"/>
                <a:gd name="T78" fmla="*/ 27 w 1752"/>
                <a:gd name="T79" fmla="*/ 19 h 1341"/>
                <a:gd name="T80" fmla="*/ 27 w 1752"/>
                <a:gd name="T81" fmla="*/ 19 h 1341"/>
                <a:gd name="T82" fmla="*/ 27 w 1752"/>
                <a:gd name="T83" fmla="*/ 19 h 1341"/>
                <a:gd name="T84" fmla="*/ 27 w 1752"/>
                <a:gd name="T85" fmla="*/ 19 h 1341"/>
                <a:gd name="T86" fmla="*/ 27 w 1752"/>
                <a:gd name="T87" fmla="*/ 19 h 1341"/>
                <a:gd name="T88" fmla="*/ 27 w 1752"/>
                <a:gd name="T89" fmla="*/ 19 h 1341"/>
                <a:gd name="T90" fmla="*/ 27 w 1752"/>
                <a:gd name="T91" fmla="*/ 18 h 1341"/>
                <a:gd name="T92" fmla="*/ 27 w 1752"/>
                <a:gd name="T93" fmla="*/ 1 h 1341"/>
                <a:gd name="T94" fmla="*/ 27 w 1752"/>
                <a:gd name="T95" fmla="*/ 1 h 1341"/>
                <a:gd name="T96" fmla="*/ 27 w 1752"/>
                <a:gd name="T97" fmla="*/ 1 h 1341"/>
                <a:gd name="T98" fmla="*/ 27 w 1752"/>
                <a:gd name="T99" fmla="*/ 0 h 1341"/>
                <a:gd name="T100" fmla="*/ 27 w 1752"/>
                <a:gd name="T101" fmla="*/ 0 h 134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752"/>
                <a:gd name="T154" fmla="*/ 0 h 1341"/>
                <a:gd name="T155" fmla="*/ 1752 w 1752"/>
                <a:gd name="T156" fmla="*/ 1341 h 134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752" h="1341">
                  <a:moveTo>
                    <a:pt x="1729" y="19"/>
                  </a:moveTo>
                  <a:lnTo>
                    <a:pt x="1716" y="10"/>
                  </a:lnTo>
                  <a:lnTo>
                    <a:pt x="1705" y="3"/>
                  </a:lnTo>
                  <a:lnTo>
                    <a:pt x="1692" y="0"/>
                  </a:lnTo>
                  <a:lnTo>
                    <a:pt x="1678" y="1"/>
                  </a:lnTo>
                  <a:lnTo>
                    <a:pt x="73" y="1"/>
                  </a:lnTo>
                  <a:lnTo>
                    <a:pt x="59" y="0"/>
                  </a:lnTo>
                  <a:lnTo>
                    <a:pt x="45" y="3"/>
                  </a:lnTo>
                  <a:lnTo>
                    <a:pt x="33" y="10"/>
                  </a:lnTo>
                  <a:lnTo>
                    <a:pt x="23" y="19"/>
                  </a:lnTo>
                  <a:lnTo>
                    <a:pt x="11" y="31"/>
                  </a:lnTo>
                  <a:lnTo>
                    <a:pt x="5" y="44"/>
                  </a:lnTo>
                  <a:lnTo>
                    <a:pt x="2" y="58"/>
                  </a:lnTo>
                  <a:lnTo>
                    <a:pt x="0" y="73"/>
                  </a:lnTo>
                  <a:lnTo>
                    <a:pt x="0" y="1193"/>
                  </a:lnTo>
                  <a:lnTo>
                    <a:pt x="2" y="1206"/>
                  </a:lnTo>
                  <a:lnTo>
                    <a:pt x="5" y="1219"/>
                  </a:lnTo>
                  <a:lnTo>
                    <a:pt x="11" y="1230"/>
                  </a:lnTo>
                  <a:lnTo>
                    <a:pt x="23" y="1243"/>
                  </a:lnTo>
                  <a:lnTo>
                    <a:pt x="33" y="1252"/>
                  </a:lnTo>
                  <a:lnTo>
                    <a:pt x="45" y="1258"/>
                  </a:lnTo>
                  <a:lnTo>
                    <a:pt x="59" y="1261"/>
                  </a:lnTo>
                  <a:lnTo>
                    <a:pt x="73" y="1265"/>
                  </a:lnTo>
                  <a:lnTo>
                    <a:pt x="149" y="1265"/>
                  </a:lnTo>
                  <a:lnTo>
                    <a:pt x="149" y="1341"/>
                  </a:lnTo>
                  <a:lnTo>
                    <a:pt x="367" y="1341"/>
                  </a:lnTo>
                  <a:lnTo>
                    <a:pt x="1410" y="1341"/>
                  </a:lnTo>
                  <a:lnTo>
                    <a:pt x="1631" y="1341"/>
                  </a:lnTo>
                  <a:lnTo>
                    <a:pt x="1631" y="1265"/>
                  </a:lnTo>
                  <a:lnTo>
                    <a:pt x="1678" y="1265"/>
                  </a:lnTo>
                  <a:lnTo>
                    <a:pt x="1684" y="1263"/>
                  </a:lnTo>
                  <a:lnTo>
                    <a:pt x="1692" y="1261"/>
                  </a:lnTo>
                  <a:lnTo>
                    <a:pt x="1698" y="1259"/>
                  </a:lnTo>
                  <a:lnTo>
                    <a:pt x="1705" y="1258"/>
                  </a:lnTo>
                  <a:lnTo>
                    <a:pt x="1710" y="1254"/>
                  </a:lnTo>
                  <a:lnTo>
                    <a:pt x="1716" y="1252"/>
                  </a:lnTo>
                  <a:lnTo>
                    <a:pt x="1729" y="1243"/>
                  </a:lnTo>
                  <a:lnTo>
                    <a:pt x="1738" y="1230"/>
                  </a:lnTo>
                  <a:lnTo>
                    <a:pt x="1738" y="1228"/>
                  </a:lnTo>
                  <a:lnTo>
                    <a:pt x="1738" y="1227"/>
                  </a:lnTo>
                  <a:lnTo>
                    <a:pt x="1739" y="1227"/>
                  </a:lnTo>
                  <a:lnTo>
                    <a:pt x="1741" y="1224"/>
                  </a:lnTo>
                  <a:lnTo>
                    <a:pt x="1746" y="1219"/>
                  </a:lnTo>
                  <a:lnTo>
                    <a:pt x="1747" y="1212"/>
                  </a:lnTo>
                  <a:lnTo>
                    <a:pt x="1750" y="1206"/>
                  </a:lnTo>
                  <a:lnTo>
                    <a:pt x="1752" y="1193"/>
                  </a:lnTo>
                  <a:lnTo>
                    <a:pt x="1752" y="73"/>
                  </a:lnTo>
                  <a:lnTo>
                    <a:pt x="1750" y="58"/>
                  </a:lnTo>
                  <a:lnTo>
                    <a:pt x="1746" y="44"/>
                  </a:lnTo>
                  <a:lnTo>
                    <a:pt x="1738" y="31"/>
                  </a:lnTo>
                  <a:lnTo>
                    <a:pt x="1729" y="19"/>
                  </a:lnTo>
                  <a:close/>
                </a:path>
              </a:pathLst>
            </a:custGeom>
            <a:solidFill>
              <a:srgbClr val="FFFFFF"/>
            </a:solidFill>
            <a:ln w="9525">
              <a:noFill/>
              <a:round/>
              <a:headEnd/>
              <a:tailEnd/>
            </a:ln>
          </p:spPr>
          <p:txBody>
            <a:bodyPr/>
            <a:lstStyle/>
            <a:p>
              <a:endParaRPr lang="zh-TW" altLang="en-US">
                <a:latin typeface="微軟正黑體" pitchFamily="34" charset="-120"/>
                <a:ea typeface="微軟正黑體" pitchFamily="34" charset="-120"/>
              </a:endParaRPr>
            </a:p>
          </p:txBody>
        </p:sp>
        <p:sp>
          <p:nvSpPr>
            <p:cNvPr id="74781" name="Freeform 162"/>
            <p:cNvSpPr>
              <a:spLocks/>
            </p:cNvSpPr>
            <p:nvPr/>
          </p:nvSpPr>
          <p:spPr bwMode="auto">
            <a:xfrm>
              <a:off x="742" y="2452"/>
              <a:ext cx="260" cy="32"/>
            </a:xfrm>
            <a:custGeom>
              <a:avLst/>
              <a:gdLst>
                <a:gd name="T0" fmla="*/ 3 w 1043"/>
                <a:gd name="T1" fmla="*/ 1 h 129"/>
                <a:gd name="T2" fmla="*/ 4 w 1043"/>
                <a:gd name="T3" fmla="*/ 1 h 129"/>
                <a:gd name="T4" fmla="*/ 5 w 1043"/>
                <a:gd name="T5" fmla="*/ 2 h 129"/>
                <a:gd name="T6" fmla="*/ 6 w 1043"/>
                <a:gd name="T7" fmla="*/ 2 h 129"/>
                <a:gd name="T8" fmla="*/ 7 w 1043"/>
                <a:gd name="T9" fmla="*/ 2 h 129"/>
                <a:gd name="T10" fmla="*/ 8 w 1043"/>
                <a:gd name="T11" fmla="*/ 2 h 129"/>
                <a:gd name="T12" fmla="*/ 9 w 1043"/>
                <a:gd name="T13" fmla="*/ 2 h 129"/>
                <a:gd name="T14" fmla="*/ 10 w 1043"/>
                <a:gd name="T15" fmla="*/ 2 h 129"/>
                <a:gd name="T16" fmla="*/ 11 w 1043"/>
                <a:gd name="T17" fmla="*/ 1 h 129"/>
                <a:gd name="T18" fmla="*/ 12 w 1043"/>
                <a:gd name="T19" fmla="*/ 1 h 129"/>
                <a:gd name="T20" fmla="*/ 13 w 1043"/>
                <a:gd name="T21" fmla="*/ 1 h 129"/>
                <a:gd name="T22" fmla="*/ 14 w 1043"/>
                <a:gd name="T23" fmla="*/ 1 h 129"/>
                <a:gd name="T24" fmla="*/ 15 w 1043"/>
                <a:gd name="T25" fmla="*/ 0 h 129"/>
                <a:gd name="T26" fmla="*/ 16 w 1043"/>
                <a:gd name="T27" fmla="*/ 0 h 129"/>
                <a:gd name="T28" fmla="*/ 0 w 1043"/>
                <a:gd name="T29" fmla="*/ 0 h 129"/>
                <a:gd name="T30" fmla="*/ 1 w 1043"/>
                <a:gd name="T31" fmla="*/ 0 h 129"/>
                <a:gd name="T32" fmla="*/ 2 w 1043"/>
                <a:gd name="T33" fmla="*/ 1 h 129"/>
                <a:gd name="T34" fmla="*/ 2 w 1043"/>
                <a:gd name="T35" fmla="*/ 1 h 129"/>
                <a:gd name="T36" fmla="*/ 3 w 1043"/>
                <a:gd name="T37" fmla="*/ 1 h 1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43"/>
                <a:gd name="T58" fmla="*/ 0 h 129"/>
                <a:gd name="T59" fmla="*/ 1043 w 1043"/>
                <a:gd name="T60" fmla="*/ 129 h 1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43" h="129">
                  <a:moveTo>
                    <a:pt x="229" y="89"/>
                  </a:moveTo>
                  <a:lnTo>
                    <a:pt x="283" y="106"/>
                  </a:lnTo>
                  <a:lnTo>
                    <a:pt x="346" y="118"/>
                  </a:lnTo>
                  <a:lnTo>
                    <a:pt x="411" y="125"/>
                  </a:lnTo>
                  <a:lnTo>
                    <a:pt x="475" y="129"/>
                  </a:lnTo>
                  <a:lnTo>
                    <a:pt x="542" y="129"/>
                  </a:lnTo>
                  <a:lnTo>
                    <a:pt x="607" y="124"/>
                  </a:lnTo>
                  <a:lnTo>
                    <a:pt x="674" y="115"/>
                  </a:lnTo>
                  <a:lnTo>
                    <a:pt x="741" y="103"/>
                  </a:lnTo>
                  <a:lnTo>
                    <a:pt x="808" y="87"/>
                  </a:lnTo>
                  <a:lnTo>
                    <a:pt x="816" y="85"/>
                  </a:lnTo>
                  <a:lnTo>
                    <a:pt x="877" y="68"/>
                  </a:lnTo>
                  <a:lnTo>
                    <a:pt x="959" y="36"/>
                  </a:lnTo>
                  <a:lnTo>
                    <a:pt x="1043" y="0"/>
                  </a:lnTo>
                  <a:lnTo>
                    <a:pt x="0" y="0"/>
                  </a:lnTo>
                  <a:lnTo>
                    <a:pt x="56" y="26"/>
                  </a:lnTo>
                  <a:lnTo>
                    <a:pt x="113" y="49"/>
                  </a:lnTo>
                  <a:lnTo>
                    <a:pt x="170" y="70"/>
                  </a:lnTo>
                  <a:lnTo>
                    <a:pt x="229" y="89"/>
                  </a:lnTo>
                  <a:close/>
                </a:path>
              </a:pathLst>
            </a:custGeom>
            <a:solidFill>
              <a:srgbClr val="FFFFFF"/>
            </a:solidFill>
            <a:ln w="9525">
              <a:noFill/>
              <a:round/>
              <a:headEnd/>
              <a:tailEnd/>
            </a:ln>
          </p:spPr>
          <p:txBody>
            <a:bodyPr/>
            <a:lstStyle/>
            <a:p>
              <a:endParaRPr lang="zh-TW" altLang="en-US">
                <a:latin typeface="微軟正黑體" pitchFamily="34" charset="-120"/>
                <a:ea typeface="微軟正黑體" pitchFamily="34" charset="-120"/>
              </a:endParaRPr>
            </a:p>
          </p:txBody>
        </p:sp>
        <p:sp>
          <p:nvSpPr>
            <p:cNvPr id="74782" name="Freeform 163"/>
            <p:cNvSpPr>
              <a:spLocks/>
            </p:cNvSpPr>
            <p:nvPr/>
          </p:nvSpPr>
          <p:spPr bwMode="auto">
            <a:xfrm>
              <a:off x="720" y="2474"/>
              <a:ext cx="304" cy="59"/>
            </a:xfrm>
            <a:custGeom>
              <a:avLst/>
              <a:gdLst>
                <a:gd name="T0" fmla="*/ 6 w 1216"/>
                <a:gd name="T1" fmla="*/ 0 h 237"/>
                <a:gd name="T2" fmla="*/ 5 w 1216"/>
                <a:gd name="T3" fmla="*/ 0 h 237"/>
                <a:gd name="T4" fmla="*/ 3 w 1216"/>
                <a:gd name="T5" fmla="*/ 0 h 237"/>
                <a:gd name="T6" fmla="*/ 2 w 1216"/>
                <a:gd name="T7" fmla="*/ 1 h 237"/>
                <a:gd name="T8" fmla="*/ 1 w 1216"/>
                <a:gd name="T9" fmla="*/ 2 h 237"/>
                <a:gd name="T10" fmla="*/ 0 w 1216"/>
                <a:gd name="T11" fmla="*/ 3 h 237"/>
                <a:gd name="T12" fmla="*/ 1 w 1216"/>
                <a:gd name="T13" fmla="*/ 3 h 237"/>
                <a:gd name="T14" fmla="*/ 2 w 1216"/>
                <a:gd name="T15" fmla="*/ 3 h 237"/>
                <a:gd name="T16" fmla="*/ 3 w 1216"/>
                <a:gd name="T17" fmla="*/ 3 h 237"/>
                <a:gd name="T18" fmla="*/ 5 w 1216"/>
                <a:gd name="T19" fmla="*/ 3 h 237"/>
                <a:gd name="T20" fmla="*/ 6 w 1216"/>
                <a:gd name="T21" fmla="*/ 3 h 237"/>
                <a:gd name="T22" fmla="*/ 7 w 1216"/>
                <a:gd name="T23" fmla="*/ 3 h 237"/>
                <a:gd name="T24" fmla="*/ 8 w 1216"/>
                <a:gd name="T25" fmla="*/ 4 h 237"/>
                <a:gd name="T26" fmla="*/ 10 w 1216"/>
                <a:gd name="T27" fmla="*/ 4 h 237"/>
                <a:gd name="T28" fmla="*/ 10 w 1216"/>
                <a:gd name="T29" fmla="*/ 4 h 237"/>
                <a:gd name="T30" fmla="*/ 12 w 1216"/>
                <a:gd name="T31" fmla="*/ 3 h 237"/>
                <a:gd name="T32" fmla="*/ 13 w 1216"/>
                <a:gd name="T33" fmla="*/ 3 h 237"/>
                <a:gd name="T34" fmla="*/ 14 w 1216"/>
                <a:gd name="T35" fmla="*/ 3 h 237"/>
                <a:gd name="T36" fmla="*/ 15 w 1216"/>
                <a:gd name="T37" fmla="*/ 3 h 237"/>
                <a:gd name="T38" fmla="*/ 17 w 1216"/>
                <a:gd name="T39" fmla="*/ 3 h 237"/>
                <a:gd name="T40" fmla="*/ 18 w 1216"/>
                <a:gd name="T41" fmla="*/ 3 h 237"/>
                <a:gd name="T42" fmla="*/ 19 w 1216"/>
                <a:gd name="T43" fmla="*/ 3 h 237"/>
                <a:gd name="T44" fmla="*/ 19 w 1216"/>
                <a:gd name="T45" fmla="*/ 2 h 237"/>
                <a:gd name="T46" fmla="*/ 18 w 1216"/>
                <a:gd name="T47" fmla="*/ 2 h 237"/>
                <a:gd name="T48" fmla="*/ 17 w 1216"/>
                <a:gd name="T49" fmla="*/ 1 h 237"/>
                <a:gd name="T50" fmla="*/ 17 w 1216"/>
                <a:gd name="T51" fmla="*/ 1 h 237"/>
                <a:gd name="T52" fmla="*/ 15 w 1216"/>
                <a:gd name="T53" fmla="*/ 0 h 237"/>
                <a:gd name="T54" fmla="*/ 15 w 1216"/>
                <a:gd name="T55" fmla="*/ 0 h 237"/>
                <a:gd name="T56" fmla="*/ 14 w 1216"/>
                <a:gd name="T57" fmla="*/ 0 h 237"/>
                <a:gd name="T58" fmla="*/ 14 w 1216"/>
                <a:gd name="T59" fmla="*/ 0 h 237"/>
                <a:gd name="T60" fmla="*/ 13 w 1216"/>
                <a:gd name="T61" fmla="*/ 0 h 237"/>
                <a:gd name="T62" fmla="*/ 12 w 1216"/>
                <a:gd name="T63" fmla="*/ 0 h 237"/>
                <a:gd name="T64" fmla="*/ 11 w 1216"/>
                <a:gd name="T65" fmla="*/ 0 h 237"/>
                <a:gd name="T66" fmla="*/ 10 w 1216"/>
                <a:gd name="T67" fmla="*/ 1 h 237"/>
                <a:gd name="T68" fmla="*/ 9 w 1216"/>
                <a:gd name="T69" fmla="*/ 1 h 237"/>
                <a:gd name="T70" fmla="*/ 8 w 1216"/>
                <a:gd name="T71" fmla="*/ 0 h 237"/>
                <a:gd name="T72" fmla="*/ 7 w 1216"/>
                <a:gd name="T73" fmla="*/ 0 h 237"/>
                <a:gd name="T74" fmla="*/ 6 w 1216"/>
                <a:gd name="T75" fmla="*/ 0 h 2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216"/>
                <a:gd name="T115" fmla="*/ 0 h 237"/>
                <a:gd name="T116" fmla="*/ 1216 w 1216"/>
                <a:gd name="T117" fmla="*/ 237 h 23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216" h="237">
                  <a:moveTo>
                    <a:pt x="368" y="21"/>
                  </a:moveTo>
                  <a:lnTo>
                    <a:pt x="314" y="4"/>
                  </a:lnTo>
                  <a:lnTo>
                    <a:pt x="230" y="40"/>
                  </a:lnTo>
                  <a:lnTo>
                    <a:pt x="150" y="82"/>
                  </a:lnTo>
                  <a:lnTo>
                    <a:pt x="73" y="128"/>
                  </a:lnTo>
                  <a:lnTo>
                    <a:pt x="0" y="180"/>
                  </a:lnTo>
                  <a:lnTo>
                    <a:pt x="74" y="192"/>
                  </a:lnTo>
                  <a:lnTo>
                    <a:pt x="149" y="204"/>
                  </a:lnTo>
                  <a:lnTo>
                    <a:pt x="223" y="214"/>
                  </a:lnTo>
                  <a:lnTo>
                    <a:pt x="299" y="222"/>
                  </a:lnTo>
                  <a:lnTo>
                    <a:pt x="373" y="228"/>
                  </a:lnTo>
                  <a:lnTo>
                    <a:pt x="449" y="233"/>
                  </a:lnTo>
                  <a:lnTo>
                    <a:pt x="524" y="236"/>
                  </a:lnTo>
                  <a:lnTo>
                    <a:pt x="601" y="237"/>
                  </a:lnTo>
                  <a:lnTo>
                    <a:pt x="677" y="236"/>
                  </a:lnTo>
                  <a:lnTo>
                    <a:pt x="754" y="233"/>
                  </a:lnTo>
                  <a:lnTo>
                    <a:pt x="831" y="228"/>
                  </a:lnTo>
                  <a:lnTo>
                    <a:pt x="907" y="222"/>
                  </a:lnTo>
                  <a:lnTo>
                    <a:pt x="984" y="214"/>
                  </a:lnTo>
                  <a:lnTo>
                    <a:pt x="1061" y="204"/>
                  </a:lnTo>
                  <a:lnTo>
                    <a:pt x="1138" y="192"/>
                  </a:lnTo>
                  <a:lnTo>
                    <a:pt x="1216" y="180"/>
                  </a:lnTo>
                  <a:lnTo>
                    <a:pt x="1180" y="153"/>
                  </a:lnTo>
                  <a:lnTo>
                    <a:pt x="1144" y="128"/>
                  </a:lnTo>
                  <a:lnTo>
                    <a:pt x="1107" y="104"/>
                  </a:lnTo>
                  <a:lnTo>
                    <a:pt x="1069" y="82"/>
                  </a:lnTo>
                  <a:lnTo>
                    <a:pt x="987" y="39"/>
                  </a:lnTo>
                  <a:lnTo>
                    <a:pt x="945" y="19"/>
                  </a:lnTo>
                  <a:lnTo>
                    <a:pt x="901" y="0"/>
                  </a:lnTo>
                  <a:lnTo>
                    <a:pt x="893" y="2"/>
                  </a:lnTo>
                  <a:lnTo>
                    <a:pt x="826" y="18"/>
                  </a:lnTo>
                  <a:lnTo>
                    <a:pt x="759" y="30"/>
                  </a:lnTo>
                  <a:lnTo>
                    <a:pt x="692" y="39"/>
                  </a:lnTo>
                  <a:lnTo>
                    <a:pt x="627" y="44"/>
                  </a:lnTo>
                  <a:lnTo>
                    <a:pt x="560" y="44"/>
                  </a:lnTo>
                  <a:lnTo>
                    <a:pt x="496" y="40"/>
                  </a:lnTo>
                  <a:lnTo>
                    <a:pt x="431" y="33"/>
                  </a:lnTo>
                  <a:lnTo>
                    <a:pt x="368" y="21"/>
                  </a:lnTo>
                  <a:close/>
                </a:path>
              </a:pathLst>
            </a:custGeom>
            <a:solidFill>
              <a:srgbClr val="FFFFFF"/>
            </a:solidFill>
            <a:ln w="9525">
              <a:noFill/>
              <a:round/>
              <a:headEnd/>
              <a:tailEnd/>
            </a:ln>
          </p:spPr>
          <p:txBody>
            <a:bodyPr/>
            <a:lstStyle/>
            <a:p>
              <a:endParaRPr lang="zh-TW" altLang="en-US">
                <a:latin typeface="微軟正黑體" pitchFamily="34" charset="-120"/>
                <a:ea typeface="微軟正黑體" pitchFamily="34" charset="-120"/>
              </a:endParaRPr>
            </a:p>
          </p:txBody>
        </p:sp>
        <p:sp>
          <p:nvSpPr>
            <p:cNvPr id="74783" name="Freeform 164"/>
            <p:cNvSpPr>
              <a:spLocks/>
            </p:cNvSpPr>
            <p:nvPr/>
          </p:nvSpPr>
          <p:spPr bwMode="auto">
            <a:xfrm>
              <a:off x="799" y="2474"/>
              <a:ext cx="147" cy="10"/>
            </a:xfrm>
            <a:custGeom>
              <a:avLst/>
              <a:gdLst>
                <a:gd name="T0" fmla="*/ 9 w 587"/>
                <a:gd name="T1" fmla="*/ 0 h 44"/>
                <a:gd name="T2" fmla="*/ 9 w 587"/>
                <a:gd name="T3" fmla="*/ 0 h 44"/>
                <a:gd name="T4" fmla="*/ 8 w 587"/>
                <a:gd name="T5" fmla="*/ 0 h 44"/>
                <a:gd name="T6" fmla="*/ 7 w 587"/>
                <a:gd name="T7" fmla="*/ 0 h 44"/>
                <a:gd name="T8" fmla="*/ 6 w 587"/>
                <a:gd name="T9" fmla="*/ 0 h 44"/>
                <a:gd name="T10" fmla="*/ 5 w 587"/>
                <a:gd name="T11" fmla="*/ 0 h 44"/>
                <a:gd name="T12" fmla="*/ 4 w 587"/>
                <a:gd name="T13" fmla="*/ 0 h 44"/>
                <a:gd name="T14" fmla="*/ 3 w 587"/>
                <a:gd name="T15" fmla="*/ 0 h 44"/>
                <a:gd name="T16" fmla="*/ 2 w 587"/>
                <a:gd name="T17" fmla="*/ 0 h 44"/>
                <a:gd name="T18" fmla="*/ 1 w 587"/>
                <a:gd name="T19" fmla="*/ 0 h 44"/>
                <a:gd name="T20" fmla="*/ 0 w 587"/>
                <a:gd name="T21" fmla="*/ 0 h 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7"/>
                <a:gd name="T34" fmla="*/ 0 h 44"/>
                <a:gd name="T35" fmla="*/ 587 w 587"/>
                <a:gd name="T36" fmla="*/ 44 h 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7" h="44">
                  <a:moveTo>
                    <a:pt x="587" y="0"/>
                  </a:moveTo>
                  <a:lnTo>
                    <a:pt x="579" y="2"/>
                  </a:lnTo>
                  <a:lnTo>
                    <a:pt x="512" y="18"/>
                  </a:lnTo>
                  <a:lnTo>
                    <a:pt x="445" y="30"/>
                  </a:lnTo>
                  <a:lnTo>
                    <a:pt x="378" y="39"/>
                  </a:lnTo>
                  <a:lnTo>
                    <a:pt x="313" y="44"/>
                  </a:lnTo>
                  <a:lnTo>
                    <a:pt x="246" y="44"/>
                  </a:lnTo>
                  <a:lnTo>
                    <a:pt x="182" y="40"/>
                  </a:lnTo>
                  <a:lnTo>
                    <a:pt x="117" y="33"/>
                  </a:lnTo>
                  <a:lnTo>
                    <a:pt x="54" y="21"/>
                  </a:lnTo>
                  <a:lnTo>
                    <a:pt x="0" y="4"/>
                  </a:lnTo>
                </a:path>
              </a:pathLst>
            </a:custGeom>
            <a:noFill/>
            <a:ln w="14288">
              <a:solidFill>
                <a:srgbClr val="666666"/>
              </a:solidFill>
              <a:round/>
              <a:headEnd/>
              <a:tailEnd/>
            </a:ln>
          </p:spPr>
          <p:txBody>
            <a:bodyPr/>
            <a:lstStyle/>
            <a:p>
              <a:endParaRPr lang="zh-TW" altLang="en-US">
                <a:latin typeface="微軟正黑體" pitchFamily="34" charset="-120"/>
                <a:ea typeface="微軟正黑體" pitchFamily="34" charset="-120"/>
              </a:endParaRPr>
            </a:p>
          </p:txBody>
        </p:sp>
        <p:sp>
          <p:nvSpPr>
            <p:cNvPr id="74784" name="Freeform 165"/>
            <p:cNvSpPr>
              <a:spLocks/>
            </p:cNvSpPr>
            <p:nvPr/>
          </p:nvSpPr>
          <p:spPr bwMode="auto">
            <a:xfrm>
              <a:off x="946" y="2452"/>
              <a:ext cx="56" cy="22"/>
            </a:xfrm>
            <a:custGeom>
              <a:avLst/>
              <a:gdLst>
                <a:gd name="T0" fmla="*/ 3 w 227"/>
                <a:gd name="T1" fmla="*/ 0 h 85"/>
                <a:gd name="T2" fmla="*/ 2 w 227"/>
                <a:gd name="T3" fmla="*/ 1 h 85"/>
                <a:gd name="T4" fmla="*/ 1 w 227"/>
                <a:gd name="T5" fmla="*/ 1 h 85"/>
                <a:gd name="T6" fmla="*/ 0 w 227"/>
                <a:gd name="T7" fmla="*/ 2 h 85"/>
                <a:gd name="T8" fmla="*/ 0 60000 65536"/>
                <a:gd name="T9" fmla="*/ 0 60000 65536"/>
                <a:gd name="T10" fmla="*/ 0 60000 65536"/>
                <a:gd name="T11" fmla="*/ 0 60000 65536"/>
                <a:gd name="T12" fmla="*/ 0 w 227"/>
                <a:gd name="T13" fmla="*/ 0 h 85"/>
                <a:gd name="T14" fmla="*/ 227 w 227"/>
                <a:gd name="T15" fmla="*/ 85 h 85"/>
              </a:gdLst>
              <a:ahLst/>
              <a:cxnLst>
                <a:cxn ang="T8">
                  <a:pos x="T0" y="T1"/>
                </a:cxn>
                <a:cxn ang="T9">
                  <a:pos x="T2" y="T3"/>
                </a:cxn>
                <a:cxn ang="T10">
                  <a:pos x="T4" y="T5"/>
                </a:cxn>
                <a:cxn ang="T11">
                  <a:pos x="T6" y="T7"/>
                </a:cxn>
              </a:cxnLst>
              <a:rect l="T12" t="T13" r="T14" b="T15"/>
              <a:pathLst>
                <a:path w="227" h="85">
                  <a:moveTo>
                    <a:pt x="227" y="0"/>
                  </a:moveTo>
                  <a:lnTo>
                    <a:pt x="143" y="36"/>
                  </a:lnTo>
                  <a:lnTo>
                    <a:pt x="61" y="68"/>
                  </a:lnTo>
                  <a:lnTo>
                    <a:pt x="0" y="85"/>
                  </a:lnTo>
                </a:path>
              </a:pathLst>
            </a:custGeom>
            <a:noFill/>
            <a:ln w="14288">
              <a:solidFill>
                <a:srgbClr val="666666"/>
              </a:solidFill>
              <a:round/>
              <a:headEnd/>
              <a:tailEnd/>
            </a:ln>
          </p:spPr>
          <p:txBody>
            <a:bodyPr/>
            <a:lstStyle/>
            <a:p>
              <a:endParaRPr lang="zh-TW" altLang="en-US">
                <a:latin typeface="微軟正黑體" pitchFamily="34" charset="-120"/>
                <a:ea typeface="微軟正黑體" pitchFamily="34" charset="-120"/>
              </a:endParaRPr>
            </a:p>
          </p:txBody>
        </p:sp>
        <p:sp>
          <p:nvSpPr>
            <p:cNvPr id="74785" name="Freeform 166"/>
            <p:cNvSpPr>
              <a:spLocks/>
            </p:cNvSpPr>
            <p:nvPr/>
          </p:nvSpPr>
          <p:spPr bwMode="auto">
            <a:xfrm>
              <a:off x="720" y="2474"/>
              <a:ext cx="304" cy="59"/>
            </a:xfrm>
            <a:custGeom>
              <a:avLst/>
              <a:gdLst>
                <a:gd name="T0" fmla="*/ 5 w 1216"/>
                <a:gd name="T1" fmla="*/ 0 h 237"/>
                <a:gd name="T2" fmla="*/ 3 w 1216"/>
                <a:gd name="T3" fmla="*/ 0 h 237"/>
                <a:gd name="T4" fmla="*/ 2 w 1216"/>
                <a:gd name="T5" fmla="*/ 1 h 237"/>
                <a:gd name="T6" fmla="*/ 1 w 1216"/>
                <a:gd name="T7" fmla="*/ 2 h 237"/>
                <a:gd name="T8" fmla="*/ 0 w 1216"/>
                <a:gd name="T9" fmla="*/ 3 h 237"/>
                <a:gd name="T10" fmla="*/ 1 w 1216"/>
                <a:gd name="T11" fmla="*/ 3 h 237"/>
                <a:gd name="T12" fmla="*/ 2 w 1216"/>
                <a:gd name="T13" fmla="*/ 3 h 237"/>
                <a:gd name="T14" fmla="*/ 3 w 1216"/>
                <a:gd name="T15" fmla="*/ 3 h 237"/>
                <a:gd name="T16" fmla="*/ 5 w 1216"/>
                <a:gd name="T17" fmla="*/ 3 h 237"/>
                <a:gd name="T18" fmla="*/ 6 w 1216"/>
                <a:gd name="T19" fmla="*/ 3 h 237"/>
                <a:gd name="T20" fmla="*/ 7 w 1216"/>
                <a:gd name="T21" fmla="*/ 3 h 237"/>
                <a:gd name="T22" fmla="*/ 8 w 1216"/>
                <a:gd name="T23" fmla="*/ 4 h 237"/>
                <a:gd name="T24" fmla="*/ 10 w 1216"/>
                <a:gd name="T25" fmla="*/ 4 h 237"/>
                <a:gd name="T26" fmla="*/ 10 w 1216"/>
                <a:gd name="T27" fmla="*/ 4 h 237"/>
                <a:gd name="T28" fmla="*/ 12 w 1216"/>
                <a:gd name="T29" fmla="*/ 3 h 237"/>
                <a:gd name="T30" fmla="*/ 13 w 1216"/>
                <a:gd name="T31" fmla="*/ 3 h 237"/>
                <a:gd name="T32" fmla="*/ 14 w 1216"/>
                <a:gd name="T33" fmla="*/ 3 h 237"/>
                <a:gd name="T34" fmla="*/ 15 w 1216"/>
                <a:gd name="T35" fmla="*/ 3 h 237"/>
                <a:gd name="T36" fmla="*/ 17 w 1216"/>
                <a:gd name="T37" fmla="*/ 3 h 237"/>
                <a:gd name="T38" fmla="*/ 18 w 1216"/>
                <a:gd name="T39" fmla="*/ 3 h 237"/>
                <a:gd name="T40" fmla="*/ 19 w 1216"/>
                <a:gd name="T41" fmla="*/ 3 h 237"/>
                <a:gd name="T42" fmla="*/ 19 w 1216"/>
                <a:gd name="T43" fmla="*/ 2 h 237"/>
                <a:gd name="T44" fmla="*/ 18 w 1216"/>
                <a:gd name="T45" fmla="*/ 2 h 237"/>
                <a:gd name="T46" fmla="*/ 17 w 1216"/>
                <a:gd name="T47" fmla="*/ 1 h 237"/>
                <a:gd name="T48" fmla="*/ 17 w 1216"/>
                <a:gd name="T49" fmla="*/ 1 h 237"/>
                <a:gd name="T50" fmla="*/ 15 w 1216"/>
                <a:gd name="T51" fmla="*/ 0 h 237"/>
                <a:gd name="T52" fmla="*/ 15 w 1216"/>
                <a:gd name="T53" fmla="*/ 0 h 237"/>
                <a:gd name="T54" fmla="*/ 14 w 1216"/>
                <a:gd name="T55" fmla="*/ 0 h 23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16"/>
                <a:gd name="T85" fmla="*/ 0 h 237"/>
                <a:gd name="T86" fmla="*/ 1216 w 1216"/>
                <a:gd name="T87" fmla="*/ 237 h 23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16" h="237">
                  <a:moveTo>
                    <a:pt x="314" y="4"/>
                  </a:moveTo>
                  <a:lnTo>
                    <a:pt x="230" y="40"/>
                  </a:lnTo>
                  <a:lnTo>
                    <a:pt x="150" y="82"/>
                  </a:lnTo>
                  <a:lnTo>
                    <a:pt x="73" y="128"/>
                  </a:lnTo>
                  <a:lnTo>
                    <a:pt x="0" y="180"/>
                  </a:lnTo>
                  <a:lnTo>
                    <a:pt x="74" y="192"/>
                  </a:lnTo>
                  <a:lnTo>
                    <a:pt x="149" y="204"/>
                  </a:lnTo>
                  <a:lnTo>
                    <a:pt x="223" y="214"/>
                  </a:lnTo>
                  <a:lnTo>
                    <a:pt x="299" y="222"/>
                  </a:lnTo>
                  <a:lnTo>
                    <a:pt x="373" y="228"/>
                  </a:lnTo>
                  <a:lnTo>
                    <a:pt x="449" y="233"/>
                  </a:lnTo>
                  <a:lnTo>
                    <a:pt x="524" y="236"/>
                  </a:lnTo>
                  <a:lnTo>
                    <a:pt x="601" y="237"/>
                  </a:lnTo>
                  <a:lnTo>
                    <a:pt x="677" y="236"/>
                  </a:lnTo>
                  <a:lnTo>
                    <a:pt x="754" y="233"/>
                  </a:lnTo>
                  <a:lnTo>
                    <a:pt x="831" y="228"/>
                  </a:lnTo>
                  <a:lnTo>
                    <a:pt x="907" y="222"/>
                  </a:lnTo>
                  <a:lnTo>
                    <a:pt x="984" y="214"/>
                  </a:lnTo>
                  <a:lnTo>
                    <a:pt x="1061" y="204"/>
                  </a:lnTo>
                  <a:lnTo>
                    <a:pt x="1138" y="192"/>
                  </a:lnTo>
                  <a:lnTo>
                    <a:pt x="1216" y="180"/>
                  </a:lnTo>
                  <a:lnTo>
                    <a:pt x="1180" y="153"/>
                  </a:lnTo>
                  <a:lnTo>
                    <a:pt x="1144" y="128"/>
                  </a:lnTo>
                  <a:lnTo>
                    <a:pt x="1107" y="104"/>
                  </a:lnTo>
                  <a:lnTo>
                    <a:pt x="1069" y="82"/>
                  </a:lnTo>
                  <a:lnTo>
                    <a:pt x="987" y="39"/>
                  </a:lnTo>
                  <a:lnTo>
                    <a:pt x="945" y="19"/>
                  </a:lnTo>
                  <a:lnTo>
                    <a:pt x="901" y="0"/>
                  </a:lnTo>
                </a:path>
              </a:pathLst>
            </a:custGeom>
            <a:noFill/>
            <a:ln w="14288">
              <a:solidFill>
                <a:srgbClr val="666666"/>
              </a:solidFill>
              <a:round/>
              <a:headEnd/>
              <a:tailEnd/>
            </a:ln>
          </p:spPr>
          <p:txBody>
            <a:bodyPr/>
            <a:lstStyle/>
            <a:p>
              <a:endParaRPr lang="zh-TW" altLang="en-US">
                <a:latin typeface="微軟正黑體" pitchFamily="34" charset="-120"/>
                <a:ea typeface="微軟正黑體" pitchFamily="34" charset="-120"/>
              </a:endParaRPr>
            </a:p>
          </p:txBody>
        </p:sp>
        <p:sp>
          <p:nvSpPr>
            <p:cNvPr id="74786" name="Freeform 167"/>
            <p:cNvSpPr>
              <a:spLocks/>
            </p:cNvSpPr>
            <p:nvPr/>
          </p:nvSpPr>
          <p:spPr bwMode="auto">
            <a:xfrm>
              <a:off x="742" y="2452"/>
              <a:ext cx="57" cy="23"/>
            </a:xfrm>
            <a:custGeom>
              <a:avLst/>
              <a:gdLst>
                <a:gd name="T0" fmla="*/ 0 w 229"/>
                <a:gd name="T1" fmla="*/ 0 h 89"/>
                <a:gd name="T2" fmla="*/ 1 w 229"/>
                <a:gd name="T3" fmla="*/ 1 h 89"/>
                <a:gd name="T4" fmla="*/ 2 w 229"/>
                <a:gd name="T5" fmla="*/ 1 h 89"/>
                <a:gd name="T6" fmla="*/ 2 w 229"/>
                <a:gd name="T7" fmla="*/ 1 h 89"/>
                <a:gd name="T8" fmla="*/ 3 w 229"/>
                <a:gd name="T9" fmla="*/ 2 h 89"/>
                <a:gd name="T10" fmla="*/ 0 60000 65536"/>
                <a:gd name="T11" fmla="*/ 0 60000 65536"/>
                <a:gd name="T12" fmla="*/ 0 60000 65536"/>
                <a:gd name="T13" fmla="*/ 0 60000 65536"/>
                <a:gd name="T14" fmla="*/ 0 60000 65536"/>
                <a:gd name="T15" fmla="*/ 0 w 229"/>
                <a:gd name="T16" fmla="*/ 0 h 89"/>
                <a:gd name="T17" fmla="*/ 229 w 229"/>
                <a:gd name="T18" fmla="*/ 89 h 89"/>
              </a:gdLst>
              <a:ahLst/>
              <a:cxnLst>
                <a:cxn ang="T10">
                  <a:pos x="T0" y="T1"/>
                </a:cxn>
                <a:cxn ang="T11">
                  <a:pos x="T2" y="T3"/>
                </a:cxn>
                <a:cxn ang="T12">
                  <a:pos x="T4" y="T5"/>
                </a:cxn>
                <a:cxn ang="T13">
                  <a:pos x="T6" y="T7"/>
                </a:cxn>
                <a:cxn ang="T14">
                  <a:pos x="T8" y="T9"/>
                </a:cxn>
              </a:cxnLst>
              <a:rect l="T15" t="T16" r="T17" b="T18"/>
              <a:pathLst>
                <a:path w="229" h="89">
                  <a:moveTo>
                    <a:pt x="0" y="0"/>
                  </a:moveTo>
                  <a:lnTo>
                    <a:pt x="56" y="26"/>
                  </a:lnTo>
                  <a:lnTo>
                    <a:pt x="113" y="49"/>
                  </a:lnTo>
                  <a:lnTo>
                    <a:pt x="170" y="70"/>
                  </a:lnTo>
                  <a:lnTo>
                    <a:pt x="229" y="89"/>
                  </a:lnTo>
                </a:path>
              </a:pathLst>
            </a:custGeom>
            <a:noFill/>
            <a:ln w="14288">
              <a:solidFill>
                <a:srgbClr val="666666"/>
              </a:solidFill>
              <a:round/>
              <a:headEnd/>
              <a:tailEnd/>
            </a:ln>
          </p:spPr>
          <p:txBody>
            <a:bodyPr/>
            <a:lstStyle/>
            <a:p>
              <a:endParaRPr lang="zh-TW" altLang="en-US">
                <a:latin typeface="微軟正黑體" pitchFamily="34" charset="-120"/>
                <a:ea typeface="微軟正黑體" pitchFamily="34" charset="-120"/>
              </a:endParaRPr>
            </a:p>
          </p:txBody>
        </p:sp>
        <p:sp>
          <p:nvSpPr>
            <p:cNvPr id="74787" name="Line 168"/>
            <p:cNvSpPr>
              <a:spLocks noChangeShapeType="1"/>
            </p:cNvSpPr>
            <p:nvPr/>
          </p:nvSpPr>
          <p:spPr bwMode="auto">
            <a:xfrm flipH="1">
              <a:off x="742" y="2452"/>
              <a:ext cx="260" cy="1"/>
            </a:xfrm>
            <a:prstGeom prst="line">
              <a:avLst/>
            </a:prstGeom>
            <a:noFill/>
            <a:ln w="14288">
              <a:solidFill>
                <a:srgbClr val="666666"/>
              </a:solidFill>
              <a:round/>
              <a:headEnd/>
              <a:tailEnd/>
            </a:ln>
          </p:spPr>
          <p:txBody>
            <a:bodyPr/>
            <a:lstStyle/>
            <a:p>
              <a:endParaRPr lang="zh-TW" altLang="en-US"/>
            </a:p>
          </p:txBody>
        </p:sp>
        <p:sp>
          <p:nvSpPr>
            <p:cNvPr id="74788" name="Freeform 169"/>
            <p:cNvSpPr>
              <a:spLocks/>
            </p:cNvSpPr>
            <p:nvPr/>
          </p:nvSpPr>
          <p:spPr bwMode="auto">
            <a:xfrm>
              <a:off x="650" y="2117"/>
              <a:ext cx="438" cy="335"/>
            </a:xfrm>
            <a:custGeom>
              <a:avLst/>
              <a:gdLst>
                <a:gd name="T0" fmla="*/ 6 w 1752"/>
                <a:gd name="T1" fmla="*/ 21 h 1341"/>
                <a:gd name="T2" fmla="*/ 2 w 1752"/>
                <a:gd name="T3" fmla="*/ 21 h 1341"/>
                <a:gd name="T4" fmla="*/ 2 w 1752"/>
                <a:gd name="T5" fmla="*/ 20 h 1341"/>
                <a:gd name="T6" fmla="*/ 1 w 1752"/>
                <a:gd name="T7" fmla="*/ 20 h 1341"/>
                <a:gd name="T8" fmla="*/ 1 w 1752"/>
                <a:gd name="T9" fmla="*/ 20 h 1341"/>
                <a:gd name="T10" fmla="*/ 1 w 1752"/>
                <a:gd name="T11" fmla="*/ 19 h 1341"/>
                <a:gd name="T12" fmla="*/ 1 w 1752"/>
                <a:gd name="T13" fmla="*/ 19 h 1341"/>
                <a:gd name="T14" fmla="*/ 1 w 1752"/>
                <a:gd name="T15" fmla="*/ 19 h 1341"/>
                <a:gd name="T16" fmla="*/ 0 w 1752"/>
                <a:gd name="T17" fmla="*/ 19 h 1341"/>
                <a:gd name="T18" fmla="*/ 0 w 1752"/>
                <a:gd name="T19" fmla="*/ 19 h 1341"/>
                <a:gd name="T20" fmla="*/ 0 w 1752"/>
                <a:gd name="T21" fmla="*/ 19 h 1341"/>
                <a:gd name="T22" fmla="*/ 0 w 1752"/>
                <a:gd name="T23" fmla="*/ 18 h 1341"/>
                <a:gd name="T24" fmla="*/ 0 w 1752"/>
                <a:gd name="T25" fmla="*/ 1 h 1341"/>
                <a:gd name="T26" fmla="*/ 0 w 1752"/>
                <a:gd name="T27" fmla="*/ 1 h 1341"/>
                <a:gd name="T28" fmla="*/ 0 w 1752"/>
                <a:gd name="T29" fmla="*/ 1 h 1341"/>
                <a:gd name="T30" fmla="*/ 0 w 1752"/>
                <a:gd name="T31" fmla="*/ 0 h 1341"/>
                <a:gd name="T32" fmla="*/ 1 w 1752"/>
                <a:gd name="T33" fmla="*/ 0 h 1341"/>
                <a:gd name="T34" fmla="*/ 1 w 1752"/>
                <a:gd name="T35" fmla="*/ 0 h 1341"/>
                <a:gd name="T36" fmla="*/ 1 w 1752"/>
                <a:gd name="T37" fmla="*/ 0 h 1341"/>
                <a:gd name="T38" fmla="*/ 1 w 1752"/>
                <a:gd name="T39" fmla="*/ 0 h 1341"/>
                <a:gd name="T40" fmla="*/ 1 w 1752"/>
                <a:gd name="T41" fmla="*/ 0 h 1341"/>
                <a:gd name="T42" fmla="*/ 26 w 1752"/>
                <a:gd name="T43" fmla="*/ 0 h 1341"/>
                <a:gd name="T44" fmla="*/ 27 w 1752"/>
                <a:gd name="T45" fmla="*/ 0 h 1341"/>
                <a:gd name="T46" fmla="*/ 27 w 1752"/>
                <a:gd name="T47" fmla="*/ 0 h 1341"/>
                <a:gd name="T48" fmla="*/ 27 w 1752"/>
                <a:gd name="T49" fmla="*/ 0 h 1341"/>
                <a:gd name="T50" fmla="*/ 27 w 1752"/>
                <a:gd name="T51" fmla="*/ 0 h 1341"/>
                <a:gd name="T52" fmla="*/ 27 w 1752"/>
                <a:gd name="T53" fmla="*/ 0 h 1341"/>
                <a:gd name="T54" fmla="*/ 27 w 1752"/>
                <a:gd name="T55" fmla="*/ 1 h 1341"/>
                <a:gd name="T56" fmla="*/ 27 w 1752"/>
                <a:gd name="T57" fmla="*/ 1 h 1341"/>
                <a:gd name="T58" fmla="*/ 27 w 1752"/>
                <a:gd name="T59" fmla="*/ 1 h 1341"/>
                <a:gd name="T60" fmla="*/ 27 w 1752"/>
                <a:gd name="T61" fmla="*/ 18 h 1341"/>
                <a:gd name="T62" fmla="*/ 27 w 1752"/>
                <a:gd name="T63" fmla="*/ 19 h 1341"/>
                <a:gd name="T64" fmla="*/ 27 w 1752"/>
                <a:gd name="T65" fmla="*/ 19 h 1341"/>
                <a:gd name="T66" fmla="*/ 27 w 1752"/>
                <a:gd name="T67" fmla="*/ 19 h 1341"/>
                <a:gd name="T68" fmla="*/ 27 w 1752"/>
                <a:gd name="T69" fmla="*/ 19 h 1341"/>
                <a:gd name="T70" fmla="*/ 27 w 1752"/>
                <a:gd name="T71" fmla="*/ 19 h 1341"/>
                <a:gd name="T72" fmla="*/ 27 w 1752"/>
                <a:gd name="T73" fmla="*/ 19 h 1341"/>
                <a:gd name="T74" fmla="*/ 27 w 1752"/>
                <a:gd name="T75" fmla="*/ 19 h 1341"/>
                <a:gd name="T76" fmla="*/ 27 w 1752"/>
                <a:gd name="T77" fmla="*/ 19 h 1341"/>
                <a:gd name="T78" fmla="*/ 27 w 1752"/>
                <a:gd name="T79" fmla="*/ 19 h 1341"/>
                <a:gd name="T80" fmla="*/ 27 w 1752"/>
                <a:gd name="T81" fmla="*/ 19 h 1341"/>
                <a:gd name="T82" fmla="*/ 27 w 1752"/>
                <a:gd name="T83" fmla="*/ 19 h 1341"/>
                <a:gd name="T84" fmla="*/ 27 w 1752"/>
                <a:gd name="T85" fmla="*/ 19 h 1341"/>
                <a:gd name="T86" fmla="*/ 27 w 1752"/>
                <a:gd name="T87" fmla="*/ 20 h 1341"/>
                <a:gd name="T88" fmla="*/ 27 w 1752"/>
                <a:gd name="T89" fmla="*/ 20 h 1341"/>
                <a:gd name="T90" fmla="*/ 26 w 1752"/>
                <a:gd name="T91" fmla="*/ 20 h 1341"/>
                <a:gd name="T92" fmla="*/ 26 w 1752"/>
                <a:gd name="T93" fmla="*/ 20 h 1341"/>
                <a:gd name="T94" fmla="*/ 26 w 1752"/>
                <a:gd name="T95" fmla="*/ 20 h 1341"/>
                <a:gd name="T96" fmla="*/ 26 w 1752"/>
                <a:gd name="T97" fmla="*/ 21 h 1341"/>
                <a:gd name="T98" fmla="*/ 22 w 1752"/>
                <a:gd name="T99" fmla="*/ 21 h 134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52"/>
                <a:gd name="T151" fmla="*/ 0 h 1341"/>
                <a:gd name="T152" fmla="*/ 1752 w 1752"/>
                <a:gd name="T153" fmla="*/ 1341 h 134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52" h="1341">
                  <a:moveTo>
                    <a:pt x="367" y="1341"/>
                  </a:moveTo>
                  <a:lnTo>
                    <a:pt x="149" y="1341"/>
                  </a:lnTo>
                  <a:lnTo>
                    <a:pt x="149" y="1265"/>
                  </a:lnTo>
                  <a:lnTo>
                    <a:pt x="73" y="1265"/>
                  </a:lnTo>
                  <a:lnTo>
                    <a:pt x="59" y="1261"/>
                  </a:lnTo>
                  <a:lnTo>
                    <a:pt x="45" y="1258"/>
                  </a:lnTo>
                  <a:lnTo>
                    <a:pt x="33" y="1252"/>
                  </a:lnTo>
                  <a:lnTo>
                    <a:pt x="23" y="1243"/>
                  </a:lnTo>
                  <a:lnTo>
                    <a:pt x="11" y="1230"/>
                  </a:lnTo>
                  <a:lnTo>
                    <a:pt x="5" y="1219"/>
                  </a:lnTo>
                  <a:lnTo>
                    <a:pt x="2" y="1206"/>
                  </a:lnTo>
                  <a:lnTo>
                    <a:pt x="0" y="1193"/>
                  </a:lnTo>
                  <a:lnTo>
                    <a:pt x="0" y="73"/>
                  </a:lnTo>
                  <a:lnTo>
                    <a:pt x="2" y="58"/>
                  </a:lnTo>
                  <a:lnTo>
                    <a:pt x="5" y="44"/>
                  </a:lnTo>
                  <a:lnTo>
                    <a:pt x="11" y="31"/>
                  </a:lnTo>
                  <a:lnTo>
                    <a:pt x="23" y="19"/>
                  </a:lnTo>
                  <a:lnTo>
                    <a:pt x="33" y="10"/>
                  </a:lnTo>
                  <a:lnTo>
                    <a:pt x="45" y="3"/>
                  </a:lnTo>
                  <a:lnTo>
                    <a:pt x="59" y="0"/>
                  </a:lnTo>
                  <a:lnTo>
                    <a:pt x="73" y="1"/>
                  </a:lnTo>
                  <a:lnTo>
                    <a:pt x="1678" y="1"/>
                  </a:lnTo>
                  <a:lnTo>
                    <a:pt x="1692" y="0"/>
                  </a:lnTo>
                  <a:lnTo>
                    <a:pt x="1705" y="3"/>
                  </a:lnTo>
                  <a:lnTo>
                    <a:pt x="1716" y="10"/>
                  </a:lnTo>
                  <a:lnTo>
                    <a:pt x="1729" y="19"/>
                  </a:lnTo>
                  <a:lnTo>
                    <a:pt x="1738" y="31"/>
                  </a:lnTo>
                  <a:lnTo>
                    <a:pt x="1746" y="44"/>
                  </a:lnTo>
                  <a:lnTo>
                    <a:pt x="1750" y="58"/>
                  </a:lnTo>
                  <a:lnTo>
                    <a:pt x="1752" y="73"/>
                  </a:lnTo>
                  <a:lnTo>
                    <a:pt x="1752" y="1193"/>
                  </a:lnTo>
                  <a:lnTo>
                    <a:pt x="1750" y="1206"/>
                  </a:lnTo>
                  <a:lnTo>
                    <a:pt x="1747" y="1212"/>
                  </a:lnTo>
                  <a:lnTo>
                    <a:pt x="1746" y="1219"/>
                  </a:lnTo>
                  <a:lnTo>
                    <a:pt x="1741" y="1224"/>
                  </a:lnTo>
                  <a:lnTo>
                    <a:pt x="1739" y="1227"/>
                  </a:lnTo>
                  <a:lnTo>
                    <a:pt x="1738" y="1227"/>
                  </a:lnTo>
                  <a:lnTo>
                    <a:pt x="1738" y="1228"/>
                  </a:lnTo>
                  <a:lnTo>
                    <a:pt x="1738" y="1230"/>
                  </a:lnTo>
                  <a:lnTo>
                    <a:pt x="1729" y="1243"/>
                  </a:lnTo>
                  <a:lnTo>
                    <a:pt x="1716" y="1252"/>
                  </a:lnTo>
                  <a:lnTo>
                    <a:pt x="1710" y="1254"/>
                  </a:lnTo>
                  <a:lnTo>
                    <a:pt x="1705" y="1258"/>
                  </a:lnTo>
                  <a:lnTo>
                    <a:pt x="1698" y="1259"/>
                  </a:lnTo>
                  <a:lnTo>
                    <a:pt x="1692" y="1261"/>
                  </a:lnTo>
                  <a:lnTo>
                    <a:pt x="1684" y="1263"/>
                  </a:lnTo>
                  <a:lnTo>
                    <a:pt x="1678" y="1265"/>
                  </a:lnTo>
                  <a:lnTo>
                    <a:pt x="1631" y="1265"/>
                  </a:lnTo>
                  <a:lnTo>
                    <a:pt x="1631" y="1341"/>
                  </a:lnTo>
                  <a:lnTo>
                    <a:pt x="1410" y="1341"/>
                  </a:lnTo>
                </a:path>
              </a:pathLst>
            </a:custGeom>
            <a:noFill/>
            <a:ln w="14288">
              <a:solidFill>
                <a:srgbClr val="666666"/>
              </a:solidFill>
              <a:round/>
              <a:headEnd/>
              <a:tailEnd/>
            </a:ln>
          </p:spPr>
          <p:txBody>
            <a:bodyPr/>
            <a:lstStyle/>
            <a:p>
              <a:endParaRPr lang="zh-TW" altLang="en-US">
                <a:latin typeface="微軟正黑體" pitchFamily="34" charset="-120"/>
                <a:ea typeface="微軟正黑體" pitchFamily="34" charset="-120"/>
              </a:endParaRPr>
            </a:p>
          </p:txBody>
        </p:sp>
        <p:sp>
          <p:nvSpPr>
            <p:cNvPr id="74789" name="Freeform 170"/>
            <p:cNvSpPr>
              <a:spLocks/>
            </p:cNvSpPr>
            <p:nvPr/>
          </p:nvSpPr>
          <p:spPr bwMode="auto">
            <a:xfrm>
              <a:off x="694" y="2157"/>
              <a:ext cx="349" cy="236"/>
            </a:xfrm>
            <a:custGeom>
              <a:avLst/>
              <a:gdLst>
                <a:gd name="T0" fmla="*/ 22 w 1396"/>
                <a:gd name="T1" fmla="*/ 0 h 945"/>
                <a:gd name="T2" fmla="*/ 22 w 1396"/>
                <a:gd name="T3" fmla="*/ 0 h 945"/>
                <a:gd name="T4" fmla="*/ 21 w 1396"/>
                <a:gd name="T5" fmla="*/ 0 h 945"/>
                <a:gd name="T6" fmla="*/ 21 w 1396"/>
                <a:gd name="T7" fmla="*/ 0 h 945"/>
                <a:gd name="T8" fmla="*/ 21 w 1396"/>
                <a:gd name="T9" fmla="*/ 0 h 945"/>
                <a:gd name="T10" fmla="*/ 1 w 1396"/>
                <a:gd name="T11" fmla="*/ 0 h 945"/>
                <a:gd name="T12" fmla="*/ 1 w 1396"/>
                <a:gd name="T13" fmla="*/ 0 h 945"/>
                <a:gd name="T14" fmla="*/ 0 w 1396"/>
                <a:gd name="T15" fmla="*/ 0 h 945"/>
                <a:gd name="T16" fmla="*/ 0 w 1396"/>
                <a:gd name="T17" fmla="*/ 0 h 945"/>
                <a:gd name="T18" fmla="*/ 0 w 1396"/>
                <a:gd name="T19" fmla="*/ 0 h 945"/>
                <a:gd name="T20" fmla="*/ 0 w 1396"/>
                <a:gd name="T21" fmla="*/ 1 h 945"/>
                <a:gd name="T22" fmla="*/ 0 w 1396"/>
                <a:gd name="T23" fmla="*/ 1 h 945"/>
                <a:gd name="T24" fmla="*/ 0 w 1396"/>
                <a:gd name="T25" fmla="*/ 14 h 945"/>
                <a:gd name="T26" fmla="*/ 0 w 1396"/>
                <a:gd name="T27" fmla="*/ 14 h 945"/>
                <a:gd name="T28" fmla="*/ 0 w 1396"/>
                <a:gd name="T29" fmla="*/ 14 h 945"/>
                <a:gd name="T30" fmla="*/ 0 w 1396"/>
                <a:gd name="T31" fmla="*/ 14 h 945"/>
                <a:gd name="T32" fmla="*/ 0 w 1396"/>
                <a:gd name="T33" fmla="*/ 14 h 945"/>
                <a:gd name="T34" fmla="*/ 0 w 1396"/>
                <a:gd name="T35" fmla="*/ 14 h 945"/>
                <a:gd name="T36" fmla="*/ 1 w 1396"/>
                <a:gd name="T37" fmla="*/ 15 h 945"/>
                <a:gd name="T38" fmla="*/ 1 w 1396"/>
                <a:gd name="T39" fmla="*/ 15 h 945"/>
                <a:gd name="T40" fmla="*/ 1 w 1396"/>
                <a:gd name="T41" fmla="*/ 15 h 945"/>
                <a:gd name="T42" fmla="*/ 21 w 1396"/>
                <a:gd name="T43" fmla="*/ 15 h 945"/>
                <a:gd name="T44" fmla="*/ 21 w 1396"/>
                <a:gd name="T45" fmla="*/ 15 h 945"/>
                <a:gd name="T46" fmla="*/ 21 w 1396"/>
                <a:gd name="T47" fmla="*/ 15 h 945"/>
                <a:gd name="T48" fmla="*/ 21 w 1396"/>
                <a:gd name="T49" fmla="*/ 15 h 945"/>
                <a:gd name="T50" fmla="*/ 21 w 1396"/>
                <a:gd name="T51" fmla="*/ 15 h 945"/>
                <a:gd name="T52" fmla="*/ 22 w 1396"/>
                <a:gd name="T53" fmla="*/ 14 h 945"/>
                <a:gd name="T54" fmla="*/ 22 w 1396"/>
                <a:gd name="T55" fmla="*/ 14 h 945"/>
                <a:gd name="T56" fmla="*/ 22 w 1396"/>
                <a:gd name="T57" fmla="*/ 14 h 945"/>
                <a:gd name="T58" fmla="*/ 22 w 1396"/>
                <a:gd name="T59" fmla="*/ 14 h 945"/>
                <a:gd name="T60" fmla="*/ 22 w 1396"/>
                <a:gd name="T61" fmla="*/ 14 h 945"/>
                <a:gd name="T62" fmla="*/ 22 w 1396"/>
                <a:gd name="T63" fmla="*/ 14 h 945"/>
                <a:gd name="T64" fmla="*/ 22 w 1396"/>
                <a:gd name="T65" fmla="*/ 14 h 945"/>
                <a:gd name="T66" fmla="*/ 22 w 1396"/>
                <a:gd name="T67" fmla="*/ 14 h 945"/>
                <a:gd name="T68" fmla="*/ 22 w 1396"/>
                <a:gd name="T69" fmla="*/ 14 h 945"/>
                <a:gd name="T70" fmla="*/ 22 w 1396"/>
                <a:gd name="T71" fmla="*/ 14 h 945"/>
                <a:gd name="T72" fmla="*/ 22 w 1396"/>
                <a:gd name="T73" fmla="*/ 1 h 945"/>
                <a:gd name="T74" fmla="*/ 22 w 1396"/>
                <a:gd name="T75" fmla="*/ 1 h 945"/>
                <a:gd name="T76" fmla="*/ 22 w 1396"/>
                <a:gd name="T77" fmla="*/ 0 h 945"/>
                <a:gd name="T78" fmla="*/ 22 w 1396"/>
                <a:gd name="T79" fmla="*/ 0 h 945"/>
                <a:gd name="T80" fmla="*/ 22 w 1396"/>
                <a:gd name="T81" fmla="*/ 0 h 94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96"/>
                <a:gd name="T124" fmla="*/ 0 h 945"/>
                <a:gd name="T125" fmla="*/ 1396 w 1396"/>
                <a:gd name="T126" fmla="*/ 945 h 94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96" h="945">
                  <a:moveTo>
                    <a:pt x="1377" y="17"/>
                  </a:moveTo>
                  <a:lnTo>
                    <a:pt x="1367" y="8"/>
                  </a:lnTo>
                  <a:lnTo>
                    <a:pt x="1359" y="3"/>
                  </a:lnTo>
                  <a:lnTo>
                    <a:pt x="1348" y="0"/>
                  </a:lnTo>
                  <a:lnTo>
                    <a:pt x="1338" y="0"/>
                  </a:lnTo>
                  <a:lnTo>
                    <a:pt x="60" y="0"/>
                  </a:lnTo>
                  <a:lnTo>
                    <a:pt x="37" y="3"/>
                  </a:lnTo>
                  <a:lnTo>
                    <a:pt x="26" y="8"/>
                  </a:lnTo>
                  <a:lnTo>
                    <a:pt x="17" y="17"/>
                  </a:lnTo>
                  <a:lnTo>
                    <a:pt x="3" y="35"/>
                  </a:lnTo>
                  <a:lnTo>
                    <a:pt x="0" y="47"/>
                  </a:lnTo>
                  <a:lnTo>
                    <a:pt x="1" y="59"/>
                  </a:lnTo>
                  <a:lnTo>
                    <a:pt x="1" y="888"/>
                  </a:lnTo>
                  <a:lnTo>
                    <a:pt x="0" y="898"/>
                  </a:lnTo>
                  <a:lnTo>
                    <a:pt x="3" y="909"/>
                  </a:lnTo>
                  <a:lnTo>
                    <a:pt x="8" y="918"/>
                  </a:lnTo>
                  <a:lnTo>
                    <a:pt x="17" y="928"/>
                  </a:lnTo>
                  <a:lnTo>
                    <a:pt x="26" y="934"/>
                  </a:lnTo>
                  <a:lnTo>
                    <a:pt x="37" y="939"/>
                  </a:lnTo>
                  <a:lnTo>
                    <a:pt x="48" y="943"/>
                  </a:lnTo>
                  <a:lnTo>
                    <a:pt x="60" y="945"/>
                  </a:lnTo>
                  <a:lnTo>
                    <a:pt x="1338" y="945"/>
                  </a:lnTo>
                  <a:lnTo>
                    <a:pt x="1348" y="943"/>
                  </a:lnTo>
                  <a:lnTo>
                    <a:pt x="1352" y="940"/>
                  </a:lnTo>
                  <a:lnTo>
                    <a:pt x="1355" y="939"/>
                  </a:lnTo>
                  <a:lnTo>
                    <a:pt x="1359" y="939"/>
                  </a:lnTo>
                  <a:lnTo>
                    <a:pt x="1367" y="934"/>
                  </a:lnTo>
                  <a:lnTo>
                    <a:pt x="1377" y="928"/>
                  </a:lnTo>
                  <a:lnTo>
                    <a:pt x="1385" y="918"/>
                  </a:lnTo>
                  <a:lnTo>
                    <a:pt x="1387" y="913"/>
                  </a:lnTo>
                  <a:lnTo>
                    <a:pt x="1388" y="911"/>
                  </a:lnTo>
                  <a:lnTo>
                    <a:pt x="1391" y="909"/>
                  </a:lnTo>
                  <a:lnTo>
                    <a:pt x="1391" y="906"/>
                  </a:lnTo>
                  <a:lnTo>
                    <a:pt x="1392" y="903"/>
                  </a:lnTo>
                  <a:lnTo>
                    <a:pt x="1395" y="898"/>
                  </a:lnTo>
                  <a:lnTo>
                    <a:pt x="1396" y="888"/>
                  </a:lnTo>
                  <a:lnTo>
                    <a:pt x="1396" y="59"/>
                  </a:lnTo>
                  <a:lnTo>
                    <a:pt x="1395" y="47"/>
                  </a:lnTo>
                  <a:lnTo>
                    <a:pt x="1391" y="35"/>
                  </a:lnTo>
                  <a:lnTo>
                    <a:pt x="1385" y="26"/>
                  </a:lnTo>
                  <a:lnTo>
                    <a:pt x="1377" y="17"/>
                  </a:lnTo>
                  <a:close/>
                </a:path>
              </a:pathLst>
            </a:custGeom>
            <a:solidFill>
              <a:srgbClr val="BABABA"/>
            </a:solidFill>
            <a:ln w="9525">
              <a:noFill/>
              <a:round/>
              <a:headEnd/>
              <a:tailEnd/>
            </a:ln>
          </p:spPr>
          <p:txBody>
            <a:bodyPr/>
            <a:lstStyle/>
            <a:p>
              <a:endParaRPr lang="zh-TW" altLang="en-US">
                <a:latin typeface="微軟正黑體" pitchFamily="34" charset="-120"/>
                <a:ea typeface="微軟正黑體" pitchFamily="34" charset="-120"/>
              </a:endParaRPr>
            </a:p>
          </p:txBody>
        </p:sp>
        <p:sp>
          <p:nvSpPr>
            <p:cNvPr id="74790" name="Freeform 171"/>
            <p:cNvSpPr>
              <a:spLocks noEditPoints="1"/>
            </p:cNvSpPr>
            <p:nvPr/>
          </p:nvSpPr>
          <p:spPr bwMode="auto">
            <a:xfrm>
              <a:off x="1088" y="2076"/>
              <a:ext cx="171" cy="451"/>
            </a:xfrm>
            <a:custGeom>
              <a:avLst/>
              <a:gdLst>
                <a:gd name="T0" fmla="*/ 11 w 684"/>
                <a:gd name="T1" fmla="*/ 0 h 1806"/>
                <a:gd name="T2" fmla="*/ 0 w 684"/>
                <a:gd name="T3" fmla="*/ 0 h 1806"/>
                <a:gd name="T4" fmla="*/ 0 w 684"/>
                <a:gd name="T5" fmla="*/ 28 h 1806"/>
                <a:gd name="T6" fmla="*/ 11 w 684"/>
                <a:gd name="T7" fmla="*/ 28 h 1806"/>
                <a:gd name="T8" fmla="*/ 11 w 684"/>
                <a:gd name="T9" fmla="*/ 0 h 1806"/>
                <a:gd name="T10" fmla="*/ 1 w 684"/>
                <a:gd name="T11" fmla="*/ 0 h 1806"/>
                <a:gd name="T12" fmla="*/ 10 w 684"/>
                <a:gd name="T13" fmla="*/ 0 h 1806"/>
                <a:gd name="T14" fmla="*/ 10 w 684"/>
                <a:gd name="T15" fmla="*/ 27 h 1806"/>
                <a:gd name="T16" fmla="*/ 1 w 684"/>
                <a:gd name="T17" fmla="*/ 27 h 1806"/>
                <a:gd name="T18" fmla="*/ 1 w 684"/>
                <a:gd name="T19" fmla="*/ 0 h 18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84"/>
                <a:gd name="T31" fmla="*/ 0 h 1806"/>
                <a:gd name="T32" fmla="*/ 684 w 684"/>
                <a:gd name="T33" fmla="*/ 1806 h 18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84" h="1806">
                  <a:moveTo>
                    <a:pt x="684" y="0"/>
                  </a:moveTo>
                  <a:lnTo>
                    <a:pt x="0" y="0"/>
                  </a:lnTo>
                  <a:lnTo>
                    <a:pt x="3" y="1806"/>
                  </a:lnTo>
                  <a:lnTo>
                    <a:pt x="684" y="1806"/>
                  </a:lnTo>
                  <a:lnTo>
                    <a:pt x="684" y="0"/>
                  </a:lnTo>
                  <a:close/>
                  <a:moveTo>
                    <a:pt x="40" y="36"/>
                  </a:moveTo>
                  <a:lnTo>
                    <a:pt x="640" y="36"/>
                  </a:lnTo>
                  <a:lnTo>
                    <a:pt x="640" y="1767"/>
                  </a:lnTo>
                  <a:lnTo>
                    <a:pt x="45" y="1767"/>
                  </a:lnTo>
                  <a:lnTo>
                    <a:pt x="40" y="36"/>
                  </a:lnTo>
                  <a:close/>
                </a:path>
              </a:pathLst>
            </a:custGeom>
            <a:solidFill>
              <a:srgbClr val="666666"/>
            </a:solidFill>
            <a:ln w="9525">
              <a:noFill/>
              <a:round/>
              <a:headEnd/>
              <a:tailEnd/>
            </a:ln>
          </p:spPr>
          <p:txBody>
            <a:bodyPr/>
            <a:lstStyle/>
            <a:p>
              <a:endParaRPr lang="zh-TW" altLang="en-US">
                <a:latin typeface="微軟正黑體" pitchFamily="34" charset="-120"/>
                <a:ea typeface="微軟正黑體" pitchFamily="34" charset="-120"/>
              </a:endParaRPr>
            </a:p>
          </p:txBody>
        </p:sp>
        <p:sp>
          <p:nvSpPr>
            <p:cNvPr id="74791" name="Freeform 172"/>
            <p:cNvSpPr>
              <a:spLocks noEditPoints="1"/>
            </p:cNvSpPr>
            <p:nvPr/>
          </p:nvSpPr>
          <p:spPr bwMode="auto">
            <a:xfrm>
              <a:off x="1098" y="2085"/>
              <a:ext cx="150" cy="433"/>
            </a:xfrm>
            <a:custGeom>
              <a:avLst/>
              <a:gdLst>
                <a:gd name="T0" fmla="*/ 0 w 600"/>
                <a:gd name="T1" fmla="*/ 0 h 1731"/>
                <a:gd name="T2" fmla="*/ 9 w 600"/>
                <a:gd name="T3" fmla="*/ 27 h 1731"/>
                <a:gd name="T4" fmla="*/ 2 w 600"/>
                <a:gd name="T5" fmla="*/ 6 h 1731"/>
                <a:gd name="T6" fmla="*/ 8 w 600"/>
                <a:gd name="T7" fmla="*/ 5 h 1731"/>
                <a:gd name="T8" fmla="*/ 2 w 600"/>
                <a:gd name="T9" fmla="*/ 6 h 1731"/>
                <a:gd name="T10" fmla="*/ 1 w 600"/>
                <a:gd name="T11" fmla="*/ 6 h 1731"/>
                <a:gd name="T12" fmla="*/ 8 w 600"/>
                <a:gd name="T13" fmla="*/ 6 h 1731"/>
                <a:gd name="T14" fmla="*/ 7 w 600"/>
                <a:gd name="T15" fmla="*/ 2 h 1731"/>
                <a:gd name="T16" fmla="*/ 3 w 600"/>
                <a:gd name="T17" fmla="*/ 2 h 1731"/>
                <a:gd name="T18" fmla="*/ 7 w 600"/>
                <a:gd name="T19" fmla="*/ 2 h 1731"/>
                <a:gd name="T20" fmla="*/ 9 w 600"/>
                <a:gd name="T21" fmla="*/ 26 h 1731"/>
                <a:gd name="T22" fmla="*/ 8 w 600"/>
                <a:gd name="T23" fmla="*/ 26 h 1731"/>
                <a:gd name="T24" fmla="*/ 8 w 600"/>
                <a:gd name="T25" fmla="*/ 26 h 1731"/>
                <a:gd name="T26" fmla="*/ 8 w 600"/>
                <a:gd name="T27" fmla="*/ 26 h 1731"/>
                <a:gd name="T28" fmla="*/ 8 w 600"/>
                <a:gd name="T29" fmla="*/ 26 h 1731"/>
                <a:gd name="T30" fmla="*/ 8 w 600"/>
                <a:gd name="T31" fmla="*/ 26 h 1731"/>
                <a:gd name="T32" fmla="*/ 8 w 600"/>
                <a:gd name="T33" fmla="*/ 26 h 1731"/>
                <a:gd name="T34" fmla="*/ 9 w 600"/>
                <a:gd name="T35" fmla="*/ 25 h 1731"/>
                <a:gd name="T36" fmla="*/ 9 w 600"/>
                <a:gd name="T37" fmla="*/ 25 h 1731"/>
                <a:gd name="T38" fmla="*/ 9 w 600"/>
                <a:gd name="T39" fmla="*/ 26 h 1731"/>
                <a:gd name="T40" fmla="*/ 9 w 600"/>
                <a:gd name="T41" fmla="*/ 26 h 1731"/>
                <a:gd name="T42" fmla="*/ 9 w 600"/>
                <a:gd name="T43" fmla="*/ 26 h 1731"/>
                <a:gd name="T44" fmla="*/ 9 w 600"/>
                <a:gd name="T45" fmla="*/ 26 h 1731"/>
                <a:gd name="T46" fmla="*/ 9 w 600"/>
                <a:gd name="T47" fmla="*/ 26 h 1731"/>
                <a:gd name="T48" fmla="*/ 9 w 600"/>
                <a:gd name="T49" fmla="*/ 26 h 1731"/>
                <a:gd name="T50" fmla="*/ 9 w 600"/>
                <a:gd name="T51" fmla="*/ 26 h 1731"/>
                <a:gd name="T52" fmla="*/ 9 w 600"/>
                <a:gd name="T53" fmla="*/ 26 h 1731"/>
                <a:gd name="T54" fmla="*/ 9 w 600"/>
                <a:gd name="T55" fmla="*/ 27 h 1731"/>
                <a:gd name="T56" fmla="*/ 5 w 600"/>
                <a:gd name="T57" fmla="*/ 26 h 1731"/>
                <a:gd name="T58" fmla="*/ 1 w 600"/>
                <a:gd name="T59" fmla="*/ 26 h 1731"/>
                <a:gd name="T60" fmla="*/ 5 w 600"/>
                <a:gd name="T61" fmla="*/ 23 h 1731"/>
                <a:gd name="T62" fmla="*/ 1 w 600"/>
                <a:gd name="T63" fmla="*/ 23 h 1731"/>
                <a:gd name="T64" fmla="*/ 5 w 600"/>
                <a:gd name="T65" fmla="*/ 23 h 1731"/>
                <a:gd name="T66" fmla="*/ 5 w 600"/>
                <a:gd name="T67" fmla="*/ 26 h 1731"/>
                <a:gd name="T68" fmla="*/ 1 w 600"/>
                <a:gd name="T69" fmla="*/ 25 h 1731"/>
                <a:gd name="T70" fmla="*/ 5 w 600"/>
                <a:gd name="T71" fmla="*/ 23 h 1731"/>
                <a:gd name="T72" fmla="*/ 1 w 600"/>
                <a:gd name="T73" fmla="*/ 24 h 1731"/>
                <a:gd name="T74" fmla="*/ 5 w 600"/>
                <a:gd name="T75" fmla="*/ 23 h 1731"/>
                <a:gd name="T76" fmla="*/ 5 w 600"/>
                <a:gd name="T77" fmla="*/ 25 h 1731"/>
                <a:gd name="T78" fmla="*/ 1 w 600"/>
                <a:gd name="T79" fmla="*/ 24 h 173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00"/>
                <a:gd name="T121" fmla="*/ 0 h 1731"/>
                <a:gd name="T122" fmla="*/ 600 w 600"/>
                <a:gd name="T123" fmla="*/ 1731 h 173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00" h="1731">
                  <a:moveTo>
                    <a:pt x="600" y="0"/>
                  </a:moveTo>
                  <a:lnTo>
                    <a:pt x="0" y="0"/>
                  </a:lnTo>
                  <a:lnTo>
                    <a:pt x="5" y="1731"/>
                  </a:lnTo>
                  <a:lnTo>
                    <a:pt x="600" y="1731"/>
                  </a:lnTo>
                  <a:lnTo>
                    <a:pt x="600" y="0"/>
                  </a:lnTo>
                  <a:close/>
                  <a:moveTo>
                    <a:pt x="108" y="360"/>
                  </a:moveTo>
                  <a:lnTo>
                    <a:pt x="108" y="313"/>
                  </a:lnTo>
                  <a:lnTo>
                    <a:pt x="491" y="317"/>
                  </a:lnTo>
                  <a:lnTo>
                    <a:pt x="491" y="360"/>
                  </a:lnTo>
                  <a:lnTo>
                    <a:pt x="108" y="360"/>
                  </a:lnTo>
                  <a:close/>
                  <a:moveTo>
                    <a:pt x="94" y="377"/>
                  </a:moveTo>
                  <a:lnTo>
                    <a:pt x="94" y="369"/>
                  </a:lnTo>
                  <a:lnTo>
                    <a:pt x="511" y="369"/>
                  </a:lnTo>
                  <a:lnTo>
                    <a:pt x="511" y="377"/>
                  </a:lnTo>
                  <a:lnTo>
                    <a:pt x="94" y="377"/>
                  </a:lnTo>
                  <a:close/>
                  <a:moveTo>
                    <a:pt x="474" y="104"/>
                  </a:moveTo>
                  <a:lnTo>
                    <a:pt x="474" y="119"/>
                  </a:lnTo>
                  <a:lnTo>
                    <a:pt x="225" y="119"/>
                  </a:lnTo>
                  <a:lnTo>
                    <a:pt x="225" y="104"/>
                  </a:lnTo>
                  <a:lnTo>
                    <a:pt x="474" y="104"/>
                  </a:lnTo>
                  <a:close/>
                  <a:moveTo>
                    <a:pt x="545" y="1687"/>
                  </a:moveTo>
                  <a:lnTo>
                    <a:pt x="535" y="1685"/>
                  </a:lnTo>
                  <a:lnTo>
                    <a:pt x="527" y="1684"/>
                  </a:lnTo>
                  <a:lnTo>
                    <a:pt x="520" y="1681"/>
                  </a:lnTo>
                  <a:lnTo>
                    <a:pt x="515" y="1678"/>
                  </a:lnTo>
                  <a:lnTo>
                    <a:pt x="510" y="1673"/>
                  </a:lnTo>
                  <a:lnTo>
                    <a:pt x="507" y="1668"/>
                  </a:lnTo>
                  <a:lnTo>
                    <a:pt x="506" y="1661"/>
                  </a:lnTo>
                  <a:lnTo>
                    <a:pt x="507" y="1654"/>
                  </a:lnTo>
                  <a:lnTo>
                    <a:pt x="506" y="1645"/>
                  </a:lnTo>
                  <a:lnTo>
                    <a:pt x="507" y="1637"/>
                  </a:lnTo>
                  <a:lnTo>
                    <a:pt x="510" y="1631"/>
                  </a:lnTo>
                  <a:lnTo>
                    <a:pt x="515" y="1627"/>
                  </a:lnTo>
                  <a:lnTo>
                    <a:pt x="520" y="1622"/>
                  </a:lnTo>
                  <a:lnTo>
                    <a:pt x="527" y="1620"/>
                  </a:lnTo>
                  <a:lnTo>
                    <a:pt x="535" y="1619"/>
                  </a:lnTo>
                  <a:lnTo>
                    <a:pt x="545" y="1620"/>
                  </a:lnTo>
                  <a:lnTo>
                    <a:pt x="551" y="1619"/>
                  </a:lnTo>
                  <a:lnTo>
                    <a:pt x="557" y="1620"/>
                  </a:lnTo>
                  <a:lnTo>
                    <a:pt x="562" y="1622"/>
                  </a:lnTo>
                  <a:lnTo>
                    <a:pt x="567" y="1627"/>
                  </a:lnTo>
                  <a:lnTo>
                    <a:pt x="569" y="1631"/>
                  </a:lnTo>
                  <a:lnTo>
                    <a:pt x="572" y="1637"/>
                  </a:lnTo>
                  <a:lnTo>
                    <a:pt x="573" y="1645"/>
                  </a:lnTo>
                  <a:lnTo>
                    <a:pt x="574" y="1654"/>
                  </a:lnTo>
                  <a:lnTo>
                    <a:pt x="573" y="1657"/>
                  </a:lnTo>
                  <a:lnTo>
                    <a:pt x="573" y="1661"/>
                  </a:lnTo>
                  <a:lnTo>
                    <a:pt x="572" y="1668"/>
                  </a:lnTo>
                  <a:lnTo>
                    <a:pt x="569" y="1673"/>
                  </a:lnTo>
                  <a:lnTo>
                    <a:pt x="567" y="1678"/>
                  </a:lnTo>
                  <a:lnTo>
                    <a:pt x="562" y="1681"/>
                  </a:lnTo>
                  <a:lnTo>
                    <a:pt x="557" y="1684"/>
                  </a:lnTo>
                  <a:lnTo>
                    <a:pt x="553" y="1684"/>
                  </a:lnTo>
                  <a:lnTo>
                    <a:pt x="551" y="1685"/>
                  </a:lnTo>
                  <a:lnTo>
                    <a:pt x="547" y="1685"/>
                  </a:lnTo>
                  <a:lnTo>
                    <a:pt x="545" y="1687"/>
                  </a:lnTo>
                  <a:close/>
                  <a:moveTo>
                    <a:pt x="324" y="1666"/>
                  </a:moveTo>
                  <a:lnTo>
                    <a:pt x="324" y="1681"/>
                  </a:lnTo>
                  <a:lnTo>
                    <a:pt x="47" y="1687"/>
                  </a:lnTo>
                  <a:lnTo>
                    <a:pt x="47" y="1666"/>
                  </a:lnTo>
                  <a:lnTo>
                    <a:pt x="324" y="1666"/>
                  </a:lnTo>
                  <a:close/>
                  <a:moveTo>
                    <a:pt x="324" y="1441"/>
                  </a:moveTo>
                  <a:lnTo>
                    <a:pt x="324" y="1457"/>
                  </a:lnTo>
                  <a:lnTo>
                    <a:pt x="47" y="1457"/>
                  </a:lnTo>
                  <a:lnTo>
                    <a:pt x="47" y="1441"/>
                  </a:lnTo>
                  <a:lnTo>
                    <a:pt x="324" y="1441"/>
                  </a:lnTo>
                  <a:close/>
                  <a:moveTo>
                    <a:pt x="324" y="1607"/>
                  </a:moveTo>
                  <a:lnTo>
                    <a:pt x="324" y="1628"/>
                  </a:lnTo>
                  <a:lnTo>
                    <a:pt x="47" y="1628"/>
                  </a:lnTo>
                  <a:lnTo>
                    <a:pt x="47" y="1607"/>
                  </a:lnTo>
                  <a:lnTo>
                    <a:pt x="324" y="1607"/>
                  </a:lnTo>
                  <a:close/>
                  <a:moveTo>
                    <a:pt x="324" y="1493"/>
                  </a:moveTo>
                  <a:lnTo>
                    <a:pt x="324" y="1513"/>
                  </a:lnTo>
                  <a:lnTo>
                    <a:pt x="47" y="1513"/>
                  </a:lnTo>
                  <a:lnTo>
                    <a:pt x="47" y="1493"/>
                  </a:lnTo>
                  <a:lnTo>
                    <a:pt x="324" y="1493"/>
                  </a:lnTo>
                  <a:close/>
                  <a:moveTo>
                    <a:pt x="324" y="1549"/>
                  </a:moveTo>
                  <a:lnTo>
                    <a:pt x="324" y="1573"/>
                  </a:lnTo>
                  <a:lnTo>
                    <a:pt x="47" y="1573"/>
                  </a:lnTo>
                  <a:lnTo>
                    <a:pt x="47" y="1549"/>
                  </a:lnTo>
                  <a:lnTo>
                    <a:pt x="324" y="1549"/>
                  </a:lnTo>
                  <a:close/>
                </a:path>
              </a:pathLst>
            </a:custGeom>
            <a:solidFill>
              <a:srgbClr val="FFFFFF"/>
            </a:solidFill>
            <a:ln w="9525">
              <a:noFill/>
              <a:round/>
              <a:headEnd/>
              <a:tailEnd/>
            </a:ln>
          </p:spPr>
          <p:txBody>
            <a:bodyPr/>
            <a:lstStyle/>
            <a:p>
              <a:endParaRPr lang="zh-TW" altLang="en-US">
                <a:latin typeface="微軟正黑體" pitchFamily="34" charset="-120"/>
                <a:ea typeface="微軟正黑體" pitchFamily="34" charset="-120"/>
              </a:endParaRPr>
            </a:p>
          </p:txBody>
        </p:sp>
        <p:sp>
          <p:nvSpPr>
            <p:cNvPr id="74792" name="Freeform 173"/>
            <p:cNvSpPr>
              <a:spLocks/>
            </p:cNvSpPr>
            <p:nvPr/>
          </p:nvSpPr>
          <p:spPr bwMode="auto">
            <a:xfrm>
              <a:off x="1224" y="2489"/>
              <a:ext cx="17" cy="17"/>
            </a:xfrm>
            <a:custGeom>
              <a:avLst/>
              <a:gdLst>
                <a:gd name="T0" fmla="*/ 0 w 68"/>
                <a:gd name="T1" fmla="*/ 1 h 68"/>
                <a:gd name="T2" fmla="*/ 0 w 68"/>
                <a:gd name="T3" fmla="*/ 1 h 68"/>
                <a:gd name="T4" fmla="*/ 0 w 68"/>
                <a:gd name="T5" fmla="*/ 1 h 68"/>
                <a:gd name="T6" fmla="*/ 0 w 68"/>
                <a:gd name="T7" fmla="*/ 1 h 68"/>
                <a:gd name="T8" fmla="*/ 0 w 68"/>
                <a:gd name="T9" fmla="*/ 1 h 68"/>
                <a:gd name="T10" fmla="*/ 0 w 68"/>
                <a:gd name="T11" fmla="*/ 1 h 68"/>
                <a:gd name="T12" fmla="*/ 0 w 68"/>
                <a:gd name="T13" fmla="*/ 1 h 68"/>
                <a:gd name="T14" fmla="*/ 1 w 68"/>
                <a:gd name="T15" fmla="*/ 1 h 68"/>
                <a:gd name="T16" fmla="*/ 1 w 68"/>
                <a:gd name="T17" fmla="*/ 1 h 68"/>
                <a:gd name="T18" fmla="*/ 1 w 68"/>
                <a:gd name="T19" fmla="*/ 1 h 68"/>
                <a:gd name="T20" fmla="*/ 1 w 68"/>
                <a:gd name="T21" fmla="*/ 1 h 68"/>
                <a:gd name="T22" fmla="*/ 1 w 68"/>
                <a:gd name="T23" fmla="*/ 1 h 68"/>
                <a:gd name="T24" fmla="*/ 1 w 68"/>
                <a:gd name="T25" fmla="*/ 1 h 68"/>
                <a:gd name="T26" fmla="*/ 1 w 68"/>
                <a:gd name="T27" fmla="*/ 1 h 68"/>
                <a:gd name="T28" fmla="*/ 1 w 68"/>
                <a:gd name="T29" fmla="*/ 1 h 68"/>
                <a:gd name="T30" fmla="*/ 1 w 68"/>
                <a:gd name="T31" fmla="*/ 1 h 68"/>
                <a:gd name="T32" fmla="*/ 1 w 68"/>
                <a:gd name="T33" fmla="*/ 1 h 68"/>
                <a:gd name="T34" fmla="*/ 1 w 68"/>
                <a:gd name="T35" fmla="*/ 1 h 68"/>
                <a:gd name="T36" fmla="*/ 1 w 68"/>
                <a:gd name="T37" fmla="*/ 1 h 68"/>
                <a:gd name="T38" fmla="*/ 1 w 68"/>
                <a:gd name="T39" fmla="*/ 1 h 68"/>
                <a:gd name="T40" fmla="*/ 1 w 68"/>
                <a:gd name="T41" fmla="*/ 0 h 68"/>
                <a:gd name="T42" fmla="*/ 1 w 68"/>
                <a:gd name="T43" fmla="*/ 0 h 68"/>
                <a:gd name="T44" fmla="*/ 1 w 68"/>
                <a:gd name="T45" fmla="*/ 0 h 68"/>
                <a:gd name="T46" fmla="*/ 1 w 68"/>
                <a:gd name="T47" fmla="*/ 0 h 68"/>
                <a:gd name="T48" fmla="*/ 1 w 68"/>
                <a:gd name="T49" fmla="*/ 0 h 68"/>
                <a:gd name="T50" fmla="*/ 1 w 68"/>
                <a:gd name="T51" fmla="*/ 0 h 68"/>
                <a:gd name="T52" fmla="*/ 1 w 68"/>
                <a:gd name="T53" fmla="*/ 0 h 68"/>
                <a:gd name="T54" fmla="*/ 1 w 68"/>
                <a:gd name="T55" fmla="*/ 0 h 68"/>
                <a:gd name="T56" fmla="*/ 1 w 68"/>
                <a:gd name="T57" fmla="*/ 0 h 68"/>
                <a:gd name="T58" fmla="*/ 0 w 68"/>
                <a:gd name="T59" fmla="*/ 0 h 68"/>
                <a:gd name="T60" fmla="*/ 0 w 68"/>
                <a:gd name="T61" fmla="*/ 0 h 68"/>
                <a:gd name="T62" fmla="*/ 0 w 68"/>
                <a:gd name="T63" fmla="*/ 0 h 68"/>
                <a:gd name="T64" fmla="*/ 0 w 68"/>
                <a:gd name="T65" fmla="*/ 0 h 68"/>
                <a:gd name="T66" fmla="*/ 0 w 68"/>
                <a:gd name="T67" fmla="*/ 0 h 68"/>
                <a:gd name="T68" fmla="*/ 0 w 68"/>
                <a:gd name="T69" fmla="*/ 0 h 68"/>
                <a:gd name="T70" fmla="*/ 0 w 68"/>
                <a:gd name="T71" fmla="*/ 1 h 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8"/>
                <a:gd name="T109" fmla="*/ 0 h 68"/>
                <a:gd name="T110" fmla="*/ 68 w 68"/>
                <a:gd name="T111" fmla="*/ 68 h 6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8" h="68">
                  <a:moveTo>
                    <a:pt x="1" y="35"/>
                  </a:moveTo>
                  <a:lnTo>
                    <a:pt x="0" y="42"/>
                  </a:lnTo>
                  <a:lnTo>
                    <a:pt x="1" y="49"/>
                  </a:lnTo>
                  <a:lnTo>
                    <a:pt x="4" y="54"/>
                  </a:lnTo>
                  <a:lnTo>
                    <a:pt x="9" y="59"/>
                  </a:lnTo>
                  <a:lnTo>
                    <a:pt x="14" y="62"/>
                  </a:lnTo>
                  <a:lnTo>
                    <a:pt x="21" y="65"/>
                  </a:lnTo>
                  <a:lnTo>
                    <a:pt x="29" y="66"/>
                  </a:lnTo>
                  <a:lnTo>
                    <a:pt x="39" y="68"/>
                  </a:lnTo>
                  <a:lnTo>
                    <a:pt x="41" y="66"/>
                  </a:lnTo>
                  <a:lnTo>
                    <a:pt x="45" y="66"/>
                  </a:lnTo>
                  <a:lnTo>
                    <a:pt x="47" y="65"/>
                  </a:lnTo>
                  <a:lnTo>
                    <a:pt x="51" y="65"/>
                  </a:lnTo>
                  <a:lnTo>
                    <a:pt x="56" y="62"/>
                  </a:lnTo>
                  <a:lnTo>
                    <a:pt x="61" y="59"/>
                  </a:lnTo>
                  <a:lnTo>
                    <a:pt x="63" y="54"/>
                  </a:lnTo>
                  <a:lnTo>
                    <a:pt x="66" y="49"/>
                  </a:lnTo>
                  <a:lnTo>
                    <a:pt x="67" y="42"/>
                  </a:lnTo>
                  <a:lnTo>
                    <a:pt x="67" y="38"/>
                  </a:lnTo>
                  <a:lnTo>
                    <a:pt x="68" y="35"/>
                  </a:lnTo>
                  <a:lnTo>
                    <a:pt x="67" y="26"/>
                  </a:lnTo>
                  <a:lnTo>
                    <a:pt x="66" y="18"/>
                  </a:lnTo>
                  <a:lnTo>
                    <a:pt x="63" y="12"/>
                  </a:lnTo>
                  <a:lnTo>
                    <a:pt x="61" y="8"/>
                  </a:lnTo>
                  <a:lnTo>
                    <a:pt x="56" y="3"/>
                  </a:lnTo>
                  <a:lnTo>
                    <a:pt x="51" y="1"/>
                  </a:lnTo>
                  <a:lnTo>
                    <a:pt x="45" y="0"/>
                  </a:lnTo>
                  <a:lnTo>
                    <a:pt x="39" y="1"/>
                  </a:lnTo>
                  <a:lnTo>
                    <a:pt x="29" y="0"/>
                  </a:lnTo>
                  <a:lnTo>
                    <a:pt x="21" y="1"/>
                  </a:lnTo>
                  <a:lnTo>
                    <a:pt x="14" y="3"/>
                  </a:lnTo>
                  <a:lnTo>
                    <a:pt x="9" y="8"/>
                  </a:lnTo>
                  <a:lnTo>
                    <a:pt x="4" y="12"/>
                  </a:lnTo>
                  <a:lnTo>
                    <a:pt x="1" y="18"/>
                  </a:lnTo>
                  <a:lnTo>
                    <a:pt x="0" y="26"/>
                  </a:lnTo>
                  <a:lnTo>
                    <a:pt x="1" y="35"/>
                  </a:lnTo>
                  <a:close/>
                </a:path>
              </a:pathLst>
            </a:custGeom>
            <a:solidFill>
              <a:srgbClr val="CCCCCC"/>
            </a:solidFill>
            <a:ln w="9525">
              <a:noFill/>
              <a:round/>
              <a:headEnd/>
              <a:tailEnd/>
            </a:ln>
          </p:spPr>
          <p:txBody>
            <a:bodyPr/>
            <a:lstStyle/>
            <a:p>
              <a:endParaRPr lang="zh-TW" altLang="en-US">
                <a:latin typeface="微軟正黑體" pitchFamily="34" charset="-120"/>
                <a:ea typeface="微軟正黑體" pitchFamily="34" charset="-120"/>
              </a:endParaRPr>
            </a:p>
          </p:txBody>
        </p:sp>
        <p:sp>
          <p:nvSpPr>
            <p:cNvPr id="74793" name="Freeform 174"/>
            <p:cNvSpPr>
              <a:spLocks/>
            </p:cNvSpPr>
            <p:nvPr/>
          </p:nvSpPr>
          <p:spPr bwMode="auto">
            <a:xfrm>
              <a:off x="1110" y="2501"/>
              <a:ext cx="69" cy="5"/>
            </a:xfrm>
            <a:custGeom>
              <a:avLst/>
              <a:gdLst>
                <a:gd name="T0" fmla="*/ 4 w 277"/>
                <a:gd name="T1" fmla="*/ 0 h 21"/>
                <a:gd name="T2" fmla="*/ 4 w 277"/>
                <a:gd name="T3" fmla="*/ 0 h 21"/>
                <a:gd name="T4" fmla="*/ 0 w 277"/>
                <a:gd name="T5" fmla="*/ 0 h 21"/>
                <a:gd name="T6" fmla="*/ 0 w 277"/>
                <a:gd name="T7" fmla="*/ 0 h 21"/>
                <a:gd name="T8" fmla="*/ 4 w 277"/>
                <a:gd name="T9" fmla="*/ 0 h 21"/>
                <a:gd name="T10" fmla="*/ 0 60000 65536"/>
                <a:gd name="T11" fmla="*/ 0 60000 65536"/>
                <a:gd name="T12" fmla="*/ 0 60000 65536"/>
                <a:gd name="T13" fmla="*/ 0 60000 65536"/>
                <a:gd name="T14" fmla="*/ 0 60000 65536"/>
                <a:gd name="T15" fmla="*/ 0 w 277"/>
                <a:gd name="T16" fmla="*/ 0 h 21"/>
                <a:gd name="T17" fmla="*/ 277 w 277"/>
                <a:gd name="T18" fmla="*/ 21 h 21"/>
              </a:gdLst>
              <a:ahLst/>
              <a:cxnLst>
                <a:cxn ang="T10">
                  <a:pos x="T0" y="T1"/>
                </a:cxn>
                <a:cxn ang="T11">
                  <a:pos x="T2" y="T3"/>
                </a:cxn>
                <a:cxn ang="T12">
                  <a:pos x="T4" y="T5"/>
                </a:cxn>
                <a:cxn ang="T13">
                  <a:pos x="T6" y="T7"/>
                </a:cxn>
                <a:cxn ang="T14">
                  <a:pos x="T8" y="T9"/>
                </a:cxn>
              </a:cxnLst>
              <a:rect l="T15" t="T16" r="T17" b="T18"/>
              <a:pathLst>
                <a:path w="277" h="21">
                  <a:moveTo>
                    <a:pt x="277" y="15"/>
                  </a:moveTo>
                  <a:lnTo>
                    <a:pt x="277" y="0"/>
                  </a:lnTo>
                  <a:lnTo>
                    <a:pt x="0" y="0"/>
                  </a:lnTo>
                  <a:lnTo>
                    <a:pt x="0" y="21"/>
                  </a:lnTo>
                  <a:lnTo>
                    <a:pt x="277" y="15"/>
                  </a:lnTo>
                  <a:close/>
                </a:path>
              </a:pathLst>
            </a:custGeom>
            <a:solidFill>
              <a:srgbClr val="CCCCCC"/>
            </a:solidFill>
            <a:ln w="9525">
              <a:noFill/>
              <a:round/>
              <a:headEnd/>
              <a:tailEnd/>
            </a:ln>
          </p:spPr>
          <p:txBody>
            <a:bodyPr/>
            <a:lstStyle/>
            <a:p>
              <a:endParaRPr lang="zh-TW" altLang="en-US">
                <a:latin typeface="微軟正黑體" pitchFamily="34" charset="-120"/>
                <a:ea typeface="微軟正黑體" pitchFamily="34" charset="-120"/>
              </a:endParaRPr>
            </a:p>
          </p:txBody>
        </p:sp>
        <p:sp>
          <p:nvSpPr>
            <p:cNvPr id="74794" name="Rectangle 175"/>
            <p:cNvSpPr>
              <a:spLocks noChangeArrowheads="1"/>
            </p:cNvSpPr>
            <p:nvPr/>
          </p:nvSpPr>
          <p:spPr bwMode="auto">
            <a:xfrm>
              <a:off x="1110" y="2445"/>
              <a:ext cx="69" cy="4"/>
            </a:xfrm>
            <a:prstGeom prst="rect">
              <a:avLst/>
            </a:prstGeom>
            <a:solidFill>
              <a:srgbClr val="CCCCCC"/>
            </a:solidFill>
            <a:ln w="9525">
              <a:noFill/>
              <a:miter lim="800000"/>
              <a:headEnd/>
              <a:tailEnd/>
            </a:ln>
          </p:spPr>
          <p:txBody>
            <a:bodyPr/>
            <a:lstStyle/>
            <a:p>
              <a:endParaRPr lang="zh-TW" altLang="en-US">
                <a:latin typeface="微軟正黑體" pitchFamily="34" charset="-120"/>
                <a:ea typeface="微軟正黑體" pitchFamily="34" charset="-120"/>
              </a:endParaRPr>
            </a:p>
          </p:txBody>
        </p:sp>
        <p:sp>
          <p:nvSpPr>
            <p:cNvPr id="74795" name="Rectangle 176"/>
            <p:cNvSpPr>
              <a:spLocks noChangeArrowheads="1"/>
            </p:cNvSpPr>
            <p:nvPr/>
          </p:nvSpPr>
          <p:spPr bwMode="auto">
            <a:xfrm>
              <a:off x="1110" y="2487"/>
              <a:ext cx="69" cy="5"/>
            </a:xfrm>
            <a:prstGeom prst="rect">
              <a:avLst/>
            </a:prstGeom>
            <a:solidFill>
              <a:srgbClr val="CCCCCC"/>
            </a:solidFill>
            <a:ln w="9525">
              <a:noFill/>
              <a:miter lim="800000"/>
              <a:headEnd/>
              <a:tailEnd/>
            </a:ln>
          </p:spPr>
          <p:txBody>
            <a:bodyPr/>
            <a:lstStyle/>
            <a:p>
              <a:endParaRPr lang="zh-TW" altLang="en-US">
                <a:latin typeface="微軟正黑體" pitchFamily="34" charset="-120"/>
                <a:ea typeface="微軟正黑體" pitchFamily="34" charset="-120"/>
              </a:endParaRPr>
            </a:p>
          </p:txBody>
        </p:sp>
        <p:sp>
          <p:nvSpPr>
            <p:cNvPr id="74796" name="Rectangle 177"/>
            <p:cNvSpPr>
              <a:spLocks noChangeArrowheads="1"/>
            </p:cNvSpPr>
            <p:nvPr/>
          </p:nvSpPr>
          <p:spPr bwMode="auto">
            <a:xfrm>
              <a:off x="1110" y="2458"/>
              <a:ext cx="69" cy="5"/>
            </a:xfrm>
            <a:prstGeom prst="rect">
              <a:avLst/>
            </a:prstGeom>
            <a:solidFill>
              <a:srgbClr val="CCCCCC"/>
            </a:solidFill>
            <a:ln w="9525">
              <a:noFill/>
              <a:miter lim="800000"/>
              <a:headEnd/>
              <a:tailEnd/>
            </a:ln>
          </p:spPr>
          <p:txBody>
            <a:bodyPr/>
            <a:lstStyle/>
            <a:p>
              <a:endParaRPr lang="zh-TW" altLang="en-US">
                <a:latin typeface="微軟正黑體" pitchFamily="34" charset="-120"/>
                <a:ea typeface="微軟正黑體" pitchFamily="34" charset="-120"/>
              </a:endParaRPr>
            </a:p>
          </p:txBody>
        </p:sp>
        <p:sp>
          <p:nvSpPr>
            <p:cNvPr id="74797" name="Rectangle 178"/>
            <p:cNvSpPr>
              <a:spLocks noChangeArrowheads="1"/>
            </p:cNvSpPr>
            <p:nvPr/>
          </p:nvSpPr>
          <p:spPr bwMode="auto">
            <a:xfrm>
              <a:off x="1110" y="2472"/>
              <a:ext cx="69" cy="6"/>
            </a:xfrm>
            <a:prstGeom prst="rect">
              <a:avLst/>
            </a:prstGeom>
            <a:solidFill>
              <a:srgbClr val="CCCCCC"/>
            </a:solidFill>
            <a:ln w="9525">
              <a:noFill/>
              <a:miter lim="800000"/>
              <a:headEnd/>
              <a:tailEnd/>
            </a:ln>
          </p:spPr>
          <p:txBody>
            <a:bodyPr/>
            <a:lstStyle/>
            <a:p>
              <a:endParaRPr lang="zh-TW" altLang="en-US">
                <a:latin typeface="微軟正黑體" pitchFamily="34" charset="-120"/>
                <a:ea typeface="微軟正黑體" pitchFamily="34" charset="-120"/>
              </a:endParaRPr>
            </a:p>
          </p:txBody>
        </p:sp>
        <p:sp>
          <p:nvSpPr>
            <p:cNvPr id="74798" name="Rectangle 179"/>
            <p:cNvSpPr>
              <a:spLocks noChangeArrowheads="1"/>
            </p:cNvSpPr>
            <p:nvPr/>
          </p:nvSpPr>
          <p:spPr bwMode="auto">
            <a:xfrm>
              <a:off x="1141" y="2105"/>
              <a:ext cx="86" cy="30"/>
            </a:xfrm>
            <a:prstGeom prst="rect">
              <a:avLst/>
            </a:prstGeom>
            <a:solidFill>
              <a:srgbClr val="FFFFFF"/>
            </a:solidFill>
            <a:ln w="9525">
              <a:noFill/>
              <a:miter lim="800000"/>
              <a:headEnd/>
              <a:tailEnd/>
            </a:ln>
          </p:spPr>
          <p:txBody>
            <a:bodyPr/>
            <a:lstStyle/>
            <a:p>
              <a:endParaRPr lang="zh-TW" altLang="en-US">
                <a:latin typeface="微軟正黑體" pitchFamily="34" charset="-120"/>
                <a:ea typeface="微軟正黑體" pitchFamily="34" charset="-120"/>
              </a:endParaRPr>
            </a:p>
          </p:txBody>
        </p:sp>
        <p:sp>
          <p:nvSpPr>
            <p:cNvPr id="74799" name="Rectangle 180"/>
            <p:cNvSpPr>
              <a:spLocks noChangeArrowheads="1"/>
            </p:cNvSpPr>
            <p:nvPr/>
          </p:nvSpPr>
          <p:spPr bwMode="auto">
            <a:xfrm>
              <a:off x="1145" y="2109"/>
              <a:ext cx="78" cy="22"/>
            </a:xfrm>
            <a:prstGeom prst="rect">
              <a:avLst/>
            </a:prstGeom>
            <a:noFill/>
            <a:ln w="14288">
              <a:solidFill>
                <a:srgbClr val="666666"/>
              </a:solidFill>
              <a:miter lim="800000"/>
              <a:headEnd/>
              <a:tailEnd/>
            </a:ln>
          </p:spPr>
          <p:txBody>
            <a:bodyPr/>
            <a:lstStyle/>
            <a:p>
              <a:endParaRPr lang="zh-TW" altLang="en-US">
                <a:latin typeface="微軟正黑體" pitchFamily="34" charset="-120"/>
                <a:ea typeface="微軟正黑體" pitchFamily="34" charset="-120"/>
              </a:endParaRPr>
            </a:p>
          </p:txBody>
        </p:sp>
        <p:sp>
          <p:nvSpPr>
            <p:cNvPr id="74800" name="Rectangle 181"/>
            <p:cNvSpPr>
              <a:spLocks noChangeArrowheads="1"/>
            </p:cNvSpPr>
            <p:nvPr/>
          </p:nvSpPr>
          <p:spPr bwMode="auto">
            <a:xfrm>
              <a:off x="1120" y="2169"/>
              <a:ext cx="107" cy="30"/>
            </a:xfrm>
            <a:prstGeom prst="rect">
              <a:avLst/>
            </a:prstGeom>
            <a:solidFill>
              <a:srgbClr val="FFFFFF"/>
            </a:solidFill>
            <a:ln w="9525">
              <a:noFill/>
              <a:miter lim="800000"/>
              <a:headEnd/>
              <a:tailEnd/>
            </a:ln>
          </p:spPr>
          <p:txBody>
            <a:bodyPr/>
            <a:lstStyle/>
            <a:p>
              <a:endParaRPr lang="zh-TW" altLang="en-US">
                <a:latin typeface="微軟正黑體" pitchFamily="34" charset="-120"/>
                <a:ea typeface="微軟正黑體" pitchFamily="34" charset="-120"/>
              </a:endParaRPr>
            </a:p>
          </p:txBody>
        </p:sp>
        <p:sp>
          <p:nvSpPr>
            <p:cNvPr id="74801" name="Rectangle 182"/>
            <p:cNvSpPr>
              <a:spLocks noChangeArrowheads="1"/>
            </p:cNvSpPr>
            <p:nvPr/>
          </p:nvSpPr>
          <p:spPr bwMode="auto">
            <a:xfrm>
              <a:off x="1124" y="2173"/>
              <a:ext cx="99" cy="22"/>
            </a:xfrm>
            <a:prstGeom prst="rect">
              <a:avLst/>
            </a:prstGeom>
            <a:noFill/>
            <a:ln w="14288">
              <a:solidFill>
                <a:srgbClr val="666666"/>
              </a:solidFill>
              <a:miter lim="800000"/>
              <a:headEnd/>
              <a:tailEnd/>
            </a:ln>
          </p:spPr>
          <p:txBody>
            <a:bodyPr/>
            <a:lstStyle/>
            <a:p>
              <a:endParaRPr lang="zh-TW" altLang="en-US">
                <a:latin typeface="微軟正黑體" pitchFamily="34" charset="-120"/>
                <a:ea typeface="微軟正黑體" pitchFamily="34" charset="-120"/>
              </a:endParaRPr>
            </a:p>
          </p:txBody>
        </p:sp>
      </p:grpSp>
      <p:sp>
        <p:nvSpPr>
          <p:cNvPr id="9264" name="Rectangle 71"/>
          <p:cNvSpPr>
            <a:spLocks noChangeArrowheads="1"/>
          </p:cNvSpPr>
          <p:nvPr/>
        </p:nvSpPr>
        <p:spPr bwMode="auto">
          <a:xfrm>
            <a:off x="506413" y="2924175"/>
            <a:ext cx="1943737" cy="184666"/>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Windows Server </a:t>
            </a:r>
            <a:r>
              <a:rPr lang="en-US" altLang="zh-TW" sz="1200" i="1" dirty="0" smtClean="0">
                <a:latin typeface="微軟正黑體" pitchFamily="34" charset="-120"/>
                <a:ea typeface="微軟正黑體" pitchFamily="34" charset="-120"/>
              </a:rPr>
              <a:t>2008 </a:t>
            </a:r>
            <a:r>
              <a:rPr lang="en-US" altLang="zh-TW" sz="1200" i="1" dirty="0">
                <a:latin typeface="微軟正黑體" pitchFamily="34" charset="-120"/>
                <a:ea typeface="微軟正黑體" pitchFamily="34" charset="-120"/>
              </a:rPr>
              <a:t>CAL</a:t>
            </a:r>
            <a:endParaRPr lang="en-US" altLang="zh-TW" sz="1200" dirty="0">
              <a:latin typeface="微軟正黑體" pitchFamily="34" charset="-120"/>
              <a:ea typeface="微軟正黑體" pitchFamily="34" charset="-120"/>
            </a:endParaRPr>
          </a:p>
        </p:txBody>
      </p:sp>
      <p:sp>
        <p:nvSpPr>
          <p:cNvPr id="9239" name="Rectangle 46"/>
          <p:cNvSpPr>
            <a:spLocks noChangeArrowheads="1"/>
          </p:cNvSpPr>
          <p:nvPr/>
        </p:nvSpPr>
        <p:spPr bwMode="auto">
          <a:xfrm>
            <a:off x="473075" y="4224338"/>
            <a:ext cx="1943737" cy="184666"/>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Windows Server </a:t>
            </a:r>
            <a:r>
              <a:rPr lang="en-US" altLang="zh-TW" sz="1200" i="1" dirty="0" smtClean="0">
                <a:latin typeface="微軟正黑體" pitchFamily="34" charset="-120"/>
                <a:ea typeface="微軟正黑體" pitchFamily="34" charset="-120"/>
              </a:rPr>
              <a:t>2008 </a:t>
            </a:r>
            <a:r>
              <a:rPr lang="en-US" altLang="zh-TW" sz="1200" i="1" dirty="0">
                <a:latin typeface="微軟正黑體" pitchFamily="34" charset="-120"/>
                <a:ea typeface="微軟正黑體" pitchFamily="34" charset="-120"/>
              </a:rPr>
              <a:t>CAL</a:t>
            </a:r>
            <a:endParaRPr lang="en-US" altLang="zh-TW" sz="1200" dirty="0">
              <a:latin typeface="微軟正黑體" pitchFamily="34" charset="-120"/>
              <a:ea typeface="微軟正黑體" pitchFamily="34" charset="-120"/>
            </a:endParaRPr>
          </a:p>
        </p:txBody>
      </p:sp>
      <p:sp>
        <p:nvSpPr>
          <p:cNvPr id="9236" name="Rectangle 21"/>
          <p:cNvSpPr>
            <a:spLocks noChangeArrowheads="1"/>
          </p:cNvSpPr>
          <p:nvPr/>
        </p:nvSpPr>
        <p:spPr bwMode="auto">
          <a:xfrm>
            <a:off x="450850" y="5665788"/>
            <a:ext cx="1943737" cy="184666"/>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Windows Server </a:t>
            </a:r>
            <a:r>
              <a:rPr lang="en-US" altLang="zh-TW" sz="1200" i="1" dirty="0" smtClean="0">
                <a:latin typeface="微軟正黑體" pitchFamily="34" charset="-120"/>
                <a:ea typeface="微軟正黑體" pitchFamily="34" charset="-120"/>
              </a:rPr>
              <a:t>2008 </a:t>
            </a:r>
            <a:r>
              <a:rPr lang="en-US" altLang="zh-TW" sz="1200" i="1" dirty="0">
                <a:latin typeface="微軟正黑體" pitchFamily="34" charset="-120"/>
                <a:ea typeface="微軟正黑體" pitchFamily="34" charset="-120"/>
              </a:rPr>
              <a:t>CAL</a:t>
            </a:r>
            <a:endParaRPr lang="en-US" altLang="zh-TW" sz="1200" dirty="0">
              <a:latin typeface="微軟正黑體" pitchFamily="34" charset="-120"/>
              <a:ea typeface="微軟正黑體" pitchFamily="34" charset="-12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par>
                                <p:cTn id="13" presetID="2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par>
                                <p:cTn id="16" presetID="22" presetClass="entr" presetSubtype="4"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down)">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263">
                                            <p:txEl>
                                              <p:pRg st="0" end="0"/>
                                            </p:txEl>
                                          </p:spTgt>
                                        </p:tgtEl>
                                        <p:attrNameLst>
                                          <p:attrName>style.visibility</p:attrName>
                                        </p:attrNameLst>
                                      </p:cBhvr>
                                      <p:to>
                                        <p:strVal val="visible"/>
                                      </p:to>
                                    </p:set>
                                    <p:animEffect transition="in" filter="fade">
                                      <p:cBhvr>
                                        <p:cTn id="23" dur="2000"/>
                                        <p:tgtEl>
                                          <p:spTgt spid="9263">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238">
                                            <p:txEl>
                                              <p:pRg st="0" end="0"/>
                                            </p:txEl>
                                          </p:spTgt>
                                        </p:tgtEl>
                                        <p:attrNameLst>
                                          <p:attrName>style.visibility</p:attrName>
                                        </p:attrNameLst>
                                      </p:cBhvr>
                                      <p:to>
                                        <p:strVal val="visible"/>
                                      </p:to>
                                    </p:set>
                                    <p:animEffect transition="in" filter="fade">
                                      <p:cBhvr>
                                        <p:cTn id="26" dur="2000"/>
                                        <p:tgtEl>
                                          <p:spTgt spid="923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235">
                                            <p:txEl>
                                              <p:pRg st="0" end="0"/>
                                            </p:txEl>
                                          </p:spTgt>
                                        </p:tgtEl>
                                        <p:attrNameLst>
                                          <p:attrName>style.visibility</p:attrName>
                                        </p:attrNameLst>
                                      </p:cBhvr>
                                      <p:to>
                                        <p:strVal val="visible"/>
                                      </p:to>
                                    </p:set>
                                    <p:animEffect transition="in" filter="fade">
                                      <p:cBhvr>
                                        <p:cTn id="29" dur="2000"/>
                                        <p:tgtEl>
                                          <p:spTgt spid="923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down)">
                                      <p:cBhvr>
                                        <p:cTn id="34" dur="500"/>
                                        <p:tgtEl>
                                          <p:spTgt spid="2"/>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23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23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26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2000"/>
                                        <p:tgtEl>
                                          <p:spTgt spid="9"/>
                                        </p:tgtEl>
                                      </p:cBhvr>
                                    </p:animEffect>
                                  </p:childTnLst>
                                </p:cTn>
                              </p:par>
                              <p:par>
                                <p:cTn id="48" presetID="10" presetClass="entr" presetSubtype="0"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2000"/>
                                        <p:tgtEl>
                                          <p:spTgt spid="11"/>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down)">
                                      <p:cBhvr>
                                        <p:cTn id="55" dur="500"/>
                                        <p:tgtEl>
                                          <p:spTgt spid="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9354">
                                            <p:txEl>
                                              <p:pRg st="0" end="0"/>
                                            </p:txEl>
                                          </p:spTgt>
                                        </p:tgtEl>
                                        <p:attrNameLst>
                                          <p:attrName>style.visibility</p:attrName>
                                        </p:attrNameLst>
                                      </p:cBhvr>
                                      <p:to>
                                        <p:strVal val="visible"/>
                                      </p:to>
                                    </p:set>
                                    <p:animEffect transition="in" filter="fade">
                                      <p:cBhvr>
                                        <p:cTn id="60" dur="2000"/>
                                        <p:tgtEl>
                                          <p:spTgt spid="9354">
                                            <p:txEl>
                                              <p:pRg st="0" end="0"/>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9354">
                                            <p:txEl>
                                              <p:pRg st="1" end="1"/>
                                            </p:txEl>
                                          </p:spTgt>
                                        </p:tgtEl>
                                        <p:attrNameLst>
                                          <p:attrName>style.visibility</p:attrName>
                                        </p:attrNameLst>
                                      </p:cBhvr>
                                      <p:to>
                                        <p:strVal val="visible"/>
                                      </p:to>
                                    </p:set>
                                    <p:animEffect transition="in" filter="fade">
                                      <p:cBhvr>
                                        <p:cTn id="63" dur="2000"/>
                                        <p:tgtEl>
                                          <p:spTgt spid="9354">
                                            <p:txEl>
                                              <p:pRg st="1" end="1"/>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nodeType="click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down)">
                                      <p:cBhvr>
                                        <p:cTn id="68" dur="500"/>
                                        <p:tgtEl>
                                          <p:spTgt spid="12"/>
                                        </p:tgtEl>
                                      </p:cBhvr>
                                    </p:animEffect>
                                  </p:childTnLst>
                                </p:cTn>
                              </p:par>
                              <p:par>
                                <p:cTn id="69" presetID="22" presetClass="entr" presetSubtype="4" fill="hold"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down)">
                                      <p:cBhvr>
                                        <p:cTn id="71" dur="500"/>
                                        <p:tgtEl>
                                          <p:spTgt spid="13"/>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nodeType="click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4" fill="hold" grpId="0" nodeType="clickEffect">
                                  <p:stCondLst>
                                    <p:cond delay="0"/>
                                  </p:stCondLst>
                                  <p:childTnLst>
                                    <p:set>
                                      <p:cBhvr>
                                        <p:cTn id="80" dur="1" fill="hold">
                                          <p:stCondLst>
                                            <p:cond delay="0"/>
                                          </p:stCondLst>
                                        </p:cTn>
                                        <p:tgtEl>
                                          <p:spTgt spid="9270"/>
                                        </p:tgtEl>
                                        <p:attrNameLst>
                                          <p:attrName>style.visibility</p:attrName>
                                        </p:attrNameLst>
                                      </p:cBhvr>
                                      <p:to>
                                        <p:strVal val="visible"/>
                                      </p:to>
                                    </p:set>
                                    <p:animEffect transition="in" filter="wipe(down)">
                                      <p:cBhvr>
                                        <p:cTn id="81" dur="500"/>
                                        <p:tgtEl>
                                          <p:spTgt spid="9270"/>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9271"/>
                                        </p:tgtEl>
                                        <p:attrNameLst>
                                          <p:attrName>style.visibility</p:attrName>
                                        </p:attrNameLst>
                                      </p:cBhvr>
                                      <p:to>
                                        <p:strVal val="visible"/>
                                      </p:to>
                                    </p:set>
                                    <p:animEffect transition="in" filter="wipe(down)">
                                      <p:cBhvr>
                                        <p:cTn id="84" dur="500"/>
                                        <p:tgtEl>
                                          <p:spTgt spid="9271"/>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9272"/>
                                        </p:tgtEl>
                                        <p:attrNameLst>
                                          <p:attrName>style.visibility</p:attrName>
                                        </p:attrNameLst>
                                      </p:cBhvr>
                                      <p:to>
                                        <p:strVal val="visible"/>
                                      </p:to>
                                    </p:set>
                                    <p:animEffect transition="in" filter="wipe(down)">
                                      <p:cBhvr>
                                        <p:cTn id="87" dur="500"/>
                                        <p:tgtEl>
                                          <p:spTgt spid="9272"/>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9273"/>
                                        </p:tgtEl>
                                        <p:attrNameLst>
                                          <p:attrName>style.visibility</p:attrName>
                                        </p:attrNameLst>
                                      </p:cBhvr>
                                      <p:to>
                                        <p:strVal val="visible"/>
                                      </p:to>
                                    </p:set>
                                    <p:animEffect transition="in" filter="wipe(down)">
                                      <p:cBhvr>
                                        <p:cTn id="90" dur="500"/>
                                        <p:tgtEl>
                                          <p:spTgt spid="9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5" grpId="0" build="allAtOnce"/>
      <p:bldP spid="9238" grpId="0" build="allAtOnce"/>
      <p:bldP spid="9263" grpId="0" build="allAtOnce"/>
      <p:bldP spid="9354" grpId="0" build="allAtOnce"/>
      <p:bldP spid="9270" grpId="0" animBg="1"/>
      <p:bldP spid="9271" grpId="0" animBg="1"/>
      <p:bldP spid="9272" grpId="0"/>
      <p:bldP spid="9273" grpId="0"/>
      <p:bldP spid="9264" grpId="0"/>
      <p:bldP spid="9239" grpId="0"/>
      <p:bldP spid="92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412229" y="649392"/>
            <a:ext cx="8229600" cy="1143000"/>
          </a:xfrm>
        </p:spPr>
        <p:txBody>
          <a:bodyPr/>
          <a:lstStyle/>
          <a:p>
            <a:pPr eaLnBrk="1" fontAlgn="auto" hangingPunct="1">
              <a:spcAft>
                <a:spcPts val="0"/>
              </a:spcAft>
              <a:defRPr/>
            </a:pPr>
            <a:r>
              <a:rPr lang="zh-TW" altLang="en-US" dirty="0" smtClean="0">
                <a:latin typeface="標楷體" pitchFamily="65" charset="-120"/>
                <a:ea typeface="標楷體" pitchFamily="65" charset="-120"/>
              </a:rPr>
              <a:t>伺服器產品授權</a:t>
            </a:r>
            <a:r>
              <a:rPr lang="en-US" altLang="zh-TW" dirty="0" smtClean="0">
                <a:latin typeface="標楷體" pitchFamily="65" charset="-120"/>
                <a:ea typeface="標楷體" pitchFamily="65" charset="-120"/>
              </a:rPr>
              <a:t>-Processor</a:t>
            </a:r>
          </a:p>
        </p:txBody>
      </p:sp>
      <p:graphicFrame>
        <p:nvGraphicFramePr>
          <p:cNvPr id="6" name="資料庫圖表 5"/>
          <p:cNvGraphicFramePr/>
          <p:nvPr/>
        </p:nvGraphicFramePr>
        <p:xfrm>
          <a:off x="500034" y="1714488"/>
          <a:ext cx="8229600" cy="31861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357166"/>
            <a:ext cx="8229600" cy="1143000"/>
          </a:xfrm>
        </p:spPr>
        <p:txBody>
          <a:bodyPr/>
          <a:lstStyle/>
          <a:p>
            <a:pPr eaLnBrk="1" fontAlgn="auto" hangingPunct="1">
              <a:spcAft>
                <a:spcPts val="0"/>
              </a:spcAft>
              <a:defRPr/>
            </a:pPr>
            <a:r>
              <a:rPr lang="en-US" altLang="zh-TW" sz="3800" dirty="0" smtClean="0">
                <a:latin typeface="標楷體" pitchFamily="65" charset="-120"/>
                <a:ea typeface="標楷體" pitchFamily="65" charset="-120"/>
              </a:rPr>
              <a:t>Processor </a:t>
            </a:r>
            <a:r>
              <a:rPr lang="zh-TW" altLang="en-US" sz="3800" dirty="0" smtClean="0">
                <a:latin typeface="標楷體" pitchFamily="65" charset="-120"/>
                <a:ea typeface="標楷體" pitchFamily="65" charset="-120"/>
              </a:rPr>
              <a:t>授權模式</a:t>
            </a:r>
            <a:endParaRPr lang="en-US" altLang="zh-TW" sz="3800" dirty="0" smtClean="0">
              <a:latin typeface="標楷體" pitchFamily="65" charset="-120"/>
              <a:ea typeface="標楷體" pitchFamily="65" charset="-120"/>
            </a:endParaRPr>
          </a:p>
        </p:txBody>
      </p:sp>
      <p:sp>
        <p:nvSpPr>
          <p:cNvPr id="76803" name="AutoShape 4"/>
          <p:cNvSpPr>
            <a:spLocks noChangeAspect="1" noChangeArrowheads="1" noTextEdit="1"/>
          </p:cNvSpPr>
          <p:nvPr/>
        </p:nvSpPr>
        <p:spPr bwMode="auto">
          <a:xfrm>
            <a:off x="609600" y="1712913"/>
            <a:ext cx="7924800" cy="4591050"/>
          </a:xfrm>
          <a:prstGeom prst="rect">
            <a:avLst/>
          </a:prstGeom>
          <a:noFill/>
          <a:ln w="9525">
            <a:noFill/>
            <a:miter lim="800000"/>
            <a:headEnd/>
            <a:tailEnd/>
          </a:ln>
        </p:spPr>
        <p:txBody>
          <a:bodyPr/>
          <a:lstStyle/>
          <a:p>
            <a:endParaRPr lang="zh-TW" altLang="en-US"/>
          </a:p>
        </p:txBody>
      </p:sp>
      <p:grpSp>
        <p:nvGrpSpPr>
          <p:cNvPr id="2" name="群組 212"/>
          <p:cNvGrpSpPr>
            <a:grpSpLocks/>
          </p:cNvGrpSpPr>
          <p:nvPr/>
        </p:nvGrpSpPr>
        <p:grpSpPr bwMode="auto">
          <a:xfrm>
            <a:off x="4224338" y="2744788"/>
            <a:ext cx="2962275" cy="2000250"/>
            <a:chOff x="4224338" y="2744788"/>
            <a:chExt cx="2962275" cy="2000251"/>
          </a:xfrm>
        </p:grpSpPr>
        <p:sp>
          <p:nvSpPr>
            <p:cNvPr id="76994" name="Freeform 5"/>
            <p:cNvSpPr>
              <a:spLocks noEditPoints="1"/>
            </p:cNvSpPr>
            <p:nvPr/>
          </p:nvSpPr>
          <p:spPr bwMode="auto">
            <a:xfrm>
              <a:off x="5826125" y="3460751"/>
              <a:ext cx="1277938" cy="604838"/>
            </a:xfrm>
            <a:custGeom>
              <a:avLst/>
              <a:gdLst>
                <a:gd name="T0" fmla="*/ 2147483647 w 3220"/>
                <a:gd name="T1" fmla="*/ 2147483647 h 1525"/>
                <a:gd name="T2" fmla="*/ 2147483647 w 3220"/>
                <a:gd name="T3" fmla="*/ 2147483647 h 1525"/>
                <a:gd name="T4" fmla="*/ 2147483647 w 3220"/>
                <a:gd name="T5" fmla="*/ 1497371772 h 1525"/>
                <a:gd name="T6" fmla="*/ 2147483647 w 3220"/>
                <a:gd name="T7" fmla="*/ 561573659 h 1525"/>
                <a:gd name="T8" fmla="*/ 2147483647 w 3220"/>
                <a:gd name="T9" fmla="*/ 2147483647 h 1525"/>
                <a:gd name="T10" fmla="*/ 2147483647 w 3220"/>
                <a:gd name="T11" fmla="*/ 2147483647 h 1525"/>
                <a:gd name="T12" fmla="*/ 2147483647 w 3220"/>
                <a:gd name="T13" fmla="*/ 2147483647 h 1525"/>
                <a:gd name="T14" fmla="*/ 62531258 w 3220"/>
                <a:gd name="T15" fmla="*/ 2147483647 h 1525"/>
                <a:gd name="T16" fmla="*/ 2147483647 w 3220"/>
                <a:gd name="T17" fmla="*/ 2147483647 h 1525"/>
                <a:gd name="T18" fmla="*/ 2147483647 w 3220"/>
                <a:gd name="T19" fmla="*/ 2147483647 h 1525"/>
                <a:gd name="T20" fmla="*/ 2147483647 w 3220"/>
                <a:gd name="T21" fmla="*/ 2147483647 h 1525"/>
                <a:gd name="T22" fmla="*/ 2147483647 w 3220"/>
                <a:gd name="T23" fmla="*/ 2147483647 h 1525"/>
                <a:gd name="T24" fmla="*/ 2147483647 w 3220"/>
                <a:gd name="T25" fmla="*/ 2147483647 h 1525"/>
                <a:gd name="T26" fmla="*/ 2147483647 w 3220"/>
                <a:gd name="T27" fmla="*/ 2147483647 h 1525"/>
                <a:gd name="T28" fmla="*/ 2147483647 w 3220"/>
                <a:gd name="T29" fmla="*/ 2147483647 h 1525"/>
                <a:gd name="T30" fmla="*/ 2147483647 w 3220"/>
                <a:gd name="T31" fmla="*/ 2147483647 h 1525"/>
                <a:gd name="T32" fmla="*/ 2147483647 w 3220"/>
                <a:gd name="T33" fmla="*/ 2147483647 h 1525"/>
                <a:gd name="T34" fmla="*/ 2147483647 w 3220"/>
                <a:gd name="T35" fmla="*/ 2147483647 h 1525"/>
                <a:gd name="T36" fmla="*/ 2147483647 w 3220"/>
                <a:gd name="T37" fmla="*/ 2147483647 h 1525"/>
                <a:gd name="T38" fmla="*/ 2147483647 w 3220"/>
                <a:gd name="T39" fmla="*/ 2147483647 h 1525"/>
                <a:gd name="T40" fmla="*/ 2147483647 w 3220"/>
                <a:gd name="T41" fmla="*/ 2147483647 h 1525"/>
                <a:gd name="T42" fmla="*/ 2147483647 w 3220"/>
                <a:gd name="T43" fmla="*/ 2147483647 h 1525"/>
                <a:gd name="T44" fmla="*/ 2147483647 w 3220"/>
                <a:gd name="T45" fmla="*/ 2147483647 h 1525"/>
                <a:gd name="T46" fmla="*/ 2147483647 w 3220"/>
                <a:gd name="T47" fmla="*/ 2147483647 h 1525"/>
                <a:gd name="T48" fmla="*/ 2147483647 w 3220"/>
                <a:gd name="T49" fmla="*/ 2147483647 h 1525"/>
                <a:gd name="T50" fmla="*/ 2147483647 w 3220"/>
                <a:gd name="T51" fmla="*/ 2147483647 h 1525"/>
                <a:gd name="T52" fmla="*/ 2147483647 w 3220"/>
                <a:gd name="T53" fmla="*/ 2147483647 h 1525"/>
                <a:gd name="T54" fmla="*/ 2147483647 w 3220"/>
                <a:gd name="T55" fmla="*/ 2147483647 h 1525"/>
                <a:gd name="T56" fmla="*/ 2147483647 w 3220"/>
                <a:gd name="T57" fmla="*/ 2147483647 h 1525"/>
                <a:gd name="T58" fmla="*/ 2147483647 w 3220"/>
                <a:gd name="T59" fmla="*/ 2147483647 h 1525"/>
                <a:gd name="T60" fmla="*/ 2147483647 w 3220"/>
                <a:gd name="T61" fmla="*/ 2147483647 h 1525"/>
                <a:gd name="T62" fmla="*/ 2147483647 w 3220"/>
                <a:gd name="T63" fmla="*/ 2147483647 h 1525"/>
                <a:gd name="T64" fmla="*/ 2147483647 w 3220"/>
                <a:gd name="T65" fmla="*/ 2147483647 h 1525"/>
                <a:gd name="T66" fmla="*/ 2147483647 w 3220"/>
                <a:gd name="T67" fmla="*/ 2147483647 h 1525"/>
                <a:gd name="T68" fmla="*/ 2147483647 w 3220"/>
                <a:gd name="T69" fmla="*/ 2147483647 h 1525"/>
                <a:gd name="T70" fmla="*/ 2147483647 w 3220"/>
                <a:gd name="T71" fmla="*/ 2147483647 h 1525"/>
                <a:gd name="T72" fmla="*/ 2147483647 w 3220"/>
                <a:gd name="T73" fmla="*/ 2147483647 h 1525"/>
                <a:gd name="T74" fmla="*/ 2147483647 w 3220"/>
                <a:gd name="T75" fmla="*/ 2147483647 h 1525"/>
                <a:gd name="T76" fmla="*/ 2147483647 w 3220"/>
                <a:gd name="T77" fmla="*/ 2147483647 h 1525"/>
                <a:gd name="T78" fmla="*/ 2147483647 w 3220"/>
                <a:gd name="T79" fmla="*/ 2147483647 h 1525"/>
                <a:gd name="T80" fmla="*/ 2147483647 w 3220"/>
                <a:gd name="T81" fmla="*/ 2147483647 h 1525"/>
                <a:gd name="T82" fmla="*/ 2147483647 w 3220"/>
                <a:gd name="T83" fmla="*/ 2147483647 h 1525"/>
                <a:gd name="T84" fmla="*/ 2147483647 w 3220"/>
                <a:gd name="T85" fmla="*/ 2147483647 h 1525"/>
                <a:gd name="T86" fmla="*/ 2147483647 w 3220"/>
                <a:gd name="T87" fmla="*/ 2147483647 h 1525"/>
                <a:gd name="T88" fmla="*/ 2147483647 w 3220"/>
                <a:gd name="T89" fmla="*/ 2147483647 h 1525"/>
                <a:gd name="T90" fmla="*/ 2147483647 w 3220"/>
                <a:gd name="T91" fmla="*/ 2147483647 h 1525"/>
                <a:gd name="T92" fmla="*/ 2147483647 w 3220"/>
                <a:gd name="T93" fmla="*/ 2147483647 h 1525"/>
                <a:gd name="T94" fmla="*/ 2147483647 w 3220"/>
                <a:gd name="T95" fmla="*/ 2147483647 h 1525"/>
                <a:gd name="T96" fmla="*/ 2147483647 w 3220"/>
                <a:gd name="T97" fmla="*/ 2147483647 h 1525"/>
                <a:gd name="T98" fmla="*/ 2147483647 w 3220"/>
                <a:gd name="T99" fmla="*/ 2147483647 h 1525"/>
                <a:gd name="T100" fmla="*/ 2147483647 w 3220"/>
                <a:gd name="T101" fmla="*/ 2147483647 h 1525"/>
                <a:gd name="T102" fmla="*/ 2147483647 w 3220"/>
                <a:gd name="T103" fmla="*/ 2147483647 h 1525"/>
                <a:gd name="T104" fmla="*/ 2147483647 w 3220"/>
                <a:gd name="T105" fmla="*/ 2147483647 h 1525"/>
                <a:gd name="T106" fmla="*/ 2147483647 w 3220"/>
                <a:gd name="T107" fmla="*/ 2147483647 h 1525"/>
                <a:gd name="T108" fmla="*/ 2147483647 w 3220"/>
                <a:gd name="T109" fmla="*/ 1871596623 h 1525"/>
                <a:gd name="T110" fmla="*/ 2147483647 w 3220"/>
                <a:gd name="T111" fmla="*/ 2147483647 h 1525"/>
                <a:gd name="T112" fmla="*/ 2147483647 w 3220"/>
                <a:gd name="T113" fmla="*/ 2147483647 h 1525"/>
                <a:gd name="T114" fmla="*/ 2147483647 w 3220"/>
                <a:gd name="T115" fmla="*/ 2147483647 h 152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20"/>
                <a:gd name="T175" fmla="*/ 0 h 1525"/>
                <a:gd name="T176" fmla="*/ 3220 w 3220"/>
                <a:gd name="T177" fmla="*/ 1525 h 152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20" h="1525">
                  <a:moveTo>
                    <a:pt x="2529" y="221"/>
                  </a:moveTo>
                  <a:lnTo>
                    <a:pt x="2511" y="203"/>
                  </a:lnTo>
                  <a:lnTo>
                    <a:pt x="2494" y="188"/>
                  </a:lnTo>
                  <a:lnTo>
                    <a:pt x="2458" y="160"/>
                  </a:lnTo>
                  <a:lnTo>
                    <a:pt x="2420" y="136"/>
                  </a:lnTo>
                  <a:lnTo>
                    <a:pt x="2381" y="118"/>
                  </a:lnTo>
                  <a:lnTo>
                    <a:pt x="2340" y="101"/>
                  </a:lnTo>
                  <a:lnTo>
                    <a:pt x="2318" y="95"/>
                  </a:lnTo>
                  <a:lnTo>
                    <a:pt x="2298" y="91"/>
                  </a:lnTo>
                  <a:lnTo>
                    <a:pt x="2254" y="84"/>
                  </a:lnTo>
                  <a:lnTo>
                    <a:pt x="2210" y="83"/>
                  </a:lnTo>
                  <a:lnTo>
                    <a:pt x="2149" y="86"/>
                  </a:lnTo>
                  <a:lnTo>
                    <a:pt x="2092" y="97"/>
                  </a:lnTo>
                  <a:lnTo>
                    <a:pt x="2063" y="105"/>
                  </a:lnTo>
                  <a:lnTo>
                    <a:pt x="2038" y="116"/>
                  </a:lnTo>
                  <a:lnTo>
                    <a:pt x="1988" y="143"/>
                  </a:lnTo>
                  <a:lnTo>
                    <a:pt x="1992" y="133"/>
                  </a:lnTo>
                  <a:lnTo>
                    <a:pt x="1928" y="101"/>
                  </a:lnTo>
                  <a:lnTo>
                    <a:pt x="1862" y="74"/>
                  </a:lnTo>
                  <a:lnTo>
                    <a:pt x="1826" y="61"/>
                  </a:lnTo>
                  <a:lnTo>
                    <a:pt x="1792" y="51"/>
                  </a:lnTo>
                  <a:lnTo>
                    <a:pt x="1756" y="41"/>
                  </a:lnTo>
                  <a:lnTo>
                    <a:pt x="1721" y="33"/>
                  </a:lnTo>
                  <a:lnTo>
                    <a:pt x="1683" y="24"/>
                  </a:lnTo>
                  <a:lnTo>
                    <a:pt x="1646" y="18"/>
                  </a:lnTo>
                  <a:lnTo>
                    <a:pt x="1607" y="11"/>
                  </a:lnTo>
                  <a:lnTo>
                    <a:pt x="1569" y="7"/>
                  </a:lnTo>
                  <a:lnTo>
                    <a:pt x="1488" y="1"/>
                  </a:lnTo>
                  <a:lnTo>
                    <a:pt x="1406" y="0"/>
                  </a:lnTo>
                  <a:lnTo>
                    <a:pt x="1316" y="1"/>
                  </a:lnTo>
                  <a:lnTo>
                    <a:pt x="1273" y="4"/>
                  </a:lnTo>
                  <a:lnTo>
                    <a:pt x="1232" y="9"/>
                  </a:lnTo>
                  <a:lnTo>
                    <a:pt x="1189" y="13"/>
                  </a:lnTo>
                  <a:lnTo>
                    <a:pt x="1150" y="19"/>
                  </a:lnTo>
                  <a:lnTo>
                    <a:pt x="1071" y="36"/>
                  </a:lnTo>
                  <a:lnTo>
                    <a:pt x="996" y="56"/>
                  </a:lnTo>
                  <a:lnTo>
                    <a:pt x="959" y="68"/>
                  </a:lnTo>
                  <a:lnTo>
                    <a:pt x="924" y="82"/>
                  </a:lnTo>
                  <a:lnTo>
                    <a:pt x="855" y="111"/>
                  </a:lnTo>
                  <a:lnTo>
                    <a:pt x="821" y="128"/>
                  </a:lnTo>
                  <a:lnTo>
                    <a:pt x="791" y="147"/>
                  </a:lnTo>
                  <a:lnTo>
                    <a:pt x="756" y="166"/>
                  </a:lnTo>
                  <a:lnTo>
                    <a:pt x="724" y="187"/>
                  </a:lnTo>
                  <a:lnTo>
                    <a:pt x="669" y="232"/>
                  </a:lnTo>
                  <a:lnTo>
                    <a:pt x="645" y="253"/>
                  </a:lnTo>
                  <a:lnTo>
                    <a:pt x="623" y="276"/>
                  </a:lnTo>
                  <a:lnTo>
                    <a:pt x="604" y="301"/>
                  </a:lnTo>
                  <a:lnTo>
                    <a:pt x="587" y="326"/>
                  </a:lnTo>
                  <a:lnTo>
                    <a:pt x="527" y="329"/>
                  </a:lnTo>
                  <a:lnTo>
                    <a:pt x="471" y="337"/>
                  </a:lnTo>
                  <a:lnTo>
                    <a:pt x="416" y="347"/>
                  </a:lnTo>
                  <a:lnTo>
                    <a:pt x="366" y="362"/>
                  </a:lnTo>
                  <a:lnTo>
                    <a:pt x="316" y="380"/>
                  </a:lnTo>
                  <a:lnTo>
                    <a:pt x="269" y="402"/>
                  </a:lnTo>
                  <a:lnTo>
                    <a:pt x="223" y="428"/>
                  </a:lnTo>
                  <a:lnTo>
                    <a:pt x="181" y="457"/>
                  </a:lnTo>
                  <a:lnTo>
                    <a:pt x="137" y="490"/>
                  </a:lnTo>
                  <a:lnTo>
                    <a:pt x="100" y="526"/>
                  </a:lnTo>
                  <a:lnTo>
                    <a:pt x="69" y="564"/>
                  </a:lnTo>
                  <a:lnTo>
                    <a:pt x="45" y="603"/>
                  </a:lnTo>
                  <a:lnTo>
                    <a:pt x="24" y="643"/>
                  </a:lnTo>
                  <a:lnTo>
                    <a:pt x="10" y="687"/>
                  </a:lnTo>
                  <a:lnTo>
                    <a:pt x="2" y="731"/>
                  </a:lnTo>
                  <a:lnTo>
                    <a:pt x="1" y="779"/>
                  </a:lnTo>
                  <a:lnTo>
                    <a:pt x="0" y="801"/>
                  </a:lnTo>
                  <a:lnTo>
                    <a:pt x="2" y="824"/>
                  </a:lnTo>
                  <a:lnTo>
                    <a:pt x="10" y="867"/>
                  </a:lnTo>
                  <a:lnTo>
                    <a:pt x="15" y="888"/>
                  </a:lnTo>
                  <a:lnTo>
                    <a:pt x="24" y="909"/>
                  </a:lnTo>
                  <a:lnTo>
                    <a:pt x="45" y="950"/>
                  </a:lnTo>
                  <a:lnTo>
                    <a:pt x="69" y="989"/>
                  </a:lnTo>
                  <a:lnTo>
                    <a:pt x="83" y="1007"/>
                  </a:lnTo>
                  <a:lnTo>
                    <a:pt x="100" y="1026"/>
                  </a:lnTo>
                  <a:lnTo>
                    <a:pt x="116" y="1043"/>
                  </a:lnTo>
                  <a:lnTo>
                    <a:pt x="137" y="1061"/>
                  </a:lnTo>
                  <a:lnTo>
                    <a:pt x="157" y="1077"/>
                  </a:lnTo>
                  <a:lnTo>
                    <a:pt x="181" y="1095"/>
                  </a:lnTo>
                  <a:lnTo>
                    <a:pt x="225" y="1125"/>
                  </a:lnTo>
                  <a:lnTo>
                    <a:pt x="275" y="1152"/>
                  </a:lnTo>
                  <a:lnTo>
                    <a:pt x="325" y="1173"/>
                  </a:lnTo>
                  <a:lnTo>
                    <a:pt x="380" y="1193"/>
                  </a:lnTo>
                  <a:lnTo>
                    <a:pt x="436" y="1207"/>
                  </a:lnTo>
                  <a:lnTo>
                    <a:pt x="495" y="1217"/>
                  </a:lnTo>
                  <a:lnTo>
                    <a:pt x="555" y="1223"/>
                  </a:lnTo>
                  <a:lnTo>
                    <a:pt x="620" y="1226"/>
                  </a:lnTo>
                  <a:lnTo>
                    <a:pt x="625" y="1225"/>
                  </a:lnTo>
                  <a:lnTo>
                    <a:pt x="632" y="1225"/>
                  </a:lnTo>
                  <a:lnTo>
                    <a:pt x="645" y="1225"/>
                  </a:lnTo>
                  <a:lnTo>
                    <a:pt x="670" y="1223"/>
                  </a:lnTo>
                  <a:lnTo>
                    <a:pt x="719" y="1220"/>
                  </a:lnTo>
                  <a:lnTo>
                    <a:pt x="742" y="1216"/>
                  </a:lnTo>
                  <a:lnTo>
                    <a:pt x="766" y="1213"/>
                  </a:lnTo>
                  <a:lnTo>
                    <a:pt x="789" y="1208"/>
                  </a:lnTo>
                  <a:lnTo>
                    <a:pt x="801" y="1205"/>
                  </a:lnTo>
                  <a:lnTo>
                    <a:pt x="814" y="1204"/>
                  </a:lnTo>
                  <a:lnTo>
                    <a:pt x="816" y="1218"/>
                  </a:lnTo>
                  <a:lnTo>
                    <a:pt x="821" y="1234"/>
                  </a:lnTo>
                  <a:lnTo>
                    <a:pt x="827" y="1248"/>
                  </a:lnTo>
                  <a:lnTo>
                    <a:pt x="834" y="1263"/>
                  </a:lnTo>
                  <a:lnTo>
                    <a:pt x="851" y="1290"/>
                  </a:lnTo>
                  <a:lnTo>
                    <a:pt x="874" y="1318"/>
                  </a:lnTo>
                  <a:lnTo>
                    <a:pt x="900" y="1344"/>
                  </a:lnTo>
                  <a:lnTo>
                    <a:pt x="932" y="1369"/>
                  </a:lnTo>
                  <a:lnTo>
                    <a:pt x="948" y="1381"/>
                  </a:lnTo>
                  <a:lnTo>
                    <a:pt x="968" y="1394"/>
                  </a:lnTo>
                  <a:lnTo>
                    <a:pt x="1010" y="1418"/>
                  </a:lnTo>
                  <a:lnTo>
                    <a:pt x="1042" y="1434"/>
                  </a:lnTo>
                  <a:lnTo>
                    <a:pt x="1076" y="1449"/>
                  </a:lnTo>
                  <a:lnTo>
                    <a:pt x="1111" y="1463"/>
                  </a:lnTo>
                  <a:lnTo>
                    <a:pt x="1148" y="1476"/>
                  </a:lnTo>
                  <a:lnTo>
                    <a:pt x="1185" y="1486"/>
                  </a:lnTo>
                  <a:lnTo>
                    <a:pt x="1225" y="1496"/>
                  </a:lnTo>
                  <a:lnTo>
                    <a:pt x="1266" y="1504"/>
                  </a:lnTo>
                  <a:lnTo>
                    <a:pt x="1310" y="1512"/>
                  </a:lnTo>
                  <a:lnTo>
                    <a:pt x="1352" y="1517"/>
                  </a:lnTo>
                  <a:lnTo>
                    <a:pt x="1397" y="1521"/>
                  </a:lnTo>
                  <a:lnTo>
                    <a:pt x="1443" y="1523"/>
                  </a:lnTo>
                  <a:lnTo>
                    <a:pt x="1492" y="1525"/>
                  </a:lnTo>
                  <a:lnTo>
                    <a:pt x="1538" y="1523"/>
                  </a:lnTo>
                  <a:lnTo>
                    <a:pt x="1584" y="1521"/>
                  </a:lnTo>
                  <a:lnTo>
                    <a:pt x="1628" y="1517"/>
                  </a:lnTo>
                  <a:lnTo>
                    <a:pt x="1672" y="1512"/>
                  </a:lnTo>
                  <a:lnTo>
                    <a:pt x="1713" y="1504"/>
                  </a:lnTo>
                  <a:lnTo>
                    <a:pt x="1756" y="1496"/>
                  </a:lnTo>
                  <a:lnTo>
                    <a:pt x="1796" y="1486"/>
                  </a:lnTo>
                  <a:lnTo>
                    <a:pt x="1835" y="1476"/>
                  </a:lnTo>
                  <a:lnTo>
                    <a:pt x="1870" y="1463"/>
                  </a:lnTo>
                  <a:lnTo>
                    <a:pt x="1887" y="1455"/>
                  </a:lnTo>
                  <a:lnTo>
                    <a:pt x="1904" y="1449"/>
                  </a:lnTo>
                  <a:lnTo>
                    <a:pt x="1938" y="1434"/>
                  </a:lnTo>
                  <a:lnTo>
                    <a:pt x="1972" y="1418"/>
                  </a:lnTo>
                  <a:lnTo>
                    <a:pt x="2011" y="1395"/>
                  </a:lnTo>
                  <a:lnTo>
                    <a:pt x="2019" y="1389"/>
                  </a:lnTo>
                  <a:lnTo>
                    <a:pt x="2028" y="1384"/>
                  </a:lnTo>
                  <a:lnTo>
                    <a:pt x="2045" y="1373"/>
                  </a:lnTo>
                  <a:lnTo>
                    <a:pt x="2061" y="1360"/>
                  </a:lnTo>
                  <a:lnTo>
                    <a:pt x="2076" y="1349"/>
                  </a:lnTo>
                  <a:lnTo>
                    <a:pt x="2089" y="1336"/>
                  </a:lnTo>
                  <a:lnTo>
                    <a:pt x="2092" y="1332"/>
                  </a:lnTo>
                  <a:lnTo>
                    <a:pt x="2095" y="1330"/>
                  </a:lnTo>
                  <a:lnTo>
                    <a:pt x="2103" y="1325"/>
                  </a:lnTo>
                  <a:lnTo>
                    <a:pt x="2113" y="1311"/>
                  </a:lnTo>
                  <a:lnTo>
                    <a:pt x="2125" y="1298"/>
                  </a:lnTo>
                  <a:lnTo>
                    <a:pt x="2143" y="1272"/>
                  </a:lnTo>
                  <a:lnTo>
                    <a:pt x="2157" y="1244"/>
                  </a:lnTo>
                  <a:lnTo>
                    <a:pt x="2162" y="1230"/>
                  </a:lnTo>
                  <a:lnTo>
                    <a:pt x="2167" y="1217"/>
                  </a:lnTo>
                  <a:lnTo>
                    <a:pt x="2240" y="1231"/>
                  </a:lnTo>
                  <a:lnTo>
                    <a:pt x="2277" y="1236"/>
                  </a:lnTo>
                  <a:lnTo>
                    <a:pt x="2317" y="1241"/>
                  </a:lnTo>
                  <a:lnTo>
                    <a:pt x="2356" y="1244"/>
                  </a:lnTo>
                  <a:lnTo>
                    <a:pt x="2397" y="1248"/>
                  </a:lnTo>
                  <a:lnTo>
                    <a:pt x="2438" y="1249"/>
                  </a:lnTo>
                  <a:lnTo>
                    <a:pt x="2481" y="1250"/>
                  </a:lnTo>
                  <a:lnTo>
                    <a:pt x="2517" y="1249"/>
                  </a:lnTo>
                  <a:lnTo>
                    <a:pt x="2535" y="1248"/>
                  </a:lnTo>
                  <a:lnTo>
                    <a:pt x="2554" y="1248"/>
                  </a:lnTo>
                  <a:lnTo>
                    <a:pt x="2590" y="1245"/>
                  </a:lnTo>
                  <a:lnTo>
                    <a:pt x="2627" y="1243"/>
                  </a:lnTo>
                  <a:lnTo>
                    <a:pt x="2661" y="1237"/>
                  </a:lnTo>
                  <a:lnTo>
                    <a:pt x="2677" y="1235"/>
                  </a:lnTo>
                  <a:lnTo>
                    <a:pt x="2695" y="1234"/>
                  </a:lnTo>
                  <a:lnTo>
                    <a:pt x="2729" y="1229"/>
                  </a:lnTo>
                  <a:lnTo>
                    <a:pt x="2763" y="1223"/>
                  </a:lnTo>
                  <a:lnTo>
                    <a:pt x="2794" y="1216"/>
                  </a:lnTo>
                  <a:lnTo>
                    <a:pt x="2826" y="1208"/>
                  </a:lnTo>
                  <a:lnTo>
                    <a:pt x="2857" y="1199"/>
                  </a:lnTo>
                  <a:lnTo>
                    <a:pt x="2888" y="1190"/>
                  </a:lnTo>
                  <a:lnTo>
                    <a:pt x="2916" y="1179"/>
                  </a:lnTo>
                  <a:lnTo>
                    <a:pt x="2945" y="1168"/>
                  </a:lnTo>
                  <a:lnTo>
                    <a:pt x="2973" y="1157"/>
                  </a:lnTo>
                  <a:lnTo>
                    <a:pt x="3002" y="1145"/>
                  </a:lnTo>
                  <a:lnTo>
                    <a:pt x="3027" y="1130"/>
                  </a:lnTo>
                  <a:lnTo>
                    <a:pt x="3052" y="1117"/>
                  </a:lnTo>
                  <a:lnTo>
                    <a:pt x="3075" y="1102"/>
                  </a:lnTo>
                  <a:lnTo>
                    <a:pt x="3096" y="1089"/>
                  </a:lnTo>
                  <a:lnTo>
                    <a:pt x="3116" y="1073"/>
                  </a:lnTo>
                  <a:lnTo>
                    <a:pt x="3134" y="1058"/>
                  </a:lnTo>
                  <a:lnTo>
                    <a:pt x="3164" y="1027"/>
                  </a:lnTo>
                  <a:lnTo>
                    <a:pt x="3187" y="994"/>
                  </a:lnTo>
                  <a:lnTo>
                    <a:pt x="3205" y="961"/>
                  </a:lnTo>
                  <a:lnTo>
                    <a:pt x="3211" y="943"/>
                  </a:lnTo>
                  <a:lnTo>
                    <a:pt x="3216" y="926"/>
                  </a:lnTo>
                  <a:lnTo>
                    <a:pt x="3218" y="908"/>
                  </a:lnTo>
                  <a:lnTo>
                    <a:pt x="3218" y="899"/>
                  </a:lnTo>
                  <a:lnTo>
                    <a:pt x="3220" y="892"/>
                  </a:lnTo>
                  <a:lnTo>
                    <a:pt x="3218" y="871"/>
                  </a:lnTo>
                  <a:lnTo>
                    <a:pt x="3216" y="853"/>
                  </a:lnTo>
                  <a:lnTo>
                    <a:pt x="3205" y="818"/>
                  </a:lnTo>
                  <a:lnTo>
                    <a:pt x="3187" y="784"/>
                  </a:lnTo>
                  <a:lnTo>
                    <a:pt x="3164" y="752"/>
                  </a:lnTo>
                  <a:lnTo>
                    <a:pt x="3134" y="720"/>
                  </a:lnTo>
                  <a:lnTo>
                    <a:pt x="3116" y="704"/>
                  </a:lnTo>
                  <a:lnTo>
                    <a:pt x="3096" y="692"/>
                  </a:lnTo>
                  <a:lnTo>
                    <a:pt x="3075" y="676"/>
                  </a:lnTo>
                  <a:lnTo>
                    <a:pt x="3052" y="663"/>
                  </a:lnTo>
                  <a:lnTo>
                    <a:pt x="3027" y="651"/>
                  </a:lnTo>
                  <a:lnTo>
                    <a:pt x="3002" y="638"/>
                  </a:lnTo>
                  <a:lnTo>
                    <a:pt x="2962" y="619"/>
                  </a:lnTo>
                  <a:lnTo>
                    <a:pt x="2922" y="603"/>
                  </a:lnTo>
                  <a:lnTo>
                    <a:pt x="2881" y="588"/>
                  </a:lnTo>
                  <a:lnTo>
                    <a:pt x="2840" y="576"/>
                  </a:lnTo>
                  <a:lnTo>
                    <a:pt x="2797" y="565"/>
                  </a:lnTo>
                  <a:lnTo>
                    <a:pt x="2752" y="556"/>
                  </a:lnTo>
                  <a:lnTo>
                    <a:pt x="2706" y="547"/>
                  </a:lnTo>
                  <a:lnTo>
                    <a:pt x="2659" y="542"/>
                  </a:lnTo>
                  <a:lnTo>
                    <a:pt x="2656" y="494"/>
                  </a:lnTo>
                  <a:lnTo>
                    <a:pt x="2649" y="449"/>
                  </a:lnTo>
                  <a:lnTo>
                    <a:pt x="2638" y="406"/>
                  </a:lnTo>
                  <a:lnTo>
                    <a:pt x="2624" y="366"/>
                  </a:lnTo>
                  <a:lnTo>
                    <a:pt x="2604" y="326"/>
                  </a:lnTo>
                  <a:lnTo>
                    <a:pt x="2582" y="289"/>
                  </a:lnTo>
                  <a:lnTo>
                    <a:pt x="2557" y="253"/>
                  </a:lnTo>
                  <a:lnTo>
                    <a:pt x="2529" y="221"/>
                  </a:lnTo>
                  <a:close/>
                  <a:moveTo>
                    <a:pt x="2210" y="114"/>
                  </a:moveTo>
                  <a:lnTo>
                    <a:pt x="2252" y="115"/>
                  </a:lnTo>
                  <a:lnTo>
                    <a:pt x="2293" y="121"/>
                  </a:lnTo>
                  <a:lnTo>
                    <a:pt x="2333" y="130"/>
                  </a:lnTo>
                  <a:lnTo>
                    <a:pt x="2371" y="146"/>
                  </a:lnTo>
                  <a:lnTo>
                    <a:pt x="2407" y="162"/>
                  </a:lnTo>
                  <a:lnTo>
                    <a:pt x="2424" y="173"/>
                  </a:lnTo>
                  <a:lnTo>
                    <a:pt x="2441" y="186"/>
                  </a:lnTo>
                  <a:lnTo>
                    <a:pt x="2475" y="211"/>
                  </a:lnTo>
                  <a:lnTo>
                    <a:pt x="2490" y="225"/>
                  </a:lnTo>
                  <a:lnTo>
                    <a:pt x="2507" y="242"/>
                  </a:lnTo>
                  <a:lnTo>
                    <a:pt x="2534" y="273"/>
                  </a:lnTo>
                  <a:lnTo>
                    <a:pt x="2558" y="307"/>
                  </a:lnTo>
                  <a:lnTo>
                    <a:pt x="2577" y="342"/>
                  </a:lnTo>
                  <a:lnTo>
                    <a:pt x="2595" y="379"/>
                  </a:lnTo>
                  <a:lnTo>
                    <a:pt x="2608" y="416"/>
                  </a:lnTo>
                  <a:lnTo>
                    <a:pt x="2618" y="457"/>
                  </a:lnTo>
                  <a:lnTo>
                    <a:pt x="2625" y="498"/>
                  </a:lnTo>
                  <a:lnTo>
                    <a:pt x="2629" y="543"/>
                  </a:lnTo>
                  <a:lnTo>
                    <a:pt x="2630" y="552"/>
                  </a:lnTo>
                  <a:lnTo>
                    <a:pt x="2636" y="561"/>
                  </a:lnTo>
                  <a:lnTo>
                    <a:pt x="2644" y="567"/>
                  </a:lnTo>
                  <a:lnTo>
                    <a:pt x="2654" y="571"/>
                  </a:lnTo>
                  <a:lnTo>
                    <a:pt x="2700" y="576"/>
                  </a:lnTo>
                  <a:lnTo>
                    <a:pt x="2745" y="585"/>
                  </a:lnTo>
                  <a:lnTo>
                    <a:pt x="2789" y="594"/>
                  </a:lnTo>
                  <a:lnTo>
                    <a:pt x="2832" y="606"/>
                  </a:lnTo>
                  <a:lnTo>
                    <a:pt x="2873" y="617"/>
                  </a:lnTo>
                  <a:lnTo>
                    <a:pt x="2913" y="631"/>
                  </a:lnTo>
                  <a:lnTo>
                    <a:pt x="2952" y="647"/>
                  </a:lnTo>
                  <a:lnTo>
                    <a:pt x="2990" y="665"/>
                  </a:lnTo>
                  <a:lnTo>
                    <a:pt x="3013" y="675"/>
                  </a:lnTo>
                  <a:lnTo>
                    <a:pt x="3035" y="688"/>
                  </a:lnTo>
                  <a:lnTo>
                    <a:pt x="3055" y="701"/>
                  </a:lnTo>
                  <a:lnTo>
                    <a:pt x="3075" y="713"/>
                  </a:lnTo>
                  <a:lnTo>
                    <a:pt x="3108" y="740"/>
                  </a:lnTo>
                  <a:lnTo>
                    <a:pt x="3136" y="769"/>
                  </a:lnTo>
                  <a:lnTo>
                    <a:pt x="3157" y="797"/>
                  </a:lnTo>
                  <a:lnTo>
                    <a:pt x="3166" y="812"/>
                  </a:lnTo>
                  <a:lnTo>
                    <a:pt x="3173" y="827"/>
                  </a:lnTo>
                  <a:lnTo>
                    <a:pt x="3184" y="858"/>
                  </a:lnTo>
                  <a:lnTo>
                    <a:pt x="3189" y="892"/>
                  </a:lnTo>
                  <a:lnTo>
                    <a:pt x="3184" y="922"/>
                  </a:lnTo>
                  <a:lnTo>
                    <a:pt x="3178" y="938"/>
                  </a:lnTo>
                  <a:lnTo>
                    <a:pt x="3173" y="954"/>
                  </a:lnTo>
                  <a:lnTo>
                    <a:pt x="3166" y="968"/>
                  </a:lnTo>
                  <a:lnTo>
                    <a:pt x="3157" y="984"/>
                  </a:lnTo>
                  <a:lnTo>
                    <a:pt x="3146" y="998"/>
                  </a:lnTo>
                  <a:lnTo>
                    <a:pt x="3136" y="1013"/>
                  </a:lnTo>
                  <a:lnTo>
                    <a:pt x="3122" y="1026"/>
                  </a:lnTo>
                  <a:lnTo>
                    <a:pt x="3114" y="1032"/>
                  </a:lnTo>
                  <a:lnTo>
                    <a:pt x="3108" y="1040"/>
                  </a:lnTo>
                  <a:lnTo>
                    <a:pt x="3091" y="1053"/>
                  </a:lnTo>
                  <a:lnTo>
                    <a:pt x="3086" y="1056"/>
                  </a:lnTo>
                  <a:lnTo>
                    <a:pt x="3084" y="1057"/>
                  </a:lnTo>
                  <a:lnTo>
                    <a:pt x="3082" y="1059"/>
                  </a:lnTo>
                  <a:lnTo>
                    <a:pt x="3075" y="1067"/>
                  </a:lnTo>
                  <a:lnTo>
                    <a:pt x="3064" y="1072"/>
                  </a:lnTo>
                  <a:lnTo>
                    <a:pt x="3059" y="1075"/>
                  </a:lnTo>
                  <a:lnTo>
                    <a:pt x="3057" y="1076"/>
                  </a:lnTo>
                  <a:lnTo>
                    <a:pt x="3055" y="1079"/>
                  </a:lnTo>
                  <a:lnTo>
                    <a:pt x="3035" y="1091"/>
                  </a:lnTo>
                  <a:lnTo>
                    <a:pt x="3013" y="1104"/>
                  </a:lnTo>
                  <a:lnTo>
                    <a:pt x="2990" y="1117"/>
                  </a:lnTo>
                  <a:lnTo>
                    <a:pt x="2962" y="1129"/>
                  </a:lnTo>
                  <a:lnTo>
                    <a:pt x="2948" y="1134"/>
                  </a:lnTo>
                  <a:lnTo>
                    <a:pt x="2935" y="1140"/>
                  </a:lnTo>
                  <a:lnTo>
                    <a:pt x="2905" y="1150"/>
                  </a:lnTo>
                  <a:lnTo>
                    <a:pt x="2877" y="1162"/>
                  </a:lnTo>
                  <a:lnTo>
                    <a:pt x="2847" y="1170"/>
                  </a:lnTo>
                  <a:lnTo>
                    <a:pt x="2831" y="1173"/>
                  </a:lnTo>
                  <a:lnTo>
                    <a:pt x="2817" y="1179"/>
                  </a:lnTo>
                  <a:lnTo>
                    <a:pt x="2786" y="1186"/>
                  </a:lnTo>
                  <a:lnTo>
                    <a:pt x="2757" y="1194"/>
                  </a:lnTo>
                  <a:lnTo>
                    <a:pt x="2723" y="1199"/>
                  </a:lnTo>
                  <a:lnTo>
                    <a:pt x="2691" y="1204"/>
                  </a:lnTo>
                  <a:lnTo>
                    <a:pt x="2673" y="1205"/>
                  </a:lnTo>
                  <a:lnTo>
                    <a:pt x="2657" y="1208"/>
                  </a:lnTo>
                  <a:lnTo>
                    <a:pt x="2624" y="1213"/>
                  </a:lnTo>
                  <a:lnTo>
                    <a:pt x="2588" y="1214"/>
                  </a:lnTo>
                  <a:lnTo>
                    <a:pt x="2553" y="1217"/>
                  </a:lnTo>
                  <a:lnTo>
                    <a:pt x="2517" y="1218"/>
                  </a:lnTo>
                  <a:lnTo>
                    <a:pt x="2481" y="1220"/>
                  </a:lnTo>
                  <a:lnTo>
                    <a:pt x="2398" y="1217"/>
                  </a:lnTo>
                  <a:lnTo>
                    <a:pt x="2320" y="1211"/>
                  </a:lnTo>
                  <a:lnTo>
                    <a:pt x="2281" y="1205"/>
                  </a:lnTo>
                  <a:lnTo>
                    <a:pt x="2245" y="1200"/>
                  </a:lnTo>
                  <a:lnTo>
                    <a:pt x="2175" y="1186"/>
                  </a:lnTo>
                  <a:lnTo>
                    <a:pt x="2162" y="1186"/>
                  </a:lnTo>
                  <a:lnTo>
                    <a:pt x="2152" y="1191"/>
                  </a:lnTo>
                  <a:lnTo>
                    <a:pt x="2142" y="1198"/>
                  </a:lnTo>
                  <a:lnTo>
                    <a:pt x="2138" y="1209"/>
                  </a:lnTo>
                  <a:lnTo>
                    <a:pt x="2133" y="1221"/>
                  </a:lnTo>
                  <a:lnTo>
                    <a:pt x="2127" y="1234"/>
                  </a:lnTo>
                  <a:lnTo>
                    <a:pt x="2124" y="1239"/>
                  </a:lnTo>
                  <a:lnTo>
                    <a:pt x="2121" y="1245"/>
                  </a:lnTo>
                  <a:lnTo>
                    <a:pt x="2115" y="1258"/>
                  </a:lnTo>
                  <a:lnTo>
                    <a:pt x="2097" y="1281"/>
                  </a:lnTo>
                  <a:lnTo>
                    <a:pt x="2086" y="1293"/>
                  </a:lnTo>
                  <a:lnTo>
                    <a:pt x="2077" y="1305"/>
                  </a:lnTo>
                  <a:lnTo>
                    <a:pt x="2065" y="1316"/>
                  </a:lnTo>
                  <a:lnTo>
                    <a:pt x="2052" y="1327"/>
                  </a:lnTo>
                  <a:lnTo>
                    <a:pt x="2038" y="1337"/>
                  </a:lnTo>
                  <a:lnTo>
                    <a:pt x="2030" y="1343"/>
                  </a:lnTo>
                  <a:lnTo>
                    <a:pt x="2026" y="1345"/>
                  </a:lnTo>
                  <a:lnTo>
                    <a:pt x="2024" y="1349"/>
                  </a:lnTo>
                  <a:lnTo>
                    <a:pt x="1992" y="1369"/>
                  </a:lnTo>
                  <a:lnTo>
                    <a:pt x="1974" y="1380"/>
                  </a:lnTo>
                  <a:lnTo>
                    <a:pt x="1965" y="1385"/>
                  </a:lnTo>
                  <a:lnTo>
                    <a:pt x="1957" y="1391"/>
                  </a:lnTo>
                  <a:lnTo>
                    <a:pt x="1957" y="1393"/>
                  </a:lnTo>
                  <a:lnTo>
                    <a:pt x="1928" y="1405"/>
                  </a:lnTo>
                  <a:lnTo>
                    <a:pt x="1899" y="1419"/>
                  </a:lnTo>
                  <a:lnTo>
                    <a:pt x="1869" y="1431"/>
                  </a:lnTo>
                  <a:lnTo>
                    <a:pt x="1853" y="1436"/>
                  </a:lnTo>
                  <a:lnTo>
                    <a:pt x="1845" y="1439"/>
                  </a:lnTo>
                  <a:lnTo>
                    <a:pt x="1843" y="1439"/>
                  </a:lnTo>
                  <a:lnTo>
                    <a:pt x="1842" y="1440"/>
                  </a:lnTo>
                  <a:lnTo>
                    <a:pt x="1839" y="1443"/>
                  </a:lnTo>
                  <a:lnTo>
                    <a:pt x="1834" y="1443"/>
                  </a:lnTo>
                  <a:lnTo>
                    <a:pt x="1831" y="1443"/>
                  </a:lnTo>
                  <a:lnTo>
                    <a:pt x="1830" y="1444"/>
                  </a:lnTo>
                  <a:lnTo>
                    <a:pt x="1822" y="1446"/>
                  </a:lnTo>
                  <a:lnTo>
                    <a:pt x="1807" y="1451"/>
                  </a:lnTo>
                  <a:lnTo>
                    <a:pt x="1802" y="1451"/>
                  </a:lnTo>
                  <a:lnTo>
                    <a:pt x="1799" y="1451"/>
                  </a:lnTo>
                  <a:lnTo>
                    <a:pt x="1798" y="1453"/>
                  </a:lnTo>
                  <a:lnTo>
                    <a:pt x="1790" y="1455"/>
                  </a:lnTo>
                  <a:lnTo>
                    <a:pt x="1775" y="1460"/>
                  </a:lnTo>
                  <a:lnTo>
                    <a:pt x="1742" y="1468"/>
                  </a:lnTo>
                  <a:lnTo>
                    <a:pt x="1708" y="1476"/>
                  </a:lnTo>
                  <a:lnTo>
                    <a:pt x="1681" y="1478"/>
                  </a:lnTo>
                  <a:lnTo>
                    <a:pt x="1656" y="1482"/>
                  </a:lnTo>
                  <a:lnTo>
                    <a:pt x="1602" y="1489"/>
                  </a:lnTo>
                  <a:lnTo>
                    <a:pt x="1574" y="1490"/>
                  </a:lnTo>
                  <a:lnTo>
                    <a:pt x="1547" y="1492"/>
                  </a:lnTo>
                  <a:lnTo>
                    <a:pt x="1492" y="1495"/>
                  </a:lnTo>
                  <a:lnTo>
                    <a:pt x="1434" y="1492"/>
                  </a:lnTo>
                  <a:lnTo>
                    <a:pt x="1379" y="1489"/>
                  </a:lnTo>
                  <a:lnTo>
                    <a:pt x="1325" y="1482"/>
                  </a:lnTo>
                  <a:lnTo>
                    <a:pt x="1275" y="1476"/>
                  </a:lnTo>
                  <a:lnTo>
                    <a:pt x="1207" y="1460"/>
                  </a:lnTo>
                  <a:lnTo>
                    <a:pt x="1174" y="1450"/>
                  </a:lnTo>
                  <a:lnTo>
                    <a:pt x="1143" y="1441"/>
                  </a:lnTo>
                  <a:lnTo>
                    <a:pt x="1111" y="1430"/>
                  </a:lnTo>
                  <a:lnTo>
                    <a:pt x="1082" y="1418"/>
                  </a:lnTo>
                  <a:lnTo>
                    <a:pt x="1024" y="1391"/>
                  </a:lnTo>
                  <a:lnTo>
                    <a:pt x="1024" y="1393"/>
                  </a:lnTo>
                  <a:lnTo>
                    <a:pt x="1003" y="1381"/>
                  </a:lnTo>
                  <a:lnTo>
                    <a:pt x="985" y="1371"/>
                  </a:lnTo>
                  <a:lnTo>
                    <a:pt x="953" y="1349"/>
                  </a:lnTo>
                  <a:lnTo>
                    <a:pt x="924" y="1326"/>
                  </a:lnTo>
                  <a:lnTo>
                    <a:pt x="901" y="1303"/>
                  </a:lnTo>
                  <a:lnTo>
                    <a:pt x="879" y="1277"/>
                  </a:lnTo>
                  <a:lnTo>
                    <a:pt x="864" y="1252"/>
                  </a:lnTo>
                  <a:lnTo>
                    <a:pt x="856" y="1237"/>
                  </a:lnTo>
                  <a:lnTo>
                    <a:pt x="851" y="1225"/>
                  </a:lnTo>
                  <a:lnTo>
                    <a:pt x="844" y="1199"/>
                  </a:lnTo>
                  <a:lnTo>
                    <a:pt x="837" y="1185"/>
                  </a:lnTo>
                  <a:lnTo>
                    <a:pt x="830" y="1179"/>
                  </a:lnTo>
                  <a:lnTo>
                    <a:pt x="824" y="1176"/>
                  </a:lnTo>
                  <a:lnTo>
                    <a:pt x="815" y="1175"/>
                  </a:lnTo>
                  <a:lnTo>
                    <a:pt x="807" y="1176"/>
                  </a:lnTo>
                  <a:lnTo>
                    <a:pt x="761" y="1185"/>
                  </a:lnTo>
                  <a:lnTo>
                    <a:pt x="715" y="1191"/>
                  </a:lnTo>
                  <a:lnTo>
                    <a:pt x="702" y="1191"/>
                  </a:lnTo>
                  <a:lnTo>
                    <a:pt x="696" y="1191"/>
                  </a:lnTo>
                  <a:lnTo>
                    <a:pt x="691" y="1193"/>
                  </a:lnTo>
                  <a:lnTo>
                    <a:pt x="668" y="1195"/>
                  </a:lnTo>
                  <a:lnTo>
                    <a:pt x="643" y="1195"/>
                  </a:lnTo>
                  <a:lnTo>
                    <a:pt x="620" y="1196"/>
                  </a:lnTo>
                  <a:lnTo>
                    <a:pt x="557" y="1194"/>
                  </a:lnTo>
                  <a:lnTo>
                    <a:pt x="500" y="1188"/>
                  </a:lnTo>
                  <a:lnTo>
                    <a:pt x="442" y="1177"/>
                  </a:lnTo>
                  <a:lnTo>
                    <a:pt x="389" y="1164"/>
                  </a:lnTo>
                  <a:lnTo>
                    <a:pt x="337" y="1147"/>
                  </a:lnTo>
                  <a:lnTo>
                    <a:pt x="288" y="1125"/>
                  </a:lnTo>
                  <a:lnTo>
                    <a:pt x="241" y="1099"/>
                  </a:lnTo>
                  <a:lnTo>
                    <a:pt x="198" y="1071"/>
                  </a:lnTo>
                  <a:lnTo>
                    <a:pt x="177" y="1054"/>
                  </a:lnTo>
                  <a:lnTo>
                    <a:pt x="157" y="1039"/>
                  </a:lnTo>
                  <a:lnTo>
                    <a:pt x="124" y="1006"/>
                  </a:lnTo>
                  <a:lnTo>
                    <a:pt x="109" y="988"/>
                  </a:lnTo>
                  <a:lnTo>
                    <a:pt x="96" y="971"/>
                  </a:lnTo>
                  <a:lnTo>
                    <a:pt x="83" y="953"/>
                  </a:lnTo>
                  <a:lnTo>
                    <a:pt x="73" y="936"/>
                  </a:lnTo>
                  <a:lnTo>
                    <a:pt x="55" y="898"/>
                  </a:lnTo>
                  <a:lnTo>
                    <a:pt x="42" y="859"/>
                  </a:lnTo>
                  <a:lnTo>
                    <a:pt x="37" y="839"/>
                  </a:lnTo>
                  <a:lnTo>
                    <a:pt x="34" y="820"/>
                  </a:lnTo>
                  <a:lnTo>
                    <a:pt x="32" y="779"/>
                  </a:lnTo>
                  <a:lnTo>
                    <a:pt x="34" y="735"/>
                  </a:lnTo>
                  <a:lnTo>
                    <a:pt x="42" y="694"/>
                  </a:lnTo>
                  <a:lnTo>
                    <a:pt x="55" y="654"/>
                  </a:lnTo>
                  <a:lnTo>
                    <a:pt x="73" y="617"/>
                  </a:lnTo>
                  <a:lnTo>
                    <a:pt x="96" y="580"/>
                  </a:lnTo>
                  <a:lnTo>
                    <a:pt x="124" y="546"/>
                  </a:lnTo>
                  <a:lnTo>
                    <a:pt x="157" y="512"/>
                  </a:lnTo>
                  <a:lnTo>
                    <a:pt x="198" y="481"/>
                  </a:lnTo>
                  <a:lnTo>
                    <a:pt x="239" y="453"/>
                  </a:lnTo>
                  <a:lnTo>
                    <a:pt x="284" y="429"/>
                  </a:lnTo>
                  <a:lnTo>
                    <a:pt x="329" y="408"/>
                  </a:lnTo>
                  <a:lnTo>
                    <a:pt x="378" y="392"/>
                  </a:lnTo>
                  <a:lnTo>
                    <a:pt x="427" y="378"/>
                  </a:lnTo>
                  <a:lnTo>
                    <a:pt x="479" y="367"/>
                  </a:lnTo>
                  <a:lnTo>
                    <a:pt x="532" y="361"/>
                  </a:lnTo>
                  <a:lnTo>
                    <a:pt x="589" y="358"/>
                  </a:lnTo>
                  <a:lnTo>
                    <a:pt x="596" y="356"/>
                  </a:lnTo>
                  <a:lnTo>
                    <a:pt x="604" y="353"/>
                  </a:lnTo>
                  <a:lnTo>
                    <a:pt x="615" y="343"/>
                  </a:lnTo>
                  <a:lnTo>
                    <a:pt x="647" y="296"/>
                  </a:lnTo>
                  <a:lnTo>
                    <a:pt x="666" y="273"/>
                  </a:lnTo>
                  <a:lnTo>
                    <a:pt x="691" y="252"/>
                  </a:lnTo>
                  <a:lnTo>
                    <a:pt x="743" y="210"/>
                  </a:lnTo>
                  <a:lnTo>
                    <a:pt x="806" y="171"/>
                  </a:lnTo>
                  <a:lnTo>
                    <a:pt x="806" y="173"/>
                  </a:lnTo>
                  <a:lnTo>
                    <a:pt x="869" y="138"/>
                  </a:lnTo>
                  <a:lnTo>
                    <a:pt x="901" y="123"/>
                  </a:lnTo>
                  <a:lnTo>
                    <a:pt x="935" y="110"/>
                  </a:lnTo>
                  <a:lnTo>
                    <a:pt x="1006" y="84"/>
                  </a:lnTo>
                  <a:lnTo>
                    <a:pt x="1080" y="65"/>
                  </a:lnTo>
                  <a:lnTo>
                    <a:pt x="1156" y="48"/>
                  </a:lnTo>
                  <a:lnTo>
                    <a:pt x="1194" y="42"/>
                  </a:lnTo>
                  <a:lnTo>
                    <a:pt x="1235" y="38"/>
                  </a:lnTo>
                  <a:lnTo>
                    <a:pt x="1319" y="32"/>
                  </a:lnTo>
                  <a:lnTo>
                    <a:pt x="1406" y="30"/>
                  </a:lnTo>
                  <a:lnTo>
                    <a:pt x="1484" y="32"/>
                  </a:lnTo>
                  <a:lnTo>
                    <a:pt x="1521" y="33"/>
                  </a:lnTo>
                  <a:lnTo>
                    <a:pt x="1560" y="37"/>
                  </a:lnTo>
                  <a:lnTo>
                    <a:pt x="1633" y="46"/>
                  </a:lnTo>
                  <a:lnTo>
                    <a:pt x="1703" y="60"/>
                  </a:lnTo>
                  <a:lnTo>
                    <a:pt x="1737" y="66"/>
                  </a:lnTo>
                  <a:lnTo>
                    <a:pt x="1770" y="75"/>
                  </a:lnTo>
                  <a:lnTo>
                    <a:pt x="1802" y="84"/>
                  </a:lnTo>
                  <a:lnTo>
                    <a:pt x="1835" y="96"/>
                  </a:lnTo>
                  <a:lnTo>
                    <a:pt x="1898" y="120"/>
                  </a:lnTo>
                  <a:lnTo>
                    <a:pt x="1958" y="150"/>
                  </a:lnTo>
                  <a:lnTo>
                    <a:pt x="1960" y="155"/>
                  </a:lnTo>
                  <a:lnTo>
                    <a:pt x="1963" y="160"/>
                  </a:lnTo>
                  <a:lnTo>
                    <a:pt x="1970" y="168"/>
                  </a:lnTo>
                  <a:lnTo>
                    <a:pt x="1981" y="174"/>
                  </a:lnTo>
                  <a:lnTo>
                    <a:pt x="1992" y="173"/>
                  </a:lnTo>
                  <a:lnTo>
                    <a:pt x="1997" y="171"/>
                  </a:lnTo>
                  <a:lnTo>
                    <a:pt x="1999" y="170"/>
                  </a:lnTo>
                  <a:lnTo>
                    <a:pt x="2003" y="170"/>
                  </a:lnTo>
                  <a:lnTo>
                    <a:pt x="2051" y="143"/>
                  </a:lnTo>
                  <a:lnTo>
                    <a:pt x="2101" y="127"/>
                  </a:lnTo>
                  <a:lnTo>
                    <a:pt x="2153" y="115"/>
                  </a:lnTo>
                  <a:lnTo>
                    <a:pt x="2180" y="112"/>
                  </a:lnTo>
                  <a:lnTo>
                    <a:pt x="2210" y="114"/>
                  </a:lnTo>
                  <a:close/>
                </a:path>
              </a:pathLst>
            </a:custGeom>
            <a:solidFill>
              <a:srgbClr val="BBDCFD"/>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95" name="Freeform 6"/>
            <p:cNvSpPr>
              <a:spLocks/>
            </p:cNvSpPr>
            <p:nvPr/>
          </p:nvSpPr>
          <p:spPr bwMode="auto">
            <a:xfrm>
              <a:off x="5838825" y="3471863"/>
              <a:ext cx="1252538" cy="582613"/>
            </a:xfrm>
            <a:custGeom>
              <a:avLst/>
              <a:gdLst>
                <a:gd name="T0" fmla="*/ 2147483647 w 3157"/>
                <a:gd name="T1" fmla="*/ 2147483647 h 1465"/>
                <a:gd name="T2" fmla="*/ 2147483647 w 3157"/>
                <a:gd name="T3" fmla="*/ 2147483647 h 1465"/>
                <a:gd name="T4" fmla="*/ 2147483647 w 3157"/>
                <a:gd name="T5" fmla="*/ 2147483647 h 1465"/>
                <a:gd name="T6" fmla="*/ 2147483647 w 3157"/>
                <a:gd name="T7" fmla="*/ 2147483647 h 1465"/>
                <a:gd name="T8" fmla="*/ 2147483647 w 3157"/>
                <a:gd name="T9" fmla="*/ 2147483647 h 1465"/>
                <a:gd name="T10" fmla="*/ 2147483647 w 3157"/>
                <a:gd name="T11" fmla="*/ 2147483647 h 1465"/>
                <a:gd name="T12" fmla="*/ 2147483647 w 3157"/>
                <a:gd name="T13" fmla="*/ 2147483647 h 1465"/>
                <a:gd name="T14" fmla="*/ 2147483647 w 3157"/>
                <a:gd name="T15" fmla="*/ 440305949 h 1465"/>
                <a:gd name="T16" fmla="*/ 2147483647 w 3157"/>
                <a:gd name="T17" fmla="*/ 125733859 h 1465"/>
                <a:gd name="T18" fmla="*/ 2147483647 w 3157"/>
                <a:gd name="T19" fmla="*/ 2147483647 h 1465"/>
                <a:gd name="T20" fmla="*/ 2147483647 w 3157"/>
                <a:gd name="T21" fmla="*/ 2147483647 h 1465"/>
                <a:gd name="T22" fmla="*/ 2147483647 w 3157"/>
                <a:gd name="T23" fmla="*/ 2147483647 h 1465"/>
                <a:gd name="T24" fmla="*/ 2147483647 w 3157"/>
                <a:gd name="T25" fmla="*/ 2147483647 h 1465"/>
                <a:gd name="T26" fmla="*/ 2147483647 w 3157"/>
                <a:gd name="T27" fmla="*/ 2147483647 h 1465"/>
                <a:gd name="T28" fmla="*/ 2147483647 w 3157"/>
                <a:gd name="T29" fmla="*/ 2147483647 h 1465"/>
                <a:gd name="T30" fmla="*/ 2147483647 w 3157"/>
                <a:gd name="T31" fmla="*/ 2147483647 h 1465"/>
                <a:gd name="T32" fmla="*/ 624445942 w 3157"/>
                <a:gd name="T33" fmla="*/ 2147483647 h 1465"/>
                <a:gd name="T34" fmla="*/ 312301725 w 3157"/>
                <a:gd name="T35" fmla="*/ 2147483647 h 1465"/>
                <a:gd name="T36" fmla="*/ 2147483647 w 3157"/>
                <a:gd name="T37" fmla="*/ 2147483647 h 1465"/>
                <a:gd name="T38" fmla="*/ 2147483647 w 3157"/>
                <a:gd name="T39" fmla="*/ 2147483647 h 1465"/>
                <a:gd name="T40" fmla="*/ 2147483647 w 3157"/>
                <a:gd name="T41" fmla="*/ 2147483647 h 1465"/>
                <a:gd name="T42" fmla="*/ 2147483647 w 3157"/>
                <a:gd name="T43" fmla="*/ 2147483647 h 1465"/>
                <a:gd name="T44" fmla="*/ 2147483647 w 3157"/>
                <a:gd name="T45" fmla="*/ 2147483647 h 1465"/>
                <a:gd name="T46" fmla="*/ 2147483647 w 3157"/>
                <a:gd name="T47" fmla="*/ 2147483647 h 1465"/>
                <a:gd name="T48" fmla="*/ 2147483647 w 3157"/>
                <a:gd name="T49" fmla="*/ 2147483647 h 1465"/>
                <a:gd name="T50" fmla="*/ 2147483647 w 3157"/>
                <a:gd name="T51" fmla="*/ 2147483647 h 1465"/>
                <a:gd name="T52" fmla="*/ 2147483647 w 3157"/>
                <a:gd name="T53" fmla="*/ 2147483647 h 1465"/>
                <a:gd name="T54" fmla="*/ 2147483647 w 3157"/>
                <a:gd name="T55" fmla="*/ 2147483647 h 1465"/>
                <a:gd name="T56" fmla="*/ 2147483647 w 3157"/>
                <a:gd name="T57" fmla="*/ 2147483647 h 1465"/>
                <a:gd name="T58" fmla="*/ 2147483647 w 3157"/>
                <a:gd name="T59" fmla="*/ 2147483647 h 1465"/>
                <a:gd name="T60" fmla="*/ 2147483647 w 3157"/>
                <a:gd name="T61" fmla="*/ 2147483647 h 1465"/>
                <a:gd name="T62" fmla="*/ 2147483647 w 3157"/>
                <a:gd name="T63" fmla="*/ 2147483647 h 1465"/>
                <a:gd name="T64" fmla="*/ 2147483647 w 3157"/>
                <a:gd name="T65" fmla="*/ 2147483647 h 1465"/>
                <a:gd name="T66" fmla="*/ 2147483647 w 3157"/>
                <a:gd name="T67" fmla="*/ 2147483647 h 1465"/>
                <a:gd name="T68" fmla="*/ 2147483647 w 3157"/>
                <a:gd name="T69" fmla="*/ 2147483647 h 1465"/>
                <a:gd name="T70" fmla="*/ 2147483647 w 3157"/>
                <a:gd name="T71" fmla="*/ 2147483647 h 1465"/>
                <a:gd name="T72" fmla="*/ 2147483647 w 3157"/>
                <a:gd name="T73" fmla="*/ 2147483647 h 1465"/>
                <a:gd name="T74" fmla="*/ 2147483647 w 3157"/>
                <a:gd name="T75" fmla="*/ 2147483647 h 1465"/>
                <a:gd name="T76" fmla="*/ 2147483647 w 3157"/>
                <a:gd name="T77" fmla="*/ 2147483647 h 1465"/>
                <a:gd name="T78" fmla="*/ 2147483647 w 3157"/>
                <a:gd name="T79" fmla="*/ 2147483647 h 1465"/>
                <a:gd name="T80" fmla="*/ 2147483647 w 3157"/>
                <a:gd name="T81" fmla="*/ 2147483647 h 1465"/>
                <a:gd name="T82" fmla="*/ 2147483647 w 3157"/>
                <a:gd name="T83" fmla="*/ 2147483647 h 1465"/>
                <a:gd name="T84" fmla="*/ 2147483647 w 3157"/>
                <a:gd name="T85" fmla="*/ 2147483647 h 1465"/>
                <a:gd name="T86" fmla="*/ 2147483647 w 3157"/>
                <a:gd name="T87" fmla="*/ 2147483647 h 1465"/>
                <a:gd name="T88" fmla="*/ 2147483647 w 3157"/>
                <a:gd name="T89" fmla="*/ 2147483647 h 1465"/>
                <a:gd name="T90" fmla="*/ 2147483647 w 3157"/>
                <a:gd name="T91" fmla="*/ 2147483647 h 1465"/>
                <a:gd name="T92" fmla="*/ 2147483647 w 3157"/>
                <a:gd name="T93" fmla="*/ 2147483647 h 1465"/>
                <a:gd name="T94" fmla="*/ 2147483647 w 3157"/>
                <a:gd name="T95" fmla="*/ 2147483647 h 1465"/>
                <a:gd name="T96" fmla="*/ 2147483647 w 3157"/>
                <a:gd name="T97" fmla="*/ 2147483647 h 1465"/>
                <a:gd name="T98" fmla="*/ 2147483647 w 3157"/>
                <a:gd name="T99" fmla="*/ 2147483647 h 1465"/>
                <a:gd name="T100" fmla="*/ 2147483647 w 3157"/>
                <a:gd name="T101" fmla="*/ 2147483647 h 1465"/>
                <a:gd name="T102" fmla="*/ 2147483647 w 3157"/>
                <a:gd name="T103" fmla="*/ 2147483647 h 1465"/>
                <a:gd name="T104" fmla="*/ 2147483647 w 3157"/>
                <a:gd name="T105" fmla="*/ 2147483647 h 1465"/>
                <a:gd name="T106" fmla="*/ 2147483647 w 3157"/>
                <a:gd name="T107" fmla="*/ 2147483647 h 1465"/>
                <a:gd name="T108" fmla="*/ 2147483647 w 3157"/>
                <a:gd name="T109" fmla="*/ 2147483647 h 1465"/>
                <a:gd name="T110" fmla="*/ 2147483647 w 3157"/>
                <a:gd name="T111" fmla="*/ 2147483647 h 1465"/>
                <a:gd name="T112" fmla="*/ 2147483647 w 3157"/>
                <a:gd name="T113" fmla="*/ 2147483647 h 1465"/>
                <a:gd name="T114" fmla="*/ 2147483647 w 3157"/>
                <a:gd name="T115" fmla="*/ 2147483647 h 1465"/>
                <a:gd name="T116" fmla="*/ 2147483647 w 3157"/>
                <a:gd name="T117" fmla="*/ 2147483647 h 1465"/>
                <a:gd name="T118" fmla="*/ 2147483647 w 3157"/>
                <a:gd name="T119" fmla="*/ 2147483647 h 1465"/>
                <a:gd name="T120" fmla="*/ 2147483647 w 3157"/>
                <a:gd name="T121" fmla="*/ 2147483647 h 1465"/>
                <a:gd name="T122" fmla="*/ 2147483647 w 3157"/>
                <a:gd name="T123" fmla="*/ 2147483647 h 146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157"/>
                <a:gd name="T187" fmla="*/ 0 h 1465"/>
                <a:gd name="T188" fmla="*/ 3157 w 3157"/>
                <a:gd name="T189" fmla="*/ 1465 h 146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157" h="1465">
                  <a:moveTo>
                    <a:pt x="2475" y="212"/>
                  </a:moveTo>
                  <a:lnTo>
                    <a:pt x="2458" y="195"/>
                  </a:lnTo>
                  <a:lnTo>
                    <a:pt x="2443" y="181"/>
                  </a:lnTo>
                  <a:lnTo>
                    <a:pt x="2409" y="156"/>
                  </a:lnTo>
                  <a:lnTo>
                    <a:pt x="2392" y="143"/>
                  </a:lnTo>
                  <a:lnTo>
                    <a:pt x="2375" y="132"/>
                  </a:lnTo>
                  <a:lnTo>
                    <a:pt x="2339" y="116"/>
                  </a:lnTo>
                  <a:lnTo>
                    <a:pt x="2301" y="100"/>
                  </a:lnTo>
                  <a:lnTo>
                    <a:pt x="2261" y="91"/>
                  </a:lnTo>
                  <a:lnTo>
                    <a:pt x="2220" y="85"/>
                  </a:lnTo>
                  <a:lnTo>
                    <a:pt x="2178" y="84"/>
                  </a:lnTo>
                  <a:lnTo>
                    <a:pt x="2148" y="82"/>
                  </a:lnTo>
                  <a:lnTo>
                    <a:pt x="2121" y="85"/>
                  </a:lnTo>
                  <a:lnTo>
                    <a:pt x="2069" y="97"/>
                  </a:lnTo>
                  <a:lnTo>
                    <a:pt x="2019" y="113"/>
                  </a:lnTo>
                  <a:lnTo>
                    <a:pt x="1971" y="140"/>
                  </a:lnTo>
                  <a:lnTo>
                    <a:pt x="1967" y="140"/>
                  </a:lnTo>
                  <a:lnTo>
                    <a:pt x="1965" y="141"/>
                  </a:lnTo>
                  <a:lnTo>
                    <a:pt x="1960" y="143"/>
                  </a:lnTo>
                  <a:lnTo>
                    <a:pt x="1949" y="144"/>
                  </a:lnTo>
                  <a:lnTo>
                    <a:pt x="1938" y="138"/>
                  </a:lnTo>
                  <a:lnTo>
                    <a:pt x="1931" y="130"/>
                  </a:lnTo>
                  <a:lnTo>
                    <a:pt x="1928" y="125"/>
                  </a:lnTo>
                  <a:lnTo>
                    <a:pt x="1926" y="120"/>
                  </a:lnTo>
                  <a:lnTo>
                    <a:pt x="1866" y="90"/>
                  </a:lnTo>
                  <a:lnTo>
                    <a:pt x="1803" y="66"/>
                  </a:lnTo>
                  <a:lnTo>
                    <a:pt x="1770" y="54"/>
                  </a:lnTo>
                  <a:lnTo>
                    <a:pt x="1738" y="45"/>
                  </a:lnTo>
                  <a:lnTo>
                    <a:pt x="1705" y="36"/>
                  </a:lnTo>
                  <a:lnTo>
                    <a:pt x="1671" y="30"/>
                  </a:lnTo>
                  <a:lnTo>
                    <a:pt x="1601" y="16"/>
                  </a:lnTo>
                  <a:lnTo>
                    <a:pt x="1528" y="7"/>
                  </a:lnTo>
                  <a:lnTo>
                    <a:pt x="1489" y="3"/>
                  </a:lnTo>
                  <a:lnTo>
                    <a:pt x="1452" y="2"/>
                  </a:lnTo>
                  <a:lnTo>
                    <a:pt x="1374" y="0"/>
                  </a:lnTo>
                  <a:lnTo>
                    <a:pt x="1287" y="2"/>
                  </a:lnTo>
                  <a:lnTo>
                    <a:pt x="1203" y="8"/>
                  </a:lnTo>
                  <a:lnTo>
                    <a:pt x="1162" y="12"/>
                  </a:lnTo>
                  <a:lnTo>
                    <a:pt x="1124" y="18"/>
                  </a:lnTo>
                  <a:lnTo>
                    <a:pt x="1048" y="35"/>
                  </a:lnTo>
                  <a:lnTo>
                    <a:pt x="974" y="54"/>
                  </a:lnTo>
                  <a:lnTo>
                    <a:pt x="903" y="80"/>
                  </a:lnTo>
                  <a:lnTo>
                    <a:pt x="869" y="93"/>
                  </a:lnTo>
                  <a:lnTo>
                    <a:pt x="837" y="108"/>
                  </a:lnTo>
                  <a:lnTo>
                    <a:pt x="774" y="143"/>
                  </a:lnTo>
                  <a:lnTo>
                    <a:pt x="774" y="141"/>
                  </a:lnTo>
                  <a:lnTo>
                    <a:pt x="711" y="180"/>
                  </a:lnTo>
                  <a:lnTo>
                    <a:pt x="659" y="222"/>
                  </a:lnTo>
                  <a:lnTo>
                    <a:pt x="634" y="243"/>
                  </a:lnTo>
                  <a:lnTo>
                    <a:pt x="615" y="266"/>
                  </a:lnTo>
                  <a:lnTo>
                    <a:pt x="583" y="313"/>
                  </a:lnTo>
                  <a:lnTo>
                    <a:pt x="572" y="323"/>
                  </a:lnTo>
                  <a:lnTo>
                    <a:pt x="564" y="326"/>
                  </a:lnTo>
                  <a:lnTo>
                    <a:pt x="557" y="328"/>
                  </a:lnTo>
                  <a:lnTo>
                    <a:pt x="500" y="331"/>
                  </a:lnTo>
                  <a:lnTo>
                    <a:pt x="447" y="337"/>
                  </a:lnTo>
                  <a:lnTo>
                    <a:pt x="395" y="348"/>
                  </a:lnTo>
                  <a:lnTo>
                    <a:pt x="346" y="362"/>
                  </a:lnTo>
                  <a:lnTo>
                    <a:pt x="297" y="378"/>
                  </a:lnTo>
                  <a:lnTo>
                    <a:pt x="252" y="399"/>
                  </a:lnTo>
                  <a:lnTo>
                    <a:pt x="207" y="423"/>
                  </a:lnTo>
                  <a:lnTo>
                    <a:pt x="166" y="451"/>
                  </a:lnTo>
                  <a:lnTo>
                    <a:pt x="125" y="482"/>
                  </a:lnTo>
                  <a:lnTo>
                    <a:pt x="92" y="516"/>
                  </a:lnTo>
                  <a:lnTo>
                    <a:pt x="64" y="550"/>
                  </a:lnTo>
                  <a:lnTo>
                    <a:pt x="41" y="587"/>
                  </a:lnTo>
                  <a:lnTo>
                    <a:pt x="23" y="624"/>
                  </a:lnTo>
                  <a:lnTo>
                    <a:pt x="10" y="664"/>
                  </a:lnTo>
                  <a:lnTo>
                    <a:pt x="2" y="705"/>
                  </a:lnTo>
                  <a:lnTo>
                    <a:pt x="0" y="749"/>
                  </a:lnTo>
                  <a:lnTo>
                    <a:pt x="2" y="790"/>
                  </a:lnTo>
                  <a:lnTo>
                    <a:pt x="5" y="809"/>
                  </a:lnTo>
                  <a:lnTo>
                    <a:pt x="10" y="829"/>
                  </a:lnTo>
                  <a:lnTo>
                    <a:pt x="23" y="868"/>
                  </a:lnTo>
                  <a:lnTo>
                    <a:pt x="41" y="906"/>
                  </a:lnTo>
                  <a:lnTo>
                    <a:pt x="51" y="923"/>
                  </a:lnTo>
                  <a:lnTo>
                    <a:pt x="64" y="941"/>
                  </a:lnTo>
                  <a:lnTo>
                    <a:pt x="77" y="958"/>
                  </a:lnTo>
                  <a:lnTo>
                    <a:pt x="92" y="976"/>
                  </a:lnTo>
                  <a:lnTo>
                    <a:pt x="125" y="1009"/>
                  </a:lnTo>
                  <a:lnTo>
                    <a:pt x="145" y="1024"/>
                  </a:lnTo>
                  <a:lnTo>
                    <a:pt x="166" y="1041"/>
                  </a:lnTo>
                  <a:lnTo>
                    <a:pt x="209" y="1069"/>
                  </a:lnTo>
                  <a:lnTo>
                    <a:pt x="256" y="1095"/>
                  </a:lnTo>
                  <a:lnTo>
                    <a:pt x="305" y="1117"/>
                  </a:lnTo>
                  <a:lnTo>
                    <a:pt x="357" y="1134"/>
                  </a:lnTo>
                  <a:lnTo>
                    <a:pt x="410" y="1147"/>
                  </a:lnTo>
                  <a:lnTo>
                    <a:pt x="468" y="1158"/>
                  </a:lnTo>
                  <a:lnTo>
                    <a:pt x="525" y="1164"/>
                  </a:lnTo>
                  <a:lnTo>
                    <a:pt x="588" y="1166"/>
                  </a:lnTo>
                  <a:lnTo>
                    <a:pt x="611" y="1165"/>
                  </a:lnTo>
                  <a:lnTo>
                    <a:pt x="636" y="1165"/>
                  </a:lnTo>
                  <a:lnTo>
                    <a:pt x="659" y="1163"/>
                  </a:lnTo>
                  <a:lnTo>
                    <a:pt x="664" y="1161"/>
                  </a:lnTo>
                  <a:lnTo>
                    <a:pt x="670" y="1161"/>
                  </a:lnTo>
                  <a:lnTo>
                    <a:pt x="683" y="1161"/>
                  </a:lnTo>
                  <a:lnTo>
                    <a:pt x="729" y="1155"/>
                  </a:lnTo>
                  <a:lnTo>
                    <a:pt x="775" y="1146"/>
                  </a:lnTo>
                  <a:lnTo>
                    <a:pt x="783" y="1145"/>
                  </a:lnTo>
                  <a:lnTo>
                    <a:pt x="792" y="1146"/>
                  </a:lnTo>
                  <a:lnTo>
                    <a:pt x="798" y="1149"/>
                  </a:lnTo>
                  <a:lnTo>
                    <a:pt x="805" y="1155"/>
                  </a:lnTo>
                  <a:lnTo>
                    <a:pt x="812" y="1169"/>
                  </a:lnTo>
                  <a:lnTo>
                    <a:pt x="819" y="1195"/>
                  </a:lnTo>
                  <a:lnTo>
                    <a:pt x="824" y="1207"/>
                  </a:lnTo>
                  <a:lnTo>
                    <a:pt x="832" y="1222"/>
                  </a:lnTo>
                  <a:lnTo>
                    <a:pt x="847" y="1247"/>
                  </a:lnTo>
                  <a:lnTo>
                    <a:pt x="869" y="1273"/>
                  </a:lnTo>
                  <a:lnTo>
                    <a:pt x="892" y="1296"/>
                  </a:lnTo>
                  <a:lnTo>
                    <a:pt x="921" y="1319"/>
                  </a:lnTo>
                  <a:lnTo>
                    <a:pt x="953" y="1341"/>
                  </a:lnTo>
                  <a:lnTo>
                    <a:pt x="971" y="1351"/>
                  </a:lnTo>
                  <a:lnTo>
                    <a:pt x="992" y="1363"/>
                  </a:lnTo>
                  <a:lnTo>
                    <a:pt x="992" y="1361"/>
                  </a:lnTo>
                  <a:lnTo>
                    <a:pt x="1050" y="1388"/>
                  </a:lnTo>
                  <a:lnTo>
                    <a:pt x="1079" y="1400"/>
                  </a:lnTo>
                  <a:lnTo>
                    <a:pt x="1111" y="1411"/>
                  </a:lnTo>
                  <a:lnTo>
                    <a:pt x="1142" y="1420"/>
                  </a:lnTo>
                  <a:lnTo>
                    <a:pt x="1175" y="1430"/>
                  </a:lnTo>
                  <a:lnTo>
                    <a:pt x="1243" y="1446"/>
                  </a:lnTo>
                  <a:lnTo>
                    <a:pt x="1293" y="1452"/>
                  </a:lnTo>
                  <a:lnTo>
                    <a:pt x="1347" y="1459"/>
                  </a:lnTo>
                  <a:lnTo>
                    <a:pt x="1402" y="1462"/>
                  </a:lnTo>
                  <a:lnTo>
                    <a:pt x="1460" y="1465"/>
                  </a:lnTo>
                  <a:lnTo>
                    <a:pt x="1515" y="1462"/>
                  </a:lnTo>
                  <a:lnTo>
                    <a:pt x="1542" y="1460"/>
                  </a:lnTo>
                  <a:lnTo>
                    <a:pt x="1570" y="1459"/>
                  </a:lnTo>
                  <a:lnTo>
                    <a:pt x="1624" y="1452"/>
                  </a:lnTo>
                  <a:lnTo>
                    <a:pt x="1649" y="1448"/>
                  </a:lnTo>
                  <a:lnTo>
                    <a:pt x="1676" y="1446"/>
                  </a:lnTo>
                  <a:lnTo>
                    <a:pt x="1710" y="1438"/>
                  </a:lnTo>
                  <a:lnTo>
                    <a:pt x="1743" y="1430"/>
                  </a:lnTo>
                  <a:lnTo>
                    <a:pt x="1758" y="1425"/>
                  </a:lnTo>
                  <a:lnTo>
                    <a:pt x="1766" y="1423"/>
                  </a:lnTo>
                  <a:lnTo>
                    <a:pt x="1767" y="1421"/>
                  </a:lnTo>
                  <a:lnTo>
                    <a:pt x="1770" y="1421"/>
                  </a:lnTo>
                  <a:lnTo>
                    <a:pt x="1775" y="1421"/>
                  </a:lnTo>
                  <a:lnTo>
                    <a:pt x="1790" y="1416"/>
                  </a:lnTo>
                  <a:lnTo>
                    <a:pt x="1798" y="1414"/>
                  </a:lnTo>
                  <a:lnTo>
                    <a:pt x="1799" y="1413"/>
                  </a:lnTo>
                  <a:lnTo>
                    <a:pt x="1802" y="1413"/>
                  </a:lnTo>
                  <a:lnTo>
                    <a:pt x="1807" y="1413"/>
                  </a:lnTo>
                  <a:lnTo>
                    <a:pt x="1810" y="1410"/>
                  </a:lnTo>
                  <a:lnTo>
                    <a:pt x="1811" y="1409"/>
                  </a:lnTo>
                  <a:lnTo>
                    <a:pt x="1813" y="1409"/>
                  </a:lnTo>
                  <a:lnTo>
                    <a:pt x="1821" y="1406"/>
                  </a:lnTo>
                  <a:lnTo>
                    <a:pt x="1837" y="1401"/>
                  </a:lnTo>
                  <a:lnTo>
                    <a:pt x="1867" y="1389"/>
                  </a:lnTo>
                  <a:lnTo>
                    <a:pt x="1896" y="1375"/>
                  </a:lnTo>
                  <a:lnTo>
                    <a:pt x="1925" y="1363"/>
                  </a:lnTo>
                  <a:lnTo>
                    <a:pt x="1925" y="1361"/>
                  </a:lnTo>
                  <a:lnTo>
                    <a:pt x="1933" y="1355"/>
                  </a:lnTo>
                  <a:lnTo>
                    <a:pt x="1942" y="1350"/>
                  </a:lnTo>
                  <a:lnTo>
                    <a:pt x="1960" y="1339"/>
                  </a:lnTo>
                  <a:lnTo>
                    <a:pt x="1992" y="1319"/>
                  </a:lnTo>
                  <a:lnTo>
                    <a:pt x="1994" y="1315"/>
                  </a:lnTo>
                  <a:lnTo>
                    <a:pt x="1998" y="1313"/>
                  </a:lnTo>
                  <a:lnTo>
                    <a:pt x="2006" y="1307"/>
                  </a:lnTo>
                  <a:lnTo>
                    <a:pt x="2020" y="1297"/>
                  </a:lnTo>
                  <a:lnTo>
                    <a:pt x="2033" y="1286"/>
                  </a:lnTo>
                  <a:lnTo>
                    <a:pt x="2045" y="1275"/>
                  </a:lnTo>
                  <a:lnTo>
                    <a:pt x="2054" y="1263"/>
                  </a:lnTo>
                  <a:lnTo>
                    <a:pt x="2065" y="1251"/>
                  </a:lnTo>
                  <a:lnTo>
                    <a:pt x="2083" y="1228"/>
                  </a:lnTo>
                  <a:lnTo>
                    <a:pt x="2089" y="1215"/>
                  </a:lnTo>
                  <a:lnTo>
                    <a:pt x="2092" y="1209"/>
                  </a:lnTo>
                  <a:lnTo>
                    <a:pt x="2095" y="1204"/>
                  </a:lnTo>
                  <a:lnTo>
                    <a:pt x="2101" y="1191"/>
                  </a:lnTo>
                  <a:lnTo>
                    <a:pt x="2106" y="1179"/>
                  </a:lnTo>
                  <a:lnTo>
                    <a:pt x="2110" y="1168"/>
                  </a:lnTo>
                  <a:lnTo>
                    <a:pt x="2120" y="1161"/>
                  </a:lnTo>
                  <a:lnTo>
                    <a:pt x="2130" y="1156"/>
                  </a:lnTo>
                  <a:lnTo>
                    <a:pt x="2143" y="1156"/>
                  </a:lnTo>
                  <a:lnTo>
                    <a:pt x="2213" y="1170"/>
                  </a:lnTo>
                  <a:lnTo>
                    <a:pt x="2249" y="1175"/>
                  </a:lnTo>
                  <a:lnTo>
                    <a:pt x="2288" y="1181"/>
                  </a:lnTo>
                  <a:lnTo>
                    <a:pt x="2366" y="1187"/>
                  </a:lnTo>
                  <a:lnTo>
                    <a:pt x="2449" y="1190"/>
                  </a:lnTo>
                  <a:lnTo>
                    <a:pt x="2485" y="1188"/>
                  </a:lnTo>
                  <a:lnTo>
                    <a:pt x="2521" y="1187"/>
                  </a:lnTo>
                  <a:lnTo>
                    <a:pt x="2556" y="1184"/>
                  </a:lnTo>
                  <a:lnTo>
                    <a:pt x="2592" y="1183"/>
                  </a:lnTo>
                  <a:lnTo>
                    <a:pt x="2625" y="1178"/>
                  </a:lnTo>
                  <a:lnTo>
                    <a:pt x="2641" y="1175"/>
                  </a:lnTo>
                  <a:lnTo>
                    <a:pt x="2659" y="1174"/>
                  </a:lnTo>
                  <a:lnTo>
                    <a:pt x="2691" y="1169"/>
                  </a:lnTo>
                  <a:lnTo>
                    <a:pt x="2725" y="1164"/>
                  </a:lnTo>
                  <a:lnTo>
                    <a:pt x="2754" y="1156"/>
                  </a:lnTo>
                  <a:lnTo>
                    <a:pt x="2785" y="1149"/>
                  </a:lnTo>
                  <a:lnTo>
                    <a:pt x="2799" y="1143"/>
                  </a:lnTo>
                  <a:lnTo>
                    <a:pt x="2815" y="1140"/>
                  </a:lnTo>
                  <a:lnTo>
                    <a:pt x="2845" y="1132"/>
                  </a:lnTo>
                  <a:lnTo>
                    <a:pt x="2873" y="1120"/>
                  </a:lnTo>
                  <a:lnTo>
                    <a:pt x="2903" y="1110"/>
                  </a:lnTo>
                  <a:lnTo>
                    <a:pt x="2916" y="1104"/>
                  </a:lnTo>
                  <a:lnTo>
                    <a:pt x="2930" y="1099"/>
                  </a:lnTo>
                  <a:lnTo>
                    <a:pt x="2958" y="1087"/>
                  </a:lnTo>
                  <a:lnTo>
                    <a:pt x="2981" y="1074"/>
                  </a:lnTo>
                  <a:lnTo>
                    <a:pt x="3003" y="1061"/>
                  </a:lnTo>
                  <a:lnTo>
                    <a:pt x="3023" y="1049"/>
                  </a:lnTo>
                  <a:lnTo>
                    <a:pt x="3025" y="1046"/>
                  </a:lnTo>
                  <a:lnTo>
                    <a:pt x="3027" y="1045"/>
                  </a:lnTo>
                  <a:lnTo>
                    <a:pt x="3032" y="1042"/>
                  </a:lnTo>
                  <a:lnTo>
                    <a:pt x="3043" y="1037"/>
                  </a:lnTo>
                  <a:lnTo>
                    <a:pt x="3050" y="1029"/>
                  </a:lnTo>
                  <a:lnTo>
                    <a:pt x="3052" y="1027"/>
                  </a:lnTo>
                  <a:lnTo>
                    <a:pt x="3054" y="1026"/>
                  </a:lnTo>
                  <a:lnTo>
                    <a:pt x="3059" y="1023"/>
                  </a:lnTo>
                  <a:lnTo>
                    <a:pt x="3076" y="1010"/>
                  </a:lnTo>
                  <a:lnTo>
                    <a:pt x="3082" y="1002"/>
                  </a:lnTo>
                  <a:lnTo>
                    <a:pt x="3090" y="996"/>
                  </a:lnTo>
                  <a:lnTo>
                    <a:pt x="3104" y="983"/>
                  </a:lnTo>
                  <a:lnTo>
                    <a:pt x="3114" y="968"/>
                  </a:lnTo>
                  <a:lnTo>
                    <a:pt x="3125" y="954"/>
                  </a:lnTo>
                  <a:lnTo>
                    <a:pt x="3134" y="938"/>
                  </a:lnTo>
                  <a:lnTo>
                    <a:pt x="3141" y="924"/>
                  </a:lnTo>
                  <a:lnTo>
                    <a:pt x="3146" y="908"/>
                  </a:lnTo>
                  <a:lnTo>
                    <a:pt x="3152" y="892"/>
                  </a:lnTo>
                  <a:lnTo>
                    <a:pt x="3157" y="862"/>
                  </a:lnTo>
                  <a:lnTo>
                    <a:pt x="3152" y="828"/>
                  </a:lnTo>
                  <a:lnTo>
                    <a:pt x="3141" y="797"/>
                  </a:lnTo>
                  <a:lnTo>
                    <a:pt x="3134" y="782"/>
                  </a:lnTo>
                  <a:lnTo>
                    <a:pt x="3125" y="767"/>
                  </a:lnTo>
                  <a:lnTo>
                    <a:pt x="3104" y="739"/>
                  </a:lnTo>
                  <a:lnTo>
                    <a:pt x="3076" y="710"/>
                  </a:lnTo>
                  <a:lnTo>
                    <a:pt x="3043" y="683"/>
                  </a:lnTo>
                  <a:lnTo>
                    <a:pt x="3023" y="671"/>
                  </a:lnTo>
                  <a:lnTo>
                    <a:pt x="3003" y="658"/>
                  </a:lnTo>
                  <a:lnTo>
                    <a:pt x="2981" y="645"/>
                  </a:lnTo>
                  <a:lnTo>
                    <a:pt x="2958" y="635"/>
                  </a:lnTo>
                  <a:lnTo>
                    <a:pt x="2920" y="617"/>
                  </a:lnTo>
                  <a:lnTo>
                    <a:pt x="2881" y="601"/>
                  </a:lnTo>
                  <a:lnTo>
                    <a:pt x="2841" y="587"/>
                  </a:lnTo>
                  <a:lnTo>
                    <a:pt x="2800" y="576"/>
                  </a:lnTo>
                  <a:lnTo>
                    <a:pt x="2757" y="564"/>
                  </a:lnTo>
                  <a:lnTo>
                    <a:pt x="2713" y="555"/>
                  </a:lnTo>
                  <a:lnTo>
                    <a:pt x="2668" y="546"/>
                  </a:lnTo>
                  <a:lnTo>
                    <a:pt x="2622" y="541"/>
                  </a:lnTo>
                  <a:lnTo>
                    <a:pt x="2612" y="537"/>
                  </a:lnTo>
                  <a:lnTo>
                    <a:pt x="2604" y="531"/>
                  </a:lnTo>
                  <a:lnTo>
                    <a:pt x="2598" y="522"/>
                  </a:lnTo>
                  <a:lnTo>
                    <a:pt x="2597" y="513"/>
                  </a:lnTo>
                  <a:lnTo>
                    <a:pt x="2593" y="468"/>
                  </a:lnTo>
                  <a:lnTo>
                    <a:pt x="2586" y="427"/>
                  </a:lnTo>
                  <a:lnTo>
                    <a:pt x="2576" y="386"/>
                  </a:lnTo>
                  <a:lnTo>
                    <a:pt x="2563" y="349"/>
                  </a:lnTo>
                  <a:lnTo>
                    <a:pt x="2545" y="312"/>
                  </a:lnTo>
                  <a:lnTo>
                    <a:pt x="2526" y="277"/>
                  </a:lnTo>
                  <a:lnTo>
                    <a:pt x="2502" y="243"/>
                  </a:lnTo>
                  <a:lnTo>
                    <a:pt x="2475" y="212"/>
                  </a:lnTo>
                  <a:close/>
                </a:path>
              </a:pathLst>
            </a:custGeom>
            <a:solidFill>
              <a:srgbClr val="DEEEFE"/>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96" name="Freeform 7"/>
            <p:cNvSpPr>
              <a:spLocks/>
            </p:cNvSpPr>
            <p:nvPr/>
          </p:nvSpPr>
          <p:spPr bwMode="auto">
            <a:xfrm>
              <a:off x="5826125" y="3460751"/>
              <a:ext cx="1277938" cy="604838"/>
            </a:xfrm>
            <a:custGeom>
              <a:avLst/>
              <a:gdLst>
                <a:gd name="T0" fmla="*/ 2147483647 w 3220"/>
                <a:gd name="T1" fmla="*/ 2147483647 h 1525"/>
                <a:gd name="T2" fmla="*/ 2147483647 w 3220"/>
                <a:gd name="T3" fmla="*/ 2147483647 h 1525"/>
                <a:gd name="T4" fmla="*/ 2147483647 w 3220"/>
                <a:gd name="T5" fmla="*/ 2147483647 h 1525"/>
                <a:gd name="T6" fmla="*/ 2147483647 w 3220"/>
                <a:gd name="T7" fmla="*/ 686315408 h 1525"/>
                <a:gd name="T8" fmla="*/ 2147483647 w 3220"/>
                <a:gd name="T9" fmla="*/ 62449429 h 1525"/>
                <a:gd name="T10" fmla="*/ 2147483647 w 3220"/>
                <a:gd name="T11" fmla="*/ 1185438869 h 1525"/>
                <a:gd name="T12" fmla="*/ 2147483647 w 3220"/>
                <a:gd name="T13" fmla="*/ 2147483647 h 1525"/>
                <a:gd name="T14" fmla="*/ 2147483647 w 3220"/>
                <a:gd name="T15" fmla="*/ 2147483647 h 1525"/>
                <a:gd name="T16" fmla="*/ 2147483647 w 3220"/>
                <a:gd name="T17" fmla="*/ 2147483647 h 1525"/>
                <a:gd name="T18" fmla="*/ 2147483647 w 3220"/>
                <a:gd name="T19" fmla="*/ 2147483647 h 1525"/>
                <a:gd name="T20" fmla="*/ 2147483647 w 3220"/>
                <a:gd name="T21" fmla="*/ 2147483647 h 1525"/>
                <a:gd name="T22" fmla="*/ 2147483647 w 3220"/>
                <a:gd name="T23" fmla="*/ 2147483647 h 1525"/>
                <a:gd name="T24" fmla="*/ 625156563 w 3220"/>
                <a:gd name="T25" fmla="*/ 2147483647 h 1525"/>
                <a:gd name="T26" fmla="*/ 125062914 w 3220"/>
                <a:gd name="T27" fmla="*/ 2147483647 h 1525"/>
                <a:gd name="T28" fmla="*/ 2147483647 w 3220"/>
                <a:gd name="T29" fmla="*/ 2147483647 h 1525"/>
                <a:gd name="T30" fmla="*/ 2147483647 w 3220"/>
                <a:gd name="T31" fmla="*/ 2147483647 h 1525"/>
                <a:gd name="T32" fmla="*/ 2147483647 w 3220"/>
                <a:gd name="T33" fmla="*/ 2147483647 h 1525"/>
                <a:gd name="T34" fmla="*/ 2147483647 w 3220"/>
                <a:gd name="T35" fmla="*/ 2147483647 h 1525"/>
                <a:gd name="T36" fmla="*/ 2147483647 w 3220"/>
                <a:gd name="T37" fmla="*/ 2147483647 h 1525"/>
                <a:gd name="T38" fmla="*/ 2147483647 w 3220"/>
                <a:gd name="T39" fmla="*/ 2147483647 h 1525"/>
                <a:gd name="T40" fmla="*/ 2147483647 w 3220"/>
                <a:gd name="T41" fmla="*/ 2147483647 h 1525"/>
                <a:gd name="T42" fmla="*/ 2147483647 w 3220"/>
                <a:gd name="T43" fmla="*/ 2147483647 h 1525"/>
                <a:gd name="T44" fmla="*/ 2147483647 w 3220"/>
                <a:gd name="T45" fmla="*/ 2147483647 h 1525"/>
                <a:gd name="T46" fmla="*/ 2147483647 w 3220"/>
                <a:gd name="T47" fmla="*/ 2147483647 h 1525"/>
                <a:gd name="T48" fmla="*/ 2147483647 w 3220"/>
                <a:gd name="T49" fmla="*/ 2147483647 h 1525"/>
                <a:gd name="T50" fmla="*/ 2147483647 w 3220"/>
                <a:gd name="T51" fmla="*/ 2147483647 h 1525"/>
                <a:gd name="T52" fmla="*/ 2147483647 w 3220"/>
                <a:gd name="T53" fmla="*/ 2147483647 h 1525"/>
                <a:gd name="T54" fmla="*/ 2147483647 w 3220"/>
                <a:gd name="T55" fmla="*/ 2147483647 h 1525"/>
                <a:gd name="T56" fmla="*/ 2147483647 w 3220"/>
                <a:gd name="T57" fmla="*/ 2147483647 h 1525"/>
                <a:gd name="T58" fmla="*/ 2147483647 w 3220"/>
                <a:gd name="T59" fmla="*/ 2147483647 h 1525"/>
                <a:gd name="T60" fmla="*/ 2147483647 w 3220"/>
                <a:gd name="T61" fmla="*/ 2147483647 h 1525"/>
                <a:gd name="T62" fmla="*/ 2147483647 w 3220"/>
                <a:gd name="T63" fmla="*/ 2147483647 h 1525"/>
                <a:gd name="T64" fmla="*/ 2147483647 w 3220"/>
                <a:gd name="T65" fmla="*/ 2147483647 h 1525"/>
                <a:gd name="T66" fmla="*/ 2147483647 w 3220"/>
                <a:gd name="T67" fmla="*/ 2147483647 h 1525"/>
                <a:gd name="T68" fmla="*/ 2147483647 w 3220"/>
                <a:gd name="T69" fmla="*/ 2147483647 h 1525"/>
                <a:gd name="T70" fmla="*/ 2147483647 w 3220"/>
                <a:gd name="T71" fmla="*/ 2147483647 h 1525"/>
                <a:gd name="T72" fmla="*/ 2147483647 w 3220"/>
                <a:gd name="T73" fmla="*/ 2147483647 h 1525"/>
                <a:gd name="T74" fmla="*/ 2147483647 w 3220"/>
                <a:gd name="T75" fmla="*/ 2147483647 h 1525"/>
                <a:gd name="T76" fmla="*/ 2147483647 w 3220"/>
                <a:gd name="T77" fmla="*/ 2147483647 h 1525"/>
                <a:gd name="T78" fmla="*/ 2147483647 w 3220"/>
                <a:gd name="T79" fmla="*/ 2147483647 h 1525"/>
                <a:gd name="T80" fmla="*/ 2147483647 w 3220"/>
                <a:gd name="T81" fmla="*/ 2147483647 h 1525"/>
                <a:gd name="T82" fmla="*/ 2147483647 w 3220"/>
                <a:gd name="T83" fmla="*/ 2147483647 h 1525"/>
                <a:gd name="T84" fmla="*/ 2147483647 w 3220"/>
                <a:gd name="T85" fmla="*/ 2147483647 h 1525"/>
                <a:gd name="T86" fmla="*/ 2147483647 w 3220"/>
                <a:gd name="T87" fmla="*/ 2147483647 h 1525"/>
                <a:gd name="T88" fmla="*/ 2147483647 w 3220"/>
                <a:gd name="T89" fmla="*/ 2147483647 h 1525"/>
                <a:gd name="T90" fmla="*/ 2147483647 w 3220"/>
                <a:gd name="T91" fmla="*/ 2147483647 h 1525"/>
                <a:gd name="T92" fmla="*/ 2147483647 w 3220"/>
                <a:gd name="T93" fmla="*/ 2147483647 h 1525"/>
                <a:gd name="T94" fmla="*/ 2147483647 w 3220"/>
                <a:gd name="T95" fmla="*/ 2147483647 h 1525"/>
                <a:gd name="T96" fmla="*/ 2147483647 w 3220"/>
                <a:gd name="T97" fmla="*/ 2147483647 h 1525"/>
                <a:gd name="T98" fmla="*/ 2147483647 w 3220"/>
                <a:gd name="T99" fmla="*/ 2147483647 h 1525"/>
                <a:gd name="T100" fmla="*/ 2147483647 w 3220"/>
                <a:gd name="T101" fmla="*/ 2147483647 h 1525"/>
                <a:gd name="T102" fmla="*/ 2147483647 w 3220"/>
                <a:gd name="T103" fmla="*/ 2147483647 h 1525"/>
                <a:gd name="T104" fmla="*/ 2147483647 w 3220"/>
                <a:gd name="T105" fmla="*/ 2147483647 h 152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220"/>
                <a:gd name="T160" fmla="*/ 0 h 1525"/>
                <a:gd name="T161" fmla="*/ 3220 w 3220"/>
                <a:gd name="T162" fmla="*/ 1525 h 152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220" h="1525">
                  <a:moveTo>
                    <a:pt x="2210" y="83"/>
                  </a:moveTo>
                  <a:lnTo>
                    <a:pt x="2149" y="86"/>
                  </a:lnTo>
                  <a:lnTo>
                    <a:pt x="2092" y="97"/>
                  </a:lnTo>
                  <a:lnTo>
                    <a:pt x="2063" y="105"/>
                  </a:lnTo>
                  <a:lnTo>
                    <a:pt x="2038" y="116"/>
                  </a:lnTo>
                  <a:lnTo>
                    <a:pt x="1988" y="143"/>
                  </a:lnTo>
                  <a:lnTo>
                    <a:pt x="1992" y="133"/>
                  </a:lnTo>
                  <a:lnTo>
                    <a:pt x="1928" y="101"/>
                  </a:lnTo>
                  <a:lnTo>
                    <a:pt x="1862" y="74"/>
                  </a:lnTo>
                  <a:lnTo>
                    <a:pt x="1826" y="61"/>
                  </a:lnTo>
                  <a:lnTo>
                    <a:pt x="1792" y="51"/>
                  </a:lnTo>
                  <a:lnTo>
                    <a:pt x="1756" y="41"/>
                  </a:lnTo>
                  <a:lnTo>
                    <a:pt x="1721" y="33"/>
                  </a:lnTo>
                  <a:lnTo>
                    <a:pt x="1683" y="24"/>
                  </a:lnTo>
                  <a:lnTo>
                    <a:pt x="1646" y="18"/>
                  </a:lnTo>
                  <a:lnTo>
                    <a:pt x="1607" y="11"/>
                  </a:lnTo>
                  <a:lnTo>
                    <a:pt x="1569" y="7"/>
                  </a:lnTo>
                  <a:lnTo>
                    <a:pt x="1488" y="1"/>
                  </a:lnTo>
                  <a:lnTo>
                    <a:pt x="1406" y="0"/>
                  </a:lnTo>
                  <a:lnTo>
                    <a:pt x="1316" y="1"/>
                  </a:lnTo>
                  <a:lnTo>
                    <a:pt x="1273" y="4"/>
                  </a:lnTo>
                  <a:lnTo>
                    <a:pt x="1232" y="9"/>
                  </a:lnTo>
                  <a:lnTo>
                    <a:pt x="1189" y="13"/>
                  </a:lnTo>
                  <a:lnTo>
                    <a:pt x="1150" y="19"/>
                  </a:lnTo>
                  <a:lnTo>
                    <a:pt x="1071" y="36"/>
                  </a:lnTo>
                  <a:lnTo>
                    <a:pt x="996" y="56"/>
                  </a:lnTo>
                  <a:lnTo>
                    <a:pt x="959" y="68"/>
                  </a:lnTo>
                  <a:lnTo>
                    <a:pt x="924" y="82"/>
                  </a:lnTo>
                  <a:lnTo>
                    <a:pt x="855" y="111"/>
                  </a:lnTo>
                  <a:lnTo>
                    <a:pt x="821" y="128"/>
                  </a:lnTo>
                  <a:lnTo>
                    <a:pt x="791" y="147"/>
                  </a:lnTo>
                  <a:lnTo>
                    <a:pt x="756" y="166"/>
                  </a:lnTo>
                  <a:lnTo>
                    <a:pt x="724" y="187"/>
                  </a:lnTo>
                  <a:lnTo>
                    <a:pt x="669" y="232"/>
                  </a:lnTo>
                  <a:lnTo>
                    <a:pt x="645" y="253"/>
                  </a:lnTo>
                  <a:lnTo>
                    <a:pt x="623" y="276"/>
                  </a:lnTo>
                  <a:lnTo>
                    <a:pt x="604" y="301"/>
                  </a:lnTo>
                  <a:lnTo>
                    <a:pt x="587" y="326"/>
                  </a:lnTo>
                  <a:lnTo>
                    <a:pt x="527" y="329"/>
                  </a:lnTo>
                  <a:lnTo>
                    <a:pt x="471" y="337"/>
                  </a:lnTo>
                  <a:lnTo>
                    <a:pt x="416" y="347"/>
                  </a:lnTo>
                  <a:lnTo>
                    <a:pt x="366" y="362"/>
                  </a:lnTo>
                  <a:lnTo>
                    <a:pt x="316" y="380"/>
                  </a:lnTo>
                  <a:lnTo>
                    <a:pt x="269" y="402"/>
                  </a:lnTo>
                  <a:lnTo>
                    <a:pt x="223" y="428"/>
                  </a:lnTo>
                  <a:lnTo>
                    <a:pt x="181" y="457"/>
                  </a:lnTo>
                  <a:lnTo>
                    <a:pt x="137" y="490"/>
                  </a:lnTo>
                  <a:lnTo>
                    <a:pt x="100" y="526"/>
                  </a:lnTo>
                  <a:lnTo>
                    <a:pt x="69" y="564"/>
                  </a:lnTo>
                  <a:lnTo>
                    <a:pt x="45" y="603"/>
                  </a:lnTo>
                  <a:lnTo>
                    <a:pt x="24" y="643"/>
                  </a:lnTo>
                  <a:lnTo>
                    <a:pt x="10" y="687"/>
                  </a:lnTo>
                  <a:lnTo>
                    <a:pt x="2" y="731"/>
                  </a:lnTo>
                  <a:lnTo>
                    <a:pt x="1" y="779"/>
                  </a:lnTo>
                  <a:lnTo>
                    <a:pt x="0" y="801"/>
                  </a:lnTo>
                  <a:lnTo>
                    <a:pt x="2" y="824"/>
                  </a:lnTo>
                  <a:lnTo>
                    <a:pt x="10" y="867"/>
                  </a:lnTo>
                  <a:lnTo>
                    <a:pt x="15" y="888"/>
                  </a:lnTo>
                  <a:lnTo>
                    <a:pt x="24" y="909"/>
                  </a:lnTo>
                  <a:lnTo>
                    <a:pt x="45" y="950"/>
                  </a:lnTo>
                  <a:lnTo>
                    <a:pt x="69" y="989"/>
                  </a:lnTo>
                  <a:lnTo>
                    <a:pt x="83" y="1007"/>
                  </a:lnTo>
                  <a:lnTo>
                    <a:pt x="100" y="1026"/>
                  </a:lnTo>
                  <a:lnTo>
                    <a:pt x="116" y="1043"/>
                  </a:lnTo>
                  <a:lnTo>
                    <a:pt x="137" y="1061"/>
                  </a:lnTo>
                  <a:lnTo>
                    <a:pt x="157" y="1077"/>
                  </a:lnTo>
                  <a:lnTo>
                    <a:pt x="181" y="1095"/>
                  </a:lnTo>
                  <a:lnTo>
                    <a:pt x="225" y="1125"/>
                  </a:lnTo>
                  <a:lnTo>
                    <a:pt x="275" y="1152"/>
                  </a:lnTo>
                  <a:lnTo>
                    <a:pt x="325" y="1173"/>
                  </a:lnTo>
                  <a:lnTo>
                    <a:pt x="380" y="1193"/>
                  </a:lnTo>
                  <a:lnTo>
                    <a:pt x="436" y="1207"/>
                  </a:lnTo>
                  <a:lnTo>
                    <a:pt x="495" y="1217"/>
                  </a:lnTo>
                  <a:lnTo>
                    <a:pt x="555" y="1223"/>
                  </a:lnTo>
                  <a:lnTo>
                    <a:pt x="620" y="1226"/>
                  </a:lnTo>
                  <a:lnTo>
                    <a:pt x="625" y="1225"/>
                  </a:lnTo>
                  <a:lnTo>
                    <a:pt x="632" y="1225"/>
                  </a:lnTo>
                  <a:lnTo>
                    <a:pt x="645" y="1225"/>
                  </a:lnTo>
                  <a:lnTo>
                    <a:pt x="670" y="1223"/>
                  </a:lnTo>
                  <a:lnTo>
                    <a:pt x="719" y="1220"/>
                  </a:lnTo>
                  <a:lnTo>
                    <a:pt x="742" y="1216"/>
                  </a:lnTo>
                  <a:lnTo>
                    <a:pt x="766" y="1213"/>
                  </a:lnTo>
                  <a:lnTo>
                    <a:pt x="789" y="1208"/>
                  </a:lnTo>
                  <a:lnTo>
                    <a:pt x="801" y="1205"/>
                  </a:lnTo>
                  <a:lnTo>
                    <a:pt x="814" y="1204"/>
                  </a:lnTo>
                  <a:lnTo>
                    <a:pt x="816" y="1218"/>
                  </a:lnTo>
                  <a:lnTo>
                    <a:pt x="821" y="1234"/>
                  </a:lnTo>
                  <a:lnTo>
                    <a:pt x="827" y="1248"/>
                  </a:lnTo>
                  <a:lnTo>
                    <a:pt x="834" y="1263"/>
                  </a:lnTo>
                  <a:lnTo>
                    <a:pt x="851" y="1290"/>
                  </a:lnTo>
                  <a:lnTo>
                    <a:pt x="874" y="1318"/>
                  </a:lnTo>
                  <a:lnTo>
                    <a:pt x="900" y="1344"/>
                  </a:lnTo>
                  <a:lnTo>
                    <a:pt x="932" y="1369"/>
                  </a:lnTo>
                  <a:lnTo>
                    <a:pt x="948" y="1381"/>
                  </a:lnTo>
                  <a:lnTo>
                    <a:pt x="968" y="1394"/>
                  </a:lnTo>
                  <a:lnTo>
                    <a:pt x="1010" y="1418"/>
                  </a:lnTo>
                  <a:lnTo>
                    <a:pt x="1042" y="1434"/>
                  </a:lnTo>
                  <a:lnTo>
                    <a:pt x="1076" y="1449"/>
                  </a:lnTo>
                  <a:lnTo>
                    <a:pt x="1111" y="1463"/>
                  </a:lnTo>
                  <a:lnTo>
                    <a:pt x="1148" y="1476"/>
                  </a:lnTo>
                  <a:lnTo>
                    <a:pt x="1185" y="1486"/>
                  </a:lnTo>
                  <a:lnTo>
                    <a:pt x="1225" y="1496"/>
                  </a:lnTo>
                  <a:lnTo>
                    <a:pt x="1266" y="1504"/>
                  </a:lnTo>
                  <a:lnTo>
                    <a:pt x="1310" y="1512"/>
                  </a:lnTo>
                  <a:lnTo>
                    <a:pt x="1352" y="1517"/>
                  </a:lnTo>
                  <a:lnTo>
                    <a:pt x="1397" y="1521"/>
                  </a:lnTo>
                  <a:lnTo>
                    <a:pt x="1443" y="1523"/>
                  </a:lnTo>
                  <a:lnTo>
                    <a:pt x="1492" y="1525"/>
                  </a:lnTo>
                  <a:lnTo>
                    <a:pt x="1538" y="1523"/>
                  </a:lnTo>
                  <a:lnTo>
                    <a:pt x="1584" y="1521"/>
                  </a:lnTo>
                  <a:lnTo>
                    <a:pt x="1628" y="1517"/>
                  </a:lnTo>
                  <a:lnTo>
                    <a:pt x="1672" y="1512"/>
                  </a:lnTo>
                  <a:lnTo>
                    <a:pt x="1713" y="1504"/>
                  </a:lnTo>
                  <a:lnTo>
                    <a:pt x="1756" y="1496"/>
                  </a:lnTo>
                  <a:lnTo>
                    <a:pt x="1796" y="1486"/>
                  </a:lnTo>
                  <a:lnTo>
                    <a:pt x="1835" y="1476"/>
                  </a:lnTo>
                  <a:lnTo>
                    <a:pt x="1870" y="1463"/>
                  </a:lnTo>
                  <a:lnTo>
                    <a:pt x="1887" y="1455"/>
                  </a:lnTo>
                  <a:lnTo>
                    <a:pt x="1904" y="1449"/>
                  </a:lnTo>
                  <a:lnTo>
                    <a:pt x="1938" y="1434"/>
                  </a:lnTo>
                  <a:lnTo>
                    <a:pt x="1972" y="1418"/>
                  </a:lnTo>
                  <a:lnTo>
                    <a:pt x="2011" y="1395"/>
                  </a:lnTo>
                  <a:lnTo>
                    <a:pt x="2019" y="1389"/>
                  </a:lnTo>
                  <a:lnTo>
                    <a:pt x="2028" y="1384"/>
                  </a:lnTo>
                  <a:lnTo>
                    <a:pt x="2045" y="1373"/>
                  </a:lnTo>
                  <a:lnTo>
                    <a:pt x="2061" y="1360"/>
                  </a:lnTo>
                  <a:lnTo>
                    <a:pt x="2076" y="1349"/>
                  </a:lnTo>
                  <a:lnTo>
                    <a:pt x="2089" y="1336"/>
                  </a:lnTo>
                  <a:lnTo>
                    <a:pt x="2092" y="1332"/>
                  </a:lnTo>
                  <a:lnTo>
                    <a:pt x="2095" y="1330"/>
                  </a:lnTo>
                  <a:lnTo>
                    <a:pt x="2103" y="1325"/>
                  </a:lnTo>
                  <a:lnTo>
                    <a:pt x="2113" y="1311"/>
                  </a:lnTo>
                  <a:lnTo>
                    <a:pt x="2125" y="1298"/>
                  </a:lnTo>
                  <a:lnTo>
                    <a:pt x="2143" y="1272"/>
                  </a:lnTo>
                  <a:lnTo>
                    <a:pt x="2157" y="1244"/>
                  </a:lnTo>
                  <a:lnTo>
                    <a:pt x="2162" y="1230"/>
                  </a:lnTo>
                  <a:lnTo>
                    <a:pt x="2167" y="1217"/>
                  </a:lnTo>
                  <a:lnTo>
                    <a:pt x="2240" y="1231"/>
                  </a:lnTo>
                  <a:lnTo>
                    <a:pt x="2277" y="1236"/>
                  </a:lnTo>
                  <a:lnTo>
                    <a:pt x="2317" y="1241"/>
                  </a:lnTo>
                  <a:lnTo>
                    <a:pt x="2356" y="1244"/>
                  </a:lnTo>
                  <a:lnTo>
                    <a:pt x="2397" y="1248"/>
                  </a:lnTo>
                  <a:lnTo>
                    <a:pt x="2438" y="1249"/>
                  </a:lnTo>
                  <a:lnTo>
                    <a:pt x="2481" y="1250"/>
                  </a:lnTo>
                  <a:lnTo>
                    <a:pt x="2517" y="1249"/>
                  </a:lnTo>
                  <a:lnTo>
                    <a:pt x="2535" y="1248"/>
                  </a:lnTo>
                  <a:lnTo>
                    <a:pt x="2554" y="1248"/>
                  </a:lnTo>
                  <a:lnTo>
                    <a:pt x="2590" y="1245"/>
                  </a:lnTo>
                  <a:lnTo>
                    <a:pt x="2627" y="1243"/>
                  </a:lnTo>
                  <a:lnTo>
                    <a:pt x="2661" y="1237"/>
                  </a:lnTo>
                  <a:lnTo>
                    <a:pt x="2677" y="1235"/>
                  </a:lnTo>
                  <a:lnTo>
                    <a:pt x="2695" y="1234"/>
                  </a:lnTo>
                  <a:lnTo>
                    <a:pt x="2729" y="1229"/>
                  </a:lnTo>
                  <a:lnTo>
                    <a:pt x="2763" y="1223"/>
                  </a:lnTo>
                  <a:lnTo>
                    <a:pt x="2794" y="1216"/>
                  </a:lnTo>
                  <a:lnTo>
                    <a:pt x="2826" y="1208"/>
                  </a:lnTo>
                  <a:lnTo>
                    <a:pt x="2857" y="1199"/>
                  </a:lnTo>
                  <a:lnTo>
                    <a:pt x="2888" y="1190"/>
                  </a:lnTo>
                  <a:lnTo>
                    <a:pt x="2916" y="1179"/>
                  </a:lnTo>
                  <a:lnTo>
                    <a:pt x="2945" y="1168"/>
                  </a:lnTo>
                  <a:lnTo>
                    <a:pt x="2973" y="1157"/>
                  </a:lnTo>
                  <a:lnTo>
                    <a:pt x="3002" y="1145"/>
                  </a:lnTo>
                  <a:lnTo>
                    <a:pt x="3027" y="1130"/>
                  </a:lnTo>
                  <a:lnTo>
                    <a:pt x="3052" y="1117"/>
                  </a:lnTo>
                  <a:lnTo>
                    <a:pt x="3075" y="1102"/>
                  </a:lnTo>
                  <a:lnTo>
                    <a:pt x="3096" y="1089"/>
                  </a:lnTo>
                  <a:lnTo>
                    <a:pt x="3116" y="1073"/>
                  </a:lnTo>
                  <a:lnTo>
                    <a:pt x="3134" y="1058"/>
                  </a:lnTo>
                  <a:lnTo>
                    <a:pt x="3164" y="1027"/>
                  </a:lnTo>
                  <a:lnTo>
                    <a:pt x="3187" y="994"/>
                  </a:lnTo>
                  <a:lnTo>
                    <a:pt x="3205" y="961"/>
                  </a:lnTo>
                  <a:lnTo>
                    <a:pt x="3211" y="943"/>
                  </a:lnTo>
                  <a:lnTo>
                    <a:pt x="3216" y="926"/>
                  </a:lnTo>
                  <a:lnTo>
                    <a:pt x="3218" y="908"/>
                  </a:lnTo>
                  <a:lnTo>
                    <a:pt x="3218" y="899"/>
                  </a:lnTo>
                  <a:lnTo>
                    <a:pt x="3220" y="892"/>
                  </a:lnTo>
                  <a:lnTo>
                    <a:pt x="3218" y="871"/>
                  </a:lnTo>
                  <a:lnTo>
                    <a:pt x="3216" y="853"/>
                  </a:lnTo>
                  <a:lnTo>
                    <a:pt x="3205" y="818"/>
                  </a:lnTo>
                  <a:lnTo>
                    <a:pt x="3187" y="784"/>
                  </a:lnTo>
                  <a:lnTo>
                    <a:pt x="3164" y="752"/>
                  </a:lnTo>
                  <a:lnTo>
                    <a:pt x="3134" y="720"/>
                  </a:lnTo>
                  <a:lnTo>
                    <a:pt x="3116" y="704"/>
                  </a:lnTo>
                  <a:lnTo>
                    <a:pt x="3096" y="692"/>
                  </a:lnTo>
                  <a:lnTo>
                    <a:pt x="3075" y="676"/>
                  </a:lnTo>
                  <a:lnTo>
                    <a:pt x="3052" y="663"/>
                  </a:lnTo>
                  <a:lnTo>
                    <a:pt x="3027" y="651"/>
                  </a:lnTo>
                  <a:lnTo>
                    <a:pt x="3002" y="638"/>
                  </a:lnTo>
                  <a:lnTo>
                    <a:pt x="2962" y="619"/>
                  </a:lnTo>
                  <a:lnTo>
                    <a:pt x="2922" y="603"/>
                  </a:lnTo>
                  <a:lnTo>
                    <a:pt x="2881" y="588"/>
                  </a:lnTo>
                  <a:lnTo>
                    <a:pt x="2840" y="576"/>
                  </a:lnTo>
                  <a:lnTo>
                    <a:pt x="2797" y="565"/>
                  </a:lnTo>
                  <a:lnTo>
                    <a:pt x="2752" y="556"/>
                  </a:lnTo>
                  <a:lnTo>
                    <a:pt x="2706" y="547"/>
                  </a:lnTo>
                  <a:lnTo>
                    <a:pt x="2659" y="542"/>
                  </a:lnTo>
                  <a:lnTo>
                    <a:pt x="2656" y="494"/>
                  </a:lnTo>
                  <a:lnTo>
                    <a:pt x="2649" y="449"/>
                  </a:lnTo>
                  <a:lnTo>
                    <a:pt x="2638" y="406"/>
                  </a:lnTo>
                  <a:lnTo>
                    <a:pt x="2624" y="366"/>
                  </a:lnTo>
                  <a:lnTo>
                    <a:pt x="2604" y="326"/>
                  </a:lnTo>
                  <a:lnTo>
                    <a:pt x="2582" y="289"/>
                  </a:lnTo>
                  <a:lnTo>
                    <a:pt x="2557" y="253"/>
                  </a:lnTo>
                  <a:lnTo>
                    <a:pt x="2529" y="221"/>
                  </a:lnTo>
                  <a:lnTo>
                    <a:pt x="2511" y="203"/>
                  </a:lnTo>
                  <a:lnTo>
                    <a:pt x="2494" y="188"/>
                  </a:lnTo>
                  <a:lnTo>
                    <a:pt x="2458" y="160"/>
                  </a:lnTo>
                  <a:lnTo>
                    <a:pt x="2420" y="136"/>
                  </a:lnTo>
                  <a:lnTo>
                    <a:pt x="2381" y="118"/>
                  </a:lnTo>
                  <a:lnTo>
                    <a:pt x="2340" y="101"/>
                  </a:lnTo>
                  <a:lnTo>
                    <a:pt x="2318" y="95"/>
                  </a:lnTo>
                  <a:lnTo>
                    <a:pt x="2298" y="91"/>
                  </a:lnTo>
                  <a:lnTo>
                    <a:pt x="2254" y="84"/>
                  </a:lnTo>
                  <a:lnTo>
                    <a:pt x="2210" y="83"/>
                  </a:lnTo>
                </a:path>
              </a:pathLst>
            </a:custGeom>
            <a:noFill/>
            <a:ln w="0">
              <a:solidFill>
                <a:srgbClr val="65AFFA"/>
              </a:solidFill>
              <a:round/>
              <a:headEnd/>
              <a:tailEnd/>
            </a:ln>
          </p:spPr>
          <p:txBody>
            <a:bodyPr/>
            <a:lstStyle/>
            <a:p>
              <a:endParaRPr lang="zh-TW" altLang="en-US" sz="1200">
                <a:latin typeface="微軟正黑體" pitchFamily="34" charset="-120"/>
                <a:ea typeface="微軟正黑體" pitchFamily="34" charset="-120"/>
              </a:endParaRPr>
            </a:p>
          </p:txBody>
        </p:sp>
        <p:sp>
          <p:nvSpPr>
            <p:cNvPr id="76997" name="Rectangle 8"/>
            <p:cNvSpPr>
              <a:spLocks noChangeArrowheads="1"/>
            </p:cNvSpPr>
            <p:nvPr/>
          </p:nvSpPr>
          <p:spPr bwMode="auto">
            <a:xfrm>
              <a:off x="6156325" y="3700463"/>
              <a:ext cx="907300" cy="184666"/>
            </a:xfrm>
            <a:prstGeom prst="rect">
              <a:avLst/>
            </a:prstGeom>
            <a:noFill/>
            <a:ln w="9525">
              <a:noFill/>
              <a:miter lim="800000"/>
              <a:headEnd/>
              <a:tailEnd/>
            </a:ln>
          </p:spPr>
          <p:txBody>
            <a:bodyPr wrap="none" lIns="0" tIns="0" rIns="0" bIns="0">
              <a:spAutoFit/>
            </a:bodyPr>
            <a:lstStyle/>
            <a:p>
              <a:r>
                <a:rPr lang="en-US" altLang="zh-TW" sz="1200">
                  <a:solidFill>
                    <a:srgbClr val="000000"/>
                  </a:solidFill>
                  <a:latin typeface="微軟正黑體" pitchFamily="34" charset="-120"/>
                  <a:ea typeface="微軟正黑體" pitchFamily="34" charset="-120"/>
                </a:rPr>
                <a:t>The Internet</a:t>
              </a:r>
              <a:endParaRPr lang="en-US" altLang="zh-TW" sz="1200">
                <a:latin typeface="微軟正黑體" pitchFamily="34" charset="-120"/>
                <a:ea typeface="微軟正黑體" pitchFamily="34" charset="-120"/>
              </a:endParaRPr>
            </a:p>
          </p:txBody>
        </p:sp>
        <p:sp>
          <p:nvSpPr>
            <p:cNvPr id="76998" name="Line 12"/>
            <p:cNvSpPr>
              <a:spLocks noChangeShapeType="1"/>
            </p:cNvSpPr>
            <p:nvPr/>
          </p:nvSpPr>
          <p:spPr bwMode="auto">
            <a:xfrm>
              <a:off x="4224338" y="3749676"/>
              <a:ext cx="1574800" cy="1588"/>
            </a:xfrm>
            <a:prstGeom prst="line">
              <a:avLst/>
            </a:prstGeom>
            <a:noFill/>
            <a:ln w="53975">
              <a:solidFill>
                <a:srgbClr val="F6CA07"/>
              </a:solidFill>
              <a:round/>
              <a:headEnd/>
              <a:tailEnd/>
            </a:ln>
          </p:spPr>
          <p:txBody>
            <a:bodyPr/>
            <a:lstStyle/>
            <a:p>
              <a:endParaRPr lang="zh-TW" altLang="en-US"/>
            </a:p>
          </p:txBody>
        </p:sp>
        <p:sp>
          <p:nvSpPr>
            <p:cNvPr id="76999" name="Freeform 19"/>
            <p:cNvSpPr>
              <a:spLocks/>
            </p:cNvSpPr>
            <p:nvPr/>
          </p:nvSpPr>
          <p:spPr bwMode="auto">
            <a:xfrm>
              <a:off x="6651625" y="2744788"/>
              <a:ext cx="525463" cy="469900"/>
            </a:xfrm>
            <a:custGeom>
              <a:avLst/>
              <a:gdLst>
                <a:gd name="T0" fmla="*/ 0 w 1326"/>
                <a:gd name="T1" fmla="*/ 2147483647 h 1184"/>
                <a:gd name="T2" fmla="*/ 0 w 1326"/>
                <a:gd name="T3" fmla="*/ 0 h 1184"/>
                <a:gd name="T4" fmla="*/ 2147483647 w 1326"/>
                <a:gd name="T5" fmla="*/ 0 h 1184"/>
                <a:gd name="T6" fmla="*/ 0 60000 65536"/>
                <a:gd name="T7" fmla="*/ 0 60000 65536"/>
                <a:gd name="T8" fmla="*/ 0 60000 65536"/>
                <a:gd name="T9" fmla="*/ 0 w 1326"/>
                <a:gd name="T10" fmla="*/ 0 h 1184"/>
                <a:gd name="T11" fmla="*/ 1326 w 1326"/>
                <a:gd name="T12" fmla="*/ 1184 h 1184"/>
              </a:gdLst>
              <a:ahLst/>
              <a:cxnLst>
                <a:cxn ang="T6">
                  <a:pos x="T0" y="T1"/>
                </a:cxn>
                <a:cxn ang="T7">
                  <a:pos x="T2" y="T3"/>
                </a:cxn>
                <a:cxn ang="T8">
                  <a:pos x="T4" y="T5"/>
                </a:cxn>
              </a:cxnLst>
              <a:rect l="T9" t="T10" r="T11" b="T12"/>
              <a:pathLst>
                <a:path w="1326" h="1184">
                  <a:moveTo>
                    <a:pt x="0" y="1184"/>
                  </a:moveTo>
                  <a:lnTo>
                    <a:pt x="0" y="0"/>
                  </a:lnTo>
                  <a:lnTo>
                    <a:pt x="1326" y="0"/>
                  </a:lnTo>
                </a:path>
              </a:pathLst>
            </a:custGeom>
            <a:noFill/>
            <a:ln w="53975">
              <a:solidFill>
                <a:srgbClr val="039FFD"/>
              </a:solidFill>
              <a:round/>
              <a:headEnd/>
              <a:tailEnd/>
            </a:ln>
          </p:spPr>
          <p:txBody>
            <a:bodyPr/>
            <a:lstStyle/>
            <a:p>
              <a:endParaRPr lang="zh-TW" altLang="en-US" sz="1200">
                <a:latin typeface="微軟正黑體" pitchFamily="34" charset="-120"/>
                <a:ea typeface="微軟正黑體" pitchFamily="34" charset="-120"/>
              </a:endParaRPr>
            </a:p>
          </p:txBody>
        </p:sp>
        <p:sp>
          <p:nvSpPr>
            <p:cNvPr id="77000" name="Line 20"/>
            <p:cNvSpPr>
              <a:spLocks noChangeShapeType="1"/>
            </p:cNvSpPr>
            <p:nvPr/>
          </p:nvSpPr>
          <p:spPr bwMode="auto">
            <a:xfrm flipV="1">
              <a:off x="6651625" y="3214688"/>
              <a:ext cx="1588" cy="169863"/>
            </a:xfrm>
            <a:prstGeom prst="line">
              <a:avLst/>
            </a:prstGeom>
            <a:noFill/>
            <a:ln w="53975">
              <a:solidFill>
                <a:srgbClr val="039FFD"/>
              </a:solidFill>
              <a:round/>
              <a:headEnd/>
              <a:tailEnd/>
            </a:ln>
          </p:spPr>
          <p:txBody>
            <a:bodyPr/>
            <a:lstStyle/>
            <a:p>
              <a:endParaRPr lang="zh-TW" altLang="en-US"/>
            </a:p>
          </p:txBody>
        </p:sp>
        <p:sp>
          <p:nvSpPr>
            <p:cNvPr id="77001" name="Freeform 21"/>
            <p:cNvSpPr>
              <a:spLocks/>
            </p:cNvSpPr>
            <p:nvPr/>
          </p:nvSpPr>
          <p:spPr bwMode="auto">
            <a:xfrm>
              <a:off x="6573838" y="3314701"/>
              <a:ext cx="153988" cy="138113"/>
            </a:xfrm>
            <a:custGeom>
              <a:avLst/>
              <a:gdLst>
                <a:gd name="T0" fmla="*/ 0 w 387"/>
                <a:gd name="T1" fmla="*/ 0 h 346"/>
                <a:gd name="T2" fmla="*/ 2147483647 w 387"/>
                <a:gd name="T3" fmla="*/ 0 h 346"/>
                <a:gd name="T4" fmla="*/ 2147483647 w 387"/>
                <a:gd name="T5" fmla="*/ 2147483647 h 346"/>
                <a:gd name="T6" fmla="*/ 0 w 387"/>
                <a:gd name="T7" fmla="*/ 0 h 346"/>
                <a:gd name="T8" fmla="*/ 0 60000 65536"/>
                <a:gd name="T9" fmla="*/ 0 60000 65536"/>
                <a:gd name="T10" fmla="*/ 0 60000 65536"/>
                <a:gd name="T11" fmla="*/ 0 60000 65536"/>
                <a:gd name="T12" fmla="*/ 0 w 387"/>
                <a:gd name="T13" fmla="*/ 0 h 346"/>
                <a:gd name="T14" fmla="*/ 387 w 387"/>
                <a:gd name="T15" fmla="*/ 346 h 346"/>
              </a:gdLst>
              <a:ahLst/>
              <a:cxnLst>
                <a:cxn ang="T8">
                  <a:pos x="T0" y="T1"/>
                </a:cxn>
                <a:cxn ang="T9">
                  <a:pos x="T2" y="T3"/>
                </a:cxn>
                <a:cxn ang="T10">
                  <a:pos x="T4" y="T5"/>
                </a:cxn>
                <a:cxn ang="T11">
                  <a:pos x="T6" y="T7"/>
                </a:cxn>
              </a:cxnLst>
              <a:rect l="T12" t="T13" r="T14" b="T15"/>
              <a:pathLst>
                <a:path w="387" h="346">
                  <a:moveTo>
                    <a:pt x="0" y="0"/>
                  </a:moveTo>
                  <a:lnTo>
                    <a:pt x="387" y="0"/>
                  </a:lnTo>
                  <a:lnTo>
                    <a:pt x="189" y="346"/>
                  </a:lnTo>
                  <a:lnTo>
                    <a:pt x="0" y="0"/>
                  </a:lnTo>
                  <a:close/>
                </a:path>
              </a:pathLst>
            </a:custGeom>
            <a:solidFill>
              <a:srgbClr val="039FFD"/>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7002" name="Freeform 22"/>
            <p:cNvSpPr>
              <a:spLocks/>
            </p:cNvSpPr>
            <p:nvPr/>
          </p:nvSpPr>
          <p:spPr bwMode="auto">
            <a:xfrm>
              <a:off x="6605588" y="4038601"/>
              <a:ext cx="153988" cy="136525"/>
            </a:xfrm>
            <a:custGeom>
              <a:avLst/>
              <a:gdLst>
                <a:gd name="T0" fmla="*/ 2147483647 w 387"/>
                <a:gd name="T1" fmla="*/ 2147483647 h 346"/>
                <a:gd name="T2" fmla="*/ 2147483647 w 387"/>
                <a:gd name="T3" fmla="*/ 0 h 346"/>
                <a:gd name="T4" fmla="*/ 0 w 387"/>
                <a:gd name="T5" fmla="*/ 2147483647 h 346"/>
                <a:gd name="T6" fmla="*/ 2147483647 w 387"/>
                <a:gd name="T7" fmla="*/ 2147483647 h 346"/>
                <a:gd name="T8" fmla="*/ 2147483647 w 387"/>
                <a:gd name="T9" fmla="*/ 2147483647 h 346"/>
                <a:gd name="T10" fmla="*/ 0 60000 65536"/>
                <a:gd name="T11" fmla="*/ 0 60000 65536"/>
                <a:gd name="T12" fmla="*/ 0 60000 65536"/>
                <a:gd name="T13" fmla="*/ 0 60000 65536"/>
                <a:gd name="T14" fmla="*/ 0 60000 65536"/>
                <a:gd name="T15" fmla="*/ 0 w 387"/>
                <a:gd name="T16" fmla="*/ 0 h 346"/>
                <a:gd name="T17" fmla="*/ 387 w 387"/>
                <a:gd name="T18" fmla="*/ 346 h 346"/>
              </a:gdLst>
              <a:ahLst/>
              <a:cxnLst>
                <a:cxn ang="T10">
                  <a:pos x="T0" y="T1"/>
                </a:cxn>
                <a:cxn ang="T11">
                  <a:pos x="T2" y="T3"/>
                </a:cxn>
                <a:cxn ang="T12">
                  <a:pos x="T4" y="T5"/>
                </a:cxn>
                <a:cxn ang="T13">
                  <a:pos x="T6" y="T7"/>
                </a:cxn>
                <a:cxn ang="T14">
                  <a:pos x="T8" y="T9"/>
                </a:cxn>
              </a:cxnLst>
              <a:rect l="T15" t="T16" r="T17" b="T18"/>
              <a:pathLst>
                <a:path w="387" h="346">
                  <a:moveTo>
                    <a:pt x="387" y="346"/>
                  </a:moveTo>
                  <a:lnTo>
                    <a:pt x="190" y="0"/>
                  </a:lnTo>
                  <a:lnTo>
                    <a:pt x="0" y="346"/>
                  </a:lnTo>
                  <a:lnTo>
                    <a:pt x="195" y="346"/>
                  </a:lnTo>
                  <a:lnTo>
                    <a:pt x="387" y="346"/>
                  </a:lnTo>
                  <a:close/>
                </a:path>
              </a:pathLst>
            </a:custGeom>
            <a:solidFill>
              <a:srgbClr val="32329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7003" name="Freeform 23"/>
            <p:cNvSpPr>
              <a:spLocks/>
            </p:cNvSpPr>
            <p:nvPr/>
          </p:nvSpPr>
          <p:spPr bwMode="auto">
            <a:xfrm>
              <a:off x="6683375" y="4175126"/>
              <a:ext cx="503238" cy="569913"/>
            </a:xfrm>
            <a:custGeom>
              <a:avLst/>
              <a:gdLst>
                <a:gd name="T0" fmla="*/ 0 w 1270"/>
                <a:gd name="T1" fmla="*/ 0 h 1435"/>
                <a:gd name="T2" fmla="*/ 0 w 1270"/>
                <a:gd name="T3" fmla="*/ 2147483647 h 1435"/>
                <a:gd name="T4" fmla="*/ 2147483647 w 1270"/>
                <a:gd name="T5" fmla="*/ 2147483647 h 1435"/>
                <a:gd name="T6" fmla="*/ 0 60000 65536"/>
                <a:gd name="T7" fmla="*/ 0 60000 65536"/>
                <a:gd name="T8" fmla="*/ 0 60000 65536"/>
                <a:gd name="T9" fmla="*/ 0 w 1270"/>
                <a:gd name="T10" fmla="*/ 0 h 1435"/>
                <a:gd name="T11" fmla="*/ 1270 w 1270"/>
                <a:gd name="T12" fmla="*/ 1435 h 1435"/>
              </a:gdLst>
              <a:ahLst/>
              <a:cxnLst>
                <a:cxn ang="T6">
                  <a:pos x="T0" y="T1"/>
                </a:cxn>
                <a:cxn ang="T7">
                  <a:pos x="T2" y="T3"/>
                </a:cxn>
                <a:cxn ang="T8">
                  <a:pos x="T4" y="T5"/>
                </a:cxn>
              </a:cxnLst>
              <a:rect l="T9" t="T10" r="T11" b="T12"/>
              <a:pathLst>
                <a:path w="1270" h="1435">
                  <a:moveTo>
                    <a:pt x="0" y="0"/>
                  </a:moveTo>
                  <a:lnTo>
                    <a:pt x="0" y="1435"/>
                  </a:lnTo>
                  <a:lnTo>
                    <a:pt x="1270" y="1435"/>
                  </a:lnTo>
                </a:path>
              </a:pathLst>
            </a:custGeom>
            <a:noFill/>
            <a:ln w="53975">
              <a:solidFill>
                <a:srgbClr val="32329C"/>
              </a:solidFill>
              <a:round/>
              <a:headEnd/>
              <a:tailEnd/>
            </a:ln>
          </p:spPr>
          <p:txBody>
            <a:bodyPr/>
            <a:lstStyle/>
            <a:p>
              <a:endParaRPr lang="zh-TW" altLang="en-US" sz="1200">
                <a:latin typeface="微軟正黑體" pitchFamily="34" charset="-120"/>
                <a:ea typeface="微軟正黑體" pitchFamily="34" charset="-120"/>
              </a:endParaRPr>
            </a:p>
          </p:txBody>
        </p:sp>
      </p:grpSp>
      <p:grpSp>
        <p:nvGrpSpPr>
          <p:cNvPr id="3" name="群組 209"/>
          <p:cNvGrpSpPr>
            <a:grpSpLocks/>
          </p:cNvGrpSpPr>
          <p:nvPr/>
        </p:nvGrpSpPr>
        <p:grpSpPr bwMode="auto">
          <a:xfrm>
            <a:off x="7334250" y="1854200"/>
            <a:ext cx="1077913" cy="1030288"/>
            <a:chOff x="7334250" y="1854201"/>
            <a:chExt cx="1077218" cy="1030803"/>
          </a:xfrm>
        </p:grpSpPr>
        <p:sp>
          <p:nvSpPr>
            <p:cNvPr id="76983" name="Freeform 24"/>
            <p:cNvSpPr>
              <a:spLocks/>
            </p:cNvSpPr>
            <p:nvPr/>
          </p:nvSpPr>
          <p:spPr bwMode="auto">
            <a:xfrm>
              <a:off x="7400925" y="1854201"/>
              <a:ext cx="630238" cy="555625"/>
            </a:xfrm>
            <a:custGeom>
              <a:avLst/>
              <a:gdLst>
                <a:gd name="T0" fmla="*/ 0 w 1588"/>
                <a:gd name="T1" fmla="*/ 2147483647 h 1397"/>
                <a:gd name="T2" fmla="*/ 2147483647 w 1588"/>
                <a:gd name="T3" fmla="*/ 0 h 1397"/>
                <a:gd name="T4" fmla="*/ 2147483647 w 1588"/>
                <a:gd name="T5" fmla="*/ 2147483647 h 1397"/>
                <a:gd name="T6" fmla="*/ 2147483647 w 1588"/>
                <a:gd name="T7" fmla="*/ 2147483647 h 1397"/>
                <a:gd name="T8" fmla="*/ 0 w 1588"/>
                <a:gd name="T9" fmla="*/ 2147483647 h 1397"/>
                <a:gd name="T10" fmla="*/ 0 60000 65536"/>
                <a:gd name="T11" fmla="*/ 0 60000 65536"/>
                <a:gd name="T12" fmla="*/ 0 60000 65536"/>
                <a:gd name="T13" fmla="*/ 0 60000 65536"/>
                <a:gd name="T14" fmla="*/ 0 60000 65536"/>
                <a:gd name="T15" fmla="*/ 0 w 1588"/>
                <a:gd name="T16" fmla="*/ 0 h 1397"/>
                <a:gd name="T17" fmla="*/ 1588 w 1588"/>
                <a:gd name="T18" fmla="*/ 1397 h 1397"/>
              </a:gdLst>
              <a:ahLst/>
              <a:cxnLst>
                <a:cxn ang="T10">
                  <a:pos x="T0" y="T1"/>
                </a:cxn>
                <a:cxn ang="T11">
                  <a:pos x="T2" y="T3"/>
                </a:cxn>
                <a:cxn ang="T12">
                  <a:pos x="T4" y="T5"/>
                </a:cxn>
                <a:cxn ang="T13">
                  <a:pos x="T6" y="T7"/>
                </a:cxn>
                <a:cxn ang="T14">
                  <a:pos x="T8" y="T9"/>
                </a:cxn>
              </a:cxnLst>
              <a:rect l="T15" t="T16" r="T17" b="T18"/>
              <a:pathLst>
                <a:path w="1588" h="1397">
                  <a:moveTo>
                    <a:pt x="0" y="216"/>
                  </a:moveTo>
                  <a:lnTo>
                    <a:pt x="1276" y="0"/>
                  </a:lnTo>
                  <a:lnTo>
                    <a:pt x="1588" y="994"/>
                  </a:lnTo>
                  <a:lnTo>
                    <a:pt x="380" y="1397"/>
                  </a:lnTo>
                  <a:lnTo>
                    <a:pt x="0" y="216"/>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84" name="Freeform 25"/>
            <p:cNvSpPr>
              <a:spLocks/>
            </p:cNvSpPr>
            <p:nvPr/>
          </p:nvSpPr>
          <p:spPr bwMode="auto">
            <a:xfrm>
              <a:off x="7400925" y="1854201"/>
              <a:ext cx="630238" cy="555625"/>
            </a:xfrm>
            <a:custGeom>
              <a:avLst/>
              <a:gdLst>
                <a:gd name="T0" fmla="*/ 2147483647 w 1588"/>
                <a:gd name="T1" fmla="*/ 0 h 1397"/>
                <a:gd name="T2" fmla="*/ 2147483647 w 1588"/>
                <a:gd name="T3" fmla="*/ 2147483647 h 1397"/>
                <a:gd name="T4" fmla="*/ 2147483647 w 1588"/>
                <a:gd name="T5" fmla="*/ 2147483647 h 1397"/>
                <a:gd name="T6" fmla="*/ 0 w 1588"/>
                <a:gd name="T7" fmla="*/ 2147483647 h 1397"/>
                <a:gd name="T8" fmla="*/ 2147483647 w 1588"/>
                <a:gd name="T9" fmla="*/ 0 h 1397"/>
                <a:gd name="T10" fmla="*/ 0 60000 65536"/>
                <a:gd name="T11" fmla="*/ 0 60000 65536"/>
                <a:gd name="T12" fmla="*/ 0 60000 65536"/>
                <a:gd name="T13" fmla="*/ 0 60000 65536"/>
                <a:gd name="T14" fmla="*/ 0 60000 65536"/>
                <a:gd name="T15" fmla="*/ 0 w 1588"/>
                <a:gd name="T16" fmla="*/ 0 h 1397"/>
                <a:gd name="T17" fmla="*/ 1588 w 1588"/>
                <a:gd name="T18" fmla="*/ 1397 h 1397"/>
              </a:gdLst>
              <a:ahLst/>
              <a:cxnLst>
                <a:cxn ang="T10">
                  <a:pos x="T0" y="T1"/>
                </a:cxn>
                <a:cxn ang="T11">
                  <a:pos x="T2" y="T3"/>
                </a:cxn>
                <a:cxn ang="T12">
                  <a:pos x="T4" y="T5"/>
                </a:cxn>
                <a:cxn ang="T13">
                  <a:pos x="T6" y="T7"/>
                </a:cxn>
                <a:cxn ang="T14">
                  <a:pos x="T8" y="T9"/>
                </a:cxn>
              </a:cxnLst>
              <a:rect l="T15" t="T16" r="T17" b="T18"/>
              <a:pathLst>
                <a:path w="1588" h="1397">
                  <a:moveTo>
                    <a:pt x="1276" y="0"/>
                  </a:moveTo>
                  <a:lnTo>
                    <a:pt x="1588" y="994"/>
                  </a:lnTo>
                  <a:lnTo>
                    <a:pt x="380" y="1397"/>
                  </a:lnTo>
                  <a:lnTo>
                    <a:pt x="0" y="216"/>
                  </a:lnTo>
                  <a:lnTo>
                    <a:pt x="1276" y="0"/>
                  </a:lnTo>
                </a:path>
              </a:pathLst>
            </a:custGeom>
            <a:noFill/>
            <a:ln w="0">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85" name="Freeform 26"/>
            <p:cNvSpPr>
              <a:spLocks/>
            </p:cNvSpPr>
            <p:nvPr/>
          </p:nvSpPr>
          <p:spPr bwMode="auto">
            <a:xfrm>
              <a:off x="7499350" y="1931988"/>
              <a:ext cx="469900" cy="412750"/>
            </a:xfrm>
            <a:custGeom>
              <a:avLst/>
              <a:gdLst>
                <a:gd name="T0" fmla="*/ 0 w 1185"/>
                <a:gd name="T1" fmla="*/ 2147483647 h 1043"/>
                <a:gd name="T2" fmla="*/ 2147483647 w 1185"/>
                <a:gd name="T3" fmla="*/ 0 h 1043"/>
                <a:gd name="T4" fmla="*/ 2147483647 w 1185"/>
                <a:gd name="T5" fmla="*/ 2147483647 h 1043"/>
                <a:gd name="T6" fmla="*/ 2147483647 w 1185"/>
                <a:gd name="T7" fmla="*/ 2147483647 h 1043"/>
                <a:gd name="T8" fmla="*/ 0 w 1185"/>
                <a:gd name="T9" fmla="*/ 2147483647 h 1043"/>
                <a:gd name="T10" fmla="*/ 0 60000 65536"/>
                <a:gd name="T11" fmla="*/ 0 60000 65536"/>
                <a:gd name="T12" fmla="*/ 0 60000 65536"/>
                <a:gd name="T13" fmla="*/ 0 60000 65536"/>
                <a:gd name="T14" fmla="*/ 0 60000 65536"/>
                <a:gd name="T15" fmla="*/ 0 w 1185"/>
                <a:gd name="T16" fmla="*/ 0 h 1043"/>
                <a:gd name="T17" fmla="*/ 1185 w 1185"/>
                <a:gd name="T18" fmla="*/ 1043 h 1043"/>
              </a:gdLst>
              <a:ahLst/>
              <a:cxnLst>
                <a:cxn ang="T10">
                  <a:pos x="T0" y="T1"/>
                </a:cxn>
                <a:cxn ang="T11">
                  <a:pos x="T2" y="T3"/>
                </a:cxn>
                <a:cxn ang="T12">
                  <a:pos x="T4" y="T5"/>
                </a:cxn>
                <a:cxn ang="T13">
                  <a:pos x="T6" y="T7"/>
                </a:cxn>
                <a:cxn ang="T14">
                  <a:pos x="T8" y="T9"/>
                </a:cxn>
              </a:cxnLst>
              <a:rect l="T15" t="T16" r="T17" b="T18"/>
              <a:pathLst>
                <a:path w="1185" h="1043">
                  <a:moveTo>
                    <a:pt x="0" y="161"/>
                  </a:moveTo>
                  <a:lnTo>
                    <a:pt x="952" y="0"/>
                  </a:lnTo>
                  <a:lnTo>
                    <a:pt x="1185" y="739"/>
                  </a:lnTo>
                  <a:lnTo>
                    <a:pt x="284" y="1043"/>
                  </a:lnTo>
                  <a:lnTo>
                    <a:pt x="0" y="161"/>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86" name="Freeform 27"/>
            <p:cNvSpPr>
              <a:spLocks/>
            </p:cNvSpPr>
            <p:nvPr/>
          </p:nvSpPr>
          <p:spPr bwMode="auto">
            <a:xfrm>
              <a:off x="7564438" y="2424113"/>
              <a:ext cx="315913" cy="260350"/>
            </a:xfrm>
            <a:custGeom>
              <a:avLst/>
              <a:gdLst>
                <a:gd name="T0" fmla="*/ 2147483647 w 799"/>
                <a:gd name="T1" fmla="*/ 2147483647 h 659"/>
                <a:gd name="T2" fmla="*/ 2147483647 w 799"/>
                <a:gd name="T3" fmla="*/ 2147483647 h 659"/>
                <a:gd name="T4" fmla="*/ 432720612 w 799"/>
                <a:gd name="T5" fmla="*/ 2147483647 h 659"/>
                <a:gd name="T6" fmla="*/ 0 w 799"/>
                <a:gd name="T7" fmla="*/ 184953569 h 659"/>
                <a:gd name="T8" fmla="*/ 741784255 w 799"/>
                <a:gd name="T9" fmla="*/ 0 h 659"/>
                <a:gd name="T10" fmla="*/ 2147483647 w 799"/>
                <a:gd name="T11" fmla="*/ 2147483647 h 659"/>
                <a:gd name="T12" fmla="*/ 0 60000 65536"/>
                <a:gd name="T13" fmla="*/ 0 60000 65536"/>
                <a:gd name="T14" fmla="*/ 0 60000 65536"/>
                <a:gd name="T15" fmla="*/ 0 60000 65536"/>
                <a:gd name="T16" fmla="*/ 0 60000 65536"/>
                <a:gd name="T17" fmla="*/ 0 60000 65536"/>
                <a:gd name="T18" fmla="*/ 0 w 799"/>
                <a:gd name="T19" fmla="*/ 0 h 659"/>
                <a:gd name="T20" fmla="*/ 799 w 799"/>
                <a:gd name="T21" fmla="*/ 659 h 659"/>
              </a:gdLst>
              <a:ahLst/>
              <a:cxnLst>
                <a:cxn ang="T12">
                  <a:pos x="T0" y="T1"/>
                </a:cxn>
                <a:cxn ang="T13">
                  <a:pos x="T2" y="T3"/>
                </a:cxn>
                <a:cxn ang="T14">
                  <a:pos x="T4" y="T5"/>
                </a:cxn>
                <a:cxn ang="T15">
                  <a:pos x="T6" y="T7"/>
                </a:cxn>
                <a:cxn ang="T16">
                  <a:pos x="T8" y="T9"/>
                </a:cxn>
                <a:cxn ang="T17">
                  <a:pos x="T10" y="T11"/>
                </a:cxn>
              </a:cxnLst>
              <a:rect l="T18" t="T19" r="T20" b="T21"/>
              <a:pathLst>
                <a:path w="799" h="659">
                  <a:moveTo>
                    <a:pt x="799" y="572"/>
                  </a:moveTo>
                  <a:lnTo>
                    <a:pt x="799" y="659"/>
                  </a:lnTo>
                  <a:lnTo>
                    <a:pt x="7" y="77"/>
                  </a:lnTo>
                  <a:lnTo>
                    <a:pt x="0" y="3"/>
                  </a:lnTo>
                  <a:lnTo>
                    <a:pt x="12" y="0"/>
                  </a:lnTo>
                  <a:lnTo>
                    <a:pt x="799" y="572"/>
                  </a:lnTo>
                  <a:close/>
                </a:path>
              </a:pathLst>
            </a:custGeom>
            <a:solidFill>
              <a:srgbClr val="ECECE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87" name="Freeform 28"/>
            <p:cNvSpPr>
              <a:spLocks/>
            </p:cNvSpPr>
            <p:nvPr/>
          </p:nvSpPr>
          <p:spPr bwMode="auto">
            <a:xfrm>
              <a:off x="7880350" y="2419351"/>
              <a:ext cx="515938" cy="266700"/>
            </a:xfrm>
            <a:custGeom>
              <a:avLst/>
              <a:gdLst>
                <a:gd name="T0" fmla="*/ 0 w 1298"/>
                <a:gd name="T1" fmla="*/ 2147483647 h 670"/>
                <a:gd name="T2" fmla="*/ 0 w 1298"/>
                <a:gd name="T3" fmla="*/ 2147483647 h 670"/>
                <a:gd name="T4" fmla="*/ 2147483647 w 1298"/>
                <a:gd name="T5" fmla="*/ 0 h 670"/>
                <a:gd name="T6" fmla="*/ 2147483647 w 1298"/>
                <a:gd name="T7" fmla="*/ 315318598 h 670"/>
                <a:gd name="T8" fmla="*/ 2147483647 w 1298"/>
                <a:gd name="T9" fmla="*/ 2147483647 h 670"/>
                <a:gd name="T10" fmla="*/ 0 w 1298"/>
                <a:gd name="T11" fmla="*/ 2147483647 h 670"/>
                <a:gd name="T12" fmla="*/ 0 w 1298"/>
                <a:gd name="T13" fmla="*/ 2147483647 h 670"/>
                <a:gd name="T14" fmla="*/ 0 60000 65536"/>
                <a:gd name="T15" fmla="*/ 0 60000 65536"/>
                <a:gd name="T16" fmla="*/ 0 60000 65536"/>
                <a:gd name="T17" fmla="*/ 0 60000 65536"/>
                <a:gd name="T18" fmla="*/ 0 60000 65536"/>
                <a:gd name="T19" fmla="*/ 0 60000 65536"/>
                <a:gd name="T20" fmla="*/ 0 60000 65536"/>
                <a:gd name="T21" fmla="*/ 0 w 1298"/>
                <a:gd name="T22" fmla="*/ 0 h 670"/>
                <a:gd name="T23" fmla="*/ 1298 w 1298"/>
                <a:gd name="T24" fmla="*/ 670 h 6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8" h="670">
                  <a:moveTo>
                    <a:pt x="0" y="669"/>
                  </a:moveTo>
                  <a:lnTo>
                    <a:pt x="0" y="582"/>
                  </a:lnTo>
                  <a:lnTo>
                    <a:pt x="1286" y="0"/>
                  </a:lnTo>
                  <a:lnTo>
                    <a:pt x="1298" y="5"/>
                  </a:lnTo>
                  <a:lnTo>
                    <a:pt x="1298" y="71"/>
                  </a:lnTo>
                  <a:lnTo>
                    <a:pt x="0" y="670"/>
                  </a:lnTo>
                  <a:lnTo>
                    <a:pt x="0" y="669"/>
                  </a:lnTo>
                  <a:close/>
                </a:path>
              </a:pathLst>
            </a:custGeom>
            <a:solidFill>
              <a:srgbClr val="DADAD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88" name="Freeform 29"/>
            <p:cNvSpPr>
              <a:spLocks noEditPoints="1"/>
            </p:cNvSpPr>
            <p:nvPr/>
          </p:nvSpPr>
          <p:spPr bwMode="auto">
            <a:xfrm>
              <a:off x="7569200" y="2262188"/>
              <a:ext cx="822325" cy="388938"/>
            </a:xfrm>
            <a:custGeom>
              <a:avLst/>
              <a:gdLst>
                <a:gd name="T0" fmla="*/ 2147483647 w 2073"/>
                <a:gd name="T1" fmla="*/ 2147483647 h 980"/>
                <a:gd name="T2" fmla="*/ 0 w 2073"/>
                <a:gd name="T3" fmla="*/ 2147483647 h 980"/>
                <a:gd name="T4" fmla="*/ 2147483647 w 2073"/>
                <a:gd name="T5" fmla="*/ 0 h 980"/>
                <a:gd name="T6" fmla="*/ 2147483647 w 2073"/>
                <a:gd name="T7" fmla="*/ 2147483647 h 980"/>
                <a:gd name="T8" fmla="*/ 2147483647 w 2073"/>
                <a:gd name="T9" fmla="*/ 2147483647 h 980"/>
                <a:gd name="T10" fmla="*/ 2147483647 w 2073"/>
                <a:gd name="T11" fmla="*/ 2147483647 h 980"/>
                <a:gd name="T12" fmla="*/ 2147483647 w 2073"/>
                <a:gd name="T13" fmla="*/ 2147483647 h 980"/>
                <a:gd name="T14" fmla="*/ 2147483647 w 2073"/>
                <a:gd name="T15" fmla="*/ 2147483647 h 980"/>
                <a:gd name="T16" fmla="*/ 2147483647 w 2073"/>
                <a:gd name="T17" fmla="*/ 2147483647 h 980"/>
                <a:gd name="T18" fmla="*/ 2147483647 w 2073"/>
                <a:gd name="T19" fmla="*/ 2147483647 h 980"/>
                <a:gd name="T20" fmla="*/ 2147483647 w 2073"/>
                <a:gd name="T21" fmla="*/ 2147483647 h 980"/>
                <a:gd name="T22" fmla="*/ 2147483647 w 2073"/>
                <a:gd name="T23" fmla="*/ 2147483647 h 980"/>
                <a:gd name="T24" fmla="*/ 2147483647 w 2073"/>
                <a:gd name="T25" fmla="*/ 2147483647 h 980"/>
                <a:gd name="T26" fmla="*/ 2147483647 w 2073"/>
                <a:gd name="T27" fmla="*/ 2147483647 h 980"/>
                <a:gd name="T28" fmla="*/ 2147483647 w 2073"/>
                <a:gd name="T29" fmla="*/ 2147483647 h 980"/>
                <a:gd name="T30" fmla="*/ 2147483647 w 2073"/>
                <a:gd name="T31" fmla="*/ 2147483647 h 980"/>
                <a:gd name="T32" fmla="*/ 2147483647 w 2073"/>
                <a:gd name="T33" fmla="*/ 2147483647 h 980"/>
                <a:gd name="T34" fmla="*/ 2147483647 w 2073"/>
                <a:gd name="T35" fmla="*/ 2147483647 h 980"/>
                <a:gd name="T36" fmla="*/ 2147483647 w 2073"/>
                <a:gd name="T37" fmla="*/ 2147483647 h 98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73"/>
                <a:gd name="T58" fmla="*/ 0 h 980"/>
                <a:gd name="T59" fmla="*/ 2073 w 2073"/>
                <a:gd name="T60" fmla="*/ 980 h 98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73" h="980">
                  <a:moveTo>
                    <a:pt x="787" y="980"/>
                  </a:moveTo>
                  <a:lnTo>
                    <a:pt x="0" y="408"/>
                  </a:lnTo>
                  <a:lnTo>
                    <a:pt x="1183" y="0"/>
                  </a:lnTo>
                  <a:lnTo>
                    <a:pt x="2073" y="398"/>
                  </a:lnTo>
                  <a:lnTo>
                    <a:pt x="787" y="980"/>
                  </a:lnTo>
                  <a:close/>
                  <a:moveTo>
                    <a:pt x="1086" y="545"/>
                  </a:moveTo>
                  <a:lnTo>
                    <a:pt x="1224" y="631"/>
                  </a:lnTo>
                  <a:lnTo>
                    <a:pt x="1464" y="522"/>
                  </a:lnTo>
                  <a:lnTo>
                    <a:pt x="1321" y="451"/>
                  </a:lnTo>
                  <a:lnTo>
                    <a:pt x="1086" y="545"/>
                  </a:lnTo>
                  <a:close/>
                  <a:moveTo>
                    <a:pt x="232" y="433"/>
                  </a:moveTo>
                  <a:lnTo>
                    <a:pt x="536" y="644"/>
                  </a:lnTo>
                  <a:lnTo>
                    <a:pt x="1438" y="267"/>
                  </a:lnTo>
                  <a:lnTo>
                    <a:pt x="1128" y="119"/>
                  </a:lnTo>
                  <a:lnTo>
                    <a:pt x="1438" y="267"/>
                  </a:lnTo>
                  <a:lnTo>
                    <a:pt x="536" y="644"/>
                  </a:lnTo>
                  <a:lnTo>
                    <a:pt x="232" y="433"/>
                  </a:lnTo>
                  <a:lnTo>
                    <a:pt x="1097" y="123"/>
                  </a:lnTo>
                  <a:lnTo>
                    <a:pt x="232" y="433"/>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89" name="Freeform 30"/>
            <p:cNvSpPr>
              <a:spLocks/>
            </p:cNvSpPr>
            <p:nvPr/>
          </p:nvSpPr>
          <p:spPr bwMode="auto">
            <a:xfrm>
              <a:off x="7999413" y="2439988"/>
              <a:ext cx="149225" cy="73025"/>
            </a:xfrm>
            <a:custGeom>
              <a:avLst/>
              <a:gdLst>
                <a:gd name="T0" fmla="*/ 2147483647 w 378"/>
                <a:gd name="T1" fmla="*/ 2147483647 h 180"/>
                <a:gd name="T2" fmla="*/ 0 w 378"/>
                <a:gd name="T3" fmla="*/ 2147483647 h 180"/>
                <a:gd name="T4" fmla="*/ 2147483647 w 378"/>
                <a:gd name="T5" fmla="*/ 0 h 180"/>
                <a:gd name="T6" fmla="*/ 2147483647 w 378"/>
                <a:gd name="T7" fmla="*/ 2147483647 h 180"/>
                <a:gd name="T8" fmla="*/ 2147483647 w 378"/>
                <a:gd name="T9" fmla="*/ 2147483647 h 180"/>
                <a:gd name="T10" fmla="*/ 0 60000 65536"/>
                <a:gd name="T11" fmla="*/ 0 60000 65536"/>
                <a:gd name="T12" fmla="*/ 0 60000 65536"/>
                <a:gd name="T13" fmla="*/ 0 60000 65536"/>
                <a:gd name="T14" fmla="*/ 0 60000 65536"/>
                <a:gd name="T15" fmla="*/ 0 w 378"/>
                <a:gd name="T16" fmla="*/ 0 h 180"/>
                <a:gd name="T17" fmla="*/ 378 w 378"/>
                <a:gd name="T18" fmla="*/ 180 h 180"/>
              </a:gdLst>
              <a:ahLst/>
              <a:cxnLst>
                <a:cxn ang="T10">
                  <a:pos x="T0" y="T1"/>
                </a:cxn>
                <a:cxn ang="T11">
                  <a:pos x="T2" y="T3"/>
                </a:cxn>
                <a:cxn ang="T12">
                  <a:pos x="T4" y="T5"/>
                </a:cxn>
                <a:cxn ang="T13">
                  <a:pos x="T6" y="T7"/>
                </a:cxn>
                <a:cxn ang="T14">
                  <a:pos x="T8" y="T9"/>
                </a:cxn>
              </a:cxnLst>
              <a:rect l="T15" t="T16" r="T17" b="T18"/>
              <a:pathLst>
                <a:path w="378" h="180">
                  <a:moveTo>
                    <a:pt x="138" y="180"/>
                  </a:moveTo>
                  <a:lnTo>
                    <a:pt x="0" y="94"/>
                  </a:lnTo>
                  <a:lnTo>
                    <a:pt x="235" y="0"/>
                  </a:lnTo>
                  <a:lnTo>
                    <a:pt x="378" y="71"/>
                  </a:lnTo>
                  <a:lnTo>
                    <a:pt x="138" y="180"/>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90" name="Freeform 31"/>
            <p:cNvSpPr>
              <a:spLocks/>
            </p:cNvSpPr>
            <p:nvPr/>
          </p:nvSpPr>
          <p:spPr bwMode="auto">
            <a:xfrm>
              <a:off x="7659688" y="2308226"/>
              <a:ext cx="479425" cy="209550"/>
            </a:xfrm>
            <a:custGeom>
              <a:avLst/>
              <a:gdLst>
                <a:gd name="T0" fmla="*/ 2147483647 w 1206"/>
                <a:gd name="T1" fmla="*/ 0 h 525"/>
                <a:gd name="T2" fmla="*/ 2147483647 w 1206"/>
                <a:gd name="T3" fmla="*/ 2147483647 h 525"/>
                <a:gd name="T4" fmla="*/ 2147483647 w 1206"/>
                <a:gd name="T5" fmla="*/ 2147483647 h 525"/>
                <a:gd name="T6" fmla="*/ 0 w 1206"/>
                <a:gd name="T7" fmla="*/ 2147483647 h 525"/>
                <a:gd name="T8" fmla="*/ 2147483647 w 1206"/>
                <a:gd name="T9" fmla="*/ 254426012 h 525"/>
                <a:gd name="T10" fmla="*/ 0 60000 65536"/>
                <a:gd name="T11" fmla="*/ 0 60000 65536"/>
                <a:gd name="T12" fmla="*/ 0 60000 65536"/>
                <a:gd name="T13" fmla="*/ 0 60000 65536"/>
                <a:gd name="T14" fmla="*/ 0 60000 65536"/>
                <a:gd name="T15" fmla="*/ 0 w 1206"/>
                <a:gd name="T16" fmla="*/ 0 h 525"/>
                <a:gd name="T17" fmla="*/ 1206 w 1206"/>
                <a:gd name="T18" fmla="*/ 525 h 525"/>
              </a:gdLst>
              <a:ahLst/>
              <a:cxnLst>
                <a:cxn ang="T10">
                  <a:pos x="T0" y="T1"/>
                </a:cxn>
                <a:cxn ang="T11">
                  <a:pos x="T2" y="T3"/>
                </a:cxn>
                <a:cxn ang="T12">
                  <a:pos x="T4" y="T5"/>
                </a:cxn>
                <a:cxn ang="T13">
                  <a:pos x="T6" y="T7"/>
                </a:cxn>
                <a:cxn ang="T14">
                  <a:pos x="T8" y="T9"/>
                </a:cxn>
              </a:cxnLst>
              <a:rect l="T15" t="T16" r="T17" b="T18"/>
              <a:pathLst>
                <a:path w="1206" h="525">
                  <a:moveTo>
                    <a:pt x="896" y="0"/>
                  </a:moveTo>
                  <a:lnTo>
                    <a:pt x="1206" y="148"/>
                  </a:lnTo>
                  <a:lnTo>
                    <a:pt x="304" y="525"/>
                  </a:lnTo>
                  <a:lnTo>
                    <a:pt x="0" y="314"/>
                  </a:lnTo>
                  <a:lnTo>
                    <a:pt x="865" y="4"/>
                  </a:lnTo>
                </a:path>
              </a:pathLst>
            </a:custGeom>
            <a:noFill/>
            <a:ln w="0">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91" name="Line 32"/>
            <p:cNvSpPr>
              <a:spLocks noChangeShapeType="1"/>
            </p:cNvSpPr>
            <p:nvPr/>
          </p:nvSpPr>
          <p:spPr bwMode="auto">
            <a:xfrm flipH="1" flipV="1">
              <a:off x="8037513" y="2262188"/>
              <a:ext cx="354013" cy="157163"/>
            </a:xfrm>
            <a:prstGeom prst="line">
              <a:avLst/>
            </a:prstGeom>
            <a:noFill/>
            <a:ln w="0">
              <a:solidFill>
                <a:srgbClr val="666666"/>
              </a:solidFill>
              <a:round/>
              <a:headEnd/>
              <a:tailEnd/>
            </a:ln>
          </p:spPr>
          <p:txBody>
            <a:bodyPr/>
            <a:lstStyle/>
            <a:p>
              <a:endParaRPr lang="zh-TW" altLang="en-US"/>
            </a:p>
          </p:txBody>
        </p:sp>
        <p:sp>
          <p:nvSpPr>
            <p:cNvPr id="76992" name="Freeform 33"/>
            <p:cNvSpPr>
              <a:spLocks/>
            </p:cNvSpPr>
            <p:nvPr/>
          </p:nvSpPr>
          <p:spPr bwMode="auto">
            <a:xfrm>
              <a:off x="7564438" y="2419351"/>
              <a:ext cx="831850" cy="266700"/>
            </a:xfrm>
            <a:custGeom>
              <a:avLst/>
              <a:gdLst>
                <a:gd name="T0" fmla="*/ 749031387 w 2097"/>
                <a:gd name="T1" fmla="*/ 630795227 h 670"/>
                <a:gd name="T2" fmla="*/ 0 w 2097"/>
                <a:gd name="T3" fmla="*/ 819986565 h 670"/>
                <a:gd name="T4" fmla="*/ 436987421 w 2097"/>
                <a:gd name="T5" fmla="*/ 2147483647 h 670"/>
                <a:gd name="T6" fmla="*/ 2147483647 w 2097"/>
                <a:gd name="T7" fmla="*/ 2147483647 h 670"/>
                <a:gd name="T8" fmla="*/ 2147483647 w 2097"/>
                <a:gd name="T9" fmla="*/ 2147483647 h 670"/>
                <a:gd name="T10" fmla="*/ 2147483647 w 2097"/>
                <a:gd name="T11" fmla="*/ 2147483647 h 670"/>
                <a:gd name="T12" fmla="*/ 2147483647 w 2097"/>
                <a:gd name="T13" fmla="*/ 315318598 h 670"/>
                <a:gd name="T14" fmla="*/ 2147483647 w 2097"/>
                <a:gd name="T15" fmla="*/ 0 h 670"/>
                <a:gd name="T16" fmla="*/ 0 60000 65536"/>
                <a:gd name="T17" fmla="*/ 0 60000 65536"/>
                <a:gd name="T18" fmla="*/ 0 60000 65536"/>
                <a:gd name="T19" fmla="*/ 0 60000 65536"/>
                <a:gd name="T20" fmla="*/ 0 60000 65536"/>
                <a:gd name="T21" fmla="*/ 0 60000 65536"/>
                <a:gd name="T22" fmla="*/ 0 60000 65536"/>
                <a:gd name="T23" fmla="*/ 0 60000 65536"/>
                <a:gd name="T24" fmla="*/ 0 w 2097"/>
                <a:gd name="T25" fmla="*/ 0 h 670"/>
                <a:gd name="T26" fmla="*/ 2097 w 2097"/>
                <a:gd name="T27" fmla="*/ 670 h 67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7" h="670">
                  <a:moveTo>
                    <a:pt x="12" y="10"/>
                  </a:moveTo>
                  <a:lnTo>
                    <a:pt x="0" y="13"/>
                  </a:lnTo>
                  <a:lnTo>
                    <a:pt x="7" y="87"/>
                  </a:lnTo>
                  <a:lnTo>
                    <a:pt x="799" y="669"/>
                  </a:lnTo>
                  <a:lnTo>
                    <a:pt x="799" y="670"/>
                  </a:lnTo>
                  <a:lnTo>
                    <a:pt x="2097" y="71"/>
                  </a:lnTo>
                  <a:lnTo>
                    <a:pt x="2097" y="5"/>
                  </a:lnTo>
                  <a:lnTo>
                    <a:pt x="2085" y="0"/>
                  </a:lnTo>
                </a:path>
              </a:pathLst>
            </a:custGeom>
            <a:noFill/>
            <a:ln w="0">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93" name="Rectangle 34"/>
            <p:cNvSpPr>
              <a:spLocks noChangeArrowheads="1"/>
            </p:cNvSpPr>
            <p:nvPr/>
          </p:nvSpPr>
          <p:spPr bwMode="auto">
            <a:xfrm>
              <a:off x="7334250" y="2700338"/>
              <a:ext cx="1077218" cy="184666"/>
            </a:xfrm>
            <a:prstGeom prst="rect">
              <a:avLst/>
            </a:prstGeom>
            <a:noFill/>
            <a:ln w="9525">
              <a:noFill/>
              <a:miter lim="800000"/>
              <a:headEnd/>
              <a:tailEnd/>
            </a:ln>
          </p:spPr>
          <p:txBody>
            <a:bodyPr wrap="none" lIns="0" tIns="0" rIns="0" bIns="0">
              <a:spAutoFit/>
            </a:bodyPr>
            <a:lstStyle/>
            <a:p>
              <a:r>
                <a:rPr lang="zh-TW" altLang="en-US" sz="1200">
                  <a:latin typeface="微軟正黑體" pitchFamily="34" charset="-120"/>
                  <a:ea typeface="微軟正黑體" pitchFamily="34" charset="-120"/>
                </a:rPr>
                <a:t>外部資料分析師</a:t>
              </a:r>
              <a:endParaRPr lang="en-US" altLang="zh-TW" sz="1200">
                <a:latin typeface="微軟正黑體" pitchFamily="34" charset="-120"/>
                <a:ea typeface="微軟正黑體" pitchFamily="34" charset="-120"/>
              </a:endParaRPr>
            </a:p>
          </p:txBody>
        </p:sp>
      </p:grpSp>
      <p:grpSp>
        <p:nvGrpSpPr>
          <p:cNvPr id="4" name="群組 214"/>
          <p:cNvGrpSpPr>
            <a:grpSpLocks/>
          </p:cNvGrpSpPr>
          <p:nvPr/>
        </p:nvGrpSpPr>
        <p:grpSpPr bwMode="auto">
          <a:xfrm>
            <a:off x="3343275" y="5051425"/>
            <a:ext cx="998538" cy="1208088"/>
            <a:chOff x="3343275" y="5051426"/>
            <a:chExt cx="998538" cy="1208088"/>
          </a:xfrm>
        </p:grpSpPr>
        <p:sp>
          <p:nvSpPr>
            <p:cNvPr id="76960" name="Line 14"/>
            <p:cNvSpPr>
              <a:spLocks noChangeShapeType="1"/>
            </p:cNvSpPr>
            <p:nvPr/>
          </p:nvSpPr>
          <p:spPr bwMode="auto">
            <a:xfrm flipV="1">
              <a:off x="3760788" y="5051426"/>
              <a:ext cx="1588" cy="477838"/>
            </a:xfrm>
            <a:prstGeom prst="line">
              <a:avLst/>
            </a:prstGeom>
            <a:noFill/>
            <a:ln w="53975">
              <a:solidFill>
                <a:srgbClr val="35339F"/>
              </a:solidFill>
              <a:round/>
              <a:headEnd/>
              <a:tailEnd/>
            </a:ln>
          </p:spPr>
          <p:txBody>
            <a:bodyPr/>
            <a:lstStyle/>
            <a:p>
              <a:endParaRPr lang="zh-TW" altLang="en-US"/>
            </a:p>
          </p:txBody>
        </p:sp>
        <p:sp>
          <p:nvSpPr>
            <p:cNvPr id="76961" name="Freeform 57"/>
            <p:cNvSpPr>
              <a:spLocks/>
            </p:cNvSpPr>
            <p:nvPr/>
          </p:nvSpPr>
          <p:spPr bwMode="auto">
            <a:xfrm>
              <a:off x="3343275" y="5578476"/>
              <a:ext cx="717550" cy="549275"/>
            </a:xfrm>
            <a:custGeom>
              <a:avLst/>
              <a:gdLst>
                <a:gd name="T0" fmla="*/ 2147483647 w 1811"/>
                <a:gd name="T1" fmla="*/ 1304191052 h 1387"/>
                <a:gd name="T2" fmla="*/ 2147483647 w 1811"/>
                <a:gd name="T3" fmla="*/ 621043481 h 1387"/>
                <a:gd name="T4" fmla="*/ 2147483647 w 1811"/>
                <a:gd name="T5" fmla="*/ 248417254 h 1387"/>
                <a:gd name="T6" fmla="*/ 2147483647 w 1811"/>
                <a:gd name="T7" fmla="*/ 0 h 1387"/>
                <a:gd name="T8" fmla="*/ 2147483647 w 1811"/>
                <a:gd name="T9" fmla="*/ 124208627 h 1387"/>
                <a:gd name="T10" fmla="*/ 2147483647 w 1811"/>
                <a:gd name="T11" fmla="*/ 124208627 h 1387"/>
                <a:gd name="T12" fmla="*/ 2147483647 w 1811"/>
                <a:gd name="T13" fmla="*/ 0 h 1387"/>
                <a:gd name="T14" fmla="*/ 2147483647 w 1811"/>
                <a:gd name="T15" fmla="*/ 248417254 h 1387"/>
                <a:gd name="T16" fmla="*/ 2052622739 w 1811"/>
                <a:gd name="T17" fmla="*/ 621043481 h 1387"/>
                <a:gd name="T18" fmla="*/ 1430634639 w 1811"/>
                <a:gd name="T19" fmla="*/ 1304191052 h 1387"/>
                <a:gd name="T20" fmla="*/ 684155213 w 1811"/>
                <a:gd name="T21" fmla="*/ 1987494851 h 1387"/>
                <a:gd name="T22" fmla="*/ 310993951 w 1811"/>
                <a:gd name="T23" fmla="*/ 2147483647 h 1387"/>
                <a:gd name="T24" fmla="*/ 62167336 w 1811"/>
                <a:gd name="T25" fmla="*/ 2147483647 h 1387"/>
                <a:gd name="T26" fmla="*/ 0 w 1811"/>
                <a:gd name="T27" fmla="*/ 2147483647 h 1387"/>
                <a:gd name="T28" fmla="*/ 0 w 1811"/>
                <a:gd name="T29" fmla="*/ 2147483647 h 1387"/>
                <a:gd name="T30" fmla="*/ 62167336 w 1811"/>
                <a:gd name="T31" fmla="*/ 2147483647 h 1387"/>
                <a:gd name="T32" fmla="*/ 310993951 w 1811"/>
                <a:gd name="T33" fmla="*/ 2147483647 h 1387"/>
                <a:gd name="T34" fmla="*/ 684155213 w 1811"/>
                <a:gd name="T35" fmla="*/ 2147483647 h 1387"/>
                <a:gd name="T36" fmla="*/ 1430634639 w 1811"/>
                <a:gd name="T37" fmla="*/ 2147483647 h 1387"/>
                <a:gd name="T38" fmla="*/ 2052622739 w 1811"/>
                <a:gd name="T39" fmla="*/ 2147483647 h 1387"/>
                <a:gd name="T40" fmla="*/ 2147483647 w 1811"/>
                <a:gd name="T41" fmla="*/ 2147483647 h 1387"/>
                <a:gd name="T42" fmla="*/ 2147483647 w 1811"/>
                <a:gd name="T43" fmla="*/ 2147483647 h 1387"/>
                <a:gd name="T44" fmla="*/ 2147483647 w 1811"/>
                <a:gd name="T45" fmla="*/ 2147483647 h 1387"/>
                <a:gd name="T46" fmla="*/ 2147483647 w 1811"/>
                <a:gd name="T47" fmla="*/ 2147483647 h 1387"/>
                <a:gd name="T48" fmla="*/ 2147483647 w 1811"/>
                <a:gd name="T49" fmla="*/ 2147483647 h 1387"/>
                <a:gd name="T50" fmla="*/ 2147483647 w 1811"/>
                <a:gd name="T51" fmla="*/ 2147483647 h 1387"/>
                <a:gd name="T52" fmla="*/ 2147483647 w 1811"/>
                <a:gd name="T53" fmla="*/ 2147483647 h 1387"/>
                <a:gd name="T54" fmla="*/ 2147483647 w 1811"/>
                <a:gd name="T55" fmla="*/ 2147483647 h 1387"/>
                <a:gd name="T56" fmla="*/ 2147483647 w 1811"/>
                <a:gd name="T57" fmla="*/ 2147483647 h 1387"/>
                <a:gd name="T58" fmla="*/ 2147483647 w 1811"/>
                <a:gd name="T59" fmla="*/ 2147483647 h 1387"/>
                <a:gd name="T60" fmla="*/ 2147483647 w 1811"/>
                <a:gd name="T61" fmla="*/ 2147483647 h 1387"/>
                <a:gd name="T62" fmla="*/ 2147483647 w 1811"/>
                <a:gd name="T63" fmla="*/ 2147483647 h 1387"/>
                <a:gd name="T64" fmla="*/ 2147483647 w 1811"/>
                <a:gd name="T65" fmla="*/ 2147483647 h 1387"/>
                <a:gd name="T66" fmla="*/ 2147483647 w 1811"/>
                <a:gd name="T67" fmla="*/ 2147483647 h 1387"/>
                <a:gd name="T68" fmla="*/ 2147483647 w 1811"/>
                <a:gd name="T69" fmla="*/ 2147483647 h 1387"/>
                <a:gd name="T70" fmla="*/ 2147483647 w 1811"/>
                <a:gd name="T71" fmla="*/ 2147483647 h 1387"/>
                <a:gd name="T72" fmla="*/ 2147483647 w 1811"/>
                <a:gd name="T73" fmla="*/ 2147483647 h 1387"/>
                <a:gd name="T74" fmla="*/ 2147483647 w 1811"/>
                <a:gd name="T75" fmla="*/ 2147483647 h 1387"/>
                <a:gd name="T76" fmla="*/ 2147483647 w 1811"/>
                <a:gd name="T77" fmla="*/ 2147483647 h 1387"/>
                <a:gd name="T78" fmla="*/ 2147483647 w 1811"/>
                <a:gd name="T79" fmla="*/ 2147483647 h 1387"/>
                <a:gd name="T80" fmla="*/ 2147483647 w 1811"/>
                <a:gd name="T81" fmla="*/ 2147483647 h 1387"/>
                <a:gd name="T82" fmla="*/ 2147483647 w 1811"/>
                <a:gd name="T83" fmla="*/ 2147483647 h 1387"/>
                <a:gd name="T84" fmla="*/ 2147483647 w 1811"/>
                <a:gd name="T85" fmla="*/ 2147483647 h 1387"/>
                <a:gd name="T86" fmla="*/ 2147483647 w 1811"/>
                <a:gd name="T87" fmla="*/ 2147483647 h 1387"/>
                <a:gd name="T88" fmla="*/ 2147483647 w 1811"/>
                <a:gd name="T89" fmla="*/ 2147483647 h 1387"/>
                <a:gd name="T90" fmla="*/ 2147483647 w 1811"/>
                <a:gd name="T91" fmla="*/ 2147483647 h 1387"/>
                <a:gd name="T92" fmla="*/ 2147483647 w 1811"/>
                <a:gd name="T93" fmla="*/ 2147483647 h 1387"/>
                <a:gd name="T94" fmla="*/ 2147483647 w 1811"/>
                <a:gd name="T95" fmla="*/ 2147483647 h 1387"/>
                <a:gd name="T96" fmla="*/ 2147483647 w 1811"/>
                <a:gd name="T97" fmla="*/ 2147483647 h 1387"/>
                <a:gd name="T98" fmla="*/ 2147483647 w 1811"/>
                <a:gd name="T99" fmla="*/ 1987494851 h 1387"/>
                <a:gd name="T100" fmla="*/ 2147483647 w 1811"/>
                <a:gd name="T101" fmla="*/ 1304191052 h 138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11"/>
                <a:gd name="T154" fmla="*/ 0 h 1387"/>
                <a:gd name="T155" fmla="*/ 1811 w 1811"/>
                <a:gd name="T156" fmla="*/ 1387 h 138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11" h="1387">
                  <a:moveTo>
                    <a:pt x="1786" y="21"/>
                  </a:moveTo>
                  <a:lnTo>
                    <a:pt x="1774" y="10"/>
                  </a:lnTo>
                  <a:lnTo>
                    <a:pt x="1762" y="4"/>
                  </a:lnTo>
                  <a:lnTo>
                    <a:pt x="1748" y="0"/>
                  </a:lnTo>
                  <a:lnTo>
                    <a:pt x="1734" y="2"/>
                  </a:lnTo>
                  <a:lnTo>
                    <a:pt x="75" y="2"/>
                  </a:lnTo>
                  <a:lnTo>
                    <a:pt x="60" y="0"/>
                  </a:lnTo>
                  <a:lnTo>
                    <a:pt x="46" y="4"/>
                  </a:lnTo>
                  <a:lnTo>
                    <a:pt x="33" y="10"/>
                  </a:lnTo>
                  <a:lnTo>
                    <a:pt x="23" y="21"/>
                  </a:lnTo>
                  <a:lnTo>
                    <a:pt x="11" y="32"/>
                  </a:lnTo>
                  <a:lnTo>
                    <a:pt x="5" y="46"/>
                  </a:lnTo>
                  <a:lnTo>
                    <a:pt x="1" y="60"/>
                  </a:lnTo>
                  <a:lnTo>
                    <a:pt x="0" y="76"/>
                  </a:lnTo>
                  <a:lnTo>
                    <a:pt x="0" y="1234"/>
                  </a:lnTo>
                  <a:lnTo>
                    <a:pt x="1" y="1247"/>
                  </a:lnTo>
                  <a:lnTo>
                    <a:pt x="5" y="1261"/>
                  </a:lnTo>
                  <a:lnTo>
                    <a:pt x="11" y="1273"/>
                  </a:lnTo>
                  <a:lnTo>
                    <a:pt x="23" y="1285"/>
                  </a:lnTo>
                  <a:lnTo>
                    <a:pt x="33" y="1294"/>
                  </a:lnTo>
                  <a:lnTo>
                    <a:pt x="46" y="1301"/>
                  </a:lnTo>
                  <a:lnTo>
                    <a:pt x="60" y="1305"/>
                  </a:lnTo>
                  <a:lnTo>
                    <a:pt x="75" y="1308"/>
                  </a:lnTo>
                  <a:lnTo>
                    <a:pt x="154" y="1308"/>
                  </a:lnTo>
                  <a:lnTo>
                    <a:pt x="154" y="1387"/>
                  </a:lnTo>
                  <a:lnTo>
                    <a:pt x="379" y="1387"/>
                  </a:lnTo>
                  <a:lnTo>
                    <a:pt x="1457" y="1387"/>
                  </a:lnTo>
                  <a:lnTo>
                    <a:pt x="1685" y="1387"/>
                  </a:lnTo>
                  <a:lnTo>
                    <a:pt x="1685" y="1308"/>
                  </a:lnTo>
                  <a:lnTo>
                    <a:pt x="1734" y="1308"/>
                  </a:lnTo>
                  <a:lnTo>
                    <a:pt x="1740" y="1306"/>
                  </a:lnTo>
                  <a:lnTo>
                    <a:pt x="1748" y="1305"/>
                  </a:lnTo>
                  <a:lnTo>
                    <a:pt x="1754" y="1302"/>
                  </a:lnTo>
                  <a:lnTo>
                    <a:pt x="1762" y="1301"/>
                  </a:lnTo>
                  <a:lnTo>
                    <a:pt x="1767" y="1297"/>
                  </a:lnTo>
                  <a:lnTo>
                    <a:pt x="1774" y="1294"/>
                  </a:lnTo>
                  <a:lnTo>
                    <a:pt x="1786" y="1285"/>
                  </a:lnTo>
                  <a:lnTo>
                    <a:pt x="1795" y="1273"/>
                  </a:lnTo>
                  <a:lnTo>
                    <a:pt x="1795" y="1270"/>
                  </a:lnTo>
                  <a:lnTo>
                    <a:pt x="1795" y="1269"/>
                  </a:lnTo>
                  <a:lnTo>
                    <a:pt x="1797" y="1269"/>
                  </a:lnTo>
                  <a:lnTo>
                    <a:pt x="1799" y="1266"/>
                  </a:lnTo>
                  <a:lnTo>
                    <a:pt x="1804" y="1261"/>
                  </a:lnTo>
                  <a:lnTo>
                    <a:pt x="1806" y="1253"/>
                  </a:lnTo>
                  <a:lnTo>
                    <a:pt x="1808" y="1247"/>
                  </a:lnTo>
                  <a:lnTo>
                    <a:pt x="1811" y="1234"/>
                  </a:lnTo>
                  <a:lnTo>
                    <a:pt x="1811" y="76"/>
                  </a:lnTo>
                  <a:lnTo>
                    <a:pt x="1808" y="60"/>
                  </a:lnTo>
                  <a:lnTo>
                    <a:pt x="1804" y="46"/>
                  </a:lnTo>
                  <a:lnTo>
                    <a:pt x="1795" y="32"/>
                  </a:lnTo>
                  <a:lnTo>
                    <a:pt x="1786" y="21"/>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62" name="Freeform 58"/>
            <p:cNvSpPr>
              <a:spLocks/>
            </p:cNvSpPr>
            <p:nvPr/>
          </p:nvSpPr>
          <p:spPr bwMode="auto">
            <a:xfrm>
              <a:off x="3494088" y="6127751"/>
              <a:ext cx="427038" cy="52388"/>
            </a:xfrm>
            <a:custGeom>
              <a:avLst/>
              <a:gdLst>
                <a:gd name="T0" fmla="*/ 2147483647 w 1078"/>
                <a:gd name="T1" fmla="*/ 2147483647 h 133"/>
                <a:gd name="T2" fmla="*/ 2147483647 w 1078"/>
                <a:gd name="T3" fmla="*/ 2147483647 h 133"/>
                <a:gd name="T4" fmla="*/ 2147483647 w 1078"/>
                <a:gd name="T5" fmla="*/ 2147483647 h 133"/>
                <a:gd name="T6" fmla="*/ 2147483647 w 1078"/>
                <a:gd name="T7" fmla="*/ 2147483647 h 133"/>
                <a:gd name="T8" fmla="*/ 2147483647 w 1078"/>
                <a:gd name="T9" fmla="*/ 2147483647 h 133"/>
                <a:gd name="T10" fmla="*/ 2147483647 w 1078"/>
                <a:gd name="T11" fmla="*/ 2147483647 h 133"/>
                <a:gd name="T12" fmla="*/ 2147483647 w 1078"/>
                <a:gd name="T13" fmla="*/ 2147483647 h 133"/>
                <a:gd name="T14" fmla="*/ 2147483647 w 1078"/>
                <a:gd name="T15" fmla="*/ 2147483647 h 133"/>
                <a:gd name="T16" fmla="*/ 2147483647 w 1078"/>
                <a:gd name="T17" fmla="*/ 2147483647 h 133"/>
                <a:gd name="T18" fmla="*/ 2147483647 w 1078"/>
                <a:gd name="T19" fmla="*/ 2147483647 h 133"/>
                <a:gd name="T20" fmla="*/ 2147483647 w 1078"/>
                <a:gd name="T21" fmla="*/ 2147483647 h 133"/>
                <a:gd name="T22" fmla="*/ 2147483647 w 1078"/>
                <a:gd name="T23" fmla="*/ 2147483647 h 133"/>
                <a:gd name="T24" fmla="*/ 2147483647 w 1078"/>
                <a:gd name="T25" fmla="*/ 2147483647 h 133"/>
                <a:gd name="T26" fmla="*/ 2147483647 w 1078"/>
                <a:gd name="T27" fmla="*/ 0 h 133"/>
                <a:gd name="T28" fmla="*/ 0 w 1078"/>
                <a:gd name="T29" fmla="*/ 0 h 133"/>
                <a:gd name="T30" fmla="*/ 2147483647 w 1078"/>
                <a:gd name="T31" fmla="*/ 1650052262 h 133"/>
                <a:gd name="T32" fmla="*/ 2147483647 w 1078"/>
                <a:gd name="T33" fmla="*/ 2147483647 h 133"/>
                <a:gd name="T34" fmla="*/ 2147483647 w 1078"/>
                <a:gd name="T35" fmla="*/ 2147483647 h 133"/>
                <a:gd name="T36" fmla="*/ 2147483647 w 1078"/>
                <a:gd name="T37" fmla="*/ 2147483647 h 1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78"/>
                <a:gd name="T58" fmla="*/ 0 h 133"/>
                <a:gd name="T59" fmla="*/ 1078 w 1078"/>
                <a:gd name="T60" fmla="*/ 133 h 1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78" h="133">
                  <a:moveTo>
                    <a:pt x="236" y="92"/>
                  </a:moveTo>
                  <a:lnTo>
                    <a:pt x="292" y="110"/>
                  </a:lnTo>
                  <a:lnTo>
                    <a:pt x="358" y="121"/>
                  </a:lnTo>
                  <a:lnTo>
                    <a:pt x="424" y="129"/>
                  </a:lnTo>
                  <a:lnTo>
                    <a:pt x="491" y="133"/>
                  </a:lnTo>
                  <a:lnTo>
                    <a:pt x="560" y="133"/>
                  </a:lnTo>
                  <a:lnTo>
                    <a:pt x="627" y="128"/>
                  </a:lnTo>
                  <a:lnTo>
                    <a:pt x="696" y="119"/>
                  </a:lnTo>
                  <a:lnTo>
                    <a:pt x="765" y="106"/>
                  </a:lnTo>
                  <a:lnTo>
                    <a:pt x="835" y="89"/>
                  </a:lnTo>
                  <a:lnTo>
                    <a:pt x="843" y="88"/>
                  </a:lnTo>
                  <a:lnTo>
                    <a:pt x="906" y="70"/>
                  </a:lnTo>
                  <a:lnTo>
                    <a:pt x="991" y="37"/>
                  </a:lnTo>
                  <a:lnTo>
                    <a:pt x="1078" y="0"/>
                  </a:lnTo>
                  <a:lnTo>
                    <a:pt x="0" y="0"/>
                  </a:lnTo>
                  <a:lnTo>
                    <a:pt x="58" y="27"/>
                  </a:lnTo>
                  <a:lnTo>
                    <a:pt x="117" y="51"/>
                  </a:lnTo>
                  <a:lnTo>
                    <a:pt x="176" y="73"/>
                  </a:lnTo>
                  <a:lnTo>
                    <a:pt x="236" y="92"/>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63" name="Freeform 59"/>
            <p:cNvSpPr>
              <a:spLocks/>
            </p:cNvSpPr>
            <p:nvPr/>
          </p:nvSpPr>
          <p:spPr bwMode="auto">
            <a:xfrm>
              <a:off x="3457575" y="6162676"/>
              <a:ext cx="500063" cy="96838"/>
            </a:xfrm>
            <a:custGeom>
              <a:avLst/>
              <a:gdLst>
                <a:gd name="T0" fmla="*/ 2147483647 w 1257"/>
                <a:gd name="T1" fmla="*/ 1358560517 h 245"/>
                <a:gd name="T2" fmla="*/ 2147483647 w 1257"/>
                <a:gd name="T3" fmla="*/ 246997016 h 245"/>
                <a:gd name="T4" fmla="*/ 2147483647 w 1257"/>
                <a:gd name="T5" fmla="*/ 2147483647 h 245"/>
                <a:gd name="T6" fmla="*/ 2147483647 w 1257"/>
                <a:gd name="T7" fmla="*/ 2147483647 h 245"/>
                <a:gd name="T8" fmla="*/ 2147483647 w 1257"/>
                <a:gd name="T9" fmla="*/ 2147483647 h 245"/>
                <a:gd name="T10" fmla="*/ 0 w 1257"/>
                <a:gd name="T11" fmla="*/ 2147483647 h 245"/>
                <a:gd name="T12" fmla="*/ 2147483647 w 1257"/>
                <a:gd name="T13" fmla="*/ 2147483647 h 245"/>
                <a:gd name="T14" fmla="*/ 2147483647 w 1257"/>
                <a:gd name="T15" fmla="*/ 2147483647 h 245"/>
                <a:gd name="T16" fmla="*/ 2147483647 w 1257"/>
                <a:gd name="T17" fmla="*/ 2147483647 h 245"/>
                <a:gd name="T18" fmla="*/ 2147483647 w 1257"/>
                <a:gd name="T19" fmla="*/ 2147483647 h 245"/>
                <a:gd name="T20" fmla="*/ 2147483647 w 1257"/>
                <a:gd name="T21" fmla="*/ 2147483647 h 245"/>
                <a:gd name="T22" fmla="*/ 2147483647 w 1257"/>
                <a:gd name="T23" fmla="*/ 2147483647 h 245"/>
                <a:gd name="T24" fmla="*/ 2147483647 w 1257"/>
                <a:gd name="T25" fmla="*/ 2147483647 h 245"/>
                <a:gd name="T26" fmla="*/ 2147483647 w 1257"/>
                <a:gd name="T27" fmla="*/ 2147483647 h 245"/>
                <a:gd name="T28" fmla="*/ 2147483647 w 1257"/>
                <a:gd name="T29" fmla="*/ 2147483647 h 245"/>
                <a:gd name="T30" fmla="*/ 2147483647 w 1257"/>
                <a:gd name="T31" fmla="*/ 2147483647 h 245"/>
                <a:gd name="T32" fmla="*/ 2147483647 w 1257"/>
                <a:gd name="T33" fmla="*/ 2147483647 h 245"/>
                <a:gd name="T34" fmla="*/ 2147483647 w 1257"/>
                <a:gd name="T35" fmla="*/ 2147483647 h 245"/>
                <a:gd name="T36" fmla="*/ 2147483647 w 1257"/>
                <a:gd name="T37" fmla="*/ 2147483647 h 245"/>
                <a:gd name="T38" fmla="*/ 2147483647 w 1257"/>
                <a:gd name="T39" fmla="*/ 2147483647 h 245"/>
                <a:gd name="T40" fmla="*/ 2147483647 w 1257"/>
                <a:gd name="T41" fmla="*/ 2147483647 h 245"/>
                <a:gd name="T42" fmla="*/ 2147483647 w 1257"/>
                <a:gd name="T43" fmla="*/ 2147483647 h 245"/>
                <a:gd name="T44" fmla="*/ 2147483647 w 1257"/>
                <a:gd name="T45" fmla="*/ 2147483647 h 245"/>
                <a:gd name="T46" fmla="*/ 2147483647 w 1257"/>
                <a:gd name="T47" fmla="*/ 2147483647 h 245"/>
                <a:gd name="T48" fmla="*/ 2147483647 w 1257"/>
                <a:gd name="T49" fmla="*/ 2147483647 h 245"/>
                <a:gd name="T50" fmla="*/ 2147483647 w 1257"/>
                <a:gd name="T51" fmla="*/ 2147483647 h 245"/>
                <a:gd name="T52" fmla="*/ 2147483647 w 1257"/>
                <a:gd name="T53" fmla="*/ 2147483647 h 245"/>
                <a:gd name="T54" fmla="*/ 2147483647 w 1257"/>
                <a:gd name="T55" fmla="*/ 1173273501 h 245"/>
                <a:gd name="T56" fmla="*/ 2147483647 w 1257"/>
                <a:gd name="T57" fmla="*/ 0 h 245"/>
                <a:gd name="T58" fmla="*/ 2147483647 w 1257"/>
                <a:gd name="T59" fmla="*/ 61710321 h 245"/>
                <a:gd name="T60" fmla="*/ 2147483647 w 1257"/>
                <a:gd name="T61" fmla="*/ 1111563599 h 245"/>
                <a:gd name="T62" fmla="*/ 2147483647 w 1257"/>
                <a:gd name="T63" fmla="*/ 1914263858 h 245"/>
                <a:gd name="T64" fmla="*/ 2147483647 w 1257"/>
                <a:gd name="T65" fmla="*/ 2147483647 h 245"/>
                <a:gd name="T66" fmla="*/ 2147483647 w 1257"/>
                <a:gd name="T67" fmla="*/ 2147483647 h 245"/>
                <a:gd name="T68" fmla="*/ 2147483647 w 1257"/>
                <a:gd name="T69" fmla="*/ 2147483647 h 245"/>
                <a:gd name="T70" fmla="*/ 2147483647 w 1257"/>
                <a:gd name="T71" fmla="*/ 2147483647 h 245"/>
                <a:gd name="T72" fmla="*/ 2147483647 w 1257"/>
                <a:gd name="T73" fmla="*/ 2037683661 h 245"/>
                <a:gd name="T74" fmla="*/ 2147483647 w 1257"/>
                <a:gd name="T75" fmla="*/ 1358560517 h 24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257"/>
                <a:gd name="T115" fmla="*/ 0 h 245"/>
                <a:gd name="T116" fmla="*/ 1257 w 1257"/>
                <a:gd name="T117" fmla="*/ 245 h 24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257" h="245">
                  <a:moveTo>
                    <a:pt x="380" y="22"/>
                  </a:moveTo>
                  <a:lnTo>
                    <a:pt x="324" y="4"/>
                  </a:lnTo>
                  <a:lnTo>
                    <a:pt x="238" y="41"/>
                  </a:lnTo>
                  <a:lnTo>
                    <a:pt x="155" y="85"/>
                  </a:lnTo>
                  <a:lnTo>
                    <a:pt x="75" y="132"/>
                  </a:lnTo>
                  <a:lnTo>
                    <a:pt x="0" y="186"/>
                  </a:lnTo>
                  <a:lnTo>
                    <a:pt x="77" y="199"/>
                  </a:lnTo>
                  <a:lnTo>
                    <a:pt x="153" y="210"/>
                  </a:lnTo>
                  <a:lnTo>
                    <a:pt x="230" y="220"/>
                  </a:lnTo>
                  <a:lnTo>
                    <a:pt x="309" y="229"/>
                  </a:lnTo>
                  <a:lnTo>
                    <a:pt x="385" y="236"/>
                  </a:lnTo>
                  <a:lnTo>
                    <a:pt x="464" y="241"/>
                  </a:lnTo>
                  <a:lnTo>
                    <a:pt x="542" y="244"/>
                  </a:lnTo>
                  <a:lnTo>
                    <a:pt x="621" y="245"/>
                  </a:lnTo>
                  <a:lnTo>
                    <a:pt x="699" y="244"/>
                  </a:lnTo>
                  <a:lnTo>
                    <a:pt x="779" y="241"/>
                  </a:lnTo>
                  <a:lnTo>
                    <a:pt x="858" y="236"/>
                  </a:lnTo>
                  <a:lnTo>
                    <a:pt x="938" y="229"/>
                  </a:lnTo>
                  <a:lnTo>
                    <a:pt x="1017" y="220"/>
                  </a:lnTo>
                  <a:lnTo>
                    <a:pt x="1097" y="210"/>
                  </a:lnTo>
                  <a:lnTo>
                    <a:pt x="1176" y="199"/>
                  </a:lnTo>
                  <a:lnTo>
                    <a:pt x="1257" y="186"/>
                  </a:lnTo>
                  <a:lnTo>
                    <a:pt x="1220" y="158"/>
                  </a:lnTo>
                  <a:lnTo>
                    <a:pt x="1183" y="132"/>
                  </a:lnTo>
                  <a:lnTo>
                    <a:pt x="1144" y="108"/>
                  </a:lnTo>
                  <a:lnTo>
                    <a:pt x="1105" y="85"/>
                  </a:lnTo>
                  <a:lnTo>
                    <a:pt x="1020" y="40"/>
                  </a:lnTo>
                  <a:lnTo>
                    <a:pt x="976" y="19"/>
                  </a:lnTo>
                  <a:lnTo>
                    <a:pt x="931" y="0"/>
                  </a:lnTo>
                  <a:lnTo>
                    <a:pt x="923" y="1"/>
                  </a:lnTo>
                  <a:lnTo>
                    <a:pt x="853" y="18"/>
                  </a:lnTo>
                  <a:lnTo>
                    <a:pt x="784" y="31"/>
                  </a:lnTo>
                  <a:lnTo>
                    <a:pt x="715" y="40"/>
                  </a:lnTo>
                  <a:lnTo>
                    <a:pt x="648" y="45"/>
                  </a:lnTo>
                  <a:lnTo>
                    <a:pt x="579" y="45"/>
                  </a:lnTo>
                  <a:lnTo>
                    <a:pt x="512" y="41"/>
                  </a:lnTo>
                  <a:lnTo>
                    <a:pt x="446" y="33"/>
                  </a:lnTo>
                  <a:lnTo>
                    <a:pt x="380" y="22"/>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64" name="Freeform 60"/>
            <p:cNvSpPr>
              <a:spLocks/>
            </p:cNvSpPr>
            <p:nvPr/>
          </p:nvSpPr>
          <p:spPr bwMode="auto">
            <a:xfrm>
              <a:off x="3586163" y="6162676"/>
              <a:ext cx="241300" cy="17463"/>
            </a:xfrm>
            <a:custGeom>
              <a:avLst/>
              <a:gdLst>
                <a:gd name="T0" fmla="*/ 2147483647 w 607"/>
                <a:gd name="T1" fmla="*/ 0 h 45"/>
                <a:gd name="T2" fmla="*/ 2147483647 w 607"/>
                <a:gd name="T3" fmla="*/ 58431202 h 45"/>
                <a:gd name="T4" fmla="*/ 2147483647 w 607"/>
                <a:gd name="T5" fmla="*/ 1051911389 h 45"/>
                <a:gd name="T6" fmla="*/ 2147483647 w 607"/>
                <a:gd name="T7" fmla="*/ 1811666111 h 45"/>
                <a:gd name="T8" fmla="*/ 2147483647 w 607"/>
                <a:gd name="T9" fmla="*/ 2147483647 h 45"/>
                <a:gd name="T10" fmla="*/ 2147483647 w 607"/>
                <a:gd name="T11" fmla="*/ 2147483647 h 45"/>
                <a:gd name="T12" fmla="*/ 2147483647 w 607"/>
                <a:gd name="T13" fmla="*/ 2147483647 h 45"/>
                <a:gd name="T14" fmla="*/ 2147483647 w 607"/>
                <a:gd name="T15" fmla="*/ 2147483647 h 45"/>
                <a:gd name="T16" fmla="*/ 2147483647 w 607"/>
                <a:gd name="T17" fmla="*/ 1928528468 h 45"/>
                <a:gd name="T18" fmla="*/ 2147483647 w 607"/>
                <a:gd name="T19" fmla="*/ 1285636102 h 45"/>
                <a:gd name="T20" fmla="*/ 0 w 607"/>
                <a:gd name="T21" fmla="*/ 233724422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07"/>
                <a:gd name="T34" fmla="*/ 0 h 45"/>
                <a:gd name="T35" fmla="*/ 607 w 607"/>
                <a:gd name="T36" fmla="*/ 45 h 4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07" h="45">
                  <a:moveTo>
                    <a:pt x="607" y="0"/>
                  </a:moveTo>
                  <a:lnTo>
                    <a:pt x="599" y="1"/>
                  </a:lnTo>
                  <a:lnTo>
                    <a:pt x="529" y="18"/>
                  </a:lnTo>
                  <a:lnTo>
                    <a:pt x="460" y="31"/>
                  </a:lnTo>
                  <a:lnTo>
                    <a:pt x="391" y="40"/>
                  </a:lnTo>
                  <a:lnTo>
                    <a:pt x="324" y="45"/>
                  </a:lnTo>
                  <a:lnTo>
                    <a:pt x="255" y="45"/>
                  </a:lnTo>
                  <a:lnTo>
                    <a:pt x="188" y="41"/>
                  </a:lnTo>
                  <a:lnTo>
                    <a:pt x="122" y="33"/>
                  </a:lnTo>
                  <a:lnTo>
                    <a:pt x="56" y="22"/>
                  </a:lnTo>
                  <a:lnTo>
                    <a:pt x="0" y="4"/>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65" name="Freeform 61"/>
            <p:cNvSpPr>
              <a:spLocks/>
            </p:cNvSpPr>
            <p:nvPr/>
          </p:nvSpPr>
          <p:spPr bwMode="auto">
            <a:xfrm>
              <a:off x="3827463" y="6127751"/>
              <a:ext cx="93663" cy="34925"/>
            </a:xfrm>
            <a:custGeom>
              <a:avLst/>
              <a:gdLst>
                <a:gd name="T0" fmla="*/ 2147483647 w 235"/>
                <a:gd name="T1" fmla="*/ 0 h 88"/>
                <a:gd name="T2" fmla="*/ 2147483647 w 235"/>
                <a:gd name="T3" fmla="*/ 2147483647 h 88"/>
                <a:gd name="T4" fmla="*/ 2147483647 w 235"/>
                <a:gd name="T5" fmla="*/ 2147483647 h 88"/>
                <a:gd name="T6" fmla="*/ 0 w 235"/>
                <a:gd name="T7" fmla="*/ 2147483647 h 88"/>
                <a:gd name="T8" fmla="*/ 0 60000 65536"/>
                <a:gd name="T9" fmla="*/ 0 60000 65536"/>
                <a:gd name="T10" fmla="*/ 0 60000 65536"/>
                <a:gd name="T11" fmla="*/ 0 60000 65536"/>
                <a:gd name="T12" fmla="*/ 0 w 235"/>
                <a:gd name="T13" fmla="*/ 0 h 88"/>
                <a:gd name="T14" fmla="*/ 235 w 235"/>
                <a:gd name="T15" fmla="*/ 88 h 88"/>
              </a:gdLst>
              <a:ahLst/>
              <a:cxnLst>
                <a:cxn ang="T8">
                  <a:pos x="T0" y="T1"/>
                </a:cxn>
                <a:cxn ang="T9">
                  <a:pos x="T2" y="T3"/>
                </a:cxn>
                <a:cxn ang="T10">
                  <a:pos x="T4" y="T5"/>
                </a:cxn>
                <a:cxn ang="T11">
                  <a:pos x="T6" y="T7"/>
                </a:cxn>
              </a:cxnLst>
              <a:rect l="T12" t="T13" r="T14" b="T15"/>
              <a:pathLst>
                <a:path w="235" h="88">
                  <a:moveTo>
                    <a:pt x="235" y="0"/>
                  </a:moveTo>
                  <a:lnTo>
                    <a:pt x="148" y="37"/>
                  </a:lnTo>
                  <a:lnTo>
                    <a:pt x="63" y="70"/>
                  </a:lnTo>
                  <a:lnTo>
                    <a:pt x="0" y="88"/>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66" name="Freeform 62"/>
            <p:cNvSpPr>
              <a:spLocks/>
            </p:cNvSpPr>
            <p:nvPr/>
          </p:nvSpPr>
          <p:spPr bwMode="auto">
            <a:xfrm>
              <a:off x="3457575" y="6162676"/>
              <a:ext cx="500063" cy="96838"/>
            </a:xfrm>
            <a:custGeom>
              <a:avLst/>
              <a:gdLst>
                <a:gd name="T0" fmla="*/ 2147483647 w 1257"/>
                <a:gd name="T1" fmla="*/ 246997016 h 245"/>
                <a:gd name="T2" fmla="*/ 2147483647 w 1257"/>
                <a:gd name="T3" fmla="*/ 2147483647 h 245"/>
                <a:gd name="T4" fmla="*/ 2147483647 w 1257"/>
                <a:gd name="T5" fmla="*/ 2147483647 h 245"/>
                <a:gd name="T6" fmla="*/ 2147483647 w 1257"/>
                <a:gd name="T7" fmla="*/ 2147483647 h 245"/>
                <a:gd name="T8" fmla="*/ 0 w 1257"/>
                <a:gd name="T9" fmla="*/ 2147483647 h 245"/>
                <a:gd name="T10" fmla="*/ 2147483647 w 1257"/>
                <a:gd name="T11" fmla="*/ 2147483647 h 245"/>
                <a:gd name="T12" fmla="*/ 2147483647 w 1257"/>
                <a:gd name="T13" fmla="*/ 2147483647 h 245"/>
                <a:gd name="T14" fmla="*/ 2147483647 w 1257"/>
                <a:gd name="T15" fmla="*/ 2147483647 h 245"/>
                <a:gd name="T16" fmla="*/ 2147483647 w 1257"/>
                <a:gd name="T17" fmla="*/ 2147483647 h 245"/>
                <a:gd name="T18" fmla="*/ 2147483647 w 1257"/>
                <a:gd name="T19" fmla="*/ 2147483647 h 245"/>
                <a:gd name="T20" fmla="*/ 2147483647 w 1257"/>
                <a:gd name="T21" fmla="*/ 2147483647 h 245"/>
                <a:gd name="T22" fmla="*/ 2147483647 w 1257"/>
                <a:gd name="T23" fmla="*/ 2147483647 h 245"/>
                <a:gd name="T24" fmla="*/ 2147483647 w 1257"/>
                <a:gd name="T25" fmla="*/ 2147483647 h 245"/>
                <a:gd name="T26" fmla="*/ 2147483647 w 1257"/>
                <a:gd name="T27" fmla="*/ 2147483647 h 245"/>
                <a:gd name="T28" fmla="*/ 2147483647 w 1257"/>
                <a:gd name="T29" fmla="*/ 2147483647 h 245"/>
                <a:gd name="T30" fmla="*/ 2147483647 w 1257"/>
                <a:gd name="T31" fmla="*/ 2147483647 h 245"/>
                <a:gd name="T32" fmla="*/ 2147483647 w 1257"/>
                <a:gd name="T33" fmla="*/ 2147483647 h 245"/>
                <a:gd name="T34" fmla="*/ 2147483647 w 1257"/>
                <a:gd name="T35" fmla="*/ 2147483647 h 245"/>
                <a:gd name="T36" fmla="*/ 2147483647 w 1257"/>
                <a:gd name="T37" fmla="*/ 2147483647 h 245"/>
                <a:gd name="T38" fmla="*/ 2147483647 w 1257"/>
                <a:gd name="T39" fmla="*/ 2147483647 h 245"/>
                <a:gd name="T40" fmla="*/ 2147483647 w 1257"/>
                <a:gd name="T41" fmla="*/ 2147483647 h 245"/>
                <a:gd name="T42" fmla="*/ 2147483647 w 1257"/>
                <a:gd name="T43" fmla="*/ 2147483647 h 245"/>
                <a:gd name="T44" fmla="*/ 2147483647 w 1257"/>
                <a:gd name="T45" fmla="*/ 2147483647 h 245"/>
                <a:gd name="T46" fmla="*/ 2147483647 w 1257"/>
                <a:gd name="T47" fmla="*/ 2147483647 h 245"/>
                <a:gd name="T48" fmla="*/ 2147483647 w 1257"/>
                <a:gd name="T49" fmla="*/ 2147483647 h 245"/>
                <a:gd name="T50" fmla="*/ 2147483647 w 1257"/>
                <a:gd name="T51" fmla="*/ 2147483647 h 245"/>
                <a:gd name="T52" fmla="*/ 2147483647 w 1257"/>
                <a:gd name="T53" fmla="*/ 1173273501 h 245"/>
                <a:gd name="T54" fmla="*/ 2147483647 w 1257"/>
                <a:gd name="T55" fmla="*/ 0 h 24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57"/>
                <a:gd name="T85" fmla="*/ 0 h 245"/>
                <a:gd name="T86" fmla="*/ 1257 w 1257"/>
                <a:gd name="T87" fmla="*/ 245 h 24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57" h="245">
                  <a:moveTo>
                    <a:pt x="324" y="4"/>
                  </a:moveTo>
                  <a:lnTo>
                    <a:pt x="238" y="41"/>
                  </a:lnTo>
                  <a:lnTo>
                    <a:pt x="155" y="85"/>
                  </a:lnTo>
                  <a:lnTo>
                    <a:pt x="75" y="132"/>
                  </a:lnTo>
                  <a:lnTo>
                    <a:pt x="0" y="186"/>
                  </a:lnTo>
                  <a:lnTo>
                    <a:pt x="77" y="199"/>
                  </a:lnTo>
                  <a:lnTo>
                    <a:pt x="153" y="210"/>
                  </a:lnTo>
                  <a:lnTo>
                    <a:pt x="230" y="220"/>
                  </a:lnTo>
                  <a:lnTo>
                    <a:pt x="309" y="229"/>
                  </a:lnTo>
                  <a:lnTo>
                    <a:pt x="385" y="236"/>
                  </a:lnTo>
                  <a:lnTo>
                    <a:pt x="464" y="241"/>
                  </a:lnTo>
                  <a:lnTo>
                    <a:pt x="542" y="244"/>
                  </a:lnTo>
                  <a:lnTo>
                    <a:pt x="621" y="245"/>
                  </a:lnTo>
                  <a:lnTo>
                    <a:pt x="699" y="244"/>
                  </a:lnTo>
                  <a:lnTo>
                    <a:pt x="779" y="241"/>
                  </a:lnTo>
                  <a:lnTo>
                    <a:pt x="858" y="236"/>
                  </a:lnTo>
                  <a:lnTo>
                    <a:pt x="938" y="229"/>
                  </a:lnTo>
                  <a:lnTo>
                    <a:pt x="1017" y="220"/>
                  </a:lnTo>
                  <a:lnTo>
                    <a:pt x="1097" y="210"/>
                  </a:lnTo>
                  <a:lnTo>
                    <a:pt x="1176" y="199"/>
                  </a:lnTo>
                  <a:lnTo>
                    <a:pt x="1257" y="186"/>
                  </a:lnTo>
                  <a:lnTo>
                    <a:pt x="1220" y="158"/>
                  </a:lnTo>
                  <a:lnTo>
                    <a:pt x="1183" y="132"/>
                  </a:lnTo>
                  <a:lnTo>
                    <a:pt x="1144" y="108"/>
                  </a:lnTo>
                  <a:lnTo>
                    <a:pt x="1105" y="85"/>
                  </a:lnTo>
                  <a:lnTo>
                    <a:pt x="1020" y="40"/>
                  </a:lnTo>
                  <a:lnTo>
                    <a:pt x="976" y="19"/>
                  </a:lnTo>
                  <a:lnTo>
                    <a:pt x="931" y="0"/>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67" name="Freeform 63"/>
            <p:cNvSpPr>
              <a:spLocks/>
            </p:cNvSpPr>
            <p:nvPr/>
          </p:nvSpPr>
          <p:spPr bwMode="auto">
            <a:xfrm>
              <a:off x="3494088" y="6127751"/>
              <a:ext cx="92075" cy="36513"/>
            </a:xfrm>
            <a:custGeom>
              <a:avLst/>
              <a:gdLst>
                <a:gd name="T0" fmla="*/ 0 w 236"/>
                <a:gd name="T1" fmla="*/ 0 h 92"/>
                <a:gd name="T2" fmla="*/ 2147483647 w 236"/>
                <a:gd name="T3" fmla="*/ 1687920023 h 92"/>
                <a:gd name="T4" fmla="*/ 2147483647 w 236"/>
                <a:gd name="T5" fmla="*/ 2147483647 h 92"/>
                <a:gd name="T6" fmla="*/ 2147483647 w 236"/>
                <a:gd name="T7" fmla="*/ 2147483647 h 92"/>
                <a:gd name="T8" fmla="*/ 2147483647 w 236"/>
                <a:gd name="T9" fmla="*/ 2147483647 h 92"/>
                <a:gd name="T10" fmla="*/ 0 60000 65536"/>
                <a:gd name="T11" fmla="*/ 0 60000 65536"/>
                <a:gd name="T12" fmla="*/ 0 60000 65536"/>
                <a:gd name="T13" fmla="*/ 0 60000 65536"/>
                <a:gd name="T14" fmla="*/ 0 60000 65536"/>
                <a:gd name="T15" fmla="*/ 0 w 236"/>
                <a:gd name="T16" fmla="*/ 0 h 92"/>
                <a:gd name="T17" fmla="*/ 236 w 236"/>
                <a:gd name="T18" fmla="*/ 92 h 92"/>
              </a:gdLst>
              <a:ahLst/>
              <a:cxnLst>
                <a:cxn ang="T10">
                  <a:pos x="T0" y="T1"/>
                </a:cxn>
                <a:cxn ang="T11">
                  <a:pos x="T2" y="T3"/>
                </a:cxn>
                <a:cxn ang="T12">
                  <a:pos x="T4" y="T5"/>
                </a:cxn>
                <a:cxn ang="T13">
                  <a:pos x="T6" y="T7"/>
                </a:cxn>
                <a:cxn ang="T14">
                  <a:pos x="T8" y="T9"/>
                </a:cxn>
              </a:cxnLst>
              <a:rect l="T15" t="T16" r="T17" b="T18"/>
              <a:pathLst>
                <a:path w="236" h="92">
                  <a:moveTo>
                    <a:pt x="0" y="0"/>
                  </a:moveTo>
                  <a:lnTo>
                    <a:pt x="58" y="27"/>
                  </a:lnTo>
                  <a:lnTo>
                    <a:pt x="117" y="51"/>
                  </a:lnTo>
                  <a:lnTo>
                    <a:pt x="176" y="73"/>
                  </a:lnTo>
                  <a:lnTo>
                    <a:pt x="236" y="92"/>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68" name="Line 64"/>
            <p:cNvSpPr>
              <a:spLocks noChangeShapeType="1"/>
            </p:cNvSpPr>
            <p:nvPr/>
          </p:nvSpPr>
          <p:spPr bwMode="auto">
            <a:xfrm flipH="1">
              <a:off x="3494088" y="6127751"/>
              <a:ext cx="427038" cy="1588"/>
            </a:xfrm>
            <a:prstGeom prst="line">
              <a:avLst/>
            </a:prstGeom>
            <a:noFill/>
            <a:ln w="14288">
              <a:solidFill>
                <a:srgbClr val="666666"/>
              </a:solidFill>
              <a:round/>
              <a:headEnd/>
              <a:tailEnd/>
            </a:ln>
          </p:spPr>
          <p:txBody>
            <a:bodyPr/>
            <a:lstStyle/>
            <a:p>
              <a:endParaRPr lang="zh-TW" altLang="en-US"/>
            </a:p>
          </p:txBody>
        </p:sp>
        <p:sp>
          <p:nvSpPr>
            <p:cNvPr id="76969" name="Freeform 65"/>
            <p:cNvSpPr>
              <a:spLocks/>
            </p:cNvSpPr>
            <p:nvPr/>
          </p:nvSpPr>
          <p:spPr bwMode="auto">
            <a:xfrm>
              <a:off x="3343275" y="5578476"/>
              <a:ext cx="717550" cy="549275"/>
            </a:xfrm>
            <a:custGeom>
              <a:avLst/>
              <a:gdLst>
                <a:gd name="T0" fmla="*/ 2147483647 w 1811"/>
                <a:gd name="T1" fmla="*/ 2147483647 h 1387"/>
                <a:gd name="T2" fmla="*/ 2147483647 w 1811"/>
                <a:gd name="T3" fmla="*/ 2147483647 h 1387"/>
                <a:gd name="T4" fmla="*/ 2147483647 w 1811"/>
                <a:gd name="T5" fmla="*/ 2147483647 h 1387"/>
                <a:gd name="T6" fmla="*/ 2147483647 w 1811"/>
                <a:gd name="T7" fmla="*/ 2147483647 h 1387"/>
                <a:gd name="T8" fmla="*/ 2147483647 w 1811"/>
                <a:gd name="T9" fmla="*/ 2147483647 h 1387"/>
                <a:gd name="T10" fmla="*/ 2147483647 w 1811"/>
                <a:gd name="T11" fmla="*/ 2147483647 h 1387"/>
                <a:gd name="T12" fmla="*/ 2052622739 w 1811"/>
                <a:gd name="T13" fmla="*/ 2147483647 h 1387"/>
                <a:gd name="T14" fmla="*/ 1430634639 w 1811"/>
                <a:gd name="T15" fmla="*/ 2147483647 h 1387"/>
                <a:gd name="T16" fmla="*/ 684155213 w 1811"/>
                <a:gd name="T17" fmla="*/ 2147483647 h 1387"/>
                <a:gd name="T18" fmla="*/ 310993951 w 1811"/>
                <a:gd name="T19" fmla="*/ 2147483647 h 1387"/>
                <a:gd name="T20" fmla="*/ 62167336 w 1811"/>
                <a:gd name="T21" fmla="*/ 2147483647 h 1387"/>
                <a:gd name="T22" fmla="*/ 0 w 1811"/>
                <a:gd name="T23" fmla="*/ 2147483647 h 1387"/>
                <a:gd name="T24" fmla="*/ 0 w 1811"/>
                <a:gd name="T25" fmla="*/ 2147483647 h 1387"/>
                <a:gd name="T26" fmla="*/ 62167336 w 1811"/>
                <a:gd name="T27" fmla="*/ 2147483647 h 1387"/>
                <a:gd name="T28" fmla="*/ 310993951 w 1811"/>
                <a:gd name="T29" fmla="*/ 2147483647 h 1387"/>
                <a:gd name="T30" fmla="*/ 684155213 w 1811"/>
                <a:gd name="T31" fmla="*/ 1987494851 h 1387"/>
                <a:gd name="T32" fmla="*/ 1430634639 w 1811"/>
                <a:gd name="T33" fmla="*/ 1304191052 h 1387"/>
                <a:gd name="T34" fmla="*/ 2052622739 w 1811"/>
                <a:gd name="T35" fmla="*/ 621043481 h 1387"/>
                <a:gd name="T36" fmla="*/ 2147483647 w 1811"/>
                <a:gd name="T37" fmla="*/ 248417254 h 1387"/>
                <a:gd name="T38" fmla="*/ 2147483647 w 1811"/>
                <a:gd name="T39" fmla="*/ 0 h 1387"/>
                <a:gd name="T40" fmla="*/ 2147483647 w 1811"/>
                <a:gd name="T41" fmla="*/ 124208627 h 1387"/>
                <a:gd name="T42" fmla="*/ 2147483647 w 1811"/>
                <a:gd name="T43" fmla="*/ 124208627 h 1387"/>
                <a:gd name="T44" fmla="*/ 2147483647 w 1811"/>
                <a:gd name="T45" fmla="*/ 0 h 1387"/>
                <a:gd name="T46" fmla="*/ 2147483647 w 1811"/>
                <a:gd name="T47" fmla="*/ 248417254 h 1387"/>
                <a:gd name="T48" fmla="*/ 2147483647 w 1811"/>
                <a:gd name="T49" fmla="*/ 621043481 h 1387"/>
                <a:gd name="T50" fmla="*/ 2147483647 w 1811"/>
                <a:gd name="T51" fmla="*/ 1304191052 h 1387"/>
                <a:gd name="T52" fmla="*/ 2147483647 w 1811"/>
                <a:gd name="T53" fmla="*/ 1987494851 h 1387"/>
                <a:gd name="T54" fmla="*/ 2147483647 w 1811"/>
                <a:gd name="T55" fmla="*/ 2147483647 h 1387"/>
                <a:gd name="T56" fmla="*/ 2147483647 w 1811"/>
                <a:gd name="T57" fmla="*/ 2147483647 h 1387"/>
                <a:gd name="T58" fmla="*/ 2147483647 w 1811"/>
                <a:gd name="T59" fmla="*/ 2147483647 h 1387"/>
                <a:gd name="T60" fmla="*/ 2147483647 w 1811"/>
                <a:gd name="T61" fmla="*/ 2147483647 h 1387"/>
                <a:gd name="T62" fmla="*/ 2147483647 w 1811"/>
                <a:gd name="T63" fmla="*/ 2147483647 h 1387"/>
                <a:gd name="T64" fmla="*/ 2147483647 w 1811"/>
                <a:gd name="T65" fmla="*/ 2147483647 h 1387"/>
                <a:gd name="T66" fmla="*/ 2147483647 w 1811"/>
                <a:gd name="T67" fmla="*/ 2147483647 h 1387"/>
                <a:gd name="T68" fmla="*/ 2147483647 w 1811"/>
                <a:gd name="T69" fmla="*/ 2147483647 h 1387"/>
                <a:gd name="T70" fmla="*/ 2147483647 w 1811"/>
                <a:gd name="T71" fmla="*/ 2147483647 h 1387"/>
                <a:gd name="T72" fmla="*/ 2147483647 w 1811"/>
                <a:gd name="T73" fmla="*/ 2147483647 h 1387"/>
                <a:gd name="T74" fmla="*/ 2147483647 w 1811"/>
                <a:gd name="T75" fmla="*/ 2147483647 h 1387"/>
                <a:gd name="T76" fmla="*/ 2147483647 w 1811"/>
                <a:gd name="T77" fmla="*/ 2147483647 h 1387"/>
                <a:gd name="T78" fmla="*/ 2147483647 w 1811"/>
                <a:gd name="T79" fmla="*/ 2147483647 h 1387"/>
                <a:gd name="T80" fmla="*/ 2147483647 w 1811"/>
                <a:gd name="T81" fmla="*/ 2147483647 h 1387"/>
                <a:gd name="T82" fmla="*/ 2147483647 w 1811"/>
                <a:gd name="T83" fmla="*/ 2147483647 h 1387"/>
                <a:gd name="T84" fmla="*/ 2147483647 w 1811"/>
                <a:gd name="T85" fmla="*/ 2147483647 h 1387"/>
                <a:gd name="T86" fmla="*/ 2147483647 w 1811"/>
                <a:gd name="T87" fmla="*/ 2147483647 h 1387"/>
                <a:gd name="T88" fmla="*/ 2147483647 w 1811"/>
                <a:gd name="T89" fmla="*/ 2147483647 h 1387"/>
                <a:gd name="T90" fmla="*/ 2147483647 w 1811"/>
                <a:gd name="T91" fmla="*/ 2147483647 h 1387"/>
                <a:gd name="T92" fmla="*/ 2147483647 w 1811"/>
                <a:gd name="T93" fmla="*/ 2147483647 h 1387"/>
                <a:gd name="T94" fmla="*/ 2147483647 w 1811"/>
                <a:gd name="T95" fmla="*/ 2147483647 h 1387"/>
                <a:gd name="T96" fmla="*/ 2147483647 w 1811"/>
                <a:gd name="T97" fmla="*/ 2147483647 h 1387"/>
                <a:gd name="T98" fmla="*/ 2147483647 w 1811"/>
                <a:gd name="T99" fmla="*/ 2147483647 h 138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811"/>
                <a:gd name="T151" fmla="*/ 0 h 1387"/>
                <a:gd name="T152" fmla="*/ 1811 w 1811"/>
                <a:gd name="T153" fmla="*/ 1387 h 138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811" h="1387">
                  <a:moveTo>
                    <a:pt x="379" y="1387"/>
                  </a:moveTo>
                  <a:lnTo>
                    <a:pt x="154" y="1387"/>
                  </a:lnTo>
                  <a:lnTo>
                    <a:pt x="154" y="1308"/>
                  </a:lnTo>
                  <a:lnTo>
                    <a:pt x="75" y="1308"/>
                  </a:lnTo>
                  <a:lnTo>
                    <a:pt x="60" y="1305"/>
                  </a:lnTo>
                  <a:lnTo>
                    <a:pt x="46" y="1301"/>
                  </a:lnTo>
                  <a:lnTo>
                    <a:pt x="33" y="1294"/>
                  </a:lnTo>
                  <a:lnTo>
                    <a:pt x="23" y="1285"/>
                  </a:lnTo>
                  <a:lnTo>
                    <a:pt x="11" y="1273"/>
                  </a:lnTo>
                  <a:lnTo>
                    <a:pt x="5" y="1261"/>
                  </a:lnTo>
                  <a:lnTo>
                    <a:pt x="1" y="1247"/>
                  </a:lnTo>
                  <a:lnTo>
                    <a:pt x="0" y="1234"/>
                  </a:lnTo>
                  <a:lnTo>
                    <a:pt x="0" y="76"/>
                  </a:lnTo>
                  <a:lnTo>
                    <a:pt x="1" y="60"/>
                  </a:lnTo>
                  <a:lnTo>
                    <a:pt x="5" y="46"/>
                  </a:lnTo>
                  <a:lnTo>
                    <a:pt x="11" y="32"/>
                  </a:lnTo>
                  <a:lnTo>
                    <a:pt x="23" y="21"/>
                  </a:lnTo>
                  <a:lnTo>
                    <a:pt x="33" y="10"/>
                  </a:lnTo>
                  <a:lnTo>
                    <a:pt x="46" y="4"/>
                  </a:lnTo>
                  <a:lnTo>
                    <a:pt x="60" y="0"/>
                  </a:lnTo>
                  <a:lnTo>
                    <a:pt x="75" y="2"/>
                  </a:lnTo>
                  <a:lnTo>
                    <a:pt x="1734" y="2"/>
                  </a:lnTo>
                  <a:lnTo>
                    <a:pt x="1748" y="0"/>
                  </a:lnTo>
                  <a:lnTo>
                    <a:pt x="1762" y="4"/>
                  </a:lnTo>
                  <a:lnTo>
                    <a:pt x="1774" y="10"/>
                  </a:lnTo>
                  <a:lnTo>
                    <a:pt x="1786" y="21"/>
                  </a:lnTo>
                  <a:lnTo>
                    <a:pt x="1795" y="32"/>
                  </a:lnTo>
                  <a:lnTo>
                    <a:pt x="1804" y="46"/>
                  </a:lnTo>
                  <a:lnTo>
                    <a:pt x="1808" y="60"/>
                  </a:lnTo>
                  <a:lnTo>
                    <a:pt x="1811" y="76"/>
                  </a:lnTo>
                  <a:lnTo>
                    <a:pt x="1811" y="1234"/>
                  </a:lnTo>
                  <a:lnTo>
                    <a:pt x="1808" y="1247"/>
                  </a:lnTo>
                  <a:lnTo>
                    <a:pt x="1806" y="1253"/>
                  </a:lnTo>
                  <a:lnTo>
                    <a:pt x="1804" y="1261"/>
                  </a:lnTo>
                  <a:lnTo>
                    <a:pt x="1799" y="1266"/>
                  </a:lnTo>
                  <a:lnTo>
                    <a:pt x="1797" y="1269"/>
                  </a:lnTo>
                  <a:lnTo>
                    <a:pt x="1795" y="1269"/>
                  </a:lnTo>
                  <a:lnTo>
                    <a:pt x="1795" y="1270"/>
                  </a:lnTo>
                  <a:lnTo>
                    <a:pt x="1795" y="1273"/>
                  </a:lnTo>
                  <a:lnTo>
                    <a:pt x="1786" y="1285"/>
                  </a:lnTo>
                  <a:lnTo>
                    <a:pt x="1774" y="1294"/>
                  </a:lnTo>
                  <a:lnTo>
                    <a:pt x="1767" y="1297"/>
                  </a:lnTo>
                  <a:lnTo>
                    <a:pt x="1762" y="1301"/>
                  </a:lnTo>
                  <a:lnTo>
                    <a:pt x="1754" y="1302"/>
                  </a:lnTo>
                  <a:lnTo>
                    <a:pt x="1748" y="1305"/>
                  </a:lnTo>
                  <a:lnTo>
                    <a:pt x="1740" y="1306"/>
                  </a:lnTo>
                  <a:lnTo>
                    <a:pt x="1734" y="1308"/>
                  </a:lnTo>
                  <a:lnTo>
                    <a:pt x="1685" y="1308"/>
                  </a:lnTo>
                  <a:lnTo>
                    <a:pt x="1685" y="1387"/>
                  </a:lnTo>
                  <a:lnTo>
                    <a:pt x="1457" y="1387"/>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70" name="Freeform 66"/>
            <p:cNvSpPr>
              <a:spLocks/>
            </p:cNvSpPr>
            <p:nvPr/>
          </p:nvSpPr>
          <p:spPr bwMode="auto">
            <a:xfrm>
              <a:off x="3414713" y="5643563"/>
              <a:ext cx="573088" cy="388938"/>
            </a:xfrm>
            <a:custGeom>
              <a:avLst/>
              <a:gdLst>
                <a:gd name="T0" fmla="*/ 2147483647 w 1443"/>
                <a:gd name="T1" fmla="*/ 1069286138 h 978"/>
                <a:gd name="T2" fmla="*/ 2147483647 w 1443"/>
                <a:gd name="T3" fmla="*/ 503091376 h 978"/>
                <a:gd name="T4" fmla="*/ 2147483647 w 1443"/>
                <a:gd name="T5" fmla="*/ 188679076 h 978"/>
                <a:gd name="T6" fmla="*/ 2147483647 w 1443"/>
                <a:gd name="T7" fmla="*/ 0 h 978"/>
                <a:gd name="T8" fmla="*/ 2147483647 w 1443"/>
                <a:gd name="T9" fmla="*/ 0 h 978"/>
                <a:gd name="T10" fmla="*/ 2147483647 w 1443"/>
                <a:gd name="T11" fmla="*/ 0 h 978"/>
                <a:gd name="T12" fmla="*/ 2147483647 w 1443"/>
                <a:gd name="T13" fmla="*/ 188679076 h 978"/>
                <a:gd name="T14" fmla="*/ 1691322310 w 1443"/>
                <a:gd name="T15" fmla="*/ 503091376 h 978"/>
                <a:gd name="T16" fmla="*/ 1127600498 w 1443"/>
                <a:gd name="T17" fmla="*/ 1069286138 h 978"/>
                <a:gd name="T18" fmla="*/ 250630500 w 1443"/>
                <a:gd name="T19" fmla="*/ 2147483647 h 978"/>
                <a:gd name="T20" fmla="*/ 0 w 1443"/>
                <a:gd name="T21" fmla="*/ 2147483647 h 978"/>
                <a:gd name="T22" fmla="*/ 62618307 w 1443"/>
                <a:gd name="T23" fmla="*/ 2147483647 h 978"/>
                <a:gd name="T24" fmla="*/ 62618307 w 1443"/>
                <a:gd name="T25" fmla="*/ 2147483647 h 978"/>
                <a:gd name="T26" fmla="*/ 0 w 1443"/>
                <a:gd name="T27" fmla="*/ 2147483647 h 978"/>
                <a:gd name="T28" fmla="*/ 250630500 w 1443"/>
                <a:gd name="T29" fmla="*/ 2147483647 h 978"/>
                <a:gd name="T30" fmla="*/ 563721216 w 1443"/>
                <a:gd name="T31" fmla="*/ 2147483647 h 978"/>
                <a:gd name="T32" fmla="*/ 1127600498 w 1443"/>
                <a:gd name="T33" fmla="*/ 2147483647 h 978"/>
                <a:gd name="T34" fmla="*/ 1691322310 w 1443"/>
                <a:gd name="T35" fmla="*/ 2147483647 h 978"/>
                <a:gd name="T36" fmla="*/ 2147483647 w 1443"/>
                <a:gd name="T37" fmla="*/ 2147483647 h 978"/>
                <a:gd name="T38" fmla="*/ 2147483647 w 1443"/>
                <a:gd name="T39" fmla="*/ 2147483647 h 978"/>
                <a:gd name="T40" fmla="*/ 2147483647 w 1443"/>
                <a:gd name="T41" fmla="*/ 2147483647 h 978"/>
                <a:gd name="T42" fmla="*/ 2147483647 w 1443"/>
                <a:gd name="T43" fmla="*/ 2147483647 h 978"/>
                <a:gd name="T44" fmla="*/ 2147483647 w 1443"/>
                <a:gd name="T45" fmla="*/ 2147483647 h 978"/>
                <a:gd name="T46" fmla="*/ 2147483647 w 1443"/>
                <a:gd name="T47" fmla="*/ 2147483647 h 978"/>
                <a:gd name="T48" fmla="*/ 2147483647 w 1443"/>
                <a:gd name="T49" fmla="*/ 2147483647 h 978"/>
                <a:gd name="T50" fmla="*/ 2147483647 w 1443"/>
                <a:gd name="T51" fmla="*/ 2147483647 h 978"/>
                <a:gd name="T52" fmla="*/ 2147483647 w 1443"/>
                <a:gd name="T53" fmla="*/ 2147483647 h 978"/>
                <a:gd name="T54" fmla="*/ 2147483647 w 1443"/>
                <a:gd name="T55" fmla="*/ 2147483647 h 978"/>
                <a:gd name="T56" fmla="*/ 2147483647 w 1443"/>
                <a:gd name="T57" fmla="*/ 2147483647 h 978"/>
                <a:gd name="T58" fmla="*/ 2147483647 w 1443"/>
                <a:gd name="T59" fmla="*/ 2147483647 h 978"/>
                <a:gd name="T60" fmla="*/ 2147483647 w 1443"/>
                <a:gd name="T61" fmla="*/ 2147483647 h 978"/>
                <a:gd name="T62" fmla="*/ 2147483647 w 1443"/>
                <a:gd name="T63" fmla="*/ 2147483647 h 978"/>
                <a:gd name="T64" fmla="*/ 2147483647 w 1443"/>
                <a:gd name="T65" fmla="*/ 2147483647 h 978"/>
                <a:gd name="T66" fmla="*/ 2147483647 w 1443"/>
                <a:gd name="T67" fmla="*/ 2147483647 h 978"/>
                <a:gd name="T68" fmla="*/ 2147483647 w 1443"/>
                <a:gd name="T69" fmla="*/ 2147483647 h 978"/>
                <a:gd name="T70" fmla="*/ 2147483647 w 1443"/>
                <a:gd name="T71" fmla="*/ 2147483647 h 978"/>
                <a:gd name="T72" fmla="*/ 2147483647 w 1443"/>
                <a:gd name="T73" fmla="*/ 2147483647 h 978"/>
                <a:gd name="T74" fmla="*/ 2147483647 w 1443"/>
                <a:gd name="T75" fmla="*/ 2147483647 h 978"/>
                <a:gd name="T76" fmla="*/ 2147483647 w 1443"/>
                <a:gd name="T77" fmla="*/ 2147483647 h 978"/>
                <a:gd name="T78" fmla="*/ 2147483647 w 1443"/>
                <a:gd name="T79" fmla="*/ 2147483647 h 978"/>
                <a:gd name="T80" fmla="*/ 2147483647 w 1443"/>
                <a:gd name="T81" fmla="*/ 2147483647 h 978"/>
                <a:gd name="T82" fmla="*/ 2147483647 w 1443"/>
                <a:gd name="T83" fmla="*/ 1635322818 h 978"/>
                <a:gd name="T84" fmla="*/ 2147483647 w 1443"/>
                <a:gd name="T85" fmla="*/ 1069286138 h 97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43"/>
                <a:gd name="T130" fmla="*/ 0 h 978"/>
                <a:gd name="T131" fmla="*/ 1443 w 1443"/>
                <a:gd name="T132" fmla="*/ 978 h 97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43" h="978">
                  <a:moveTo>
                    <a:pt x="1424" y="17"/>
                  </a:moveTo>
                  <a:lnTo>
                    <a:pt x="1414" y="8"/>
                  </a:lnTo>
                  <a:lnTo>
                    <a:pt x="1405" y="3"/>
                  </a:lnTo>
                  <a:lnTo>
                    <a:pt x="1393" y="0"/>
                  </a:lnTo>
                  <a:lnTo>
                    <a:pt x="1383" y="0"/>
                  </a:lnTo>
                  <a:lnTo>
                    <a:pt x="63" y="0"/>
                  </a:lnTo>
                  <a:lnTo>
                    <a:pt x="38" y="3"/>
                  </a:lnTo>
                  <a:lnTo>
                    <a:pt x="27" y="8"/>
                  </a:lnTo>
                  <a:lnTo>
                    <a:pt x="18" y="17"/>
                  </a:lnTo>
                  <a:lnTo>
                    <a:pt x="4" y="37"/>
                  </a:lnTo>
                  <a:lnTo>
                    <a:pt x="0" y="48"/>
                  </a:lnTo>
                  <a:lnTo>
                    <a:pt x="1" y="61"/>
                  </a:lnTo>
                  <a:lnTo>
                    <a:pt x="1" y="918"/>
                  </a:lnTo>
                  <a:lnTo>
                    <a:pt x="0" y="929"/>
                  </a:lnTo>
                  <a:lnTo>
                    <a:pt x="4" y="940"/>
                  </a:lnTo>
                  <a:lnTo>
                    <a:pt x="9" y="949"/>
                  </a:lnTo>
                  <a:lnTo>
                    <a:pt x="18" y="959"/>
                  </a:lnTo>
                  <a:lnTo>
                    <a:pt x="27" y="966"/>
                  </a:lnTo>
                  <a:lnTo>
                    <a:pt x="38" y="972"/>
                  </a:lnTo>
                  <a:lnTo>
                    <a:pt x="50" y="976"/>
                  </a:lnTo>
                  <a:lnTo>
                    <a:pt x="63" y="978"/>
                  </a:lnTo>
                  <a:lnTo>
                    <a:pt x="1383" y="978"/>
                  </a:lnTo>
                  <a:lnTo>
                    <a:pt x="1393" y="976"/>
                  </a:lnTo>
                  <a:lnTo>
                    <a:pt x="1398" y="973"/>
                  </a:lnTo>
                  <a:lnTo>
                    <a:pt x="1401" y="972"/>
                  </a:lnTo>
                  <a:lnTo>
                    <a:pt x="1405" y="972"/>
                  </a:lnTo>
                  <a:lnTo>
                    <a:pt x="1406" y="970"/>
                  </a:lnTo>
                  <a:lnTo>
                    <a:pt x="1409" y="968"/>
                  </a:lnTo>
                  <a:lnTo>
                    <a:pt x="1414" y="966"/>
                  </a:lnTo>
                  <a:lnTo>
                    <a:pt x="1424" y="959"/>
                  </a:lnTo>
                  <a:lnTo>
                    <a:pt x="1432" y="949"/>
                  </a:lnTo>
                  <a:lnTo>
                    <a:pt x="1434" y="944"/>
                  </a:lnTo>
                  <a:lnTo>
                    <a:pt x="1436" y="941"/>
                  </a:lnTo>
                  <a:lnTo>
                    <a:pt x="1438" y="940"/>
                  </a:lnTo>
                  <a:lnTo>
                    <a:pt x="1438" y="936"/>
                  </a:lnTo>
                  <a:lnTo>
                    <a:pt x="1439" y="934"/>
                  </a:lnTo>
                  <a:lnTo>
                    <a:pt x="1442" y="929"/>
                  </a:lnTo>
                  <a:lnTo>
                    <a:pt x="1443" y="918"/>
                  </a:lnTo>
                  <a:lnTo>
                    <a:pt x="1443" y="61"/>
                  </a:lnTo>
                  <a:lnTo>
                    <a:pt x="1442" y="48"/>
                  </a:lnTo>
                  <a:lnTo>
                    <a:pt x="1438" y="37"/>
                  </a:lnTo>
                  <a:lnTo>
                    <a:pt x="1432" y="26"/>
                  </a:lnTo>
                  <a:lnTo>
                    <a:pt x="1424" y="17"/>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71" name="Freeform 67"/>
            <p:cNvSpPr>
              <a:spLocks noEditPoints="1"/>
            </p:cNvSpPr>
            <p:nvPr/>
          </p:nvSpPr>
          <p:spPr bwMode="auto">
            <a:xfrm>
              <a:off x="4060825" y="5510213"/>
              <a:ext cx="280988" cy="741363"/>
            </a:xfrm>
            <a:custGeom>
              <a:avLst/>
              <a:gdLst>
                <a:gd name="T0" fmla="*/ 2147483647 w 706"/>
                <a:gd name="T1" fmla="*/ 0 h 1867"/>
                <a:gd name="T2" fmla="*/ 0 w 706"/>
                <a:gd name="T3" fmla="*/ 0 h 1867"/>
                <a:gd name="T4" fmla="*/ 126089590 w 706"/>
                <a:gd name="T5" fmla="*/ 2147483647 h 1867"/>
                <a:gd name="T6" fmla="*/ 2147483647 w 706"/>
                <a:gd name="T7" fmla="*/ 2147483647 h 1867"/>
                <a:gd name="T8" fmla="*/ 2147483647 w 706"/>
                <a:gd name="T9" fmla="*/ 0 h 1867"/>
                <a:gd name="T10" fmla="*/ 2147483647 w 706"/>
                <a:gd name="T11" fmla="*/ 2147483647 h 1867"/>
                <a:gd name="T12" fmla="*/ 2147483647 w 706"/>
                <a:gd name="T13" fmla="*/ 2147483647 h 1867"/>
                <a:gd name="T14" fmla="*/ 2147483647 w 706"/>
                <a:gd name="T15" fmla="*/ 2147483647 h 1867"/>
                <a:gd name="T16" fmla="*/ 2147483647 w 706"/>
                <a:gd name="T17" fmla="*/ 2147483647 h 1867"/>
                <a:gd name="T18" fmla="*/ 2147483647 w 706"/>
                <a:gd name="T19" fmla="*/ 2147483647 h 18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06"/>
                <a:gd name="T31" fmla="*/ 0 h 1867"/>
                <a:gd name="T32" fmla="*/ 706 w 706"/>
                <a:gd name="T33" fmla="*/ 1867 h 18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06" h="1867">
                  <a:moveTo>
                    <a:pt x="706" y="0"/>
                  </a:moveTo>
                  <a:lnTo>
                    <a:pt x="0" y="0"/>
                  </a:lnTo>
                  <a:lnTo>
                    <a:pt x="2" y="1867"/>
                  </a:lnTo>
                  <a:lnTo>
                    <a:pt x="706" y="1867"/>
                  </a:lnTo>
                  <a:lnTo>
                    <a:pt x="706" y="0"/>
                  </a:lnTo>
                  <a:close/>
                  <a:moveTo>
                    <a:pt x="41" y="37"/>
                  </a:moveTo>
                  <a:lnTo>
                    <a:pt x="661" y="37"/>
                  </a:lnTo>
                  <a:lnTo>
                    <a:pt x="661" y="1827"/>
                  </a:lnTo>
                  <a:lnTo>
                    <a:pt x="46" y="1827"/>
                  </a:lnTo>
                  <a:lnTo>
                    <a:pt x="41" y="37"/>
                  </a:lnTo>
                  <a:close/>
                </a:path>
              </a:pathLst>
            </a:custGeom>
            <a:solidFill>
              <a:srgbClr val="666666"/>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72" name="Freeform 68"/>
            <p:cNvSpPr>
              <a:spLocks noEditPoints="1"/>
            </p:cNvSpPr>
            <p:nvPr/>
          </p:nvSpPr>
          <p:spPr bwMode="auto">
            <a:xfrm>
              <a:off x="4078288" y="5524501"/>
              <a:ext cx="246063" cy="711200"/>
            </a:xfrm>
            <a:custGeom>
              <a:avLst/>
              <a:gdLst>
                <a:gd name="T0" fmla="*/ 0 w 620"/>
                <a:gd name="T1" fmla="*/ 0 h 1790"/>
                <a:gd name="T2" fmla="*/ 2147483647 w 620"/>
                <a:gd name="T3" fmla="*/ 2147483647 h 1790"/>
                <a:gd name="T4" fmla="*/ 2147483647 w 620"/>
                <a:gd name="T5" fmla="*/ 2147483647 h 1790"/>
                <a:gd name="T6" fmla="*/ 2147483647 w 620"/>
                <a:gd name="T7" fmla="*/ 2147483647 h 1790"/>
                <a:gd name="T8" fmla="*/ 2147483647 w 620"/>
                <a:gd name="T9" fmla="*/ 2147483647 h 1790"/>
                <a:gd name="T10" fmla="*/ 2147483647 w 620"/>
                <a:gd name="T11" fmla="*/ 2147483647 h 1790"/>
                <a:gd name="T12" fmla="*/ 2147483647 w 620"/>
                <a:gd name="T13" fmla="*/ 2147483647 h 1790"/>
                <a:gd name="T14" fmla="*/ 2147483647 w 620"/>
                <a:gd name="T15" fmla="*/ 2147483647 h 1790"/>
                <a:gd name="T16" fmla="*/ 2147483647 w 620"/>
                <a:gd name="T17" fmla="*/ 2147483647 h 1790"/>
                <a:gd name="T18" fmla="*/ 2147483647 w 620"/>
                <a:gd name="T19" fmla="*/ 2147483647 h 1790"/>
                <a:gd name="T20" fmla="*/ 2147483647 w 620"/>
                <a:gd name="T21" fmla="*/ 2147483647 h 1790"/>
                <a:gd name="T22" fmla="*/ 2147483647 w 620"/>
                <a:gd name="T23" fmla="*/ 2147483647 h 1790"/>
                <a:gd name="T24" fmla="*/ 2147483647 w 620"/>
                <a:gd name="T25" fmla="*/ 2147483647 h 1790"/>
                <a:gd name="T26" fmla="*/ 2147483647 w 620"/>
                <a:gd name="T27" fmla="*/ 2147483647 h 1790"/>
                <a:gd name="T28" fmla="*/ 2147483647 w 620"/>
                <a:gd name="T29" fmla="*/ 2147483647 h 1790"/>
                <a:gd name="T30" fmla="*/ 2147483647 w 620"/>
                <a:gd name="T31" fmla="*/ 2147483647 h 1790"/>
                <a:gd name="T32" fmla="*/ 2147483647 w 620"/>
                <a:gd name="T33" fmla="*/ 2147483647 h 1790"/>
                <a:gd name="T34" fmla="*/ 2147483647 w 620"/>
                <a:gd name="T35" fmla="*/ 2147483647 h 1790"/>
                <a:gd name="T36" fmla="*/ 2147483647 w 620"/>
                <a:gd name="T37" fmla="*/ 2147483647 h 1790"/>
                <a:gd name="T38" fmla="*/ 2147483647 w 620"/>
                <a:gd name="T39" fmla="*/ 2147483647 h 1790"/>
                <a:gd name="T40" fmla="*/ 2147483647 w 620"/>
                <a:gd name="T41" fmla="*/ 2147483647 h 1790"/>
                <a:gd name="T42" fmla="*/ 2147483647 w 620"/>
                <a:gd name="T43" fmla="*/ 2147483647 h 1790"/>
                <a:gd name="T44" fmla="*/ 2147483647 w 620"/>
                <a:gd name="T45" fmla="*/ 2147483647 h 1790"/>
                <a:gd name="T46" fmla="*/ 2147483647 w 620"/>
                <a:gd name="T47" fmla="*/ 2147483647 h 1790"/>
                <a:gd name="T48" fmla="*/ 2147483647 w 620"/>
                <a:gd name="T49" fmla="*/ 2147483647 h 1790"/>
                <a:gd name="T50" fmla="*/ 2147483647 w 620"/>
                <a:gd name="T51" fmla="*/ 2147483647 h 1790"/>
                <a:gd name="T52" fmla="*/ 2147483647 w 620"/>
                <a:gd name="T53" fmla="*/ 2147483647 h 1790"/>
                <a:gd name="T54" fmla="*/ 2147483647 w 620"/>
                <a:gd name="T55" fmla="*/ 2147483647 h 1790"/>
                <a:gd name="T56" fmla="*/ 2147483647 w 620"/>
                <a:gd name="T57" fmla="*/ 2147483647 h 1790"/>
                <a:gd name="T58" fmla="*/ 2147483647 w 620"/>
                <a:gd name="T59" fmla="*/ 2147483647 h 1790"/>
                <a:gd name="T60" fmla="*/ 2147483647 w 620"/>
                <a:gd name="T61" fmla="*/ 2147483647 h 1790"/>
                <a:gd name="T62" fmla="*/ 2147483647 w 620"/>
                <a:gd name="T63" fmla="*/ 2147483647 h 1790"/>
                <a:gd name="T64" fmla="*/ 2147483647 w 620"/>
                <a:gd name="T65" fmla="*/ 2147483647 h 1790"/>
                <a:gd name="T66" fmla="*/ 2147483647 w 620"/>
                <a:gd name="T67" fmla="*/ 2147483647 h 1790"/>
                <a:gd name="T68" fmla="*/ 2147483647 w 620"/>
                <a:gd name="T69" fmla="*/ 2147483647 h 1790"/>
                <a:gd name="T70" fmla="*/ 2147483647 w 620"/>
                <a:gd name="T71" fmla="*/ 2147483647 h 1790"/>
                <a:gd name="T72" fmla="*/ 2147483647 w 620"/>
                <a:gd name="T73" fmla="*/ 2147483647 h 1790"/>
                <a:gd name="T74" fmla="*/ 2147483647 w 620"/>
                <a:gd name="T75" fmla="*/ 2147483647 h 1790"/>
                <a:gd name="T76" fmla="*/ 2147483647 w 620"/>
                <a:gd name="T77" fmla="*/ 2147483647 h 1790"/>
                <a:gd name="T78" fmla="*/ 2147483647 w 620"/>
                <a:gd name="T79" fmla="*/ 2147483647 h 179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20"/>
                <a:gd name="T121" fmla="*/ 0 h 1790"/>
                <a:gd name="T122" fmla="*/ 620 w 620"/>
                <a:gd name="T123" fmla="*/ 1790 h 179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20" h="1790">
                  <a:moveTo>
                    <a:pt x="620" y="0"/>
                  </a:moveTo>
                  <a:lnTo>
                    <a:pt x="0" y="0"/>
                  </a:lnTo>
                  <a:lnTo>
                    <a:pt x="5" y="1790"/>
                  </a:lnTo>
                  <a:lnTo>
                    <a:pt x="620" y="1790"/>
                  </a:lnTo>
                  <a:lnTo>
                    <a:pt x="620" y="0"/>
                  </a:lnTo>
                  <a:close/>
                  <a:moveTo>
                    <a:pt x="111" y="373"/>
                  </a:moveTo>
                  <a:lnTo>
                    <a:pt x="111" y="324"/>
                  </a:lnTo>
                  <a:lnTo>
                    <a:pt x="509" y="328"/>
                  </a:lnTo>
                  <a:lnTo>
                    <a:pt x="509" y="373"/>
                  </a:lnTo>
                  <a:lnTo>
                    <a:pt x="111" y="373"/>
                  </a:lnTo>
                  <a:close/>
                  <a:moveTo>
                    <a:pt x="97" y="390"/>
                  </a:moveTo>
                  <a:lnTo>
                    <a:pt x="97" y="382"/>
                  </a:lnTo>
                  <a:lnTo>
                    <a:pt x="528" y="382"/>
                  </a:lnTo>
                  <a:lnTo>
                    <a:pt x="528" y="390"/>
                  </a:lnTo>
                  <a:lnTo>
                    <a:pt x="97" y="390"/>
                  </a:lnTo>
                  <a:close/>
                  <a:moveTo>
                    <a:pt x="489" y="108"/>
                  </a:moveTo>
                  <a:lnTo>
                    <a:pt x="489" y="123"/>
                  </a:lnTo>
                  <a:lnTo>
                    <a:pt x="232" y="123"/>
                  </a:lnTo>
                  <a:lnTo>
                    <a:pt x="232" y="108"/>
                  </a:lnTo>
                  <a:lnTo>
                    <a:pt x="489" y="108"/>
                  </a:lnTo>
                  <a:close/>
                  <a:moveTo>
                    <a:pt x="562" y="1744"/>
                  </a:moveTo>
                  <a:lnTo>
                    <a:pt x="552" y="1743"/>
                  </a:lnTo>
                  <a:lnTo>
                    <a:pt x="545" y="1741"/>
                  </a:lnTo>
                  <a:lnTo>
                    <a:pt x="537" y="1737"/>
                  </a:lnTo>
                  <a:lnTo>
                    <a:pt x="532" y="1735"/>
                  </a:lnTo>
                  <a:lnTo>
                    <a:pt x="527" y="1730"/>
                  </a:lnTo>
                  <a:lnTo>
                    <a:pt x="524" y="1725"/>
                  </a:lnTo>
                  <a:lnTo>
                    <a:pt x="523" y="1717"/>
                  </a:lnTo>
                  <a:lnTo>
                    <a:pt x="524" y="1711"/>
                  </a:lnTo>
                  <a:lnTo>
                    <a:pt x="523" y="1700"/>
                  </a:lnTo>
                  <a:lnTo>
                    <a:pt x="524" y="1693"/>
                  </a:lnTo>
                  <a:lnTo>
                    <a:pt x="527" y="1686"/>
                  </a:lnTo>
                  <a:lnTo>
                    <a:pt x="532" y="1682"/>
                  </a:lnTo>
                  <a:lnTo>
                    <a:pt x="537" y="1677"/>
                  </a:lnTo>
                  <a:lnTo>
                    <a:pt x="545" y="1675"/>
                  </a:lnTo>
                  <a:lnTo>
                    <a:pt x="552" y="1673"/>
                  </a:lnTo>
                  <a:lnTo>
                    <a:pt x="562" y="1675"/>
                  </a:lnTo>
                  <a:lnTo>
                    <a:pt x="569" y="1673"/>
                  </a:lnTo>
                  <a:lnTo>
                    <a:pt x="575" y="1675"/>
                  </a:lnTo>
                  <a:lnTo>
                    <a:pt x="580" y="1677"/>
                  </a:lnTo>
                  <a:lnTo>
                    <a:pt x="586" y="1682"/>
                  </a:lnTo>
                  <a:lnTo>
                    <a:pt x="588" y="1686"/>
                  </a:lnTo>
                  <a:lnTo>
                    <a:pt x="591" y="1693"/>
                  </a:lnTo>
                  <a:lnTo>
                    <a:pt x="592" y="1700"/>
                  </a:lnTo>
                  <a:lnTo>
                    <a:pt x="593" y="1711"/>
                  </a:lnTo>
                  <a:lnTo>
                    <a:pt x="592" y="1713"/>
                  </a:lnTo>
                  <a:lnTo>
                    <a:pt x="592" y="1717"/>
                  </a:lnTo>
                  <a:lnTo>
                    <a:pt x="591" y="1725"/>
                  </a:lnTo>
                  <a:lnTo>
                    <a:pt x="588" y="1730"/>
                  </a:lnTo>
                  <a:lnTo>
                    <a:pt x="586" y="1735"/>
                  </a:lnTo>
                  <a:lnTo>
                    <a:pt x="580" y="1737"/>
                  </a:lnTo>
                  <a:lnTo>
                    <a:pt x="575" y="1741"/>
                  </a:lnTo>
                  <a:lnTo>
                    <a:pt x="571" y="1741"/>
                  </a:lnTo>
                  <a:lnTo>
                    <a:pt x="569" y="1743"/>
                  </a:lnTo>
                  <a:lnTo>
                    <a:pt x="565" y="1743"/>
                  </a:lnTo>
                  <a:lnTo>
                    <a:pt x="562" y="1744"/>
                  </a:lnTo>
                  <a:close/>
                  <a:moveTo>
                    <a:pt x="334" y="1722"/>
                  </a:moveTo>
                  <a:lnTo>
                    <a:pt x="334" y="1737"/>
                  </a:lnTo>
                  <a:lnTo>
                    <a:pt x="49" y="1744"/>
                  </a:lnTo>
                  <a:lnTo>
                    <a:pt x="49" y="1722"/>
                  </a:lnTo>
                  <a:lnTo>
                    <a:pt x="334" y="1722"/>
                  </a:lnTo>
                  <a:close/>
                  <a:moveTo>
                    <a:pt x="334" y="1490"/>
                  </a:moveTo>
                  <a:lnTo>
                    <a:pt x="334" y="1507"/>
                  </a:lnTo>
                  <a:lnTo>
                    <a:pt x="49" y="1507"/>
                  </a:lnTo>
                  <a:lnTo>
                    <a:pt x="49" y="1490"/>
                  </a:lnTo>
                  <a:lnTo>
                    <a:pt x="334" y="1490"/>
                  </a:lnTo>
                  <a:close/>
                  <a:moveTo>
                    <a:pt x="334" y="1662"/>
                  </a:moveTo>
                  <a:lnTo>
                    <a:pt x="334" y="1684"/>
                  </a:lnTo>
                  <a:lnTo>
                    <a:pt x="49" y="1684"/>
                  </a:lnTo>
                  <a:lnTo>
                    <a:pt x="49" y="1662"/>
                  </a:lnTo>
                  <a:lnTo>
                    <a:pt x="334" y="1662"/>
                  </a:lnTo>
                  <a:close/>
                  <a:moveTo>
                    <a:pt x="334" y="1544"/>
                  </a:moveTo>
                  <a:lnTo>
                    <a:pt x="334" y="1565"/>
                  </a:lnTo>
                  <a:lnTo>
                    <a:pt x="49" y="1565"/>
                  </a:lnTo>
                  <a:lnTo>
                    <a:pt x="49" y="1544"/>
                  </a:lnTo>
                  <a:lnTo>
                    <a:pt x="334" y="1544"/>
                  </a:lnTo>
                  <a:close/>
                  <a:moveTo>
                    <a:pt x="334" y="1603"/>
                  </a:moveTo>
                  <a:lnTo>
                    <a:pt x="334" y="1626"/>
                  </a:lnTo>
                  <a:lnTo>
                    <a:pt x="49" y="1626"/>
                  </a:lnTo>
                  <a:lnTo>
                    <a:pt x="49" y="1603"/>
                  </a:lnTo>
                  <a:lnTo>
                    <a:pt x="334" y="1603"/>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73" name="Freeform 69"/>
            <p:cNvSpPr>
              <a:spLocks/>
            </p:cNvSpPr>
            <p:nvPr/>
          </p:nvSpPr>
          <p:spPr bwMode="auto">
            <a:xfrm>
              <a:off x="4284663" y="6189663"/>
              <a:ext cx="28575" cy="26988"/>
            </a:xfrm>
            <a:custGeom>
              <a:avLst/>
              <a:gdLst>
                <a:gd name="T0" fmla="*/ 67988493 w 70"/>
                <a:gd name="T1" fmla="*/ 2086949214 h 71"/>
                <a:gd name="T2" fmla="*/ 0 w 70"/>
                <a:gd name="T3" fmla="*/ 2147483647 h 71"/>
                <a:gd name="T4" fmla="*/ 67988493 w 70"/>
                <a:gd name="T5" fmla="*/ 2147483647 h 71"/>
                <a:gd name="T6" fmla="*/ 272121341 w 70"/>
                <a:gd name="T7" fmla="*/ 2147483647 h 71"/>
                <a:gd name="T8" fmla="*/ 612231150 w 70"/>
                <a:gd name="T9" fmla="*/ 2147483647 h 71"/>
                <a:gd name="T10" fmla="*/ 952341062 w 70"/>
                <a:gd name="T11" fmla="*/ 2147483647 h 71"/>
                <a:gd name="T12" fmla="*/ 1496583540 w 70"/>
                <a:gd name="T13" fmla="*/ 2147483647 h 71"/>
                <a:gd name="T14" fmla="*/ 1972670999 w 70"/>
                <a:gd name="T15" fmla="*/ 2147483647 h 71"/>
                <a:gd name="T16" fmla="*/ 2147483647 w 70"/>
                <a:gd name="T17" fmla="*/ 2147483647 h 71"/>
                <a:gd name="T18" fmla="*/ 2147483647 w 70"/>
                <a:gd name="T19" fmla="*/ 2147483647 h 71"/>
                <a:gd name="T20" fmla="*/ 2147483647 w 70"/>
                <a:gd name="T21" fmla="*/ 2147483647 h 71"/>
                <a:gd name="T22" fmla="*/ 2147483647 w 70"/>
                <a:gd name="T23" fmla="*/ 2147483647 h 71"/>
                <a:gd name="T24" fmla="*/ 2147483647 w 70"/>
                <a:gd name="T25" fmla="*/ 2147483647 h 71"/>
                <a:gd name="T26" fmla="*/ 2147483647 w 70"/>
                <a:gd name="T27" fmla="*/ 2147483647 h 71"/>
                <a:gd name="T28" fmla="*/ 2147483647 w 70"/>
                <a:gd name="T29" fmla="*/ 2147483647 h 71"/>
                <a:gd name="T30" fmla="*/ 2147483647 w 70"/>
                <a:gd name="T31" fmla="*/ 2147483647 h 71"/>
                <a:gd name="T32" fmla="*/ 2147483647 w 70"/>
                <a:gd name="T33" fmla="*/ 2147483647 h 71"/>
                <a:gd name="T34" fmla="*/ 2147483647 w 70"/>
                <a:gd name="T35" fmla="*/ 2147483647 h 71"/>
                <a:gd name="T36" fmla="*/ 2147483647 w 70"/>
                <a:gd name="T37" fmla="*/ 2147483647 h 71"/>
                <a:gd name="T38" fmla="*/ 2147483647 w 70"/>
                <a:gd name="T39" fmla="*/ 2086949214 h 71"/>
                <a:gd name="T40" fmla="*/ 2147483647 w 70"/>
                <a:gd name="T41" fmla="*/ 1482855783 h 71"/>
                <a:gd name="T42" fmla="*/ 2147483647 w 70"/>
                <a:gd name="T43" fmla="*/ 1098379579 h 71"/>
                <a:gd name="T44" fmla="*/ 2147483647 w 70"/>
                <a:gd name="T45" fmla="*/ 713903564 h 71"/>
                <a:gd name="T46" fmla="*/ 2147483647 w 70"/>
                <a:gd name="T47" fmla="*/ 494285198 h 71"/>
                <a:gd name="T48" fmla="*/ 2147483647 w 70"/>
                <a:gd name="T49" fmla="*/ 219618082 h 71"/>
                <a:gd name="T50" fmla="*/ 2147483647 w 70"/>
                <a:gd name="T51" fmla="*/ 109809231 h 71"/>
                <a:gd name="T52" fmla="*/ 2147483647 w 70"/>
                <a:gd name="T53" fmla="*/ 0 h 71"/>
                <a:gd name="T54" fmla="*/ 2147483647 w 70"/>
                <a:gd name="T55" fmla="*/ 109809231 h 71"/>
                <a:gd name="T56" fmla="*/ 1972670999 w 70"/>
                <a:gd name="T57" fmla="*/ 0 h 71"/>
                <a:gd name="T58" fmla="*/ 1496583540 w 70"/>
                <a:gd name="T59" fmla="*/ 109809231 h 71"/>
                <a:gd name="T60" fmla="*/ 952341062 w 70"/>
                <a:gd name="T61" fmla="*/ 219618082 h 71"/>
                <a:gd name="T62" fmla="*/ 612231150 w 70"/>
                <a:gd name="T63" fmla="*/ 494285198 h 71"/>
                <a:gd name="T64" fmla="*/ 272121341 w 70"/>
                <a:gd name="T65" fmla="*/ 713903564 h 71"/>
                <a:gd name="T66" fmla="*/ 67988493 w 70"/>
                <a:gd name="T67" fmla="*/ 1098379579 h 71"/>
                <a:gd name="T68" fmla="*/ 0 w 70"/>
                <a:gd name="T69" fmla="*/ 1482855783 h 71"/>
                <a:gd name="T70" fmla="*/ 67988493 w 70"/>
                <a:gd name="T71" fmla="*/ 2086949214 h 7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0"/>
                <a:gd name="T109" fmla="*/ 0 h 71"/>
                <a:gd name="T110" fmla="*/ 70 w 70"/>
                <a:gd name="T111" fmla="*/ 71 h 7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0" h="71">
                  <a:moveTo>
                    <a:pt x="1" y="38"/>
                  </a:moveTo>
                  <a:lnTo>
                    <a:pt x="0" y="44"/>
                  </a:lnTo>
                  <a:lnTo>
                    <a:pt x="1" y="52"/>
                  </a:lnTo>
                  <a:lnTo>
                    <a:pt x="4" y="57"/>
                  </a:lnTo>
                  <a:lnTo>
                    <a:pt x="9" y="62"/>
                  </a:lnTo>
                  <a:lnTo>
                    <a:pt x="14" y="64"/>
                  </a:lnTo>
                  <a:lnTo>
                    <a:pt x="22" y="68"/>
                  </a:lnTo>
                  <a:lnTo>
                    <a:pt x="29" y="70"/>
                  </a:lnTo>
                  <a:lnTo>
                    <a:pt x="39" y="71"/>
                  </a:lnTo>
                  <a:lnTo>
                    <a:pt x="42" y="70"/>
                  </a:lnTo>
                  <a:lnTo>
                    <a:pt x="46" y="70"/>
                  </a:lnTo>
                  <a:lnTo>
                    <a:pt x="48" y="68"/>
                  </a:lnTo>
                  <a:lnTo>
                    <a:pt x="52" y="68"/>
                  </a:lnTo>
                  <a:lnTo>
                    <a:pt x="57" y="64"/>
                  </a:lnTo>
                  <a:lnTo>
                    <a:pt x="63" y="62"/>
                  </a:lnTo>
                  <a:lnTo>
                    <a:pt x="65" y="57"/>
                  </a:lnTo>
                  <a:lnTo>
                    <a:pt x="68" y="52"/>
                  </a:lnTo>
                  <a:lnTo>
                    <a:pt x="69" y="44"/>
                  </a:lnTo>
                  <a:lnTo>
                    <a:pt x="69" y="40"/>
                  </a:lnTo>
                  <a:lnTo>
                    <a:pt x="70" y="38"/>
                  </a:lnTo>
                  <a:lnTo>
                    <a:pt x="69" y="27"/>
                  </a:lnTo>
                  <a:lnTo>
                    <a:pt x="68" y="20"/>
                  </a:lnTo>
                  <a:lnTo>
                    <a:pt x="65" y="13"/>
                  </a:lnTo>
                  <a:lnTo>
                    <a:pt x="63" y="9"/>
                  </a:lnTo>
                  <a:lnTo>
                    <a:pt x="57" y="4"/>
                  </a:lnTo>
                  <a:lnTo>
                    <a:pt x="52" y="2"/>
                  </a:lnTo>
                  <a:lnTo>
                    <a:pt x="46" y="0"/>
                  </a:lnTo>
                  <a:lnTo>
                    <a:pt x="39" y="2"/>
                  </a:lnTo>
                  <a:lnTo>
                    <a:pt x="29" y="0"/>
                  </a:lnTo>
                  <a:lnTo>
                    <a:pt x="22" y="2"/>
                  </a:lnTo>
                  <a:lnTo>
                    <a:pt x="14" y="4"/>
                  </a:lnTo>
                  <a:lnTo>
                    <a:pt x="9" y="9"/>
                  </a:lnTo>
                  <a:lnTo>
                    <a:pt x="4" y="13"/>
                  </a:lnTo>
                  <a:lnTo>
                    <a:pt x="1" y="20"/>
                  </a:lnTo>
                  <a:lnTo>
                    <a:pt x="0" y="27"/>
                  </a:lnTo>
                  <a:lnTo>
                    <a:pt x="1" y="38"/>
                  </a:lnTo>
                  <a:close/>
                </a:path>
              </a:pathLst>
            </a:custGeom>
            <a:solidFill>
              <a:srgbClr val="CCCCC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74" name="Freeform 70"/>
            <p:cNvSpPr>
              <a:spLocks/>
            </p:cNvSpPr>
            <p:nvPr/>
          </p:nvSpPr>
          <p:spPr bwMode="auto">
            <a:xfrm>
              <a:off x="4097338" y="6208713"/>
              <a:ext cx="112713" cy="7938"/>
            </a:xfrm>
            <a:custGeom>
              <a:avLst/>
              <a:gdLst>
                <a:gd name="T0" fmla="*/ 2147483647 w 285"/>
                <a:gd name="T1" fmla="*/ 704586919 h 22"/>
                <a:gd name="T2" fmla="*/ 2147483647 w 285"/>
                <a:gd name="T3" fmla="*/ 0 h 22"/>
                <a:gd name="T4" fmla="*/ 0 w 285"/>
                <a:gd name="T5" fmla="*/ 0 h 22"/>
                <a:gd name="T6" fmla="*/ 0 w 285"/>
                <a:gd name="T7" fmla="*/ 1033446058 h 22"/>
                <a:gd name="T8" fmla="*/ 2147483647 w 285"/>
                <a:gd name="T9" fmla="*/ 704586919 h 22"/>
                <a:gd name="T10" fmla="*/ 0 60000 65536"/>
                <a:gd name="T11" fmla="*/ 0 60000 65536"/>
                <a:gd name="T12" fmla="*/ 0 60000 65536"/>
                <a:gd name="T13" fmla="*/ 0 60000 65536"/>
                <a:gd name="T14" fmla="*/ 0 60000 65536"/>
                <a:gd name="T15" fmla="*/ 0 w 285"/>
                <a:gd name="T16" fmla="*/ 0 h 22"/>
                <a:gd name="T17" fmla="*/ 285 w 285"/>
                <a:gd name="T18" fmla="*/ 22 h 22"/>
              </a:gdLst>
              <a:ahLst/>
              <a:cxnLst>
                <a:cxn ang="T10">
                  <a:pos x="T0" y="T1"/>
                </a:cxn>
                <a:cxn ang="T11">
                  <a:pos x="T2" y="T3"/>
                </a:cxn>
                <a:cxn ang="T12">
                  <a:pos x="T4" y="T5"/>
                </a:cxn>
                <a:cxn ang="T13">
                  <a:pos x="T6" y="T7"/>
                </a:cxn>
                <a:cxn ang="T14">
                  <a:pos x="T8" y="T9"/>
                </a:cxn>
              </a:cxnLst>
              <a:rect l="T15" t="T16" r="T17" b="T18"/>
              <a:pathLst>
                <a:path w="285" h="22">
                  <a:moveTo>
                    <a:pt x="285" y="15"/>
                  </a:moveTo>
                  <a:lnTo>
                    <a:pt x="285" y="0"/>
                  </a:lnTo>
                  <a:lnTo>
                    <a:pt x="0" y="0"/>
                  </a:lnTo>
                  <a:lnTo>
                    <a:pt x="0" y="22"/>
                  </a:lnTo>
                  <a:lnTo>
                    <a:pt x="285" y="15"/>
                  </a:lnTo>
                  <a:close/>
                </a:path>
              </a:pathLst>
            </a:custGeom>
            <a:solidFill>
              <a:srgbClr val="CCCCC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75" name="Rectangle 71"/>
            <p:cNvSpPr>
              <a:spLocks noChangeArrowheads="1"/>
            </p:cNvSpPr>
            <p:nvPr/>
          </p:nvSpPr>
          <p:spPr bwMode="auto">
            <a:xfrm>
              <a:off x="4097338" y="6116638"/>
              <a:ext cx="112713" cy="6350"/>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76" name="Rectangle 72"/>
            <p:cNvSpPr>
              <a:spLocks noChangeArrowheads="1"/>
            </p:cNvSpPr>
            <p:nvPr/>
          </p:nvSpPr>
          <p:spPr bwMode="auto">
            <a:xfrm>
              <a:off x="4097338" y="6184901"/>
              <a:ext cx="112713" cy="7938"/>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77" name="Rectangle 73"/>
            <p:cNvSpPr>
              <a:spLocks noChangeArrowheads="1"/>
            </p:cNvSpPr>
            <p:nvPr/>
          </p:nvSpPr>
          <p:spPr bwMode="auto">
            <a:xfrm>
              <a:off x="4097338" y="6137276"/>
              <a:ext cx="112713" cy="7938"/>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78" name="Rectangle 74"/>
            <p:cNvSpPr>
              <a:spLocks noChangeArrowheads="1"/>
            </p:cNvSpPr>
            <p:nvPr/>
          </p:nvSpPr>
          <p:spPr bwMode="auto">
            <a:xfrm>
              <a:off x="4097338" y="6161088"/>
              <a:ext cx="112713" cy="9525"/>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79" name="Rectangle 75"/>
            <p:cNvSpPr>
              <a:spLocks noChangeArrowheads="1"/>
            </p:cNvSpPr>
            <p:nvPr/>
          </p:nvSpPr>
          <p:spPr bwMode="auto">
            <a:xfrm>
              <a:off x="4148138" y="5557838"/>
              <a:ext cx="141288" cy="49213"/>
            </a:xfrm>
            <a:prstGeom prst="rect">
              <a:avLst/>
            </a:prstGeom>
            <a:solidFill>
              <a:srgbClr val="FFFFFF"/>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80" name="Rectangle 76"/>
            <p:cNvSpPr>
              <a:spLocks noChangeArrowheads="1"/>
            </p:cNvSpPr>
            <p:nvPr/>
          </p:nvSpPr>
          <p:spPr bwMode="auto">
            <a:xfrm>
              <a:off x="4154488" y="5564188"/>
              <a:ext cx="128588" cy="36513"/>
            </a:xfrm>
            <a:prstGeom prst="rect">
              <a:avLst/>
            </a:prstGeom>
            <a:noFill/>
            <a:ln w="14288">
              <a:solidFill>
                <a:srgbClr val="666666"/>
              </a:solidFill>
              <a:miter lim="800000"/>
              <a:headEnd/>
              <a:tailEnd/>
            </a:ln>
          </p:spPr>
          <p:txBody>
            <a:bodyPr/>
            <a:lstStyle/>
            <a:p>
              <a:endParaRPr lang="zh-TW" altLang="en-US" sz="1200">
                <a:latin typeface="微軟正黑體" pitchFamily="34" charset="-120"/>
                <a:ea typeface="微軟正黑體" pitchFamily="34" charset="-120"/>
              </a:endParaRPr>
            </a:p>
          </p:txBody>
        </p:sp>
        <p:sp>
          <p:nvSpPr>
            <p:cNvPr id="76981" name="Rectangle 77"/>
            <p:cNvSpPr>
              <a:spLocks noChangeArrowheads="1"/>
            </p:cNvSpPr>
            <p:nvPr/>
          </p:nvSpPr>
          <p:spPr bwMode="auto">
            <a:xfrm>
              <a:off x="4114800" y="5664201"/>
              <a:ext cx="174625" cy="49213"/>
            </a:xfrm>
            <a:prstGeom prst="rect">
              <a:avLst/>
            </a:prstGeom>
            <a:solidFill>
              <a:srgbClr val="FFFFFF"/>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82" name="Rectangle 78"/>
            <p:cNvSpPr>
              <a:spLocks noChangeArrowheads="1"/>
            </p:cNvSpPr>
            <p:nvPr/>
          </p:nvSpPr>
          <p:spPr bwMode="auto">
            <a:xfrm>
              <a:off x="4121150" y="5670551"/>
              <a:ext cx="161925" cy="36513"/>
            </a:xfrm>
            <a:prstGeom prst="rect">
              <a:avLst/>
            </a:prstGeom>
            <a:noFill/>
            <a:ln w="14288">
              <a:solidFill>
                <a:srgbClr val="666666"/>
              </a:solidFill>
              <a:miter lim="800000"/>
              <a:headEnd/>
              <a:tailEnd/>
            </a:ln>
          </p:spPr>
          <p:txBody>
            <a:bodyPr/>
            <a:lstStyle/>
            <a:p>
              <a:endParaRPr lang="zh-TW" altLang="en-US" sz="1200">
                <a:latin typeface="微軟正黑體" pitchFamily="34" charset="-120"/>
                <a:ea typeface="微軟正黑體" pitchFamily="34" charset="-120"/>
              </a:endParaRPr>
            </a:p>
          </p:txBody>
        </p:sp>
      </p:grpSp>
      <p:sp>
        <p:nvSpPr>
          <p:cNvPr id="11346" name="Rectangle 79"/>
          <p:cNvSpPr>
            <a:spLocks noChangeArrowheads="1"/>
          </p:cNvSpPr>
          <p:nvPr/>
        </p:nvSpPr>
        <p:spPr bwMode="auto">
          <a:xfrm>
            <a:off x="4478338" y="5549900"/>
            <a:ext cx="1436687" cy="246063"/>
          </a:xfrm>
          <a:prstGeom prst="rect">
            <a:avLst/>
          </a:prstGeom>
          <a:noFill/>
          <a:ln w="9525">
            <a:noFill/>
            <a:miter lim="800000"/>
            <a:headEnd/>
            <a:tailEnd/>
          </a:ln>
        </p:spPr>
        <p:txBody>
          <a:bodyPr wrap="none" lIns="0" tIns="0" rIns="0" bIns="0">
            <a:spAutoFit/>
          </a:bodyPr>
          <a:lstStyle/>
          <a:p>
            <a:r>
              <a:rPr lang="zh-TW" altLang="en-US" sz="1600">
                <a:latin typeface="微軟正黑體" pitchFamily="34" charset="-120"/>
                <a:ea typeface="微軟正黑體" pitchFamily="34" charset="-120"/>
              </a:rPr>
              <a:t>終端機服務授權</a:t>
            </a:r>
            <a:endParaRPr lang="en-US" altLang="zh-TW" sz="1600">
              <a:latin typeface="微軟正黑體" pitchFamily="34" charset="-120"/>
              <a:ea typeface="微軟正黑體" pitchFamily="34" charset="-120"/>
            </a:endParaRPr>
          </a:p>
        </p:txBody>
      </p:sp>
      <p:sp>
        <p:nvSpPr>
          <p:cNvPr id="11347" name="Rectangle 80"/>
          <p:cNvSpPr>
            <a:spLocks noChangeArrowheads="1"/>
          </p:cNvSpPr>
          <p:nvPr/>
        </p:nvSpPr>
        <p:spPr bwMode="auto">
          <a:xfrm>
            <a:off x="4429125" y="5784850"/>
            <a:ext cx="1428276" cy="184666"/>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Windows </a:t>
            </a:r>
            <a:r>
              <a:rPr lang="en-US" altLang="zh-TW" sz="1200" i="1" dirty="0" smtClean="0">
                <a:latin typeface="微軟正黑體" pitchFamily="34" charset="-120"/>
                <a:ea typeface="微軟正黑體" pitchFamily="34" charset="-120"/>
              </a:rPr>
              <a:t>2008 </a:t>
            </a:r>
            <a:r>
              <a:rPr lang="en-US" altLang="zh-TW" sz="1200" i="1" dirty="0">
                <a:latin typeface="微軟正黑體" pitchFamily="34" charset="-120"/>
                <a:ea typeface="微軟正黑體" pitchFamily="34" charset="-120"/>
              </a:rPr>
              <a:t>CAL</a:t>
            </a:r>
            <a:endParaRPr lang="en-US" altLang="zh-TW" sz="1200" dirty="0">
              <a:latin typeface="微軟正黑體" pitchFamily="34" charset="-120"/>
              <a:ea typeface="微軟正黑體" pitchFamily="34" charset="-120"/>
            </a:endParaRPr>
          </a:p>
        </p:txBody>
      </p:sp>
      <p:sp>
        <p:nvSpPr>
          <p:cNvPr id="11348" name="Rectangle 81"/>
          <p:cNvSpPr>
            <a:spLocks noChangeArrowheads="1"/>
          </p:cNvSpPr>
          <p:nvPr/>
        </p:nvSpPr>
        <p:spPr bwMode="auto">
          <a:xfrm>
            <a:off x="4425950" y="6019800"/>
            <a:ext cx="1886222" cy="369332"/>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Terminal Server </a:t>
            </a:r>
            <a:r>
              <a:rPr lang="en-US" altLang="zh-TW" sz="1200" i="1" dirty="0" smtClean="0">
                <a:latin typeface="微軟正黑體" pitchFamily="34" charset="-120"/>
                <a:ea typeface="微軟正黑體" pitchFamily="34" charset="-120"/>
              </a:rPr>
              <a:t>2008 </a:t>
            </a:r>
            <a:r>
              <a:rPr lang="en-US" altLang="zh-TW" sz="1200" i="1" dirty="0">
                <a:latin typeface="微軟正黑體" pitchFamily="34" charset="-120"/>
                <a:ea typeface="微軟正黑體" pitchFamily="34" charset="-120"/>
              </a:rPr>
              <a:t>CAL</a:t>
            </a:r>
          </a:p>
          <a:p>
            <a:r>
              <a:rPr lang="en-US" altLang="zh-TW" sz="1200" i="1" dirty="0">
                <a:latin typeface="微軟正黑體" pitchFamily="34" charset="-120"/>
                <a:ea typeface="微軟正黑體" pitchFamily="34" charset="-120"/>
              </a:rPr>
              <a:t>S</a:t>
            </a:r>
            <a:r>
              <a:rPr lang="en-US" altLang="zh-TW" sz="1200" i="1" dirty="0" smtClean="0">
                <a:latin typeface="微軟正黑體" pitchFamily="34" charset="-120"/>
                <a:ea typeface="微軟正黑體" pitchFamily="34" charset="-120"/>
              </a:rPr>
              <a:t>PS 2010 </a:t>
            </a:r>
            <a:r>
              <a:rPr lang="en-US" altLang="zh-TW" sz="1200" i="1" dirty="0">
                <a:latin typeface="微軟正黑體" pitchFamily="34" charset="-120"/>
                <a:ea typeface="微軟正黑體" pitchFamily="34" charset="-120"/>
              </a:rPr>
              <a:t>CAL</a:t>
            </a:r>
            <a:endParaRPr lang="en-US" altLang="zh-TW" sz="1200" dirty="0">
              <a:latin typeface="微軟正黑體" pitchFamily="34" charset="-120"/>
              <a:ea typeface="微軟正黑體" pitchFamily="34" charset="-120"/>
            </a:endParaRPr>
          </a:p>
        </p:txBody>
      </p:sp>
      <p:grpSp>
        <p:nvGrpSpPr>
          <p:cNvPr id="5" name="群組 199"/>
          <p:cNvGrpSpPr>
            <a:grpSpLocks/>
          </p:cNvGrpSpPr>
          <p:nvPr/>
        </p:nvGrpSpPr>
        <p:grpSpPr bwMode="auto">
          <a:xfrm>
            <a:off x="844550" y="4697413"/>
            <a:ext cx="995363" cy="831850"/>
            <a:chOff x="844550" y="4697413"/>
            <a:chExt cx="995363" cy="831850"/>
          </a:xfrm>
        </p:grpSpPr>
        <p:sp>
          <p:nvSpPr>
            <p:cNvPr id="76950" name="Freeform 82"/>
            <p:cNvSpPr>
              <a:spLocks/>
            </p:cNvSpPr>
            <p:nvPr/>
          </p:nvSpPr>
          <p:spPr bwMode="auto">
            <a:xfrm>
              <a:off x="844550" y="4697413"/>
              <a:ext cx="630238" cy="555625"/>
            </a:xfrm>
            <a:custGeom>
              <a:avLst/>
              <a:gdLst>
                <a:gd name="T0" fmla="*/ 0 w 1588"/>
                <a:gd name="T1" fmla="*/ 2147483647 h 1396"/>
                <a:gd name="T2" fmla="*/ 2147483647 w 1588"/>
                <a:gd name="T3" fmla="*/ 0 h 1396"/>
                <a:gd name="T4" fmla="*/ 2147483647 w 1588"/>
                <a:gd name="T5" fmla="*/ 2147483647 h 1396"/>
                <a:gd name="T6" fmla="*/ 2147483647 w 1588"/>
                <a:gd name="T7" fmla="*/ 2147483647 h 1396"/>
                <a:gd name="T8" fmla="*/ 0 w 1588"/>
                <a:gd name="T9" fmla="*/ 2147483647 h 1396"/>
                <a:gd name="T10" fmla="*/ 0 60000 65536"/>
                <a:gd name="T11" fmla="*/ 0 60000 65536"/>
                <a:gd name="T12" fmla="*/ 0 60000 65536"/>
                <a:gd name="T13" fmla="*/ 0 60000 65536"/>
                <a:gd name="T14" fmla="*/ 0 60000 65536"/>
                <a:gd name="T15" fmla="*/ 0 w 1588"/>
                <a:gd name="T16" fmla="*/ 0 h 1396"/>
                <a:gd name="T17" fmla="*/ 1588 w 1588"/>
                <a:gd name="T18" fmla="*/ 1396 h 1396"/>
              </a:gdLst>
              <a:ahLst/>
              <a:cxnLst>
                <a:cxn ang="T10">
                  <a:pos x="T0" y="T1"/>
                </a:cxn>
                <a:cxn ang="T11">
                  <a:pos x="T2" y="T3"/>
                </a:cxn>
                <a:cxn ang="T12">
                  <a:pos x="T4" y="T5"/>
                </a:cxn>
                <a:cxn ang="T13">
                  <a:pos x="T6" y="T7"/>
                </a:cxn>
                <a:cxn ang="T14">
                  <a:pos x="T8" y="T9"/>
                </a:cxn>
              </a:cxnLst>
              <a:rect l="T15" t="T16" r="T17" b="T18"/>
              <a:pathLst>
                <a:path w="1588" h="1396">
                  <a:moveTo>
                    <a:pt x="0" y="215"/>
                  </a:moveTo>
                  <a:lnTo>
                    <a:pt x="1275" y="0"/>
                  </a:lnTo>
                  <a:lnTo>
                    <a:pt x="1588" y="993"/>
                  </a:lnTo>
                  <a:lnTo>
                    <a:pt x="380" y="1396"/>
                  </a:lnTo>
                  <a:lnTo>
                    <a:pt x="0" y="215"/>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51" name="Freeform 83"/>
            <p:cNvSpPr>
              <a:spLocks/>
            </p:cNvSpPr>
            <p:nvPr/>
          </p:nvSpPr>
          <p:spPr bwMode="auto">
            <a:xfrm>
              <a:off x="844550" y="4697413"/>
              <a:ext cx="630238" cy="555625"/>
            </a:xfrm>
            <a:custGeom>
              <a:avLst/>
              <a:gdLst>
                <a:gd name="T0" fmla="*/ 2147483647 w 1588"/>
                <a:gd name="T1" fmla="*/ 0 h 1396"/>
                <a:gd name="T2" fmla="*/ 2147483647 w 1588"/>
                <a:gd name="T3" fmla="*/ 2147483647 h 1396"/>
                <a:gd name="T4" fmla="*/ 2147483647 w 1588"/>
                <a:gd name="T5" fmla="*/ 2147483647 h 1396"/>
                <a:gd name="T6" fmla="*/ 0 w 1588"/>
                <a:gd name="T7" fmla="*/ 2147483647 h 1396"/>
                <a:gd name="T8" fmla="*/ 2147483647 w 1588"/>
                <a:gd name="T9" fmla="*/ 0 h 1396"/>
                <a:gd name="T10" fmla="*/ 0 60000 65536"/>
                <a:gd name="T11" fmla="*/ 0 60000 65536"/>
                <a:gd name="T12" fmla="*/ 0 60000 65536"/>
                <a:gd name="T13" fmla="*/ 0 60000 65536"/>
                <a:gd name="T14" fmla="*/ 0 60000 65536"/>
                <a:gd name="T15" fmla="*/ 0 w 1588"/>
                <a:gd name="T16" fmla="*/ 0 h 1396"/>
                <a:gd name="T17" fmla="*/ 1588 w 1588"/>
                <a:gd name="T18" fmla="*/ 1396 h 1396"/>
              </a:gdLst>
              <a:ahLst/>
              <a:cxnLst>
                <a:cxn ang="T10">
                  <a:pos x="T0" y="T1"/>
                </a:cxn>
                <a:cxn ang="T11">
                  <a:pos x="T2" y="T3"/>
                </a:cxn>
                <a:cxn ang="T12">
                  <a:pos x="T4" y="T5"/>
                </a:cxn>
                <a:cxn ang="T13">
                  <a:pos x="T6" y="T7"/>
                </a:cxn>
                <a:cxn ang="T14">
                  <a:pos x="T8" y="T9"/>
                </a:cxn>
              </a:cxnLst>
              <a:rect l="T15" t="T16" r="T17" b="T18"/>
              <a:pathLst>
                <a:path w="1588" h="1396">
                  <a:moveTo>
                    <a:pt x="1275" y="0"/>
                  </a:moveTo>
                  <a:lnTo>
                    <a:pt x="1588" y="993"/>
                  </a:lnTo>
                  <a:lnTo>
                    <a:pt x="380" y="1396"/>
                  </a:lnTo>
                  <a:lnTo>
                    <a:pt x="0" y="215"/>
                  </a:lnTo>
                  <a:lnTo>
                    <a:pt x="1275" y="0"/>
                  </a:lnTo>
                </a:path>
              </a:pathLst>
            </a:custGeom>
            <a:noFill/>
            <a:ln w="0">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52" name="Freeform 84"/>
            <p:cNvSpPr>
              <a:spLocks/>
            </p:cNvSpPr>
            <p:nvPr/>
          </p:nvSpPr>
          <p:spPr bwMode="auto">
            <a:xfrm>
              <a:off x="942975" y="4775201"/>
              <a:ext cx="469900" cy="414338"/>
            </a:xfrm>
            <a:custGeom>
              <a:avLst/>
              <a:gdLst>
                <a:gd name="T0" fmla="*/ 0 w 1185"/>
                <a:gd name="T1" fmla="*/ 2147483647 h 1043"/>
                <a:gd name="T2" fmla="*/ 2147483647 w 1185"/>
                <a:gd name="T3" fmla="*/ 0 h 1043"/>
                <a:gd name="T4" fmla="*/ 2147483647 w 1185"/>
                <a:gd name="T5" fmla="*/ 2147483647 h 1043"/>
                <a:gd name="T6" fmla="*/ 2147483647 w 1185"/>
                <a:gd name="T7" fmla="*/ 2147483647 h 1043"/>
                <a:gd name="T8" fmla="*/ 0 w 1185"/>
                <a:gd name="T9" fmla="*/ 2147483647 h 1043"/>
                <a:gd name="T10" fmla="*/ 0 60000 65536"/>
                <a:gd name="T11" fmla="*/ 0 60000 65536"/>
                <a:gd name="T12" fmla="*/ 0 60000 65536"/>
                <a:gd name="T13" fmla="*/ 0 60000 65536"/>
                <a:gd name="T14" fmla="*/ 0 60000 65536"/>
                <a:gd name="T15" fmla="*/ 0 w 1185"/>
                <a:gd name="T16" fmla="*/ 0 h 1043"/>
                <a:gd name="T17" fmla="*/ 1185 w 1185"/>
                <a:gd name="T18" fmla="*/ 1043 h 1043"/>
              </a:gdLst>
              <a:ahLst/>
              <a:cxnLst>
                <a:cxn ang="T10">
                  <a:pos x="T0" y="T1"/>
                </a:cxn>
                <a:cxn ang="T11">
                  <a:pos x="T2" y="T3"/>
                </a:cxn>
                <a:cxn ang="T12">
                  <a:pos x="T4" y="T5"/>
                </a:cxn>
                <a:cxn ang="T13">
                  <a:pos x="T6" y="T7"/>
                </a:cxn>
                <a:cxn ang="T14">
                  <a:pos x="T8" y="T9"/>
                </a:cxn>
              </a:cxnLst>
              <a:rect l="T15" t="T16" r="T17" b="T18"/>
              <a:pathLst>
                <a:path w="1185" h="1043">
                  <a:moveTo>
                    <a:pt x="0" y="161"/>
                  </a:moveTo>
                  <a:lnTo>
                    <a:pt x="952" y="0"/>
                  </a:lnTo>
                  <a:lnTo>
                    <a:pt x="1185" y="739"/>
                  </a:lnTo>
                  <a:lnTo>
                    <a:pt x="284" y="1043"/>
                  </a:lnTo>
                  <a:lnTo>
                    <a:pt x="0" y="161"/>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53" name="Freeform 85"/>
            <p:cNvSpPr>
              <a:spLocks/>
            </p:cNvSpPr>
            <p:nvPr/>
          </p:nvSpPr>
          <p:spPr bwMode="auto">
            <a:xfrm>
              <a:off x="1008063" y="5267326"/>
              <a:ext cx="315913" cy="260350"/>
            </a:xfrm>
            <a:custGeom>
              <a:avLst/>
              <a:gdLst>
                <a:gd name="T0" fmla="*/ 2147483647 w 799"/>
                <a:gd name="T1" fmla="*/ 2147483647 h 659"/>
                <a:gd name="T2" fmla="*/ 2147483647 w 799"/>
                <a:gd name="T3" fmla="*/ 2147483647 h 659"/>
                <a:gd name="T4" fmla="*/ 432720612 w 799"/>
                <a:gd name="T5" fmla="*/ 2147483647 h 659"/>
                <a:gd name="T6" fmla="*/ 0 w 799"/>
                <a:gd name="T7" fmla="*/ 184953569 h 659"/>
                <a:gd name="T8" fmla="*/ 741784255 w 799"/>
                <a:gd name="T9" fmla="*/ 0 h 659"/>
                <a:gd name="T10" fmla="*/ 2147483647 w 799"/>
                <a:gd name="T11" fmla="*/ 2147483647 h 659"/>
                <a:gd name="T12" fmla="*/ 0 60000 65536"/>
                <a:gd name="T13" fmla="*/ 0 60000 65536"/>
                <a:gd name="T14" fmla="*/ 0 60000 65536"/>
                <a:gd name="T15" fmla="*/ 0 60000 65536"/>
                <a:gd name="T16" fmla="*/ 0 60000 65536"/>
                <a:gd name="T17" fmla="*/ 0 60000 65536"/>
                <a:gd name="T18" fmla="*/ 0 w 799"/>
                <a:gd name="T19" fmla="*/ 0 h 659"/>
                <a:gd name="T20" fmla="*/ 799 w 799"/>
                <a:gd name="T21" fmla="*/ 659 h 659"/>
              </a:gdLst>
              <a:ahLst/>
              <a:cxnLst>
                <a:cxn ang="T12">
                  <a:pos x="T0" y="T1"/>
                </a:cxn>
                <a:cxn ang="T13">
                  <a:pos x="T2" y="T3"/>
                </a:cxn>
                <a:cxn ang="T14">
                  <a:pos x="T4" y="T5"/>
                </a:cxn>
                <a:cxn ang="T15">
                  <a:pos x="T6" y="T7"/>
                </a:cxn>
                <a:cxn ang="T16">
                  <a:pos x="T8" y="T9"/>
                </a:cxn>
                <a:cxn ang="T17">
                  <a:pos x="T10" y="T11"/>
                </a:cxn>
              </a:cxnLst>
              <a:rect l="T18" t="T19" r="T20" b="T21"/>
              <a:pathLst>
                <a:path w="799" h="659">
                  <a:moveTo>
                    <a:pt x="799" y="572"/>
                  </a:moveTo>
                  <a:lnTo>
                    <a:pt x="799" y="659"/>
                  </a:lnTo>
                  <a:lnTo>
                    <a:pt x="7" y="77"/>
                  </a:lnTo>
                  <a:lnTo>
                    <a:pt x="0" y="3"/>
                  </a:lnTo>
                  <a:lnTo>
                    <a:pt x="12" y="0"/>
                  </a:lnTo>
                  <a:lnTo>
                    <a:pt x="799" y="572"/>
                  </a:lnTo>
                  <a:close/>
                </a:path>
              </a:pathLst>
            </a:custGeom>
            <a:solidFill>
              <a:srgbClr val="ECECE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54" name="Freeform 86"/>
            <p:cNvSpPr>
              <a:spLocks/>
            </p:cNvSpPr>
            <p:nvPr/>
          </p:nvSpPr>
          <p:spPr bwMode="auto">
            <a:xfrm>
              <a:off x="1323975" y="5262563"/>
              <a:ext cx="515938" cy="266700"/>
            </a:xfrm>
            <a:custGeom>
              <a:avLst/>
              <a:gdLst>
                <a:gd name="T0" fmla="*/ 0 w 1298"/>
                <a:gd name="T1" fmla="*/ 2147483647 h 670"/>
                <a:gd name="T2" fmla="*/ 0 w 1298"/>
                <a:gd name="T3" fmla="*/ 2147483647 h 670"/>
                <a:gd name="T4" fmla="*/ 2147483647 w 1298"/>
                <a:gd name="T5" fmla="*/ 0 h 670"/>
                <a:gd name="T6" fmla="*/ 2147483647 w 1298"/>
                <a:gd name="T7" fmla="*/ 315318598 h 670"/>
                <a:gd name="T8" fmla="*/ 2147483647 w 1298"/>
                <a:gd name="T9" fmla="*/ 2147483647 h 670"/>
                <a:gd name="T10" fmla="*/ 0 w 1298"/>
                <a:gd name="T11" fmla="*/ 2147483647 h 670"/>
                <a:gd name="T12" fmla="*/ 0 w 1298"/>
                <a:gd name="T13" fmla="*/ 2147483647 h 670"/>
                <a:gd name="T14" fmla="*/ 0 60000 65536"/>
                <a:gd name="T15" fmla="*/ 0 60000 65536"/>
                <a:gd name="T16" fmla="*/ 0 60000 65536"/>
                <a:gd name="T17" fmla="*/ 0 60000 65536"/>
                <a:gd name="T18" fmla="*/ 0 60000 65536"/>
                <a:gd name="T19" fmla="*/ 0 60000 65536"/>
                <a:gd name="T20" fmla="*/ 0 60000 65536"/>
                <a:gd name="T21" fmla="*/ 0 w 1298"/>
                <a:gd name="T22" fmla="*/ 0 h 670"/>
                <a:gd name="T23" fmla="*/ 1298 w 1298"/>
                <a:gd name="T24" fmla="*/ 670 h 6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8" h="670">
                  <a:moveTo>
                    <a:pt x="0" y="669"/>
                  </a:moveTo>
                  <a:lnTo>
                    <a:pt x="0" y="582"/>
                  </a:lnTo>
                  <a:lnTo>
                    <a:pt x="1285" y="0"/>
                  </a:lnTo>
                  <a:lnTo>
                    <a:pt x="1298" y="5"/>
                  </a:lnTo>
                  <a:lnTo>
                    <a:pt x="1298" y="71"/>
                  </a:lnTo>
                  <a:lnTo>
                    <a:pt x="0" y="670"/>
                  </a:lnTo>
                  <a:lnTo>
                    <a:pt x="0" y="669"/>
                  </a:lnTo>
                  <a:close/>
                </a:path>
              </a:pathLst>
            </a:custGeom>
            <a:solidFill>
              <a:srgbClr val="DADAD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55" name="Freeform 87"/>
            <p:cNvSpPr>
              <a:spLocks noEditPoints="1"/>
            </p:cNvSpPr>
            <p:nvPr/>
          </p:nvSpPr>
          <p:spPr bwMode="auto">
            <a:xfrm>
              <a:off x="1011238" y="5105401"/>
              <a:ext cx="823913" cy="388938"/>
            </a:xfrm>
            <a:custGeom>
              <a:avLst/>
              <a:gdLst>
                <a:gd name="T0" fmla="*/ 2147483647 w 2072"/>
                <a:gd name="T1" fmla="*/ 2147483647 h 980"/>
                <a:gd name="T2" fmla="*/ 0 w 2072"/>
                <a:gd name="T3" fmla="*/ 2147483647 h 980"/>
                <a:gd name="T4" fmla="*/ 2147483647 w 2072"/>
                <a:gd name="T5" fmla="*/ 0 h 980"/>
                <a:gd name="T6" fmla="*/ 2147483647 w 2072"/>
                <a:gd name="T7" fmla="*/ 2147483647 h 980"/>
                <a:gd name="T8" fmla="*/ 2147483647 w 2072"/>
                <a:gd name="T9" fmla="*/ 2147483647 h 980"/>
                <a:gd name="T10" fmla="*/ 2147483647 w 2072"/>
                <a:gd name="T11" fmla="*/ 2147483647 h 980"/>
                <a:gd name="T12" fmla="*/ 2147483647 w 2072"/>
                <a:gd name="T13" fmla="*/ 2147483647 h 980"/>
                <a:gd name="T14" fmla="*/ 2147483647 w 2072"/>
                <a:gd name="T15" fmla="*/ 2147483647 h 980"/>
                <a:gd name="T16" fmla="*/ 2147483647 w 2072"/>
                <a:gd name="T17" fmla="*/ 2147483647 h 980"/>
                <a:gd name="T18" fmla="*/ 2147483647 w 2072"/>
                <a:gd name="T19" fmla="*/ 2147483647 h 980"/>
                <a:gd name="T20" fmla="*/ 2147483647 w 2072"/>
                <a:gd name="T21" fmla="*/ 2147483647 h 980"/>
                <a:gd name="T22" fmla="*/ 2147483647 w 2072"/>
                <a:gd name="T23" fmla="*/ 2147483647 h 980"/>
                <a:gd name="T24" fmla="*/ 2147483647 w 2072"/>
                <a:gd name="T25" fmla="*/ 2147483647 h 980"/>
                <a:gd name="T26" fmla="*/ 2147483647 w 2072"/>
                <a:gd name="T27" fmla="*/ 2147483647 h 980"/>
                <a:gd name="T28" fmla="*/ 2147483647 w 2072"/>
                <a:gd name="T29" fmla="*/ 2147483647 h 980"/>
                <a:gd name="T30" fmla="*/ 2147483647 w 2072"/>
                <a:gd name="T31" fmla="*/ 2147483647 h 980"/>
                <a:gd name="T32" fmla="*/ 2147483647 w 2072"/>
                <a:gd name="T33" fmla="*/ 2147483647 h 980"/>
                <a:gd name="T34" fmla="*/ 2147483647 w 2072"/>
                <a:gd name="T35" fmla="*/ 2147483647 h 980"/>
                <a:gd name="T36" fmla="*/ 2147483647 w 2072"/>
                <a:gd name="T37" fmla="*/ 2147483647 h 98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72"/>
                <a:gd name="T58" fmla="*/ 0 h 980"/>
                <a:gd name="T59" fmla="*/ 2072 w 2072"/>
                <a:gd name="T60" fmla="*/ 980 h 98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72" h="980">
                  <a:moveTo>
                    <a:pt x="787" y="980"/>
                  </a:moveTo>
                  <a:lnTo>
                    <a:pt x="0" y="408"/>
                  </a:lnTo>
                  <a:lnTo>
                    <a:pt x="1183" y="0"/>
                  </a:lnTo>
                  <a:lnTo>
                    <a:pt x="2072" y="398"/>
                  </a:lnTo>
                  <a:lnTo>
                    <a:pt x="787" y="980"/>
                  </a:lnTo>
                  <a:close/>
                  <a:moveTo>
                    <a:pt x="1085" y="545"/>
                  </a:moveTo>
                  <a:lnTo>
                    <a:pt x="1224" y="631"/>
                  </a:lnTo>
                  <a:lnTo>
                    <a:pt x="1464" y="522"/>
                  </a:lnTo>
                  <a:lnTo>
                    <a:pt x="1321" y="451"/>
                  </a:lnTo>
                  <a:lnTo>
                    <a:pt x="1085" y="545"/>
                  </a:lnTo>
                  <a:close/>
                  <a:moveTo>
                    <a:pt x="232" y="433"/>
                  </a:moveTo>
                  <a:lnTo>
                    <a:pt x="536" y="644"/>
                  </a:lnTo>
                  <a:lnTo>
                    <a:pt x="1438" y="267"/>
                  </a:lnTo>
                  <a:lnTo>
                    <a:pt x="1128" y="119"/>
                  </a:lnTo>
                  <a:lnTo>
                    <a:pt x="1438" y="267"/>
                  </a:lnTo>
                  <a:lnTo>
                    <a:pt x="536" y="644"/>
                  </a:lnTo>
                  <a:lnTo>
                    <a:pt x="232" y="433"/>
                  </a:lnTo>
                  <a:lnTo>
                    <a:pt x="1097" y="123"/>
                  </a:lnTo>
                  <a:lnTo>
                    <a:pt x="232" y="433"/>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56" name="Freeform 88"/>
            <p:cNvSpPr>
              <a:spLocks/>
            </p:cNvSpPr>
            <p:nvPr/>
          </p:nvSpPr>
          <p:spPr bwMode="auto">
            <a:xfrm>
              <a:off x="1443038" y="5283201"/>
              <a:ext cx="149225" cy="73025"/>
            </a:xfrm>
            <a:custGeom>
              <a:avLst/>
              <a:gdLst>
                <a:gd name="T0" fmla="*/ 2147483647 w 379"/>
                <a:gd name="T1" fmla="*/ 2147483647 h 180"/>
                <a:gd name="T2" fmla="*/ 0 w 379"/>
                <a:gd name="T3" fmla="*/ 2147483647 h 180"/>
                <a:gd name="T4" fmla="*/ 2147483647 w 379"/>
                <a:gd name="T5" fmla="*/ 0 h 180"/>
                <a:gd name="T6" fmla="*/ 2147483647 w 379"/>
                <a:gd name="T7" fmla="*/ 2147483647 h 180"/>
                <a:gd name="T8" fmla="*/ 2147483647 w 379"/>
                <a:gd name="T9" fmla="*/ 2147483647 h 180"/>
                <a:gd name="T10" fmla="*/ 0 60000 65536"/>
                <a:gd name="T11" fmla="*/ 0 60000 65536"/>
                <a:gd name="T12" fmla="*/ 0 60000 65536"/>
                <a:gd name="T13" fmla="*/ 0 60000 65536"/>
                <a:gd name="T14" fmla="*/ 0 60000 65536"/>
                <a:gd name="T15" fmla="*/ 0 w 379"/>
                <a:gd name="T16" fmla="*/ 0 h 180"/>
                <a:gd name="T17" fmla="*/ 379 w 379"/>
                <a:gd name="T18" fmla="*/ 180 h 180"/>
              </a:gdLst>
              <a:ahLst/>
              <a:cxnLst>
                <a:cxn ang="T10">
                  <a:pos x="T0" y="T1"/>
                </a:cxn>
                <a:cxn ang="T11">
                  <a:pos x="T2" y="T3"/>
                </a:cxn>
                <a:cxn ang="T12">
                  <a:pos x="T4" y="T5"/>
                </a:cxn>
                <a:cxn ang="T13">
                  <a:pos x="T6" y="T7"/>
                </a:cxn>
                <a:cxn ang="T14">
                  <a:pos x="T8" y="T9"/>
                </a:cxn>
              </a:cxnLst>
              <a:rect l="T15" t="T16" r="T17" b="T18"/>
              <a:pathLst>
                <a:path w="379" h="180">
                  <a:moveTo>
                    <a:pt x="139" y="180"/>
                  </a:moveTo>
                  <a:lnTo>
                    <a:pt x="0" y="94"/>
                  </a:lnTo>
                  <a:lnTo>
                    <a:pt x="236" y="0"/>
                  </a:lnTo>
                  <a:lnTo>
                    <a:pt x="379" y="71"/>
                  </a:lnTo>
                  <a:lnTo>
                    <a:pt x="139" y="180"/>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57" name="Freeform 89"/>
            <p:cNvSpPr>
              <a:spLocks/>
            </p:cNvSpPr>
            <p:nvPr/>
          </p:nvSpPr>
          <p:spPr bwMode="auto">
            <a:xfrm>
              <a:off x="1103313" y="5151438"/>
              <a:ext cx="479425" cy="209550"/>
            </a:xfrm>
            <a:custGeom>
              <a:avLst/>
              <a:gdLst>
                <a:gd name="T0" fmla="*/ 2147483647 w 1206"/>
                <a:gd name="T1" fmla="*/ 0 h 525"/>
                <a:gd name="T2" fmla="*/ 2147483647 w 1206"/>
                <a:gd name="T3" fmla="*/ 2147483647 h 525"/>
                <a:gd name="T4" fmla="*/ 2147483647 w 1206"/>
                <a:gd name="T5" fmla="*/ 2147483647 h 525"/>
                <a:gd name="T6" fmla="*/ 0 w 1206"/>
                <a:gd name="T7" fmla="*/ 2147483647 h 525"/>
                <a:gd name="T8" fmla="*/ 2147483647 w 1206"/>
                <a:gd name="T9" fmla="*/ 254426012 h 525"/>
                <a:gd name="T10" fmla="*/ 0 60000 65536"/>
                <a:gd name="T11" fmla="*/ 0 60000 65536"/>
                <a:gd name="T12" fmla="*/ 0 60000 65536"/>
                <a:gd name="T13" fmla="*/ 0 60000 65536"/>
                <a:gd name="T14" fmla="*/ 0 60000 65536"/>
                <a:gd name="T15" fmla="*/ 0 w 1206"/>
                <a:gd name="T16" fmla="*/ 0 h 525"/>
                <a:gd name="T17" fmla="*/ 1206 w 1206"/>
                <a:gd name="T18" fmla="*/ 525 h 525"/>
              </a:gdLst>
              <a:ahLst/>
              <a:cxnLst>
                <a:cxn ang="T10">
                  <a:pos x="T0" y="T1"/>
                </a:cxn>
                <a:cxn ang="T11">
                  <a:pos x="T2" y="T3"/>
                </a:cxn>
                <a:cxn ang="T12">
                  <a:pos x="T4" y="T5"/>
                </a:cxn>
                <a:cxn ang="T13">
                  <a:pos x="T6" y="T7"/>
                </a:cxn>
                <a:cxn ang="T14">
                  <a:pos x="T8" y="T9"/>
                </a:cxn>
              </a:cxnLst>
              <a:rect l="T15" t="T16" r="T17" b="T18"/>
              <a:pathLst>
                <a:path w="1206" h="525">
                  <a:moveTo>
                    <a:pt x="896" y="0"/>
                  </a:moveTo>
                  <a:lnTo>
                    <a:pt x="1206" y="148"/>
                  </a:lnTo>
                  <a:lnTo>
                    <a:pt x="304" y="525"/>
                  </a:lnTo>
                  <a:lnTo>
                    <a:pt x="0" y="314"/>
                  </a:lnTo>
                  <a:lnTo>
                    <a:pt x="865" y="4"/>
                  </a:lnTo>
                </a:path>
              </a:pathLst>
            </a:custGeom>
            <a:noFill/>
            <a:ln w="0">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58" name="Line 90"/>
            <p:cNvSpPr>
              <a:spLocks noChangeShapeType="1"/>
            </p:cNvSpPr>
            <p:nvPr/>
          </p:nvSpPr>
          <p:spPr bwMode="auto">
            <a:xfrm flipH="1" flipV="1">
              <a:off x="1481138" y="5105401"/>
              <a:ext cx="354013" cy="157163"/>
            </a:xfrm>
            <a:prstGeom prst="line">
              <a:avLst/>
            </a:prstGeom>
            <a:noFill/>
            <a:ln w="0">
              <a:solidFill>
                <a:srgbClr val="666666"/>
              </a:solidFill>
              <a:round/>
              <a:headEnd/>
              <a:tailEnd/>
            </a:ln>
          </p:spPr>
          <p:txBody>
            <a:bodyPr/>
            <a:lstStyle/>
            <a:p>
              <a:endParaRPr lang="zh-TW" altLang="en-US"/>
            </a:p>
          </p:txBody>
        </p:sp>
        <p:sp>
          <p:nvSpPr>
            <p:cNvPr id="76959" name="Freeform 91"/>
            <p:cNvSpPr>
              <a:spLocks/>
            </p:cNvSpPr>
            <p:nvPr/>
          </p:nvSpPr>
          <p:spPr bwMode="auto">
            <a:xfrm>
              <a:off x="1008063" y="5262563"/>
              <a:ext cx="831850" cy="266700"/>
            </a:xfrm>
            <a:custGeom>
              <a:avLst/>
              <a:gdLst>
                <a:gd name="T0" fmla="*/ 749031387 w 2097"/>
                <a:gd name="T1" fmla="*/ 630795227 h 670"/>
                <a:gd name="T2" fmla="*/ 0 w 2097"/>
                <a:gd name="T3" fmla="*/ 819986565 h 670"/>
                <a:gd name="T4" fmla="*/ 436987421 w 2097"/>
                <a:gd name="T5" fmla="*/ 2147483647 h 670"/>
                <a:gd name="T6" fmla="*/ 2147483647 w 2097"/>
                <a:gd name="T7" fmla="*/ 2147483647 h 670"/>
                <a:gd name="T8" fmla="*/ 2147483647 w 2097"/>
                <a:gd name="T9" fmla="*/ 2147483647 h 670"/>
                <a:gd name="T10" fmla="*/ 2147483647 w 2097"/>
                <a:gd name="T11" fmla="*/ 2147483647 h 670"/>
                <a:gd name="T12" fmla="*/ 2147483647 w 2097"/>
                <a:gd name="T13" fmla="*/ 315318598 h 670"/>
                <a:gd name="T14" fmla="*/ 2147483647 w 2097"/>
                <a:gd name="T15" fmla="*/ 0 h 670"/>
                <a:gd name="T16" fmla="*/ 0 60000 65536"/>
                <a:gd name="T17" fmla="*/ 0 60000 65536"/>
                <a:gd name="T18" fmla="*/ 0 60000 65536"/>
                <a:gd name="T19" fmla="*/ 0 60000 65536"/>
                <a:gd name="T20" fmla="*/ 0 60000 65536"/>
                <a:gd name="T21" fmla="*/ 0 60000 65536"/>
                <a:gd name="T22" fmla="*/ 0 60000 65536"/>
                <a:gd name="T23" fmla="*/ 0 60000 65536"/>
                <a:gd name="T24" fmla="*/ 0 w 2097"/>
                <a:gd name="T25" fmla="*/ 0 h 670"/>
                <a:gd name="T26" fmla="*/ 2097 w 2097"/>
                <a:gd name="T27" fmla="*/ 670 h 67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7" h="670">
                  <a:moveTo>
                    <a:pt x="12" y="10"/>
                  </a:moveTo>
                  <a:lnTo>
                    <a:pt x="0" y="13"/>
                  </a:lnTo>
                  <a:lnTo>
                    <a:pt x="7" y="87"/>
                  </a:lnTo>
                  <a:lnTo>
                    <a:pt x="799" y="669"/>
                  </a:lnTo>
                  <a:lnTo>
                    <a:pt x="799" y="670"/>
                  </a:lnTo>
                  <a:lnTo>
                    <a:pt x="2097" y="71"/>
                  </a:lnTo>
                  <a:lnTo>
                    <a:pt x="2097" y="5"/>
                  </a:lnTo>
                  <a:lnTo>
                    <a:pt x="2084" y="0"/>
                  </a:lnTo>
                </a:path>
              </a:pathLst>
            </a:custGeom>
            <a:noFill/>
            <a:ln w="0">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grpSp>
      <p:sp>
        <p:nvSpPr>
          <p:cNvPr id="11359" name="Rectangle 92"/>
          <p:cNvSpPr>
            <a:spLocks noChangeArrowheads="1"/>
          </p:cNvSpPr>
          <p:nvPr/>
        </p:nvSpPr>
        <p:spPr bwMode="auto">
          <a:xfrm>
            <a:off x="777875" y="5589588"/>
            <a:ext cx="1428276" cy="184666"/>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Windows </a:t>
            </a:r>
            <a:r>
              <a:rPr lang="en-US" altLang="zh-TW" sz="1200" i="1" dirty="0" smtClean="0">
                <a:latin typeface="微軟正黑體" pitchFamily="34" charset="-120"/>
                <a:ea typeface="微軟正黑體" pitchFamily="34" charset="-120"/>
              </a:rPr>
              <a:t>2008 </a:t>
            </a:r>
            <a:r>
              <a:rPr lang="en-US" altLang="zh-TW" sz="1200" i="1" dirty="0">
                <a:latin typeface="微軟正黑體" pitchFamily="34" charset="-120"/>
                <a:ea typeface="微軟正黑體" pitchFamily="34" charset="-120"/>
              </a:rPr>
              <a:t>CAL</a:t>
            </a:r>
            <a:endParaRPr lang="en-US" altLang="zh-TW" sz="1200" dirty="0">
              <a:latin typeface="微軟正黑體" pitchFamily="34" charset="-120"/>
              <a:ea typeface="微軟正黑體" pitchFamily="34" charset="-120"/>
            </a:endParaRPr>
          </a:p>
        </p:txBody>
      </p:sp>
      <p:sp>
        <p:nvSpPr>
          <p:cNvPr id="11360" name="Rectangle 93"/>
          <p:cNvSpPr>
            <a:spLocks noChangeArrowheads="1"/>
          </p:cNvSpPr>
          <p:nvPr/>
        </p:nvSpPr>
        <p:spPr bwMode="auto">
          <a:xfrm>
            <a:off x="779463" y="5824538"/>
            <a:ext cx="973023" cy="184666"/>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S</a:t>
            </a:r>
            <a:r>
              <a:rPr lang="en-US" altLang="zh-TW" sz="1200" i="1" dirty="0" smtClean="0">
                <a:latin typeface="微軟正黑體" pitchFamily="34" charset="-120"/>
                <a:ea typeface="微軟正黑體" pitchFamily="34" charset="-120"/>
              </a:rPr>
              <a:t>PS 2010CAL</a:t>
            </a:r>
            <a:endParaRPr lang="en-US" altLang="zh-TW" sz="1200" dirty="0">
              <a:latin typeface="微軟正黑體" pitchFamily="34" charset="-120"/>
              <a:ea typeface="微軟正黑體" pitchFamily="34" charset="-120"/>
            </a:endParaRPr>
          </a:p>
        </p:txBody>
      </p:sp>
      <p:grpSp>
        <p:nvGrpSpPr>
          <p:cNvPr id="6" name="群組 198"/>
          <p:cNvGrpSpPr>
            <a:grpSpLocks/>
          </p:cNvGrpSpPr>
          <p:nvPr/>
        </p:nvGrpSpPr>
        <p:grpSpPr bwMode="auto">
          <a:xfrm>
            <a:off x="841375" y="3375025"/>
            <a:ext cx="1000125" cy="750888"/>
            <a:chOff x="841375" y="3375026"/>
            <a:chExt cx="1000126" cy="750887"/>
          </a:xfrm>
        </p:grpSpPr>
        <p:sp>
          <p:nvSpPr>
            <p:cNvPr id="76928" name="Freeform 94"/>
            <p:cNvSpPr>
              <a:spLocks/>
            </p:cNvSpPr>
            <p:nvPr/>
          </p:nvSpPr>
          <p:spPr bwMode="auto">
            <a:xfrm>
              <a:off x="841375" y="3443288"/>
              <a:ext cx="719138" cy="549275"/>
            </a:xfrm>
            <a:custGeom>
              <a:avLst/>
              <a:gdLst>
                <a:gd name="T0" fmla="*/ 2147483647 w 1811"/>
                <a:gd name="T1" fmla="*/ 1304191052 h 1387"/>
                <a:gd name="T2" fmla="*/ 2147483647 w 1811"/>
                <a:gd name="T3" fmla="*/ 621043481 h 1387"/>
                <a:gd name="T4" fmla="*/ 2147483647 w 1811"/>
                <a:gd name="T5" fmla="*/ 248417254 h 1387"/>
                <a:gd name="T6" fmla="*/ 2147483647 w 1811"/>
                <a:gd name="T7" fmla="*/ 0 h 1387"/>
                <a:gd name="T8" fmla="*/ 2147483647 w 1811"/>
                <a:gd name="T9" fmla="*/ 62104511 h 1387"/>
                <a:gd name="T10" fmla="*/ 2147483647 w 1811"/>
                <a:gd name="T11" fmla="*/ 62104511 h 1387"/>
                <a:gd name="T12" fmla="*/ 2147483647 w 1811"/>
                <a:gd name="T13" fmla="*/ 0 h 1387"/>
                <a:gd name="T14" fmla="*/ 2147483647 w 1811"/>
                <a:gd name="T15" fmla="*/ 248417254 h 1387"/>
                <a:gd name="T16" fmla="*/ 2066290597 w 1811"/>
                <a:gd name="T17" fmla="*/ 621043481 h 1387"/>
                <a:gd name="T18" fmla="*/ 1440128057 w 1811"/>
                <a:gd name="T19" fmla="*/ 1304191052 h 1387"/>
                <a:gd name="T20" fmla="*/ 688763863 w 1811"/>
                <a:gd name="T21" fmla="*/ 1987494851 h 1387"/>
                <a:gd name="T22" fmla="*/ 313002546 w 1811"/>
                <a:gd name="T23" fmla="*/ 2147483647 h 1387"/>
                <a:gd name="T24" fmla="*/ 62600355 w 1811"/>
                <a:gd name="T25" fmla="*/ 2147483647 h 1387"/>
                <a:gd name="T26" fmla="*/ 0 w 1811"/>
                <a:gd name="T27" fmla="*/ 2147483647 h 1387"/>
                <a:gd name="T28" fmla="*/ 0 w 1811"/>
                <a:gd name="T29" fmla="*/ 2147483647 h 1387"/>
                <a:gd name="T30" fmla="*/ 62600355 w 1811"/>
                <a:gd name="T31" fmla="*/ 2147483647 h 1387"/>
                <a:gd name="T32" fmla="*/ 313002546 w 1811"/>
                <a:gd name="T33" fmla="*/ 2147483647 h 1387"/>
                <a:gd name="T34" fmla="*/ 688763863 w 1811"/>
                <a:gd name="T35" fmla="*/ 2147483647 h 1387"/>
                <a:gd name="T36" fmla="*/ 1440128057 w 1811"/>
                <a:gd name="T37" fmla="*/ 2147483647 h 1387"/>
                <a:gd name="T38" fmla="*/ 2066290597 w 1811"/>
                <a:gd name="T39" fmla="*/ 2147483647 h 1387"/>
                <a:gd name="T40" fmla="*/ 2147483647 w 1811"/>
                <a:gd name="T41" fmla="*/ 2147483647 h 1387"/>
                <a:gd name="T42" fmla="*/ 2147483647 w 1811"/>
                <a:gd name="T43" fmla="*/ 2147483647 h 1387"/>
                <a:gd name="T44" fmla="*/ 2147483647 w 1811"/>
                <a:gd name="T45" fmla="*/ 2147483647 h 1387"/>
                <a:gd name="T46" fmla="*/ 2147483647 w 1811"/>
                <a:gd name="T47" fmla="*/ 2147483647 h 1387"/>
                <a:gd name="T48" fmla="*/ 2147483647 w 1811"/>
                <a:gd name="T49" fmla="*/ 2147483647 h 1387"/>
                <a:gd name="T50" fmla="*/ 2147483647 w 1811"/>
                <a:gd name="T51" fmla="*/ 2147483647 h 1387"/>
                <a:gd name="T52" fmla="*/ 2147483647 w 1811"/>
                <a:gd name="T53" fmla="*/ 2147483647 h 1387"/>
                <a:gd name="T54" fmla="*/ 2147483647 w 1811"/>
                <a:gd name="T55" fmla="*/ 2147483647 h 1387"/>
                <a:gd name="T56" fmla="*/ 2147483647 w 1811"/>
                <a:gd name="T57" fmla="*/ 2147483647 h 1387"/>
                <a:gd name="T58" fmla="*/ 2147483647 w 1811"/>
                <a:gd name="T59" fmla="*/ 2147483647 h 1387"/>
                <a:gd name="T60" fmla="*/ 2147483647 w 1811"/>
                <a:gd name="T61" fmla="*/ 2147483647 h 1387"/>
                <a:gd name="T62" fmla="*/ 2147483647 w 1811"/>
                <a:gd name="T63" fmla="*/ 2147483647 h 1387"/>
                <a:gd name="T64" fmla="*/ 2147483647 w 1811"/>
                <a:gd name="T65" fmla="*/ 2147483647 h 1387"/>
                <a:gd name="T66" fmla="*/ 2147483647 w 1811"/>
                <a:gd name="T67" fmla="*/ 2147483647 h 1387"/>
                <a:gd name="T68" fmla="*/ 2147483647 w 1811"/>
                <a:gd name="T69" fmla="*/ 2147483647 h 1387"/>
                <a:gd name="T70" fmla="*/ 2147483647 w 1811"/>
                <a:gd name="T71" fmla="*/ 2147483647 h 1387"/>
                <a:gd name="T72" fmla="*/ 2147483647 w 1811"/>
                <a:gd name="T73" fmla="*/ 2147483647 h 1387"/>
                <a:gd name="T74" fmla="*/ 2147483647 w 1811"/>
                <a:gd name="T75" fmla="*/ 2147483647 h 1387"/>
                <a:gd name="T76" fmla="*/ 2147483647 w 1811"/>
                <a:gd name="T77" fmla="*/ 2147483647 h 1387"/>
                <a:gd name="T78" fmla="*/ 2147483647 w 1811"/>
                <a:gd name="T79" fmla="*/ 2147483647 h 1387"/>
                <a:gd name="T80" fmla="*/ 2147483647 w 1811"/>
                <a:gd name="T81" fmla="*/ 2147483647 h 1387"/>
                <a:gd name="T82" fmla="*/ 2147483647 w 1811"/>
                <a:gd name="T83" fmla="*/ 2147483647 h 1387"/>
                <a:gd name="T84" fmla="*/ 2147483647 w 1811"/>
                <a:gd name="T85" fmla="*/ 2147483647 h 1387"/>
                <a:gd name="T86" fmla="*/ 2147483647 w 1811"/>
                <a:gd name="T87" fmla="*/ 2147483647 h 1387"/>
                <a:gd name="T88" fmla="*/ 2147483647 w 1811"/>
                <a:gd name="T89" fmla="*/ 2147483647 h 1387"/>
                <a:gd name="T90" fmla="*/ 2147483647 w 1811"/>
                <a:gd name="T91" fmla="*/ 2147483647 h 1387"/>
                <a:gd name="T92" fmla="*/ 2147483647 w 1811"/>
                <a:gd name="T93" fmla="*/ 2147483647 h 1387"/>
                <a:gd name="T94" fmla="*/ 2147483647 w 1811"/>
                <a:gd name="T95" fmla="*/ 2147483647 h 1387"/>
                <a:gd name="T96" fmla="*/ 2147483647 w 1811"/>
                <a:gd name="T97" fmla="*/ 2147483647 h 1387"/>
                <a:gd name="T98" fmla="*/ 2147483647 w 1811"/>
                <a:gd name="T99" fmla="*/ 1987494851 h 1387"/>
                <a:gd name="T100" fmla="*/ 2147483647 w 1811"/>
                <a:gd name="T101" fmla="*/ 1304191052 h 138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11"/>
                <a:gd name="T154" fmla="*/ 0 h 1387"/>
                <a:gd name="T155" fmla="*/ 1811 w 1811"/>
                <a:gd name="T156" fmla="*/ 1387 h 138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11" h="1387">
                  <a:moveTo>
                    <a:pt x="1786" y="21"/>
                  </a:moveTo>
                  <a:lnTo>
                    <a:pt x="1774" y="10"/>
                  </a:lnTo>
                  <a:lnTo>
                    <a:pt x="1762" y="4"/>
                  </a:lnTo>
                  <a:lnTo>
                    <a:pt x="1748" y="0"/>
                  </a:lnTo>
                  <a:lnTo>
                    <a:pt x="1734" y="1"/>
                  </a:lnTo>
                  <a:lnTo>
                    <a:pt x="75" y="1"/>
                  </a:lnTo>
                  <a:lnTo>
                    <a:pt x="60" y="0"/>
                  </a:lnTo>
                  <a:lnTo>
                    <a:pt x="46" y="4"/>
                  </a:lnTo>
                  <a:lnTo>
                    <a:pt x="33" y="10"/>
                  </a:lnTo>
                  <a:lnTo>
                    <a:pt x="23" y="21"/>
                  </a:lnTo>
                  <a:lnTo>
                    <a:pt x="11" y="32"/>
                  </a:lnTo>
                  <a:lnTo>
                    <a:pt x="5" y="46"/>
                  </a:lnTo>
                  <a:lnTo>
                    <a:pt x="1" y="60"/>
                  </a:lnTo>
                  <a:lnTo>
                    <a:pt x="0" y="76"/>
                  </a:lnTo>
                  <a:lnTo>
                    <a:pt x="0" y="1234"/>
                  </a:lnTo>
                  <a:lnTo>
                    <a:pt x="1" y="1247"/>
                  </a:lnTo>
                  <a:lnTo>
                    <a:pt x="5" y="1261"/>
                  </a:lnTo>
                  <a:lnTo>
                    <a:pt x="11" y="1273"/>
                  </a:lnTo>
                  <a:lnTo>
                    <a:pt x="23" y="1285"/>
                  </a:lnTo>
                  <a:lnTo>
                    <a:pt x="33" y="1294"/>
                  </a:lnTo>
                  <a:lnTo>
                    <a:pt x="46" y="1301"/>
                  </a:lnTo>
                  <a:lnTo>
                    <a:pt x="60" y="1305"/>
                  </a:lnTo>
                  <a:lnTo>
                    <a:pt x="75" y="1308"/>
                  </a:lnTo>
                  <a:lnTo>
                    <a:pt x="154" y="1308"/>
                  </a:lnTo>
                  <a:lnTo>
                    <a:pt x="154" y="1387"/>
                  </a:lnTo>
                  <a:lnTo>
                    <a:pt x="379" y="1387"/>
                  </a:lnTo>
                  <a:lnTo>
                    <a:pt x="1457" y="1387"/>
                  </a:lnTo>
                  <a:lnTo>
                    <a:pt x="1685" y="1387"/>
                  </a:lnTo>
                  <a:lnTo>
                    <a:pt x="1685" y="1308"/>
                  </a:lnTo>
                  <a:lnTo>
                    <a:pt x="1734" y="1308"/>
                  </a:lnTo>
                  <a:lnTo>
                    <a:pt x="1740" y="1306"/>
                  </a:lnTo>
                  <a:lnTo>
                    <a:pt x="1748" y="1305"/>
                  </a:lnTo>
                  <a:lnTo>
                    <a:pt x="1754" y="1302"/>
                  </a:lnTo>
                  <a:lnTo>
                    <a:pt x="1762" y="1301"/>
                  </a:lnTo>
                  <a:lnTo>
                    <a:pt x="1767" y="1297"/>
                  </a:lnTo>
                  <a:lnTo>
                    <a:pt x="1774" y="1294"/>
                  </a:lnTo>
                  <a:lnTo>
                    <a:pt x="1786" y="1285"/>
                  </a:lnTo>
                  <a:lnTo>
                    <a:pt x="1795" y="1273"/>
                  </a:lnTo>
                  <a:lnTo>
                    <a:pt x="1795" y="1270"/>
                  </a:lnTo>
                  <a:lnTo>
                    <a:pt x="1795" y="1269"/>
                  </a:lnTo>
                  <a:lnTo>
                    <a:pt x="1797" y="1269"/>
                  </a:lnTo>
                  <a:lnTo>
                    <a:pt x="1799" y="1266"/>
                  </a:lnTo>
                  <a:lnTo>
                    <a:pt x="1804" y="1261"/>
                  </a:lnTo>
                  <a:lnTo>
                    <a:pt x="1806" y="1253"/>
                  </a:lnTo>
                  <a:lnTo>
                    <a:pt x="1808" y="1247"/>
                  </a:lnTo>
                  <a:lnTo>
                    <a:pt x="1811" y="1234"/>
                  </a:lnTo>
                  <a:lnTo>
                    <a:pt x="1811" y="76"/>
                  </a:lnTo>
                  <a:lnTo>
                    <a:pt x="1808" y="60"/>
                  </a:lnTo>
                  <a:lnTo>
                    <a:pt x="1804" y="46"/>
                  </a:lnTo>
                  <a:lnTo>
                    <a:pt x="1795" y="32"/>
                  </a:lnTo>
                  <a:lnTo>
                    <a:pt x="1786" y="21"/>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29" name="Freeform 95"/>
            <p:cNvSpPr>
              <a:spLocks/>
            </p:cNvSpPr>
            <p:nvPr/>
          </p:nvSpPr>
          <p:spPr bwMode="auto">
            <a:xfrm>
              <a:off x="992188" y="3992563"/>
              <a:ext cx="428625" cy="53975"/>
            </a:xfrm>
            <a:custGeom>
              <a:avLst/>
              <a:gdLst>
                <a:gd name="T0" fmla="*/ 2147483647 w 1078"/>
                <a:gd name="T1" fmla="*/ 2147483647 h 133"/>
                <a:gd name="T2" fmla="*/ 2147483647 w 1078"/>
                <a:gd name="T3" fmla="*/ 2147483647 h 133"/>
                <a:gd name="T4" fmla="*/ 2147483647 w 1078"/>
                <a:gd name="T5" fmla="*/ 2147483647 h 133"/>
                <a:gd name="T6" fmla="*/ 2147483647 w 1078"/>
                <a:gd name="T7" fmla="*/ 2147483647 h 133"/>
                <a:gd name="T8" fmla="*/ 2147483647 w 1078"/>
                <a:gd name="T9" fmla="*/ 2147483647 h 133"/>
                <a:gd name="T10" fmla="*/ 2147483647 w 1078"/>
                <a:gd name="T11" fmla="*/ 2147483647 h 133"/>
                <a:gd name="T12" fmla="*/ 2147483647 w 1078"/>
                <a:gd name="T13" fmla="*/ 2147483647 h 133"/>
                <a:gd name="T14" fmla="*/ 2147483647 w 1078"/>
                <a:gd name="T15" fmla="*/ 2147483647 h 133"/>
                <a:gd name="T16" fmla="*/ 2147483647 w 1078"/>
                <a:gd name="T17" fmla="*/ 2147483647 h 133"/>
                <a:gd name="T18" fmla="*/ 2147483647 w 1078"/>
                <a:gd name="T19" fmla="*/ 2147483647 h 133"/>
                <a:gd name="T20" fmla="*/ 2147483647 w 1078"/>
                <a:gd name="T21" fmla="*/ 2147483647 h 133"/>
                <a:gd name="T22" fmla="*/ 2147483647 w 1078"/>
                <a:gd name="T23" fmla="*/ 2147483647 h 133"/>
                <a:gd name="T24" fmla="*/ 2147483647 w 1078"/>
                <a:gd name="T25" fmla="*/ 2147483647 h 133"/>
                <a:gd name="T26" fmla="*/ 2147483647 w 1078"/>
                <a:gd name="T27" fmla="*/ 0 h 133"/>
                <a:gd name="T28" fmla="*/ 0 w 1078"/>
                <a:gd name="T29" fmla="*/ 0 h 133"/>
                <a:gd name="T30" fmla="*/ 2147483647 w 1078"/>
                <a:gd name="T31" fmla="*/ 1737866773 h 133"/>
                <a:gd name="T32" fmla="*/ 2147483647 w 1078"/>
                <a:gd name="T33" fmla="*/ 2147483647 h 133"/>
                <a:gd name="T34" fmla="*/ 2147483647 w 1078"/>
                <a:gd name="T35" fmla="*/ 2147483647 h 133"/>
                <a:gd name="T36" fmla="*/ 2147483647 w 1078"/>
                <a:gd name="T37" fmla="*/ 2147483647 h 1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78"/>
                <a:gd name="T58" fmla="*/ 0 h 133"/>
                <a:gd name="T59" fmla="*/ 1078 w 1078"/>
                <a:gd name="T60" fmla="*/ 133 h 1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78" h="133">
                  <a:moveTo>
                    <a:pt x="236" y="92"/>
                  </a:moveTo>
                  <a:lnTo>
                    <a:pt x="292" y="110"/>
                  </a:lnTo>
                  <a:lnTo>
                    <a:pt x="358" y="121"/>
                  </a:lnTo>
                  <a:lnTo>
                    <a:pt x="424" y="129"/>
                  </a:lnTo>
                  <a:lnTo>
                    <a:pt x="491" y="133"/>
                  </a:lnTo>
                  <a:lnTo>
                    <a:pt x="560" y="133"/>
                  </a:lnTo>
                  <a:lnTo>
                    <a:pt x="627" y="128"/>
                  </a:lnTo>
                  <a:lnTo>
                    <a:pt x="696" y="119"/>
                  </a:lnTo>
                  <a:lnTo>
                    <a:pt x="765" y="106"/>
                  </a:lnTo>
                  <a:lnTo>
                    <a:pt x="835" y="89"/>
                  </a:lnTo>
                  <a:lnTo>
                    <a:pt x="844" y="88"/>
                  </a:lnTo>
                  <a:lnTo>
                    <a:pt x="906" y="70"/>
                  </a:lnTo>
                  <a:lnTo>
                    <a:pt x="991" y="37"/>
                  </a:lnTo>
                  <a:lnTo>
                    <a:pt x="1078" y="0"/>
                  </a:lnTo>
                  <a:lnTo>
                    <a:pt x="0" y="0"/>
                  </a:lnTo>
                  <a:lnTo>
                    <a:pt x="58" y="26"/>
                  </a:lnTo>
                  <a:lnTo>
                    <a:pt x="117" y="51"/>
                  </a:lnTo>
                  <a:lnTo>
                    <a:pt x="176" y="73"/>
                  </a:lnTo>
                  <a:lnTo>
                    <a:pt x="236" y="92"/>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30" name="Freeform 96"/>
            <p:cNvSpPr>
              <a:spLocks/>
            </p:cNvSpPr>
            <p:nvPr/>
          </p:nvSpPr>
          <p:spPr bwMode="auto">
            <a:xfrm>
              <a:off x="957263" y="4027488"/>
              <a:ext cx="500063" cy="98425"/>
            </a:xfrm>
            <a:custGeom>
              <a:avLst/>
              <a:gdLst>
                <a:gd name="T0" fmla="*/ 2147483647 w 1257"/>
                <a:gd name="T1" fmla="*/ 1426371933 h 245"/>
                <a:gd name="T2" fmla="*/ 2147483647 w 1257"/>
                <a:gd name="T3" fmla="*/ 259355133 h 245"/>
                <a:gd name="T4" fmla="*/ 2147483647 w 1257"/>
                <a:gd name="T5" fmla="*/ 2147483647 h 245"/>
                <a:gd name="T6" fmla="*/ 2147483647 w 1257"/>
                <a:gd name="T7" fmla="*/ 2147483647 h 245"/>
                <a:gd name="T8" fmla="*/ 2147483647 w 1257"/>
                <a:gd name="T9" fmla="*/ 2147483647 h 245"/>
                <a:gd name="T10" fmla="*/ 0 w 1257"/>
                <a:gd name="T11" fmla="*/ 2147483647 h 245"/>
                <a:gd name="T12" fmla="*/ 2147483647 w 1257"/>
                <a:gd name="T13" fmla="*/ 2147483647 h 245"/>
                <a:gd name="T14" fmla="*/ 2147483647 w 1257"/>
                <a:gd name="T15" fmla="*/ 2147483647 h 245"/>
                <a:gd name="T16" fmla="*/ 2147483647 w 1257"/>
                <a:gd name="T17" fmla="*/ 2147483647 h 245"/>
                <a:gd name="T18" fmla="*/ 2147483647 w 1257"/>
                <a:gd name="T19" fmla="*/ 2147483647 h 245"/>
                <a:gd name="T20" fmla="*/ 2147483647 w 1257"/>
                <a:gd name="T21" fmla="*/ 2147483647 h 245"/>
                <a:gd name="T22" fmla="*/ 2147483647 w 1257"/>
                <a:gd name="T23" fmla="*/ 2147483647 h 245"/>
                <a:gd name="T24" fmla="*/ 2147483647 w 1257"/>
                <a:gd name="T25" fmla="*/ 2147483647 h 245"/>
                <a:gd name="T26" fmla="*/ 2147483647 w 1257"/>
                <a:gd name="T27" fmla="*/ 2147483647 h 245"/>
                <a:gd name="T28" fmla="*/ 2147483647 w 1257"/>
                <a:gd name="T29" fmla="*/ 2147483647 h 245"/>
                <a:gd name="T30" fmla="*/ 2147483647 w 1257"/>
                <a:gd name="T31" fmla="*/ 2147483647 h 245"/>
                <a:gd name="T32" fmla="*/ 2147483647 w 1257"/>
                <a:gd name="T33" fmla="*/ 2147483647 h 245"/>
                <a:gd name="T34" fmla="*/ 2147483647 w 1257"/>
                <a:gd name="T35" fmla="*/ 2147483647 h 245"/>
                <a:gd name="T36" fmla="*/ 2147483647 w 1257"/>
                <a:gd name="T37" fmla="*/ 2147483647 h 245"/>
                <a:gd name="T38" fmla="*/ 2147483647 w 1257"/>
                <a:gd name="T39" fmla="*/ 2147483647 h 245"/>
                <a:gd name="T40" fmla="*/ 2147483647 w 1257"/>
                <a:gd name="T41" fmla="*/ 2147483647 h 245"/>
                <a:gd name="T42" fmla="*/ 2147483647 w 1257"/>
                <a:gd name="T43" fmla="*/ 2147483647 h 245"/>
                <a:gd name="T44" fmla="*/ 2147483647 w 1257"/>
                <a:gd name="T45" fmla="*/ 2147483647 h 245"/>
                <a:gd name="T46" fmla="*/ 2147483647 w 1257"/>
                <a:gd name="T47" fmla="*/ 2147483647 h 245"/>
                <a:gd name="T48" fmla="*/ 2147483647 w 1257"/>
                <a:gd name="T49" fmla="*/ 2147483647 h 245"/>
                <a:gd name="T50" fmla="*/ 2147483647 w 1257"/>
                <a:gd name="T51" fmla="*/ 2147483647 h 245"/>
                <a:gd name="T52" fmla="*/ 2147483647 w 1257"/>
                <a:gd name="T53" fmla="*/ 2147483647 h 245"/>
                <a:gd name="T54" fmla="*/ 2147483647 w 1257"/>
                <a:gd name="T55" fmla="*/ 1231895430 h 245"/>
                <a:gd name="T56" fmla="*/ 2147483647 w 1257"/>
                <a:gd name="T57" fmla="*/ 0 h 245"/>
                <a:gd name="T58" fmla="*/ 2147483647 w 1257"/>
                <a:gd name="T59" fmla="*/ 64878957 h 245"/>
                <a:gd name="T60" fmla="*/ 2147483647 w 1257"/>
                <a:gd name="T61" fmla="*/ 1167016900 h 245"/>
                <a:gd name="T62" fmla="*/ 2147483647 w 1257"/>
                <a:gd name="T63" fmla="*/ 2009960930 h 245"/>
                <a:gd name="T64" fmla="*/ 2147483647 w 1257"/>
                <a:gd name="T65" fmla="*/ 2147483647 h 245"/>
                <a:gd name="T66" fmla="*/ 2147483647 w 1257"/>
                <a:gd name="T67" fmla="*/ 2147483647 h 245"/>
                <a:gd name="T68" fmla="*/ 2147483647 w 1257"/>
                <a:gd name="T69" fmla="*/ 2147483647 h 245"/>
                <a:gd name="T70" fmla="*/ 2147483647 w 1257"/>
                <a:gd name="T71" fmla="*/ 2147483647 h 245"/>
                <a:gd name="T72" fmla="*/ 2147483647 w 1257"/>
                <a:gd name="T73" fmla="*/ 2139557296 h 245"/>
                <a:gd name="T74" fmla="*/ 2147483647 w 1257"/>
                <a:gd name="T75" fmla="*/ 1426371933 h 24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257"/>
                <a:gd name="T115" fmla="*/ 0 h 245"/>
                <a:gd name="T116" fmla="*/ 1257 w 1257"/>
                <a:gd name="T117" fmla="*/ 245 h 24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257" h="245">
                  <a:moveTo>
                    <a:pt x="380" y="22"/>
                  </a:moveTo>
                  <a:lnTo>
                    <a:pt x="324" y="4"/>
                  </a:lnTo>
                  <a:lnTo>
                    <a:pt x="238" y="41"/>
                  </a:lnTo>
                  <a:lnTo>
                    <a:pt x="155" y="85"/>
                  </a:lnTo>
                  <a:lnTo>
                    <a:pt x="75" y="132"/>
                  </a:lnTo>
                  <a:lnTo>
                    <a:pt x="0" y="186"/>
                  </a:lnTo>
                  <a:lnTo>
                    <a:pt x="77" y="199"/>
                  </a:lnTo>
                  <a:lnTo>
                    <a:pt x="154" y="210"/>
                  </a:lnTo>
                  <a:lnTo>
                    <a:pt x="230" y="220"/>
                  </a:lnTo>
                  <a:lnTo>
                    <a:pt x="309" y="229"/>
                  </a:lnTo>
                  <a:lnTo>
                    <a:pt x="385" y="236"/>
                  </a:lnTo>
                  <a:lnTo>
                    <a:pt x="464" y="241"/>
                  </a:lnTo>
                  <a:lnTo>
                    <a:pt x="542" y="243"/>
                  </a:lnTo>
                  <a:lnTo>
                    <a:pt x="621" y="245"/>
                  </a:lnTo>
                  <a:lnTo>
                    <a:pt x="700" y="243"/>
                  </a:lnTo>
                  <a:lnTo>
                    <a:pt x="779" y="241"/>
                  </a:lnTo>
                  <a:lnTo>
                    <a:pt x="858" y="236"/>
                  </a:lnTo>
                  <a:lnTo>
                    <a:pt x="938" y="229"/>
                  </a:lnTo>
                  <a:lnTo>
                    <a:pt x="1017" y="220"/>
                  </a:lnTo>
                  <a:lnTo>
                    <a:pt x="1097" y="210"/>
                  </a:lnTo>
                  <a:lnTo>
                    <a:pt x="1176" y="199"/>
                  </a:lnTo>
                  <a:lnTo>
                    <a:pt x="1257" y="186"/>
                  </a:lnTo>
                  <a:lnTo>
                    <a:pt x="1220" y="158"/>
                  </a:lnTo>
                  <a:lnTo>
                    <a:pt x="1183" y="132"/>
                  </a:lnTo>
                  <a:lnTo>
                    <a:pt x="1144" y="108"/>
                  </a:lnTo>
                  <a:lnTo>
                    <a:pt x="1105" y="85"/>
                  </a:lnTo>
                  <a:lnTo>
                    <a:pt x="1020" y="40"/>
                  </a:lnTo>
                  <a:lnTo>
                    <a:pt x="976" y="19"/>
                  </a:lnTo>
                  <a:lnTo>
                    <a:pt x="932" y="0"/>
                  </a:lnTo>
                  <a:lnTo>
                    <a:pt x="923" y="1"/>
                  </a:lnTo>
                  <a:lnTo>
                    <a:pt x="853" y="18"/>
                  </a:lnTo>
                  <a:lnTo>
                    <a:pt x="784" y="31"/>
                  </a:lnTo>
                  <a:lnTo>
                    <a:pt x="715" y="40"/>
                  </a:lnTo>
                  <a:lnTo>
                    <a:pt x="648" y="45"/>
                  </a:lnTo>
                  <a:lnTo>
                    <a:pt x="579" y="45"/>
                  </a:lnTo>
                  <a:lnTo>
                    <a:pt x="512" y="41"/>
                  </a:lnTo>
                  <a:lnTo>
                    <a:pt x="446" y="33"/>
                  </a:lnTo>
                  <a:lnTo>
                    <a:pt x="380" y="22"/>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31" name="Freeform 97"/>
            <p:cNvSpPr>
              <a:spLocks/>
            </p:cNvSpPr>
            <p:nvPr/>
          </p:nvSpPr>
          <p:spPr bwMode="auto">
            <a:xfrm>
              <a:off x="1085850" y="4027488"/>
              <a:ext cx="241300" cy="19050"/>
            </a:xfrm>
            <a:custGeom>
              <a:avLst/>
              <a:gdLst>
                <a:gd name="T0" fmla="*/ 2147483647 w 608"/>
                <a:gd name="T1" fmla="*/ 0 h 45"/>
                <a:gd name="T2" fmla="*/ 2147483647 w 608"/>
                <a:gd name="T3" fmla="*/ 75806301 h 45"/>
                <a:gd name="T4" fmla="*/ 2147483647 w 608"/>
                <a:gd name="T5" fmla="*/ 1365588627 h 45"/>
                <a:gd name="T6" fmla="*/ 2147483647 w 608"/>
                <a:gd name="T7" fmla="*/ 2147483647 h 45"/>
                <a:gd name="T8" fmla="*/ 2147483647 w 608"/>
                <a:gd name="T9" fmla="*/ 2147483647 h 45"/>
                <a:gd name="T10" fmla="*/ 2147483647 w 608"/>
                <a:gd name="T11" fmla="*/ 2147483647 h 45"/>
                <a:gd name="T12" fmla="*/ 2147483647 w 608"/>
                <a:gd name="T13" fmla="*/ 2147483647 h 45"/>
                <a:gd name="T14" fmla="*/ 2147483647 w 608"/>
                <a:gd name="T15" fmla="*/ 2147483647 h 45"/>
                <a:gd name="T16" fmla="*/ 2147483647 w 608"/>
                <a:gd name="T17" fmla="*/ 2147483647 h 45"/>
                <a:gd name="T18" fmla="*/ 2147483647 w 608"/>
                <a:gd name="T19" fmla="*/ 1668993217 h 45"/>
                <a:gd name="T20" fmla="*/ 0 w 608"/>
                <a:gd name="T21" fmla="*/ 303404273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08"/>
                <a:gd name="T34" fmla="*/ 0 h 45"/>
                <a:gd name="T35" fmla="*/ 608 w 608"/>
                <a:gd name="T36" fmla="*/ 45 h 4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08" h="45">
                  <a:moveTo>
                    <a:pt x="608" y="0"/>
                  </a:moveTo>
                  <a:lnTo>
                    <a:pt x="599" y="1"/>
                  </a:lnTo>
                  <a:lnTo>
                    <a:pt x="529" y="18"/>
                  </a:lnTo>
                  <a:lnTo>
                    <a:pt x="460" y="31"/>
                  </a:lnTo>
                  <a:lnTo>
                    <a:pt x="391" y="40"/>
                  </a:lnTo>
                  <a:lnTo>
                    <a:pt x="324" y="45"/>
                  </a:lnTo>
                  <a:lnTo>
                    <a:pt x="255" y="45"/>
                  </a:lnTo>
                  <a:lnTo>
                    <a:pt x="188" y="41"/>
                  </a:lnTo>
                  <a:lnTo>
                    <a:pt x="122" y="33"/>
                  </a:lnTo>
                  <a:lnTo>
                    <a:pt x="56" y="22"/>
                  </a:lnTo>
                  <a:lnTo>
                    <a:pt x="0" y="4"/>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32" name="Freeform 98"/>
            <p:cNvSpPr>
              <a:spLocks/>
            </p:cNvSpPr>
            <p:nvPr/>
          </p:nvSpPr>
          <p:spPr bwMode="auto">
            <a:xfrm>
              <a:off x="1327150" y="3992563"/>
              <a:ext cx="93663" cy="34925"/>
            </a:xfrm>
            <a:custGeom>
              <a:avLst/>
              <a:gdLst>
                <a:gd name="T0" fmla="*/ 2147483647 w 234"/>
                <a:gd name="T1" fmla="*/ 0 h 88"/>
                <a:gd name="T2" fmla="*/ 2147483647 w 234"/>
                <a:gd name="T3" fmla="*/ 2147483647 h 88"/>
                <a:gd name="T4" fmla="*/ 2147483647 w 234"/>
                <a:gd name="T5" fmla="*/ 2147483647 h 88"/>
                <a:gd name="T6" fmla="*/ 0 w 234"/>
                <a:gd name="T7" fmla="*/ 2147483647 h 88"/>
                <a:gd name="T8" fmla="*/ 0 60000 65536"/>
                <a:gd name="T9" fmla="*/ 0 60000 65536"/>
                <a:gd name="T10" fmla="*/ 0 60000 65536"/>
                <a:gd name="T11" fmla="*/ 0 60000 65536"/>
                <a:gd name="T12" fmla="*/ 0 w 234"/>
                <a:gd name="T13" fmla="*/ 0 h 88"/>
                <a:gd name="T14" fmla="*/ 234 w 234"/>
                <a:gd name="T15" fmla="*/ 88 h 88"/>
              </a:gdLst>
              <a:ahLst/>
              <a:cxnLst>
                <a:cxn ang="T8">
                  <a:pos x="T0" y="T1"/>
                </a:cxn>
                <a:cxn ang="T9">
                  <a:pos x="T2" y="T3"/>
                </a:cxn>
                <a:cxn ang="T10">
                  <a:pos x="T4" y="T5"/>
                </a:cxn>
                <a:cxn ang="T11">
                  <a:pos x="T6" y="T7"/>
                </a:cxn>
              </a:cxnLst>
              <a:rect l="T12" t="T13" r="T14" b="T15"/>
              <a:pathLst>
                <a:path w="234" h="88">
                  <a:moveTo>
                    <a:pt x="234" y="0"/>
                  </a:moveTo>
                  <a:lnTo>
                    <a:pt x="147" y="37"/>
                  </a:lnTo>
                  <a:lnTo>
                    <a:pt x="62" y="70"/>
                  </a:lnTo>
                  <a:lnTo>
                    <a:pt x="0" y="88"/>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33" name="Freeform 99"/>
            <p:cNvSpPr>
              <a:spLocks/>
            </p:cNvSpPr>
            <p:nvPr/>
          </p:nvSpPr>
          <p:spPr bwMode="auto">
            <a:xfrm>
              <a:off x="957263" y="4027488"/>
              <a:ext cx="500063" cy="98425"/>
            </a:xfrm>
            <a:custGeom>
              <a:avLst/>
              <a:gdLst>
                <a:gd name="T0" fmla="*/ 2147483647 w 1257"/>
                <a:gd name="T1" fmla="*/ 259355133 h 245"/>
                <a:gd name="T2" fmla="*/ 2147483647 w 1257"/>
                <a:gd name="T3" fmla="*/ 2147483647 h 245"/>
                <a:gd name="T4" fmla="*/ 2147483647 w 1257"/>
                <a:gd name="T5" fmla="*/ 2147483647 h 245"/>
                <a:gd name="T6" fmla="*/ 2147483647 w 1257"/>
                <a:gd name="T7" fmla="*/ 2147483647 h 245"/>
                <a:gd name="T8" fmla="*/ 0 w 1257"/>
                <a:gd name="T9" fmla="*/ 2147483647 h 245"/>
                <a:gd name="T10" fmla="*/ 2147483647 w 1257"/>
                <a:gd name="T11" fmla="*/ 2147483647 h 245"/>
                <a:gd name="T12" fmla="*/ 2147483647 w 1257"/>
                <a:gd name="T13" fmla="*/ 2147483647 h 245"/>
                <a:gd name="T14" fmla="*/ 2147483647 w 1257"/>
                <a:gd name="T15" fmla="*/ 2147483647 h 245"/>
                <a:gd name="T16" fmla="*/ 2147483647 w 1257"/>
                <a:gd name="T17" fmla="*/ 2147483647 h 245"/>
                <a:gd name="T18" fmla="*/ 2147483647 w 1257"/>
                <a:gd name="T19" fmla="*/ 2147483647 h 245"/>
                <a:gd name="T20" fmla="*/ 2147483647 w 1257"/>
                <a:gd name="T21" fmla="*/ 2147483647 h 245"/>
                <a:gd name="T22" fmla="*/ 2147483647 w 1257"/>
                <a:gd name="T23" fmla="*/ 2147483647 h 245"/>
                <a:gd name="T24" fmla="*/ 2147483647 w 1257"/>
                <a:gd name="T25" fmla="*/ 2147483647 h 245"/>
                <a:gd name="T26" fmla="*/ 2147483647 w 1257"/>
                <a:gd name="T27" fmla="*/ 2147483647 h 245"/>
                <a:gd name="T28" fmla="*/ 2147483647 w 1257"/>
                <a:gd name="T29" fmla="*/ 2147483647 h 245"/>
                <a:gd name="T30" fmla="*/ 2147483647 w 1257"/>
                <a:gd name="T31" fmla="*/ 2147483647 h 245"/>
                <a:gd name="T32" fmla="*/ 2147483647 w 1257"/>
                <a:gd name="T33" fmla="*/ 2147483647 h 245"/>
                <a:gd name="T34" fmla="*/ 2147483647 w 1257"/>
                <a:gd name="T35" fmla="*/ 2147483647 h 245"/>
                <a:gd name="T36" fmla="*/ 2147483647 w 1257"/>
                <a:gd name="T37" fmla="*/ 2147483647 h 245"/>
                <a:gd name="T38" fmla="*/ 2147483647 w 1257"/>
                <a:gd name="T39" fmla="*/ 2147483647 h 245"/>
                <a:gd name="T40" fmla="*/ 2147483647 w 1257"/>
                <a:gd name="T41" fmla="*/ 2147483647 h 245"/>
                <a:gd name="T42" fmla="*/ 2147483647 w 1257"/>
                <a:gd name="T43" fmla="*/ 2147483647 h 245"/>
                <a:gd name="T44" fmla="*/ 2147483647 w 1257"/>
                <a:gd name="T45" fmla="*/ 2147483647 h 245"/>
                <a:gd name="T46" fmla="*/ 2147483647 w 1257"/>
                <a:gd name="T47" fmla="*/ 2147483647 h 245"/>
                <a:gd name="T48" fmla="*/ 2147483647 w 1257"/>
                <a:gd name="T49" fmla="*/ 2147483647 h 245"/>
                <a:gd name="T50" fmla="*/ 2147483647 w 1257"/>
                <a:gd name="T51" fmla="*/ 2147483647 h 245"/>
                <a:gd name="T52" fmla="*/ 2147483647 w 1257"/>
                <a:gd name="T53" fmla="*/ 1231895430 h 245"/>
                <a:gd name="T54" fmla="*/ 2147483647 w 1257"/>
                <a:gd name="T55" fmla="*/ 0 h 24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57"/>
                <a:gd name="T85" fmla="*/ 0 h 245"/>
                <a:gd name="T86" fmla="*/ 1257 w 1257"/>
                <a:gd name="T87" fmla="*/ 245 h 24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57" h="245">
                  <a:moveTo>
                    <a:pt x="324" y="4"/>
                  </a:moveTo>
                  <a:lnTo>
                    <a:pt x="238" y="41"/>
                  </a:lnTo>
                  <a:lnTo>
                    <a:pt x="155" y="85"/>
                  </a:lnTo>
                  <a:lnTo>
                    <a:pt x="75" y="132"/>
                  </a:lnTo>
                  <a:lnTo>
                    <a:pt x="0" y="186"/>
                  </a:lnTo>
                  <a:lnTo>
                    <a:pt x="77" y="199"/>
                  </a:lnTo>
                  <a:lnTo>
                    <a:pt x="154" y="210"/>
                  </a:lnTo>
                  <a:lnTo>
                    <a:pt x="230" y="220"/>
                  </a:lnTo>
                  <a:lnTo>
                    <a:pt x="309" y="229"/>
                  </a:lnTo>
                  <a:lnTo>
                    <a:pt x="385" y="236"/>
                  </a:lnTo>
                  <a:lnTo>
                    <a:pt x="464" y="241"/>
                  </a:lnTo>
                  <a:lnTo>
                    <a:pt x="542" y="243"/>
                  </a:lnTo>
                  <a:lnTo>
                    <a:pt x="621" y="245"/>
                  </a:lnTo>
                  <a:lnTo>
                    <a:pt x="700" y="243"/>
                  </a:lnTo>
                  <a:lnTo>
                    <a:pt x="779" y="241"/>
                  </a:lnTo>
                  <a:lnTo>
                    <a:pt x="858" y="236"/>
                  </a:lnTo>
                  <a:lnTo>
                    <a:pt x="938" y="229"/>
                  </a:lnTo>
                  <a:lnTo>
                    <a:pt x="1017" y="220"/>
                  </a:lnTo>
                  <a:lnTo>
                    <a:pt x="1097" y="210"/>
                  </a:lnTo>
                  <a:lnTo>
                    <a:pt x="1176" y="199"/>
                  </a:lnTo>
                  <a:lnTo>
                    <a:pt x="1257" y="186"/>
                  </a:lnTo>
                  <a:lnTo>
                    <a:pt x="1220" y="158"/>
                  </a:lnTo>
                  <a:lnTo>
                    <a:pt x="1183" y="132"/>
                  </a:lnTo>
                  <a:lnTo>
                    <a:pt x="1144" y="108"/>
                  </a:lnTo>
                  <a:lnTo>
                    <a:pt x="1105" y="85"/>
                  </a:lnTo>
                  <a:lnTo>
                    <a:pt x="1020" y="40"/>
                  </a:lnTo>
                  <a:lnTo>
                    <a:pt x="976" y="19"/>
                  </a:lnTo>
                  <a:lnTo>
                    <a:pt x="932" y="0"/>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34" name="Freeform 100"/>
            <p:cNvSpPr>
              <a:spLocks/>
            </p:cNvSpPr>
            <p:nvPr/>
          </p:nvSpPr>
          <p:spPr bwMode="auto">
            <a:xfrm>
              <a:off x="992188" y="3992563"/>
              <a:ext cx="93663" cy="36513"/>
            </a:xfrm>
            <a:custGeom>
              <a:avLst/>
              <a:gdLst>
                <a:gd name="T0" fmla="*/ 0 w 236"/>
                <a:gd name="T1" fmla="*/ 0 h 92"/>
                <a:gd name="T2" fmla="*/ 2147483647 w 236"/>
                <a:gd name="T3" fmla="*/ 1625387165 h 92"/>
                <a:gd name="T4" fmla="*/ 2147483647 w 236"/>
                <a:gd name="T5" fmla="*/ 2147483647 h 92"/>
                <a:gd name="T6" fmla="*/ 2147483647 w 236"/>
                <a:gd name="T7" fmla="*/ 2147483647 h 92"/>
                <a:gd name="T8" fmla="*/ 2147483647 w 236"/>
                <a:gd name="T9" fmla="*/ 2147483647 h 92"/>
                <a:gd name="T10" fmla="*/ 0 60000 65536"/>
                <a:gd name="T11" fmla="*/ 0 60000 65536"/>
                <a:gd name="T12" fmla="*/ 0 60000 65536"/>
                <a:gd name="T13" fmla="*/ 0 60000 65536"/>
                <a:gd name="T14" fmla="*/ 0 60000 65536"/>
                <a:gd name="T15" fmla="*/ 0 w 236"/>
                <a:gd name="T16" fmla="*/ 0 h 92"/>
                <a:gd name="T17" fmla="*/ 236 w 236"/>
                <a:gd name="T18" fmla="*/ 92 h 92"/>
              </a:gdLst>
              <a:ahLst/>
              <a:cxnLst>
                <a:cxn ang="T10">
                  <a:pos x="T0" y="T1"/>
                </a:cxn>
                <a:cxn ang="T11">
                  <a:pos x="T2" y="T3"/>
                </a:cxn>
                <a:cxn ang="T12">
                  <a:pos x="T4" y="T5"/>
                </a:cxn>
                <a:cxn ang="T13">
                  <a:pos x="T6" y="T7"/>
                </a:cxn>
                <a:cxn ang="T14">
                  <a:pos x="T8" y="T9"/>
                </a:cxn>
              </a:cxnLst>
              <a:rect l="T15" t="T16" r="T17" b="T18"/>
              <a:pathLst>
                <a:path w="236" h="92">
                  <a:moveTo>
                    <a:pt x="0" y="0"/>
                  </a:moveTo>
                  <a:lnTo>
                    <a:pt x="58" y="26"/>
                  </a:lnTo>
                  <a:lnTo>
                    <a:pt x="117" y="51"/>
                  </a:lnTo>
                  <a:lnTo>
                    <a:pt x="176" y="73"/>
                  </a:lnTo>
                  <a:lnTo>
                    <a:pt x="236" y="92"/>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35" name="Line 101"/>
            <p:cNvSpPr>
              <a:spLocks noChangeShapeType="1"/>
            </p:cNvSpPr>
            <p:nvPr/>
          </p:nvSpPr>
          <p:spPr bwMode="auto">
            <a:xfrm flipH="1">
              <a:off x="992188" y="3992563"/>
              <a:ext cx="428625" cy="1588"/>
            </a:xfrm>
            <a:prstGeom prst="line">
              <a:avLst/>
            </a:prstGeom>
            <a:noFill/>
            <a:ln w="14288">
              <a:solidFill>
                <a:srgbClr val="666666"/>
              </a:solidFill>
              <a:round/>
              <a:headEnd/>
              <a:tailEnd/>
            </a:ln>
          </p:spPr>
          <p:txBody>
            <a:bodyPr/>
            <a:lstStyle/>
            <a:p>
              <a:endParaRPr lang="zh-TW" altLang="en-US"/>
            </a:p>
          </p:txBody>
        </p:sp>
        <p:sp>
          <p:nvSpPr>
            <p:cNvPr id="76936" name="Freeform 102"/>
            <p:cNvSpPr>
              <a:spLocks/>
            </p:cNvSpPr>
            <p:nvPr/>
          </p:nvSpPr>
          <p:spPr bwMode="auto">
            <a:xfrm>
              <a:off x="841375" y="3443288"/>
              <a:ext cx="719138" cy="549275"/>
            </a:xfrm>
            <a:custGeom>
              <a:avLst/>
              <a:gdLst>
                <a:gd name="T0" fmla="*/ 2147483647 w 1811"/>
                <a:gd name="T1" fmla="*/ 2147483647 h 1387"/>
                <a:gd name="T2" fmla="*/ 2147483647 w 1811"/>
                <a:gd name="T3" fmla="*/ 2147483647 h 1387"/>
                <a:gd name="T4" fmla="*/ 2147483647 w 1811"/>
                <a:gd name="T5" fmla="*/ 2147483647 h 1387"/>
                <a:gd name="T6" fmla="*/ 2147483647 w 1811"/>
                <a:gd name="T7" fmla="*/ 2147483647 h 1387"/>
                <a:gd name="T8" fmla="*/ 2147483647 w 1811"/>
                <a:gd name="T9" fmla="*/ 2147483647 h 1387"/>
                <a:gd name="T10" fmla="*/ 2147483647 w 1811"/>
                <a:gd name="T11" fmla="*/ 2147483647 h 1387"/>
                <a:gd name="T12" fmla="*/ 2066290597 w 1811"/>
                <a:gd name="T13" fmla="*/ 2147483647 h 1387"/>
                <a:gd name="T14" fmla="*/ 1440128057 w 1811"/>
                <a:gd name="T15" fmla="*/ 2147483647 h 1387"/>
                <a:gd name="T16" fmla="*/ 688763863 w 1811"/>
                <a:gd name="T17" fmla="*/ 2147483647 h 1387"/>
                <a:gd name="T18" fmla="*/ 313002546 w 1811"/>
                <a:gd name="T19" fmla="*/ 2147483647 h 1387"/>
                <a:gd name="T20" fmla="*/ 62600355 w 1811"/>
                <a:gd name="T21" fmla="*/ 2147483647 h 1387"/>
                <a:gd name="T22" fmla="*/ 0 w 1811"/>
                <a:gd name="T23" fmla="*/ 2147483647 h 1387"/>
                <a:gd name="T24" fmla="*/ 0 w 1811"/>
                <a:gd name="T25" fmla="*/ 2147483647 h 1387"/>
                <a:gd name="T26" fmla="*/ 62600355 w 1811"/>
                <a:gd name="T27" fmla="*/ 2147483647 h 1387"/>
                <a:gd name="T28" fmla="*/ 313002546 w 1811"/>
                <a:gd name="T29" fmla="*/ 2147483647 h 1387"/>
                <a:gd name="T30" fmla="*/ 688763863 w 1811"/>
                <a:gd name="T31" fmla="*/ 1987494851 h 1387"/>
                <a:gd name="T32" fmla="*/ 1440128057 w 1811"/>
                <a:gd name="T33" fmla="*/ 1304191052 h 1387"/>
                <a:gd name="T34" fmla="*/ 2066290597 w 1811"/>
                <a:gd name="T35" fmla="*/ 621043481 h 1387"/>
                <a:gd name="T36" fmla="*/ 2147483647 w 1811"/>
                <a:gd name="T37" fmla="*/ 248417254 h 1387"/>
                <a:gd name="T38" fmla="*/ 2147483647 w 1811"/>
                <a:gd name="T39" fmla="*/ 0 h 1387"/>
                <a:gd name="T40" fmla="*/ 2147483647 w 1811"/>
                <a:gd name="T41" fmla="*/ 62104511 h 1387"/>
                <a:gd name="T42" fmla="*/ 2147483647 w 1811"/>
                <a:gd name="T43" fmla="*/ 62104511 h 1387"/>
                <a:gd name="T44" fmla="*/ 2147483647 w 1811"/>
                <a:gd name="T45" fmla="*/ 0 h 1387"/>
                <a:gd name="T46" fmla="*/ 2147483647 w 1811"/>
                <a:gd name="T47" fmla="*/ 248417254 h 1387"/>
                <a:gd name="T48" fmla="*/ 2147483647 w 1811"/>
                <a:gd name="T49" fmla="*/ 621043481 h 1387"/>
                <a:gd name="T50" fmla="*/ 2147483647 w 1811"/>
                <a:gd name="T51" fmla="*/ 1304191052 h 1387"/>
                <a:gd name="T52" fmla="*/ 2147483647 w 1811"/>
                <a:gd name="T53" fmla="*/ 1987494851 h 1387"/>
                <a:gd name="T54" fmla="*/ 2147483647 w 1811"/>
                <a:gd name="T55" fmla="*/ 2147483647 h 1387"/>
                <a:gd name="T56" fmla="*/ 2147483647 w 1811"/>
                <a:gd name="T57" fmla="*/ 2147483647 h 1387"/>
                <a:gd name="T58" fmla="*/ 2147483647 w 1811"/>
                <a:gd name="T59" fmla="*/ 2147483647 h 1387"/>
                <a:gd name="T60" fmla="*/ 2147483647 w 1811"/>
                <a:gd name="T61" fmla="*/ 2147483647 h 1387"/>
                <a:gd name="T62" fmla="*/ 2147483647 w 1811"/>
                <a:gd name="T63" fmla="*/ 2147483647 h 1387"/>
                <a:gd name="T64" fmla="*/ 2147483647 w 1811"/>
                <a:gd name="T65" fmla="*/ 2147483647 h 1387"/>
                <a:gd name="T66" fmla="*/ 2147483647 w 1811"/>
                <a:gd name="T67" fmla="*/ 2147483647 h 1387"/>
                <a:gd name="T68" fmla="*/ 2147483647 w 1811"/>
                <a:gd name="T69" fmla="*/ 2147483647 h 1387"/>
                <a:gd name="T70" fmla="*/ 2147483647 w 1811"/>
                <a:gd name="T71" fmla="*/ 2147483647 h 1387"/>
                <a:gd name="T72" fmla="*/ 2147483647 w 1811"/>
                <a:gd name="T73" fmla="*/ 2147483647 h 1387"/>
                <a:gd name="T74" fmla="*/ 2147483647 w 1811"/>
                <a:gd name="T75" fmla="*/ 2147483647 h 1387"/>
                <a:gd name="T76" fmla="*/ 2147483647 w 1811"/>
                <a:gd name="T77" fmla="*/ 2147483647 h 1387"/>
                <a:gd name="T78" fmla="*/ 2147483647 w 1811"/>
                <a:gd name="T79" fmla="*/ 2147483647 h 1387"/>
                <a:gd name="T80" fmla="*/ 2147483647 w 1811"/>
                <a:gd name="T81" fmla="*/ 2147483647 h 1387"/>
                <a:gd name="T82" fmla="*/ 2147483647 w 1811"/>
                <a:gd name="T83" fmla="*/ 2147483647 h 1387"/>
                <a:gd name="T84" fmla="*/ 2147483647 w 1811"/>
                <a:gd name="T85" fmla="*/ 2147483647 h 1387"/>
                <a:gd name="T86" fmla="*/ 2147483647 w 1811"/>
                <a:gd name="T87" fmla="*/ 2147483647 h 1387"/>
                <a:gd name="T88" fmla="*/ 2147483647 w 1811"/>
                <a:gd name="T89" fmla="*/ 2147483647 h 1387"/>
                <a:gd name="T90" fmla="*/ 2147483647 w 1811"/>
                <a:gd name="T91" fmla="*/ 2147483647 h 1387"/>
                <a:gd name="T92" fmla="*/ 2147483647 w 1811"/>
                <a:gd name="T93" fmla="*/ 2147483647 h 1387"/>
                <a:gd name="T94" fmla="*/ 2147483647 w 1811"/>
                <a:gd name="T95" fmla="*/ 2147483647 h 1387"/>
                <a:gd name="T96" fmla="*/ 2147483647 w 1811"/>
                <a:gd name="T97" fmla="*/ 2147483647 h 1387"/>
                <a:gd name="T98" fmla="*/ 2147483647 w 1811"/>
                <a:gd name="T99" fmla="*/ 2147483647 h 138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811"/>
                <a:gd name="T151" fmla="*/ 0 h 1387"/>
                <a:gd name="T152" fmla="*/ 1811 w 1811"/>
                <a:gd name="T153" fmla="*/ 1387 h 138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811" h="1387">
                  <a:moveTo>
                    <a:pt x="379" y="1387"/>
                  </a:moveTo>
                  <a:lnTo>
                    <a:pt x="154" y="1387"/>
                  </a:lnTo>
                  <a:lnTo>
                    <a:pt x="154" y="1308"/>
                  </a:lnTo>
                  <a:lnTo>
                    <a:pt x="75" y="1308"/>
                  </a:lnTo>
                  <a:lnTo>
                    <a:pt x="60" y="1305"/>
                  </a:lnTo>
                  <a:lnTo>
                    <a:pt x="46" y="1301"/>
                  </a:lnTo>
                  <a:lnTo>
                    <a:pt x="33" y="1294"/>
                  </a:lnTo>
                  <a:lnTo>
                    <a:pt x="23" y="1285"/>
                  </a:lnTo>
                  <a:lnTo>
                    <a:pt x="11" y="1273"/>
                  </a:lnTo>
                  <a:lnTo>
                    <a:pt x="5" y="1261"/>
                  </a:lnTo>
                  <a:lnTo>
                    <a:pt x="1" y="1247"/>
                  </a:lnTo>
                  <a:lnTo>
                    <a:pt x="0" y="1234"/>
                  </a:lnTo>
                  <a:lnTo>
                    <a:pt x="0" y="76"/>
                  </a:lnTo>
                  <a:lnTo>
                    <a:pt x="1" y="60"/>
                  </a:lnTo>
                  <a:lnTo>
                    <a:pt x="5" y="46"/>
                  </a:lnTo>
                  <a:lnTo>
                    <a:pt x="11" y="32"/>
                  </a:lnTo>
                  <a:lnTo>
                    <a:pt x="23" y="21"/>
                  </a:lnTo>
                  <a:lnTo>
                    <a:pt x="33" y="10"/>
                  </a:lnTo>
                  <a:lnTo>
                    <a:pt x="46" y="4"/>
                  </a:lnTo>
                  <a:lnTo>
                    <a:pt x="60" y="0"/>
                  </a:lnTo>
                  <a:lnTo>
                    <a:pt x="75" y="1"/>
                  </a:lnTo>
                  <a:lnTo>
                    <a:pt x="1734" y="1"/>
                  </a:lnTo>
                  <a:lnTo>
                    <a:pt x="1748" y="0"/>
                  </a:lnTo>
                  <a:lnTo>
                    <a:pt x="1762" y="4"/>
                  </a:lnTo>
                  <a:lnTo>
                    <a:pt x="1774" y="10"/>
                  </a:lnTo>
                  <a:lnTo>
                    <a:pt x="1786" y="21"/>
                  </a:lnTo>
                  <a:lnTo>
                    <a:pt x="1795" y="32"/>
                  </a:lnTo>
                  <a:lnTo>
                    <a:pt x="1804" y="46"/>
                  </a:lnTo>
                  <a:lnTo>
                    <a:pt x="1808" y="60"/>
                  </a:lnTo>
                  <a:lnTo>
                    <a:pt x="1811" y="76"/>
                  </a:lnTo>
                  <a:lnTo>
                    <a:pt x="1811" y="1234"/>
                  </a:lnTo>
                  <a:lnTo>
                    <a:pt x="1808" y="1247"/>
                  </a:lnTo>
                  <a:lnTo>
                    <a:pt x="1806" y="1253"/>
                  </a:lnTo>
                  <a:lnTo>
                    <a:pt x="1804" y="1261"/>
                  </a:lnTo>
                  <a:lnTo>
                    <a:pt x="1799" y="1266"/>
                  </a:lnTo>
                  <a:lnTo>
                    <a:pt x="1797" y="1269"/>
                  </a:lnTo>
                  <a:lnTo>
                    <a:pt x="1795" y="1269"/>
                  </a:lnTo>
                  <a:lnTo>
                    <a:pt x="1795" y="1270"/>
                  </a:lnTo>
                  <a:lnTo>
                    <a:pt x="1795" y="1273"/>
                  </a:lnTo>
                  <a:lnTo>
                    <a:pt x="1786" y="1285"/>
                  </a:lnTo>
                  <a:lnTo>
                    <a:pt x="1774" y="1294"/>
                  </a:lnTo>
                  <a:lnTo>
                    <a:pt x="1767" y="1297"/>
                  </a:lnTo>
                  <a:lnTo>
                    <a:pt x="1762" y="1301"/>
                  </a:lnTo>
                  <a:lnTo>
                    <a:pt x="1754" y="1302"/>
                  </a:lnTo>
                  <a:lnTo>
                    <a:pt x="1748" y="1305"/>
                  </a:lnTo>
                  <a:lnTo>
                    <a:pt x="1740" y="1306"/>
                  </a:lnTo>
                  <a:lnTo>
                    <a:pt x="1734" y="1308"/>
                  </a:lnTo>
                  <a:lnTo>
                    <a:pt x="1685" y="1308"/>
                  </a:lnTo>
                  <a:lnTo>
                    <a:pt x="1685" y="1387"/>
                  </a:lnTo>
                  <a:lnTo>
                    <a:pt x="1457" y="1387"/>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37" name="Freeform 103"/>
            <p:cNvSpPr>
              <a:spLocks/>
            </p:cNvSpPr>
            <p:nvPr/>
          </p:nvSpPr>
          <p:spPr bwMode="auto">
            <a:xfrm>
              <a:off x="914400" y="3508376"/>
              <a:ext cx="573088" cy="388938"/>
            </a:xfrm>
            <a:custGeom>
              <a:avLst/>
              <a:gdLst>
                <a:gd name="T0" fmla="*/ 2147483647 w 1443"/>
                <a:gd name="T1" fmla="*/ 1128657669 h 979"/>
                <a:gd name="T2" fmla="*/ 2147483647 w 1443"/>
                <a:gd name="T3" fmla="*/ 564407893 h 979"/>
                <a:gd name="T4" fmla="*/ 2147483647 w 1443"/>
                <a:gd name="T5" fmla="*/ 250795125 h 979"/>
                <a:gd name="T6" fmla="*/ 2147483647 w 1443"/>
                <a:gd name="T7" fmla="*/ 0 h 979"/>
                <a:gd name="T8" fmla="*/ 2147483647 w 1443"/>
                <a:gd name="T9" fmla="*/ 0 h 979"/>
                <a:gd name="T10" fmla="*/ 2147483647 w 1443"/>
                <a:gd name="T11" fmla="*/ 0 h 979"/>
                <a:gd name="T12" fmla="*/ 2147483647 w 1443"/>
                <a:gd name="T13" fmla="*/ 250795125 h 979"/>
                <a:gd name="T14" fmla="*/ 1691322310 w 1443"/>
                <a:gd name="T15" fmla="*/ 564407893 h 979"/>
                <a:gd name="T16" fmla="*/ 1127600498 w 1443"/>
                <a:gd name="T17" fmla="*/ 1128657669 h 979"/>
                <a:gd name="T18" fmla="*/ 250630500 w 1443"/>
                <a:gd name="T19" fmla="*/ 2147483647 h 979"/>
                <a:gd name="T20" fmla="*/ 0 w 1443"/>
                <a:gd name="T21" fmla="*/ 2147483647 h 979"/>
                <a:gd name="T22" fmla="*/ 62618307 w 1443"/>
                <a:gd name="T23" fmla="*/ 2147483647 h 979"/>
                <a:gd name="T24" fmla="*/ 62618307 w 1443"/>
                <a:gd name="T25" fmla="*/ 2147483647 h 979"/>
                <a:gd name="T26" fmla="*/ 0 w 1443"/>
                <a:gd name="T27" fmla="*/ 2147483647 h 979"/>
                <a:gd name="T28" fmla="*/ 250630500 w 1443"/>
                <a:gd name="T29" fmla="*/ 2147483647 h 979"/>
                <a:gd name="T30" fmla="*/ 563721216 w 1443"/>
                <a:gd name="T31" fmla="*/ 2147483647 h 979"/>
                <a:gd name="T32" fmla="*/ 1127600498 w 1443"/>
                <a:gd name="T33" fmla="*/ 2147483647 h 979"/>
                <a:gd name="T34" fmla="*/ 1691322310 w 1443"/>
                <a:gd name="T35" fmla="*/ 2147483647 h 979"/>
                <a:gd name="T36" fmla="*/ 2147483647 w 1443"/>
                <a:gd name="T37" fmla="*/ 2147483647 h 979"/>
                <a:gd name="T38" fmla="*/ 2147483647 w 1443"/>
                <a:gd name="T39" fmla="*/ 2147483647 h 979"/>
                <a:gd name="T40" fmla="*/ 2147483647 w 1443"/>
                <a:gd name="T41" fmla="*/ 2147483647 h 979"/>
                <a:gd name="T42" fmla="*/ 2147483647 w 1443"/>
                <a:gd name="T43" fmla="*/ 2147483647 h 979"/>
                <a:gd name="T44" fmla="*/ 2147483647 w 1443"/>
                <a:gd name="T45" fmla="*/ 2147483647 h 979"/>
                <a:gd name="T46" fmla="*/ 2147483647 w 1443"/>
                <a:gd name="T47" fmla="*/ 2147483647 h 979"/>
                <a:gd name="T48" fmla="*/ 2147483647 w 1443"/>
                <a:gd name="T49" fmla="*/ 2147483647 h 979"/>
                <a:gd name="T50" fmla="*/ 2147483647 w 1443"/>
                <a:gd name="T51" fmla="*/ 2147483647 h 979"/>
                <a:gd name="T52" fmla="*/ 2147483647 w 1443"/>
                <a:gd name="T53" fmla="*/ 2147483647 h 979"/>
                <a:gd name="T54" fmla="*/ 2147483647 w 1443"/>
                <a:gd name="T55" fmla="*/ 2147483647 h 979"/>
                <a:gd name="T56" fmla="*/ 2147483647 w 1443"/>
                <a:gd name="T57" fmla="*/ 2147483647 h 979"/>
                <a:gd name="T58" fmla="*/ 2147483647 w 1443"/>
                <a:gd name="T59" fmla="*/ 2147483647 h 979"/>
                <a:gd name="T60" fmla="*/ 2147483647 w 1443"/>
                <a:gd name="T61" fmla="*/ 2147483647 h 979"/>
                <a:gd name="T62" fmla="*/ 2147483647 w 1443"/>
                <a:gd name="T63" fmla="*/ 2147483647 h 979"/>
                <a:gd name="T64" fmla="*/ 2147483647 w 1443"/>
                <a:gd name="T65" fmla="*/ 2147483647 h 979"/>
                <a:gd name="T66" fmla="*/ 2147483647 w 1443"/>
                <a:gd name="T67" fmla="*/ 2147483647 h 979"/>
                <a:gd name="T68" fmla="*/ 2147483647 w 1443"/>
                <a:gd name="T69" fmla="*/ 2147483647 h 979"/>
                <a:gd name="T70" fmla="*/ 2147483647 w 1443"/>
                <a:gd name="T71" fmla="*/ 2147483647 h 979"/>
                <a:gd name="T72" fmla="*/ 2147483647 w 1443"/>
                <a:gd name="T73" fmla="*/ 2147483647 h 979"/>
                <a:gd name="T74" fmla="*/ 2147483647 w 1443"/>
                <a:gd name="T75" fmla="*/ 2147483647 h 979"/>
                <a:gd name="T76" fmla="*/ 2147483647 w 1443"/>
                <a:gd name="T77" fmla="*/ 2147483647 h 979"/>
                <a:gd name="T78" fmla="*/ 2147483647 w 1443"/>
                <a:gd name="T79" fmla="*/ 2147483647 h 979"/>
                <a:gd name="T80" fmla="*/ 2147483647 w 1443"/>
                <a:gd name="T81" fmla="*/ 2147483647 h 979"/>
                <a:gd name="T82" fmla="*/ 2147483647 w 1443"/>
                <a:gd name="T83" fmla="*/ 1693065364 h 979"/>
                <a:gd name="T84" fmla="*/ 2147483647 w 1443"/>
                <a:gd name="T85" fmla="*/ 1128657669 h 9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43"/>
                <a:gd name="T130" fmla="*/ 0 h 979"/>
                <a:gd name="T131" fmla="*/ 1443 w 1443"/>
                <a:gd name="T132" fmla="*/ 979 h 9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43" h="979">
                  <a:moveTo>
                    <a:pt x="1424" y="18"/>
                  </a:moveTo>
                  <a:lnTo>
                    <a:pt x="1414" y="9"/>
                  </a:lnTo>
                  <a:lnTo>
                    <a:pt x="1405" y="4"/>
                  </a:lnTo>
                  <a:lnTo>
                    <a:pt x="1393" y="0"/>
                  </a:lnTo>
                  <a:lnTo>
                    <a:pt x="1383" y="0"/>
                  </a:lnTo>
                  <a:lnTo>
                    <a:pt x="63" y="0"/>
                  </a:lnTo>
                  <a:lnTo>
                    <a:pt x="38" y="4"/>
                  </a:lnTo>
                  <a:lnTo>
                    <a:pt x="27" y="9"/>
                  </a:lnTo>
                  <a:lnTo>
                    <a:pt x="18" y="18"/>
                  </a:lnTo>
                  <a:lnTo>
                    <a:pt x="4" y="38"/>
                  </a:lnTo>
                  <a:lnTo>
                    <a:pt x="0" y="49"/>
                  </a:lnTo>
                  <a:lnTo>
                    <a:pt x="1" y="62"/>
                  </a:lnTo>
                  <a:lnTo>
                    <a:pt x="1" y="919"/>
                  </a:lnTo>
                  <a:lnTo>
                    <a:pt x="0" y="929"/>
                  </a:lnTo>
                  <a:lnTo>
                    <a:pt x="4" y="941"/>
                  </a:lnTo>
                  <a:lnTo>
                    <a:pt x="9" y="950"/>
                  </a:lnTo>
                  <a:lnTo>
                    <a:pt x="18" y="960"/>
                  </a:lnTo>
                  <a:lnTo>
                    <a:pt x="27" y="967"/>
                  </a:lnTo>
                  <a:lnTo>
                    <a:pt x="38" y="973"/>
                  </a:lnTo>
                  <a:lnTo>
                    <a:pt x="50" y="977"/>
                  </a:lnTo>
                  <a:lnTo>
                    <a:pt x="63" y="979"/>
                  </a:lnTo>
                  <a:lnTo>
                    <a:pt x="1383" y="979"/>
                  </a:lnTo>
                  <a:lnTo>
                    <a:pt x="1393" y="977"/>
                  </a:lnTo>
                  <a:lnTo>
                    <a:pt x="1398" y="974"/>
                  </a:lnTo>
                  <a:lnTo>
                    <a:pt x="1401" y="973"/>
                  </a:lnTo>
                  <a:lnTo>
                    <a:pt x="1405" y="973"/>
                  </a:lnTo>
                  <a:lnTo>
                    <a:pt x="1406" y="970"/>
                  </a:lnTo>
                  <a:lnTo>
                    <a:pt x="1409" y="969"/>
                  </a:lnTo>
                  <a:lnTo>
                    <a:pt x="1414" y="967"/>
                  </a:lnTo>
                  <a:lnTo>
                    <a:pt x="1424" y="960"/>
                  </a:lnTo>
                  <a:lnTo>
                    <a:pt x="1432" y="950"/>
                  </a:lnTo>
                  <a:lnTo>
                    <a:pt x="1434" y="945"/>
                  </a:lnTo>
                  <a:lnTo>
                    <a:pt x="1436" y="942"/>
                  </a:lnTo>
                  <a:lnTo>
                    <a:pt x="1438" y="941"/>
                  </a:lnTo>
                  <a:lnTo>
                    <a:pt x="1438" y="937"/>
                  </a:lnTo>
                  <a:lnTo>
                    <a:pt x="1439" y="935"/>
                  </a:lnTo>
                  <a:lnTo>
                    <a:pt x="1442" y="929"/>
                  </a:lnTo>
                  <a:lnTo>
                    <a:pt x="1443" y="919"/>
                  </a:lnTo>
                  <a:lnTo>
                    <a:pt x="1443" y="62"/>
                  </a:lnTo>
                  <a:lnTo>
                    <a:pt x="1442" y="49"/>
                  </a:lnTo>
                  <a:lnTo>
                    <a:pt x="1438" y="38"/>
                  </a:lnTo>
                  <a:lnTo>
                    <a:pt x="1432" y="27"/>
                  </a:lnTo>
                  <a:lnTo>
                    <a:pt x="1424" y="18"/>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38" name="Freeform 104"/>
            <p:cNvSpPr>
              <a:spLocks noEditPoints="1"/>
            </p:cNvSpPr>
            <p:nvPr/>
          </p:nvSpPr>
          <p:spPr bwMode="auto">
            <a:xfrm>
              <a:off x="1560513" y="3375026"/>
              <a:ext cx="280988" cy="741363"/>
            </a:xfrm>
            <a:custGeom>
              <a:avLst/>
              <a:gdLst>
                <a:gd name="T0" fmla="*/ 2147483647 w 706"/>
                <a:gd name="T1" fmla="*/ 0 h 1867"/>
                <a:gd name="T2" fmla="*/ 0 w 706"/>
                <a:gd name="T3" fmla="*/ 0 h 1867"/>
                <a:gd name="T4" fmla="*/ 126089590 w 706"/>
                <a:gd name="T5" fmla="*/ 2147483647 h 1867"/>
                <a:gd name="T6" fmla="*/ 2147483647 w 706"/>
                <a:gd name="T7" fmla="*/ 2147483647 h 1867"/>
                <a:gd name="T8" fmla="*/ 2147483647 w 706"/>
                <a:gd name="T9" fmla="*/ 0 h 1867"/>
                <a:gd name="T10" fmla="*/ 2147483647 w 706"/>
                <a:gd name="T11" fmla="*/ 2147483647 h 1867"/>
                <a:gd name="T12" fmla="*/ 2147483647 w 706"/>
                <a:gd name="T13" fmla="*/ 2147483647 h 1867"/>
                <a:gd name="T14" fmla="*/ 2147483647 w 706"/>
                <a:gd name="T15" fmla="*/ 2147483647 h 1867"/>
                <a:gd name="T16" fmla="*/ 2147483647 w 706"/>
                <a:gd name="T17" fmla="*/ 2147483647 h 1867"/>
                <a:gd name="T18" fmla="*/ 2147483647 w 706"/>
                <a:gd name="T19" fmla="*/ 2147483647 h 18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06"/>
                <a:gd name="T31" fmla="*/ 0 h 1867"/>
                <a:gd name="T32" fmla="*/ 706 w 706"/>
                <a:gd name="T33" fmla="*/ 1867 h 18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06" h="1867">
                  <a:moveTo>
                    <a:pt x="706" y="0"/>
                  </a:moveTo>
                  <a:lnTo>
                    <a:pt x="0" y="0"/>
                  </a:lnTo>
                  <a:lnTo>
                    <a:pt x="2" y="1867"/>
                  </a:lnTo>
                  <a:lnTo>
                    <a:pt x="706" y="1867"/>
                  </a:lnTo>
                  <a:lnTo>
                    <a:pt x="706" y="0"/>
                  </a:lnTo>
                  <a:close/>
                  <a:moveTo>
                    <a:pt x="41" y="37"/>
                  </a:moveTo>
                  <a:lnTo>
                    <a:pt x="661" y="37"/>
                  </a:lnTo>
                  <a:lnTo>
                    <a:pt x="661" y="1827"/>
                  </a:lnTo>
                  <a:lnTo>
                    <a:pt x="46" y="1827"/>
                  </a:lnTo>
                  <a:lnTo>
                    <a:pt x="41" y="37"/>
                  </a:lnTo>
                  <a:close/>
                </a:path>
              </a:pathLst>
            </a:custGeom>
            <a:solidFill>
              <a:srgbClr val="666666"/>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39" name="Freeform 105"/>
            <p:cNvSpPr>
              <a:spLocks noEditPoints="1"/>
            </p:cNvSpPr>
            <p:nvPr/>
          </p:nvSpPr>
          <p:spPr bwMode="auto">
            <a:xfrm>
              <a:off x="1576388" y="3389313"/>
              <a:ext cx="247650" cy="711200"/>
            </a:xfrm>
            <a:custGeom>
              <a:avLst/>
              <a:gdLst>
                <a:gd name="T0" fmla="*/ 0 w 620"/>
                <a:gd name="T1" fmla="*/ 0 h 1790"/>
                <a:gd name="T2" fmla="*/ 2147483647 w 620"/>
                <a:gd name="T3" fmla="*/ 2147483647 h 1790"/>
                <a:gd name="T4" fmla="*/ 2147483647 w 620"/>
                <a:gd name="T5" fmla="*/ 2147483647 h 1790"/>
                <a:gd name="T6" fmla="*/ 2147483647 w 620"/>
                <a:gd name="T7" fmla="*/ 2147483647 h 1790"/>
                <a:gd name="T8" fmla="*/ 2147483647 w 620"/>
                <a:gd name="T9" fmla="*/ 2147483647 h 1790"/>
                <a:gd name="T10" fmla="*/ 2147483647 w 620"/>
                <a:gd name="T11" fmla="*/ 2147483647 h 1790"/>
                <a:gd name="T12" fmla="*/ 2147483647 w 620"/>
                <a:gd name="T13" fmla="*/ 2147483647 h 1790"/>
                <a:gd name="T14" fmla="*/ 2147483647 w 620"/>
                <a:gd name="T15" fmla="*/ 2147483647 h 1790"/>
                <a:gd name="T16" fmla="*/ 2147483647 w 620"/>
                <a:gd name="T17" fmla="*/ 2147483647 h 1790"/>
                <a:gd name="T18" fmla="*/ 2147483647 w 620"/>
                <a:gd name="T19" fmla="*/ 2147483647 h 1790"/>
                <a:gd name="T20" fmla="*/ 2147483647 w 620"/>
                <a:gd name="T21" fmla="*/ 2147483647 h 1790"/>
                <a:gd name="T22" fmla="*/ 2147483647 w 620"/>
                <a:gd name="T23" fmla="*/ 2147483647 h 1790"/>
                <a:gd name="T24" fmla="*/ 2147483647 w 620"/>
                <a:gd name="T25" fmla="*/ 2147483647 h 1790"/>
                <a:gd name="T26" fmla="*/ 2147483647 w 620"/>
                <a:gd name="T27" fmla="*/ 2147483647 h 1790"/>
                <a:gd name="T28" fmla="*/ 2147483647 w 620"/>
                <a:gd name="T29" fmla="*/ 2147483647 h 1790"/>
                <a:gd name="T30" fmla="*/ 2147483647 w 620"/>
                <a:gd name="T31" fmla="*/ 2147483647 h 1790"/>
                <a:gd name="T32" fmla="*/ 2147483647 w 620"/>
                <a:gd name="T33" fmla="*/ 2147483647 h 1790"/>
                <a:gd name="T34" fmla="*/ 2147483647 w 620"/>
                <a:gd name="T35" fmla="*/ 2147483647 h 1790"/>
                <a:gd name="T36" fmla="*/ 2147483647 w 620"/>
                <a:gd name="T37" fmla="*/ 2147483647 h 1790"/>
                <a:gd name="T38" fmla="*/ 2147483647 w 620"/>
                <a:gd name="T39" fmla="*/ 2147483647 h 1790"/>
                <a:gd name="T40" fmla="*/ 2147483647 w 620"/>
                <a:gd name="T41" fmla="*/ 2147483647 h 1790"/>
                <a:gd name="T42" fmla="*/ 2147483647 w 620"/>
                <a:gd name="T43" fmla="*/ 2147483647 h 1790"/>
                <a:gd name="T44" fmla="*/ 2147483647 w 620"/>
                <a:gd name="T45" fmla="*/ 2147483647 h 1790"/>
                <a:gd name="T46" fmla="*/ 2147483647 w 620"/>
                <a:gd name="T47" fmla="*/ 2147483647 h 1790"/>
                <a:gd name="T48" fmla="*/ 2147483647 w 620"/>
                <a:gd name="T49" fmla="*/ 2147483647 h 1790"/>
                <a:gd name="T50" fmla="*/ 2147483647 w 620"/>
                <a:gd name="T51" fmla="*/ 2147483647 h 1790"/>
                <a:gd name="T52" fmla="*/ 2147483647 w 620"/>
                <a:gd name="T53" fmla="*/ 2147483647 h 1790"/>
                <a:gd name="T54" fmla="*/ 2147483647 w 620"/>
                <a:gd name="T55" fmla="*/ 2147483647 h 1790"/>
                <a:gd name="T56" fmla="*/ 2147483647 w 620"/>
                <a:gd name="T57" fmla="*/ 2147483647 h 1790"/>
                <a:gd name="T58" fmla="*/ 2147483647 w 620"/>
                <a:gd name="T59" fmla="*/ 2147483647 h 1790"/>
                <a:gd name="T60" fmla="*/ 2147483647 w 620"/>
                <a:gd name="T61" fmla="*/ 2147483647 h 1790"/>
                <a:gd name="T62" fmla="*/ 2147483647 w 620"/>
                <a:gd name="T63" fmla="*/ 2147483647 h 1790"/>
                <a:gd name="T64" fmla="*/ 2147483647 w 620"/>
                <a:gd name="T65" fmla="*/ 2147483647 h 1790"/>
                <a:gd name="T66" fmla="*/ 2147483647 w 620"/>
                <a:gd name="T67" fmla="*/ 2147483647 h 1790"/>
                <a:gd name="T68" fmla="*/ 2147483647 w 620"/>
                <a:gd name="T69" fmla="*/ 2147483647 h 1790"/>
                <a:gd name="T70" fmla="*/ 2147483647 w 620"/>
                <a:gd name="T71" fmla="*/ 2147483647 h 1790"/>
                <a:gd name="T72" fmla="*/ 2147483647 w 620"/>
                <a:gd name="T73" fmla="*/ 2147483647 h 1790"/>
                <a:gd name="T74" fmla="*/ 2147483647 w 620"/>
                <a:gd name="T75" fmla="*/ 2147483647 h 1790"/>
                <a:gd name="T76" fmla="*/ 2147483647 w 620"/>
                <a:gd name="T77" fmla="*/ 2147483647 h 1790"/>
                <a:gd name="T78" fmla="*/ 2147483647 w 620"/>
                <a:gd name="T79" fmla="*/ 2147483647 h 179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20"/>
                <a:gd name="T121" fmla="*/ 0 h 1790"/>
                <a:gd name="T122" fmla="*/ 620 w 620"/>
                <a:gd name="T123" fmla="*/ 1790 h 179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20" h="1790">
                  <a:moveTo>
                    <a:pt x="620" y="0"/>
                  </a:moveTo>
                  <a:lnTo>
                    <a:pt x="0" y="0"/>
                  </a:lnTo>
                  <a:lnTo>
                    <a:pt x="5" y="1790"/>
                  </a:lnTo>
                  <a:lnTo>
                    <a:pt x="620" y="1790"/>
                  </a:lnTo>
                  <a:lnTo>
                    <a:pt x="620" y="0"/>
                  </a:lnTo>
                  <a:close/>
                  <a:moveTo>
                    <a:pt x="111" y="373"/>
                  </a:moveTo>
                  <a:lnTo>
                    <a:pt x="111" y="324"/>
                  </a:lnTo>
                  <a:lnTo>
                    <a:pt x="509" y="328"/>
                  </a:lnTo>
                  <a:lnTo>
                    <a:pt x="509" y="373"/>
                  </a:lnTo>
                  <a:lnTo>
                    <a:pt x="111" y="373"/>
                  </a:lnTo>
                  <a:close/>
                  <a:moveTo>
                    <a:pt x="97" y="389"/>
                  </a:moveTo>
                  <a:lnTo>
                    <a:pt x="97" y="382"/>
                  </a:lnTo>
                  <a:lnTo>
                    <a:pt x="528" y="382"/>
                  </a:lnTo>
                  <a:lnTo>
                    <a:pt x="528" y="389"/>
                  </a:lnTo>
                  <a:lnTo>
                    <a:pt x="97" y="389"/>
                  </a:lnTo>
                  <a:close/>
                  <a:moveTo>
                    <a:pt x="489" y="108"/>
                  </a:moveTo>
                  <a:lnTo>
                    <a:pt x="489" y="123"/>
                  </a:lnTo>
                  <a:lnTo>
                    <a:pt x="232" y="123"/>
                  </a:lnTo>
                  <a:lnTo>
                    <a:pt x="232" y="108"/>
                  </a:lnTo>
                  <a:lnTo>
                    <a:pt x="489" y="108"/>
                  </a:lnTo>
                  <a:close/>
                  <a:moveTo>
                    <a:pt x="563" y="1744"/>
                  </a:moveTo>
                  <a:lnTo>
                    <a:pt x="552" y="1743"/>
                  </a:lnTo>
                  <a:lnTo>
                    <a:pt x="545" y="1741"/>
                  </a:lnTo>
                  <a:lnTo>
                    <a:pt x="537" y="1737"/>
                  </a:lnTo>
                  <a:lnTo>
                    <a:pt x="532" y="1735"/>
                  </a:lnTo>
                  <a:lnTo>
                    <a:pt x="527" y="1730"/>
                  </a:lnTo>
                  <a:lnTo>
                    <a:pt x="524" y="1725"/>
                  </a:lnTo>
                  <a:lnTo>
                    <a:pt x="523" y="1717"/>
                  </a:lnTo>
                  <a:lnTo>
                    <a:pt x="524" y="1710"/>
                  </a:lnTo>
                  <a:lnTo>
                    <a:pt x="523" y="1700"/>
                  </a:lnTo>
                  <a:lnTo>
                    <a:pt x="524" y="1693"/>
                  </a:lnTo>
                  <a:lnTo>
                    <a:pt x="527" y="1686"/>
                  </a:lnTo>
                  <a:lnTo>
                    <a:pt x="532" y="1682"/>
                  </a:lnTo>
                  <a:lnTo>
                    <a:pt x="537" y="1677"/>
                  </a:lnTo>
                  <a:lnTo>
                    <a:pt x="545" y="1675"/>
                  </a:lnTo>
                  <a:lnTo>
                    <a:pt x="552" y="1673"/>
                  </a:lnTo>
                  <a:lnTo>
                    <a:pt x="563" y="1675"/>
                  </a:lnTo>
                  <a:lnTo>
                    <a:pt x="569" y="1673"/>
                  </a:lnTo>
                  <a:lnTo>
                    <a:pt x="575" y="1675"/>
                  </a:lnTo>
                  <a:lnTo>
                    <a:pt x="580" y="1677"/>
                  </a:lnTo>
                  <a:lnTo>
                    <a:pt x="586" y="1682"/>
                  </a:lnTo>
                  <a:lnTo>
                    <a:pt x="588" y="1686"/>
                  </a:lnTo>
                  <a:lnTo>
                    <a:pt x="591" y="1693"/>
                  </a:lnTo>
                  <a:lnTo>
                    <a:pt x="592" y="1700"/>
                  </a:lnTo>
                  <a:lnTo>
                    <a:pt x="593" y="1710"/>
                  </a:lnTo>
                  <a:lnTo>
                    <a:pt x="592" y="1713"/>
                  </a:lnTo>
                  <a:lnTo>
                    <a:pt x="592" y="1717"/>
                  </a:lnTo>
                  <a:lnTo>
                    <a:pt x="591" y="1725"/>
                  </a:lnTo>
                  <a:lnTo>
                    <a:pt x="588" y="1730"/>
                  </a:lnTo>
                  <a:lnTo>
                    <a:pt x="586" y="1735"/>
                  </a:lnTo>
                  <a:lnTo>
                    <a:pt x="580" y="1737"/>
                  </a:lnTo>
                  <a:lnTo>
                    <a:pt x="575" y="1741"/>
                  </a:lnTo>
                  <a:lnTo>
                    <a:pt x="571" y="1741"/>
                  </a:lnTo>
                  <a:lnTo>
                    <a:pt x="569" y="1743"/>
                  </a:lnTo>
                  <a:lnTo>
                    <a:pt x="565" y="1743"/>
                  </a:lnTo>
                  <a:lnTo>
                    <a:pt x="563" y="1744"/>
                  </a:lnTo>
                  <a:close/>
                  <a:moveTo>
                    <a:pt x="334" y="1722"/>
                  </a:moveTo>
                  <a:lnTo>
                    <a:pt x="334" y="1737"/>
                  </a:lnTo>
                  <a:lnTo>
                    <a:pt x="49" y="1744"/>
                  </a:lnTo>
                  <a:lnTo>
                    <a:pt x="49" y="1722"/>
                  </a:lnTo>
                  <a:lnTo>
                    <a:pt x="334" y="1722"/>
                  </a:lnTo>
                  <a:close/>
                  <a:moveTo>
                    <a:pt x="334" y="1490"/>
                  </a:moveTo>
                  <a:lnTo>
                    <a:pt x="334" y="1507"/>
                  </a:lnTo>
                  <a:lnTo>
                    <a:pt x="49" y="1507"/>
                  </a:lnTo>
                  <a:lnTo>
                    <a:pt x="49" y="1490"/>
                  </a:lnTo>
                  <a:lnTo>
                    <a:pt x="334" y="1490"/>
                  </a:lnTo>
                  <a:close/>
                  <a:moveTo>
                    <a:pt x="334" y="1662"/>
                  </a:moveTo>
                  <a:lnTo>
                    <a:pt x="334" y="1684"/>
                  </a:lnTo>
                  <a:lnTo>
                    <a:pt x="49" y="1684"/>
                  </a:lnTo>
                  <a:lnTo>
                    <a:pt x="49" y="1662"/>
                  </a:lnTo>
                  <a:lnTo>
                    <a:pt x="334" y="1662"/>
                  </a:lnTo>
                  <a:close/>
                  <a:moveTo>
                    <a:pt x="334" y="1544"/>
                  </a:moveTo>
                  <a:lnTo>
                    <a:pt x="334" y="1564"/>
                  </a:lnTo>
                  <a:lnTo>
                    <a:pt x="49" y="1564"/>
                  </a:lnTo>
                  <a:lnTo>
                    <a:pt x="49" y="1544"/>
                  </a:lnTo>
                  <a:lnTo>
                    <a:pt x="334" y="1544"/>
                  </a:lnTo>
                  <a:close/>
                  <a:moveTo>
                    <a:pt x="334" y="1603"/>
                  </a:moveTo>
                  <a:lnTo>
                    <a:pt x="334" y="1626"/>
                  </a:lnTo>
                  <a:lnTo>
                    <a:pt x="49" y="1626"/>
                  </a:lnTo>
                  <a:lnTo>
                    <a:pt x="49" y="1603"/>
                  </a:lnTo>
                  <a:lnTo>
                    <a:pt x="334" y="1603"/>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40" name="Freeform 106"/>
            <p:cNvSpPr>
              <a:spLocks/>
            </p:cNvSpPr>
            <p:nvPr/>
          </p:nvSpPr>
          <p:spPr bwMode="auto">
            <a:xfrm>
              <a:off x="1784350" y="4054476"/>
              <a:ext cx="28575" cy="26988"/>
            </a:xfrm>
            <a:custGeom>
              <a:avLst/>
              <a:gdLst>
                <a:gd name="T0" fmla="*/ 67988493 w 70"/>
                <a:gd name="T1" fmla="*/ 2032045762 h 71"/>
                <a:gd name="T2" fmla="*/ 0 w 70"/>
                <a:gd name="T3" fmla="*/ 2147483647 h 71"/>
                <a:gd name="T4" fmla="*/ 67988493 w 70"/>
                <a:gd name="T5" fmla="*/ 2147483647 h 71"/>
                <a:gd name="T6" fmla="*/ 272121341 w 70"/>
                <a:gd name="T7" fmla="*/ 2147483647 h 71"/>
                <a:gd name="T8" fmla="*/ 612231150 w 70"/>
                <a:gd name="T9" fmla="*/ 2147483647 h 71"/>
                <a:gd name="T10" fmla="*/ 952341062 w 70"/>
                <a:gd name="T11" fmla="*/ 2147483647 h 71"/>
                <a:gd name="T12" fmla="*/ 1496583540 w 70"/>
                <a:gd name="T13" fmla="*/ 2147483647 h 71"/>
                <a:gd name="T14" fmla="*/ 1972670999 w 70"/>
                <a:gd name="T15" fmla="*/ 2147483647 h 71"/>
                <a:gd name="T16" fmla="*/ 2147483647 w 70"/>
                <a:gd name="T17" fmla="*/ 2147483647 h 71"/>
                <a:gd name="T18" fmla="*/ 2147483647 w 70"/>
                <a:gd name="T19" fmla="*/ 2147483647 h 71"/>
                <a:gd name="T20" fmla="*/ 2147483647 w 70"/>
                <a:gd name="T21" fmla="*/ 2147483647 h 71"/>
                <a:gd name="T22" fmla="*/ 2147483647 w 70"/>
                <a:gd name="T23" fmla="*/ 2147483647 h 71"/>
                <a:gd name="T24" fmla="*/ 2147483647 w 70"/>
                <a:gd name="T25" fmla="*/ 2147483647 h 71"/>
                <a:gd name="T26" fmla="*/ 2147483647 w 70"/>
                <a:gd name="T27" fmla="*/ 2147483647 h 71"/>
                <a:gd name="T28" fmla="*/ 2147483647 w 70"/>
                <a:gd name="T29" fmla="*/ 2147483647 h 71"/>
                <a:gd name="T30" fmla="*/ 2147483647 w 70"/>
                <a:gd name="T31" fmla="*/ 2147483647 h 71"/>
                <a:gd name="T32" fmla="*/ 2147483647 w 70"/>
                <a:gd name="T33" fmla="*/ 2147483647 h 71"/>
                <a:gd name="T34" fmla="*/ 2147483647 w 70"/>
                <a:gd name="T35" fmla="*/ 2147483647 h 71"/>
                <a:gd name="T36" fmla="*/ 2147483647 w 70"/>
                <a:gd name="T37" fmla="*/ 2147483647 h 71"/>
                <a:gd name="T38" fmla="*/ 2147483647 w 70"/>
                <a:gd name="T39" fmla="*/ 2032045762 h 71"/>
                <a:gd name="T40" fmla="*/ 2147483647 w 70"/>
                <a:gd name="T41" fmla="*/ 1482855783 h 71"/>
                <a:gd name="T42" fmla="*/ 2147483647 w 70"/>
                <a:gd name="T43" fmla="*/ 1098379579 h 71"/>
                <a:gd name="T44" fmla="*/ 2147483647 w 70"/>
                <a:gd name="T45" fmla="*/ 713903564 h 71"/>
                <a:gd name="T46" fmla="*/ 2147483647 w 70"/>
                <a:gd name="T47" fmla="*/ 494285198 h 71"/>
                <a:gd name="T48" fmla="*/ 2147483647 w 70"/>
                <a:gd name="T49" fmla="*/ 219618082 h 71"/>
                <a:gd name="T50" fmla="*/ 2147483647 w 70"/>
                <a:gd name="T51" fmla="*/ 109809231 h 71"/>
                <a:gd name="T52" fmla="*/ 2147483647 w 70"/>
                <a:gd name="T53" fmla="*/ 0 h 71"/>
                <a:gd name="T54" fmla="*/ 2147483647 w 70"/>
                <a:gd name="T55" fmla="*/ 109809231 h 71"/>
                <a:gd name="T56" fmla="*/ 1972670999 w 70"/>
                <a:gd name="T57" fmla="*/ 0 h 71"/>
                <a:gd name="T58" fmla="*/ 1496583540 w 70"/>
                <a:gd name="T59" fmla="*/ 109809231 h 71"/>
                <a:gd name="T60" fmla="*/ 952341062 w 70"/>
                <a:gd name="T61" fmla="*/ 219618082 h 71"/>
                <a:gd name="T62" fmla="*/ 612231150 w 70"/>
                <a:gd name="T63" fmla="*/ 494285198 h 71"/>
                <a:gd name="T64" fmla="*/ 272121341 w 70"/>
                <a:gd name="T65" fmla="*/ 713903564 h 71"/>
                <a:gd name="T66" fmla="*/ 67988493 w 70"/>
                <a:gd name="T67" fmla="*/ 1098379579 h 71"/>
                <a:gd name="T68" fmla="*/ 0 w 70"/>
                <a:gd name="T69" fmla="*/ 1482855783 h 71"/>
                <a:gd name="T70" fmla="*/ 67988493 w 70"/>
                <a:gd name="T71" fmla="*/ 2032045762 h 7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0"/>
                <a:gd name="T109" fmla="*/ 0 h 71"/>
                <a:gd name="T110" fmla="*/ 70 w 70"/>
                <a:gd name="T111" fmla="*/ 71 h 7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0" h="71">
                  <a:moveTo>
                    <a:pt x="1" y="37"/>
                  </a:moveTo>
                  <a:lnTo>
                    <a:pt x="0" y="44"/>
                  </a:lnTo>
                  <a:lnTo>
                    <a:pt x="1" y="52"/>
                  </a:lnTo>
                  <a:lnTo>
                    <a:pt x="4" y="57"/>
                  </a:lnTo>
                  <a:lnTo>
                    <a:pt x="9" y="62"/>
                  </a:lnTo>
                  <a:lnTo>
                    <a:pt x="14" y="64"/>
                  </a:lnTo>
                  <a:lnTo>
                    <a:pt x="22" y="68"/>
                  </a:lnTo>
                  <a:lnTo>
                    <a:pt x="29" y="70"/>
                  </a:lnTo>
                  <a:lnTo>
                    <a:pt x="40" y="71"/>
                  </a:lnTo>
                  <a:lnTo>
                    <a:pt x="42" y="70"/>
                  </a:lnTo>
                  <a:lnTo>
                    <a:pt x="46" y="70"/>
                  </a:lnTo>
                  <a:lnTo>
                    <a:pt x="48" y="68"/>
                  </a:lnTo>
                  <a:lnTo>
                    <a:pt x="52" y="68"/>
                  </a:lnTo>
                  <a:lnTo>
                    <a:pt x="57" y="64"/>
                  </a:lnTo>
                  <a:lnTo>
                    <a:pt x="63" y="62"/>
                  </a:lnTo>
                  <a:lnTo>
                    <a:pt x="65" y="57"/>
                  </a:lnTo>
                  <a:lnTo>
                    <a:pt x="68" y="52"/>
                  </a:lnTo>
                  <a:lnTo>
                    <a:pt x="69" y="44"/>
                  </a:lnTo>
                  <a:lnTo>
                    <a:pt x="69" y="40"/>
                  </a:lnTo>
                  <a:lnTo>
                    <a:pt x="70" y="37"/>
                  </a:lnTo>
                  <a:lnTo>
                    <a:pt x="69" y="27"/>
                  </a:lnTo>
                  <a:lnTo>
                    <a:pt x="68" y="20"/>
                  </a:lnTo>
                  <a:lnTo>
                    <a:pt x="65" y="13"/>
                  </a:lnTo>
                  <a:lnTo>
                    <a:pt x="63" y="9"/>
                  </a:lnTo>
                  <a:lnTo>
                    <a:pt x="57" y="4"/>
                  </a:lnTo>
                  <a:lnTo>
                    <a:pt x="52" y="2"/>
                  </a:lnTo>
                  <a:lnTo>
                    <a:pt x="46" y="0"/>
                  </a:lnTo>
                  <a:lnTo>
                    <a:pt x="40" y="2"/>
                  </a:lnTo>
                  <a:lnTo>
                    <a:pt x="29" y="0"/>
                  </a:lnTo>
                  <a:lnTo>
                    <a:pt x="22" y="2"/>
                  </a:lnTo>
                  <a:lnTo>
                    <a:pt x="14" y="4"/>
                  </a:lnTo>
                  <a:lnTo>
                    <a:pt x="9" y="9"/>
                  </a:lnTo>
                  <a:lnTo>
                    <a:pt x="4" y="13"/>
                  </a:lnTo>
                  <a:lnTo>
                    <a:pt x="1" y="20"/>
                  </a:lnTo>
                  <a:lnTo>
                    <a:pt x="0" y="27"/>
                  </a:lnTo>
                  <a:lnTo>
                    <a:pt x="1" y="37"/>
                  </a:lnTo>
                  <a:close/>
                </a:path>
              </a:pathLst>
            </a:custGeom>
            <a:solidFill>
              <a:srgbClr val="CCCCC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41" name="Freeform 107"/>
            <p:cNvSpPr>
              <a:spLocks/>
            </p:cNvSpPr>
            <p:nvPr/>
          </p:nvSpPr>
          <p:spPr bwMode="auto">
            <a:xfrm>
              <a:off x="1597025" y="4073526"/>
              <a:ext cx="112713" cy="7938"/>
            </a:xfrm>
            <a:custGeom>
              <a:avLst/>
              <a:gdLst>
                <a:gd name="T0" fmla="*/ 2147483647 w 285"/>
                <a:gd name="T1" fmla="*/ 704586919 h 22"/>
                <a:gd name="T2" fmla="*/ 2147483647 w 285"/>
                <a:gd name="T3" fmla="*/ 0 h 22"/>
                <a:gd name="T4" fmla="*/ 0 w 285"/>
                <a:gd name="T5" fmla="*/ 0 h 22"/>
                <a:gd name="T6" fmla="*/ 0 w 285"/>
                <a:gd name="T7" fmla="*/ 1033446058 h 22"/>
                <a:gd name="T8" fmla="*/ 2147483647 w 285"/>
                <a:gd name="T9" fmla="*/ 704586919 h 22"/>
                <a:gd name="T10" fmla="*/ 0 60000 65536"/>
                <a:gd name="T11" fmla="*/ 0 60000 65536"/>
                <a:gd name="T12" fmla="*/ 0 60000 65536"/>
                <a:gd name="T13" fmla="*/ 0 60000 65536"/>
                <a:gd name="T14" fmla="*/ 0 60000 65536"/>
                <a:gd name="T15" fmla="*/ 0 w 285"/>
                <a:gd name="T16" fmla="*/ 0 h 22"/>
                <a:gd name="T17" fmla="*/ 285 w 285"/>
                <a:gd name="T18" fmla="*/ 22 h 22"/>
              </a:gdLst>
              <a:ahLst/>
              <a:cxnLst>
                <a:cxn ang="T10">
                  <a:pos x="T0" y="T1"/>
                </a:cxn>
                <a:cxn ang="T11">
                  <a:pos x="T2" y="T3"/>
                </a:cxn>
                <a:cxn ang="T12">
                  <a:pos x="T4" y="T5"/>
                </a:cxn>
                <a:cxn ang="T13">
                  <a:pos x="T6" y="T7"/>
                </a:cxn>
                <a:cxn ang="T14">
                  <a:pos x="T8" y="T9"/>
                </a:cxn>
              </a:cxnLst>
              <a:rect l="T15" t="T16" r="T17" b="T18"/>
              <a:pathLst>
                <a:path w="285" h="22">
                  <a:moveTo>
                    <a:pt x="285" y="15"/>
                  </a:moveTo>
                  <a:lnTo>
                    <a:pt x="285" y="0"/>
                  </a:lnTo>
                  <a:lnTo>
                    <a:pt x="0" y="0"/>
                  </a:lnTo>
                  <a:lnTo>
                    <a:pt x="0" y="22"/>
                  </a:lnTo>
                  <a:lnTo>
                    <a:pt x="285" y="15"/>
                  </a:lnTo>
                  <a:close/>
                </a:path>
              </a:pathLst>
            </a:custGeom>
            <a:solidFill>
              <a:srgbClr val="CCCCC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42" name="Rectangle 108"/>
            <p:cNvSpPr>
              <a:spLocks noChangeArrowheads="1"/>
            </p:cNvSpPr>
            <p:nvPr/>
          </p:nvSpPr>
          <p:spPr bwMode="auto">
            <a:xfrm>
              <a:off x="1597025" y="3981451"/>
              <a:ext cx="112713" cy="6350"/>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43" name="Rectangle 109"/>
            <p:cNvSpPr>
              <a:spLocks noChangeArrowheads="1"/>
            </p:cNvSpPr>
            <p:nvPr/>
          </p:nvSpPr>
          <p:spPr bwMode="auto">
            <a:xfrm>
              <a:off x="1597025" y="4049713"/>
              <a:ext cx="112713" cy="7938"/>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44" name="Rectangle 110"/>
            <p:cNvSpPr>
              <a:spLocks noChangeArrowheads="1"/>
            </p:cNvSpPr>
            <p:nvPr/>
          </p:nvSpPr>
          <p:spPr bwMode="auto">
            <a:xfrm>
              <a:off x="1597025" y="4002088"/>
              <a:ext cx="112713" cy="9525"/>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45" name="Rectangle 111"/>
            <p:cNvSpPr>
              <a:spLocks noChangeArrowheads="1"/>
            </p:cNvSpPr>
            <p:nvPr/>
          </p:nvSpPr>
          <p:spPr bwMode="auto">
            <a:xfrm>
              <a:off x="1597025" y="4025901"/>
              <a:ext cx="112713" cy="9525"/>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46" name="Rectangle 112"/>
            <p:cNvSpPr>
              <a:spLocks noChangeArrowheads="1"/>
            </p:cNvSpPr>
            <p:nvPr/>
          </p:nvSpPr>
          <p:spPr bwMode="auto">
            <a:xfrm>
              <a:off x="1647825" y="3422651"/>
              <a:ext cx="141288" cy="49213"/>
            </a:xfrm>
            <a:prstGeom prst="rect">
              <a:avLst/>
            </a:prstGeom>
            <a:solidFill>
              <a:srgbClr val="FFFFFF"/>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47" name="Rectangle 113"/>
            <p:cNvSpPr>
              <a:spLocks noChangeArrowheads="1"/>
            </p:cNvSpPr>
            <p:nvPr/>
          </p:nvSpPr>
          <p:spPr bwMode="auto">
            <a:xfrm>
              <a:off x="1654175" y="3429001"/>
              <a:ext cx="128588" cy="36513"/>
            </a:xfrm>
            <a:prstGeom prst="rect">
              <a:avLst/>
            </a:prstGeom>
            <a:noFill/>
            <a:ln w="14288">
              <a:solidFill>
                <a:srgbClr val="666666"/>
              </a:solidFill>
              <a:miter lim="800000"/>
              <a:headEnd/>
              <a:tailEnd/>
            </a:ln>
          </p:spPr>
          <p:txBody>
            <a:bodyPr/>
            <a:lstStyle/>
            <a:p>
              <a:endParaRPr lang="zh-TW" altLang="en-US" sz="1200">
                <a:latin typeface="微軟正黑體" pitchFamily="34" charset="-120"/>
                <a:ea typeface="微軟正黑體" pitchFamily="34" charset="-120"/>
              </a:endParaRPr>
            </a:p>
          </p:txBody>
        </p:sp>
        <p:sp>
          <p:nvSpPr>
            <p:cNvPr id="76948" name="Rectangle 114"/>
            <p:cNvSpPr>
              <a:spLocks noChangeArrowheads="1"/>
            </p:cNvSpPr>
            <p:nvPr/>
          </p:nvSpPr>
          <p:spPr bwMode="auto">
            <a:xfrm>
              <a:off x="1614488" y="3529013"/>
              <a:ext cx="174625" cy="49213"/>
            </a:xfrm>
            <a:prstGeom prst="rect">
              <a:avLst/>
            </a:prstGeom>
            <a:solidFill>
              <a:srgbClr val="FFFFFF"/>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49" name="Rectangle 115"/>
            <p:cNvSpPr>
              <a:spLocks noChangeArrowheads="1"/>
            </p:cNvSpPr>
            <p:nvPr/>
          </p:nvSpPr>
          <p:spPr bwMode="auto">
            <a:xfrm>
              <a:off x="1620838" y="3535363"/>
              <a:ext cx="161925" cy="36513"/>
            </a:xfrm>
            <a:prstGeom prst="rect">
              <a:avLst/>
            </a:prstGeom>
            <a:noFill/>
            <a:ln w="14288">
              <a:solidFill>
                <a:srgbClr val="666666"/>
              </a:solidFill>
              <a:miter lim="800000"/>
              <a:headEnd/>
              <a:tailEnd/>
            </a:ln>
          </p:spPr>
          <p:txBody>
            <a:bodyPr/>
            <a:lstStyle/>
            <a:p>
              <a:endParaRPr lang="zh-TW" altLang="en-US" sz="1200">
                <a:latin typeface="微軟正黑體" pitchFamily="34" charset="-120"/>
                <a:ea typeface="微軟正黑體" pitchFamily="34" charset="-120"/>
              </a:endParaRPr>
            </a:p>
          </p:txBody>
        </p:sp>
      </p:grpSp>
      <p:sp>
        <p:nvSpPr>
          <p:cNvPr id="11383" name="Rectangle 116"/>
          <p:cNvSpPr>
            <a:spLocks noChangeArrowheads="1"/>
          </p:cNvSpPr>
          <p:nvPr/>
        </p:nvSpPr>
        <p:spPr bwMode="auto">
          <a:xfrm>
            <a:off x="428625" y="4167188"/>
            <a:ext cx="1857375" cy="369887"/>
          </a:xfrm>
          <a:prstGeom prst="rect">
            <a:avLst/>
          </a:prstGeom>
          <a:noFill/>
          <a:ln w="9525">
            <a:noFill/>
            <a:miter lim="800000"/>
            <a:headEnd/>
            <a:tailEnd/>
          </a:ln>
        </p:spPr>
        <p:txBody>
          <a:bodyPr lIns="0" tIns="0" rIns="0" bIns="0">
            <a:spAutoFit/>
          </a:bodyPr>
          <a:lstStyle/>
          <a:p>
            <a:r>
              <a:rPr lang="en-US" altLang="zh-TW" sz="1200" i="1" dirty="0">
                <a:latin typeface="微軟正黑體" pitchFamily="34" charset="-120"/>
                <a:ea typeface="微軟正黑體" pitchFamily="34" charset="-120"/>
              </a:rPr>
              <a:t>Windows </a:t>
            </a:r>
            <a:r>
              <a:rPr lang="en-US" altLang="zh-TW" sz="1200" i="1" dirty="0" smtClean="0">
                <a:latin typeface="微軟正黑體" pitchFamily="34" charset="-120"/>
                <a:ea typeface="微軟正黑體" pitchFamily="34" charset="-120"/>
              </a:rPr>
              <a:t>2008 </a:t>
            </a:r>
            <a:r>
              <a:rPr lang="en-US" altLang="zh-TW" sz="1200" i="1" dirty="0">
                <a:latin typeface="微軟正黑體" pitchFamily="34" charset="-120"/>
                <a:ea typeface="微軟正黑體" pitchFamily="34" charset="-120"/>
              </a:rPr>
              <a:t>CAL</a:t>
            </a:r>
          </a:p>
          <a:p>
            <a:endParaRPr lang="en-US" altLang="zh-TW" sz="1200" dirty="0">
              <a:latin typeface="微軟正黑體" pitchFamily="34" charset="-120"/>
              <a:ea typeface="微軟正黑體" pitchFamily="34" charset="-120"/>
            </a:endParaRPr>
          </a:p>
        </p:txBody>
      </p:sp>
      <p:sp>
        <p:nvSpPr>
          <p:cNvPr id="11384" name="Rectangle 117"/>
          <p:cNvSpPr>
            <a:spLocks noChangeArrowheads="1"/>
          </p:cNvSpPr>
          <p:nvPr/>
        </p:nvSpPr>
        <p:spPr bwMode="auto">
          <a:xfrm>
            <a:off x="442913" y="4402138"/>
            <a:ext cx="1011495" cy="184666"/>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S</a:t>
            </a:r>
            <a:r>
              <a:rPr lang="en-US" altLang="zh-TW" sz="1200" i="1" dirty="0" smtClean="0">
                <a:latin typeface="微軟正黑體" pitchFamily="34" charset="-120"/>
                <a:ea typeface="微軟正黑體" pitchFamily="34" charset="-120"/>
              </a:rPr>
              <a:t>PS 2010 </a:t>
            </a:r>
            <a:r>
              <a:rPr lang="en-US" altLang="zh-TW" sz="1200" i="1" dirty="0">
                <a:latin typeface="微軟正黑體" pitchFamily="34" charset="-120"/>
                <a:ea typeface="微軟正黑體" pitchFamily="34" charset="-120"/>
              </a:rPr>
              <a:t>CAL</a:t>
            </a:r>
            <a:endParaRPr lang="en-US" altLang="zh-TW" sz="1200" dirty="0">
              <a:latin typeface="微軟正黑體" pitchFamily="34" charset="-120"/>
              <a:ea typeface="微軟正黑體" pitchFamily="34" charset="-120"/>
            </a:endParaRPr>
          </a:p>
        </p:txBody>
      </p:sp>
      <p:sp>
        <p:nvSpPr>
          <p:cNvPr id="11385" name="Rectangle 118"/>
          <p:cNvSpPr>
            <a:spLocks noChangeArrowheads="1"/>
          </p:cNvSpPr>
          <p:nvPr/>
        </p:nvSpPr>
        <p:spPr bwMode="auto">
          <a:xfrm>
            <a:off x="681038" y="1787525"/>
            <a:ext cx="1025525" cy="246063"/>
          </a:xfrm>
          <a:prstGeom prst="rect">
            <a:avLst/>
          </a:prstGeom>
          <a:noFill/>
          <a:ln w="9525">
            <a:noFill/>
            <a:miter lim="800000"/>
            <a:headEnd/>
            <a:tailEnd/>
          </a:ln>
        </p:spPr>
        <p:txBody>
          <a:bodyPr wrap="none" lIns="0" tIns="0" rIns="0" bIns="0">
            <a:spAutoFit/>
          </a:bodyPr>
          <a:lstStyle/>
          <a:p>
            <a:r>
              <a:rPr lang="zh-TW" altLang="en-US" sz="1600">
                <a:latin typeface="微軟正黑體" pitchFamily="34" charset="-120"/>
                <a:ea typeface="微軟正黑體" pitchFamily="34" charset="-120"/>
              </a:rPr>
              <a:t>用戶端授權</a:t>
            </a:r>
            <a:endParaRPr lang="en-US" altLang="zh-TW" sz="1600">
              <a:latin typeface="微軟正黑體" pitchFamily="34" charset="-120"/>
              <a:ea typeface="微軟正黑體" pitchFamily="34" charset="-120"/>
            </a:endParaRPr>
          </a:p>
        </p:txBody>
      </p:sp>
      <p:grpSp>
        <p:nvGrpSpPr>
          <p:cNvPr id="7" name="群組 197"/>
          <p:cNvGrpSpPr>
            <a:grpSpLocks/>
          </p:cNvGrpSpPr>
          <p:nvPr/>
        </p:nvGrpSpPr>
        <p:grpSpPr bwMode="auto">
          <a:xfrm>
            <a:off x="841375" y="2011363"/>
            <a:ext cx="998538" cy="750887"/>
            <a:chOff x="841375" y="2011363"/>
            <a:chExt cx="998538" cy="750888"/>
          </a:xfrm>
        </p:grpSpPr>
        <p:sp>
          <p:nvSpPr>
            <p:cNvPr id="76906" name="Freeform 119"/>
            <p:cNvSpPr>
              <a:spLocks/>
            </p:cNvSpPr>
            <p:nvPr/>
          </p:nvSpPr>
          <p:spPr bwMode="auto">
            <a:xfrm>
              <a:off x="841375" y="2079626"/>
              <a:ext cx="719138" cy="549275"/>
            </a:xfrm>
            <a:custGeom>
              <a:avLst/>
              <a:gdLst>
                <a:gd name="T0" fmla="*/ 2147483647 w 1812"/>
                <a:gd name="T1" fmla="*/ 1244821970 h 1386"/>
                <a:gd name="T2" fmla="*/ 2147483647 w 1812"/>
                <a:gd name="T3" fmla="*/ 622410985 h 1386"/>
                <a:gd name="T4" fmla="*/ 2147483647 w 1812"/>
                <a:gd name="T5" fmla="*/ 186738821 h 1386"/>
                <a:gd name="T6" fmla="*/ 2147483647 w 1812"/>
                <a:gd name="T7" fmla="*/ 0 h 1386"/>
                <a:gd name="T8" fmla="*/ 2147483647 w 1812"/>
                <a:gd name="T9" fmla="*/ 62194102 h 1386"/>
                <a:gd name="T10" fmla="*/ 2147483647 w 1812"/>
                <a:gd name="T11" fmla="*/ 62194102 h 1386"/>
                <a:gd name="T12" fmla="*/ 2147483647 w 1812"/>
                <a:gd name="T13" fmla="*/ 0 h 1386"/>
                <a:gd name="T14" fmla="*/ 2147483647 w 1812"/>
                <a:gd name="T15" fmla="*/ 186738821 h 1386"/>
                <a:gd name="T16" fmla="*/ 2125438774 w 1812"/>
                <a:gd name="T17" fmla="*/ 622410985 h 1386"/>
                <a:gd name="T18" fmla="*/ 1500282992 w 1812"/>
                <a:gd name="T19" fmla="*/ 1244821970 h 1386"/>
                <a:gd name="T20" fmla="*/ 750220077 w 1812"/>
                <a:gd name="T21" fmla="*/ 1991777450 h 1386"/>
                <a:gd name="T22" fmla="*/ 375031259 w 1812"/>
                <a:gd name="T23" fmla="*/ 2147483647 h 1386"/>
                <a:gd name="T24" fmla="*/ 125062956 w 1812"/>
                <a:gd name="T25" fmla="*/ 2147483647 h 1386"/>
                <a:gd name="T26" fmla="*/ 0 w 1812"/>
                <a:gd name="T27" fmla="*/ 2147483647 h 1386"/>
                <a:gd name="T28" fmla="*/ 0 w 1812"/>
                <a:gd name="T29" fmla="*/ 2147483647 h 1386"/>
                <a:gd name="T30" fmla="*/ 125062956 w 1812"/>
                <a:gd name="T31" fmla="*/ 2147483647 h 1386"/>
                <a:gd name="T32" fmla="*/ 375031259 w 1812"/>
                <a:gd name="T33" fmla="*/ 2147483647 h 1386"/>
                <a:gd name="T34" fmla="*/ 750220077 w 1812"/>
                <a:gd name="T35" fmla="*/ 2147483647 h 1386"/>
                <a:gd name="T36" fmla="*/ 1500282992 w 1812"/>
                <a:gd name="T37" fmla="*/ 2147483647 h 1386"/>
                <a:gd name="T38" fmla="*/ 2125438774 w 1812"/>
                <a:gd name="T39" fmla="*/ 2147483647 h 1386"/>
                <a:gd name="T40" fmla="*/ 2147483647 w 1812"/>
                <a:gd name="T41" fmla="*/ 2147483647 h 1386"/>
                <a:gd name="T42" fmla="*/ 2147483647 w 1812"/>
                <a:gd name="T43" fmla="*/ 2147483647 h 1386"/>
                <a:gd name="T44" fmla="*/ 2147483647 w 1812"/>
                <a:gd name="T45" fmla="*/ 2147483647 h 1386"/>
                <a:gd name="T46" fmla="*/ 2147483647 w 1812"/>
                <a:gd name="T47" fmla="*/ 2147483647 h 1386"/>
                <a:gd name="T48" fmla="*/ 2147483647 w 1812"/>
                <a:gd name="T49" fmla="*/ 2147483647 h 1386"/>
                <a:gd name="T50" fmla="*/ 2147483647 w 1812"/>
                <a:gd name="T51" fmla="*/ 2147483647 h 1386"/>
                <a:gd name="T52" fmla="*/ 2147483647 w 1812"/>
                <a:gd name="T53" fmla="*/ 2147483647 h 1386"/>
                <a:gd name="T54" fmla="*/ 2147483647 w 1812"/>
                <a:gd name="T55" fmla="*/ 2147483647 h 1386"/>
                <a:gd name="T56" fmla="*/ 2147483647 w 1812"/>
                <a:gd name="T57" fmla="*/ 2147483647 h 1386"/>
                <a:gd name="T58" fmla="*/ 2147483647 w 1812"/>
                <a:gd name="T59" fmla="*/ 2147483647 h 1386"/>
                <a:gd name="T60" fmla="*/ 2147483647 w 1812"/>
                <a:gd name="T61" fmla="*/ 2147483647 h 1386"/>
                <a:gd name="T62" fmla="*/ 2147483647 w 1812"/>
                <a:gd name="T63" fmla="*/ 2147483647 h 1386"/>
                <a:gd name="T64" fmla="*/ 2147483647 w 1812"/>
                <a:gd name="T65" fmla="*/ 2147483647 h 1386"/>
                <a:gd name="T66" fmla="*/ 2147483647 w 1812"/>
                <a:gd name="T67" fmla="*/ 2147483647 h 1386"/>
                <a:gd name="T68" fmla="*/ 2147483647 w 1812"/>
                <a:gd name="T69" fmla="*/ 2147483647 h 1386"/>
                <a:gd name="T70" fmla="*/ 2147483647 w 1812"/>
                <a:gd name="T71" fmla="*/ 2147483647 h 1386"/>
                <a:gd name="T72" fmla="*/ 2147483647 w 1812"/>
                <a:gd name="T73" fmla="*/ 2147483647 h 1386"/>
                <a:gd name="T74" fmla="*/ 2147483647 w 1812"/>
                <a:gd name="T75" fmla="*/ 2147483647 h 1386"/>
                <a:gd name="T76" fmla="*/ 2147483647 w 1812"/>
                <a:gd name="T77" fmla="*/ 2147483647 h 1386"/>
                <a:gd name="T78" fmla="*/ 2147483647 w 1812"/>
                <a:gd name="T79" fmla="*/ 2147483647 h 1386"/>
                <a:gd name="T80" fmla="*/ 2147483647 w 1812"/>
                <a:gd name="T81" fmla="*/ 2147483647 h 1386"/>
                <a:gd name="T82" fmla="*/ 2147483647 w 1812"/>
                <a:gd name="T83" fmla="*/ 2147483647 h 1386"/>
                <a:gd name="T84" fmla="*/ 2147483647 w 1812"/>
                <a:gd name="T85" fmla="*/ 2147483647 h 1386"/>
                <a:gd name="T86" fmla="*/ 2147483647 w 1812"/>
                <a:gd name="T87" fmla="*/ 2147483647 h 1386"/>
                <a:gd name="T88" fmla="*/ 2147483647 w 1812"/>
                <a:gd name="T89" fmla="*/ 2147483647 h 1386"/>
                <a:gd name="T90" fmla="*/ 2147483647 w 1812"/>
                <a:gd name="T91" fmla="*/ 2147483647 h 1386"/>
                <a:gd name="T92" fmla="*/ 2147483647 w 1812"/>
                <a:gd name="T93" fmla="*/ 2147483647 h 1386"/>
                <a:gd name="T94" fmla="*/ 2147483647 w 1812"/>
                <a:gd name="T95" fmla="*/ 2147483647 h 1386"/>
                <a:gd name="T96" fmla="*/ 2147483647 w 1812"/>
                <a:gd name="T97" fmla="*/ 2147483647 h 1386"/>
                <a:gd name="T98" fmla="*/ 2147483647 w 1812"/>
                <a:gd name="T99" fmla="*/ 1991777450 h 1386"/>
                <a:gd name="T100" fmla="*/ 2147483647 w 1812"/>
                <a:gd name="T101" fmla="*/ 1244821970 h 13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12"/>
                <a:gd name="T154" fmla="*/ 0 h 1386"/>
                <a:gd name="T155" fmla="*/ 1812 w 1812"/>
                <a:gd name="T156" fmla="*/ 1386 h 138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12" h="1386">
                  <a:moveTo>
                    <a:pt x="1787" y="20"/>
                  </a:moveTo>
                  <a:lnTo>
                    <a:pt x="1774" y="10"/>
                  </a:lnTo>
                  <a:lnTo>
                    <a:pt x="1763" y="3"/>
                  </a:lnTo>
                  <a:lnTo>
                    <a:pt x="1749" y="0"/>
                  </a:lnTo>
                  <a:lnTo>
                    <a:pt x="1735" y="1"/>
                  </a:lnTo>
                  <a:lnTo>
                    <a:pt x="76" y="1"/>
                  </a:lnTo>
                  <a:lnTo>
                    <a:pt x="61" y="0"/>
                  </a:lnTo>
                  <a:lnTo>
                    <a:pt x="47" y="3"/>
                  </a:lnTo>
                  <a:lnTo>
                    <a:pt x="34" y="10"/>
                  </a:lnTo>
                  <a:lnTo>
                    <a:pt x="24" y="20"/>
                  </a:lnTo>
                  <a:lnTo>
                    <a:pt x="12" y="32"/>
                  </a:lnTo>
                  <a:lnTo>
                    <a:pt x="6" y="46"/>
                  </a:lnTo>
                  <a:lnTo>
                    <a:pt x="2" y="60"/>
                  </a:lnTo>
                  <a:lnTo>
                    <a:pt x="0" y="75"/>
                  </a:lnTo>
                  <a:lnTo>
                    <a:pt x="0" y="1234"/>
                  </a:lnTo>
                  <a:lnTo>
                    <a:pt x="2" y="1246"/>
                  </a:lnTo>
                  <a:lnTo>
                    <a:pt x="6" y="1260"/>
                  </a:lnTo>
                  <a:lnTo>
                    <a:pt x="12" y="1272"/>
                  </a:lnTo>
                  <a:lnTo>
                    <a:pt x="24" y="1285"/>
                  </a:lnTo>
                  <a:lnTo>
                    <a:pt x="34" y="1294"/>
                  </a:lnTo>
                  <a:lnTo>
                    <a:pt x="47" y="1300"/>
                  </a:lnTo>
                  <a:lnTo>
                    <a:pt x="61" y="1304"/>
                  </a:lnTo>
                  <a:lnTo>
                    <a:pt x="76" y="1308"/>
                  </a:lnTo>
                  <a:lnTo>
                    <a:pt x="154" y="1308"/>
                  </a:lnTo>
                  <a:lnTo>
                    <a:pt x="154" y="1386"/>
                  </a:lnTo>
                  <a:lnTo>
                    <a:pt x="380" y="1386"/>
                  </a:lnTo>
                  <a:lnTo>
                    <a:pt x="1458" y="1386"/>
                  </a:lnTo>
                  <a:lnTo>
                    <a:pt x="1686" y="1386"/>
                  </a:lnTo>
                  <a:lnTo>
                    <a:pt x="1686" y="1308"/>
                  </a:lnTo>
                  <a:lnTo>
                    <a:pt x="1735" y="1308"/>
                  </a:lnTo>
                  <a:lnTo>
                    <a:pt x="1741" y="1305"/>
                  </a:lnTo>
                  <a:lnTo>
                    <a:pt x="1749" y="1304"/>
                  </a:lnTo>
                  <a:lnTo>
                    <a:pt x="1755" y="1301"/>
                  </a:lnTo>
                  <a:lnTo>
                    <a:pt x="1763" y="1300"/>
                  </a:lnTo>
                  <a:lnTo>
                    <a:pt x="1768" y="1296"/>
                  </a:lnTo>
                  <a:lnTo>
                    <a:pt x="1774" y="1294"/>
                  </a:lnTo>
                  <a:lnTo>
                    <a:pt x="1787" y="1285"/>
                  </a:lnTo>
                  <a:lnTo>
                    <a:pt x="1796" y="1272"/>
                  </a:lnTo>
                  <a:lnTo>
                    <a:pt x="1796" y="1269"/>
                  </a:lnTo>
                  <a:lnTo>
                    <a:pt x="1796" y="1268"/>
                  </a:lnTo>
                  <a:lnTo>
                    <a:pt x="1797" y="1268"/>
                  </a:lnTo>
                  <a:lnTo>
                    <a:pt x="1800" y="1266"/>
                  </a:lnTo>
                  <a:lnTo>
                    <a:pt x="1805" y="1260"/>
                  </a:lnTo>
                  <a:lnTo>
                    <a:pt x="1806" y="1253"/>
                  </a:lnTo>
                  <a:lnTo>
                    <a:pt x="1809" y="1246"/>
                  </a:lnTo>
                  <a:lnTo>
                    <a:pt x="1812" y="1234"/>
                  </a:lnTo>
                  <a:lnTo>
                    <a:pt x="1812" y="75"/>
                  </a:lnTo>
                  <a:lnTo>
                    <a:pt x="1809" y="60"/>
                  </a:lnTo>
                  <a:lnTo>
                    <a:pt x="1805" y="46"/>
                  </a:lnTo>
                  <a:lnTo>
                    <a:pt x="1796" y="32"/>
                  </a:lnTo>
                  <a:lnTo>
                    <a:pt x="1787" y="20"/>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07" name="Freeform 120"/>
            <p:cNvSpPr>
              <a:spLocks/>
            </p:cNvSpPr>
            <p:nvPr/>
          </p:nvSpPr>
          <p:spPr bwMode="auto">
            <a:xfrm>
              <a:off x="992188" y="2628901"/>
              <a:ext cx="427038" cy="53975"/>
            </a:xfrm>
            <a:custGeom>
              <a:avLst/>
              <a:gdLst>
                <a:gd name="T0" fmla="*/ 2147483647 w 1078"/>
                <a:gd name="T1" fmla="*/ 2147483647 h 133"/>
                <a:gd name="T2" fmla="*/ 2147483647 w 1078"/>
                <a:gd name="T3" fmla="*/ 2147483647 h 133"/>
                <a:gd name="T4" fmla="*/ 2147483647 w 1078"/>
                <a:gd name="T5" fmla="*/ 2147483647 h 133"/>
                <a:gd name="T6" fmla="*/ 2147483647 w 1078"/>
                <a:gd name="T7" fmla="*/ 2147483647 h 133"/>
                <a:gd name="T8" fmla="*/ 2147483647 w 1078"/>
                <a:gd name="T9" fmla="*/ 2147483647 h 133"/>
                <a:gd name="T10" fmla="*/ 2147483647 w 1078"/>
                <a:gd name="T11" fmla="*/ 2147483647 h 133"/>
                <a:gd name="T12" fmla="*/ 2147483647 w 1078"/>
                <a:gd name="T13" fmla="*/ 2147483647 h 133"/>
                <a:gd name="T14" fmla="*/ 2147483647 w 1078"/>
                <a:gd name="T15" fmla="*/ 2147483647 h 133"/>
                <a:gd name="T16" fmla="*/ 2147483647 w 1078"/>
                <a:gd name="T17" fmla="*/ 2147483647 h 133"/>
                <a:gd name="T18" fmla="*/ 2147483647 w 1078"/>
                <a:gd name="T19" fmla="*/ 2147483647 h 133"/>
                <a:gd name="T20" fmla="*/ 2147483647 w 1078"/>
                <a:gd name="T21" fmla="*/ 2147483647 h 133"/>
                <a:gd name="T22" fmla="*/ 2147483647 w 1078"/>
                <a:gd name="T23" fmla="*/ 2147483647 h 133"/>
                <a:gd name="T24" fmla="*/ 2147483647 w 1078"/>
                <a:gd name="T25" fmla="*/ 2147483647 h 133"/>
                <a:gd name="T26" fmla="*/ 2147483647 w 1078"/>
                <a:gd name="T27" fmla="*/ 0 h 133"/>
                <a:gd name="T28" fmla="*/ 0 w 1078"/>
                <a:gd name="T29" fmla="*/ 0 h 133"/>
                <a:gd name="T30" fmla="*/ 2147483647 w 1078"/>
                <a:gd name="T31" fmla="*/ 1804568479 h 133"/>
                <a:gd name="T32" fmla="*/ 2147483647 w 1078"/>
                <a:gd name="T33" fmla="*/ 2147483647 h 133"/>
                <a:gd name="T34" fmla="*/ 2147483647 w 1078"/>
                <a:gd name="T35" fmla="*/ 2147483647 h 133"/>
                <a:gd name="T36" fmla="*/ 2147483647 w 1078"/>
                <a:gd name="T37" fmla="*/ 2147483647 h 1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78"/>
                <a:gd name="T58" fmla="*/ 0 h 133"/>
                <a:gd name="T59" fmla="*/ 1078 w 1078"/>
                <a:gd name="T60" fmla="*/ 133 h 1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78" h="133">
                  <a:moveTo>
                    <a:pt x="236" y="92"/>
                  </a:moveTo>
                  <a:lnTo>
                    <a:pt x="292" y="110"/>
                  </a:lnTo>
                  <a:lnTo>
                    <a:pt x="357" y="122"/>
                  </a:lnTo>
                  <a:lnTo>
                    <a:pt x="424" y="129"/>
                  </a:lnTo>
                  <a:lnTo>
                    <a:pt x="491" y="133"/>
                  </a:lnTo>
                  <a:lnTo>
                    <a:pt x="560" y="133"/>
                  </a:lnTo>
                  <a:lnTo>
                    <a:pt x="627" y="128"/>
                  </a:lnTo>
                  <a:lnTo>
                    <a:pt x="696" y="119"/>
                  </a:lnTo>
                  <a:lnTo>
                    <a:pt x="765" y="106"/>
                  </a:lnTo>
                  <a:lnTo>
                    <a:pt x="834" y="90"/>
                  </a:lnTo>
                  <a:lnTo>
                    <a:pt x="843" y="88"/>
                  </a:lnTo>
                  <a:lnTo>
                    <a:pt x="906" y="70"/>
                  </a:lnTo>
                  <a:lnTo>
                    <a:pt x="991" y="37"/>
                  </a:lnTo>
                  <a:lnTo>
                    <a:pt x="1078" y="0"/>
                  </a:lnTo>
                  <a:lnTo>
                    <a:pt x="0" y="0"/>
                  </a:lnTo>
                  <a:lnTo>
                    <a:pt x="58" y="27"/>
                  </a:lnTo>
                  <a:lnTo>
                    <a:pt x="116" y="51"/>
                  </a:lnTo>
                  <a:lnTo>
                    <a:pt x="175" y="73"/>
                  </a:lnTo>
                  <a:lnTo>
                    <a:pt x="236" y="92"/>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08" name="Freeform 121"/>
            <p:cNvSpPr>
              <a:spLocks/>
            </p:cNvSpPr>
            <p:nvPr/>
          </p:nvSpPr>
          <p:spPr bwMode="auto">
            <a:xfrm>
              <a:off x="957263" y="2663826"/>
              <a:ext cx="498475" cy="98425"/>
            </a:xfrm>
            <a:custGeom>
              <a:avLst/>
              <a:gdLst>
                <a:gd name="T0" fmla="*/ 2147483647 w 1258"/>
                <a:gd name="T1" fmla="*/ 1426371933 h 245"/>
                <a:gd name="T2" fmla="*/ 2147483647 w 1258"/>
                <a:gd name="T3" fmla="*/ 259355133 h 245"/>
                <a:gd name="T4" fmla="*/ 2147483647 w 1258"/>
                <a:gd name="T5" fmla="*/ 2147483647 h 245"/>
                <a:gd name="T6" fmla="*/ 2147483647 w 1258"/>
                <a:gd name="T7" fmla="*/ 2147483647 h 245"/>
                <a:gd name="T8" fmla="*/ 2147483647 w 1258"/>
                <a:gd name="T9" fmla="*/ 2147483647 h 245"/>
                <a:gd name="T10" fmla="*/ 0 w 1258"/>
                <a:gd name="T11" fmla="*/ 2147483647 h 245"/>
                <a:gd name="T12" fmla="*/ 2147483647 w 1258"/>
                <a:gd name="T13" fmla="*/ 2147483647 h 245"/>
                <a:gd name="T14" fmla="*/ 2147483647 w 1258"/>
                <a:gd name="T15" fmla="*/ 2147483647 h 245"/>
                <a:gd name="T16" fmla="*/ 2147483647 w 1258"/>
                <a:gd name="T17" fmla="*/ 2147483647 h 245"/>
                <a:gd name="T18" fmla="*/ 2147483647 w 1258"/>
                <a:gd name="T19" fmla="*/ 2147483647 h 245"/>
                <a:gd name="T20" fmla="*/ 2147483647 w 1258"/>
                <a:gd name="T21" fmla="*/ 2147483647 h 245"/>
                <a:gd name="T22" fmla="*/ 2147483647 w 1258"/>
                <a:gd name="T23" fmla="*/ 2147483647 h 245"/>
                <a:gd name="T24" fmla="*/ 2147483647 w 1258"/>
                <a:gd name="T25" fmla="*/ 2147483647 h 245"/>
                <a:gd name="T26" fmla="*/ 2147483647 w 1258"/>
                <a:gd name="T27" fmla="*/ 2147483647 h 245"/>
                <a:gd name="T28" fmla="*/ 2147483647 w 1258"/>
                <a:gd name="T29" fmla="*/ 2147483647 h 245"/>
                <a:gd name="T30" fmla="*/ 2147483647 w 1258"/>
                <a:gd name="T31" fmla="*/ 2147483647 h 245"/>
                <a:gd name="T32" fmla="*/ 2147483647 w 1258"/>
                <a:gd name="T33" fmla="*/ 2147483647 h 245"/>
                <a:gd name="T34" fmla="*/ 2147483647 w 1258"/>
                <a:gd name="T35" fmla="*/ 2147483647 h 245"/>
                <a:gd name="T36" fmla="*/ 2147483647 w 1258"/>
                <a:gd name="T37" fmla="*/ 2147483647 h 245"/>
                <a:gd name="T38" fmla="*/ 2147483647 w 1258"/>
                <a:gd name="T39" fmla="*/ 2147483647 h 245"/>
                <a:gd name="T40" fmla="*/ 2147483647 w 1258"/>
                <a:gd name="T41" fmla="*/ 2147483647 h 245"/>
                <a:gd name="T42" fmla="*/ 2147483647 w 1258"/>
                <a:gd name="T43" fmla="*/ 2147483647 h 245"/>
                <a:gd name="T44" fmla="*/ 2147483647 w 1258"/>
                <a:gd name="T45" fmla="*/ 2147483647 h 245"/>
                <a:gd name="T46" fmla="*/ 2147483647 w 1258"/>
                <a:gd name="T47" fmla="*/ 2147483647 h 245"/>
                <a:gd name="T48" fmla="*/ 2147483647 w 1258"/>
                <a:gd name="T49" fmla="*/ 2147483647 h 245"/>
                <a:gd name="T50" fmla="*/ 2147483647 w 1258"/>
                <a:gd name="T51" fmla="*/ 2147483647 h 245"/>
                <a:gd name="T52" fmla="*/ 2147483647 w 1258"/>
                <a:gd name="T53" fmla="*/ 2147483647 h 245"/>
                <a:gd name="T54" fmla="*/ 2147483647 w 1258"/>
                <a:gd name="T55" fmla="*/ 1296774763 h 245"/>
                <a:gd name="T56" fmla="*/ 2147483647 w 1258"/>
                <a:gd name="T57" fmla="*/ 0 h 245"/>
                <a:gd name="T58" fmla="*/ 2147483647 w 1258"/>
                <a:gd name="T59" fmla="*/ 129596818 h 245"/>
                <a:gd name="T60" fmla="*/ 2147483647 w 1258"/>
                <a:gd name="T61" fmla="*/ 1167016900 h 245"/>
                <a:gd name="T62" fmla="*/ 2147483647 w 1258"/>
                <a:gd name="T63" fmla="*/ 2009960930 h 245"/>
                <a:gd name="T64" fmla="*/ 2147483647 w 1258"/>
                <a:gd name="T65" fmla="*/ 2147483647 h 245"/>
                <a:gd name="T66" fmla="*/ 2147483647 w 1258"/>
                <a:gd name="T67" fmla="*/ 2147483647 h 245"/>
                <a:gd name="T68" fmla="*/ 2147483647 w 1258"/>
                <a:gd name="T69" fmla="*/ 2147483647 h 245"/>
                <a:gd name="T70" fmla="*/ 2147483647 w 1258"/>
                <a:gd name="T71" fmla="*/ 2147483647 h 245"/>
                <a:gd name="T72" fmla="*/ 2147483647 w 1258"/>
                <a:gd name="T73" fmla="*/ 2147483647 h 245"/>
                <a:gd name="T74" fmla="*/ 2147483647 w 1258"/>
                <a:gd name="T75" fmla="*/ 1426371933 h 24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258"/>
                <a:gd name="T115" fmla="*/ 0 h 245"/>
                <a:gd name="T116" fmla="*/ 1258 w 1258"/>
                <a:gd name="T117" fmla="*/ 245 h 24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258" h="245">
                  <a:moveTo>
                    <a:pt x="381" y="22"/>
                  </a:moveTo>
                  <a:lnTo>
                    <a:pt x="325" y="4"/>
                  </a:lnTo>
                  <a:lnTo>
                    <a:pt x="239" y="41"/>
                  </a:lnTo>
                  <a:lnTo>
                    <a:pt x="156" y="85"/>
                  </a:lnTo>
                  <a:lnTo>
                    <a:pt x="76" y="132"/>
                  </a:lnTo>
                  <a:lnTo>
                    <a:pt x="0" y="186"/>
                  </a:lnTo>
                  <a:lnTo>
                    <a:pt x="77" y="199"/>
                  </a:lnTo>
                  <a:lnTo>
                    <a:pt x="154" y="211"/>
                  </a:lnTo>
                  <a:lnTo>
                    <a:pt x="231" y="221"/>
                  </a:lnTo>
                  <a:lnTo>
                    <a:pt x="309" y="230"/>
                  </a:lnTo>
                  <a:lnTo>
                    <a:pt x="386" y="236"/>
                  </a:lnTo>
                  <a:lnTo>
                    <a:pt x="464" y="241"/>
                  </a:lnTo>
                  <a:lnTo>
                    <a:pt x="543" y="244"/>
                  </a:lnTo>
                  <a:lnTo>
                    <a:pt x="622" y="245"/>
                  </a:lnTo>
                  <a:lnTo>
                    <a:pt x="700" y="244"/>
                  </a:lnTo>
                  <a:lnTo>
                    <a:pt x="780" y="241"/>
                  </a:lnTo>
                  <a:lnTo>
                    <a:pt x="859" y="236"/>
                  </a:lnTo>
                  <a:lnTo>
                    <a:pt x="939" y="230"/>
                  </a:lnTo>
                  <a:lnTo>
                    <a:pt x="1018" y="221"/>
                  </a:lnTo>
                  <a:lnTo>
                    <a:pt x="1098" y="211"/>
                  </a:lnTo>
                  <a:lnTo>
                    <a:pt x="1177" y="199"/>
                  </a:lnTo>
                  <a:lnTo>
                    <a:pt x="1258" y="186"/>
                  </a:lnTo>
                  <a:lnTo>
                    <a:pt x="1221" y="158"/>
                  </a:lnTo>
                  <a:lnTo>
                    <a:pt x="1183" y="132"/>
                  </a:lnTo>
                  <a:lnTo>
                    <a:pt x="1145" y="108"/>
                  </a:lnTo>
                  <a:lnTo>
                    <a:pt x="1105" y="85"/>
                  </a:lnTo>
                  <a:lnTo>
                    <a:pt x="1021" y="40"/>
                  </a:lnTo>
                  <a:lnTo>
                    <a:pt x="977" y="20"/>
                  </a:lnTo>
                  <a:lnTo>
                    <a:pt x="932" y="0"/>
                  </a:lnTo>
                  <a:lnTo>
                    <a:pt x="923" y="2"/>
                  </a:lnTo>
                  <a:lnTo>
                    <a:pt x="854" y="18"/>
                  </a:lnTo>
                  <a:lnTo>
                    <a:pt x="785" y="31"/>
                  </a:lnTo>
                  <a:lnTo>
                    <a:pt x="716" y="40"/>
                  </a:lnTo>
                  <a:lnTo>
                    <a:pt x="649" y="45"/>
                  </a:lnTo>
                  <a:lnTo>
                    <a:pt x="580" y="45"/>
                  </a:lnTo>
                  <a:lnTo>
                    <a:pt x="513" y="41"/>
                  </a:lnTo>
                  <a:lnTo>
                    <a:pt x="446" y="34"/>
                  </a:lnTo>
                  <a:lnTo>
                    <a:pt x="381" y="22"/>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09" name="Freeform 122"/>
            <p:cNvSpPr>
              <a:spLocks/>
            </p:cNvSpPr>
            <p:nvPr/>
          </p:nvSpPr>
          <p:spPr bwMode="auto">
            <a:xfrm>
              <a:off x="1085850" y="2663826"/>
              <a:ext cx="241300" cy="19050"/>
            </a:xfrm>
            <a:custGeom>
              <a:avLst/>
              <a:gdLst>
                <a:gd name="T0" fmla="*/ 2147483647 w 607"/>
                <a:gd name="T1" fmla="*/ 0 h 45"/>
                <a:gd name="T2" fmla="*/ 2147483647 w 607"/>
                <a:gd name="T3" fmla="*/ 151791671 h 45"/>
                <a:gd name="T4" fmla="*/ 2147483647 w 607"/>
                <a:gd name="T5" fmla="*/ 1365588627 h 45"/>
                <a:gd name="T6" fmla="*/ 2147483647 w 607"/>
                <a:gd name="T7" fmla="*/ 2147483647 h 45"/>
                <a:gd name="T8" fmla="*/ 2147483647 w 607"/>
                <a:gd name="T9" fmla="*/ 2147483647 h 45"/>
                <a:gd name="T10" fmla="*/ 2147483647 w 607"/>
                <a:gd name="T11" fmla="*/ 2147483647 h 45"/>
                <a:gd name="T12" fmla="*/ 2147483647 w 607"/>
                <a:gd name="T13" fmla="*/ 2147483647 h 45"/>
                <a:gd name="T14" fmla="*/ 2147483647 w 607"/>
                <a:gd name="T15" fmla="*/ 2147483647 h 45"/>
                <a:gd name="T16" fmla="*/ 2147483647 w 607"/>
                <a:gd name="T17" fmla="*/ 2147483647 h 45"/>
                <a:gd name="T18" fmla="*/ 2147483647 w 607"/>
                <a:gd name="T19" fmla="*/ 1668993217 h 45"/>
                <a:gd name="T20" fmla="*/ 0 w 607"/>
                <a:gd name="T21" fmla="*/ 303404273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07"/>
                <a:gd name="T34" fmla="*/ 0 h 45"/>
                <a:gd name="T35" fmla="*/ 607 w 607"/>
                <a:gd name="T36" fmla="*/ 45 h 4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07" h="45">
                  <a:moveTo>
                    <a:pt x="607" y="0"/>
                  </a:moveTo>
                  <a:lnTo>
                    <a:pt x="598" y="2"/>
                  </a:lnTo>
                  <a:lnTo>
                    <a:pt x="529" y="18"/>
                  </a:lnTo>
                  <a:lnTo>
                    <a:pt x="460" y="31"/>
                  </a:lnTo>
                  <a:lnTo>
                    <a:pt x="391" y="40"/>
                  </a:lnTo>
                  <a:lnTo>
                    <a:pt x="324" y="45"/>
                  </a:lnTo>
                  <a:lnTo>
                    <a:pt x="255" y="45"/>
                  </a:lnTo>
                  <a:lnTo>
                    <a:pt x="188" y="41"/>
                  </a:lnTo>
                  <a:lnTo>
                    <a:pt x="121" y="34"/>
                  </a:lnTo>
                  <a:lnTo>
                    <a:pt x="56" y="22"/>
                  </a:lnTo>
                  <a:lnTo>
                    <a:pt x="0" y="4"/>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10" name="Freeform 123"/>
            <p:cNvSpPr>
              <a:spLocks/>
            </p:cNvSpPr>
            <p:nvPr/>
          </p:nvSpPr>
          <p:spPr bwMode="auto">
            <a:xfrm>
              <a:off x="1327150" y="2628901"/>
              <a:ext cx="92075" cy="34925"/>
            </a:xfrm>
            <a:custGeom>
              <a:avLst/>
              <a:gdLst>
                <a:gd name="T0" fmla="*/ 2147483647 w 235"/>
                <a:gd name="T1" fmla="*/ 0 h 88"/>
                <a:gd name="T2" fmla="*/ 2147483647 w 235"/>
                <a:gd name="T3" fmla="*/ 2147483647 h 88"/>
                <a:gd name="T4" fmla="*/ 2147483647 w 235"/>
                <a:gd name="T5" fmla="*/ 2147483647 h 88"/>
                <a:gd name="T6" fmla="*/ 0 w 235"/>
                <a:gd name="T7" fmla="*/ 2147483647 h 88"/>
                <a:gd name="T8" fmla="*/ 0 60000 65536"/>
                <a:gd name="T9" fmla="*/ 0 60000 65536"/>
                <a:gd name="T10" fmla="*/ 0 60000 65536"/>
                <a:gd name="T11" fmla="*/ 0 60000 65536"/>
                <a:gd name="T12" fmla="*/ 0 w 235"/>
                <a:gd name="T13" fmla="*/ 0 h 88"/>
                <a:gd name="T14" fmla="*/ 235 w 235"/>
                <a:gd name="T15" fmla="*/ 88 h 88"/>
              </a:gdLst>
              <a:ahLst/>
              <a:cxnLst>
                <a:cxn ang="T8">
                  <a:pos x="T0" y="T1"/>
                </a:cxn>
                <a:cxn ang="T9">
                  <a:pos x="T2" y="T3"/>
                </a:cxn>
                <a:cxn ang="T10">
                  <a:pos x="T4" y="T5"/>
                </a:cxn>
                <a:cxn ang="T11">
                  <a:pos x="T6" y="T7"/>
                </a:cxn>
              </a:cxnLst>
              <a:rect l="T12" t="T13" r="T14" b="T15"/>
              <a:pathLst>
                <a:path w="235" h="88">
                  <a:moveTo>
                    <a:pt x="235" y="0"/>
                  </a:moveTo>
                  <a:lnTo>
                    <a:pt x="148" y="37"/>
                  </a:lnTo>
                  <a:lnTo>
                    <a:pt x="63" y="70"/>
                  </a:lnTo>
                  <a:lnTo>
                    <a:pt x="0" y="88"/>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11" name="Freeform 124"/>
            <p:cNvSpPr>
              <a:spLocks/>
            </p:cNvSpPr>
            <p:nvPr/>
          </p:nvSpPr>
          <p:spPr bwMode="auto">
            <a:xfrm>
              <a:off x="957263" y="2663826"/>
              <a:ext cx="498475" cy="98425"/>
            </a:xfrm>
            <a:custGeom>
              <a:avLst/>
              <a:gdLst>
                <a:gd name="T0" fmla="*/ 2147483647 w 1258"/>
                <a:gd name="T1" fmla="*/ 259355133 h 245"/>
                <a:gd name="T2" fmla="*/ 2147483647 w 1258"/>
                <a:gd name="T3" fmla="*/ 2147483647 h 245"/>
                <a:gd name="T4" fmla="*/ 2147483647 w 1258"/>
                <a:gd name="T5" fmla="*/ 2147483647 h 245"/>
                <a:gd name="T6" fmla="*/ 2147483647 w 1258"/>
                <a:gd name="T7" fmla="*/ 2147483647 h 245"/>
                <a:gd name="T8" fmla="*/ 0 w 1258"/>
                <a:gd name="T9" fmla="*/ 2147483647 h 245"/>
                <a:gd name="T10" fmla="*/ 2147483647 w 1258"/>
                <a:gd name="T11" fmla="*/ 2147483647 h 245"/>
                <a:gd name="T12" fmla="*/ 2147483647 w 1258"/>
                <a:gd name="T13" fmla="*/ 2147483647 h 245"/>
                <a:gd name="T14" fmla="*/ 2147483647 w 1258"/>
                <a:gd name="T15" fmla="*/ 2147483647 h 245"/>
                <a:gd name="T16" fmla="*/ 2147483647 w 1258"/>
                <a:gd name="T17" fmla="*/ 2147483647 h 245"/>
                <a:gd name="T18" fmla="*/ 2147483647 w 1258"/>
                <a:gd name="T19" fmla="*/ 2147483647 h 245"/>
                <a:gd name="T20" fmla="*/ 2147483647 w 1258"/>
                <a:gd name="T21" fmla="*/ 2147483647 h 245"/>
                <a:gd name="T22" fmla="*/ 2147483647 w 1258"/>
                <a:gd name="T23" fmla="*/ 2147483647 h 245"/>
                <a:gd name="T24" fmla="*/ 2147483647 w 1258"/>
                <a:gd name="T25" fmla="*/ 2147483647 h 245"/>
                <a:gd name="T26" fmla="*/ 2147483647 w 1258"/>
                <a:gd name="T27" fmla="*/ 2147483647 h 245"/>
                <a:gd name="T28" fmla="*/ 2147483647 w 1258"/>
                <a:gd name="T29" fmla="*/ 2147483647 h 245"/>
                <a:gd name="T30" fmla="*/ 2147483647 w 1258"/>
                <a:gd name="T31" fmla="*/ 2147483647 h 245"/>
                <a:gd name="T32" fmla="*/ 2147483647 w 1258"/>
                <a:gd name="T33" fmla="*/ 2147483647 h 245"/>
                <a:gd name="T34" fmla="*/ 2147483647 w 1258"/>
                <a:gd name="T35" fmla="*/ 2147483647 h 245"/>
                <a:gd name="T36" fmla="*/ 2147483647 w 1258"/>
                <a:gd name="T37" fmla="*/ 2147483647 h 245"/>
                <a:gd name="T38" fmla="*/ 2147483647 w 1258"/>
                <a:gd name="T39" fmla="*/ 2147483647 h 245"/>
                <a:gd name="T40" fmla="*/ 2147483647 w 1258"/>
                <a:gd name="T41" fmla="*/ 2147483647 h 245"/>
                <a:gd name="T42" fmla="*/ 2147483647 w 1258"/>
                <a:gd name="T43" fmla="*/ 2147483647 h 245"/>
                <a:gd name="T44" fmla="*/ 2147483647 w 1258"/>
                <a:gd name="T45" fmla="*/ 2147483647 h 245"/>
                <a:gd name="T46" fmla="*/ 2147483647 w 1258"/>
                <a:gd name="T47" fmla="*/ 2147483647 h 245"/>
                <a:gd name="T48" fmla="*/ 2147483647 w 1258"/>
                <a:gd name="T49" fmla="*/ 2147483647 h 245"/>
                <a:gd name="T50" fmla="*/ 2147483647 w 1258"/>
                <a:gd name="T51" fmla="*/ 2147483647 h 245"/>
                <a:gd name="T52" fmla="*/ 2147483647 w 1258"/>
                <a:gd name="T53" fmla="*/ 1296774763 h 245"/>
                <a:gd name="T54" fmla="*/ 2147483647 w 1258"/>
                <a:gd name="T55" fmla="*/ 0 h 24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58"/>
                <a:gd name="T85" fmla="*/ 0 h 245"/>
                <a:gd name="T86" fmla="*/ 1258 w 1258"/>
                <a:gd name="T87" fmla="*/ 245 h 24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58" h="245">
                  <a:moveTo>
                    <a:pt x="325" y="4"/>
                  </a:moveTo>
                  <a:lnTo>
                    <a:pt x="239" y="41"/>
                  </a:lnTo>
                  <a:lnTo>
                    <a:pt x="156" y="85"/>
                  </a:lnTo>
                  <a:lnTo>
                    <a:pt x="76" y="132"/>
                  </a:lnTo>
                  <a:lnTo>
                    <a:pt x="0" y="186"/>
                  </a:lnTo>
                  <a:lnTo>
                    <a:pt x="77" y="199"/>
                  </a:lnTo>
                  <a:lnTo>
                    <a:pt x="154" y="211"/>
                  </a:lnTo>
                  <a:lnTo>
                    <a:pt x="231" y="221"/>
                  </a:lnTo>
                  <a:lnTo>
                    <a:pt x="309" y="230"/>
                  </a:lnTo>
                  <a:lnTo>
                    <a:pt x="386" y="236"/>
                  </a:lnTo>
                  <a:lnTo>
                    <a:pt x="464" y="241"/>
                  </a:lnTo>
                  <a:lnTo>
                    <a:pt x="543" y="244"/>
                  </a:lnTo>
                  <a:lnTo>
                    <a:pt x="622" y="245"/>
                  </a:lnTo>
                  <a:lnTo>
                    <a:pt x="700" y="244"/>
                  </a:lnTo>
                  <a:lnTo>
                    <a:pt x="780" y="241"/>
                  </a:lnTo>
                  <a:lnTo>
                    <a:pt x="859" y="236"/>
                  </a:lnTo>
                  <a:lnTo>
                    <a:pt x="939" y="230"/>
                  </a:lnTo>
                  <a:lnTo>
                    <a:pt x="1018" y="221"/>
                  </a:lnTo>
                  <a:lnTo>
                    <a:pt x="1098" y="211"/>
                  </a:lnTo>
                  <a:lnTo>
                    <a:pt x="1177" y="199"/>
                  </a:lnTo>
                  <a:lnTo>
                    <a:pt x="1258" y="186"/>
                  </a:lnTo>
                  <a:lnTo>
                    <a:pt x="1221" y="158"/>
                  </a:lnTo>
                  <a:lnTo>
                    <a:pt x="1183" y="132"/>
                  </a:lnTo>
                  <a:lnTo>
                    <a:pt x="1145" y="108"/>
                  </a:lnTo>
                  <a:lnTo>
                    <a:pt x="1105" y="85"/>
                  </a:lnTo>
                  <a:lnTo>
                    <a:pt x="1021" y="40"/>
                  </a:lnTo>
                  <a:lnTo>
                    <a:pt x="977" y="20"/>
                  </a:lnTo>
                  <a:lnTo>
                    <a:pt x="932" y="0"/>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12" name="Freeform 125"/>
            <p:cNvSpPr>
              <a:spLocks/>
            </p:cNvSpPr>
            <p:nvPr/>
          </p:nvSpPr>
          <p:spPr bwMode="auto">
            <a:xfrm>
              <a:off x="992188" y="2628901"/>
              <a:ext cx="93663" cy="36513"/>
            </a:xfrm>
            <a:custGeom>
              <a:avLst/>
              <a:gdLst>
                <a:gd name="T0" fmla="*/ 0 w 236"/>
                <a:gd name="T1" fmla="*/ 0 h 92"/>
                <a:gd name="T2" fmla="*/ 2147483647 w 236"/>
                <a:gd name="T3" fmla="*/ 1687920023 h 92"/>
                <a:gd name="T4" fmla="*/ 2147483647 w 236"/>
                <a:gd name="T5" fmla="*/ 2147483647 h 92"/>
                <a:gd name="T6" fmla="*/ 2147483647 w 236"/>
                <a:gd name="T7" fmla="*/ 2147483647 h 92"/>
                <a:gd name="T8" fmla="*/ 2147483647 w 236"/>
                <a:gd name="T9" fmla="*/ 2147483647 h 92"/>
                <a:gd name="T10" fmla="*/ 0 60000 65536"/>
                <a:gd name="T11" fmla="*/ 0 60000 65536"/>
                <a:gd name="T12" fmla="*/ 0 60000 65536"/>
                <a:gd name="T13" fmla="*/ 0 60000 65536"/>
                <a:gd name="T14" fmla="*/ 0 60000 65536"/>
                <a:gd name="T15" fmla="*/ 0 w 236"/>
                <a:gd name="T16" fmla="*/ 0 h 92"/>
                <a:gd name="T17" fmla="*/ 236 w 236"/>
                <a:gd name="T18" fmla="*/ 92 h 92"/>
              </a:gdLst>
              <a:ahLst/>
              <a:cxnLst>
                <a:cxn ang="T10">
                  <a:pos x="T0" y="T1"/>
                </a:cxn>
                <a:cxn ang="T11">
                  <a:pos x="T2" y="T3"/>
                </a:cxn>
                <a:cxn ang="T12">
                  <a:pos x="T4" y="T5"/>
                </a:cxn>
                <a:cxn ang="T13">
                  <a:pos x="T6" y="T7"/>
                </a:cxn>
                <a:cxn ang="T14">
                  <a:pos x="T8" y="T9"/>
                </a:cxn>
              </a:cxnLst>
              <a:rect l="T15" t="T16" r="T17" b="T18"/>
              <a:pathLst>
                <a:path w="236" h="92">
                  <a:moveTo>
                    <a:pt x="0" y="0"/>
                  </a:moveTo>
                  <a:lnTo>
                    <a:pt x="58" y="27"/>
                  </a:lnTo>
                  <a:lnTo>
                    <a:pt x="116" y="51"/>
                  </a:lnTo>
                  <a:lnTo>
                    <a:pt x="175" y="73"/>
                  </a:lnTo>
                  <a:lnTo>
                    <a:pt x="236" y="92"/>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13" name="Line 126"/>
            <p:cNvSpPr>
              <a:spLocks noChangeShapeType="1"/>
            </p:cNvSpPr>
            <p:nvPr/>
          </p:nvSpPr>
          <p:spPr bwMode="auto">
            <a:xfrm flipH="1">
              <a:off x="992188" y="2628901"/>
              <a:ext cx="427038" cy="1588"/>
            </a:xfrm>
            <a:prstGeom prst="line">
              <a:avLst/>
            </a:prstGeom>
            <a:noFill/>
            <a:ln w="14288">
              <a:solidFill>
                <a:srgbClr val="666666"/>
              </a:solidFill>
              <a:round/>
              <a:headEnd/>
              <a:tailEnd/>
            </a:ln>
          </p:spPr>
          <p:txBody>
            <a:bodyPr/>
            <a:lstStyle/>
            <a:p>
              <a:endParaRPr lang="zh-TW" altLang="en-US"/>
            </a:p>
          </p:txBody>
        </p:sp>
        <p:sp>
          <p:nvSpPr>
            <p:cNvPr id="76914" name="Freeform 127"/>
            <p:cNvSpPr>
              <a:spLocks/>
            </p:cNvSpPr>
            <p:nvPr/>
          </p:nvSpPr>
          <p:spPr bwMode="auto">
            <a:xfrm>
              <a:off x="841375" y="2079626"/>
              <a:ext cx="719138" cy="549275"/>
            </a:xfrm>
            <a:custGeom>
              <a:avLst/>
              <a:gdLst>
                <a:gd name="T0" fmla="*/ 2147483647 w 1812"/>
                <a:gd name="T1" fmla="*/ 2147483647 h 1386"/>
                <a:gd name="T2" fmla="*/ 2147483647 w 1812"/>
                <a:gd name="T3" fmla="*/ 2147483647 h 1386"/>
                <a:gd name="T4" fmla="*/ 2147483647 w 1812"/>
                <a:gd name="T5" fmla="*/ 2147483647 h 1386"/>
                <a:gd name="T6" fmla="*/ 2147483647 w 1812"/>
                <a:gd name="T7" fmla="*/ 2147483647 h 1386"/>
                <a:gd name="T8" fmla="*/ 2147483647 w 1812"/>
                <a:gd name="T9" fmla="*/ 2147483647 h 1386"/>
                <a:gd name="T10" fmla="*/ 2147483647 w 1812"/>
                <a:gd name="T11" fmla="*/ 2147483647 h 1386"/>
                <a:gd name="T12" fmla="*/ 2125438774 w 1812"/>
                <a:gd name="T13" fmla="*/ 2147483647 h 1386"/>
                <a:gd name="T14" fmla="*/ 1500282992 w 1812"/>
                <a:gd name="T15" fmla="*/ 2147483647 h 1386"/>
                <a:gd name="T16" fmla="*/ 750220077 w 1812"/>
                <a:gd name="T17" fmla="*/ 2147483647 h 1386"/>
                <a:gd name="T18" fmla="*/ 375031259 w 1812"/>
                <a:gd name="T19" fmla="*/ 2147483647 h 1386"/>
                <a:gd name="T20" fmla="*/ 125062956 w 1812"/>
                <a:gd name="T21" fmla="*/ 2147483647 h 1386"/>
                <a:gd name="T22" fmla="*/ 0 w 1812"/>
                <a:gd name="T23" fmla="*/ 2147483647 h 1386"/>
                <a:gd name="T24" fmla="*/ 0 w 1812"/>
                <a:gd name="T25" fmla="*/ 2147483647 h 1386"/>
                <a:gd name="T26" fmla="*/ 125062956 w 1812"/>
                <a:gd name="T27" fmla="*/ 2147483647 h 1386"/>
                <a:gd name="T28" fmla="*/ 375031259 w 1812"/>
                <a:gd name="T29" fmla="*/ 2147483647 h 1386"/>
                <a:gd name="T30" fmla="*/ 750220077 w 1812"/>
                <a:gd name="T31" fmla="*/ 1991777450 h 1386"/>
                <a:gd name="T32" fmla="*/ 1500282992 w 1812"/>
                <a:gd name="T33" fmla="*/ 1244821970 h 1386"/>
                <a:gd name="T34" fmla="*/ 2125438774 w 1812"/>
                <a:gd name="T35" fmla="*/ 622410985 h 1386"/>
                <a:gd name="T36" fmla="*/ 2147483647 w 1812"/>
                <a:gd name="T37" fmla="*/ 186738821 h 1386"/>
                <a:gd name="T38" fmla="*/ 2147483647 w 1812"/>
                <a:gd name="T39" fmla="*/ 0 h 1386"/>
                <a:gd name="T40" fmla="*/ 2147483647 w 1812"/>
                <a:gd name="T41" fmla="*/ 62194102 h 1386"/>
                <a:gd name="T42" fmla="*/ 2147483647 w 1812"/>
                <a:gd name="T43" fmla="*/ 62194102 h 1386"/>
                <a:gd name="T44" fmla="*/ 2147483647 w 1812"/>
                <a:gd name="T45" fmla="*/ 0 h 1386"/>
                <a:gd name="T46" fmla="*/ 2147483647 w 1812"/>
                <a:gd name="T47" fmla="*/ 186738821 h 1386"/>
                <a:gd name="T48" fmla="*/ 2147483647 w 1812"/>
                <a:gd name="T49" fmla="*/ 622410985 h 1386"/>
                <a:gd name="T50" fmla="*/ 2147483647 w 1812"/>
                <a:gd name="T51" fmla="*/ 1244821970 h 1386"/>
                <a:gd name="T52" fmla="*/ 2147483647 w 1812"/>
                <a:gd name="T53" fmla="*/ 1991777450 h 1386"/>
                <a:gd name="T54" fmla="*/ 2147483647 w 1812"/>
                <a:gd name="T55" fmla="*/ 2147483647 h 1386"/>
                <a:gd name="T56" fmla="*/ 2147483647 w 1812"/>
                <a:gd name="T57" fmla="*/ 2147483647 h 1386"/>
                <a:gd name="T58" fmla="*/ 2147483647 w 1812"/>
                <a:gd name="T59" fmla="*/ 2147483647 h 1386"/>
                <a:gd name="T60" fmla="*/ 2147483647 w 1812"/>
                <a:gd name="T61" fmla="*/ 2147483647 h 1386"/>
                <a:gd name="T62" fmla="*/ 2147483647 w 1812"/>
                <a:gd name="T63" fmla="*/ 2147483647 h 1386"/>
                <a:gd name="T64" fmla="*/ 2147483647 w 1812"/>
                <a:gd name="T65" fmla="*/ 2147483647 h 1386"/>
                <a:gd name="T66" fmla="*/ 2147483647 w 1812"/>
                <a:gd name="T67" fmla="*/ 2147483647 h 1386"/>
                <a:gd name="T68" fmla="*/ 2147483647 w 1812"/>
                <a:gd name="T69" fmla="*/ 2147483647 h 1386"/>
                <a:gd name="T70" fmla="*/ 2147483647 w 1812"/>
                <a:gd name="T71" fmla="*/ 2147483647 h 1386"/>
                <a:gd name="T72" fmla="*/ 2147483647 w 1812"/>
                <a:gd name="T73" fmla="*/ 2147483647 h 1386"/>
                <a:gd name="T74" fmla="*/ 2147483647 w 1812"/>
                <a:gd name="T75" fmla="*/ 2147483647 h 1386"/>
                <a:gd name="T76" fmla="*/ 2147483647 w 1812"/>
                <a:gd name="T77" fmla="*/ 2147483647 h 1386"/>
                <a:gd name="T78" fmla="*/ 2147483647 w 1812"/>
                <a:gd name="T79" fmla="*/ 2147483647 h 1386"/>
                <a:gd name="T80" fmla="*/ 2147483647 w 1812"/>
                <a:gd name="T81" fmla="*/ 2147483647 h 1386"/>
                <a:gd name="T82" fmla="*/ 2147483647 w 1812"/>
                <a:gd name="T83" fmla="*/ 2147483647 h 1386"/>
                <a:gd name="T84" fmla="*/ 2147483647 w 1812"/>
                <a:gd name="T85" fmla="*/ 2147483647 h 1386"/>
                <a:gd name="T86" fmla="*/ 2147483647 w 1812"/>
                <a:gd name="T87" fmla="*/ 2147483647 h 1386"/>
                <a:gd name="T88" fmla="*/ 2147483647 w 1812"/>
                <a:gd name="T89" fmla="*/ 2147483647 h 1386"/>
                <a:gd name="T90" fmla="*/ 2147483647 w 1812"/>
                <a:gd name="T91" fmla="*/ 2147483647 h 1386"/>
                <a:gd name="T92" fmla="*/ 2147483647 w 1812"/>
                <a:gd name="T93" fmla="*/ 2147483647 h 1386"/>
                <a:gd name="T94" fmla="*/ 2147483647 w 1812"/>
                <a:gd name="T95" fmla="*/ 2147483647 h 1386"/>
                <a:gd name="T96" fmla="*/ 2147483647 w 1812"/>
                <a:gd name="T97" fmla="*/ 2147483647 h 1386"/>
                <a:gd name="T98" fmla="*/ 2147483647 w 1812"/>
                <a:gd name="T99" fmla="*/ 2147483647 h 138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812"/>
                <a:gd name="T151" fmla="*/ 0 h 1386"/>
                <a:gd name="T152" fmla="*/ 1812 w 1812"/>
                <a:gd name="T153" fmla="*/ 1386 h 138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812" h="1386">
                  <a:moveTo>
                    <a:pt x="380" y="1386"/>
                  </a:moveTo>
                  <a:lnTo>
                    <a:pt x="154" y="1386"/>
                  </a:lnTo>
                  <a:lnTo>
                    <a:pt x="154" y="1308"/>
                  </a:lnTo>
                  <a:lnTo>
                    <a:pt x="76" y="1308"/>
                  </a:lnTo>
                  <a:lnTo>
                    <a:pt x="61" y="1304"/>
                  </a:lnTo>
                  <a:lnTo>
                    <a:pt x="47" y="1300"/>
                  </a:lnTo>
                  <a:lnTo>
                    <a:pt x="34" y="1294"/>
                  </a:lnTo>
                  <a:lnTo>
                    <a:pt x="24" y="1285"/>
                  </a:lnTo>
                  <a:lnTo>
                    <a:pt x="12" y="1272"/>
                  </a:lnTo>
                  <a:lnTo>
                    <a:pt x="6" y="1260"/>
                  </a:lnTo>
                  <a:lnTo>
                    <a:pt x="2" y="1246"/>
                  </a:lnTo>
                  <a:lnTo>
                    <a:pt x="0" y="1234"/>
                  </a:lnTo>
                  <a:lnTo>
                    <a:pt x="0" y="75"/>
                  </a:lnTo>
                  <a:lnTo>
                    <a:pt x="2" y="60"/>
                  </a:lnTo>
                  <a:lnTo>
                    <a:pt x="6" y="46"/>
                  </a:lnTo>
                  <a:lnTo>
                    <a:pt x="12" y="32"/>
                  </a:lnTo>
                  <a:lnTo>
                    <a:pt x="24" y="20"/>
                  </a:lnTo>
                  <a:lnTo>
                    <a:pt x="34" y="10"/>
                  </a:lnTo>
                  <a:lnTo>
                    <a:pt x="47" y="3"/>
                  </a:lnTo>
                  <a:lnTo>
                    <a:pt x="61" y="0"/>
                  </a:lnTo>
                  <a:lnTo>
                    <a:pt x="76" y="1"/>
                  </a:lnTo>
                  <a:lnTo>
                    <a:pt x="1735" y="1"/>
                  </a:lnTo>
                  <a:lnTo>
                    <a:pt x="1749" y="0"/>
                  </a:lnTo>
                  <a:lnTo>
                    <a:pt x="1763" y="3"/>
                  </a:lnTo>
                  <a:lnTo>
                    <a:pt x="1774" y="10"/>
                  </a:lnTo>
                  <a:lnTo>
                    <a:pt x="1787" y="20"/>
                  </a:lnTo>
                  <a:lnTo>
                    <a:pt x="1796" y="32"/>
                  </a:lnTo>
                  <a:lnTo>
                    <a:pt x="1805" y="46"/>
                  </a:lnTo>
                  <a:lnTo>
                    <a:pt x="1809" y="60"/>
                  </a:lnTo>
                  <a:lnTo>
                    <a:pt x="1812" y="75"/>
                  </a:lnTo>
                  <a:lnTo>
                    <a:pt x="1812" y="1234"/>
                  </a:lnTo>
                  <a:lnTo>
                    <a:pt x="1809" y="1246"/>
                  </a:lnTo>
                  <a:lnTo>
                    <a:pt x="1806" y="1253"/>
                  </a:lnTo>
                  <a:lnTo>
                    <a:pt x="1805" y="1260"/>
                  </a:lnTo>
                  <a:lnTo>
                    <a:pt x="1800" y="1266"/>
                  </a:lnTo>
                  <a:lnTo>
                    <a:pt x="1797" y="1268"/>
                  </a:lnTo>
                  <a:lnTo>
                    <a:pt x="1796" y="1268"/>
                  </a:lnTo>
                  <a:lnTo>
                    <a:pt x="1796" y="1269"/>
                  </a:lnTo>
                  <a:lnTo>
                    <a:pt x="1796" y="1272"/>
                  </a:lnTo>
                  <a:lnTo>
                    <a:pt x="1787" y="1285"/>
                  </a:lnTo>
                  <a:lnTo>
                    <a:pt x="1774" y="1294"/>
                  </a:lnTo>
                  <a:lnTo>
                    <a:pt x="1768" y="1296"/>
                  </a:lnTo>
                  <a:lnTo>
                    <a:pt x="1763" y="1300"/>
                  </a:lnTo>
                  <a:lnTo>
                    <a:pt x="1755" y="1301"/>
                  </a:lnTo>
                  <a:lnTo>
                    <a:pt x="1749" y="1304"/>
                  </a:lnTo>
                  <a:lnTo>
                    <a:pt x="1741" y="1305"/>
                  </a:lnTo>
                  <a:lnTo>
                    <a:pt x="1735" y="1308"/>
                  </a:lnTo>
                  <a:lnTo>
                    <a:pt x="1686" y="1308"/>
                  </a:lnTo>
                  <a:lnTo>
                    <a:pt x="1686" y="1386"/>
                  </a:lnTo>
                  <a:lnTo>
                    <a:pt x="1458" y="1386"/>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915" name="Freeform 128"/>
            <p:cNvSpPr>
              <a:spLocks/>
            </p:cNvSpPr>
            <p:nvPr/>
          </p:nvSpPr>
          <p:spPr bwMode="auto">
            <a:xfrm>
              <a:off x="914400" y="2144713"/>
              <a:ext cx="573088" cy="388938"/>
            </a:xfrm>
            <a:custGeom>
              <a:avLst/>
              <a:gdLst>
                <a:gd name="T0" fmla="*/ 2147483647 w 1443"/>
                <a:gd name="T1" fmla="*/ 1128657669 h 979"/>
                <a:gd name="T2" fmla="*/ 2147483647 w 1443"/>
                <a:gd name="T3" fmla="*/ 564407893 h 979"/>
                <a:gd name="T4" fmla="*/ 2147483647 w 1443"/>
                <a:gd name="T5" fmla="*/ 250795125 h 979"/>
                <a:gd name="T6" fmla="*/ 2147483647 w 1443"/>
                <a:gd name="T7" fmla="*/ 0 h 979"/>
                <a:gd name="T8" fmla="*/ 2147483647 w 1443"/>
                <a:gd name="T9" fmla="*/ 0 h 979"/>
                <a:gd name="T10" fmla="*/ 2147483647 w 1443"/>
                <a:gd name="T11" fmla="*/ 0 h 979"/>
                <a:gd name="T12" fmla="*/ 2147483647 w 1443"/>
                <a:gd name="T13" fmla="*/ 250795125 h 979"/>
                <a:gd name="T14" fmla="*/ 1691322310 w 1443"/>
                <a:gd name="T15" fmla="*/ 564407893 h 979"/>
                <a:gd name="T16" fmla="*/ 1127600498 w 1443"/>
                <a:gd name="T17" fmla="*/ 1128657669 h 979"/>
                <a:gd name="T18" fmla="*/ 250630500 w 1443"/>
                <a:gd name="T19" fmla="*/ 2147483647 h 979"/>
                <a:gd name="T20" fmla="*/ 0 w 1443"/>
                <a:gd name="T21" fmla="*/ 2147483647 h 979"/>
                <a:gd name="T22" fmla="*/ 62618307 w 1443"/>
                <a:gd name="T23" fmla="*/ 2147483647 h 979"/>
                <a:gd name="T24" fmla="*/ 62618307 w 1443"/>
                <a:gd name="T25" fmla="*/ 2147483647 h 979"/>
                <a:gd name="T26" fmla="*/ 0 w 1443"/>
                <a:gd name="T27" fmla="*/ 2147483647 h 979"/>
                <a:gd name="T28" fmla="*/ 250630500 w 1443"/>
                <a:gd name="T29" fmla="*/ 2147483647 h 979"/>
                <a:gd name="T30" fmla="*/ 563721216 w 1443"/>
                <a:gd name="T31" fmla="*/ 2147483647 h 979"/>
                <a:gd name="T32" fmla="*/ 1127600498 w 1443"/>
                <a:gd name="T33" fmla="*/ 2147483647 h 979"/>
                <a:gd name="T34" fmla="*/ 1691322310 w 1443"/>
                <a:gd name="T35" fmla="*/ 2147483647 h 979"/>
                <a:gd name="T36" fmla="*/ 2147483647 w 1443"/>
                <a:gd name="T37" fmla="*/ 2147483647 h 979"/>
                <a:gd name="T38" fmla="*/ 2147483647 w 1443"/>
                <a:gd name="T39" fmla="*/ 2147483647 h 979"/>
                <a:gd name="T40" fmla="*/ 2147483647 w 1443"/>
                <a:gd name="T41" fmla="*/ 2147483647 h 979"/>
                <a:gd name="T42" fmla="*/ 2147483647 w 1443"/>
                <a:gd name="T43" fmla="*/ 2147483647 h 979"/>
                <a:gd name="T44" fmla="*/ 2147483647 w 1443"/>
                <a:gd name="T45" fmla="*/ 2147483647 h 979"/>
                <a:gd name="T46" fmla="*/ 2147483647 w 1443"/>
                <a:gd name="T47" fmla="*/ 2147483647 h 979"/>
                <a:gd name="T48" fmla="*/ 2147483647 w 1443"/>
                <a:gd name="T49" fmla="*/ 2147483647 h 979"/>
                <a:gd name="T50" fmla="*/ 2147483647 w 1443"/>
                <a:gd name="T51" fmla="*/ 2147483647 h 979"/>
                <a:gd name="T52" fmla="*/ 2147483647 w 1443"/>
                <a:gd name="T53" fmla="*/ 2147483647 h 979"/>
                <a:gd name="T54" fmla="*/ 2147483647 w 1443"/>
                <a:gd name="T55" fmla="*/ 2147483647 h 979"/>
                <a:gd name="T56" fmla="*/ 2147483647 w 1443"/>
                <a:gd name="T57" fmla="*/ 2147483647 h 979"/>
                <a:gd name="T58" fmla="*/ 2147483647 w 1443"/>
                <a:gd name="T59" fmla="*/ 2147483647 h 979"/>
                <a:gd name="T60" fmla="*/ 2147483647 w 1443"/>
                <a:gd name="T61" fmla="*/ 2147483647 h 979"/>
                <a:gd name="T62" fmla="*/ 2147483647 w 1443"/>
                <a:gd name="T63" fmla="*/ 2147483647 h 979"/>
                <a:gd name="T64" fmla="*/ 2147483647 w 1443"/>
                <a:gd name="T65" fmla="*/ 2147483647 h 979"/>
                <a:gd name="T66" fmla="*/ 2147483647 w 1443"/>
                <a:gd name="T67" fmla="*/ 2147483647 h 979"/>
                <a:gd name="T68" fmla="*/ 2147483647 w 1443"/>
                <a:gd name="T69" fmla="*/ 2147483647 h 979"/>
                <a:gd name="T70" fmla="*/ 2147483647 w 1443"/>
                <a:gd name="T71" fmla="*/ 2147483647 h 979"/>
                <a:gd name="T72" fmla="*/ 2147483647 w 1443"/>
                <a:gd name="T73" fmla="*/ 2147483647 h 979"/>
                <a:gd name="T74" fmla="*/ 2147483647 w 1443"/>
                <a:gd name="T75" fmla="*/ 2147483647 h 979"/>
                <a:gd name="T76" fmla="*/ 2147483647 w 1443"/>
                <a:gd name="T77" fmla="*/ 2147483647 h 979"/>
                <a:gd name="T78" fmla="*/ 2147483647 w 1443"/>
                <a:gd name="T79" fmla="*/ 2147483647 h 979"/>
                <a:gd name="T80" fmla="*/ 2147483647 w 1443"/>
                <a:gd name="T81" fmla="*/ 2147483647 h 979"/>
                <a:gd name="T82" fmla="*/ 2147483647 w 1443"/>
                <a:gd name="T83" fmla="*/ 1693065364 h 979"/>
                <a:gd name="T84" fmla="*/ 2147483647 w 1443"/>
                <a:gd name="T85" fmla="*/ 1128657669 h 9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43"/>
                <a:gd name="T130" fmla="*/ 0 h 979"/>
                <a:gd name="T131" fmla="*/ 1443 w 1443"/>
                <a:gd name="T132" fmla="*/ 979 h 9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43" h="979">
                  <a:moveTo>
                    <a:pt x="1424" y="18"/>
                  </a:moveTo>
                  <a:lnTo>
                    <a:pt x="1413" y="9"/>
                  </a:lnTo>
                  <a:lnTo>
                    <a:pt x="1405" y="4"/>
                  </a:lnTo>
                  <a:lnTo>
                    <a:pt x="1393" y="0"/>
                  </a:lnTo>
                  <a:lnTo>
                    <a:pt x="1383" y="0"/>
                  </a:lnTo>
                  <a:lnTo>
                    <a:pt x="63" y="0"/>
                  </a:lnTo>
                  <a:lnTo>
                    <a:pt x="38" y="4"/>
                  </a:lnTo>
                  <a:lnTo>
                    <a:pt x="27" y="9"/>
                  </a:lnTo>
                  <a:lnTo>
                    <a:pt x="18" y="18"/>
                  </a:lnTo>
                  <a:lnTo>
                    <a:pt x="4" y="37"/>
                  </a:lnTo>
                  <a:lnTo>
                    <a:pt x="0" y="49"/>
                  </a:lnTo>
                  <a:lnTo>
                    <a:pt x="1" y="61"/>
                  </a:lnTo>
                  <a:lnTo>
                    <a:pt x="1" y="919"/>
                  </a:lnTo>
                  <a:lnTo>
                    <a:pt x="0" y="929"/>
                  </a:lnTo>
                  <a:lnTo>
                    <a:pt x="4" y="940"/>
                  </a:lnTo>
                  <a:lnTo>
                    <a:pt x="9" y="949"/>
                  </a:lnTo>
                  <a:lnTo>
                    <a:pt x="18" y="960"/>
                  </a:lnTo>
                  <a:lnTo>
                    <a:pt x="27" y="966"/>
                  </a:lnTo>
                  <a:lnTo>
                    <a:pt x="38" y="972"/>
                  </a:lnTo>
                  <a:lnTo>
                    <a:pt x="50" y="976"/>
                  </a:lnTo>
                  <a:lnTo>
                    <a:pt x="63" y="979"/>
                  </a:lnTo>
                  <a:lnTo>
                    <a:pt x="1383" y="979"/>
                  </a:lnTo>
                  <a:lnTo>
                    <a:pt x="1393" y="976"/>
                  </a:lnTo>
                  <a:lnTo>
                    <a:pt x="1398" y="974"/>
                  </a:lnTo>
                  <a:lnTo>
                    <a:pt x="1401" y="972"/>
                  </a:lnTo>
                  <a:lnTo>
                    <a:pt x="1405" y="972"/>
                  </a:lnTo>
                  <a:lnTo>
                    <a:pt x="1406" y="970"/>
                  </a:lnTo>
                  <a:lnTo>
                    <a:pt x="1408" y="969"/>
                  </a:lnTo>
                  <a:lnTo>
                    <a:pt x="1413" y="966"/>
                  </a:lnTo>
                  <a:lnTo>
                    <a:pt x="1424" y="960"/>
                  </a:lnTo>
                  <a:lnTo>
                    <a:pt x="1431" y="949"/>
                  </a:lnTo>
                  <a:lnTo>
                    <a:pt x="1434" y="944"/>
                  </a:lnTo>
                  <a:lnTo>
                    <a:pt x="1435" y="942"/>
                  </a:lnTo>
                  <a:lnTo>
                    <a:pt x="1438" y="940"/>
                  </a:lnTo>
                  <a:lnTo>
                    <a:pt x="1438" y="937"/>
                  </a:lnTo>
                  <a:lnTo>
                    <a:pt x="1439" y="934"/>
                  </a:lnTo>
                  <a:lnTo>
                    <a:pt x="1442" y="929"/>
                  </a:lnTo>
                  <a:lnTo>
                    <a:pt x="1443" y="919"/>
                  </a:lnTo>
                  <a:lnTo>
                    <a:pt x="1443" y="61"/>
                  </a:lnTo>
                  <a:lnTo>
                    <a:pt x="1442" y="49"/>
                  </a:lnTo>
                  <a:lnTo>
                    <a:pt x="1438" y="37"/>
                  </a:lnTo>
                  <a:lnTo>
                    <a:pt x="1431" y="27"/>
                  </a:lnTo>
                  <a:lnTo>
                    <a:pt x="1424" y="18"/>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16" name="Freeform 129"/>
            <p:cNvSpPr>
              <a:spLocks noEditPoints="1"/>
            </p:cNvSpPr>
            <p:nvPr/>
          </p:nvSpPr>
          <p:spPr bwMode="auto">
            <a:xfrm>
              <a:off x="1560513" y="2011363"/>
              <a:ext cx="279400" cy="741363"/>
            </a:xfrm>
            <a:custGeom>
              <a:avLst/>
              <a:gdLst>
                <a:gd name="T0" fmla="*/ 2147483647 w 706"/>
                <a:gd name="T1" fmla="*/ 0 h 1867"/>
                <a:gd name="T2" fmla="*/ 0 w 706"/>
                <a:gd name="T3" fmla="*/ 0 h 1867"/>
                <a:gd name="T4" fmla="*/ 124042130 w 706"/>
                <a:gd name="T5" fmla="*/ 2147483647 h 1867"/>
                <a:gd name="T6" fmla="*/ 2147483647 w 706"/>
                <a:gd name="T7" fmla="*/ 2147483647 h 1867"/>
                <a:gd name="T8" fmla="*/ 2147483647 w 706"/>
                <a:gd name="T9" fmla="*/ 0 h 1867"/>
                <a:gd name="T10" fmla="*/ 2147483647 w 706"/>
                <a:gd name="T11" fmla="*/ 2147483647 h 1867"/>
                <a:gd name="T12" fmla="*/ 2147483647 w 706"/>
                <a:gd name="T13" fmla="*/ 2147483647 h 1867"/>
                <a:gd name="T14" fmla="*/ 2147483647 w 706"/>
                <a:gd name="T15" fmla="*/ 2147483647 h 1867"/>
                <a:gd name="T16" fmla="*/ 2147483647 w 706"/>
                <a:gd name="T17" fmla="*/ 2147483647 h 1867"/>
                <a:gd name="T18" fmla="*/ 2147483647 w 706"/>
                <a:gd name="T19" fmla="*/ 2147483647 h 18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06"/>
                <a:gd name="T31" fmla="*/ 0 h 1867"/>
                <a:gd name="T32" fmla="*/ 706 w 706"/>
                <a:gd name="T33" fmla="*/ 1867 h 18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06" h="1867">
                  <a:moveTo>
                    <a:pt x="706" y="0"/>
                  </a:moveTo>
                  <a:lnTo>
                    <a:pt x="0" y="0"/>
                  </a:lnTo>
                  <a:lnTo>
                    <a:pt x="2" y="1867"/>
                  </a:lnTo>
                  <a:lnTo>
                    <a:pt x="706" y="1867"/>
                  </a:lnTo>
                  <a:lnTo>
                    <a:pt x="706" y="0"/>
                  </a:lnTo>
                  <a:close/>
                  <a:moveTo>
                    <a:pt x="41" y="37"/>
                  </a:moveTo>
                  <a:lnTo>
                    <a:pt x="661" y="37"/>
                  </a:lnTo>
                  <a:lnTo>
                    <a:pt x="661" y="1827"/>
                  </a:lnTo>
                  <a:lnTo>
                    <a:pt x="46" y="1827"/>
                  </a:lnTo>
                  <a:lnTo>
                    <a:pt x="41" y="37"/>
                  </a:lnTo>
                  <a:close/>
                </a:path>
              </a:pathLst>
            </a:custGeom>
            <a:solidFill>
              <a:srgbClr val="666666"/>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17" name="Freeform 130"/>
            <p:cNvSpPr>
              <a:spLocks noEditPoints="1"/>
            </p:cNvSpPr>
            <p:nvPr/>
          </p:nvSpPr>
          <p:spPr bwMode="auto">
            <a:xfrm>
              <a:off x="1576388" y="2025651"/>
              <a:ext cx="246063" cy="711200"/>
            </a:xfrm>
            <a:custGeom>
              <a:avLst/>
              <a:gdLst>
                <a:gd name="T0" fmla="*/ 0 w 620"/>
                <a:gd name="T1" fmla="*/ 0 h 1790"/>
                <a:gd name="T2" fmla="*/ 2147483647 w 620"/>
                <a:gd name="T3" fmla="*/ 2147483647 h 1790"/>
                <a:gd name="T4" fmla="*/ 2147483647 w 620"/>
                <a:gd name="T5" fmla="*/ 2147483647 h 1790"/>
                <a:gd name="T6" fmla="*/ 2147483647 w 620"/>
                <a:gd name="T7" fmla="*/ 2147483647 h 1790"/>
                <a:gd name="T8" fmla="*/ 2147483647 w 620"/>
                <a:gd name="T9" fmla="*/ 2147483647 h 1790"/>
                <a:gd name="T10" fmla="*/ 2147483647 w 620"/>
                <a:gd name="T11" fmla="*/ 2147483647 h 1790"/>
                <a:gd name="T12" fmla="*/ 2147483647 w 620"/>
                <a:gd name="T13" fmla="*/ 2147483647 h 1790"/>
                <a:gd name="T14" fmla="*/ 2147483647 w 620"/>
                <a:gd name="T15" fmla="*/ 2147483647 h 1790"/>
                <a:gd name="T16" fmla="*/ 2147483647 w 620"/>
                <a:gd name="T17" fmla="*/ 2147483647 h 1790"/>
                <a:gd name="T18" fmla="*/ 2147483647 w 620"/>
                <a:gd name="T19" fmla="*/ 2147483647 h 1790"/>
                <a:gd name="T20" fmla="*/ 2147483647 w 620"/>
                <a:gd name="T21" fmla="*/ 2147483647 h 1790"/>
                <a:gd name="T22" fmla="*/ 2147483647 w 620"/>
                <a:gd name="T23" fmla="*/ 2147483647 h 1790"/>
                <a:gd name="T24" fmla="*/ 2147483647 w 620"/>
                <a:gd name="T25" fmla="*/ 2147483647 h 1790"/>
                <a:gd name="T26" fmla="*/ 2147483647 w 620"/>
                <a:gd name="T27" fmla="*/ 2147483647 h 1790"/>
                <a:gd name="T28" fmla="*/ 2147483647 w 620"/>
                <a:gd name="T29" fmla="*/ 2147483647 h 1790"/>
                <a:gd name="T30" fmla="*/ 2147483647 w 620"/>
                <a:gd name="T31" fmla="*/ 2147483647 h 1790"/>
                <a:gd name="T32" fmla="*/ 2147483647 w 620"/>
                <a:gd name="T33" fmla="*/ 2147483647 h 1790"/>
                <a:gd name="T34" fmla="*/ 2147483647 w 620"/>
                <a:gd name="T35" fmla="*/ 2147483647 h 1790"/>
                <a:gd name="T36" fmla="*/ 2147483647 w 620"/>
                <a:gd name="T37" fmla="*/ 2147483647 h 1790"/>
                <a:gd name="T38" fmla="*/ 2147483647 w 620"/>
                <a:gd name="T39" fmla="*/ 2147483647 h 1790"/>
                <a:gd name="T40" fmla="*/ 2147483647 w 620"/>
                <a:gd name="T41" fmla="*/ 2147483647 h 1790"/>
                <a:gd name="T42" fmla="*/ 2147483647 w 620"/>
                <a:gd name="T43" fmla="*/ 2147483647 h 1790"/>
                <a:gd name="T44" fmla="*/ 2147483647 w 620"/>
                <a:gd name="T45" fmla="*/ 2147483647 h 1790"/>
                <a:gd name="T46" fmla="*/ 2147483647 w 620"/>
                <a:gd name="T47" fmla="*/ 2147483647 h 1790"/>
                <a:gd name="T48" fmla="*/ 2147483647 w 620"/>
                <a:gd name="T49" fmla="*/ 2147483647 h 1790"/>
                <a:gd name="T50" fmla="*/ 2147483647 w 620"/>
                <a:gd name="T51" fmla="*/ 2147483647 h 1790"/>
                <a:gd name="T52" fmla="*/ 2147483647 w 620"/>
                <a:gd name="T53" fmla="*/ 2147483647 h 1790"/>
                <a:gd name="T54" fmla="*/ 2147483647 w 620"/>
                <a:gd name="T55" fmla="*/ 2147483647 h 1790"/>
                <a:gd name="T56" fmla="*/ 2147483647 w 620"/>
                <a:gd name="T57" fmla="*/ 2147483647 h 1790"/>
                <a:gd name="T58" fmla="*/ 2147483647 w 620"/>
                <a:gd name="T59" fmla="*/ 2147483647 h 1790"/>
                <a:gd name="T60" fmla="*/ 2147483647 w 620"/>
                <a:gd name="T61" fmla="*/ 2147483647 h 1790"/>
                <a:gd name="T62" fmla="*/ 2147483647 w 620"/>
                <a:gd name="T63" fmla="*/ 2147483647 h 1790"/>
                <a:gd name="T64" fmla="*/ 2147483647 w 620"/>
                <a:gd name="T65" fmla="*/ 2147483647 h 1790"/>
                <a:gd name="T66" fmla="*/ 2147483647 w 620"/>
                <a:gd name="T67" fmla="*/ 2147483647 h 1790"/>
                <a:gd name="T68" fmla="*/ 2147483647 w 620"/>
                <a:gd name="T69" fmla="*/ 2147483647 h 1790"/>
                <a:gd name="T70" fmla="*/ 2147483647 w 620"/>
                <a:gd name="T71" fmla="*/ 2147483647 h 1790"/>
                <a:gd name="T72" fmla="*/ 2147483647 w 620"/>
                <a:gd name="T73" fmla="*/ 2147483647 h 1790"/>
                <a:gd name="T74" fmla="*/ 2147483647 w 620"/>
                <a:gd name="T75" fmla="*/ 2147483647 h 1790"/>
                <a:gd name="T76" fmla="*/ 2147483647 w 620"/>
                <a:gd name="T77" fmla="*/ 2147483647 h 1790"/>
                <a:gd name="T78" fmla="*/ 2147483647 w 620"/>
                <a:gd name="T79" fmla="*/ 2147483647 h 179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20"/>
                <a:gd name="T121" fmla="*/ 0 h 1790"/>
                <a:gd name="T122" fmla="*/ 620 w 620"/>
                <a:gd name="T123" fmla="*/ 1790 h 179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20" h="1790">
                  <a:moveTo>
                    <a:pt x="620" y="0"/>
                  </a:moveTo>
                  <a:lnTo>
                    <a:pt x="0" y="0"/>
                  </a:lnTo>
                  <a:lnTo>
                    <a:pt x="5" y="1790"/>
                  </a:lnTo>
                  <a:lnTo>
                    <a:pt x="620" y="1790"/>
                  </a:lnTo>
                  <a:lnTo>
                    <a:pt x="620" y="0"/>
                  </a:lnTo>
                  <a:close/>
                  <a:moveTo>
                    <a:pt x="111" y="373"/>
                  </a:moveTo>
                  <a:lnTo>
                    <a:pt x="111" y="324"/>
                  </a:lnTo>
                  <a:lnTo>
                    <a:pt x="508" y="328"/>
                  </a:lnTo>
                  <a:lnTo>
                    <a:pt x="508" y="373"/>
                  </a:lnTo>
                  <a:lnTo>
                    <a:pt x="111" y="373"/>
                  </a:lnTo>
                  <a:close/>
                  <a:moveTo>
                    <a:pt x="97" y="390"/>
                  </a:moveTo>
                  <a:lnTo>
                    <a:pt x="97" y="382"/>
                  </a:lnTo>
                  <a:lnTo>
                    <a:pt x="528" y="382"/>
                  </a:lnTo>
                  <a:lnTo>
                    <a:pt x="528" y="390"/>
                  </a:lnTo>
                  <a:lnTo>
                    <a:pt x="97" y="390"/>
                  </a:lnTo>
                  <a:close/>
                  <a:moveTo>
                    <a:pt x="489" y="108"/>
                  </a:moveTo>
                  <a:lnTo>
                    <a:pt x="489" y="123"/>
                  </a:lnTo>
                  <a:lnTo>
                    <a:pt x="232" y="123"/>
                  </a:lnTo>
                  <a:lnTo>
                    <a:pt x="232" y="108"/>
                  </a:lnTo>
                  <a:lnTo>
                    <a:pt x="489" y="108"/>
                  </a:lnTo>
                  <a:close/>
                  <a:moveTo>
                    <a:pt x="562" y="1744"/>
                  </a:moveTo>
                  <a:lnTo>
                    <a:pt x="552" y="1743"/>
                  </a:lnTo>
                  <a:lnTo>
                    <a:pt x="544" y="1742"/>
                  </a:lnTo>
                  <a:lnTo>
                    <a:pt x="537" y="1738"/>
                  </a:lnTo>
                  <a:lnTo>
                    <a:pt x="531" y="1735"/>
                  </a:lnTo>
                  <a:lnTo>
                    <a:pt x="526" y="1730"/>
                  </a:lnTo>
                  <a:lnTo>
                    <a:pt x="524" y="1725"/>
                  </a:lnTo>
                  <a:lnTo>
                    <a:pt x="523" y="1717"/>
                  </a:lnTo>
                  <a:lnTo>
                    <a:pt x="524" y="1711"/>
                  </a:lnTo>
                  <a:lnTo>
                    <a:pt x="523" y="1701"/>
                  </a:lnTo>
                  <a:lnTo>
                    <a:pt x="524" y="1693"/>
                  </a:lnTo>
                  <a:lnTo>
                    <a:pt x="526" y="1687"/>
                  </a:lnTo>
                  <a:lnTo>
                    <a:pt x="531" y="1683"/>
                  </a:lnTo>
                  <a:lnTo>
                    <a:pt x="537" y="1678"/>
                  </a:lnTo>
                  <a:lnTo>
                    <a:pt x="544" y="1675"/>
                  </a:lnTo>
                  <a:lnTo>
                    <a:pt x="552" y="1674"/>
                  </a:lnTo>
                  <a:lnTo>
                    <a:pt x="562" y="1675"/>
                  </a:lnTo>
                  <a:lnTo>
                    <a:pt x="569" y="1674"/>
                  </a:lnTo>
                  <a:lnTo>
                    <a:pt x="575" y="1675"/>
                  </a:lnTo>
                  <a:lnTo>
                    <a:pt x="580" y="1678"/>
                  </a:lnTo>
                  <a:lnTo>
                    <a:pt x="585" y="1683"/>
                  </a:lnTo>
                  <a:lnTo>
                    <a:pt x="588" y="1687"/>
                  </a:lnTo>
                  <a:lnTo>
                    <a:pt x="590" y="1693"/>
                  </a:lnTo>
                  <a:lnTo>
                    <a:pt x="592" y="1701"/>
                  </a:lnTo>
                  <a:lnTo>
                    <a:pt x="593" y="1711"/>
                  </a:lnTo>
                  <a:lnTo>
                    <a:pt x="592" y="1713"/>
                  </a:lnTo>
                  <a:lnTo>
                    <a:pt x="592" y="1717"/>
                  </a:lnTo>
                  <a:lnTo>
                    <a:pt x="590" y="1725"/>
                  </a:lnTo>
                  <a:lnTo>
                    <a:pt x="588" y="1730"/>
                  </a:lnTo>
                  <a:lnTo>
                    <a:pt x="585" y="1735"/>
                  </a:lnTo>
                  <a:lnTo>
                    <a:pt x="580" y="1738"/>
                  </a:lnTo>
                  <a:lnTo>
                    <a:pt x="575" y="1742"/>
                  </a:lnTo>
                  <a:lnTo>
                    <a:pt x="571" y="1742"/>
                  </a:lnTo>
                  <a:lnTo>
                    <a:pt x="569" y="1743"/>
                  </a:lnTo>
                  <a:lnTo>
                    <a:pt x="565" y="1743"/>
                  </a:lnTo>
                  <a:lnTo>
                    <a:pt x="562" y="1744"/>
                  </a:lnTo>
                  <a:close/>
                  <a:moveTo>
                    <a:pt x="334" y="1722"/>
                  </a:moveTo>
                  <a:lnTo>
                    <a:pt x="334" y="1738"/>
                  </a:lnTo>
                  <a:lnTo>
                    <a:pt x="48" y="1744"/>
                  </a:lnTo>
                  <a:lnTo>
                    <a:pt x="48" y="1722"/>
                  </a:lnTo>
                  <a:lnTo>
                    <a:pt x="334" y="1722"/>
                  </a:lnTo>
                  <a:close/>
                  <a:moveTo>
                    <a:pt x="334" y="1491"/>
                  </a:moveTo>
                  <a:lnTo>
                    <a:pt x="334" y="1507"/>
                  </a:lnTo>
                  <a:lnTo>
                    <a:pt x="48" y="1507"/>
                  </a:lnTo>
                  <a:lnTo>
                    <a:pt x="48" y="1491"/>
                  </a:lnTo>
                  <a:lnTo>
                    <a:pt x="334" y="1491"/>
                  </a:lnTo>
                  <a:close/>
                  <a:moveTo>
                    <a:pt x="334" y="1662"/>
                  </a:moveTo>
                  <a:lnTo>
                    <a:pt x="334" y="1684"/>
                  </a:lnTo>
                  <a:lnTo>
                    <a:pt x="48" y="1684"/>
                  </a:lnTo>
                  <a:lnTo>
                    <a:pt x="48" y="1662"/>
                  </a:lnTo>
                  <a:lnTo>
                    <a:pt x="334" y="1662"/>
                  </a:lnTo>
                  <a:close/>
                  <a:moveTo>
                    <a:pt x="334" y="1544"/>
                  </a:moveTo>
                  <a:lnTo>
                    <a:pt x="334" y="1565"/>
                  </a:lnTo>
                  <a:lnTo>
                    <a:pt x="48" y="1565"/>
                  </a:lnTo>
                  <a:lnTo>
                    <a:pt x="48" y="1544"/>
                  </a:lnTo>
                  <a:lnTo>
                    <a:pt x="334" y="1544"/>
                  </a:lnTo>
                  <a:close/>
                  <a:moveTo>
                    <a:pt x="334" y="1603"/>
                  </a:moveTo>
                  <a:lnTo>
                    <a:pt x="334" y="1626"/>
                  </a:lnTo>
                  <a:lnTo>
                    <a:pt x="48" y="1626"/>
                  </a:lnTo>
                  <a:lnTo>
                    <a:pt x="48" y="1603"/>
                  </a:lnTo>
                  <a:lnTo>
                    <a:pt x="334" y="1603"/>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18" name="Freeform 131"/>
            <p:cNvSpPr>
              <a:spLocks/>
            </p:cNvSpPr>
            <p:nvPr/>
          </p:nvSpPr>
          <p:spPr bwMode="auto">
            <a:xfrm>
              <a:off x="1784350" y="2690813"/>
              <a:ext cx="26988" cy="26988"/>
            </a:xfrm>
            <a:custGeom>
              <a:avLst/>
              <a:gdLst>
                <a:gd name="T0" fmla="*/ 57376487 w 70"/>
                <a:gd name="T1" fmla="*/ 2120396115 h 70"/>
                <a:gd name="T2" fmla="*/ 0 w 70"/>
                <a:gd name="T3" fmla="*/ 2147483647 h 70"/>
                <a:gd name="T4" fmla="*/ 57376487 w 70"/>
                <a:gd name="T5" fmla="*/ 2147483647 h 70"/>
                <a:gd name="T6" fmla="*/ 171980232 w 70"/>
                <a:gd name="T7" fmla="*/ 2147483647 h 70"/>
                <a:gd name="T8" fmla="*/ 458415848 w 70"/>
                <a:gd name="T9" fmla="*/ 2147483647 h 70"/>
                <a:gd name="T10" fmla="*/ 802376216 w 70"/>
                <a:gd name="T11" fmla="*/ 2147483647 h 70"/>
                <a:gd name="T12" fmla="*/ 1203415600 w 70"/>
                <a:gd name="T13" fmla="*/ 2147483647 h 70"/>
                <a:gd name="T14" fmla="*/ 1661979689 w 70"/>
                <a:gd name="T15" fmla="*/ 2147483647 h 70"/>
                <a:gd name="T16" fmla="*/ 2147483647 w 70"/>
                <a:gd name="T17" fmla="*/ 2147483647 h 70"/>
                <a:gd name="T18" fmla="*/ 2147483647 w 70"/>
                <a:gd name="T19" fmla="*/ 2147483647 h 70"/>
                <a:gd name="T20" fmla="*/ 2147483647 w 70"/>
                <a:gd name="T21" fmla="*/ 2147483647 h 70"/>
                <a:gd name="T22" fmla="*/ 2147483647 w 70"/>
                <a:gd name="T23" fmla="*/ 2147483647 h 70"/>
                <a:gd name="T24" fmla="*/ 2147483647 w 70"/>
                <a:gd name="T25" fmla="*/ 2147483647 h 70"/>
                <a:gd name="T26" fmla="*/ 2147483647 w 70"/>
                <a:gd name="T27" fmla="*/ 2147483647 h 70"/>
                <a:gd name="T28" fmla="*/ 2147483647 w 70"/>
                <a:gd name="T29" fmla="*/ 2147483647 h 70"/>
                <a:gd name="T30" fmla="*/ 2147483647 w 70"/>
                <a:gd name="T31" fmla="*/ 2147483647 h 70"/>
                <a:gd name="T32" fmla="*/ 2147483647 w 70"/>
                <a:gd name="T33" fmla="*/ 2147483647 h 70"/>
                <a:gd name="T34" fmla="*/ 2147483647 w 70"/>
                <a:gd name="T35" fmla="*/ 2147483647 h 70"/>
                <a:gd name="T36" fmla="*/ 2147483647 w 70"/>
                <a:gd name="T37" fmla="*/ 2147483647 h 70"/>
                <a:gd name="T38" fmla="*/ 2147483647 w 70"/>
                <a:gd name="T39" fmla="*/ 2120396115 h 70"/>
                <a:gd name="T40" fmla="*/ 2147483647 w 70"/>
                <a:gd name="T41" fmla="*/ 1547375968 h 70"/>
                <a:gd name="T42" fmla="*/ 2147483647 w 70"/>
                <a:gd name="T43" fmla="*/ 1088811494 h 70"/>
                <a:gd name="T44" fmla="*/ 2147483647 w 70"/>
                <a:gd name="T45" fmla="*/ 745000138 h 70"/>
                <a:gd name="T46" fmla="*/ 2147483647 w 70"/>
                <a:gd name="T47" fmla="*/ 515792311 h 70"/>
                <a:gd name="T48" fmla="*/ 2147483647 w 70"/>
                <a:gd name="T49" fmla="*/ 229207924 h 70"/>
                <a:gd name="T50" fmla="*/ 2147483647 w 70"/>
                <a:gd name="T51" fmla="*/ 57376487 h 70"/>
                <a:gd name="T52" fmla="*/ 2147483647 w 70"/>
                <a:gd name="T53" fmla="*/ 0 h 70"/>
                <a:gd name="T54" fmla="*/ 2147483647 w 70"/>
                <a:gd name="T55" fmla="*/ 57376487 h 70"/>
                <a:gd name="T56" fmla="*/ 1661979689 w 70"/>
                <a:gd name="T57" fmla="*/ 0 h 70"/>
                <a:gd name="T58" fmla="*/ 1203415600 w 70"/>
                <a:gd name="T59" fmla="*/ 57376487 h 70"/>
                <a:gd name="T60" fmla="*/ 802376216 w 70"/>
                <a:gd name="T61" fmla="*/ 229207924 h 70"/>
                <a:gd name="T62" fmla="*/ 458415848 w 70"/>
                <a:gd name="T63" fmla="*/ 515792311 h 70"/>
                <a:gd name="T64" fmla="*/ 171980232 w 70"/>
                <a:gd name="T65" fmla="*/ 745000138 h 70"/>
                <a:gd name="T66" fmla="*/ 57376487 w 70"/>
                <a:gd name="T67" fmla="*/ 1088811494 h 70"/>
                <a:gd name="T68" fmla="*/ 0 w 70"/>
                <a:gd name="T69" fmla="*/ 1547375968 h 70"/>
                <a:gd name="T70" fmla="*/ 57376487 w 70"/>
                <a:gd name="T71" fmla="*/ 2120396115 h 7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0"/>
                <a:gd name="T109" fmla="*/ 0 h 70"/>
                <a:gd name="T110" fmla="*/ 70 w 70"/>
                <a:gd name="T111" fmla="*/ 70 h 7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0" h="70">
                  <a:moveTo>
                    <a:pt x="1" y="37"/>
                  </a:moveTo>
                  <a:lnTo>
                    <a:pt x="0" y="43"/>
                  </a:lnTo>
                  <a:lnTo>
                    <a:pt x="1" y="51"/>
                  </a:lnTo>
                  <a:lnTo>
                    <a:pt x="3" y="56"/>
                  </a:lnTo>
                  <a:lnTo>
                    <a:pt x="8" y="61"/>
                  </a:lnTo>
                  <a:lnTo>
                    <a:pt x="14" y="64"/>
                  </a:lnTo>
                  <a:lnTo>
                    <a:pt x="21" y="68"/>
                  </a:lnTo>
                  <a:lnTo>
                    <a:pt x="29" y="69"/>
                  </a:lnTo>
                  <a:lnTo>
                    <a:pt x="39" y="70"/>
                  </a:lnTo>
                  <a:lnTo>
                    <a:pt x="42" y="69"/>
                  </a:lnTo>
                  <a:lnTo>
                    <a:pt x="46" y="69"/>
                  </a:lnTo>
                  <a:lnTo>
                    <a:pt x="48" y="68"/>
                  </a:lnTo>
                  <a:lnTo>
                    <a:pt x="52" y="68"/>
                  </a:lnTo>
                  <a:lnTo>
                    <a:pt x="57" y="64"/>
                  </a:lnTo>
                  <a:lnTo>
                    <a:pt x="62" y="61"/>
                  </a:lnTo>
                  <a:lnTo>
                    <a:pt x="65" y="56"/>
                  </a:lnTo>
                  <a:lnTo>
                    <a:pt x="67" y="51"/>
                  </a:lnTo>
                  <a:lnTo>
                    <a:pt x="69" y="43"/>
                  </a:lnTo>
                  <a:lnTo>
                    <a:pt x="69" y="39"/>
                  </a:lnTo>
                  <a:lnTo>
                    <a:pt x="70" y="37"/>
                  </a:lnTo>
                  <a:lnTo>
                    <a:pt x="69" y="27"/>
                  </a:lnTo>
                  <a:lnTo>
                    <a:pt x="67" y="19"/>
                  </a:lnTo>
                  <a:lnTo>
                    <a:pt x="65" y="13"/>
                  </a:lnTo>
                  <a:lnTo>
                    <a:pt x="62" y="9"/>
                  </a:lnTo>
                  <a:lnTo>
                    <a:pt x="57" y="4"/>
                  </a:lnTo>
                  <a:lnTo>
                    <a:pt x="52" y="1"/>
                  </a:lnTo>
                  <a:lnTo>
                    <a:pt x="46" y="0"/>
                  </a:lnTo>
                  <a:lnTo>
                    <a:pt x="39" y="1"/>
                  </a:lnTo>
                  <a:lnTo>
                    <a:pt x="29" y="0"/>
                  </a:lnTo>
                  <a:lnTo>
                    <a:pt x="21" y="1"/>
                  </a:lnTo>
                  <a:lnTo>
                    <a:pt x="14" y="4"/>
                  </a:lnTo>
                  <a:lnTo>
                    <a:pt x="8" y="9"/>
                  </a:lnTo>
                  <a:lnTo>
                    <a:pt x="3" y="13"/>
                  </a:lnTo>
                  <a:lnTo>
                    <a:pt x="1" y="19"/>
                  </a:lnTo>
                  <a:lnTo>
                    <a:pt x="0" y="27"/>
                  </a:lnTo>
                  <a:lnTo>
                    <a:pt x="1" y="37"/>
                  </a:lnTo>
                  <a:close/>
                </a:path>
              </a:pathLst>
            </a:custGeom>
            <a:solidFill>
              <a:srgbClr val="CCCCC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19" name="Freeform 132"/>
            <p:cNvSpPr>
              <a:spLocks/>
            </p:cNvSpPr>
            <p:nvPr/>
          </p:nvSpPr>
          <p:spPr bwMode="auto">
            <a:xfrm>
              <a:off x="1595438" y="2709863"/>
              <a:ext cx="114300" cy="7938"/>
            </a:xfrm>
            <a:custGeom>
              <a:avLst/>
              <a:gdLst>
                <a:gd name="T0" fmla="*/ 2147483647 w 286"/>
                <a:gd name="T1" fmla="*/ 751585275 h 22"/>
                <a:gd name="T2" fmla="*/ 2147483647 w 286"/>
                <a:gd name="T3" fmla="*/ 0 h 22"/>
                <a:gd name="T4" fmla="*/ 0 w 286"/>
                <a:gd name="T5" fmla="*/ 0 h 22"/>
                <a:gd name="T6" fmla="*/ 0 w 286"/>
                <a:gd name="T7" fmla="*/ 1033446058 h 22"/>
                <a:gd name="T8" fmla="*/ 2147483647 w 286"/>
                <a:gd name="T9" fmla="*/ 751585275 h 22"/>
                <a:gd name="T10" fmla="*/ 0 60000 65536"/>
                <a:gd name="T11" fmla="*/ 0 60000 65536"/>
                <a:gd name="T12" fmla="*/ 0 60000 65536"/>
                <a:gd name="T13" fmla="*/ 0 60000 65536"/>
                <a:gd name="T14" fmla="*/ 0 60000 65536"/>
                <a:gd name="T15" fmla="*/ 0 w 286"/>
                <a:gd name="T16" fmla="*/ 0 h 22"/>
                <a:gd name="T17" fmla="*/ 286 w 286"/>
                <a:gd name="T18" fmla="*/ 22 h 22"/>
              </a:gdLst>
              <a:ahLst/>
              <a:cxnLst>
                <a:cxn ang="T10">
                  <a:pos x="T0" y="T1"/>
                </a:cxn>
                <a:cxn ang="T11">
                  <a:pos x="T2" y="T3"/>
                </a:cxn>
                <a:cxn ang="T12">
                  <a:pos x="T4" y="T5"/>
                </a:cxn>
                <a:cxn ang="T13">
                  <a:pos x="T6" y="T7"/>
                </a:cxn>
                <a:cxn ang="T14">
                  <a:pos x="T8" y="T9"/>
                </a:cxn>
              </a:cxnLst>
              <a:rect l="T15" t="T16" r="T17" b="T18"/>
              <a:pathLst>
                <a:path w="286" h="22">
                  <a:moveTo>
                    <a:pt x="286" y="16"/>
                  </a:moveTo>
                  <a:lnTo>
                    <a:pt x="286" y="0"/>
                  </a:lnTo>
                  <a:lnTo>
                    <a:pt x="0" y="0"/>
                  </a:lnTo>
                  <a:lnTo>
                    <a:pt x="0" y="22"/>
                  </a:lnTo>
                  <a:lnTo>
                    <a:pt x="286" y="16"/>
                  </a:lnTo>
                  <a:close/>
                </a:path>
              </a:pathLst>
            </a:custGeom>
            <a:solidFill>
              <a:srgbClr val="CCCCC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920" name="Rectangle 133"/>
            <p:cNvSpPr>
              <a:spLocks noChangeArrowheads="1"/>
            </p:cNvSpPr>
            <p:nvPr/>
          </p:nvSpPr>
          <p:spPr bwMode="auto">
            <a:xfrm>
              <a:off x="1595438" y="2617788"/>
              <a:ext cx="114300" cy="6350"/>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21" name="Rectangle 134"/>
            <p:cNvSpPr>
              <a:spLocks noChangeArrowheads="1"/>
            </p:cNvSpPr>
            <p:nvPr/>
          </p:nvSpPr>
          <p:spPr bwMode="auto">
            <a:xfrm>
              <a:off x="1595438" y="2686051"/>
              <a:ext cx="114300" cy="7938"/>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22" name="Rectangle 135"/>
            <p:cNvSpPr>
              <a:spLocks noChangeArrowheads="1"/>
            </p:cNvSpPr>
            <p:nvPr/>
          </p:nvSpPr>
          <p:spPr bwMode="auto">
            <a:xfrm>
              <a:off x="1595438" y="2638426"/>
              <a:ext cx="114300" cy="7938"/>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23" name="Rectangle 136"/>
            <p:cNvSpPr>
              <a:spLocks noChangeArrowheads="1"/>
            </p:cNvSpPr>
            <p:nvPr/>
          </p:nvSpPr>
          <p:spPr bwMode="auto">
            <a:xfrm>
              <a:off x="1595438" y="2662238"/>
              <a:ext cx="114300" cy="9525"/>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24" name="Rectangle 137"/>
            <p:cNvSpPr>
              <a:spLocks noChangeArrowheads="1"/>
            </p:cNvSpPr>
            <p:nvPr/>
          </p:nvSpPr>
          <p:spPr bwMode="auto">
            <a:xfrm>
              <a:off x="1646238" y="2058988"/>
              <a:ext cx="141288" cy="49213"/>
            </a:xfrm>
            <a:prstGeom prst="rect">
              <a:avLst/>
            </a:prstGeom>
            <a:solidFill>
              <a:srgbClr val="FFFFFF"/>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25" name="Rectangle 138"/>
            <p:cNvSpPr>
              <a:spLocks noChangeArrowheads="1"/>
            </p:cNvSpPr>
            <p:nvPr/>
          </p:nvSpPr>
          <p:spPr bwMode="auto">
            <a:xfrm>
              <a:off x="1652588" y="2065338"/>
              <a:ext cx="128588" cy="36513"/>
            </a:xfrm>
            <a:prstGeom prst="rect">
              <a:avLst/>
            </a:prstGeom>
            <a:noFill/>
            <a:ln w="14288">
              <a:solidFill>
                <a:srgbClr val="666666"/>
              </a:solidFill>
              <a:miter lim="800000"/>
              <a:headEnd/>
              <a:tailEnd/>
            </a:ln>
          </p:spPr>
          <p:txBody>
            <a:bodyPr/>
            <a:lstStyle/>
            <a:p>
              <a:endParaRPr lang="zh-TW" altLang="en-US" sz="1200">
                <a:latin typeface="微軟正黑體" pitchFamily="34" charset="-120"/>
                <a:ea typeface="微軟正黑體" pitchFamily="34" charset="-120"/>
              </a:endParaRPr>
            </a:p>
          </p:txBody>
        </p:sp>
        <p:sp>
          <p:nvSpPr>
            <p:cNvPr id="76926" name="Rectangle 139"/>
            <p:cNvSpPr>
              <a:spLocks noChangeArrowheads="1"/>
            </p:cNvSpPr>
            <p:nvPr/>
          </p:nvSpPr>
          <p:spPr bwMode="auto">
            <a:xfrm>
              <a:off x="1612900" y="2165351"/>
              <a:ext cx="174625" cy="49213"/>
            </a:xfrm>
            <a:prstGeom prst="rect">
              <a:avLst/>
            </a:prstGeom>
            <a:solidFill>
              <a:srgbClr val="FFFFFF"/>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27" name="Rectangle 140"/>
            <p:cNvSpPr>
              <a:spLocks noChangeArrowheads="1"/>
            </p:cNvSpPr>
            <p:nvPr/>
          </p:nvSpPr>
          <p:spPr bwMode="auto">
            <a:xfrm>
              <a:off x="1619250" y="2171701"/>
              <a:ext cx="161925" cy="36513"/>
            </a:xfrm>
            <a:prstGeom prst="rect">
              <a:avLst/>
            </a:prstGeom>
            <a:noFill/>
            <a:ln w="14288">
              <a:solidFill>
                <a:srgbClr val="666666"/>
              </a:solidFill>
              <a:miter lim="800000"/>
              <a:headEnd/>
              <a:tailEnd/>
            </a:ln>
          </p:spPr>
          <p:txBody>
            <a:bodyPr/>
            <a:lstStyle/>
            <a:p>
              <a:endParaRPr lang="zh-TW" altLang="en-US" sz="1200">
                <a:latin typeface="微軟正黑體" pitchFamily="34" charset="-120"/>
                <a:ea typeface="微軟正黑體" pitchFamily="34" charset="-120"/>
              </a:endParaRPr>
            </a:p>
          </p:txBody>
        </p:sp>
      </p:grpSp>
      <p:sp>
        <p:nvSpPr>
          <p:cNvPr id="11408" name="Rectangle 141"/>
          <p:cNvSpPr>
            <a:spLocks noChangeArrowheads="1"/>
          </p:cNvSpPr>
          <p:nvPr/>
        </p:nvSpPr>
        <p:spPr bwMode="auto">
          <a:xfrm>
            <a:off x="428625" y="2819400"/>
            <a:ext cx="1428276" cy="184666"/>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Windows </a:t>
            </a:r>
            <a:r>
              <a:rPr lang="en-US" altLang="zh-TW" sz="1200" i="1" dirty="0" smtClean="0">
                <a:latin typeface="微軟正黑體" pitchFamily="34" charset="-120"/>
                <a:ea typeface="微軟正黑體" pitchFamily="34" charset="-120"/>
              </a:rPr>
              <a:t>2008 </a:t>
            </a:r>
            <a:r>
              <a:rPr lang="en-US" altLang="zh-TW" sz="1200" i="1" dirty="0">
                <a:latin typeface="微軟正黑體" pitchFamily="34" charset="-120"/>
                <a:ea typeface="微軟正黑體" pitchFamily="34" charset="-120"/>
              </a:rPr>
              <a:t>CAL</a:t>
            </a:r>
          </a:p>
        </p:txBody>
      </p:sp>
      <p:sp>
        <p:nvSpPr>
          <p:cNvPr id="11409" name="Rectangle 142"/>
          <p:cNvSpPr>
            <a:spLocks noChangeArrowheads="1"/>
          </p:cNvSpPr>
          <p:nvPr/>
        </p:nvSpPr>
        <p:spPr bwMode="auto">
          <a:xfrm>
            <a:off x="428625" y="3054350"/>
            <a:ext cx="973023" cy="184666"/>
          </a:xfrm>
          <a:prstGeom prst="rect">
            <a:avLst/>
          </a:prstGeom>
          <a:noFill/>
          <a:ln w="9525">
            <a:noFill/>
            <a:miter lim="800000"/>
            <a:headEnd/>
            <a:tailEnd/>
          </a:ln>
        </p:spPr>
        <p:txBody>
          <a:bodyPr wrap="none" lIns="0" tIns="0" rIns="0" bIns="0">
            <a:spAutoFit/>
          </a:bodyPr>
          <a:lstStyle/>
          <a:p>
            <a:r>
              <a:rPr lang="en-US" altLang="zh-TW" sz="1200" i="1" dirty="0" smtClean="0">
                <a:latin typeface="微軟正黑體" pitchFamily="34" charset="-120"/>
                <a:ea typeface="微軟正黑體" pitchFamily="34" charset="-120"/>
              </a:rPr>
              <a:t>SPS 2010CAL</a:t>
            </a:r>
            <a:endParaRPr lang="en-US" altLang="zh-TW" sz="1200" dirty="0">
              <a:latin typeface="微軟正黑體" pitchFamily="34" charset="-120"/>
              <a:ea typeface="微軟正黑體" pitchFamily="34" charset="-120"/>
            </a:endParaRPr>
          </a:p>
        </p:txBody>
      </p:sp>
      <p:grpSp>
        <p:nvGrpSpPr>
          <p:cNvPr id="8" name="群組 210"/>
          <p:cNvGrpSpPr>
            <a:grpSpLocks/>
          </p:cNvGrpSpPr>
          <p:nvPr/>
        </p:nvGrpSpPr>
        <p:grpSpPr bwMode="auto">
          <a:xfrm>
            <a:off x="7334250" y="3946525"/>
            <a:ext cx="1077913" cy="985838"/>
            <a:chOff x="7334250" y="3946526"/>
            <a:chExt cx="1077218" cy="985838"/>
          </a:xfrm>
        </p:grpSpPr>
        <p:sp>
          <p:nvSpPr>
            <p:cNvPr id="76883" name="Freeform 35"/>
            <p:cNvSpPr>
              <a:spLocks/>
            </p:cNvSpPr>
            <p:nvPr/>
          </p:nvSpPr>
          <p:spPr bwMode="auto">
            <a:xfrm>
              <a:off x="7397750" y="4249738"/>
              <a:ext cx="719138" cy="550863"/>
            </a:xfrm>
            <a:custGeom>
              <a:avLst/>
              <a:gdLst>
                <a:gd name="T0" fmla="*/ 2147483647 w 1811"/>
                <a:gd name="T1" fmla="*/ 1255663150 h 1386"/>
                <a:gd name="T2" fmla="*/ 2147483647 w 1811"/>
                <a:gd name="T3" fmla="*/ 627752483 h 1386"/>
                <a:gd name="T4" fmla="*/ 2147483647 w 1811"/>
                <a:gd name="T5" fmla="*/ 188294178 h 1386"/>
                <a:gd name="T6" fmla="*/ 2147483647 w 1811"/>
                <a:gd name="T7" fmla="*/ 0 h 1386"/>
                <a:gd name="T8" fmla="*/ 2147483647 w 1811"/>
                <a:gd name="T9" fmla="*/ 62712139 h 1386"/>
                <a:gd name="T10" fmla="*/ 2147483647 w 1811"/>
                <a:gd name="T11" fmla="*/ 62712139 h 1386"/>
                <a:gd name="T12" fmla="*/ 2147483647 w 1811"/>
                <a:gd name="T13" fmla="*/ 0 h 1386"/>
                <a:gd name="T14" fmla="*/ 2147483647 w 1811"/>
                <a:gd name="T15" fmla="*/ 188294178 h 1386"/>
                <a:gd name="T16" fmla="*/ 2066290597 w 1811"/>
                <a:gd name="T17" fmla="*/ 627752483 h 1386"/>
                <a:gd name="T18" fmla="*/ 1440128057 w 1811"/>
                <a:gd name="T19" fmla="*/ 1255663150 h 1386"/>
                <a:gd name="T20" fmla="*/ 688763863 w 1811"/>
                <a:gd name="T21" fmla="*/ 2008998243 h 1386"/>
                <a:gd name="T22" fmla="*/ 313002546 w 1811"/>
                <a:gd name="T23" fmla="*/ 2147483647 h 1386"/>
                <a:gd name="T24" fmla="*/ 62600355 w 1811"/>
                <a:gd name="T25" fmla="*/ 2147483647 h 1386"/>
                <a:gd name="T26" fmla="*/ 0 w 1811"/>
                <a:gd name="T27" fmla="*/ 2147483647 h 1386"/>
                <a:gd name="T28" fmla="*/ 0 w 1811"/>
                <a:gd name="T29" fmla="*/ 2147483647 h 1386"/>
                <a:gd name="T30" fmla="*/ 62600355 w 1811"/>
                <a:gd name="T31" fmla="*/ 2147483647 h 1386"/>
                <a:gd name="T32" fmla="*/ 313002546 w 1811"/>
                <a:gd name="T33" fmla="*/ 2147483647 h 1386"/>
                <a:gd name="T34" fmla="*/ 688763863 w 1811"/>
                <a:gd name="T35" fmla="*/ 2147483647 h 1386"/>
                <a:gd name="T36" fmla="*/ 1440128057 w 1811"/>
                <a:gd name="T37" fmla="*/ 2147483647 h 1386"/>
                <a:gd name="T38" fmla="*/ 2066290597 w 1811"/>
                <a:gd name="T39" fmla="*/ 2147483647 h 1386"/>
                <a:gd name="T40" fmla="*/ 2147483647 w 1811"/>
                <a:gd name="T41" fmla="*/ 2147483647 h 1386"/>
                <a:gd name="T42" fmla="*/ 2147483647 w 1811"/>
                <a:gd name="T43" fmla="*/ 2147483647 h 1386"/>
                <a:gd name="T44" fmla="*/ 2147483647 w 1811"/>
                <a:gd name="T45" fmla="*/ 2147483647 h 1386"/>
                <a:gd name="T46" fmla="*/ 2147483647 w 1811"/>
                <a:gd name="T47" fmla="*/ 2147483647 h 1386"/>
                <a:gd name="T48" fmla="*/ 2147483647 w 1811"/>
                <a:gd name="T49" fmla="*/ 2147483647 h 1386"/>
                <a:gd name="T50" fmla="*/ 2147483647 w 1811"/>
                <a:gd name="T51" fmla="*/ 2147483647 h 1386"/>
                <a:gd name="T52" fmla="*/ 2147483647 w 1811"/>
                <a:gd name="T53" fmla="*/ 2147483647 h 1386"/>
                <a:gd name="T54" fmla="*/ 2147483647 w 1811"/>
                <a:gd name="T55" fmla="*/ 2147483647 h 1386"/>
                <a:gd name="T56" fmla="*/ 2147483647 w 1811"/>
                <a:gd name="T57" fmla="*/ 2147483647 h 1386"/>
                <a:gd name="T58" fmla="*/ 2147483647 w 1811"/>
                <a:gd name="T59" fmla="*/ 2147483647 h 1386"/>
                <a:gd name="T60" fmla="*/ 2147483647 w 1811"/>
                <a:gd name="T61" fmla="*/ 2147483647 h 1386"/>
                <a:gd name="T62" fmla="*/ 2147483647 w 1811"/>
                <a:gd name="T63" fmla="*/ 2147483647 h 1386"/>
                <a:gd name="T64" fmla="*/ 2147483647 w 1811"/>
                <a:gd name="T65" fmla="*/ 2147483647 h 1386"/>
                <a:gd name="T66" fmla="*/ 2147483647 w 1811"/>
                <a:gd name="T67" fmla="*/ 2147483647 h 1386"/>
                <a:gd name="T68" fmla="*/ 2147483647 w 1811"/>
                <a:gd name="T69" fmla="*/ 2147483647 h 1386"/>
                <a:gd name="T70" fmla="*/ 2147483647 w 1811"/>
                <a:gd name="T71" fmla="*/ 2147483647 h 1386"/>
                <a:gd name="T72" fmla="*/ 2147483647 w 1811"/>
                <a:gd name="T73" fmla="*/ 2147483647 h 1386"/>
                <a:gd name="T74" fmla="*/ 2147483647 w 1811"/>
                <a:gd name="T75" fmla="*/ 2147483647 h 1386"/>
                <a:gd name="T76" fmla="*/ 2147483647 w 1811"/>
                <a:gd name="T77" fmla="*/ 2147483647 h 1386"/>
                <a:gd name="T78" fmla="*/ 2147483647 w 1811"/>
                <a:gd name="T79" fmla="*/ 2147483647 h 1386"/>
                <a:gd name="T80" fmla="*/ 2147483647 w 1811"/>
                <a:gd name="T81" fmla="*/ 2147483647 h 1386"/>
                <a:gd name="T82" fmla="*/ 2147483647 w 1811"/>
                <a:gd name="T83" fmla="*/ 2147483647 h 1386"/>
                <a:gd name="T84" fmla="*/ 2147483647 w 1811"/>
                <a:gd name="T85" fmla="*/ 2147483647 h 1386"/>
                <a:gd name="T86" fmla="*/ 2147483647 w 1811"/>
                <a:gd name="T87" fmla="*/ 2147483647 h 1386"/>
                <a:gd name="T88" fmla="*/ 2147483647 w 1811"/>
                <a:gd name="T89" fmla="*/ 2147483647 h 1386"/>
                <a:gd name="T90" fmla="*/ 2147483647 w 1811"/>
                <a:gd name="T91" fmla="*/ 2147483647 h 1386"/>
                <a:gd name="T92" fmla="*/ 2147483647 w 1811"/>
                <a:gd name="T93" fmla="*/ 2147483647 h 1386"/>
                <a:gd name="T94" fmla="*/ 2147483647 w 1811"/>
                <a:gd name="T95" fmla="*/ 2147483647 h 1386"/>
                <a:gd name="T96" fmla="*/ 2147483647 w 1811"/>
                <a:gd name="T97" fmla="*/ 2147483647 h 1386"/>
                <a:gd name="T98" fmla="*/ 2147483647 w 1811"/>
                <a:gd name="T99" fmla="*/ 2008998243 h 1386"/>
                <a:gd name="T100" fmla="*/ 2147483647 w 1811"/>
                <a:gd name="T101" fmla="*/ 1255663150 h 13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11"/>
                <a:gd name="T154" fmla="*/ 0 h 1386"/>
                <a:gd name="T155" fmla="*/ 1811 w 1811"/>
                <a:gd name="T156" fmla="*/ 1386 h 138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11" h="1386">
                  <a:moveTo>
                    <a:pt x="1787" y="20"/>
                  </a:moveTo>
                  <a:lnTo>
                    <a:pt x="1774" y="10"/>
                  </a:lnTo>
                  <a:lnTo>
                    <a:pt x="1762" y="3"/>
                  </a:lnTo>
                  <a:lnTo>
                    <a:pt x="1748" y="0"/>
                  </a:lnTo>
                  <a:lnTo>
                    <a:pt x="1734" y="1"/>
                  </a:lnTo>
                  <a:lnTo>
                    <a:pt x="76" y="1"/>
                  </a:lnTo>
                  <a:lnTo>
                    <a:pt x="60" y="0"/>
                  </a:lnTo>
                  <a:lnTo>
                    <a:pt x="46" y="3"/>
                  </a:lnTo>
                  <a:lnTo>
                    <a:pt x="33" y="10"/>
                  </a:lnTo>
                  <a:lnTo>
                    <a:pt x="23" y="20"/>
                  </a:lnTo>
                  <a:lnTo>
                    <a:pt x="11" y="32"/>
                  </a:lnTo>
                  <a:lnTo>
                    <a:pt x="5" y="46"/>
                  </a:lnTo>
                  <a:lnTo>
                    <a:pt x="1" y="60"/>
                  </a:lnTo>
                  <a:lnTo>
                    <a:pt x="0" y="75"/>
                  </a:lnTo>
                  <a:lnTo>
                    <a:pt x="0" y="1234"/>
                  </a:lnTo>
                  <a:lnTo>
                    <a:pt x="1" y="1246"/>
                  </a:lnTo>
                  <a:lnTo>
                    <a:pt x="5" y="1260"/>
                  </a:lnTo>
                  <a:lnTo>
                    <a:pt x="11" y="1272"/>
                  </a:lnTo>
                  <a:lnTo>
                    <a:pt x="23" y="1285"/>
                  </a:lnTo>
                  <a:lnTo>
                    <a:pt x="33" y="1294"/>
                  </a:lnTo>
                  <a:lnTo>
                    <a:pt x="46" y="1300"/>
                  </a:lnTo>
                  <a:lnTo>
                    <a:pt x="60" y="1304"/>
                  </a:lnTo>
                  <a:lnTo>
                    <a:pt x="76" y="1308"/>
                  </a:lnTo>
                  <a:lnTo>
                    <a:pt x="154" y="1308"/>
                  </a:lnTo>
                  <a:lnTo>
                    <a:pt x="154" y="1386"/>
                  </a:lnTo>
                  <a:lnTo>
                    <a:pt x="379" y="1386"/>
                  </a:lnTo>
                  <a:lnTo>
                    <a:pt x="1457" y="1386"/>
                  </a:lnTo>
                  <a:lnTo>
                    <a:pt x="1685" y="1386"/>
                  </a:lnTo>
                  <a:lnTo>
                    <a:pt x="1685" y="1308"/>
                  </a:lnTo>
                  <a:lnTo>
                    <a:pt x="1734" y="1308"/>
                  </a:lnTo>
                  <a:lnTo>
                    <a:pt x="1740" y="1305"/>
                  </a:lnTo>
                  <a:lnTo>
                    <a:pt x="1748" y="1304"/>
                  </a:lnTo>
                  <a:lnTo>
                    <a:pt x="1755" y="1301"/>
                  </a:lnTo>
                  <a:lnTo>
                    <a:pt x="1762" y="1300"/>
                  </a:lnTo>
                  <a:lnTo>
                    <a:pt x="1767" y="1296"/>
                  </a:lnTo>
                  <a:lnTo>
                    <a:pt x="1774" y="1294"/>
                  </a:lnTo>
                  <a:lnTo>
                    <a:pt x="1787" y="1285"/>
                  </a:lnTo>
                  <a:lnTo>
                    <a:pt x="1796" y="1272"/>
                  </a:lnTo>
                  <a:lnTo>
                    <a:pt x="1796" y="1269"/>
                  </a:lnTo>
                  <a:lnTo>
                    <a:pt x="1796" y="1268"/>
                  </a:lnTo>
                  <a:lnTo>
                    <a:pt x="1797" y="1268"/>
                  </a:lnTo>
                  <a:lnTo>
                    <a:pt x="1799" y="1266"/>
                  </a:lnTo>
                  <a:lnTo>
                    <a:pt x="1805" y="1260"/>
                  </a:lnTo>
                  <a:lnTo>
                    <a:pt x="1806" y="1253"/>
                  </a:lnTo>
                  <a:lnTo>
                    <a:pt x="1808" y="1246"/>
                  </a:lnTo>
                  <a:lnTo>
                    <a:pt x="1811" y="1234"/>
                  </a:lnTo>
                  <a:lnTo>
                    <a:pt x="1811" y="75"/>
                  </a:lnTo>
                  <a:lnTo>
                    <a:pt x="1808" y="60"/>
                  </a:lnTo>
                  <a:lnTo>
                    <a:pt x="1805" y="46"/>
                  </a:lnTo>
                  <a:lnTo>
                    <a:pt x="1796" y="32"/>
                  </a:lnTo>
                  <a:lnTo>
                    <a:pt x="1787" y="20"/>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84" name="Freeform 36"/>
            <p:cNvSpPr>
              <a:spLocks/>
            </p:cNvSpPr>
            <p:nvPr/>
          </p:nvSpPr>
          <p:spPr bwMode="auto">
            <a:xfrm>
              <a:off x="7548563" y="4800601"/>
              <a:ext cx="428625" cy="52388"/>
            </a:xfrm>
            <a:custGeom>
              <a:avLst/>
              <a:gdLst>
                <a:gd name="T0" fmla="*/ 2147483647 w 1078"/>
                <a:gd name="T1" fmla="*/ 2147483647 h 133"/>
                <a:gd name="T2" fmla="*/ 2147483647 w 1078"/>
                <a:gd name="T3" fmla="*/ 2147483647 h 133"/>
                <a:gd name="T4" fmla="*/ 2147483647 w 1078"/>
                <a:gd name="T5" fmla="*/ 2147483647 h 133"/>
                <a:gd name="T6" fmla="*/ 2147483647 w 1078"/>
                <a:gd name="T7" fmla="*/ 2147483647 h 133"/>
                <a:gd name="T8" fmla="*/ 2147483647 w 1078"/>
                <a:gd name="T9" fmla="*/ 2147483647 h 133"/>
                <a:gd name="T10" fmla="*/ 2147483647 w 1078"/>
                <a:gd name="T11" fmla="*/ 2147483647 h 133"/>
                <a:gd name="T12" fmla="*/ 2147483647 w 1078"/>
                <a:gd name="T13" fmla="*/ 2147483647 h 133"/>
                <a:gd name="T14" fmla="*/ 2147483647 w 1078"/>
                <a:gd name="T15" fmla="*/ 2147483647 h 133"/>
                <a:gd name="T16" fmla="*/ 2147483647 w 1078"/>
                <a:gd name="T17" fmla="*/ 2147483647 h 133"/>
                <a:gd name="T18" fmla="*/ 2147483647 w 1078"/>
                <a:gd name="T19" fmla="*/ 2147483647 h 133"/>
                <a:gd name="T20" fmla="*/ 2147483647 w 1078"/>
                <a:gd name="T21" fmla="*/ 2147483647 h 133"/>
                <a:gd name="T22" fmla="*/ 2147483647 w 1078"/>
                <a:gd name="T23" fmla="*/ 2147483647 h 133"/>
                <a:gd name="T24" fmla="*/ 2147483647 w 1078"/>
                <a:gd name="T25" fmla="*/ 2147483647 h 133"/>
                <a:gd name="T26" fmla="*/ 2147483647 w 1078"/>
                <a:gd name="T27" fmla="*/ 0 h 133"/>
                <a:gd name="T28" fmla="*/ 0 w 1078"/>
                <a:gd name="T29" fmla="*/ 0 h 133"/>
                <a:gd name="T30" fmla="*/ 2147483647 w 1078"/>
                <a:gd name="T31" fmla="*/ 1650052262 h 133"/>
                <a:gd name="T32" fmla="*/ 2147483647 w 1078"/>
                <a:gd name="T33" fmla="*/ 2147483647 h 133"/>
                <a:gd name="T34" fmla="*/ 2147483647 w 1078"/>
                <a:gd name="T35" fmla="*/ 2147483647 h 133"/>
                <a:gd name="T36" fmla="*/ 2147483647 w 1078"/>
                <a:gd name="T37" fmla="*/ 2147483647 h 1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78"/>
                <a:gd name="T58" fmla="*/ 0 h 133"/>
                <a:gd name="T59" fmla="*/ 1078 w 1078"/>
                <a:gd name="T60" fmla="*/ 133 h 1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78" h="133">
                  <a:moveTo>
                    <a:pt x="236" y="92"/>
                  </a:moveTo>
                  <a:lnTo>
                    <a:pt x="293" y="110"/>
                  </a:lnTo>
                  <a:lnTo>
                    <a:pt x="358" y="122"/>
                  </a:lnTo>
                  <a:lnTo>
                    <a:pt x="425" y="129"/>
                  </a:lnTo>
                  <a:lnTo>
                    <a:pt x="491" y="133"/>
                  </a:lnTo>
                  <a:lnTo>
                    <a:pt x="560" y="133"/>
                  </a:lnTo>
                  <a:lnTo>
                    <a:pt x="627" y="128"/>
                  </a:lnTo>
                  <a:lnTo>
                    <a:pt x="696" y="119"/>
                  </a:lnTo>
                  <a:lnTo>
                    <a:pt x="765" y="106"/>
                  </a:lnTo>
                  <a:lnTo>
                    <a:pt x="835" y="90"/>
                  </a:lnTo>
                  <a:lnTo>
                    <a:pt x="844" y="88"/>
                  </a:lnTo>
                  <a:lnTo>
                    <a:pt x="906" y="71"/>
                  </a:lnTo>
                  <a:lnTo>
                    <a:pt x="991" y="37"/>
                  </a:lnTo>
                  <a:lnTo>
                    <a:pt x="1078" y="0"/>
                  </a:lnTo>
                  <a:lnTo>
                    <a:pt x="0" y="0"/>
                  </a:lnTo>
                  <a:lnTo>
                    <a:pt x="58" y="27"/>
                  </a:lnTo>
                  <a:lnTo>
                    <a:pt x="117" y="51"/>
                  </a:lnTo>
                  <a:lnTo>
                    <a:pt x="176" y="73"/>
                  </a:lnTo>
                  <a:lnTo>
                    <a:pt x="236" y="92"/>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85" name="Freeform 37"/>
            <p:cNvSpPr>
              <a:spLocks/>
            </p:cNvSpPr>
            <p:nvPr/>
          </p:nvSpPr>
          <p:spPr bwMode="auto">
            <a:xfrm>
              <a:off x="7513638" y="4835526"/>
              <a:ext cx="500063" cy="96838"/>
            </a:xfrm>
            <a:custGeom>
              <a:avLst/>
              <a:gdLst>
                <a:gd name="T0" fmla="*/ 2147483647 w 1257"/>
                <a:gd name="T1" fmla="*/ 1358560517 h 245"/>
                <a:gd name="T2" fmla="*/ 2147483647 w 1257"/>
                <a:gd name="T3" fmla="*/ 246997016 h 245"/>
                <a:gd name="T4" fmla="*/ 2147483647 w 1257"/>
                <a:gd name="T5" fmla="*/ 2147483647 h 245"/>
                <a:gd name="T6" fmla="*/ 2147483647 w 1257"/>
                <a:gd name="T7" fmla="*/ 2147483647 h 245"/>
                <a:gd name="T8" fmla="*/ 2147483647 w 1257"/>
                <a:gd name="T9" fmla="*/ 2147483647 h 245"/>
                <a:gd name="T10" fmla="*/ 0 w 1257"/>
                <a:gd name="T11" fmla="*/ 2147483647 h 245"/>
                <a:gd name="T12" fmla="*/ 2147483647 w 1257"/>
                <a:gd name="T13" fmla="*/ 2147483647 h 245"/>
                <a:gd name="T14" fmla="*/ 2147483647 w 1257"/>
                <a:gd name="T15" fmla="*/ 2147483647 h 245"/>
                <a:gd name="T16" fmla="*/ 2147483647 w 1257"/>
                <a:gd name="T17" fmla="*/ 2147483647 h 245"/>
                <a:gd name="T18" fmla="*/ 2147483647 w 1257"/>
                <a:gd name="T19" fmla="*/ 2147483647 h 245"/>
                <a:gd name="T20" fmla="*/ 2147483647 w 1257"/>
                <a:gd name="T21" fmla="*/ 2147483647 h 245"/>
                <a:gd name="T22" fmla="*/ 2147483647 w 1257"/>
                <a:gd name="T23" fmla="*/ 2147483647 h 245"/>
                <a:gd name="T24" fmla="*/ 2147483647 w 1257"/>
                <a:gd name="T25" fmla="*/ 2147483647 h 245"/>
                <a:gd name="T26" fmla="*/ 2147483647 w 1257"/>
                <a:gd name="T27" fmla="*/ 2147483647 h 245"/>
                <a:gd name="T28" fmla="*/ 2147483647 w 1257"/>
                <a:gd name="T29" fmla="*/ 2147483647 h 245"/>
                <a:gd name="T30" fmla="*/ 2147483647 w 1257"/>
                <a:gd name="T31" fmla="*/ 2147483647 h 245"/>
                <a:gd name="T32" fmla="*/ 2147483647 w 1257"/>
                <a:gd name="T33" fmla="*/ 2147483647 h 245"/>
                <a:gd name="T34" fmla="*/ 2147483647 w 1257"/>
                <a:gd name="T35" fmla="*/ 2147483647 h 245"/>
                <a:gd name="T36" fmla="*/ 2147483647 w 1257"/>
                <a:gd name="T37" fmla="*/ 2147483647 h 245"/>
                <a:gd name="T38" fmla="*/ 2147483647 w 1257"/>
                <a:gd name="T39" fmla="*/ 2147483647 h 245"/>
                <a:gd name="T40" fmla="*/ 2147483647 w 1257"/>
                <a:gd name="T41" fmla="*/ 2147483647 h 245"/>
                <a:gd name="T42" fmla="*/ 2147483647 w 1257"/>
                <a:gd name="T43" fmla="*/ 2147483647 h 245"/>
                <a:gd name="T44" fmla="*/ 2147483647 w 1257"/>
                <a:gd name="T45" fmla="*/ 2147483647 h 245"/>
                <a:gd name="T46" fmla="*/ 2147483647 w 1257"/>
                <a:gd name="T47" fmla="*/ 2147483647 h 245"/>
                <a:gd name="T48" fmla="*/ 2147483647 w 1257"/>
                <a:gd name="T49" fmla="*/ 2147483647 h 245"/>
                <a:gd name="T50" fmla="*/ 2147483647 w 1257"/>
                <a:gd name="T51" fmla="*/ 2147483647 h 245"/>
                <a:gd name="T52" fmla="*/ 2147483647 w 1257"/>
                <a:gd name="T53" fmla="*/ 2147483647 h 245"/>
                <a:gd name="T54" fmla="*/ 2147483647 w 1257"/>
                <a:gd name="T55" fmla="*/ 1234984193 h 245"/>
                <a:gd name="T56" fmla="*/ 2147483647 w 1257"/>
                <a:gd name="T57" fmla="*/ 0 h 245"/>
                <a:gd name="T58" fmla="*/ 2147483647 w 1257"/>
                <a:gd name="T59" fmla="*/ 123576374 h 245"/>
                <a:gd name="T60" fmla="*/ 2147483647 w 1257"/>
                <a:gd name="T61" fmla="*/ 1111563599 h 245"/>
                <a:gd name="T62" fmla="*/ 2147483647 w 1257"/>
                <a:gd name="T63" fmla="*/ 1914263858 h 245"/>
                <a:gd name="T64" fmla="*/ 2147483647 w 1257"/>
                <a:gd name="T65" fmla="*/ 2147483647 h 245"/>
                <a:gd name="T66" fmla="*/ 2147483647 w 1257"/>
                <a:gd name="T67" fmla="*/ 2147483647 h 245"/>
                <a:gd name="T68" fmla="*/ 2147483647 w 1257"/>
                <a:gd name="T69" fmla="*/ 2147483647 h 245"/>
                <a:gd name="T70" fmla="*/ 2147483647 w 1257"/>
                <a:gd name="T71" fmla="*/ 2147483647 h 245"/>
                <a:gd name="T72" fmla="*/ 2147483647 w 1257"/>
                <a:gd name="T73" fmla="*/ 2099550874 h 245"/>
                <a:gd name="T74" fmla="*/ 2147483647 w 1257"/>
                <a:gd name="T75" fmla="*/ 1358560517 h 24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257"/>
                <a:gd name="T115" fmla="*/ 0 h 245"/>
                <a:gd name="T116" fmla="*/ 1257 w 1257"/>
                <a:gd name="T117" fmla="*/ 245 h 24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257" h="245">
                  <a:moveTo>
                    <a:pt x="381" y="22"/>
                  </a:moveTo>
                  <a:lnTo>
                    <a:pt x="324" y="4"/>
                  </a:lnTo>
                  <a:lnTo>
                    <a:pt x="238" y="41"/>
                  </a:lnTo>
                  <a:lnTo>
                    <a:pt x="155" y="85"/>
                  </a:lnTo>
                  <a:lnTo>
                    <a:pt x="75" y="132"/>
                  </a:lnTo>
                  <a:lnTo>
                    <a:pt x="0" y="186"/>
                  </a:lnTo>
                  <a:lnTo>
                    <a:pt x="77" y="199"/>
                  </a:lnTo>
                  <a:lnTo>
                    <a:pt x="154" y="211"/>
                  </a:lnTo>
                  <a:lnTo>
                    <a:pt x="231" y="221"/>
                  </a:lnTo>
                  <a:lnTo>
                    <a:pt x="309" y="230"/>
                  </a:lnTo>
                  <a:lnTo>
                    <a:pt x="386" y="236"/>
                  </a:lnTo>
                  <a:lnTo>
                    <a:pt x="464" y="241"/>
                  </a:lnTo>
                  <a:lnTo>
                    <a:pt x="542" y="244"/>
                  </a:lnTo>
                  <a:lnTo>
                    <a:pt x="621" y="245"/>
                  </a:lnTo>
                  <a:lnTo>
                    <a:pt x="700" y="244"/>
                  </a:lnTo>
                  <a:lnTo>
                    <a:pt x="779" y="241"/>
                  </a:lnTo>
                  <a:lnTo>
                    <a:pt x="859" y="236"/>
                  </a:lnTo>
                  <a:lnTo>
                    <a:pt x="938" y="230"/>
                  </a:lnTo>
                  <a:lnTo>
                    <a:pt x="1018" y="221"/>
                  </a:lnTo>
                  <a:lnTo>
                    <a:pt x="1097" y="211"/>
                  </a:lnTo>
                  <a:lnTo>
                    <a:pt x="1176" y="199"/>
                  </a:lnTo>
                  <a:lnTo>
                    <a:pt x="1257" y="186"/>
                  </a:lnTo>
                  <a:lnTo>
                    <a:pt x="1220" y="158"/>
                  </a:lnTo>
                  <a:lnTo>
                    <a:pt x="1183" y="132"/>
                  </a:lnTo>
                  <a:lnTo>
                    <a:pt x="1144" y="108"/>
                  </a:lnTo>
                  <a:lnTo>
                    <a:pt x="1105" y="85"/>
                  </a:lnTo>
                  <a:lnTo>
                    <a:pt x="1020" y="40"/>
                  </a:lnTo>
                  <a:lnTo>
                    <a:pt x="977" y="20"/>
                  </a:lnTo>
                  <a:lnTo>
                    <a:pt x="932" y="0"/>
                  </a:lnTo>
                  <a:lnTo>
                    <a:pt x="923" y="2"/>
                  </a:lnTo>
                  <a:lnTo>
                    <a:pt x="853" y="18"/>
                  </a:lnTo>
                  <a:lnTo>
                    <a:pt x="784" y="31"/>
                  </a:lnTo>
                  <a:lnTo>
                    <a:pt x="715" y="40"/>
                  </a:lnTo>
                  <a:lnTo>
                    <a:pt x="648" y="45"/>
                  </a:lnTo>
                  <a:lnTo>
                    <a:pt x="579" y="45"/>
                  </a:lnTo>
                  <a:lnTo>
                    <a:pt x="513" y="41"/>
                  </a:lnTo>
                  <a:lnTo>
                    <a:pt x="446" y="34"/>
                  </a:lnTo>
                  <a:lnTo>
                    <a:pt x="381" y="22"/>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86" name="Freeform 38"/>
            <p:cNvSpPr>
              <a:spLocks/>
            </p:cNvSpPr>
            <p:nvPr/>
          </p:nvSpPr>
          <p:spPr bwMode="auto">
            <a:xfrm>
              <a:off x="7642225" y="4835526"/>
              <a:ext cx="241300" cy="17463"/>
            </a:xfrm>
            <a:custGeom>
              <a:avLst/>
              <a:gdLst>
                <a:gd name="T0" fmla="*/ 2147483647 w 608"/>
                <a:gd name="T1" fmla="*/ 0 h 45"/>
                <a:gd name="T2" fmla="*/ 2147483647 w 608"/>
                <a:gd name="T3" fmla="*/ 116862405 h 45"/>
                <a:gd name="T4" fmla="*/ 2147483647 w 608"/>
                <a:gd name="T5" fmla="*/ 1051911389 h 45"/>
                <a:gd name="T6" fmla="*/ 2147483647 w 608"/>
                <a:gd name="T7" fmla="*/ 1811666111 h 45"/>
                <a:gd name="T8" fmla="*/ 2147483647 w 608"/>
                <a:gd name="T9" fmla="*/ 2147483647 h 45"/>
                <a:gd name="T10" fmla="*/ 2147483647 w 608"/>
                <a:gd name="T11" fmla="*/ 2147483647 h 45"/>
                <a:gd name="T12" fmla="*/ 2147483647 w 608"/>
                <a:gd name="T13" fmla="*/ 2147483647 h 45"/>
                <a:gd name="T14" fmla="*/ 2147483647 w 608"/>
                <a:gd name="T15" fmla="*/ 2147483647 h 45"/>
                <a:gd name="T16" fmla="*/ 2147483647 w 608"/>
                <a:gd name="T17" fmla="*/ 1986958870 h 45"/>
                <a:gd name="T18" fmla="*/ 2147483647 w 608"/>
                <a:gd name="T19" fmla="*/ 1285636102 h 45"/>
                <a:gd name="T20" fmla="*/ 0 w 608"/>
                <a:gd name="T21" fmla="*/ 233724422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08"/>
                <a:gd name="T34" fmla="*/ 0 h 45"/>
                <a:gd name="T35" fmla="*/ 608 w 608"/>
                <a:gd name="T36" fmla="*/ 45 h 4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08" h="45">
                  <a:moveTo>
                    <a:pt x="608" y="0"/>
                  </a:moveTo>
                  <a:lnTo>
                    <a:pt x="599" y="2"/>
                  </a:lnTo>
                  <a:lnTo>
                    <a:pt x="529" y="18"/>
                  </a:lnTo>
                  <a:lnTo>
                    <a:pt x="460" y="31"/>
                  </a:lnTo>
                  <a:lnTo>
                    <a:pt x="391" y="40"/>
                  </a:lnTo>
                  <a:lnTo>
                    <a:pt x="324" y="45"/>
                  </a:lnTo>
                  <a:lnTo>
                    <a:pt x="255" y="45"/>
                  </a:lnTo>
                  <a:lnTo>
                    <a:pt x="189" y="41"/>
                  </a:lnTo>
                  <a:lnTo>
                    <a:pt x="122" y="34"/>
                  </a:lnTo>
                  <a:lnTo>
                    <a:pt x="57" y="22"/>
                  </a:lnTo>
                  <a:lnTo>
                    <a:pt x="0" y="4"/>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887" name="Freeform 39"/>
            <p:cNvSpPr>
              <a:spLocks/>
            </p:cNvSpPr>
            <p:nvPr/>
          </p:nvSpPr>
          <p:spPr bwMode="auto">
            <a:xfrm>
              <a:off x="7883525" y="4800601"/>
              <a:ext cx="93663" cy="34925"/>
            </a:xfrm>
            <a:custGeom>
              <a:avLst/>
              <a:gdLst>
                <a:gd name="T0" fmla="*/ 2147483647 w 234"/>
                <a:gd name="T1" fmla="*/ 0 h 88"/>
                <a:gd name="T2" fmla="*/ 2147483647 w 234"/>
                <a:gd name="T3" fmla="*/ 2147483647 h 88"/>
                <a:gd name="T4" fmla="*/ 2147483647 w 234"/>
                <a:gd name="T5" fmla="*/ 2147483647 h 88"/>
                <a:gd name="T6" fmla="*/ 0 w 234"/>
                <a:gd name="T7" fmla="*/ 2147483647 h 88"/>
                <a:gd name="T8" fmla="*/ 0 60000 65536"/>
                <a:gd name="T9" fmla="*/ 0 60000 65536"/>
                <a:gd name="T10" fmla="*/ 0 60000 65536"/>
                <a:gd name="T11" fmla="*/ 0 60000 65536"/>
                <a:gd name="T12" fmla="*/ 0 w 234"/>
                <a:gd name="T13" fmla="*/ 0 h 88"/>
                <a:gd name="T14" fmla="*/ 234 w 234"/>
                <a:gd name="T15" fmla="*/ 88 h 88"/>
              </a:gdLst>
              <a:ahLst/>
              <a:cxnLst>
                <a:cxn ang="T8">
                  <a:pos x="T0" y="T1"/>
                </a:cxn>
                <a:cxn ang="T9">
                  <a:pos x="T2" y="T3"/>
                </a:cxn>
                <a:cxn ang="T10">
                  <a:pos x="T4" y="T5"/>
                </a:cxn>
                <a:cxn ang="T11">
                  <a:pos x="T6" y="T7"/>
                </a:cxn>
              </a:cxnLst>
              <a:rect l="T12" t="T13" r="T14" b="T15"/>
              <a:pathLst>
                <a:path w="234" h="88">
                  <a:moveTo>
                    <a:pt x="234" y="0"/>
                  </a:moveTo>
                  <a:lnTo>
                    <a:pt x="147" y="37"/>
                  </a:lnTo>
                  <a:lnTo>
                    <a:pt x="62" y="71"/>
                  </a:lnTo>
                  <a:lnTo>
                    <a:pt x="0" y="88"/>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888" name="Freeform 40"/>
            <p:cNvSpPr>
              <a:spLocks/>
            </p:cNvSpPr>
            <p:nvPr/>
          </p:nvSpPr>
          <p:spPr bwMode="auto">
            <a:xfrm>
              <a:off x="7513638" y="4835526"/>
              <a:ext cx="500063" cy="96838"/>
            </a:xfrm>
            <a:custGeom>
              <a:avLst/>
              <a:gdLst>
                <a:gd name="T0" fmla="*/ 2147483647 w 1257"/>
                <a:gd name="T1" fmla="*/ 246997016 h 245"/>
                <a:gd name="T2" fmla="*/ 2147483647 w 1257"/>
                <a:gd name="T3" fmla="*/ 2147483647 h 245"/>
                <a:gd name="T4" fmla="*/ 2147483647 w 1257"/>
                <a:gd name="T5" fmla="*/ 2147483647 h 245"/>
                <a:gd name="T6" fmla="*/ 2147483647 w 1257"/>
                <a:gd name="T7" fmla="*/ 2147483647 h 245"/>
                <a:gd name="T8" fmla="*/ 0 w 1257"/>
                <a:gd name="T9" fmla="*/ 2147483647 h 245"/>
                <a:gd name="T10" fmla="*/ 2147483647 w 1257"/>
                <a:gd name="T11" fmla="*/ 2147483647 h 245"/>
                <a:gd name="T12" fmla="*/ 2147483647 w 1257"/>
                <a:gd name="T13" fmla="*/ 2147483647 h 245"/>
                <a:gd name="T14" fmla="*/ 2147483647 w 1257"/>
                <a:gd name="T15" fmla="*/ 2147483647 h 245"/>
                <a:gd name="T16" fmla="*/ 2147483647 w 1257"/>
                <a:gd name="T17" fmla="*/ 2147483647 h 245"/>
                <a:gd name="T18" fmla="*/ 2147483647 w 1257"/>
                <a:gd name="T19" fmla="*/ 2147483647 h 245"/>
                <a:gd name="T20" fmla="*/ 2147483647 w 1257"/>
                <a:gd name="T21" fmla="*/ 2147483647 h 245"/>
                <a:gd name="T22" fmla="*/ 2147483647 w 1257"/>
                <a:gd name="T23" fmla="*/ 2147483647 h 245"/>
                <a:gd name="T24" fmla="*/ 2147483647 w 1257"/>
                <a:gd name="T25" fmla="*/ 2147483647 h 245"/>
                <a:gd name="T26" fmla="*/ 2147483647 w 1257"/>
                <a:gd name="T27" fmla="*/ 2147483647 h 245"/>
                <a:gd name="T28" fmla="*/ 2147483647 w 1257"/>
                <a:gd name="T29" fmla="*/ 2147483647 h 245"/>
                <a:gd name="T30" fmla="*/ 2147483647 w 1257"/>
                <a:gd name="T31" fmla="*/ 2147483647 h 245"/>
                <a:gd name="T32" fmla="*/ 2147483647 w 1257"/>
                <a:gd name="T33" fmla="*/ 2147483647 h 245"/>
                <a:gd name="T34" fmla="*/ 2147483647 w 1257"/>
                <a:gd name="T35" fmla="*/ 2147483647 h 245"/>
                <a:gd name="T36" fmla="*/ 2147483647 w 1257"/>
                <a:gd name="T37" fmla="*/ 2147483647 h 245"/>
                <a:gd name="T38" fmla="*/ 2147483647 w 1257"/>
                <a:gd name="T39" fmla="*/ 2147483647 h 245"/>
                <a:gd name="T40" fmla="*/ 2147483647 w 1257"/>
                <a:gd name="T41" fmla="*/ 2147483647 h 245"/>
                <a:gd name="T42" fmla="*/ 2147483647 w 1257"/>
                <a:gd name="T43" fmla="*/ 2147483647 h 245"/>
                <a:gd name="T44" fmla="*/ 2147483647 w 1257"/>
                <a:gd name="T45" fmla="*/ 2147483647 h 245"/>
                <a:gd name="T46" fmla="*/ 2147483647 w 1257"/>
                <a:gd name="T47" fmla="*/ 2147483647 h 245"/>
                <a:gd name="T48" fmla="*/ 2147483647 w 1257"/>
                <a:gd name="T49" fmla="*/ 2147483647 h 245"/>
                <a:gd name="T50" fmla="*/ 2147483647 w 1257"/>
                <a:gd name="T51" fmla="*/ 2147483647 h 245"/>
                <a:gd name="T52" fmla="*/ 2147483647 w 1257"/>
                <a:gd name="T53" fmla="*/ 1234984193 h 245"/>
                <a:gd name="T54" fmla="*/ 2147483647 w 1257"/>
                <a:gd name="T55" fmla="*/ 0 h 24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57"/>
                <a:gd name="T85" fmla="*/ 0 h 245"/>
                <a:gd name="T86" fmla="*/ 1257 w 1257"/>
                <a:gd name="T87" fmla="*/ 245 h 24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57" h="245">
                  <a:moveTo>
                    <a:pt x="324" y="4"/>
                  </a:moveTo>
                  <a:lnTo>
                    <a:pt x="238" y="41"/>
                  </a:lnTo>
                  <a:lnTo>
                    <a:pt x="155" y="85"/>
                  </a:lnTo>
                  <a:lnTo>
                    <a:pt x="75" y="132"/>
                  </a:lnTo>
                  <a:lnTo>
                    <a:pt x="0" y="186"/>
                  </a:lnTo>
                  <a:lnTo>
                    <a:pt x="77" y="199"/>
                  </a:lnTo>
                  <a:lnTo>
                    <a:pt x="154" y="211"/>
                  </a:lnTo>
                  <a:lnTo>
                    <a:pt x="231" y="221"/>
                  </a:lnTo>
                  <a:lnTo>
                    <a:pt x="309" y="230"/>
                  </a:lnTo>
                  <a:lnTo>
                    <a:pt x="386" y="236"/>
                  </a:lnTo>
                  <a:lnTo>
                    <a:pt x="464" y="241"/>
                  </a:lnTo>
                  <a:lnTo>
                    <a:pt x="542" y="244"/>
                  </a:lnTo>
                  <a:lnTo>
                    <a:pt x="621" y="245"/>
                  </a:lnTo>
                  <a:lnTo>
                    <a:pt x="700" y="244"/>
                  </a:lnTo>
                  <a:lnTo>
                    <a:pt x="779" y="241"/>
                  </a:lnTo>
                  <a:lnTo>
                    <a:pt x="859" y="236"/>
                  </a:lnTo>
                  <a:lnTo>
                    <a:pt x="938" y="230"/>
                  </a:lnTo>
                  <a:lnTo>
                    <a:pt x="1018" y="221"/>
                  </a:lnTo>
                  <a:lnTo>
                    <a:pt x="1097" y="211"/>
                  </a:lnTo>
                  <a:lnTo>
                    <a:pt x="1176" y="199"/>
                  </a:lnTo>
                  <a:lnTo>
                    <a:pt x="1257" y="186"/>
                  </a:lnTo>
                  <a:lnTo>
                    <a:pt x="1220" y="158"/>
                  </a:lnTo>
                  <a:lnTo>
                    <a:pt x="1183" y="132"/>
                  </a:lnTo>
                  <a:lnTo>
                    <a:pt x="1144" y="108"/>
                  </a:lnTo>
                  <a:lnTo>
                    <a:pt x="1105" y="85"/>
                  </a:lnTo>
                  <a:lnTo>
                    <a:pt x="1020" y="40"/>
                  </a:lnTo>
                  <a:lnTo>
                    <a:pt x="977" y="20"/>
                  </a:lnTo>
                  <a:lnTo>
                    <a:pt x="932" y="0"/>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889" name="Freeform 41"/>
            <p:cNvSpPr>
              <a:spLocks/>
            </p:cNvSpPr>
            <p:nvPr/>
          </p:nvSpPr>
          <p:spPr bwMode="auto">
            <a:xfrm>
              <a:off x="7548563" y="4800601"/>
              <a:ext cx="93663" cy="36513"/>
            </a:xfrm>
            <a:custGeom>
              <a:avLst/>
              <a:gdLst>
                <a:gd name="T0" fmla="*/ 0 w 236"/>
                <a:gd name="T1" fmla="*/ 0 h 92"/>
                <a:gd name="T2" fmla="*/ 2147483647 w 236"/>
                <a:gd name="T3" fmla="*/ 1687920023 h 92"/>
                <a:gd name="T4" fmla="*/ 2147483647 w 236"/>
                <a:gd name="T5" fmla="*/ 2147483647 h 92"/>
                <a:gd name="T6" fmla="*/ 2147483647 w 236"/>
                <a:gd name="T7" fmla="*/ 2147483647 h 92"/>
                <a:gd name="T8" fmla="*/ 2147483647 w 236"/>
                <a:gd name="T9" fmla="*/ 2147483647 h 92"/>
                <a:gd name="T10" fmla="*/ 0 60000 65536"/>
                <a:gd name="T11" fmla="*/ 0 60000 65536"/>
                <a:gd name="T12" fmla="*/ 0 60000 65536"/>
                <a:gd name="T13" fmla="*/ 0 60000 65536"/>
                <a:gd name="T14" fmla="*/ 0 60000 65536"/>
                <a:gd name="T15" fmla="*/ 0 w 236"/>
                <a:gd name="T16" fmla="*/ 0 h 92"/>
                <a:gd name="T17" fmla="*/ 236 w 236"/>
                <a:gd name="T18" fmla="*/ 92 h 92"/>
              </a:gdLst>
              <a:ahLst/>
              <a:cxnLst>
                <a:cxn ang="T10">
                  <a:pos x="T0" y="T1"/>
                </a:cxn>
                <a:cxn ang="T11">
                  <a:pos x="T2" y="T3"/>
                </a:cxn>
                <a:cxn ang="T12">
                  <a:pos x="T4" y="T5"/>
                </a:cxn>
                <a:cxn ang="T13">
                  <a:pos x="T6" y="T7"/>
                </a:cxn>
                <a:cxn ang="T14">
                  <a:pos x="T8" y="T9"/>
                </a:cxn>
              </a:cxnLst>
              <a:rect l="T15" t="T16" r="T17" b="T18"/>
              <a:pathLst>
                <a:path w="236" h="92">
                  <a:moveTo>
                    <a:pt x="0" y="0"/>
                  </a:moveTo>
                  <a:lnTo>
                    <a:pt x="58" y="27"/>
                  </a:lnTo>
                  <a:lnTo>
                    <a:pt x="117" y="51"/>
                  </a:lnTo>
                  <a:lnTo>
                    <a:pt x="176" y="73"/>
                  </a:lnTo>
                  <a:lnTo>
                    <a:pt x="236" y="92"/>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890" name="Line 42"/>
            <p:cNvSpPr>
              <a:spLocks noChangeShapeType="1"/>
            </p:cNvSpPr>
            <p:nvPr/>
          </p:nvSpPr>
          <p:spPr bwMode="auto">
            <a:xfrm flipH="1">
              <a:off x="7548563" y="4800601"/>
              <a:ext cx="428625" cy="1588"/>
            </a:xfrm>
            <a:prstGeom prst="line">
              <a:avLst/>
            </a:prstGeom>
            <a:noFill/>
            <a:ln w="14288">
              <a:solidFill>
                <a:srgbClr val="666666"/>
              </a:solidFill>
              <a:round/>
              <a:headEnd/>
              <a:tailEnd/>
            </a:ln>
          </p:spPr>
          <p:txBody>
            <a:bodyPr/>
            <a:lstStyle/>
            <a:p>
              <a:endParaRPr lang="zh-TW" altLang="en-US"/>
            </a:p>
          </p:txBody>
        </p:sp>
        <p:sp>
          <p:nvSpPr>
            <p:cNvPr id="76891" name="Freeform 43"/>
            <p:cNvSpPr>
              <a:spLocks/>
            </p:cNvSpPr>
            <p:nvPr/>
          </p:nvSpPr>
          <p:spPr bwMode="auto">
            <a:xfrm>
              <a:off x="7397750" y="4249738"/>
              <a:ext cx="719138" cy="550863"/>
            </a:xfrm>
            <a:custGeom>
              <a:avLst/>
              <a:gdLst>
                <a:gd name="T0" fmla="*/ 2147483647 w 1811"/>
                <a:gd name="T1" fmla="*/ 2147483647 h 1386"/>
                <a:gd name="T2" fmla="*/ 2147483647 w 1811"/>
                <a:gd name="T3" fmla="*/ 2147483647 h 1386"/>
                <a:gd name="T4" fmla="*/ 2147483647 w 1811"/>
                <a:gd name="T5" fmla="*/ 2147483647 h 1386"/>
                <a:gd name="T6" fmla="*/ 2147483647 w 1811"/>
                <a:gd name="T7" fmla="*/ 2147483647 h 1386"/>
                <a:gd name="T8" fmla="*/ 2147483647 w 1811"/>
                <a:gd name="T9" fmla="*/ 2147483647 h 1386"/>
                <a:gd name="T10" fmla="*/ 2147483647 w 1811"/>
                <a:gd name="T11" fmla="*/ 2147483647 h 1386"/>
                <a:gd name="T12" fmla="*/ 2066290597 w 1811"/>
                <a:gd name="T13" fmla="*/ 2147483647 h 1386"/>
                <a:gd name="T14" fmla="*/ 1440128057 w 1811"/>
                <a:gd name="T15" fmla="*/ 2147483647 h 1386"/>
                <a:gd name="T16" fmla="*/ 688763863 w 1811"/>
                <a:gd name="T17" fmla="*/ 2147483647 h 1386"/>
                <a:gd name="T18" fmla="*/ 313002546 w 1811"/>
                <a:gd name="T19" fmla="*/ 2147483647 h 1386"/>
                <a:gd name="T20" fmla="*/ 62600355 w 1811"/>
                <a:gd name="T21" fmla="*/ 2147483647 h 1386"/>
                <a:gd name="T22" fmla="*/ 0 w 1811"/>
                <a:gd name="T23" fmla="*/ 2147483647 h 1386"/>
                <a:gd name="T24" fmla="*/ 0 w 1811"/>
                <a:gd name="T25" fmla="*/ 2147483647 h 1386"/>
                <a:gd name="T26" fmla="*/ 62600355 w 1811"/>
                <a:gd name="T27" fmla="*/ 2147483647 h 1386"/>
                <a:gd name="T28" fmla="*/ 313002546 w 1811"/>
                <a:gd name="T29" fmla="*/ 2147483647 h 1386"/>
                <a:gd name="T30" fmla="*/ 688763863 w 1811"/>
                <a:gd name="T31" fmla="*/ 2008998243 h 1386"/>
                <a:gd name="T32" fmla="*/ 1440128057 w 1811"/>
                <a:gd name="T33" fmla="*/ 1255663150 h 1386"/>
                <a:gd name="T34" fmla="*/ 2066290597 w 1811"/>
                <a:gd name="T35" fmla="*/ 627752483 h 1386"/>
                <a:gd name="T36" fmla="*/ 2147483647 w 1811"/>
                <a:gd name="T37" fmla="*/ 188294178 h 1386"/>
                <a:gd name="T38" fmla="*/ 2147483647 w 1811"/>
                <a:gd name="T39" fmla="*/ 0 h 1386"/>
                <a:gd name="T40" fmla="*/ 2147483647 w 1811"/>
                <a:gd name="T41" fmla="*/ 62712139 h 1386"/>
                <a:gd name="T42" fmla="*/ 2147483647 w 1811"/>
                <a:gd name="T43" fmla="*/ 62712139 h 1386"/>
                <a:gd name="T44" fmla="*/ 2147483647 w 1811"/>
                <a:gd name="T45" fmla="*/ 0 h 1386"/>
                <a:gd name="T46" fmla="*/ 2147483647 w 1811"/>
                <a:gd name="T47" fmla="*/ 188294178 h 1386"/>
                <a:gd name="T48" fmla="*/ 2147483647 w 1811"/>
                <a:gd name="T49" fmla="*/ 627752483 h 1386"/>
                <a:gd name="T50" fmla="*/ 2147483647 w 1811"/>
                <a:gd name="T51" fmla="*/ 1255663150 h 1386"/>
                <a:gd name="T52" fmla="*/ 2147483647 w 1811"/>
                <a:gd name="T53" fmla="*/ 2008998243 h 1386"/>
                <a:gd name="T54" fmla="*/ 2147483647 w 1811"/>
                <a:gd name="T55" fmla="*/ 2147483647 h 1386"/>
                <a:gd name="T56" fmla="*/ 2147483647 w 1811"/>
                <a:gd name="T57" fmla="*/ 2147483647 h 1386"/>
                <a:gd name="T58" fmla="*/ 2147483647 w 1811"/>
                <a:gd name="T59" fmla="*/ 2147483647 h 1386"/>
                <a:gd name="T60" fmla="*/ 2147483647 w 1811"/>
                <a:gd name="T61" fmla="*/ 2147483647 h 1386"/>
                <a:gd name="T62" fmla="*/ 2147483647 w 1811"/>
                <a:gd name="T63" fmla="*/ 2147483647 h 1386"/>
                <a:gd name="T64" fmla="*/ 2147483647 w 1811"/>
                <a:gd name="T65" fmla="*/ 2147483647 h 1386"/>
                <a:gd name="T66" fmla="*/ 2147483647 w 1811"/>
                <a:gd name="T67" fmla="*/ 2147483647 h 1386"/>
                <a:gd name="T68" fmla="*/ 2147483647 w 1811"/>
                <a:gd name="T69" fmla="*/ 2147483647 h 1386"/>
                <a:gd name="T70" fmla="*/ 2147483647 w 1811"/>
                <a:gd name="T71" fmla="*/ 2147483647 h 1386"/>
                <a:gd name="T72" fmla="*/ 2147483647 w 1811"/>
                <a:gd name="T73" fmla="*/ 2147483647 h 1386"/>
                <a:gd name="T74" fmla="*/ 2147483647 w 1811"/>
                <a:gd name="T75" fmla="*/ 2147483647 h 1386"/>
                <a:gd name="T76" fmla="*/ 2147483647 w 1811"/>
                <a:gd name="T77" fmla="*/ 2147483647 h 1386"/>
                <a:gd name="T78" fmla="*/ 2147483647 w 1811"/>
                <a:gd name="T79" fmla="*/ 2147483647 h 1386"/>
                <a:gd name="T80" fmla="*/ 2147483647 w 1811"/>
                <a:gd name="T81" fmla="*/ 2147483647 h 1386"/>
                <a:gd name="T82" fmla="*/ 2147483647 w 1811"/>
                <a:gd name="T83" fmla="*/ 2147483647 h 1386"/>
                <a:gd name="T84" fmla="*/ 2147483647 w 1811"/>
                <a:gd name="T85" fmla="*/ 2147483647 h 1386"/>
                <a:gd name="T86" fmla="*/ 2147483647 w 1811"/>
                <a:gd name="T87" fmla="*/ 2147483647 h 1386"/>
                <a:gd name="T88" fmla="*/ 2147483647 w 1811"/>
                <a:gd name="T89" fmla="*/ 2147483647 h 1386"/>
                <a:gd name="T90" fmla="*/ 2147483647 w 1811"/>
                <a:gd name="T91" fmla="*/ 2147483647 h 1386"/>
                <a:gd name="T92" fmla="*/ 2147483647 w 1811"/>
                <a:gd name="T93" fmla="*/ 2147483647 h 1386"/>
                <a:gd name="T94" fmla="*/ 2147483647 w 1811"/>
                <a:gd name="T95" fmla="*/ 2147483647 h 1386"/>
                <a:gd name="T96" fmla="*/ 2147483647 w 1811"/>
                <a:gd name="T97" fmla="*/ 2147483647 h 1386"/>
                <a:gd name="T98" fmla="*/ 2147483647 w 1811"/>
                <a:gd name="T99" fmla="*/ 2147483647 h 138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811"/>
                <a:gd name="T151" fmla="*/ 0 h 1386"/>
                <a:gd name="T152" fmla="*/ 1811 w 1811"/>
                <a:gd name="T153" fmla="*/ 1386 h 138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811" h="1386">
                  <a:moveTo>
                    <a:pt x="379" y="1386"/>
                  </a:moveTo>
                  <a:lnTo>
                    <a:pt x="154" y="1386"/>
                  </a:lnTo>
                  <a:lnTo>
                    <a:pt x="154" y="1308"/>
                  </a:lnTo>
                  <a:lnTo>
                    <a:pt x="76" y="1308"/>
                  </a:lnTo>
                  <a:lnTo>
                    <a:pt x="60" y="1304"/>
                  </a:lnTo>
                  <a:lnTo>
                    <a:pt x="46" y="1300"/>
                  </a:lnTo>
                  <a:lnTo>
                    <a:pt x="33" y="1294"/>
                  </a:lnTo>
                  <a:lnTo>
                    <a:pt x="23" y="1285"/>
                  </a:lnTo>
                  <a:lnTo>
                    <a:pt x="11" y="1272"/>
                  </a:lnTo>
                  <a:lnTo>
                    <a:pt x="5" y="1260"/>
                  </a:lnTo>
                  <a:lnTo>
                    <a:pt x="1" y="1246"/>
                  </a:lnTo>
                  <a:lnTo>
                    <a:pt x="0" y="1234"/>
                  </a:lnTo>
                  <a:lnTo>
                    <a:pt x="0" y="75"/>
                  </a:lnTo>
                  <a:lnTo>
                    <a:pt x="1" y="60"/>
                  </a:lnTo>
                  <a:lnTo>
                    <a:pt x="5" y="46"/>
                  </a:lnTo>
                  <a:lnTo>
                    <a:pt x="11" y="32"/>
                  </a:lnTo>
                  <a:lnTo>
                    <a:pt x="23" y="20"/>
                  </a:lnTo>
                  <a:lnTo>
                    <a:pt x="33" y="10"/>
                  </a:lnTo>
                  <a:lnTo>
                    <a:pt x="46" y="3"/>
                  </a:lnTo>
                  <a:lnTo>
                    <a:pt x="60" y="0"/>
                  </a:lnTo>
                  <a:lnTo>
                    <a:pt x="76" y="1"/>
                  </a:lnTo>
                  <a:lnTo>
                    <a:pt x="1734" y="1"/>
                  </a:lnTo>
                  <a:lnTo>
                    <a:pt x="1748" y="0"/>
                  </a:lnTo>
                  <a:lnTo>
                    <a:pt x="1762" y="3"/>
                  </a:lnTo>
                  <a:lnTo>
                    <a:pt x="1774" y="10"/>
                  </a:lnTo>
                  <a:lnTo>
                    <a:pt x="1787" y="20"/>
                  </a:lnTo>
                  <a:lnTo>
                    <a:pt x="1796" y="32"/>
                  </a:lnTo>
                  <a:lnTo>
                    <a:pt x="1805" y="46"/>
                  </a:lnTo>
                  <a:lnTo>
                    <a:pt x="1808" y="60"/>
                  </a:lnTo>
                  <a:lnTo>
                    <a:pt x="1811" y="75"/>
                  </a:lnTo>
                  <a:lnTo>
                    <a:pt x="1811" y="1234"/>
                  </a:lnTo>
                  <a:lnTo>
                    <a:pt x="1808" y="1246"/>
                  </a:lnTo>
                  <a:lnTo>
                    <a:pt x="1806" y="1253"/>
                  </a:lnTo>
                  <a:lnTo>
                    <a:pt x="1805" y="1260"/>
                  </a:lnTo>
                  <a:lnTo>
                    <a:pt x="1799" y="1266"/>
                  </a:lnTo>
                  <a:lnTo>
                    <a:pt x="1797" y="1268"/>
                  </a:lnTo>
                  <a:lnTo>
                    <a:pt x="1796" y="1268"/>
                  </a:lnTo>
                  <a:lnTo>
                    <a:pt x="1796" y="1269"/>
                  </a:lnTo>
                  <a:lnTo>
                    <a:pt x="1796" y="1272"/>
                  </a:lnTo>
                  <a:lnTo>
                    <a:pt x="1787" y="1285"/>
                  </a:lnTo>
                  <a:lnTo>
                    <a:pt x="1774" y="1294"/>
                  </a:lnTo>
                  <a:lnTo>
                    <a:pt x="1767" y="1296"/>
                  </a:lnTo>
                  <a:lnTo>
                    <a:pt x="1762" y="1300"/>
                  </a:lnTo>
                  <a:lnTo>
                    <a:pt x="1755" y="1301"/>
                  </a:lnTo>
                  <a:lnTo>
                    <a:pt x="1748" y="1304"/>
                  </a:lnTo>
                  <a:lnTo>
                    <a:pt x="1740" y="1305"/>
                  </a:lnTo>
                  <a:lnTo>
                    <a:pt x="1734" y="1308"/>
                  </a:lnTo>
                  <a:lnTo>
                    <a:pt x="1685" y="1308"/>
                  </a:lnTo>
                  <a:lnTo>
                    <a:pt x="1685" y="1386"/>
                  </a:lnTo>
                  <a:lnTo>
                    <a:pt x="1457" y="1386"/>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892" name="Freeform 44"/>
            <p:cNvSpPr>
              <a:spLocks/>
            </p:cNvSpPr>
            <p:nvPr/>
          </p:nvSpPr>
          <p:spPr bwMode="auto">
            <a:xfrm>
              <a:off x="7470775" y="4314826"/>
              <a:ext cx="573088" cy="388938"/>
            </a:xfrm>
            <a:custGeom>
              <a:avLst/>
              <a:gdLst>
                <a:gd name="T0" fmla="*/ 2147483647 w 1443"/>
                <a:gd name="T1" fmla="*/ 1128657669 h 979"/>
                <a:gd name="T2" fmla="*/ 2147483647 w 1443"/>
                <a:gd name="T3" fmla="*/ 564407893 h 979"/>
                <a:gd name="T4" fmla="*/ 2147483647 w 1443"/>
                <a:gd name="T5" fmla="*/ 250795125 h 979"/>
                <a:gd name="T6" fmla="*/ 2147483647 w 1443"/>
                <a:gd name="T7" fmla="*/ 0 h 979"/>
                <a:gd name="T8" fmla="*/ 2147483647 w 1443"/>
                <a:gd name="T9" fmla="*/ 0 h 979"/>
                <a:gd name="T10" fmla="*/ 2147483647 w 1443"/>
                <a:gd name="T11" fmla="*/ 0 h 979"/>
                <a:gd name="T12" fmla="*/ 2147483647 w 1443"/>
                <a:gd name="T13" fmla="*/ 250795125 h 979"/>
                <a:gd name="T14" fmla="*/ 1691322310 w 1443"/>
                <a:gd name="T15" fmla="*/ 564407893 h 979"/>
                <a:gd name="T16" fmla="*/ 1127600498 w 1443"/>
                <a:gd name="T17" fmla="*/ 1128657669 h 979"/>
                <a:gd name="T18" fmla="*/ 250630500 w 1443"/>
                <a:gd name="T19" fmla="*/ 2147483647 h 979"/>
                <a:gd name="T20" fmla="*/ 0 w 1443"/>
                <a:gd name="T21" fmla="*/ 2147483647 h 979"/>
                <a:gd name="T22" fmla="*/ 62618307 w 1443"/>
                <a:gd name="T23" fmla="*/ 2147483647 h 979"/>
                <a:gd name="T24" fmla="*/ 62618307 w 1443"/>
                <a:gd name="T25" fmla="*/ 2147483647 h 979"/>
                <a:gd name="T26" fmla="*/ 0 w 1443"/>
                <a:gd name="T27" fmla="*/ 2147483647 h 979"/>
                <a:gd name="T28" fmla="*/ 250630500 w 1443"/>
                <a:gd name="T29" fmla="*/ 2147483647 h 979"/>
                <a:gd name="T30" fmla="*/ 563721216 w 1443"/>
                <a:gd name="T31" fmla="*/ 2147483647 h 979"/>
                <a:gd name="T32" fmla="*/ 1127600498 w 1443"/>
                <a:gd name="T33" fmla="*/ 2147483647 h 979"/>
                <a:gd name="T34" fmla="*/ 1691322310 w 1443"/>
                <a:gd name="T35" fmla="*/ 2147483647 h 979"/>
                <a:gd name="T36" fmla="*/ 2147483647 w 1443"/>
                <a:gd name="T37" fmla="*/ 2147483647 h 979"/>
                <a:gd name="T38" fmla="*/ 2147483647 w 1443"/>
                <a:gd name="T39" fmla="*/ 2147483647 h 979"/>
                <a:gd name="T40" fmla="*/ 2147483647 w 1443"/>
                <a:gd name="T41" fmla="*/ 2147483647 h 979"/>
                <a:gd name="T42" fmla="*/ 2147483647 w 1443"/>
                <a:gd name="T43" fmla="*/ 2147483647 h 979"/>
                <a:gd name="T44" fmla="*/ 2147483647 w 1443"/>
                <a:gd name="T45" fmla="*/ 2147483647 h 979"/>
                <a:gd name="T46" fmla="*/ 2147483647 w 1443"/>
                <a:gd name="T47" fmla="*/ 2147483647 h 979"/>
                <a:gd name="T48" fmla="*/ 2147483647 w 1443"/>
                <a:gd name="T49" fmla="*/ 2147483647 h 979"/>
                <a:gd name="T50" fmla="*/ 2147483647 w 1443"/>
                <a:gd name="T51" fmla="*/ 2147483647 h 979"/>
                <a:gd name="T52" fmla="*/ 2147483647 w 1443"/>
                <a:gd name="T53" fmla="*/ 2147483647 h 979"/>
                <a:gd name="T54" fmla="*/ 2147483647 w 1443"/>
                <a:gd name="T55" fmla="*/ 2147483647 h 979"/>
                <a:gd name="T56" fmla="*/ 2147483647 w 1443"/>
                <a:gd name="T57" fmla="*/ 2147483647 h 979"/>
                <a:gd name="T58" fmla="*/ 2147483647 w 1443"/>
                <a:gd name="T59" fmla="*/ 2147483647 h 979"/>
                <a:gd name="T60" fmla="*/ 2147483647 w 1443"/>
                <a:gd name="T61" fmla="*/ 2147483647 h 979"/>
                <a:gd name="T62" fmla="*/ 2147483647 w 1443"/>
                <a:gd name="T63" fmla="*/ 2147483647 h 979"/>
                <a:gd name="T64" fmla="*/ 2147483647 w 1443"/>
                <a:gd name="T65" fmla="*/ 2147483647 h 979"/>
                <a:gd name="T66" fmla="*/ 2147483647 w 1443"/>
                <a:gd name="T67" fmla="*/ 2147483647 h 979"/>
                <a:gd name="T68" fmla="*/ 2147483647 w 1443"/>
                <a:gd name="T69" fmla="*/ 2147483647 h 979"/>
                <a:gd name="T70" fmla="*/ 2147483647 w 1443"/>
                <a:gd name="T71" fmla="*/ 2147483647 h 979"/>
                <a:gd name="T72" fmla="*/ 2147483647 w 1443"/>
                <a:gd name="T73" fmla="*/ 2147483647 h 979"/>
                <a:gd name="T74" fmla="*/ 2147483647 w 1443"/>
                <a:gd name="T75" fmla="*/ 2147483647 h 979"/>
                <a:gd name="T76" fmla="*/ 2147483647 w 1443"/>
                <a:gd name="T77" fmla="*/ 2147483647 h 979"/>
                <a:gd name="T78" fmla="*/ 2147483647 w 1443"/>
                <a:gd name="T79" fmla="*/ 2147483647 h 979"/>
                <a:gd name="T80" fmla="*/ 2147483647 w 1443"/>
                <a:gd name="T81" fmla="*/ 2147483647 h 979"/>
                <a:gd name="T82" fmla="*/ 2147483647 w 1443"/>
                <a:gd name="T83" fmla="*/ 1693065364 h 979"/>
                <a:gd name="T84" fmla="*/ 2147483647 w 1443"/>
                <a:gd name="T85" fmla="*/ 1128657669 h 9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43"/>
                <a:gd name="T130" fmla="*/ 0 h 979"/>
                <a:gd name="T131" fmla="*/ 1443 w 1443"/>
                <a:gd name="T132" fmla="*/ 979 h 9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43" h="979">
                  <a:moveTo>
                    <a:pt x="1424" y="18"/>
                  </a:moveTo>
                  <a:lnTo>
                    <a:pt x="1414" y="9"/>
                  </a:lnTo>
                  <a:lnTo>
                    <a:pt x="1405" y="4"/>
                  </a:lnTo>
                  <a:lnTo>
                    <a:pt x="1393" y="0"/>
                  </a:lnTo>
                  <a:lnTo>
                    <a:pt x="1383" y="0"/>
                  </a:lnTo>
                  <a:lnTo>
                    <a:pt x="63" y="0"/>
                  </a:lnTo>
                  <a:lnTo>
                    <a:pt x="39" y="4"/>
                  </a:lnTo>
                  <a:lnTo>
                    <a:pt x="27" y="9"/>
                  </a:lnTo>
                  <a:lnTo>
                    <a:pt x="18" y="18"/>
                  </a:lnTo>
                  <a:lnTo>
                    <a:pt x="4" y="37"/>
                  </a:lnTo>
                  <a:lnTo>
                    <a:pt x="0" y="49"/>
                  </a:lnTo>
                  <a:lnTo>
                    <a:pt x="1" y="61"/>
                  </a:lnTo>
                  <a:lnTo>
                    <a:pt x="1" y="919"/>
                  </a:lnTo>
                  <a:lnTo>
                    <a:pt x="0" y="929"/>
                  </a:lnTo>
                  <a:lnTo>
                    <a:pt x="4" y="940"/>
                  </a:lnTo>
                  <a:lnTo>
                    <a:pt x="9" y="949"/>
                  </a:lnTo>
                  <a:lnTo>
                    <a:pt x="18" y="960"/>
                  </a:lnTo>
                  <a:lnTo>
                    <a:pt x="27" y="966"/>
                  </a:lnTo>
                  <a:lnTo>
                    <a:pt x="39" y="972"/>
                  </a:lnTo>
                  <a:lnTo>
                    <a:pt x="50" y="976"/>
                  </a:lnTo>
                  <a:lnTo>
                    <a:pt x="63" y="979"/>
                  </a:lnTo>
                  <a:lnTo>
                    <a:pt x="1383" y="979"/>
                  </a:lnTo>
                  <a:lnTo>
                    <a:pt x="1393" y="976"/>
                  </a:lnTo>
                  <a:lnTo>
                    <a:pt x="1399" y="974"/>
                  </a:lnTo>
                  <a:lnTo>
                    <a:pt x="1401" y="972"/>
                  </a:lnTo>
                  <a:lnTo>
                    <a:pt x="1405" y="972"/>
                  </a:lnTo>
                  <a:lnTo>
                    <a:pt x="1406" y="970"/>
                  </a:lnTo>
                  <a:lnTo>
                    <a:pt x="1409" y="969"/>
                  </a:lnTo>
                  <a:lnTo>
                    <a:pt x="1414" y="966"/>
                  </a:lnTo>
                  <a:lnTo>
                    <a:pt x="1424" y="960"/>
                  </a:lnTo>
                  <a:lnTo>
                    <a:pt x="1432" y="949"/>
                  </a:lnTo>
                  <a:lnTo>
                    <a:pt x="1434" y="944"/>
                  </a:lnTo>
                  <a:lnTo>
                    <a:pt x="1436" y="942"/>
                  </a:lnTo>
                  <a:lnTo>
                    <a:pt x="1438" y="940"/>
                  </a:lnTo>
                  <a:lnTo>
                    <a:pt x="1438" y="937"/>
                  </a:lnTo>
                  <a:lnTo>
                    <a:pt x="1440" y="934"/>
                  </a:lnTo>
                  <a:lnTo>
                    <a:pt x="1442" y="929"/>
                  </a:lnTo>
                  <a:lnTo>
                    <a:pt x="1443" y="919"/>
                  </a:lnTo>
                  <a:lnTo>
                    <a:pt x="1443" y="61"/>
                  </a:lnTo>
                  <a:lnTo>
                    <a:pt x="1442" y="49"/>
                  </a:lnTo>
                  <a:lnTo>
                    <a:pt x="1438" y="37"/>
                  </a:lnTo>
                  <a:lnTo>
                    <a:pt x="1432" y="27"/>
                  </a:lnTo>
                  <a:lnTo>
                    <a:pt x="1424" y="18"/>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93" name="Freeform 45"/>
            <p:cNvSpPr>
              <a:spLocks noEditPoints="1"/>
            </p:cNvSpPr>
            <p:nvPr/>
          </p:nvSpPr>
          <p:spPr bwMode="auto">
            <a:xfrm>
              <a:off x="8116888" y="4183063"/>
              <a:ext cx="280988" cy="739775"/>
            </a:xfrm>
            <a:custGeom>
              <a:avLst/>
              <a:gdLst>
                <a:gd name="T0" fmla="*/ 2147483647 w 706"/>
                <a:gd name="T1" fmla="*/ 0 h 1867"/>
                <a:gd name="T2" fmla="*/ 0 w 706"/>
                <a:gd name="T3" fmla="*/ 0 h 1867"/>
                <a:gd name="T4" fmla="*/ 189134360 w 706"/>
                <a:gd name="T5" fmla="*/ 2147483647 h 1867"/>
                <a:gd name="T6" fmla="*/ 2147483647 w 706"/>
                <a:gd name="T7" fmla="*/ 2147483647 h 1867"/>
                <a:gd name="T8" fmla="*/ 2147483647 w 706"/>
                <a:gd name="T9" fmla="*/ 0 h 1867"/>
                <a:gd name="T10" fmla="*/ 2147483647 w 706"/>
                <a:gd name="T11" fmla="*/ 2147483647 h 1867"/>
                <a:gd name="T12" fmla="*/ 2147483647 w 706"/>
                <a:gd name="T13" fmla="*/ 2147483647 h 1867"/>
                <a:gd name="T14" fmla="*/ 2147483647 w 706"/>
                <a:gd name="T15" fmla="*/ 2147483647 h 1867"/>
                <a:gd name="T16" fmla="*/ 2147483647 w 706"/>
                <a:gd name="T17" fmla="*/ 2147483647 h 1867"/>
                <a:gd name="T18" fmla="*/ 2147483647 w 706"/>
                <a:gd name="T19" fmla="*/ 2147483647 h 18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06"/>
                <a:gd name="T31" fmla="*/ 0 h 1867"/>
                <a:gd name="T32" fmla="*/ 706 w 706"/>
                <a:gd name="T33" fmla="*/ 1867 h 18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06" h="1867">
                  <a:moveTo>
                    <a:pt x="706" y="0"/>
                  </a:moveTo>
                  <a:lnTo>
                    <a:pt x="0" y="0"/>
                  </a:lnTo>
                  <a:lnTo>
                    <a:pt x="3" y="1867"/>
                  </a:lnTo>
                  <a:lnTo>
                    <a:pt x="706" y="1867"/>
                  </a:lnTo>
                  <a:lnTo>
                    <a:pt x="706" y="0"/>
                  </a:lnTo>
                  <a:close/>
                  <a:moveTo>
                    <a:pt x="41" y="37"/>
                  </a:moveTo>
                  <a:lnTo>
                    <a:pt x="661" y="37"/>
                  </a:lnTo>
                  <a:lnTo>
                    <a:pt x="661" y="1827"/>
                  </a:lnTo>
                  <a:lnTo>
                    <a:pt x="46" y="1827"/>
                  </a:lnTo>
                  <a:lnTo>
                    <a:pt x="41" y="37"/>
                  </a:lnTo>
                  <a:close/>
                </a:path>
              </a:pathLst>
            </a:custGeom>
            <a:solidFill>
              <a:srgbClr val="666666"/>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94" name="Freeform 46"/>
            <p:cNvSpPr>
              <a:spLocks noEditPoints="1"/>
            </p:cNvSpPr>
            <p:nvPr/>
          </p:nvSpPr>
          <p:spPr bwMode="auto">
            <a:xfrm>
              <a:off x="8134350" y="4197351"/>
              <a:ext cx="246063" cy="709613"/>
            </a:xfrm>
            <a:custGeom>
              <a:avLst/>
              <a:gdLst>
                <a:gd name="T0" fmla="*/ 0 w 620"/>
                <a:gd name="T1" fmla="*/ 0 h 1790"/>
                <a:gd name="T2" fmla="*/ 2147483647 w 620"/>
                <a:gd name="T3" fmla="*/ 2147483647 h 1790"/>
                <a:gd name="T4" fmla="*/ 2147483647 w 620"/>
                <a:gd name="T5" fmla="*/ 2147483647 h 1790"/>
                <a:gd name="T6" fmla="*/ 2147483647 w 620"/>
                <a:gd name="T7" fmla="*/ 2147483647 h 1790"/>
                <a:gd name="T8" fmla="*/ 2147483647 w 620"/>
                <a:gd name="T9" fmla="*/ 2147483647 h 1790"/>
                <a:gd name="T10" fmla="*/ 2147483647 w 620"/>
                <a:gd name="T11" fmla="*/ 2147483647 h 1790"/>
                <a:gd name="T12" fmla="*/ 2147483647 w 620"/>
                <a:gd name="T13" fmla="*/ 2147483647 h 1790"/>
                <a:gd name="T14" fmla="*/ 2147483647 w 620"/>
                <a:gd name="T15" fmla="*/ 2147483647 h 1790"/>
                <a:gd name="T16" fmla="*/ 2147483647 w 620"/>
                <a:gd name="T17" fmla="*/ 2147483647 h 1790"/>
                <a:gd name="T18" fmla="*/ 2147483647 w 620"/>
                <a:gd name="T19" fmla="*/ 2147483647 h 1790"/>
                <a:gd name="T20" fmla="*/ 2147483647 w 620"/>
                <a:gd name="T21" fmla="*/ 2147483647 h 1790"/>
                <a:gd name="T22" fmla="*/ 2147483647 w 620"/>
                <a:gd name="T23" fmla="*/ 2147483647 h 1790"/>
                <a:gd name="T24" fmla="*/ 2147483647 w 620"/>
                <a:gd name="T25" fmla="*/ 2147483647 h 1790"/>
                <a:gd name="T26" fmla="*/ 2147483647 w 620"/>
                <a:gd name="T27" fmla="*/ 2147483647 h 1790"/>
                <a:gd name="T28" fmla="*/ 2147483647 w 620"/>
                <a:gd name="T29" fmla="*/ 2147483647 h 1790"/>
                <a:gd name="T30" fmla="*/ 2147483647 w 620"/>
                <a:gd name="T31" fmla="*/ 2147483647 h 1790"/>
                <a:gd name="T32" fmla="*/ 2147483647 w 620"/>
                <a:gd name="T33" fmla="*/ 2147483647 h 1790"/>
                <a:gd name="T34" fmla="*/ 2147483647 w 620"/>
                <a:gd name="T35" fmla="*/ 2147483647 h 1790"/>
                <a:gd name="T36" fmla="*/ 2147483647 w 620"/>
                <a:gd name="T37" fmla="*/ 2147483647 h 1790"/>
                <a:gd name="T38" fmla="*/ 2147483647 w 620"/>
                <a:gd name="T39" fmla="*/ 2147483647 h 1790"/>
                <a:gd name="T40" fmla="*/ 2147483647 w 620"/>
                <a:gd name="T41" fmla="*/ 2147483647 h 1790"/>
                <a:gd name="T42" fmla="*/ 2147483647 w 620"/>
                <a:gd name="T43" fmla="*/ 2147483647 h 1790"/>
                <a:gd name="T44" fmla="*/ 2147483647 w 620"/>
                <a:gd name="T45" fmla="*/ 2147483647 h 1790"/>
                <a:gd name="T46" fmla="*/ 2147483647 w 620"/>
                <a:gd name="T47" fmla="*/ 2147483647 h 1790"/>
                <a:gd name="T48" fmla="*/ 2147483647 w 620"/>
                <a:gd name="T49" fmla="*/ 2147483647 h 1790"/>
                <a:gd name="T50" fmla="*/ 2147483647 w 620"/>
                <a:gd name="T51" fmla="*/ 2147483647 h 1790"/>
                <a:gd name="T52" fmla="*/ 2147483647 w 620"/>
                <a:gd name="T53" fmla="*/ 2147483647 h 1790"/>
                <a:gd name="T54" fmla="*/ 2147483647 w 620"/>
                <a:gd name="T55" fmla="*/ 2147483647 h 1790"/>
                <a:gd name="T56" fmla="*/ 2147483647 w 620"/>
                <a:gd name="T57" fmla="*/ 2147483647 h 1790"/>
                <a:gd name="T58" fmla="*/ 2147483647 w 620"/>
                <a:gd name="T59" fmla="*/ 2147483647 h 1790"/>
                <a:gd name="T60" fmla="*/ 2147483647 w 620"/>
                <a:gd name="T61" fmla="*/ 2147483647 h 1790"/>
                <a:gd name="T62" fmla="*/ 2147483647 w 620"/>
                <a:gd name="T63" fmla="*/ 2147483647 h 1790"/>
                <a:gd name="T64" fmla="*/ 2147483647 w 620"/>
                <a:gd name="T65" fmla="*/ 2147483647 h 1790"/>
                <a:gd name="T66" fmla="*/ 2147483647 w 620"/>
                <a:gd name="T67" fmla="*/ 2147483647 h 1790"/>
                <a:gd name="T68" fmla="*/ 2147483647 w 620"/>
                <a:gd name="T69" fmla="*/ 2147483647 h 1790"/>
                <a:gd name="T70" fmla="*/ 2147483647 w 620"/>
                <a:gd name="T71" fmla="*/ 2147483647 h 1790"/>
                <a:gd name="T72" fmla="*/ 2147483647 w 620"/>
                <a:gd name="T73" fmla="*/ 2147483647 h 1790"/>
                <a:gd name="T74" fmla="*/ 2147483647 w 620"/>
                <a:gd name="T75" fmla="*/ 2147483647 h 1790"/>
                <a:gd name="T76" fmla="*/ 2147483647 w 620"/>
                <a:gd name="T77" fmla="*/ 2147483647 h 1790"/>
                <a:gd name="T78" fmla="*/ 2147483647 w 620"/>
                <a:gd name="T79" fmla="*/ 2147483647 h 179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20"/>
                <a:gd name="T121" fmla="*/ 0 h 1790"/>
                <a:gd name="T122" fmla="*/ 620 w 620"/>
                <a:gd name="T123" fmla="*/ 1790 h 179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20" h="1790">
                  <a:moveTo>
                    <a:pt x="620" y="0"/>
                  </a:moveTo>
                  <a:lnTo>
                    <a:pt x="0" y="0"/>
                  </a:lnTo>
                  <a:lnTo>
                    <a:pt x="5" y="1790"/>
                  </a:lnTo>
                  <a:lnTo>
                    <a:pt x="620" y="1790"/>
                  </a:lnTo>
                  <a:lnTo>
                    <a:pt x="620" y="0"/>
                  </a:lnTo>
                  <a:close/>
                  <a:moveTo>
                    <a:pt x="112" y="373"/>
                  </a:moveTo>
                  <a:lnTo>
                    <a:pt x="112" y="325"/>
                  </a:lnTo>
                  <a:lnTo>
                    <a:pt x="509" y="328"/>
                  </a:lnTo>
                  <a:lnTo>
                    <a:pt x="509" y="373"/>
                  </a:lnTo>
                  <a:lnTo>
                    <a:pt x="112" y="373"/>
                  </a:lnTo>
                  <a:close/>
                  <a:moveTo>
                    <a:pt x="97" y="390"/>
                  </a:moveTo>
                  <a:lnTo>
                    <a:pt x="97" y="382"/>
                  </a:lnTo>
                  <a:lnTo>
                    <a:pt x="528" y="382"/>
                  </a:lnTo>
                  <a:lnTo>
                    <a:pt x="528" y="390"/>
                  </a:lnTo>
                  <a:lnTo>
                    <a:pt x="97" y="390"/>
                  </a:lnTo>
                  <a:close/>
                  <a:moveTo>
                    <a:pt x="490" y="108"/>
                  </a:moveTo>
                  <a:lnTo>
                    <a:pt x="490" y="123"/>
                  </a:lnTo>
                  <a:lnTo>
                    <a:pt x="232" y="123"/>
                  </a:lnTo>
                  <a:lnTo>
                    <a:pt x="232" y="108"/>
                  </a:lnTo>
                  <a:lnTo>
                    <a:pt x="490" y="108"/>
                  </a:lnTo>
                  <a:close/>
                  <a:moveTo>
                    <a:pt x="563" y="1744"/>
                  </a:moveTo>
                  <a:lnTo>
                    <a:pt x="552" y="1743"/>
                  </a:lnTo>
                  <a:lnTo>
                    <a:pt x="545" y="1742"/>
                  </a:lnTo>
                  <a:lnTo>
                    <a:pt x="537" y="1738"/>
                  </a:lnTo>
                  <a:lnTo>
                    <a:pt x="532" y="1735"/>
                  </a:lnTo>
                  <a:lnTo>
                    <a:pt x="527" y="1730"/>
                  </a:lnTo>
                  <a:lnTo>
                    <a:pt x="524" y="1725"/>
                  </a:lnTo>
                  <a:lnTo>
                    <a:pt x="523" y="1717"/>
                  </a:lnTo>
                  <a:lnTo>
                    <a:pt x="524" y="1711"/>
                  </a:lnTo>
                  <a:lnTo>
                    <a:pt x="523" y="1701"/>
                  </a:lnTo>
                  <a:lnTo>
                    <a:pt x="524" y="1693"/>
                  </a:lnTo>
                  <a:lnTo>
                    <a:pt x="527" y="1687"/>
                  </a:lnTo>
                  <a:lnTo>
                    <a:pt x="532" y="1683"/>
                  </a:lnTo>
                  <a:lnTo>
                    <a:pt x="537" y="1678"/>
                  </a:lnTo>
                  <a:lnTo>
                    <a:pt x="545" y="1675"/>
                  </a:lnTo>
                  <a:lnTo>
                    <a:pt x="552" y="1674"/>
                  </a:lnTo>
                  <a:lnTo>
                    <a:pt x="563" y="1675"/>
                  </a:lnTo>
                  <a:lnTo>
                    <a:pt x="569" y="1674"/>
                  </a:lnTo>
                  <a:lnTo>
                    <a:pt x="575" y="1675"/>
                  </a:lnTo>
                  <a:lnTo>
                    <a:pt x="581" y="1678"/>
                  </a:lnTo>
                  <a:lnTo>
                    <a:pt x="586" y="1683"/>
                  </a:lnTo>
                  <a:lnTo>
                    <a:pt x="588" y="1687"/>
                  </a:lnTo>
                  <a:lnTo>
                    <a:pt x="591" y="1693"/>
                  </a:lnTo>
                  <a:lnTo>
                    <a:pt x="592" y="1701"/>
                  </a:lnTo>
                  <a:lnTo>
                    <a:pt x="593" y="1711"/>
                  </a:lnTo>
                  <a:lnTo>
                    <a:pt x="592" y="1714"/>
                  </a:lnTo>
                  <a:lnTo>
                    <a:pt x="592" y="1717"/>
                  </a:lnTo>
                  <a:lnTo>
                    <a:pt x="591" y="1725"/>
                  </a:lnTo>
                  <a:lnTo>
                    <a:pt x="588" y="1730"/>
                  </a:lnTo>
                  <a:lnTo>
                    <a:pt x="586" y="1735"/>
                  </a:lnTo>
                  <a:lnTo>
                    <a:pt x="581" y="1738"/>
                  </a:lnTo>
                  <a:lnTo>
                    <a:pt x="575" y="1742"/>
                  </a:lnTo>
                  <a:lnTo>
                    <a:pt x="572" y="1742"/>
                  </a:lnTo>
                  <a:lnTo>
                    <a:pt x="569" y="1743"/>
                  </a:lnTo>
                  <a:lnTo>
                    <a:pt x="565" y="1743"/>
                  </a:lnTo>
                  <a:lnTo>
                    <a:pt x="563" y="1744"/>
                  </a:lnTo>
                  <a:close/>
                  <a:moveTo>
                    <a:pt x="335" y="1723"/>
                  </a:moveTo>
                  <a:lnTo>
                    <a:pt x="335" y="1738"/>
                  </a:lnTo>
                  <a:lnTo>
                    <a:pt x="49" y="1744"/>
                  </a:lnTo>
                  <a:lnTo>
                    <a:pt x="49" y="1723"/>
                  </a:lnTo>
                  <a:lnTo>
                    <a:pt x="335" y="1723"/>
                  </a:lnTo>
                  <a:close/>
                  <a:moveTo>
                    <a:pt x="335" y="1491"/>
                  </a:moveTo>
                  <a:lnTo>
                    <a:pt x="335" y="1507"/>
                  </a:lnTo>
                  <a:lnTo>
                    <a:pt x="49" y="1507"/>
                  </a:lnTo>
                  <a:lnTo>
                    <a:pt x="49" y="1491"/>
                  </a:lnTo>
                  <a:lnTo>
                    <a:pt x="335" y="1491"/>
                  </a:lnTo>
                  <a:close/>
                  <a:moveTo>
                    <a:pt x="335" y="1662"/>
                  </a:moveTo>
                  <a:lnTo>
                    <a:pt x="335" y="1684"/>
                  </a:lnTo>
                  <a:lnTo>
                    <a:pt x="49" y="1684"/>
                  </a:lnTo>
                  <a:lnTo>
                    <a:pt x="49" y="1662"/>
                  </a:lnTo>
                  <a:lnTo>
                    <a:pt x="335" y="1662"/>
                  </a:lnTo>
                  <a:close/>
                  <a:moveTo>
                    <a:pt x="335" y="1544"/>
                  </a:moveTo>
                  <a:lnTo>
                    <a:pt x="335" y="1565"/>
                  </a:lnTo>
                  <a:lnTo>
                    <a:pt x="49" y="1565"/>
                  </a:lnTo>
                  <a:lnTo>
                    <a:pt x="49" y="1544"/>
                  </a:lnTo>
                  <a:lnTo>
                    <a:pt x="335" y="1544"/>
                  </a:lnTo>
                  <a:close/>
                  <a:moveTo>
                    <a:pt x="335" y="1603"/>
                  </a:moveTo>
                  <a:lnTo>
                    <a:pt x="335" y="1626"/>
                  </a:lnTo>
                  <a:lnTo>
                    <a:pt x="49" y="1626"/>
                  </a:lnTo>
                  <a:lnTo>
                    <a:pt x="49" y="1603"/>
                  </a:lnTo>
                  <a:lnTo>
                    <a:pt x="335" y="1603"/>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95" name="Freeform 47"/>
            <p:cNvSpPr>
              <a:spLocks/>
            </p:cNvSpPr>
            <p:nvPr/>
          </p:nvSpPr>
          <p:spPr bwMode="auto">
            <a:xfrm>
              <a:off x="8340725" y="4860926"/>
              <a:ext cx="28575" cy="28575"/>
            </a:xfrm>
            <a:custGeom>
              <a:avLst/>
              <a:gdLst>
                <a:gd name="T0" fmla="*/ 67988493 w 70"/>
                <a:gd name="T1" fmla="*/ 2147483647 h 70"/>
                <a:gd name="T2" fmla="*/ 0 w 70"/>
                <a:gd name="T3" fmla="*/ 2147483647 h 70"/>
                <a:gd name="T4" fmla="*/ 67988493 w 70"/>
                <a:gd name="T5" fmla="*/ 2147483647 h 70"/>
                <a:gd name="T6" fmla="*/ 272121341 w 70"/>
                <a:gd name="T7" fmla="*/ 2147483647 h 70"/>
                <a:gd name="T8" fmla="*/ 612231150 w 70"/>
                <a:gd name="T9" fmla="*/ 2147483647 h 70"/>
                <a:gd name="T10" fmla="*/ 952341062 w 70"/>
                <a:gd name="T11" fmla="*/ 2147483647 h 70"/>
                <a:gd name="T12" fmla="*/ 1496583540 w 70"/>
                <a:gd name="T13" fmla="*/ 2147483647 h 70"/>
                <a:gd name="T14" fmla="*/ 1972670999 w 70"/>
                <a:gd name="T15" fmla="*/ 2147483647 h 70"/>
                <a:gd name="T16" fmla="*/ 2147483647 w 70"/>
                <a:gd name="T17" fmla="*/ 2147483647 h 70"/>
                <a:gd name="T18" fmla="*/ 2147483647 w 70"/>
                <a:gd name="T19" fmla="*/ 2147483647 h 70"/>
                <a:gd name="T20" fmla="*/ 2147483647 w 70"/>
                <a:gd name="T21" fmla="*/ 2147483647 h 70"/>
                <a:gd name="T22" fmla="*/ 2147483647 w 70"/>
                <a:gd name="T23" fmla="*/ 2147483647 h 70"/>
                <a:gd name="T24" fmla="*/ 2147483647 w 70"/>
                <a:gd name="T25" fmla="*/ 2147483647 h 70"/>
                <a:gd name="T26" fmla="*/ 2147483647 w 70"/>
                <a:gd name="T27" fmla="*/ 2147483647 h 70"/>
                <a:gd name="T28" fmla="*/ 2147483647 w 70"/>
                <a:gd name="T29" fmla="*/ 2147483647 h 70"/>
                <a:gd name="T30" fmla="*/ 2147483647 w 70"/>
                <a:gd name="T31" fmla="*/ 2147483647 h 70"/>
                <a:gd name="T32" fmla="*/ 2147483647 w 70"/>
                <a:gd name="T33" fmla="*/ 2147483647 h 70"/>
                <a:gd name="T34" fmla="*/ 2147483647 w 70"/>
                <a:gd name="T35" fmla="*/ 2147483647 h 70"/>
                <a:gd name="T36" fmla="*/ 2147483647 w 70"/>
                <a:gd name="T37" fmla="*/ 2147483647 h 70"/>
                <a:gd name="T38" fmla="*/ 2147483647 w 70"/>
                <a:gd name="T39" fmla="*/ 2147483647 h 70"/>
                <a:gd name="T40" fmla="*/ 2147483647 w 70"/>
                <a:gd name="T41" fmla="*/ 1836693247 h 70"/>
                <a:gd name="T42" fmla="*/ 2147483647 w 70"/>
                <a:gd name="T43" fmla="*/ 1292450360 h 70"/>
                <a:gd name="T44" fmla="*/ 2147483647 w 70"/>
                <a:gd name="T45" fmla="*/ 884352186 h 70"/>
                <a:gd name="T46" fmla="*/ 2147483647 w 70"/>
                <a:gd name="T47" fmla="*/ 612231150 h 70"/>
                <a:gd name="T48" fmla="*/ 2147483647 w 70"/>
                <a:gd name="T49" fmla="*/ 272121341 h 70"/>
                <a:gd name="T50" fmla="*/ 2147483647 w 70"/>
                <a:gd name="T51" fmla="*/ 67988493 h 70"/>
                <a:gd name="T52" fmla="*/ 2147483647 w 70"/>
                <a:gd name="T53" fmla="*/ 0 h 70"/>
                <a:gd name="T54" fmla="*/ 2147483647 w 70"/>
                <a:gd name="T55" fmla="*/ 67988493 h 70"/>
                <a:gd name="T56" fmla="*/ 1972670999 w 70"/>
                <a:gd name="T57" fmla="*/ 0 h 70"/>
                <a:gd name="T58" fmla="*/ 1496583540 w 70"/>
                <a:gd name="T59" fmla="*/ 67988493 h 70"/>
                <a:gd name="T60" fmla="*/ 952341062 w 70"/>
                <a:gd name="T61" fmla="*/ 272121341 h 70"/>
                <a:gd name="T62" fmla="*/ 612231150 w 70"/>
                <a:gd name="T63" fmla="*/ 612231150 h 70"/>
                <a:gd name="T64" fmla="*/ 272121341 w 70"/>
                <a:gd name="T65" fmla="*/ 884352186 h 70"/>
                <a:gd name="T66" fmla="*/ 67988493 w 70"/>
                <a:gd name="T67" fmla="*/ 1292450360 h 70"/>
                <a:gd name="T68" fmla="*/ 0 w 70"/>
                <a:gd name="T69" fmla="*/ 1836693247 h 70"/>
                <a:gd name="T70" fmla="*/ 67988493 w 70"/>
                <a:gd name="T71" fmla="*/ 2147483647 h 7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0"/>
                <a:gd name="T109" fmla="*/ 0 h 70"/>
                <a:gd name="T110" fmla="*/ 70 w 70"/>
                <a:gd name="T111" fmla="*/ 70 h 7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0" h="70">
                  <a:moveTo>
                    <a:pt x="1" y="37"/>
                  </a:moveTo>
                  <a:lnTo>
                    <a:pt x="0" y="43"/>
                  </a:lnTo>
                  <a:lnTo>
                    <a:pt x="1" y="51"/>
                  </a:lnTo>
                  <a:lnTo>
                    <a:pt x="4" y="56"/>
                  </a:lnTo>
                  <a:lnTo>
                    <a:pt x="9" y="61"/>
                  </a:lnTo>
                  <a:lnTo>
                    <a:pt x="14" y="64"/>
                  </a:lnTo>
                  <a:lnTo>
                    <a:pt x="22" y="68"/>
                  </a:lnTo>
                  <a:lnTo>
                    <a:pt x="29" y="69"/>
                  </a:lnTo>
                  <a:lnTo>
                    <a:pt x="40" y="70"/>
                  </a:lnTo>
                  <a:lnTo>
                    <a:pt x="42" y="69"/>
                  </a:lnTo>
                  <a:lnTo>
                    <a:pt x="46" y="69"/>
                  </a:lnTo>
                  <a:lnTo>
                    <a:pt x="49" y="68"/>
                  </a:lnTo>
                  <a:lnTo>
                    <a:pt x="52" y="68"/>
                  </a:lnTo>
                  <a:lnTo>
                    <a:pt x="58" y="64"/>
                  </a:lnTo>
                  <a:lnTo>
                    <a:pt x="63" y="61"/>
                  </a:lnTo>
                  <a:lnTo>
                    <a:pt x="65" y="56"/>
                  </a:lnTo>
                  <a:lnTo>
                    <a:pt x="68" y="51"/>
                  </a:lnTo>
                  <a:lnTo>
                    <a:pt x="69" y="43"/>
                  </a:lnTo>
                  <a:lnTo>
                    <a:pt x="69" y="40"/>
                  </a:lnTo>
                  <a:lnTo>
                    <a:pt x="70" y="37"/>
                  </a:lnTo>
                  <a:lnTo>
                    <a:pt x="69" y="27"/>
                  </a:lnTo>
                  <a:lnTo>
                    <a:pt x="68" y="19"/>
                  </a:lnTo>
                  <a:lnTo>
                    <a:pt x="65" y="13"/>
                  </a:lnTo>
                  <a:lnTo>
                    <a:pt x="63" y="9"/>
                  </a:lnTo>
                  <a:lnTo>
                    <a:pt x="58" y="4"/>
                  </a:lnTo>
                  <a:lnTo>
                    <a:pt x="52" y="1"/>
                  </a:lnTo>
                  <a:lnTo>
                    <a:pt x="46" y="0"/>
                  </a:lnTo>
                  <a:lnTo>
                    <a:pt x="40" y="1"/>
                  </a:lnTo>
                  <a:lnTo>
                    <a:pt x="29" y="0"/>
                  </a:lnTo>
                  <a:lnTo>
                    <a:pt x="22" y="1"/>
                  </a:lnTo>
                  <a:lnTo>
                    <a:pt x="14" y="4"/>
                  </a:lnTo>
                  <a:lnTo>
                    <a:pt x="9" y="9"/>
                  </a:lnTo>
                  <a:lnTo>
                    <a:pt x="4" y="13"/>
                  </a:lnTo>
                  <a:lnTo>
                    <a:pt x="1" y="19"/>
                  </a:lnTo>
                  <a:lnTo>
                    <a:pt x="0" y="27"/>
                  </a:lnTo>
                  <a:lnTo>
                    <a:pt x="1" y="37"/>
                  </a:lnTo>
                  <a:close/>
                </a:path>
              </a:pathLst>
            </a:custGeom>
            <a:solidFill>
              <a:srgbClr val="CCCCC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96" name="Freeform 48"/>
            <p:cNvSpPr>
              <a:spLocks/>
            </p:cNvSpPr>
            <p:nvPr/>
          </p:nvSpPr>
          <p:spPr bwMode="auto">
            <a:xfrm>
              <a:off x="8153400" y="4879976"/>
              <a:ext cx="112713" cy="9525"/>
            </a:xfrm>
            <a:custGeom>
              <a:avLst/>
              <a:gdLst>
                <a:gd name="T0" fmla="*/ 2147483647 w 286"/>
                <a:gd name="T1" fmla="*/ 1399766731 h 21"/>
                <a:gd name="T2" fmla="*/ 2147483647 w 286"/>
                <a:gd name="T3" fmla="*/ 0 h 21"/>
                <a:gd name="T4" fmla="*/ 0 w 286"/>
                <a:gd name="T5" fmla="*/ 0 h 21"/>
                <a:gd name="T6" fmla="*/ 0 w 286"/>
                <a:gd name="T7" fmla="*/ 1959550324 h 21"/>
                <a:gd name="T8" fmla="*/ 2147483647 w 286"/>
                <a:gd name="T9" fmla="*/ 1399766731 h 21"/>
                <a:gd name="T10" fmla="*/ 0 60000 65536"/>
                <a:gd name="T11" fmla="*/ 0 60000 65536"/>
                <a:gd name="T12" fmla="*/ 0 60000 65536"/>
                <a:gd name="T13" fmla="*/ 0 60000 65536"/>
                <a:gd name="T14" fmla="*/ 0 60000 65536"/>
                <a:gd name="T15" fmla="*/ 0 w 286"/>
                <a:gd name="T16" fmla="*/ 0 h 21"/>
                <a:gd name="T17" fmla="*/ 286 w 286"/>
                <a:gd name="T18" fmla="*/ 21 h 21"/>
              </a:gdLst>
              <a:ahLst/>
              <a:cxnLst>
                <a:cxn ang="T10">
                  <a:pos x="T0" y="T1"/>
                </a:cxn>
                <a:cxn ang="T11">
                  <a:pos x="T2" y="T3"/>
                </a:cxn>
                <a:cxn ang="T12">
                  <a:pos x="T4" y="T5"/>
                </a:cxn>
                <a:cxn ang="T13">
                  <a:pos x="T6" y="T7"/>
                </a:cxn>
                <a:cxn ang="T14">
                  <a:pos x="T8" y="T9"/>
                </a:cxn>
              </a:cxnLst>
              <a:rect l="T15" t="T16" r="T17" b="T18"/>
              <a:pathLst>
                <a:path w="286" h="21">
                  <a:moveTo>
                    <a:pt x="286" y="15"/>
                  </a:moveTo>
                  <a:lnTo>
                    <a:pt x="286" y="0"/>
                  </a:lnTo>
                  <a:lnTo>
                    <a:pt x="0" y="0"/>
                  </a:lnTo>
                  <a:lnTo>
                    <a:pt x="0" y="21"/>
                  </a:lnTo>
                  <a:lnTo>
                    <a:pt x="286" y="15"/>
                  </a:lnTo>
                  <a:close/>
                </a:path>
              </a:pathLst>
            </a:custGeom>
            <a:solidFill>
              <a:srgbClr val="CCCCC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97" name="Rectangle 49"/>
            <p:cNvSpPr>
              <a:spLocks noChangeArrowheads="1"/>
            </p:cNvSpPr>
            <p:nvPr/>
          </p:nvSpPr>
          <p:spPr bwMode="auto">
            <a:xfrm>
              <a:off x="8153400" y="4787901"/>
              <a:ext cx="112713" cy="7938"/>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898" name="Rectangle 50"/>
            <p:cNvSpPr>
              <a:spLocks noChangeArrowheads="1"/>
            </p:cNvSpPr>
            <p:nvPr/>
          </p:nvSpPr>
          <p:spPr bwMode="auto">
            <a:xfrm>
              <a:off x="8153400" y="4856163"/>
              <a:ext cx="112713" cy="9525"/>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899" name="Rectangle 51"/>
            <p:cNvSpPr>
              <a:spLocks noChangeArrowheads="1"/>
            </p:cNvSpPr>
            <p:nvPr/>
          </p:nvSpPr>
          <p:spPr bwMode="auto">
            <a:xfrm>
              <a:off x="8153400" y="4810126"/>
              <a:ext cx="112713" cy="7938"/>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00" name="Rectangle 52"/>
            <p:cNvSpPr>
              <a:spLocks noChangeArrowheads="1"/>
            </p:cNvSpPr>
            <p:nvPr/>
          </p:nvSpPr>
          <p:spPr bwMode="auto">
            <a:xfrm>
              <a:off x="8153400" y="4833938"/>
              <a:ext cx="112713" cy="7938"/>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01" name="Rectangle 53"/>
            <p:cNvSpPr>
              <a:spLocks noChangeArrowheads="1"/>
            </p:cNvSpPr>
            <p:nvPr/>
          </p:nvSpPr>
          <p:spPr bwMode="auto">
            <a:xfrm>
              <a:off x="8204200" y="4229101"/>
              <a:ext cx="141288" cy="49213"/>
            </a:xfrm>
            <a:prstGeom prst="rect">
              <a:avLst/>
            </a:prstGeom>
            <a:solidFill>
              <a:srgbClr val="FFFFFF"/>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02" name="Rectangle 54"/>
            <p:cNvSpPr>
              <a:spLocks noChangeArrowheads="1"/>
            </p:cNvSpPr>
            <p:nvPr/>
          </p:nvSpPr>
          <p:spPr bwMode="auto">
            <a:xfrm>
              <a:off x="8210550" y="4235451"/>
              <a:ext cx="128588" cy="36513"/>
            </a:xfrm>
            <a:prstGeom prst="rect">
              <a:avLst/>
            </a:prstGeom>
            <a:noFill/>
            <a:ln w="14288">
              <a:solidFill>
                <a:srgbClr val="666666"/>
              </a:solidFill>
              <a:miter lim="800000"/>
              <a:headEnd/>
              <a:tailEnd/>
            </a:ln>
          </p:spPr>
          <p:txBody>
            <a:bodyPr/>
            <a:lstStyle/>
            <a:p>
              <a:endParaRPr lang="zh-TW" altLang="en-US" sz="1200">
                <a:latin typeface="微軟正黑體" pitchFamily="34" charset="-120"/>
                <a:ea typeface="微軟正黑體" pitchFamily="34" charset="-120"/>
              </a:endParaRPr>
            </a:p>
          </p:txBody>
        </p:sp>
        <p:sp>
          <p:nvSpPr>
            <p:cNvPr id="76903" name="Rectangle 55"/>
            <p:cNvSpPr>
              <a:spLocks noChangeArrowheads="1"/>
            </p:cNvSpPr>
            <p:nvPr/>
          </p:nvSpPr>
          <p:spPr bwMode="auto">
            <a:xfrm>
              <a:off x="8170863" y="4335463"/>
              <a:ext cx="174625" cy="49213"/>
            </a:xfrm>
            <a:prstGeom prst="rect">
              <a:avLst/>
            </a:prstGeom>
            <a:solidFill>
              <a:srgbClr val="FFFFFF"/>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904" name="Rectangle 56"/>
            <p:cNvSpPr>
              <a:spLocks noChangeArrowheads="1"/>
            </p:cNvSpPr>
            <p:nvPr/>
          </p:nvSpPr>
          <p:spPr bwMode="auto">
            <a:xfrm>
              <a:off x="8177213" y="4341813"/>
              <a:ext cx="161925" cy="36513"/>
            </a:xfrm>
            <a:prstGeom prst="rect">
              <a:avLst/>
            </a:prstGeom>
            <a:noFill/>
            <a:ln w="14288">
              <a:solidFill>
                <a:srgbClr val="666666"/>
              </a:solidFill>
              <a:miter lim="800000"/>
              <a:headEnd/>
              <a:tailEnd/>
            </a:ln>
          </p:spPr>
          <p:txBody>
            <a:bodyPr/>
            <a:lstStyle/>
            <a:p>
              <a:endParaRPr lang="zh-TW" altLang="en-US" sz="1200">
                <a:latin typeface="微軟正黑體" pitchFamily="34" charset="-120"/>
                <a:ea typeface="微軟正黑體" pitchFamily="34" charset="-120"/>
              </a:endParaRPr>
            </a:p>
          </p:txBody>
        </p:sp>
        <p:sp>
          <p:nvSpPr>
            <p:cNvPr id="76905" name="Rectangle 179"/>
            <p:cNvSpPr>
              <a:spLocks noChangeArrowheads="1"/>
            </p:cNvSpPr>
            <p:nvPr/>
          </p:nvSpPr>
          <p:spPr bwMode="auto">
            <a:xfrm>
              <a:off x="7334250" y="3946526"/>
              <a:ext cx="1077218" cy="184666"/>
            </a:xfrm>
            <a:prstGeom prst="rect">
              <a:avLst/>
            </a:prstGeom>
            <a:noFill/>
            <a:ln w="9525">
              <a:noFill/>
              <a:miter lim="800000"/>
              <a:headEnd/>
              <a:tailEnd/>
            </a:ln>
          </p:spPr>
          <p:txBody>
            <a:bodyPr wrap="none" lIns="0" tIns="0" rIns="0" bIns="0">
              <a:spAutoFit/>
            </a:bodyPr>
            <a:lstStyle/>
            <a:p>
              <a:r>
                <a:rPr lang="zh-TW" altLang="en-US" sz="1200">
                  <a:latin typeface="微軟正黑體" pitchFamily="34" charset="-120"/>
                  <a:ea typeface="微軟正黑體" pitchFamily="34" charset="-120"/>
                </a:rPr>
                <a:t>外部資料分析師</a:t>
              </a:r>
              <a:endParaRPr lang="en-US" altLang="zh-TW" sz="1200">
                <a:latin typeface="微軟正黑體" pitchFamily="34" charset="-120"/>
                <a:ea typeface="微軟正黑體" pitchFamily="34" charset="-120"/>
              </a:endParaRPr>
            </a:p>
          </p:txBody>
        </p:sp>
      </p:grpSp>
      <p:grpSp>
        <p:nvGrpSpPr>
          <p:cNvPr id="9" name="群組 196"/>
          <p:cNvGrpSpPr>
            <a:grpSpLocks/>
          </p:cNvGrpSpPr>
          <p:nvPr/>
        </p:nvGrpSpPr>
        <p:grpSpPr bwMode="auto">
          <a:xfrm>
            <a:off x="2846388" y="2143125"/>
            <a:ext cx="2474912" cy="3000375"/>
            <a:chOff x="2846388" y="2143116"/>
            <a:chExt cx="2474724" cy="3000385"/>
          </a:xfrm>
        </p:grpSpPr>
        <p:sp>
          <p:nvSpPr>
            <p:cNvPr id="76837" name="Rectangle 165"/>
            <p:cNvSpPr>
              <a:spLocks noChangeArrowheads="1"/>
            </p:cNvSpPr>
            <p:nvPr/>
          </p:nvSpPr>
          <p:spPr bwMode="auto">
            <a:xfrm>
              <a:off x="3035300" y="2143116"/>
              <a:ext cx="1025922" cy="246221"/>
            </a:xfrm>
            <a:prstGeom prst="rect">
              <a:avLst/>
            </a:prstGeom>
            <a:noFill/>
            <a:ln w="9525">
              <a:noFill/>
              <a:miter lim="800000"/>
              <a:headEnd/>
              <a:tailEnd/>
            </a:ln>
          </p:spPr>
          <p:txBody>
            <a:bodyPr wrap="none" lIns="0" tIns="0" rIns="0" bIns="0">
              <a:spAutoFit/>
            </a:bodyPr>
            <a:lstStyle/>
            <a:p>
              <a:r>
                <a:rPr lang="zh-TW" altLang="en-US" sz="1600">
                  <a:latin typeface="微軟正黑體" pitchFamily="34" charset="-120"/>
                  <a:ea typeface="微軟正黑體" pitchFamily="34" charset="-120"/>
                </a:rPr>
                <a:t>伺服器授權</a:t>
              </a:r>
              <a:endParaRPr lang="en-US" altLang="zh-TW" sz="1600">
                <a:latin typeface="微軟正黑體" pitchFamily="34" charset="-120"/>
                <a:ea typeface="微軟正黑體" pitchFamily="34" charset="-120"/>
              </a:endParaRPr>
            </a:p>
          </p:txBody>
        </p:sp>
        <p:sp>
          <p:nvSpPr>
            <p:cNvPr id="76838" name="Rectangle 166"/>
            <p:cNvSpPr>
              <a:spLocks noChangeArrowheads="1"/>
            </p:cNvSpPr>
            <p:nvPr/>
          </p:nvSpPr>
          <p:spPr bwMode="auto">
            <a:xfrm>
              <a:off x="2886788" y="2357430"/>
              <a:ext cx="1877694" cy="184666"/>
            </a:xfrm>
            <a:prstGeom prst="rect">
              <a:avLst/>
            </a:prstGeom>
            <a:noFill/>
            <a:ln w="9525">
              <a:noFill/>
              <a:miter lim="800000"/>
              <a:headEnd/>
              <a:tailEnd/>
            </a:ln>
          </p:spPr>
          <p:txBody>
            <a:bodyPr wrap="none" lIns="0" tIns="0" rIns="0" bIns="0">
              <a:spAutoFit/>
            </a:bodyPr>
            <a:lstStyle/>
            <a:p>
              <a:r>
                <a:rPr lang="en-US" altLang="zh-TW" sz="1200" i="1">
                  <a:latin typeface="微軟正黑體" pitchFamily="34" charset="-120"/>
                  <a:ea typeface="微軟正黑體" pitchFamily="34" charset="-120"/>
                </a:rPr>
                <a:t>4 SQL Processors Licenses</a:t>
              </a:r>
              <a:endParaRPr lang="en-US" altLang="zh-TW" sz="1200">
                <a:latin typeface="微軟正黑體" pitchFamily="34" charset="-120"/>
                <a:ea typeface="微軟正黑體" pitchFamily="34" charset="-120"/>
              </a:endParaRPr>
            </a:p>
          </p:txBody>
        </p:sp>
        <p:sp>
          <p:nvSpPr>
            <p:cNvPr id="76839" name="Rectangle 167"/>
            <p:cNvSpPr>
              <a:spLocks noChangeArrowheads="1"/>
            </p:cNvSpPr>
            <p:nvPr/>
          </p:nvSpPr>
          <p:spPr bwMode="auto">
            <a:xfrm>
              <a:off x="2846388" y="2571744"/>
              <a:ext cx="1763747" cy="369333"/>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Windows Server </a:t>
              </a:r>
              <a:r>
                <a:rPr lang="en-US" altLang="zh-TW" sz="1200" i="1" dirty="0" smtClean="0">
                  <a:latin typeface="微軟正黑體" pitchFamily="34" charset="-120"/>
                  <a:ea typeface="微軟正黑體" pitchFamily="34" charset="-120"/>
                </a:rPr>
                <a:t>2008</a:t>
              </a:r>
              <a:endParaRPr lang="en-US" altLang="zh-TW" sz="1200" i="1" dirty="0">
                <a:latin typeface="微軟正黑體" pitchFamily="34" charset="-120"/>
                <a:ea typeface="微軟正黑體" pitchFamily="34" charset="-120"/>
              </a:endParaRPr>
            </a:p>
            <a:p>
              <a:r>
                <a:rPr lang="en-US" altLang="zh-TW" sz="1200" i="1" dirty="0" smtClean="0">
                  <a:latin typeface="微軟正黑體" pitchFamily="34" charset="-120"/>
                  <a:ea typeface="微軟正黑體" pitchFamily="34" charset="-120"/>
                </a:rPr>
                <a:t>Share Point </a:t>
              </a:r>
              <a:r>
                <a:rPr lang="en-US" altLang="zh-TW" sz="1200" i="1" dirty="0">
                  <a:latin typeface="微軟正黑體" pitchFamily="34" charset="-120"/>
                  <a:ea typeface="微軟正黑體" pitchFamily="34" charset="-120"/>
                </a:rPr>
                <a:t>Server </a:t>
              </a:r>
              <a:r>
                <a:rPr lang="en-US" altLang="zh-TW" sz="1200" i="1" dirty="0" smtClean="0">
                  <a:latin typeface="微軟正黑體" pitchFamily="34" charset="-120"/>
                  <a:ea typeface="微軟正黑體" pitchFamily="34" charset="-120"/>
                </a:rPr>
                <a:t>2010</a:t>
              </a:r>
              <a:endParaRPr lang="en-US" altLang="zh-TW" sz="1200" dirty="0">
                <a:latin typeface="微軟正黑體" pitchFamily="34" charset="-120"/>
                <a:ea typeface="微軟正黑體" pitchFamily="34" charset="-120"/>
              </a:endParaRPr>
            </a:p>
          </p:txBody>
        </p:sp>
        <p:grpSp>
          <p:nvGrpSpPr>
            <p:cNvPr id="76840" name="群組 195"/>
            <p:cNvGrpSpPr>
              <a:grpSpLocks/>
            </p:cNvGrpSpPr>
            <p:nvPr/>
          </p:nvGrpSpPr>
          <p:grpSpPr bwMode="auto">
            <a:xfrm>
              <a:off x="3302000" y="3154363"/>
              <a:ext cx="2019112" cy="1989138"/>
              <a:chOff x="3302000" y="3154363"/>
              <a:chExt cx="2019112" cy="1989138"/>
            </a:xfrm>
          </p:grpSpPr>
          <p:sp>
            <p:nvSpPr>
              <p:cNvPr id="76841" name="Freeform 11"/>
              <p:cNvSpPr>
                <a:spLocks/>
              </p:cNvSpPr>
              <p:nvPr/>
            </p:nvSpPr>
            <p:spPr bwMode="auto">
              <a:xfrm>
                <a:off x="4086225" y="3673476"/>
                <a:ext cx="138113" cy="152400"/>
              </a:xfrm>
              <a:custGeom>
                <a:avLst/>
                <a:gdLst>
                  <a:gd name="T0" fmla="*/ 2147483647 w 346"/>
                  <a:gd name="T1" fmla="*/ 0 h 386"/>
                  <a:gd name="T2" fmla="*/ 0 w 346"/>
                  <a:gd name="T3" fmla="*/ 2147483647 h 386"/>
                  <a:gd name="T4" fmla="*/ 2147483647 w 346"/>
                  <a:gd name="T5" fmla="*/ 2147483647 h 386"/>
                  <a:gd name="T6" fmla="*/ 2147483647 w 346"/>
                  <a:gd name="T7" fmla="*/ 2147483647 h 386"/>
                  <a:gd name="T8" fmla="*/ 2147483647 w 346"/>
                  <a:gd name="T9" fmla="*/ 0 h 386"/>
                  <a:gd name="T10" fmla="*/ 0 60000 65536"/>
                  <a:gd name="T11" fmla="*/ 0 60000 65536"/>
                  <a:gd name="T12" fmla="*/ 0 60000 65536"/>
                  <a:gd name="T13" fmla="*/ 0 60000 65536"/>
                  <a:gd name="T14" fmla="*/ 0 60000 65536"/>
                  <a:gd name="T15" fmla="*/ 0 w 346"/>
                  <a:gd name="T16" fmla="*/ 0 h 386"/>
                  <a:gd name="T17" fmla="*/ 346 w 346"/>
                  <a:gd name="T18" fmla="*/ 386 h 386"/>
                </a:gdLst>
                <a:ahLst/>
                <a:cxnLst>
                  <a:cxn ang="T10">
                    <a:pos x="T0" y="T1"/>
                  </a:cxn>
                  <a:cxn ang="T11">
                    <a:pos x="T2" y="T3"/>
                  </a:cxn>
                  <a:cxn ang="T12">
                    <a:pos x="T4" y="T5"/>
                  </a:cxn>
                  <a:cxn ang="T13">
                    <a:pos x="T6" y="T7"/>
                  </a:cxn>
                  <a:cxn ang="T14">
                    <a:pos x="T8" y="T9"/>
                  </a:cxn>
                </a:cxnLst>
                <a:rect l="T15" t="T16" r="T17" b="T18"/>
                <a:pathLst>
                  <a:path w="346" h="386">
                    <a:moveTo>
                      <a:pt x="346" y="0"/>
                    </a:moveTo>
                    <a:lnTo>
                      <a:pt x="0" y="196"/>
                    </a:lnTo>
                    <a:lnTo>
                      <a:pt x="346" y="386"/>
                    </a:lnTo>
                    <a:lnTo>
                      <a:pt x="346" y="193"/>
                    </a:lnTo>
                    <a:lnTo>
                      <a:pt x="346" y="0"/>
                    </a:lnTo>
                    <a:close/>
                  </a:path>
                </a:pathLst>
              </a:custGeom>
              <a:solidFill>
                <a:srgbClr val="FEC800"/>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42" name="Freeform 13"/>
              <p:cNvSpPr>
                <a:spLocks/>
              </p:cNvSpPr>
              <p:nvPr/>
            </p:nvSpPr>
            <p:spPr bwMode="auto">
              <a:xfrm>
                <a:off x="3684588" y="4914901"/>
                <a:ext cx="153988" cy="136525"/>
              </a:xfrm>
              <a:custGeom>
                <a:avLst/>
                <a:gdLst>
                  <a:gd name="T0" fmla="*/ 2147483647 w 387"/>
                  <a:gd name="T1" fmla="*/ 2147483647 h 346"/>
                  <a:gd name="T2" fmla="*/ 2147483647 w 387"/>
                  <a:gd name="T3" fmla="*/ 2147483647 h 346"/>
                  <a:gd name="T4" fmla="*/ 2147483647 w 387"/>
                  <a:gd name="T5" fmla="*/ 0 h 346"/>
                  <a:gd name="T6" fmla="*/ 0 w 387"/>
                  <a:gd name="T7" fmla="*/ 2147483647 h 346"/>
                  <a:gd name="T8" fmla="*/ 2147483647 w 387"/>
                  <a:gd name="T9" fmla="*/ 2147483647 h 346"/>
                  <a:gd name="T10" fmla="*/ 0 60000 65536"/>
                  <a:gd name="T11" fmla="*/ 0 60000 65536"/>
                  <a:gd name="T12" fmla="*/ 0 60000 65536"/>
                  <a:gd name="T13" fmla="*/ 0 60000 65536"/>
                  <a:gd name="T14" fmla="*/ 0 60000 65536"/>
                  <a:gd name="T15" fmla="*/ 0 w 387"/>
                  <a:gd name="T16" fmla="*/ 0 h 346"/>
                  <a:gd name="T17" fmla="*/ 387 w 387"/>
                  <a:gd name="T18" fmla="*/ 346 h 346"/>
                </a:gdLst>
                <a:ahLst/>
                <a:cxnLst>
                  <a:cxn ang="T10">
                    <a:pos x="T0" y="T1"/>
                  </a:cxn>
                  <a:cxn ang="T11">
                    <a:pos x="T2" y="T3"/>
                  </a:cxn>
                  <a:cxn ang="T12">
                    <a:pos x="T4" y="T5"/>
                  </a:cxn>
                  <a:cxn ang="T13">
                    <a:pos x="T6" y="T7"/>
                  </a:cxn>
                  <a:cxn ang="T14">
                    <a:pos x="T8" y="T9"/>
                  </a:cxn>
                </a:cxnLst>
                <a:rect l="T15" t="T16" r="T17" b="T18"/>
                <a:pathLst>
                  <a:path w="387" h="346">
                    <a:moveTo>
                      <a:pt x="193" y="346"/>
                    </a:moveTo>
                    <a:lnTo>
                      <a:pt x="387" y="346"/>
                    </a:lnTo>
                    <a:lnTo>
                      <a:pt x="198" y="0"/>
                    </a:lnTo>
                    <a:lnTo>
                      <a:pt x="0" y="346"/>
                    </a:lnTo>
                    <a:lnTo>
                      <a:pt x="193" y="346"/>
                    </a:lnTo>
                    <a:close/>
                  </a:path>
                </a:pathLst>
              </a:custGeom>
              <a:solidFill>
                <a:srgbClr val="32329C"/>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43" name="Freeform 143"/>
              <p:cNvSpPr>
                <a:spLocks/>
              </p:cNvSpPr>
              <p:nvPr/>
            </p:nvSpPr>
            <p:spPr bwMode="auto">
              <a:xfrm>
                <a:off x="3495675" y="3216276"/>
                <a:ext cx="80963" cy="1057275"/>
              </a:xfrm>
              <a:custGeom>
                <a:avLst/>
                <a:gdLst>
                  <a:gd name="T0" fmla="*/ 2147483647 w 205"/>
                  <a:gd name="T1" fmla="*/ 2147483647 h 2667"/>
                  <a:gd name="T2" fmla="*/ 0 w 205"/>
                  <a:gd name="T3" fmla="*/ 0 h 2667"/>
                  <a:gd name="T4" fmla="*/ 0 w 205"/>
                  <a:gd name="T5" fmla="*/ 2147483647 h 2667"/>
                  <a:gd name="T6" fmla="*/ 2147483647 w 205"/>
                  <a:gd name="T7" fmla="*/ 2147483647 h 2667"/>
                  <a:gd name="T8" fmla="*/ 2147483647 w 205"/>
                  <a:gd name="T9" fmla="*/ 2147483647 h 2667"/>
                  <a:gd name="T10" fmla="*/ 0 60000 65536"/>
                  <a:gd name="T11" fmla="*/ 0 60000 65536"/>
                  <a:gd name="T12" fmla="*/ 0 60000 65536"/>
                  <a:gd name="T13" fmla="*/ 0 60000 65536"/>
                  <a:gd name="T14" fmla="*/ 0 60000 65536"/>
                  <a:gd name="T15" fmla="*/ 0 w 205"/>
                  <a:gd name="T16" fmla="*/ 0 h 2667"/>
                  <a:gd name="T17" fmla="*/ 205 w 205"/>
                  <a:gd name="T18" fmla="*/ 2667 h 2667"/>
                </a:gdLst>
                <a:ahLst/>
                <a:cxnLst>
                  <a:cxn ang="T10">
                    <a:pos x="T0" y="T1"/>
                  </a:cxn>
                  <a:cxn ang="T11">
                    <a:pos x="T2" y="T3"/>
                  </a:cxn>
                  <a:cxn ang="T12">
                    <a:pos x="T4" y="T5"/>
                  </a:cxn>
                  <a:cxn ang="T13">
                    <a:pos x="T6" y="T7"/>
                  </a:cxn>
                  <a:cxn ang="T14">
                    <a:pos x="T8" y="T9"/>
                  </a:cxn>
                </a:cxnLst>
                <a:rect l="T15" t="T16" r="T17" b="T18"/>
                <a:pathLst>
                  <a:path w="205" h="2667">
                    <a:moveTo>
                      <a:pt x="205" y="64"/>
                    </a:moveTo>
                    <a:lnTo>
                      <a:pt x="0" y="0"/>
                    </a:lnTo>
                    <a:lnTo>
                      <a:pt x="0" y="2667"/>
                    </a:lnTo>
                    <a:lnTo>
                      <a:pt x="205" y="2555"/>
                    </a:lnTo>
                    <a:lnTo>
                      <a:pt x="205" y="64"/>
                    </a:lnTo>
                    <a:close/>
                  </a:path>
                </a:pathLst>
              </a:custGeom>
              <a:solidFill>
                <a:srgbClr val="BABABA"/>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44" name="Line 144"/>
              <p:cNvSpPr>
                <a:spLocks noChangeShapeType="1"/>
              </p:cNvSpPr>
              <p:nvPr/>
            </p:nvSpPr>
            <p:spPr bwMode="auto">
              <a:xfrm flipH="1">
                <a:off x="3675063" y="3846513"/>
                <a:ext cx="190500" cy="1588"/>
              </a:xfrm>
              <a:prstGeom prst="line">
                <a:avLst/>
              </a:prstGeom>
              <a:noFill/>
              <a:ln w="14288">
                <a:solidFill>
                  <a:srgbClr val="666666"/>
                </a:solidFill>
                <a:round/>
                <a:headEnd/>
                <a:tailEnd/>
              </a:ln>
            </p:spPr>
            <p:txBody>
              <a:bodyPr/>
              <a:lstStyle/>
              <a:p>
                <a:endParaRPr lang="zh-TW" altLang="en-US"/>
              </a:p>
            </p:txBody>
          </p:sp>
          <p:sp>
            <p:nvSpPr>
              <p:cNvPr id="76845" name="Freeform 145"/>
              <p:cNvSpPr>
                <a:spLocks/>
              </p:cNvSpPr>
              <p:nvPr/>
            </p:nvSpPr>
            <p:spPr bwMode="auto">
              <a:xfrm>
                <a:off x="3411538" y="3154363"/>
                <a:ext cx="41275" cy="1192213"/>
              </a:xfrm>
              <a:custGeom>
                <a:avLst/>
                <a:gdLst>
                  <a:gd name="T0" fmla="*/ 2147483647 w 107"/>
                  <a:gd name="T1" fmla="*/ 0 h 3003"/>
                  <a:gd name="T2" fmla="*/ 0 w 107"/>
                  <a:gd name="T3" fmla="*/ 0 h 3003"/>
                  <a:gd name="T4" fmla="*/ 0 w 107"/>
                  <a:gd name="T5" fmla="*/ 2147483647 h 3003"/>
                  <a:gd name="T6" fmla="*/ 2147483647 w 107"/>
                  <a:gd name="T7" fmla="*/ 2147483647 h 3003"/>
                  <a:gd name="T8" fmla="*/ 0 60000 65536"/>
                  <a:gd name="T9" fmla="*/ 0 60000 65536"/>
                  <a:gd name="T10" fmla="*/ 0 60000 65536"/>
                  <a:gd name="T11" fmla="*/ 0 60000 65536"/>
                  <a:gd name="T12" fmla="*/ 0 w 107"/>
                  <a:gd name="T13" fmla="*/ 0 h 3003"/>
                  <a:gd name="T14" fmla="*/ 107 w 107"/>
                  <a:gd name="T15" fmla="*/ 3003 h 3003"/>
                </a:gdLst>
                <a:ahLst/>
                <a:cxnLst>
                  <a:cxn ang="T8">
                    <a:pos x="T0" y="T1"/>
                  </a:cxn>
                  <a:cxn ang="T9">
                    <a:pos x="T2" y="T3"/>
                  </a:cxn>
                  <a:cxn ang="T10">
                    <a:pos x="T4" y="T5"/>
                  </a:cxn>
                  <a:cxn ang="T11">
                    <a:pos x="T6" y="T7"/>
                  </a:cxn>
                </a:cxnLst>
                <a:rect l="T12" t="T13" r="T14" b="T15"/>
                <a:pathLst>
                  <a:path w="107" h="3003">
                    <a:moveTo>
                      <a:pt x="107" y="0"/>
                    </a:moveTo>
                    <a:lnTo>
                      <a:pt x="0" y="0"/>
                    </a:lnTo>
                    <a:lnTo>
                      <a:pt x="0" y="3003"/>
                    </a:lnTo>
                    <a:lnTo>
                      <a:pt x="107" y="3003"/>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846" name="Line 146"/>
              <p:cNvSpPr>
                <a:spLocks noChangeShapeType="1"/>
              </p:cNvSpPr>
              <p:nvPr/>
            </p:nvSpPr>
            <p:spPr bwMode="auto">
              <a:xfrm flipH="1">
                <a:off x="3675063" y="3914776"/>
                <a:ext cx="190500" cy="1588"/>
              </a:xfrm>
              <a:prstGeom prst="line">
                <a:avLst/>
              </a:prstGeom>
              <a:noFill/>
              <a:ln w="14288">
                <a:solidFill>
                  <a:srgbClr val="666666"/>
                </a:solidFill>
                <a:round/>
                <a:headEnd/>
                <a:tailEnd/>
              </a:ln>
            </p:spPr>
            <p:txBody>
              <a:bodyPr/>
              <a:lstStyle/>
              <a:p>
                <a:endParaRPr lang="zh-TW" altLang="en-US"/>
              </a:p>
            </p:txBody>
          </p:sp>
          <p:sp>
            <p:nvSpPr>
              <p:cNvPr id="76847" name="Line 147"/>
              <p:cNvSpPr>
                <a:spLocks noChangeShapeType="1"/>
              </p:cNvSpPr>
              <p:nvPr/>
            </p:nvSpPr>
            <p:spPr bwMode="auto">
              <a:xfrm flipV="1">
                <a:off x="3616325" y="3194051"/>
                <a:ext cx="1588" cy="1068388"/>
              </a:xfrm>
              <a:prstGeom prst="line">
                <a:avLst/>
              </a:prstGeom>
              <a:noFill/>
              <a:ln w="14288">
                <a:solidFill>
                  <a:srgbClr val="666666"/>
                </a:solidFill>
                <a:round/>
                <a:headEnd/>
                <a:tailEnd/>
              </a:ln>
            </p:spPr>
            <p:txBody>
              <a:bodyPr/>
              <a:lstStyle/>
              <a:p>
                <a:endParaRPr lang="zh-TW" altLang="en-US"/>
              </a:p>
            </p:txBody>
          </p:sp>
          <p:sp>
            <p:nvSpPr>
              <p:cNvPr id="76848" name="Freeform 148"/>
              <p:cNvSpPr>
                <a:spLocks/>
              </p:cNvSpPr>
              <p:nvPr/>
            </p:nvSpPr>
            <p:spPr bwMode="auto">
              <a:xfrm>
                <a:off x="3937000" y="3194051"/>
                <a:ext cx="98425" cy="1081088"/>
              </a:xfrm>
              <a:custGeom>
                <a:avLst/>
                <a:gdLst>
                  <a:gd name="T0" fmla="*/ 0 w 247"/>
                  <a:gd name="T1" fmla="*/ 2147483647 h 2726"/>
                  <a:gd name="T2" fmla="*/ 2147483647 w 247"/>
                  <a:gd name="T3" fmla="*/ 2147483647 h 2726"/>
                  <a:gd name="T4" fmla="*/ 2147483647 w 247"/>
                  <a:gd name="T5" fmla="*/ 2147483647 h 2726"/>
                  <a:gd name="T6" fmla="*/ 0 w 247"/>
                  <a:gd name="T7" fmla="*/ 0 h 2726"/>
                  <a:gd name="T8" fmla="*/ 0 60000 65536"/>
                  <a:gd name="T9" fmla="*/ 0 60000 65536"/>
                  <a:gd name="T10" fmla="*/ 0 60000 65536"/>
                  <a:gd name="T11" fmla="*/ 0 60000 65536"/>
                  <a:gd name="T12" fmla="*/ 0 w 247"/>
                  <a:gd name="T13" fmla="*/ 0 h 2726"/>
                  <a:gd name="T14" fmla="*/ 247 w 247"/>
                  <a:gd name="T15" fmla="*/ 2726 h 2726"/>
                </a:gdLst>
                <a:ahLst/>
                <a:cxnLst>
                  <a:cxn ang="T8">
                    <a:pos x="T0" y="T1"/>
                  </a:cxn>
                  <a:cxn ang="T9">
                    <a:pos x="T2" y="T3"/>
                  </a:cxn>
                  <a:cxn ang="T10">
                    <a:pos x="T4" y="T5"/>
                  </a:cxn>
                  <a:cxn ang="T11">
                    <a:pos x="T6" y="T7"/>
                  </a:cxn>
                </a:cxnLst>
                <a:rect l="T12" t="T13" r="T14" b="T15"/>
                <a:pathLst>
                  <a:path w="247" h="2726">
                    <a:moveTo>
                      <a:pt x="0" y="2726"/>
                    </a:moveTo>
                    <a:lnTo>
                      <a:pt x="247" y="2407"/>
                    </a:lnTo>
                    <a:lnTo>
                      <a:pt x="247" y="171"/>
                    </a:lnTo>
                    <a:lnTo>
                      <a:pt x="0" y="0"/>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849" name="Line 149"/>
              <p:cNvSpPr>
                <a:spLocks noChangeShapeType="1"/>
              </p:cNvSpPr>
              <p:nvPr/>
            </p:nvSpPr>
            <p:spPr bwMode="auto">
              <a:xfrm flipH="1">
                <a:off x="3675063" y="3305176"/>
                <a:ext cx="190500" cy="1588"/>
              </a:xfrm>
              <a:prstGeom prst="line">
                <a:avLst/>
              </a:prstGeom>
              <a:noFill/>
              <a:ln w="14288">
                <a:solidFill>
                  <a:srgbClr val="666666"/>
                </a:solidFill>
                <a:round/>
                <a:headEnd/>
                <a:tailEnd/>
              </a:ln>
            </p:spPr>
            <p:txBody>
              <a:bodyPr/>
              <a:lstStyle/>
              <a:p>
                <a:endParaRPr lang="zh-TW" altLang="en-US"/>
              </a:p>
            </p:txBody>
          </p:sp>
          <p:sp>
            <p:nvSpPr>
              <p:cNvPr id="76850" name="Line 150"/>
              <p:cNvSpPr>
                <a:spLocks noChangeShapeType="1"/>
              </p:cNvSpPr>
              <p:nvPr/>
            </p:nvSpPr>
            <p:spPr bwMode="auto">
              <a:xfrm flipH="1">
                <a:off x="3675063" y="3376613"/>
                <a:ext cx="190500" cy="1588"/>
              </a:xfrm>
              <a:prstGeom prst="line">
                <a:avLst/>
              </a:prstGeom>
              <a:noFill/>
              <a:ln w="14288">
                <a:solidFill>
                  <a:srgbClr val="666666"/>
                </a:solidFill>
                <a:round/>
                <a:headEnd/>
                <a:tailEnd/>
              </a:ln>
            </p:spPr>
            <p:txBody>
              <a:bodyPr/>
              <a:lstStyle/>
              <a:p>
                <a:endParaRPr lang="zh-TW" altLang="en-US"/>
              </a:p>
            </p:txBody>
          </p:sp>
          <p:sp>
            <p:nvSpPr>
              <p:cNvPr id="76851" name="Line 151"/>
              <p:cNvSpPr>
                <a:spLocks noChangeShapeType="1"/>
              </p:cNvSpPr>
              <p:nvPr/>
            </p:nvSpPr>
            <p:spPr bwMode="auto">
              <a:xfrm flipH="1">
                <a:off x="3675063" y="3441701"/>
                <a:ext cx="190500" cy="1588"/>
              </a:xfrm>
              <a:prstGeom prst="line">
                <a:avLst/>
              </a:prstGeom>
              <a:noFill/>
              <a:ln w="14288">
                <a:solidFill>
                  <a:srgbClr val="666666"/>
                </a:solidFill>
                <a:round/>
                <a:headEnd/>
                <a:tailEnd/>
              </a:ln>
            </p:spPr>
            <p:txBody>
              <a:bodyPr/>
              <a:lstStyle/>
              <a:p>
                <a:endParaRPr lang="zh-TW" altLang="en-US"/>
              </a:p>
            </p:txBody>
          </p:sp>
          <p:sp>
            <p:nvSpPr>
              <p:cNvPr id="76852" name="Line 152"/>
              <p:cNvSpPr>
                <a:spLocks noChangeShapeType="1"/>
              </p:cNvSpPr>
              <p:nvPr/>
            </p:nvSpPr>
            <p:spPr bwMode="auto">
              <a:xfrm flipH="1">
                <a:off x="3675063" y="3711576"/>
                <a:ext cx="190500" cy="1588"/>
              </a:xfrm>
              <a:prstGeom prst="line">
                <a:avLst/>
              </a:prstGeom>
              <a:noFill/>
              <a:ln w="14288">
                <a:solidFill>
                  <a:srgbClr val="666666"/>
                </a:solidFill>
                <a:round/>
                <a:headEnd/>
                <a:tailEnd/>
              </a:ln>
            </p:spPr>
            <p:txBody>
              <a:bodyPr/>
              <a:lstStyle/>
              <a:p>
                <a:endParaRPr lang="zh-TW" altLang="en-US"/>
              </a:p>
            </p:txBody>
          </p:sp>
          <p:sp>
            <p:nvSpPr>
              <p:cNvPr id="76853" name="Line 153"/>
              <p:cNvSpPr>
                <a:spLocks noChangeShapeType="1"/>
              </p:cNvSpPr>
              <p:nvPr/>
            </p:nvSpPr>
            <p:spPr bwMode="auto">
              <a:xfrm flipH="1">
                <a:off x="3675063" y="3779838"/>
                <a:ext cx="190500" cy="1588"/>
              </a:xfrm>
              <a:prstGeom prst="line">
                <a:avLst/>
              </a:prstGeom>
              <a:noFill/>
              <a:ln w="14288">
                <a:solidFill>
                  <a:srgbClr val="666666"/>
                </a:solidFill>
                <a:round/>
                <a:headEnd/>
                <a:tailEnd/>
              </a:ln>
            </p:spPr>
            <p:txBody>
              <a:bodyPr/>
              <a:lstStyle/>
              <a:p>
                <a:endParaRPr lang="zh-TW" altLang="en-US"/>
              </a:p>
            </p:txBody>
          </p:sp>
          <p:sp>
            <p:nvSpPr>
              <p:cNvPr id="76854" name="Line 154"/>
              <p:cNvSpPr>
                <a:spLocks noChangeShapeType="1"/>
              </p:cNvSpPr>
              <p:nvPr/>
            </p:nvSpPr>
            <p:spPr bwMode="auto">
              <a:xfrm flipH="1" flipV="1">
                <a:off x="3452813" y="3154363"/>
                <a:ext cx="163513" cy="39688"/>
              </a:xfrm>
              <a:prstGeom prst="line">
                <a:avLst/>
              </a:prstGeom>
              <a:noFill/>
              <a:ln w="14288">
                <a:solidFill>
                  <a:srgbClr val="666666"/>
                </a:solidFill>
                <a:round/>
                <a:headEnd/>
                <a:tailEnd/>
              </a:ln>
            </p:spPr>
            <p:txBody>
              <a:bodyPr/>
              <a:lstStyle/>
              <a:p>
                <a:endParaRPr lang="zh-TW" altLang="en-US"/>
              </a:p>
            </p:txBody>
          </p:sp>
          <p:sp>
            <p:nvSpPr>
              <p:cNvPr id="76855" name="Line 155"/>
              <p:cNvSpPr>
                <a:spLocks noChangeShapeType="1"/>
              </p:cNvSpPr>
              <p:nvPr/>
            </p:nvSpPr>
            <p:spPr bwMode="auto">
              <a:xfrm>
                <a:off x="3616325" y="3194051"/>
                <a:ext cx="320675" cy="1588"/>
              </a:xfrm>
              <a:prstGeom prst="line">
                <a:avLst/>
              </a:prstGeom>
              <a:noFill/>
              <a:ln w="14288">
                <a:solidFill>
                  <a:srgbClr val="666666"/>
                </a:solidFill>
                <a:round/>
                <a:headEnd/>
                <a:tailEnd/>
              </a:ln>
            </p:spPr>
            <p:txBody>
              <a:bodyPr/>
              <a:lstStyle/>
              <a:p>
                <a:endParaRPr lang="zh-TW" altLang="en-US"/>
              </a:p>
            </p:txBody>
          </p:sp>
          <p:sp>
            <p:nvSpPr>
              <p:cNvPr id="76856" name="Line 156"/>
              <p:cNvSpPr>
                <a:spLocks noChangeShapeType="1"/>
              </p:cNvSpPr>
              <p:nvPr/>
            </p:nvSpPr>
            <p:spPr bwMode="auto">
              <a:xfrm flipH="1">
                <a:off x="3675063" y="3983038"/>
                <a:ext cx="190500" cy="1588"/>
              </a:xfrm>
              <a:prstGeom prst="line">
                <a:avLst/>
              </a:prstGeom>
              <a:noFill/>
              <a:ln w="14288">
                <a:solidFill>
                  <a:srgbClr val="666666"/>
                </a:solidFill>
                <a:round/>
                <a:headEnd/>
                <a:tailEnd/>
              </a:ln>
            </p:spPr>
            <p:txBody>
              <a:bodyPr/>
              <a:lstStyle/>
              <a:p>
                <a:endParaRPr lang="zh-TW" altLang="en-US"/>
              </a:p>
            </p:txBody>
          </p:sp>
          <p:sp>
            <p:nvSpPr>
              <p:cNvPr id="76857" name="Line 157"/>
              <p:cNvSpPr>
                <a:spLocks noChangeShapeType="1"/>
              </p:cNvSpPr>
              <p:nvPr/>
            </p:nvSpPr>
            <p:spPr bwMode="auto">
              <a:xfrm flipH="1">
                <a:off x="3675063" y="4049713"/>
                <a:ext cx="190500" cy="1588"/>
              </a:xfrm>
              <a:prstGeom prst="line">
                <a:avLst/>
              </a:prstGeom>
              <a:noFill/>
              <a:ln w="14288">
                <a:solidFill>
                  <a:srgbClr val="666666"/>
                </a:solidFill>
                <a:round/>
                <a:headEnd/>
                <a:tailEnd/>
              </a:ln>
            </p:spPr>
            <p:txBody>
              <a:bodyPr/>
              <a:lstStyle/>
              <a:p>
                <a:endParaRPr lang="zh-TW" altLang="en-US"/>
              </a:p>
            </p:txBody>
          </p:sp>
          <p:sp>
            <p:nvSpPr>
              <p:cNvPr id="76858" name="Line 158"/>
              <p:cNvSpPr>
                <a:spLocks noChangeShapeType="1"/>
              </p:cNvSpPr>
              <p:nvPr/>
            </p:nvSpPr>
            <p:spPr bwMode="auto">
              <a:xfrm flipH="1">
                <a:off x="3675063" y="4117976"/>
                <a:ext cx="190500" cy="1588"/>
              </a:xfrm>
              <a:prstGeom prst="line">
                <a:avLst/>
              </a:prstGeom>
              <a:noFill/>
              <a:ln w="14288">
                <a:solidFill>
                  <a:srgbClr val="666666"/>
                </a:solidFill>
                <a:round/>
                <a:headEnd/>
                <a:tailEnd/>
              </a:ln>
            </p:spPr>
            <p:txBody>
              <a:bodyPr/>
              <a:lstStyle/>
              <a:p>
                <a:endParaRPr lang="zh-TW" altLang="en-US"/>
              </a:p>
            </p:txBody>
          </p:sp>
          <p:sp>
            <p:nvSpPr>
              <p:cNvPr id="76859" name="Line 159"/>
              <p:cNvSpPr>
                <a:spLocks noChangeShapeType="1"/>
              </p:cNvSpPr>
              <p:nvPr/>
            </p:nvSpPr>
            <p:spPr bwMode="auto">
              <a:xfrm flipH="1">
                <a:off x="3675063" y="4186238"/>
                <a:ext cx="190500" cy="1588"/>
              </a:xfrm>
              <a:prstGeom prst="line">
                <a:avLst/>
              </a:prstGeom>
              <a:noFill/>
              <a:ln w="14288">
                <a:solidFill>
                  <a:srgbClr val="666666"/>
                </a:solidFill>
                <a:round/>
                <a:headEnd/>
                <a:tailEnd/>
              </a:ln>
            </p:spPr>
            <p:txBody>
              <a:bodyPr/>
              <a:lstStyle/>
              <a:p>
                <a:endParaRPr lang="zh-TW" altLang="en-US"/>
              </a:p>
            </p:txBody>
          </p:sp>
          <p:sp>
            <p:nvSpPr>
              <p:cNvPr id="76860" name="Freeform 160"/>
              <p:cNvSpPr>
                <a:spLocks/>
              </p:cNvSpPr>
              <p:nvPr/>
            </p:nvSpPr>
            <p:spPr bwMode="auto">
              <a:xfrm>
                <a:off x="3616325" y="4262438"/>
                <a:ext cx="320675" cy="26988"/>
              </a:xfrm>
              <a:custGeom>
                <a:avLst/>
                <a:gdLst>
                  <a:gd name="T0" fmla="*/ 2147483647 w 810"/>
                  <a:gd name="T1" fmla="*/ 2125514394 h 68"/>
                  <a:gd name="T2" fmla="*/ 2147483647 w 810"/>
                  <a:gd name="T3" fmla="*/ 2147483647 h 68"/>
                  <a:gd name="T4" fmla="*/ 0 w 810"/>
                  <a:gd name="T5" fmla="*/ 2147483647 h 68"/>
                  <a:gd name="T6" fmla="*/ 0 w 810"/>
                  <a:gd name="T7" fmla="*/ 0 h 68"/>
                  <a:gd name="T8" fmla="*/ 0 60000 65536"/>
                  <a:gd name="T9" fmla="*/ 0 60000 65536"/>
                  <a:gd name="T10" fmla="*/ 0 60000 65536"/>
                  <a:gd name="T11" fmla="*/ 0 60000 65536"/>
                  <a:gd name="T12" fmla="*/ 0 w 810"/>
                  <a:gd name="T13" fmla="*/ 0 h 68"/>
                  <a:gd name="T14" fmla="*/ 810 w 810"/>
                  <a:gd name="T15" fmla="*/ 68 h 68"/>
                </a:gdLst>
                <a:ahLst/>
                <a:cxnLst>
                  <a:cxn ang="T8">
                    <a:pos x="T0" y="T1"/>
                  </a:cxn>
                  <a:cxn ang="T9">
                    <a:pos x="T2" y="T3"/>
                  </a:cxn>
                  <a:cxn ang="T10">
                    <a:pos x="T4" y="T5"/>
                  </a:cxn>
                  <a:cxn ang="T11">
                    <a:pos x="T6" y="T7"/>
                  </a:cxn>
                </a:cxnLst>
                <a:rect l="T12" t="T13" r="T14" b="T15"/>
                <a:pathLst>
                  <a:path w="810" h="68">
                    <a:moveTo>
                      <a:pt x="810" y="34"/>
                    </a:moveTo>
                    <a:lnTo>
                      <a:pt x="784" y="68"/>
                    </a:lnTo>
                    <a:lnTo>
                      <a:pt x="0" y="68"/>
                    </a:lnTo>
                    <a:lnTo>
                      <a:pt x="0" y="0"/>
                    </a:lnTo>
                  </a:path>
                </a:pathLst>
              </a:custGeom>
              <a:noFill/>
              <a:ln w="14288">
                <a:solidFill>
                  <a:srgbClr val="666666"/>
                </a:solidFill>
                <a:round/>
                <a:headEnd/>
                <a:tailEnd/>
              </a:ln>
            </p:spPr>
            <p:txBody>
              <a:bodyPr/>
              <a:lstStyle/>
              <a:p>
                <a:endParaRPr lang="zh-TW" altLang="en-US" sz="1200">
                  <a:latin typeface="微軟正黑體" pitchFamily="34" charset="-120"/>
                  <a:ea typeface="微軟正黑體" pitchFamily="34" charset="-120"/>
                </a:endParaRPr>
              </a:p>
            </p:txBody>
          </p:sp>
          <p:sp>
            <p:nvSpPr>
              <p:cNvPr id="76861" name="Line 161"/>
              <p:cNvSpPr>
                <a:spLocks noChangeShapeType="1"/>
              </p:cNvSpPr>
              <p:nvPr/>
            </p:nvSpPr>
            <p:spPr bwMode="auto">
              <a:xfrm flipV="1">
                <a:off x="3452813" y="3154363"/>
                <a:ext cx="1588" cy="1192213"/>
              </a:xfrm>
              <a:prstGeom prst="line">
                <a:avLst/>
              </a:prstGeom>
              <a:noFill/>
              <a:ln w="14288">
                <a:solidFill>
                  <a:srgbClr val="666666"/>
                </a:solidFill>
                <a:round/>
                <a:headEnd/>
                <a:tailEnd/>
              </a:ln>
            </p:spPr>
            <p:txBody>
              <a:bodyPr/>
              <a:lstStyle/>
              <a:p>
                <a:endParaRPr lang="zh-TW" altLang="en-US"/>
              </a:p>
            </p:txBody>
          </p:sp>
          <p:sp>
            <p:nvSpPr>
              <p:cNvPr id="76862" name="Line 162"/>
              <p:cNvSpPr>
                <a:spLocks noChangeShapeType="1"/>
              </p:cNvSpPr>
              <p:nvPr/>
            </p:nvSpPr>
            <p:spPr bwMode="auto">
              <a:xfrm flipV="1">
                <a:off x="3452813" y="4262438"/>
                <a:ext cx="163513" cy="84138"/>
              </a:xfrm>
              <a:prstGeom prst="line">
                <a:avLst/>
              </a:prstGeom>
              <a:noFill/>
              <a:ln w="14288">
                <a:solidFill>
                  <a:srgbClr val="666666"/>
                </a:solidFill>
                <a:round/>
                <a:headEnd/>
                <a:tailEnd/>
              </a:ln>
            </p:spPr>
            <p:txBody>
              <a:bodyPr/>
              <a:lstStyle/>
              <a:p>
                <a:endParaRPr lang="zh-TW" altLang="en-US"/>
              </a:p>
            </p:txBody>
          </p:sp>
          <p:sp>
            <p:nvSpPr>
              <p:cNvPr id="76863" name="Line 163"/>
              <p:cNvSpPr>
                <a:spLocks noChangeShapeType="1"/>
              </p:cNvSpPr>
              <p:nvPr/>
            </p:nvSpPr>
            <p:spPr bwMode="auto">
              <a:xfrm>
                <a:off x="3937000" y="3194051"/>
                <a:ext cx="1588" cy="1081088"/>
              </a:xfrm>
              <a:prstGeom prst="line">
                <a:avLst/>
              </a:prstGeom>
              <a:noFill/>
              <a:ln w="14288">
                <a:solidFill>
                  <a:srgbClr val="666666"/>
                </a:solidFill>
                <a:round/>
                <a:headEnd/>
                <a:tailEnd/>
              </a:ln>
            </p:spPr>
            <p:txBody>
              <a:bodyPr/>
              <a:lstStyle/>
              <a:p>
                <a:endParaRPr lang="zh-TW" altLang="en-US"/>
              </a:p>
            </p:txBody>
          </p:sp>
          <p:sp>
            <p:nvSpPr>
              <p:cNvPr id="76864" name="Freeform 164"/>
              <p:cNvSpPr>
                <a:spLocks/>
              </p:cNvSpPr>
              <p:nvPr/>
            </p:nvSpPr>
            <p:spPr bwMode="auto">
              <a:xfrm>
                <a:off x="3495675" y="3216276"/>
                <a:ext cx="80963" cy="1057275"/>
              </a:xfrm>
              <a:custGeom>
                <a:avLst/>
                <a:gdLst>
                  <a:gd name="T0" fmla="*/ 0 w 205"/>
                  <a:gd name="T1" fmla="*/ 0 h 2667"/>
                  <a:gd name="T2" fmla="*/ 0 w 205"/>
                  <a:gd name="T3" fmla="*/ 2147483647 h 2667"/>
                  <a:gd name="T4" fmla="*/ 2147483647 w 205"/>
                  <a:gd name="T5" fmla="*/ 2147483647 h 2667"/>
                  <a:gd name="T6" fmla="*/ 2147483647 w 205"/>
                  <a:gd name="T7" fmla="*/ 2147483647 h 2667"/>
                  <a:gd name="T8" fmla="*/ 0 w 205"/>
                  <a:gd name="T9" fmla="*/ 0 h 2667"/>
                  <a:gd name="T10" fmla="*/ 0 60000 65536"/>
                  <a:gd name="T11" fmla="*/ 0 60000 65536"/>
                  <a:gd name="T12" fmla="*/ 0 60000 65536"/>
                  <a:gd name="T13" fmla="*/ 0 60000 65536"/>
                  <a:gd name="T14" fmla="*/ 0 60000 65536"/>
                  <a:gd name="T15" fmla="*/ 0 w 205"/>
                  <a:gd name="T16" fmla="*/ 0 h 2667"/>
                  <a:gd name="T17" fmla="*/ 205 w 205"/>
                  <a:gd name="T18" fmla="*/ 2667 h 2667"/>
                </a:gdLst>
                <a:ahLst/>
                <a:cxnLst>
                  <a:cxn ang="T10">
                    <a:pos x="T0" y="T1"/>
                  </a:cxn>
                  <a:cxn ang="T11">
                    <a:pos x="T2" y="T3"/>
                  </a:cxn>
                  <a:cxn ang="T12">
                    <a:pos x="T4" y="T5"/>
                  </a:cxn>
                  <a:cxn ang="T13">
                    <a:pos x="T6" y="T7"/>
                  </a:cxn>
                  <a:cxn ang="T14">
                    <a:pos x="T8" y="T9"/>
                  </a:cxn>
                </a:cxnLst>
                <a:rect l="T15" t="T16" r="T17" b="T18"/>
                <a:pathLst>
                  <a:path w="205" h="2667">
                    <a:moveTo>
                      <a:pt x="0" y="0"/>
                    </a:moveTo>
                    <a:lnTo>
                      <a:pt x="0" y="2667"/>
                    </a:lnTo>
                    <a:lnTo>
                      <a:pt x="205" y="2555"/>
                    </a:lnTo>
                    <a:lnTo>
                      <a:pt x="205" y="64"/>
                    </a:lnTo>
                    <a:lnTo>
                      <a:pt x="0" y="0"/>
                    </a:lnTo>
                  </a:path>
                </a:pathLst>
              </a:custGeom>
              <a:noFill/>
              <a:ln w="14288">
                <a:solidFill>
                  <a:srgbClr val="BABABA"/>
                </a:solidFill>
                <a:round/>
                <a:headEnd/>
                <a:tailEnd/>
              </a:ln>
            </p:spPr>
            <p:txBody>
              <a:bodyPr/>
              <a:lstStyle/>
              <a:p>
                <a:endParaRPr lang="zh-TW" altLang="en-US" sz="1200">
                  <a:latin typeface="微軟正黑體" pitchFamily="34" charset="-120"/>
                  <a:ea typeface="微軟正黑體" pitchFamily="34" charset="-120"/>
                </a:endParaRPr>
              </a:p>
            </p:txBody>
          </p:sp>
          <p:sp>
            <p:nvSpPr>
              <p:cNvPr id="76865" name="Freeform 168"/>
              <p:cNvSpPr>
                <a:spLocks/>
              </p:cNvSpPr>
              <p:nvPr/>
            </p:nvSpPr>
            <p:spPr bwMode="auto">
              <a:xfrm>
                <a:off x="3302000" y="3989388"/>
                <a:ext cx="887413" cy="887413"/>
              </a:xfrm>
              <a:custGeom>
                <a:avLst/>
                <a:gdLst>
                  <a:gd name="T0" fmla="*/ 2147483647 w 2234"/>
                  <a:gd name="T1" fmla="*/ 2147483647 h 2233"/>
                  <a:gd name="T2" fmla="*/ 2147483647 w 2234"/>
                  <a:gd name="T3" fmla="*/ 2147483647 h 2233"/>
                  <a:gd name="T4" fmla="*/ 2147483647 w 2234"/>
                  <a:gd name="T5" fmla="*/ 2147483647 h 2233"/>
                  <a:gd name="T6" fmla="*/ 2147483647 w 2234"/>
                  <a:gd name="T7" fmla="*/ 2147483647 h 2233"/>
                  <a:gd name="T8" fmla="*/ 2147483647 w 2234"/>
                  <a:gd name="T9" fmla="*/ 2147483647 h 2233"/>
                  <a:gd name="T10" fmla="*/ 2147483647 w 2234"/>
                  <a:gd name="T11" fmla="*/ 2147483647 h 2233"/>
                  <a:gd name="T12" fmla="*/ 2147483647 w 2234"/>
                  <a:gd name="T13" fmla="*/ 2147483647 h 2233"/>
                  <a:gd name="T14" fmla="*/ 2147483647 w 2234"/>
                  <a:gd name="T15" fmla="*/ 2147483647 h 2233"/>
                  <a:gd name="T16" fmla="*/ 2147483647 w 2234"/>
                  <a:gd name="T17" fmla="*/ 2147483647 h 2233"/>
                  <a:gd name="T18" fmla="*/ 2147483647 w 2234"/>
                  <a:gd name="T19" fmla="*/ 627627438 h 2233"/>
                  <a:gd name="T20" fmla="*/ 2147483647 w 2234"/>
                  <a:gd name="T21" fmla="*/ 0 h 2233"/>
                  <a:gd name="T22" fmla="*/ 2147483647 w 2234"/>
                  <a:gd name="T23" fmla="*/ 627627438 h 2233"/>
                  <a:gd name="T24" fmla="*/ 2147483647 w 2234"/>
                  <a:gd name="T25" fmla="*/ 2147483647 h 2233"/>
                  <a:gd name="T26" fmla="*/ 2147483647 w 2234"/>
                  <a:gd name="T27" fmla="*/ 2147483647 h 2233"/>
                  <a:gd name="T28" fmla="*/ 2147483647 w 2234"/>
                  <a:gd name="T29" fmla="*/ 2147483647 h 2233"/>
                  <a:gd name="T30" fmla="*/ 2147483647 w 2234"/>
                  <a:gd name="T31" fmla="*/ 2147483647 h 2233"/>
                  <a:gd name="T32" fmla="*/ 2147483647 w 2234"/>
                  <a:gd name="T33" fmla="*/ 2147483647 h 2233"/>
                  <a:gd name="T34" fmla="*/ 2147483647 w 2234"/>
                  <a:gd name="T35" fmla="*/ 2147483647 h 2233"/>
                  <a:gd name="T36" fmla="*/ 2147483647 w 2234"/>
                  <a:gd name="T37" fmla="*/ 2147483647 h 2233"/>
                  <a:gd name="T38" fmla="*/ 1943051485 w 2234"/>
                  <a:gd name="T39" fmla="*/ 2147483647 h 2233"/>
                  <a:gd name="T40" fmla="*/ 250731502 w 2234"/>
                  <a:gd name="T41" fmla="*/ 2147483647 h 2233"/>
                  <a:gd name="T42" fmla="*/ 0 w 2234"/>
                  <a:gd name="T43" fmla="*/ 2147483647 h 2233"/>
                  <a:gd name="T44" fmla="*/ 1190856483 w 2234"/>
                  <a:gd name="T45" fmla="*/ 2147483647 h 2233"/>
                  <a:gd name="T46" fmla="*/ 2147483647 w 2234"/>
                  <a:gd name="T47" fmla="*/ 2147483647 h 2233"/>
                  <a:gd name="T48" fmla="*/ 2147483647 w 2234"/>
                  <a:gd name="T49" fmla="*/ 2147483647 h 2233"/>
                  <a:gd name="T50" fmla="*/ 2147483647 w 2234"/>
                  <a:gd name="T51" fmla="*/ 2147483647 h 2233"/>
                  <a:gd name="T52" fmla="*/ 2147483647 w 2234"/>
                  <a:gd name="T53" fmla="*/ 2147483647 h 2233"/>
                  <a:gd name="T54" fmla="*/ 2147483647 w 2234"/>
                  <a:gd name="T55" fmla="*/ 2147483647 h 2233"/>
                  <a:gd name="T56" fmla="*/ 2147483647 w 2234"/>
                  <a:gd name="T57" fmla="*/ 2147483647 h 2233"/>
                  <a:gd name="T58" fmla="*/ 2147483647 w 2234"/>
                  <a:gd name="T59" fmla="*/ 2147483647 h 2233"/>
                  <a:gd name="T60" fmla="*/ 2147483647 w 2234"/>
                  <a:gd name="T61" fmla="*/ 2147483647 h 2233"/>
                  <a:gd name="T62" fmla="*/ 2147483647 w 2234"/>
                  <a:gd name="T63" fmla="*/ 2147483647 h 2233"/>
                  <a:gd name="T64" fmla="*/ 2147483647 w 2234"/>
                  <a:gd name="T65" fmla="*/ 2147483647 h 2233"/>
                  <a:gd name="T66" fmla="*/ 2147483647 w 2234"/>
                  <a:gd name="T67" fmla="*/ 2147483647 h 2233"/>
                  <a:gd name="T68" fmla="*/ 2147483647 w 2234"/>
                  <a:gd name="T69" fmla="*/ 2147483647 h 2233"/>
                  <a:gd name="T70" fmla="*/ 2147483647 w 2234"/>
                  <a:gd name="T71" fmla="*/ 2147483647 h 2233"/>
                  <a:gd name="T72" fmla="*/ 2147483647 w 2234"/>
                  <a:gd name="T73" fmla="*/ 2147483647 h 2233"/>
                  <a:gd name="T74" fmla="*/ 2147483647 w 2234"/>
                  <a:gd name="T75" fmla="*/ 2147483647 h 2233"/>
                  <a:gd name="T76" fmla="*/ 2147483647 w 2234"/>
                  <a:gd name="T77" fmla="*/ 2147483647 h 2233"/>
                  <a:gd name="T78" fmla="*/ 2147483647 w 2234"/>
                  <a:gd name="T79" fmla="*/ 2147483647 h 2233"/>
                  <a:gd name="T80" fmla="*/ 2147483647 w 2234"/>
                  <a:gd name="T81" fmla="*/ 2147483647 h 2233"/>
                  <a:gd name="T82" fmla="*/ 2147483647 w 2234"/>
                  <a:gd name="T83" fmla="*/ 2147483647 h 2233"/>
                  <a:gd name="T84" fmla="*/ 2147483647 w 2234"/>
                  <a:gd name="T85" fmla="*/ 2147483647 h 2233"/>
                  <a:gd name="T86" fmla="*/ 2147483647 w 2234"/>
                  <a:gd name="T87" fmla="*/ 2147483647 h 2233"/>
                  <a:gd name="T88" fmla="*/ 2147483647 w 2234"/>
                  <a:gd name="T89" fmla="*/ 2147483647 h 2233"/>
                  <a:gd name="T90" fmla="*/ 2147483647 w 2234"/>
                  <a:gd name="T91" fmla="*/ 2147483647 h 2233"/>
                  <a:gd name="T92" fmla="*/ 2147483647 w 2234"/>
                  <a:gd name="T93" fmla="*/ 2147483647 h 2233"/>
                  <a:gd name="T94" fmla="*/ 2147483647 w 2234"/>
                  <a:gd name="T95" fmla="*/ 2147483647 h 2233"/>
                  <a:gd name="T96" fmla="*/ 2147483647 w 2234"/>
                  <a:gd name="T97" fmla="*/ 2147483647 h 2233"/>
                  <a:gd name="T98" fmla="*/ 2147483647 w 2234"/>
                  <a:gd name="T99" fmla="*/ 2147483647 h 223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234"/>
                  <a:gd name="T151" fmla="*/ 0 h 2233"/>
                  <a:gd name="T152" fmla="*/ 2234 w 2234"/>
                  <a:gd name="T153" fmla="*/ 2233 h 223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234" h="2233">
                    <a:moveTo>
                      <a:pt x="2234" y="1117"/>
                    </a:moveTo>
                    <a:lnTo>
                      <a:pt x="2233" y="1058"/>
                    </a:lnTo>
                    <a:lnTo>
                      <a:pt x="2229" y="1002"/>
                    </a:lnTo>
                    <a:lnTo>
                      <a:pt x="2223" y="947"/>
                    </a:lnTo>
                    <a:lnTo>
                      <a:pt x="2214" y="893"/>
                    </a:lnTo>
                    <a:lnTo>
                      <a:pt x="2202" y="839"/>
                    </a:lnTo>
                    <a:lnTo>
                      <a:pt x="2188" y="787"/>
                    </a:lnTo>
                    <a:lnTo>
                      <a:pt x="2171" y="735"/>
                    </a:lnTo>
                    <a:lnTo>
                      <a:pt x="2152" y="687"/>
                    </a:lnTo>
                    <a:lnTo>
                      <a:pt x="2130" y="637"/>
                    </a:lnTo>
                    <a:lnTo>
                      <a:pt x="2106" y="589"/>
                    </a:lnTo>
                    <a:lnTo>
                      <a:pt x="2079" y="542"/>
                    </a:lnTo>
                    <a:lnTo>
                      <a:pt x="2050" y="497"/>
                    </a:lnTo>
                    <a:lnTo>
                      <a:pt x="2018" y="452"/>
                    </a:lnTo>
                    <a:lnTo>
                      <a:pt x="1983" y="409"/>
                    </a:lnTo>
                    <a:lnTo>
                      <a:pt x="1946" y="366"/>
                    </a:lnTo>
                    <a:lnTo>
                      <a:pt x="1906" y="325"/>
                    </a:lnTo>
                    <a:lnTo>
                      <a:pt x="1864" y="286"/>
                    </a:lnTo>
                    <a:lnTo>
                      <a:pt x="1822" y="248"/>
                    </a:lnTo>
                    <a:lnTo>
                      <a:pt x="1778" y="214"/>
                    </a:lnTo>
                    <a:lnTo>
                      <a:pt x="1734" y="182"/>
                    </a:lnTo>
                    <a:lnTo>
                      <a:pt x="1688" y="152"/>
                    </a:lnTo>
                    <a:lnTo>
                      <a:pt x="1642" y="125"/>
                    </a:lnTo>
                    <a:lnTo>
                      <a:pt x="1593" y="101"/>
                    </a:lnTo>
                    <a:lnTo>
                      <a:pt x="1546" y="81"/>
                    </a:lnTo>
                    <a:lnTo>
                      <a:pt x="1495" y="61"/>
                    </a:lnTo>
                    <a:lnTo>
                      <a:pt x="1445" y="45"/>
                    </a:lnTo>
                    <a:lnTo>
                      <a:pt x="1392" y="31"/>
                    </a:lnTo>
                    <a:lnTo>
                      <a:pt x="1340" y="19"/>
                    </a:lnTo>
                    <a:lnTo>
                      <a:pt x="1284" y="10"/>
                    </a:lnTo>
                    <a:lnTo>
                      <a:pt x="1231" y="4"/>
                    </a:lnTo>
                    <a:lnTo>
                      <a:pt x="1174" y="0"/>
                    </a:lnTo>
                    <a:lnTo>
                      <a:pt x="1118" y="0"/>
                    </a:lnTo>
                    <a:lnTo>
                      <a:pt x="1059" y="0"/>
                    </a:lnTo>
                    <a:lnTo>
                      <a:pt x="1002" y="4"/>
                    </a:lnTo>
                    <a:lnTo>
                      <a:pt x="947" y="10"/>
                    </a:lnTo>
                    <a:lnTo>
                      <a:pt x="894" y="19"/>
                    </a:lnTo>
                    <a:lnTo>
                      <a:pt x="840" y="31"/>
                    </a:lnTo>
                    <a:lnTo>
                      <a:pt x="787" y="45"/>
                    </a:lnTo>
                    <a:lnTo>
                      <a:pt x="736" y="61"/>
                    </a:lnTo>
                    <a:lnTo>
                      <a:pt x="687" y="81"/>
                    </a:lnTo>
                    <a:lnTo>
                      <a:pt x="637" y="101"/>
                    </a:lnTo>
                    <a:lnTo>
                      <a:pt x="590" y="125"/>
                    </a:lnTo>
                    <a:lnTo>
                      <a:pt x="542" y="152"/>
                    </a:lnTo>
                    <a:lnTo>
                      <a:pt x="497" y="182"/>
                    </a:lnTo>
                    <a:lnTo>
                      <a:pt x="453" y="214"/>
                    </a:lnTo>
                    <a:lnTo>
                      <a:pt x="409" y="248"/>
                    </a:lnTo>
                    <a:lnTo>
                      <a:pt x="367" y="286"/>
                    </a:lnTo>
                    <a:lnTo>
                      <a:pt x="327" y="325"/>
                    </a:lnTo>
                    <a:lnTo>
                      <a:pt x="287" y="366"/>
                    </a:lnTo>
                    <a:lnTo>
                      <a:pt x="250" y="409"/>
                    </a:lnTo>
                    <a:lnTo>
                      <a:pt x="216" y="452"/>
                    </a:lnTo>
                    <a:lnTo>
                      <a:pt x="183" y="497"/>
                    </a:lnTo>
                    <a:lnTo>
                      <a:pt x="154" y="542"/>
                    </a:lnTo>
                    <a:lnTo>
                      <a:pt x="127" y="589"/>
                    </a:lnTo>
                    <a:lnTo>
                      <a:pt x="103" y="637"/>
                    </a:lnTo>
                    <a:lnTo>
                      <a:pt x="81" y="687"/>
                    </a:lnTo>
                    <a:lnTo>
                      <a:pt x="62" y="735"/>
                    </a:lnTo>
                    <a:lnTo>
                      <a:pt x="45" y="787"/>
                    </a:lnTo>
                    <a:lnTo>
                      <a:pt x="31" y="839"/>
                    </a:lnTo>
                    <a:lnTo>
                      <a:pt x="19" y="893"/>
                    </a:lnTo>
                    <a:lnTo>
                      <a:pt x="10" y="947"/>
                    </a:lnTo>
                    <a:lnTo>
                      <a:pt x="4" y="1002"/>
                    </a:lnTo>
                    <a:lnTo>
                      <a:pt x="0" y="1058"/>
                    </a:lnTo>
                    <a:lnTo>
                      <a:pt x="0" y="1117"/>
                    </a:lnTo>
                    <a:lnTo>
                      <a:pt x="0" y="1174"/>
                    </a:lnTo>
                    <a:lnTo>
                      <a:pt x="4" y="1230"/>
                    </a:lnTo>
                    <a:lnTo>
                      <a:pt x="10" y="1284"/>
                    </a:lnTo>
                    <a:lnTo>
                      <a:pt x="19" y="1339"/>
                    </a:lnTo>
                    <a:lnTo>
                      <a:pt x="31" y="1391"/>
                    </a:lnTo>
                    <a:lnTo>
                      <a:pt x="45" y="1444"/>
                    </a:lnTo>
                    <a:lnTo>
                      <a:pt x="62" y="1494"/>
                    </a:lnTo>
                    <a:lnTo>
                      <a:pt x="81" y="1545"/>
                    </a:lnTo>
                    <a:lnTo>
                      <a:pt x="103" y="1593"/>
                    </a:lnTo>
                    <a:lnTo>
                      <a:pt x="127" y="1641"/>
                    </a:lnTo>
                    <a:lnTo>
                      <a:pt x="154" y="1687"/>
                    </a:lnTo>
                    <a:lnTo>
                      <a:pt x="183" y="1734"/>
                    </a:lnTo>
                    <a:lnTo>
                      <a:pt x="216" y="1777"/>
                    </a:lnTo>
                    <a:lnTo>
                      <a:pt x="250" y="1821"/>
                    </a:lnTo>
                    <a:lnTo>
                      <a:pt x="287" y="1863"/>
                    </a:lnTo>
                    <a:lnTo>
                      <a:pt x="327" y="1905"/>
                    </a:lnTo>
                    <a:lnTo>
                      <a:pt x="367" y="1945"/>
                    </a:lnTo>
                    <a:lnTo>
                      <a:pt x="409" y="1982"/>
                    </a:lnTo>
                    <a:lnTo>
                      <a:pt x="453" y="2017"/>
                    </a:lnTo>
                    <a:lnTo>
                      <a:pt x="497" y="2049"/>
                    </a:lnTo>
                    <a:lnTo>
                      <a:pt x="542" y="2078"/>
                    </a:lnTo>
                    <a:lnTo>
                      <a:pt x="590" y="2105"/>
                    </a:lnTo>
                    <a:lnTo>
                      <a:pt x="637" y="2129"/>
                    </a:lnTo>
                    <a:lnTo>
                      <a:pt x="687" y="2151"/>
                    </a:lnTo>
                    <a:lnTo>
                      <a:pt x="736" y="2170"/>
                    </a:lnTo>
                    <a:lnTo>
                      <a:pt x="787" y="2187"/>
                    </a:lnTo>
                    <a:lnTo>
                      <a:pt x="840" y="2201"/>
                    </a:lnTo>
                    <a:lnTo>
                      <a:pt x="894" y="2213"/>
                    </a:lnTo>
                    <a:lnTo>
                      <a:pt x="947" y="2222"/>
                    </a:lnTo>
                    <a:lnTo>
                      <a:pt x="1002" y="2228"/>
                    </a:lnTo>
                    <a:lnTo>
                      <a:pt x="1059" y="2232"/>
                    </a:lnTo>
                    <a:lnTo>
                      <a:pt x="1118" y="2233"/>
                    </a:lnTo>
                    <a:lnTo>
                      <a:pt x="1174" y="2232"/>
                    </a:lnTo>
                    <a:lnTo>
                      <a:pt x="1231" y="2228"/>
                    </a:lnTo>
                    <a:lnTo>
                      <a:pt x="1284" y="2222"/>
                    </a:lnTo>
                    <a:lnTo>
                      <a:pt x="1311" y="2217"/>
                    </a:lnTo>
                    <a:lnTo>
                      <a:pt x="1340" y="2213"/>
                    </a:lnTo>
                    <a:lnTo>
                      <a:pt x="1365" y="2206"/>
                    </a:lnTo>
                    <a:lnTo>
                      <a:pt x="1392" y="2201"/>
                    </a:lnTo>
                    <a:lnTo>
                      <a:pt x="1418" y="2194"/>
                    </a:lnTo>
                    <a:lnTo>
                      <a:pt x="1431" y="2190"/>
                    </a:lnTo>
                    <a:lnTo>
                      <a:pt x="1445" y="2187"/>
                    </a:lnTo>
                    <a:lnTo>
                      <a:pt x="1456" y="2182"/>
                    </a:lnTo>
                    <a:lnTo>
                      <a:pt x="1469" y="2178"/>
                    </a:lnTo>
                    <a:lnTo>
                      <a:pt x="1495" y="2170"/>
                    </a:lnTo>
                    <a:lnTo>
                      <a:pt x="1546" y="2151"/>
                    </a:lnTo>
                    <a:lnTo>
                      <a:pt x="1569" y="2140"/>
                    </a:lnTo>
                    <a:lnTo>
                      <a:pt x="1593" y="2129"/>
                    </a:lnTo>
                    <a:lnTo>
                      <a:pt x="1642" y="2105"/>
                    </a:lnTo>
                    <a:lnTo>
                      <a:pt x="1688" y="2078"/>
                    </a:lnTo>
                    <a:lnTo>
                      <a:pt x="1734" y="2049"/>
                    </a:lnTo>
                    <a:lnTo>
                      <a:pt x="1778" y="2017"/>
                    </a:lnTo>
                    <a:lnTo>
                      <a:pt x="1822" y="1982"/>
                    </a:lnTo>
                    <a:lnTo>
                      <a:pt x="1842" y="1963"/>
                    </a:lnTo>
                    <a:lnTo>
                      <a:pt x="1864" y="1945"/>
                    </a:lnTo>
                    <a:lnTo>
                      <a:pt x="1884" y="1924"/>
                    </a:lnTo>
                    <a:lnTo>
                      <a:pt x="1895" y="1914"/>
                    </a:lnTo>
                    <a:lnTo>
                      <a:pt x="1900" y="1909"/>
                    </a:lnTo>
                    <a:lnTo>
                      <a:pt x="1906" y="1905"/>
                    </a:lnTo>
                    <a:lnTo>
                      <a:pt x="1910" y="1899"/>
                    </a:lnTo>
                    <a:lnTo>
                      <a:pt x="1915" y="1894"/>
                    </a:lnTo>
                    <a:lnTo>
                      <a:pt x="1925" y="1883"/>
                    </a:lnTo>
                    <a:lnTo>
                      <a:pt x="1946" y="1863"/>
                    </a:lnTo>
                    <a:lnTo>
                      <a:pt x="1964" y="1841"/>
                    </a:lnTo>
                    <a:lnTo>
                      <a:pt x="1983" y="1821"/>
                    </a:lnTo>
                    <a:lnTo>
                      <a:pt x="2018" y="1777"/>
                    </a:lnTo>
                    <a:lnTo>
                      <a:pt x="2050" y="1734"/>
                    </a:lnTo>
                    <a:lnTo>
                      <a:pt x="2079" y="1687"/>
                    </a:lnTo>
                    <a:lnTo>
                      <a:pt x="2106" y="1641"/>
                    </a:lnTo>
                    <a:lnTo>
                      <a:pt x="2130" y="1593"/>
                    </a:lnTo>
                    <a:lnTo>
                      <a:pt x="2141" y="1568"/>
                    </a:lnTo>
                    <a:lnTo>
                      <a:pt x="2152" y="1545"/>
                    </a:lnTo>
                    <a:lnTo>
                      <a:pt x="2171" y="1494"/>
                    </a:lnTo>
                    <a:lnTo>
                      <a:pt x="2179" y="1468"/>
                    </a:lnTo>
                    <a:lnTo>
                      <a:pt x="2183" y="1455"/>
                    </a:lnTo>
                    <a:lnTo>
                      <a:pt x="2188" y="1444"/>
                    </a:lnTo>
                    <a:lnTo>
                      <a:pt x="2191" y="1430"/>
                    </a:lnTo>
                    <a:lnTo>
                      <a:pt x="2194" y="1417"/>
                    </a:lnTo>
                    <a:lnTo>
                      <a:pt x="2202" y="1391"/>
                    </a:lnTo>
                    <a:lnTo>
                      <a:pt x="2207" y="1365"/>
                    </a:lnTo>
                    <a:lnTo>
                      <a:pt x="2214" y="1339"/>
                    </a:lnTo>
                    <a:lnTo>
                      <a:pt x="2218" y="1311"/>
                    </a:lnTo>
                    <a:lnTo>
                      <a:pt x="2223" y="1284"/>
                    </a:lnTo>
                    <a:lnTo>
                      <a:pt x="2229" y="1230"/>
                    </a:lnTo>
                    <a:lnTo>
                      <a:pt x="2233" y="1174"/>
                    </a:lnTo>
                    <a:lnTo>
                      <a:pt x="2234" y="1117"/>
                    </a:lnTo>
                    <a:close/>
                  </a:path>
                </a:pathLst>
              </a:custGeom>
              <a:solidFill>
                <a:srgbClr val="FFFFF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66" name="Freeform 169"/>
              <p:cNvSpPr>
                <a:spLocks/>
              </p:cNvSpPr>
              <p:nvPr/>
            </p:nvSpPr>
            <p:spPr bwMode="auto">
              <a:xfrm>
                <a:off x="3302000" y="3989388"/>
                <a:ext cx="887413" cy="887413"/>
              </a:xfrm>
              <a:custGeom>
                <a:avLst/>
                <a:gdLst>
                  <a:gd name="T0" fmla="*/ 2147483647 w 2234"/>
                  <a:gd name="T1" fmla="*/ 2147483647 h 2233"/>
                  <a:gd name="T2" fmla="*/ 2147483647 w 2234"/>
                  <a:gd name="T3" fmla="*/ 2147483647 h 2233"/>
                  <a:gd name="T4" fmla="*/ 2147483647 w 2234"/>
                  <a:gd name="T5" fmla="*/ 2147483647 h 2233"/>
                  <a:gd name="T6" fmla="*/ 2147483647 w 2234"/>
                  <a:gd name="T7" fmla="*/ 1945738588 h 2233"/>
                  <a:gd name="T8" fmla="*/ 2147483647 w 2234"/>
                  <a:gd name="T9" fmla="*/ 251114024 h 2233"/>
                  <a:gd name="T10" fmla="*/ 2147483647 w 2234"/>
                  <a:gd name="T11" fmla="*/ 0 h 2233"/>
                  <a:gd name="T12" fmla="*/ 2147483647 w 2234"/>
                  <a:gd name="T13" fmla="*/ 1192554982 h 2233"/>
                  <a:gd name="T14" fmla="*/ 2147483647 w 2234"/>
                  <a:gd name="T15" fmla="*/ 2147483647 h 2233"/>
                  <a:gd name="T16" fmla="*/ 2147483647 w 2234"/>
                  <a:gd name="T17" fmla="*/ 2147483647 h 2233"/>
                  <a:gd name="T18" fmla="*/ 2147483647 w 2234"/>
                  <a:gd name="T19" fmla="*/ 2147483647 h 2233"/>
                  <a:gd name="T20" fmla="*/ 2147483647 w 2234"/>
                  <a:gd name="T21" fmla="*/ 2147483647 h 2233"/>
                  <a:gd name="T22" fmla="*/ 2147483647 w 2234"/>
                  <a:gd name="T23" fmla="*/ 2147483647 h 2233"/>
                  <a:gd name="T24" fmla="*/ 2147483647 w 2234"/>
                  <a:gd name="T25" fmla="*/ 2147483647 h 2233"/>
                  <a:gd name="T26" fmla="*/ 2147483647 w 2234"/>
                  <a:gd name="T27" fmla="*/ 2147483647 h 2233"/>
                  <a:gd name="T28" fmla="*/ 1190856483 w 2234"/>
                  <a:gd name="T29" fmla="*/ 2147483647 h 2233"/>
                  <a:gd name="T30" fmla="*/ 0 w 2234"/>
                  <a:gd name="T31" fmla="*/ 2147483647 h 2233"/>
                  <a:gd name="T32" fmla="*/ 250731502 w 2234"/>
                  <a:gd name="T33" fmla="*/ 2147483647 h 2233"/>
                  <a:gd name="T34" fmla="*/ 1943051485 w 2234"/>
                  <a:gd name="T35" fmla="*/ 2147483647 h 2233"/>
                  <a:gd name="T36" fmla="*/ 2147483647 w 2234"/>
                  <a:gd name="T37" fmla="*/ 2147483647 h 2233"/>
                  <a:gd name="T38" fmla="*/ 2147483647 w 2234"/>
                  <a:gd name="T39" fmla="*/ 2147483647 h 2233"/>
                  <a:gd name="T40" fmla="*/ 2147483647 w 2234"/>
                  <a:gd name="T41" fmla="*/ 2147483647 h 2233"/>
                  <a:gd name="T42" fmla="*/ 2147483647 w 2234"/>
                  <a:gd name="T43" fmla="*/ 2147483647 h 2233"/>
                  <a:gd name="T44" fmla="*/ 2147483647 w 2234"/>
                  <a:gd name="T45" fmla="*/ 2147483647 h 2233"/>
                  <a:gd name="T46" fmla="*/ 2147483647 w 2234"/>
                  <a:gd name="T47" fmla="*/ 2147483647 h 2233"/>
                  <a:gd name="T48" fmla="*/ 2147483647 w 2234"/>
                  <a:gd name="T49" fmla="*/ 2147483647 h 2233"/>
                  <a:gd name="T50" fmla="*/ 2147483647 w 2234"/>
                  <a:gd name="T51" fmla="*/ 2147483647 h 2233"/>
                  <a:gd name="T52" fmla="*/ 2147483647 w 2234"/>
                  <a:gd name="T53" fmla="*/ 2147483647 h 2233"/>
                  <a:gd name="T54" fmla="*/ 2147483647 w 2234"/>
                  <a:gd name="T55" fmla="*/ 2147483647 h 2233"/>
                  <a:gd name="T56" fmla="*/ 2147483647 w 2234"/>
                  <a:gd name="T57" fmla="*/ 2147483647 h 2233"/>
                  <a:gd name="T58" fmla="*/ 2147483647 w 2234"/>
                  <a:gd name="T59" fmla="*/ 2147483647 h 2233"/>
                  <a:gd name="T60" fmla="*/ 2147483647 w 2234"/>
                  <a:gd name="T61" fmla="*/ 2147483647 h 2233"/>
                  <a:gd name="T62" fmla="*/ 2147483647 w 2234"/>
                  <a:gd name="T63" fmla="*/ 2147483647 h 2233"/>
                  <a:gd name="T64" fmla="*/ 2147483647 w 2234"/>
                  <a:gd name="T65" fmla="*/ 2147483647 h 2233"/>
                  <a:gd name="T66" fmla="*/ 2147483647 w 2234"/>
                  <a:gd name="T67" fmla="*/ 2147483647 h 2233"/>
                  <a:gd name="T68" fmla="*/ 2147483647 w 2234"/>
                  <a:gd name="T69" fmla="*/ 2147483647 h 2233"/>
                  <a:gd name="T70" fmla="*/ 2147483647 w 2234"/>
                  <a:gd name="T71" fmla="*/ 2147483647 h 2233"/>
                  <a:gd name="T72" fmla="*/ 2147483647 w 2234"/>
                  <a:gd name="T73" fmla="*/ 2147483647 h 2233"/>
                  <a:gd name="T74" fmla="*/ 2147483647 w 2234"/>
                  <a:gd name="T75" fmla="*/ 2147483647 h 2233"/>
                  <a:gd name="T76" fmla="*/ 2147483647 w 2234"/>
                  <a:gd name="T77" fmla="*/ 2147483647 h 2233"/>
                  <a:gd name="T78" fmla="*/ 2147483647 w 2234"/>
                  <a:gd name="T79" fmla="*/ 2147483647 h 2233"/>
                  <a:gd name="T80" fmla="*/ 2147483647 w 2234"/>
                  <a:gd name="T81" fmla="*/ 2147483647 h 2233"/>
                  <a:gd name="T82" fmla="*/ 2147483647 w 2234"/>
                  <a:gd name="T83" fmla="*/ 2147483647 h 2233"/>
                  <a:gd name="T84" fmla="*/ 2147483647 w 2234"/>
                  <a:gd name="T85" fmla="*/ 2147483647 h 2233"/>
                  <a:gd name="T86" fmla="*/ 2147483647 w 2234"/>
                  <a:gd name="T87" fmla="*/ 2147483647 h 2233"/>
                  <a:gd name="T88" fmla="*/ 2147483647 w 2234"/>
                  <a:gd name="T89" fmla="*/ 2147483647 h 2233"/>
                  <a:gd name="T90" fmla="*/ 2147483647 w 2234"/>
                  <a:gd name="T91" fmla="*/ 2147483647 h 2233"/>
                  <a:gd name="T92" fmla="*/ 2147483647 w 2234"/>
                  <a:gd name="T93" fmla="*/ 2147483647 h 2233"/>
                  <a:gd name="T94" fmla="*/ 2147483647 w 2234"/>
                  <a:gd name="T95" fmla="*/ 2147483647 h 2233"/>
                  <a:gd name="T96" fmla="*/ 2147483647 w 2234"/>
                  <a:gd name="T97" fmla="*/ 2147483647 h 2233"/>
                  <a:gd name="T98" fmla="*/ 2147483647 w 2234"/>
                  <a:gd name="T99" fmla="*/ 2147483647 h 223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234"/>
                  <a:gd name="T151" fmla="*/ 0 h 2233"/>
                  <a:gd name="T152" fmla="*/ 2234 w 2234"/>
                  <a:gd name="T153" fmla="*/ 2233 h 223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234" h="2233">
                    <a:moveTo>
                      <a:pt x="1906" y="325"/>
                    </a:moveTo>
                    <a:lnTo>
                      <a:pt x="1864" y="286"/>
                    </a:lnTo>
                    <a:lnTo>
                      <a:pt x="1822" y="248"/>
                    </a:lnTo>
                    <a:lnTo>
                      <a:pt x="1778" y="214"/>
                    </a:lnTo>
                    <a:lnTo>
                      <a:pt x="1734" y="182"/>
                    </a:lnTo>
                    <a:lnTo>
                      <a:pt x="1688" y="152"/>
                    </a:lnTo>
                    <a:lnTo>
                      <a:pt x="1642" y="125"/>
                    </a:lnTo>
                    <a:lnTo>
                      <a:pt x="1593" y="101"/>
                    </a:lnTo>
                    <a:lnTo>
                      <a:pt x="1546" y="81"/>
                    </a:lnTo>
                    <a:lnTo>
                      <a:pt x="1495" y="61"/>
                    </a:lnTo>
                    <a:lnTo>
                      <a:pt x="1445" y="45"/>
                    </a:lnTo>
                    <a:lnTo>
                      <a:pt x="1392" y="31"/>
                    </a:lnTo>
                    <a:lnTo>
                      <a:pt x="1340" y="19"/>
                    </a:lnTo>
                    <a:lnTo>
                      <a:pt x="1284" y="10"/>
                    </a:lnTo>
                    <a:lnTo>
                      <a:pt x="1231" y="4"/>
                    </a:lnTo>
                    <a:lnTo>
                      <a:pt x="1174" y="0"/>
                    </a:lnTo>
                    <a:lnTo>
                      <a:pt x="1118" y="0"/>
                    </a:lnTo>
                    <a:lnTo>
                      <a:pt x="1059" y="0"/>
                    </a:lnTo>
                    <a:lnTo>
                      <a:pt x="1002" y="4"/>
                    </a:lnTo>
                    <a:lnTo>
                      <a:pt x="947" y="10"/>
                    </a:lnTo>
                    <a:lnTo>
                      <a:pt x="894" y="19"/>
                    </a:lnTo>
                    <a:lnTo>
                      <a:pt x="840" y="31"/>
                    </a:lnTo>
                    <a:lnTo>
                      <a:pt x="787" y="45"/>
                    </a:lnTo>
                    <a:lnTo>
                      <a:pt x="736" y="61"/>
                    </a:lnTo>
                    <a:lnTo>
                      <a:pt x="687" y="81"/>
                    </a:lnTo>
                    <a:lnTo>
                      <a:pt x="637" y="101"/>
                    </a:lnTo>
                    <a:lnTo>
                      <a:pt x="590" y="125"/>
                    </a:lnTo>
                    <a:lnTo>
                      <a:pt x="542" y="152"/>
                    </a:lnTo>
                    <a:lnTo>
                      <a:pt x="497" y="182"/>
                    </a:lnTo>
                    <a:lnTo>
                      <a:pt x="453" y="214"/>
                    </a:lnTo>
                    <a:lnTo>
                      <a:pt x="409" y="248"/>
                    </a:lnTo>
                    <a:lnTo>
                      <a:pt x="367" y="286"/>
                    </a:lnTo>
                    <a:lnTo>
                      <a:pt x="327" y="325"/>
                    </a:lnTo>
                    <a:lnTo>
                      <a:pt x="287" y="366"/>
                    </a:lnTo>
                    <a:lnTo>
                      <a:pt x="250" y="409"/>
                    </a:lnTo>
                    <a:lnTo>
                      <a:pt x="216" y="452"/>
                    </a:lnTo>
                    <a:lnTo>
                      <a:pt x="183" y="497"/>
                    </a:lnTo>
                    <a:lnTo>
                      <a:pt x="154" y="542"/>
                    </a:lnTo>
                    <a:lnTo>
                      <a:pt x="127" y="589"/>
                    </a:lnTo>
                    <a:lnTo>
                      <a:pt x="103" y="637"/>
                    </a:lnTo>
                    <a:lnTo>
                      <a:pt x="81" y="687"/>
                    </a:lnTo>
                    <a:lnTo>
                      <a:pt x="62" y="735"/>
                    </a:lnTo>
                    <a:lnTo>
                      <a:pt x="45" y="787"/>
                    </a:lnTo>
                    <a:lnTo>
                      <a:pt x="31" y="839"/>
                    </a:lnTo>
                    <a:lnTo>
                      <a:pt x="19" y="893"/>
                    </a:lnTo>
                    <a:lnTo>
                      <a:pt x="10" y="947"/>
                    </a:lnTo>
                    <a:lnTo>
                      <a:pt x="4" y="1002"/>
                    </a:lnTo>
                    <a:lnTo>
                      <a:pt x="0" y="1058"/>
                    </a:lnTo>
                    <a:lnTo>
                      <a:pt x="0" y="1117"/>
                    </a:lnTo>
                    <a:lnTo>
                      <a:pt x="0" y="1174"/>
                    </a:lnTo>
                    <a:lnTo>
                      <a:pt x="4" y="1230"/>
                    </a:lnTo>
                    <a:lnTo>
                      <a:pt x="10" y="1284"/>
                    </a:lnTo>
                    <a:lnTo>
                      <a:pt x="19" y="1339"/>
                    </a:lnTo>
                    <a:lnTo>
                      <a:pt x="31" y="1391"/>
                    </a:lnTo>
                    <a:lnTo>
                      <a:pt x="45" y="1444"/>
                    </a:lnTo>
                    <a:lnTo>
                      <a:pt x="62" y="1494"/>
                    </a:lnTo>
                    <a:lnTo>
                      <a:pt x="81" y="1545"/>
                    </a:lnTo>
                    <a:lnTo>
                      <a:pt x="103" y="1593"/>
                    </a:lnTo>
                    <a:lnTo>
                      <a:pt x="127" y="1641"/>
                    </a:lnTo>
                    <a:lnTo>
                      <a:pt x="154" y="1687"/>
                    </a:lnTo>
                    <a:lnTo>
                      <a:pt x="183" y="1734"/>
                    </a:lnTo>
                    <a:lnTo>
                      <a:pt x="216" y="1777"/>
                    </a:lnTo>
                    <a:lnTo>
                      <a:pt x="250" y="1821"/>
                    </a:lnTo>
                    <a:lnTo>
                      <a:pt x="287" y="1863"/>
                    </a:lnTo>
                    <a:lnTo>
                      <a:pt x="327" y="1905"/>
                    </a:lnTo>
                    <a:lnTo>
                      <a:pt x="367" y="1945"/>
                    </a:lnTo>
                    <a:lnTo>
                      <a:pt x="409" y="1982"/>
                    </a:lnTo>
                    <a:lnTo>
                      <a:pt x="453" y="2017"/>
                    </a:lnTo>
                    <a:lnTo>
                      <a:pt x="497" y="2049"/>
                    </a:lnTo>
                    <a:lnTo>
                      <a:pt x="542" y="2078"/>
                    </a:lnTo>
                    <a:lnTo>
                      <a:pt x="590" y="2105"/>
                    </a:lnTo>
                    <a:lnTo>
                      <a:pt x="637" y="2129"/>
                    </a:lnTo>
                    <a:lnTo>
                      <a:pt x="687" y="2151"/>
                    </a:lnTo>
                    <a:lnTo>
                      <a:pt x="736" y="2170"/>
                    </a:lnTo>
                    <a:lnTo>
                      <a:pt x="787" y="2187"/>
                    </a:lnTo>
                    <a:lnTo>
                      <a:pt x="840" y="2201"/>
                    </a:lnTo>
                    <a:lnTo>
                      <a:pt x="894" y="2213"/>
                    </a:lnTo>
                    <a:lnTo>
                      <a:pt x="947" y="2222"/>
                    </a:lnTo>
                    <a:lnTo>
                      <a:pt x="1002" y="2228"/>
                    </a:lnTo>
                    <a:lnTo>
                      <a:pt x="1059" y="2232"/>
                    </a:lnTo>
                    <a:lnTo>
                      <a:pt x="1118" y="2233"/>
                    </a:lnTo>
                    <a:lnTo>
                      <a:pt x="1174" y="2232"/>
                    </a:lnTo>
                    <a:lnTo>
                      <a:pt x="1231" y="2228"/>
                    </a:lnTo>
                    <a:lnTo>
                      <a:pt x="1284" y="2222"/>
                    </a:lnTo>
                    <a:lnTo>
                      <a:pt x="1311" y="2217"/>
                    </a:lnTo>
                    <a:lnTo>
                      <a:pt x="1340" y="2213"/>
                    </a:lnTo>
                    <a:lnTo>
                      <a:pt x="1365" y="2206"/>
                    </a:lnTo>
                    <a:lnTo>
                      <a:pt x="1392" y="2201"/>
                    </a:lnTo>
                    <a:lnTo>
                      <a:pt x="1418" y="2194"/>
                    </a:lnTo>
                    <a:lnTo>
                      <a:pt x="1431" y="2190"/>
                    </a:lnTo>
                    <a:lnTo>
                      <a:pt x="1445" y="2187"/>
                    </a:lnTo>
                    <a:lnTo>
                      <a:pt x="1456" y="2182"/>
                    </a:lnTo>
                    <a:lnTo>
                      <a:pt x="1469" y="2178"/>
                    </a:lnTo>
                    <a:lnTo>
                      <a:pt x="1495" y="2170"/>
                    </a:lnTo>
                    <a:lnTo>
                      <a:pt x="1546" y="2151"/>
                    </a:lnTo>
                    <a:lnTo>
                      <a:pt x="1569" y="2140"/>
                    </a:lnTo>
                    <a:lnTo>
                      <a:pt x="1593" y="2129"/>
                    </a:lnTo>
                    <a:lnTo>
                      <a:pt x="1642" y="2105"/>
                    </a:lnTo>
                    <a:lnTo>
                      <a:pt x="1688" y="2078"/>
                    </a:lnTo>
                    <a:lnTo>
                      <a:pt x="1734" y="2049"/>
                    </a:lnTo>
                    <a:lnTo>
                      <a:pt x="1778" y="2017"/>
                    </a:lnTo>
                    <a:lnTo>
                      <a:pt x="1822" y="1982"/>
                    </a:lnTo>
                    <a:lnTo>
                      <a:pt x="1842" y="1963"/>
                    </a:lnTo>
                    <a:lnTo>
                      <a:pt x="1864" y="1945"/>
                    </a:lnTo>
                    <a:lnTo>
                      <a:pt x="1884" y="1924"/>
                    </a:lnTo>
                    <a:lnTo>
                      <a:pt x="1895" y="1914"/>
                    </a:lnTo>
                    <a:lnTo>
                      <a:pt x="1900" y="1909"/>
                    </a:lnTo>
                    <a:lnTo>
                      <a:pt x="1906" y="1905"/>
                    </a:lnTo>
                    <a:lnTo>
                      <a:pt x="1910" y="1899"/>
                    </a:lnTo>
                    <a:lnTo>
                      <a:pt x="1915" y="1894"/>
                    </a:lnTo>
                    <a:lnTo>
                      <a:pt x="1925" y="1883"/>
                    </a:lnTo>
                    <a:lnTo>
                      <a:pt x="1946" y="1863"/>
                    </a:lnTo>
                    <a:lnTo>
                      <a:pt x="1964" y="1841"/>
                    </a:lnTo>
                    <a:lnTo>
                      <a:pt x="1983" y="1821"/>
                    </a:lnTo>
                    <a:lnTo>
                      <a:pt x="2018" y="1777"/>
                    </a:lnTo>
                    <a:lnTo>
                      <a:pt x="2050" y="1734"/>
                    </a:lnTo>
                    <a:lnTo>
                      <a:pt x="2079" y="1687"/>
                    </a:lnTo>
                    <a:lnTo>
                      <a:pt x="2106" y="1641"/>
                    </a:lnTo>
                    <a:lnTo>
                      <a:pt x="2130" y="1593"/>
                    </a:lnTo>
                    <a:lnTo>
                      <a:pt x="2141" y="1568"/>
                    </a:lnTo>
                    <a:lnTo>
                      <a:pt x="2152" y="1545"/>
                    </a:lnTo>
                    <a:lnTo>
                      <a:pt x="2171" y="1494"/>
                    </a:lnTo>
                    <a:lnTo>
                      <a:pt x="2179" y="1468"/>
                    </a:lnTo>
                    <a:lnTo>
                      <a:pt x="2183" y="1455"/>
                    </a:lnTo>
                    <a:lnTo>
                      <a:pt x="2188" y="1444"/>
                    </a:lnTo>
                    <a:lnTo>
                      <a:pt x="2191" y="1430"/>
                    </a:lnTo>
                    <a:lnTo>
                      <a:pt x="2194" y="1417"/>
                    </a:lnTo>
                    <a:lnTo>
                      <a:pt x="2202" y="1391"/>
                    </a:lnTo>
                    <a:lnTo>
                      <a:pt x="2207" y="1365"/>
                    </a:lnTo>
                    <a:lnTo>
                      <a:pt x="2214" y="1339"/>
                    </a:lnTo>
                    <a:lnTo>
                      <a:pt x="2218" y="1311"/>
                    </a:lnTo>
                    <a:lnTo>
                      <a:pt x="2223" y="1284"/>
                    </a:lnTo>
                    <a:lnTo>
                      <a:pt x="2229" y="1230"/>
                    </a:lnTo>
                    <a:lnTo>
                      <a:pt x="2233" y="1174"/>
                    </a:lnTo>
                    <a:lnTo>
                      <a:pt x="2234" y="1117"/>
                    </a:lnTo>
                    <a:lnTo>
                      <a:pt x="2233" y="1058"/>
                    </a:lnTo>
                    <a:lnTo>
                      <a:pt x="2229" y="1002"/>
                    </a:lnTo>
                    <a:lnTo>
                      <a:pt x="2223" y="947"/>
                    </a:lnTo>
                    <a:lnTo>
                      <a:pt x="2214" y="893"/>
                    </a:lnTo>
                    <a:lnTo>
                      <a:pt x="2202" y="839"/>
                    </a:lnTo>
                    <a:lnTo>
                      <a:pt x="2188" y="787"/>
                    </a:lnTo>
                    <a:lnTo>
                      <a:pt x="2171" y="735"/>
                    </a:lnTo>
                    <a:lnTo>
                      <a:pt x="2152" y="687"/>
                    </a:lnTo>
                    <a:lnTo>
                      <a:pt x="2130" y="637"/>
                    </a:lnTo>
                    <a:lnTo>
                      <a:pt x="2106" y="589"/>
                    </a:lnTo>
                    <a:lnTo>
                      <a:pt x="2079" y="542"/>
                    </a:lnTo>
                    <a:lnTo>
                      <a:pt x="2050" y="497"/>
                    </a:lnTo>
                    <a:lnTo>
                      <a:pt x="2018" y="452"/>
                    </a:lnTo>
                    <a:lnTo>
                      <a:pt x="1983" y="409"/>
                    </a:lnTo>
                    <a:lnTo>
                      <a:pt x="1946" y="366"/>
                    </a:lnTo>
                    <a:lnTo>
                      <a:pt x="1906" y="325"/>
                    </a:lnTo>
                  </a:path>
                </a:pathLst>
              </a:custGeom>
              <a:noFill/>
              <a:ln w="53975">
                <a:solidFill>
                  <a:srgbClr val="2C9694"/>
                </a:solidFill>
                <a:round/>
                <a:headEnd/>
                <a:tailEnd/>
              </a:ln>
            </p:spPr>
            <p:txBody>
              <a:bodyPr/>
              <a:lstStyle/>
              <a:p>
                <a:endParaRPr lang="zh-TW" altLang="en-US" sz="1200">
                  <a:latin typeface="微軟正黑體" pitchFamily="34" charset="-120"/>
                  <a:ea typeface="微軟正黑體" pitchFamily="34" charset="-120"/>
                </a:endParaRPr>
              </a:p>
            </p:txBody>
          </p:sp>
          <p:sp>
            <p:nvSpPr>
              <p:cNvPr id="76867" name="Freeform 170"/>
              <p:cNvSpPr>
                <a:spLocks/>
              </p:cNvSpPr>
              <p:nvPr/>
            </p:nvSpPr>
            <p:spPr bwMode="auto">
              <a:xfrm>
                <a:off x="4248150" y="4991101"/>
                <a:ext cx="138113" cy="152400"/>
              </a:xfrm>
              <a:custGeom>
                <a:avLst/>
                <a:gdLst>
                  <a:gd name="T0" fmla="*/ 0 w 347"/>
                  <a:gd name="T1" fmla="*/ 2147483647 h 387"/>
                  <a:gd name="T2" fmla="*/ 0 w 347"/>
                  <a:gd name="T3" fmla="*/ 2147483647 h 387"/>
                  <a:gd name="T4" fmla="*/ 2147483647 w 347"/>
                  <a:gd name="T5" fmla="*/ 2147483647 h 387"/>
                  <a:gd name="T6" fmla="*/ 0 w 347"/>
                  <a:gd name="T7" fmla="*/ 0 h 387"/>
                  <a:gd name="T8" fmla="*/ 0 w 347"/>
                  <a:gd name="T9" fmla="*/ 2147483647 h 387"/>
                  <a:gd name="T10" fmla="*/ 0 60000 65536"/>
                  <a:gd name="T11" fmla="*/ 0 60000 65536"/>
                  <a:gd name="T12" fmla="*/ 0 60000 65536"/>
                  <a:gd name="T13" fmla="*/ 0 60000 65536"/>
                  <a:gd name="T14" fmla="*/ 0 60000 65536"/>
                  <a:gd name="T15" fmla="*/ 0 w 347"/>
                  <a:gd name="T16" fmla="*/ 0 h 387"/>
                  <a:gd name="T17" fmla="*/ 347 w 347"/>
                  <a:gd name="T18" fmla="*/ 387 h 387"/>
                </a:gdLst>
                <a:ahLst/>
                <a:cxnLst>
                  <a:cxn ang="T10">
                    <a:pos x="T0" y="T1"/>
                  </a:cxn>
                  <a:cxn ang="T11">
                    <a:pos x="T2" y="T3"/>
                  </a:cxn>
                  <a:cxn ang="T12">
                    <a:pos x="T4" y="T5"/>
                  </a:cxn>
                  <a:cxn ang="T13">
                    <a:pos x="T6" y="T7"/>
                  </a:cxn>
                  <a:cxn ang="T14">
                    <a:pos x="T8" y="T9"/>
                  </a:cxn>
                </a:cxnLst>
                <a:rect l="T15" t="T16" r="T17" b="T18"/>
                <a:pathLst>
                  <a:path w="347" h="387">
                    <a:moveTo>
                      <a:pt x="0" y="192"/>
                    </a:moveTo>
                    <a:lnTo>
                      <a:pt x="0" y="387"/>
                    </a:lnTo>
                    <a:lnTo>
                      <a:pt x="347" y="198"/>
                    </a:lnTo>
                    <a:lnTo>
                      <a:pt x="0" y="0"/>
                    </a:lnTo>
                    <a:lnTo>
                      <a:pt x="0" y="192"/>
                    </a:lnTo>
                    <a:close/>
                  </a:path>
                </a:pathLst>
              </a:custGeom>
              <a:solidFill>
                <a:srgbClr val="2C9694"/>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68" name="Line 171"/>
              <p:cNvSpPr>
                <a:spLocks noChangeShapeType="1"/>
              </p:cNvSpPr>
              <p:nvPr/>
            </p:nvSpPr>
            <p:spPr bwMode="auto">
              <a:xfrm>
                <a:off x="3927475" y="5067301"/>
                <a:ext cx="320675" cy="1588"/>
              </a:xfrm>
              <a:prstGeom prst="line">
                <a:avLst/>
              </a:prstGeom>
              <a:noFill/>
              <a:ln w="53975">
                <a:solidFill>
                  <a:srgbClr val="2C9694"/>
                </a:solidFill>
                <a:round/>
                <a:headEnd/>
                <a:tailEnd/>
              </a:ln>
            </p:spPr>
            <p:txBody>
              <a:bodyPr/>
              <a:lstStyle/>
              <a:p>
                <a:endParaRPr lang="zh-TW" altLang="en-US"/>
              </a:p>
            </p:txBody>
          </p:sp>
          <p:sp>
            <p:nvSpPr>
              <p:cNvPr id="76869" name="Line 172"/>
              <p:cNvSpPr>
                <a:spLocks noChangeShapeType="1"/>
              </p:cNvSpPr>
              <p:nvPr/>
            </p:nvSpPr>
            <p:spPr bwMode="auto">
              <a:xfrm flipV="1">
                <a:off x="3910013" y="4848226"/>
                <a:ext cx="1588" cy="219075"/>
              </a:xfrm>
              <a:prstGeom prst="line">
                <a:avLst/>
              </a:prstGeom>
              <a:noFill/>
              <a:ln w="53975">
                <a:solidFill>
                  <a:srgbClr val="2C9694"/>
                </a:solidFill>
                <a:round/>
                <a:headEnd/>
                <a:tailEnd/>
              </a:ln>
            </p:spPr>
            <p:txBody>
              <a:bodyPr/>
              <a:lstStyle/>
              <a:p>
                <a:endParaRPr lang="zh-TW" altLang="en-US"/>
              </a:p>
            </p:txBody>
          </p:sp>
          <p:sp>
            <p:nvSpPr>
              <p:cNvPr id="76870" name="Rectangle 173"/>
              <p:cNvSpPr>
                <a:spLocks noChangeArrowheads="1"/>
              </p:cNvSpPr>
              <p:nvPr/>
            </p:nvSpPr>
            <p:spPr bwMode="auto">
              <a:xfrm>
                <a:off x="4414838" y="4954588"/>
                <a:ext cx="906274" cy="184666"/>
              </a:xfrm>
              <a:prstGeom prst="rect">
                <a:avLst/>
              </a:prstGeom>
              <a:noFill/>
              <a:ln w="9525">
                <a:noFill/>
                <a:miter lim="800000"/>
                <a:headEnd/>
                <a:tailEnd/>
              </a:ln>
            </p:spPr>
            <p:txBody>
              <a:bodyPr wrap="none" lIns="0" tIns="0" rIns="0" bIns="0">
                <a:spAutoFit/>
              </a:bodyPr>
              <a:lstStyle/>
              <a:p>
                <a:r>
                  <a:rPr lang="en-US" altLang="zh-TW" sz="1200">
                    <a:latin typeface="微軟正黑體" pitchFamily="34" charset="-120"/>
                    <a:ea typeface="微軟正黑體" pitchFamily="34" charset="-120"/>
                  </a:rPr>
                  <a:t>4 Processors</a:t>
                </a:r>
              </a:p>
            </p:txBody>
          </p:sp>
          <p:sp>
            <p:nvSpPr>
              <p:cNvPr id="76871" name="Freeform 180"/>
              <p:cNvSpPr>
                <a:spLocks/>
              </p:cNvSpPr>
              <p:nvPr/>
            </p:nvSpPr>
            <p:spPr bwMode="auto">
              <a:xfrm>
                <a:off x="3452813" y="4294188"/>
                <a:ext cx="260350" cy="31750"/>
              </a:xfrm>
              <a:custGeom>
                <a:avLst/>
                <a:gdLst>
                  <a:gd name="T0" fmla="*/ 2147483647 w 654"/>
                  <a:gd name="T1" fmla="*/ 0 h 80"/>
                  <a:gd name="T2" fmla="*/ 0 w 654"/>
                  <a:gd name="T3" fmla="*/ 0 h 80"/>
                  <a:gd name="T4" fmla="*/ 2147483647 w 654"/>
                  <a:gd name="T5" fmla="*/ 2147483647 h 80"/>
                  <a:gd name="T6" fmla="*/ 2147483647 w 654"/>
                  <a:gd name="T7" fmla="*/ 2147483647 h 80"/>
                  <a:gd name="T8" fmla="*/ 2147483647 w 654"/>
                  <a:gd name="T9" fmla="*/ 0 h 80"/>
                  <a:gd name="T10" fmla="*/ 0 60000 65536"/>
                  <a:gd name="T11" fmla="*/ 0 60000 65536"/>
                  <a:gd name="T12" fmla="*/ 0 60000 65536"/>
                  <a:gd name="T13" fmla="*/ 0 60000 65536"/>
                  <a:gd name="T14" fmla="*/ 0 60000 65536"/>
                  <a:gd name="T15" fmla="*/ 0 w 654"/>
                  <a:gd name="T16" fmla="*/ 0 h 80"/>
                  <a:gd name="T17" fmla="*/ 654 w 654"/>
                  <a:gd name="T18" fmla="*/ 80 h 80"/>
                </a:gdLst>
                <a:ahLst/>
                <a:cxnLst>
                  <a:cxn ang="T10">
                    <a:pos x="T0" y="T1"/>
                  </a:cxn>
                  <a:cxn ang="T11">
                    <a:pos x="T2" y="T3"/>
                  </a:cxn>
                  <a:cxn ang="T12">
                    <a:pos x="T4" y="T5"/>
                  </a:cxn>
                  <a:cxn ang="T13">
                    <a:pos x="T6" y="T7"/>
                  </a:cxn>
                  <a:cxn ang="T14">
                    <a:pos x="T8" y="T9"/>
                  </a:cxn>
                </a:cxnLst>
                <a:rect l="T15" t="T16" r="T17" b="T18"/>
                <a:pathLst>
                  <a:path w="654" h="80">
                    <a:moveTo>
                      <a:pt x="319" y="0"/>
                    </a:moveTo>
                    <a:lnTo>
                      <a:pt x="0" y="0"/>
                    </a:lnTo>
                    <a:lnTo>
                      <a:pt x="334" y="80"/>
                    </a:lnTo>
                    <a:lnTo>
                      <a:pt x="654" y="80"/>
                    </a:lnTo>
                    <a:lnTo>
                      <a:pt x="319" y="0"/>
                    </a:lnTo>
                    <a:close/>
                  </a:path>
                </a:pathLst>
              </a:custGeom>
              <a:solidFill>
                <a:srgbClr val="EFEFE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72" name="Freeform 181"/>
              <p:cNvSpPr>
                <a:spLocks/>
              </p:cNvSpPr>
              <p:nvPr/>
            </p:nvSpPr>
            <p:spPr bwMode="auto">
              <a:xfrm>
                <a:off x="3452813" y="4294188"/>
                <a:ext cx="133350" cy="107950"/>
              </a:xfrm>
              <a:custGeom>
                <a:avLst/>
                <a:gdLst>
                  <a:gd name="T0" fmla="*/ 0 w 334"/>
                  <a:gd name="T1" fmla="*/ 0 h 271"/>
                  <a:gd name="T2" fmla="*/ 0 w 334"/>
                  <a:gd name="T3" fmla="*/ 2147483647 h 271"/>
                  <a:gd name="T4" fmla="*/ 2147483647 w 334"/>
                  <a:gd name="T5" fmla="*/ 2147483647 h 271"/>
                  <a:gd name="T6" fmla="*/ 2147483647 w 334"/>
                  <a:gd name="T7" fmla="*/ 2147483647 h 271"/>
                  <a:gd name="T8" fmla="*/ 0 w 334"/>
                  <a:gd name="T9" fmla="*/ 0 h 271"/>
                  <a:gd name="T10" fmla="*/ 0 60000 65536"/>
                  <a:gd name="T11" fmla="*/ 0 60000 65536"/>
                  <a:gd name="T12" fmla="*/ 0 60000 65536"/>
                  <a:gd name="T13" fmla="*/ 0 60000 65536"/>
                  <a:gd name="T14" fmla="*/ 0 60000 65536"/>
                  <a:gd name="T15" fmla="*/ 0 w 334"/>
                  <a:gd name="T16" fmla="*/ 0 h 271"/>
                  <a:gd name="T17" fmla="*/ 334 w 334"/>
                  <a:gd name="T18" fmla="*/ 271 h 271"/>
                </a:gdLst>
                <a:ahLst/>
                <a:cxnLst>
                  <a:cxn ang="T10">
                    <a:pos x="T0" y="T1"/>
                  </a:cxn>
                  <a:cxn ang="T11">
                    <a:pos x="T2" y="T3"/>
                  </a:cxn>
                  <a:cxn ang="T12">
                    <a:pos x="T4" y="T5"/>
                  </a:cxn>
                  <a:cxn ang="T13">
                    <a:pos x="T6" y="T7"/>
                  </a:cxn>
                  <a:cxn ang="T14">
                    <a:pos x="T8" y="T9"/>
                  </a:cxn>
                </a:cxnLst>
                <a:rect l="T15" t="T16" r="T17" b="T18"/>
                <a:pathLst>
                  <a:path w="334" h="271">
                    <a:moveTo>
                      <a:pt x="0" y="0"/>
                    </a:moveTo>
                    <a:lnTo>
                      <a:pt x="0" y="191"/>
                    </a:lnTo>
                    <a:lnTo>
                      <a:pt x="334" y="271"/>
                    </a:lnTo>
                    <a:lnTo>
                      <a:pt x="334" y="80"/>
                    </a:lnTo>
                    <a:lnTo>
                      <a:pt x="0" y="0"/>
                    </a:lnTo>
                    <a:close/>
                  </a:path>
                </a:pathLst>
              </a:custGeom>
              <a:solidFill>
                <a:srgbClr val="999999"/>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73" name="Rectangle 182"/>
              <p:cNvSpPr>
                <a:spLocks noChangeArrowheads="1"/>
              </p:cNvSpPr>
              <p:nvPr/>
            </p:nvSpPr>
            <p:spPr bwMode="auto">
              <a:xfrm>
                <a:off x="3586163" y="4325938"/>
                <a:ext cx="127000" cy="76200"/>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874" name="Freeform 183"/>
              <p:cNvSpPr>
                <a:spLocks/>
              </p:cNvSpPr>
              <p:nvPr/>
            </p:nvSpPr>
            <p:spPr bwMode="auto">
              <a:xfrm>
                <a:off x="3773488" y="4294188"/>
                <a:ext cx="260350" cy="31750"/>
              </a:xfrm>
              <a:custGeom>
                <a:avLst/>
                <a:gdLst>
                  <a:gd name="T0" fmla="*/ 2147483647 w 654"/>
                  <a:gd name="T1" fmla="*/ 0 h 80"/>
                  <a:gd name="T2" fmla="*/ 0 w 654"/>
                  <a:gd name="T3" fmla="*/ 0 h 80"/>
                  <a:gd name="T4" fmla="*/ 2147483647 w 654"/>
                  <a:gd name="T5" fmla="*/ 2147483647 h 80"/>
                  <a:gd name="T6" fmla="*/ 2147483647 w 654"/>
                  <a:gd name="T7" fmla="*/ 2147483647 h 80"/>
                  <a:gd name="T8" fmla="*/ 2147483647 w 654"/>
                  <a:gd name="T9" fmla="*/ 0 h 80"/>
                  <a:gd name="T10" fmla="*/ 0 60000 65536"/>
                  <a:gd name="T11" fmla="*/ 0 60000 65536"/>
                  <a:gd name="T12" fmla="*/ 0 60000 65536"/>
                  <a:gd name="T13" fmla="*/ 0 60000 65536"/>
                  <a:gd name="T14" fmla="*/ 0 60000 65536"/>
                  <a:gd name="T15" fmla="*/ 0 w 654"/>
                  <a:gd name="T16" fmla="*/ 0 h 80"/>
                  <a:gd name="T17" fmla="*/ 654 w 654"/>
                  <a:gd name="T18" fmla="*/ 80 h 80"/>
                </a:gdLst>
                <a:ahLst/>
                <a:cxnLst>
                  <a:cxn ang="T10">
                    <a:pos x="T0" y="T1"/>
                  </a:cxn>
                  <a:cxn ang="T11">
                    <a:pos x="T2" y="T3"/>
                  </a:cxn>
                  <a:cxn ang="T12">
                    <a:pos x="T4" y="T5"/>
                  </a:cxn>
                  <a:cxn ang="T13">
                    <a:pos x="T6" y="T7"/>
                  </a:cxn>
                  <a:cxn ang="T14">
                    <a:pos x="T8" y="T9"/>
                  </a:cxn>
                </a:cxnLst>
                <a:rect l="T15" t="T16" r="T17" b="T18"/>
                <a:pathLst>
                  <a:path w="654" h="80">
                    <a:moveTo>
                      <a:pt x="319" y="0"/>
                    </a:moveTo>
                    <a:lnTo>
                      <a:pt x="0" y="0"/>
                    </a:lnTo>
                    <a:lnTo>
                      <a:pt x="335" y="80"/>
                    </a:lnTo>
                    <a:lnTo>
                      <a:pt x="654" y="80"/>
                    </a:lnTo>
                    <a:lnTo>
                      <a:pt x="319" y="0"/>
                    </a:lnTo>
                    <a:close/>
                  </a:path>
                </a:pathLst>
              </a:custGeom>
              <a:solidFill>
                <a:srgbClr val="EFEFE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75" name="Freeform 184"/>
              <p:cNvSpPr>
                <a:spLocks/>
              </p:cNvSpPr>
              <p:nvPr/>
            </p:nvSpPr>
            <p:spPr bwMode="auto">
              <a:xfrm>
                <a:off x="3773488" y="4294188"/>
                <a:ext cx="133350" cy="107950"/>
              </a:xfrm>
              <a:custGeom>
                <a:avLst/>
                <a:gdLst>
                  <a:gd name="T0" fmla="*/ 0 w 335"/>
                  <a:gd name="T1" fmla="*/ 0 h 271"/>
                  <a:gd name="T2" fmla="*/ 0 w 335"/>
                  <a:gd name="T3" fmla="*/ 2147483647 h 271"/>
                  <a:gd name="T4" fmla="*/ 2147483647 w 335"/>
                  <a:gd name="T5" fmla="*/ 2147483647 h 271"/>
                  <a:gd name="T6" fmla="*/ 2147483647 w 335"/>
                  <a:gd name="T7" fmla="*/ 2147483647 h 271"/>
                  <a:gd name="T8" fmla="*/ 0 w 335"/>
                  <a:gd name="T9" fmla="*/ 0 h 271"/>
                  <a:gd name="T10" fmla="*/ 0 60000 65536"/>
                  <a:gd name="T11" fmla="*/ 0 60000 65536"/>
                  <a:gd name="T12" fmla="*/ 0 60000 65536"/>
                  <a:gd name="T13" fmla="*/ 0 60000 65536"/>
                  <a:gd name="T14" fmla="*/ 0 60000 65536"/>
                  <a:gd name="T15" fmla="*/ 0 w 335"/>
                  <a:gd name="T16" fmla="*/ 0 h 271"/>
                  <a:gd name="T17" fmla="*/ 335 w 335"/>
                  <a:gd name="T18" fmla="*/ 271 h 271"/>
                </a:gdLst>
                <a:ahLst/>
                <a:cxnLst>
                  <a:cxn ang="T10">
                    <a:pos x="T0" y="T1"/>
                  </a:cxn>
                  <a:cxn ang="T11">
                    <a:pos x="T2" y="T3"/>
                  </a:cxn>
                  <a:cxn ang="T12">
                    <a:pos x="T4" y="T5"/>
                  </a:cxn>
                  <a:cxn ang="T13">
                    <a:pos x="T6" y="T7"/>
                  </a:cxn>
                  <a:cxn ang="T14">
                    <a:pos x="T8" y="T9"/>
                  </a:cxn>
                </a:cxnLst>
                <a:rect l="T15" t="T16" r="T17" b="T18"/>
                <a:pathLst>
                  <a:path w="335" h="271">
                    <a:moveTo>
                      <a:pt x="0" y="0"/>
                    </a:moveTo>
                    <a:lnTo>
                      <a:pt x="0" y="191"/>
                    </a:lnTo>
                    <a:lnTo>
                      <a:pt x="335" y="271"/>
                    </a:lnTo>
                    <a:lnTo>
                      <a:pt x="335" y="80"/>
                    </a:lnTo>
                    <a:lnTo>
                      <a:pt x="0" y="0"/>
                    </a:lnTo>
                    <a:close/>
                  </a:path>
                </a:pathLst>
              </a:custGeom>
              <a:solidFill>
                <a:srgbClr val="999999"/>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76" name="Rectangle 185"/>
              <p:cNvSpPr>
                <a:spLocks noChangeArrowheads="1"/>
              </p:cNvSpPr>
              <p:nvPr/>
            </p:nvSpPr>
            <p:spPr bwMode="auto">
              <a:xfrm>
                <a:off x="3906838" y="4325938"/>
                <a:ext cx="127000" cy="76200"/>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877" name="Freeform 186"/>
              <p:cNvSpPr>
                <a:spLocks/>
              </p:cNvSpPr>
              <p:nvPr/>
            </p:nvSpPr>
            <p:spPr bwMode="auto">
              <a:xfrm>
                <a:off x="3452813" y="4471988"/>
                <a:ext cx="260350" cy="31750"/>
              </a:xfrm>
              <a:custGeom>
                <a:avLst/>
                <a:gdLst>
                  <a:gd name="T0" fmla="*/ 2147483647 w 654"/>
                  <a:gd name="T1" fmla="*/ 0 h 80"/>
                  <a:gd name="T2" fmla="*/ 0 w 654"/>
                  <a:gd name="T3" fmla="*/ 0 h 80"/>
                  <a:gd name="T4" fmla="*/ 2147483647 w 654"/>
                  <a:gd name="T5" fmla="*/ 2147483647 h 80"/>
                  <a:gd name="T6" fmla="*/ 2147483647 w 654"/>
                  <a:gd name="T7" fmla="*/ 2147483647 h 80"/>
                  <a:gd name="T8" fmla="*/ 2147483647 w 654"/>
                  <a:gd name="T9" fmla="*/ 0 h 80"/>
                  <a:gd name="T10" fmla="*/ 0 60000 65536"/>
                  <a:gd name="T11" fmla="*/ 0 60000 65536"/>
                  <a:gd name="T12" fmla="*/ 0 60000 65536"/>
                  <a:gd name="T13" fmla="*/ 0 60000 65536"/>
                  <a:gd name="T14" fmla="*/ 0 60000 65536"/>
                  <a:gd name="T15" fmla="*/ 0 w 654"/>
                  <a:gd name="T16" fmla="*/ 0 h 80"/>
                  <a:gd name="T17" fmla="*/ 654 w 654"/>
                  <a:gd name="T18" fmla="*/ 80 h 80"/>
                </a:gdLst>
                <a:ahLst/>
                <a:cxnLst>
                  <a:cxn ang="T10">
                    <a:pos x="T0" y="T1"/>
                  </a:cxn>
                  <a:cxn ang="T11">
                    <a:pos x="T2" y="T3"/>
                  </a:cxn>
                  <a:cxn ang="T12">
                    <a:pos x="T4" y="T5"/>
                  </a:cxn>
                  <a:cxn ang="T13">
                    <a:pos x="T6" y="T7"/>
                  </a:cxn>
                  <a:cxn ang="T14">
                    <a:pos x="T8" y="T9"/>
                  </a:cxn>
                </a:cxnLst>
                <a:rect l="T15" t="T16" r="T17" b="T18"/>
                <a:pathLst>
                  <a:path w="654" h="80">
                    <a:moveTo>
                      <a:pt x="319" y="0"/>
                    </a:moveTo>
                    <a:lnTo>
                      <a:pt x="0" y="0"/>
                    </a:lnTo>
                    <a:lnTo>
                      <a:pt x="334" y="80"/>
                    </a:lnTo>
                    <a:lnTo>
                      <a:pt x="654" y="80"/>
                    </a:lnTo>
                    <a:lnTo>
                      <a:pt x="319" y="0"/>
                    </a:lnTo>
                    <a:close/>
                  </a:path>
                </a:pathLst>
              </a:custGeom>
              <a:solidFill>
                <a:srgbClr val="EFEFE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78" name="Freeform 187"/>
              <p:cNvSpPr>
                <a:spLocks/>
              </p:cNvSpPr>
              <p:nvPr/>
            </p:nvSpPr>
            <p:spPr bwMode="auto">
              <a:xfrm>
                <a:off x="3452813" y="4471988"/>
                <a:ext cx="133350" cy="106363"/>
              </a:xfrm>
              <a:custGeom>
                <a:avLst/>
                <a:gdLst>
                  <a:gd name="T0" fmla="*/ 0 w 334"/>
                  <a:gd name="T1" fmla="*/ 0 h 271"/>
                  <a:gd name="T2" fmla="*/ 0 w 334"/>
                  <a:gd name="T3" fmla="*/ 2147483647 h 271"/>
                  <a:gd name="T4" fmla="*/ 2147483647 w 334"/>
                  <a:gd name="T5" fmla="*/ 2147483647 h 271"/>
                  <a:gd name="T6" fmla="*/ 2147483647 w 334"/>
                  <a:gd name="T7" fmla="*/ 2147483647 h 271"/>
                  <a:gd name="T8" fmla="*/ 0 w 334"/>
                  <a:gd name="T9" fmla="*/ 0 h 271"/>
                  <a:gd name="T10" fmla="*/ 0 60000 65536"/>
                  <a:gd name="T11" fmla="*/ 0 60000 65536"/>
                  <a:gd name="T12" fmla="*/ 0 60000 65536"/>
                  <a:gd name="T13" fmla="*/ 0 60000 65536"/>
                  <a:gd name="T14" fmla="*/ 0 60000 65536"/>
                  <a:gd name="T15" fmla="*/ 0 w 334"/>
                  <a:gd name="T16" fmla="*/ 0 h 271"/>
                  <a:gd name="T17" fmla="*/ 334 w 334"/>
                  <a:gd name="T18" fmla="*/ 271 h 271"/>
                </a:gdLst>
                <a:ahLst/>
                <a:cxnLst>
                  <a:cxn ang="T10">
                    <a:pos x="T0" y="T1"/>
                  </a:cxn>
                  <a:cxn ang="T11">
                    <a:pos x="T2" y="T3"/>
                  </a:cxn>
                  <a:cxn ang="T12">
                    <a:pos x="T4" y="T5"/>
                  </a:cxn>
                  <a:cxn ang="T13">
                    <a:pos x="T6" y="T7"/>
                  </a:cxn>
                  <a:cxn ang="T14">
                    <a:pos x="T8" y="T9"/>
                  </a:cxn>
                </a:cxnLst>
                <a:rect l="T15" t="T16" r="T17" b="T18"/>
                <a:pathLst>
                  <a:path w="334" h="271">
                    <a:moveTo>
                      <a:pt x="0" y="0"/>
                    </a:moveTo>
                    <a:lnTo>
                      <a:pt x="0" y="191"/>
                    </a:lnTo>
                    <a:lnTo>
                      <a:pt x="334" y="271"/>
                    </a:lnTo>
                    <a:lnTo>
                      <a:pt x="334" y="80"/>
                    </a:lnTo>
                    <a:lnTo>
                      <a:pt x="0" y="0"/>
                    </a:lnTo>
                    <a:close/>
                  </a:path>
                </a:pathLst>
              </a:custGeom>
              <a:solidFill>
                <a:srgbClr val="999999"/>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79" name="Rectangle 188"/>
              <p:cNvSpPr>
                <a:spLocks noChangeArrowheads="1"/>
              </p:cNvSpPr>
              <p:nvPr/>
            </p:nvSpPr>
            <p:spPr bwMode="auto">
              <a:xfrm>
                <a:off x="3586163" y="4503738"/>
                <a:ext cx="127000" cy="74613"/>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sp>
            <p:nvSpPr>
              <p:cNvPr id="76880" name="Freeform 189"/>
              <p:cNvSpPr>
                <a:spLocks/>
              </p:cNvSpPr>
              <p:nvPr/>
            </p:nvSpPr>
            <p:spPr bwMode="auto">
              <a:xfrm>
                <a:off x="3773488" y="4471988"/>
                <a:ext cx="260350" cy="31750"/>
              </a:xfrm>
              <a:custGeom>
                <a:avLst/>
                <a:gdLst>
                  <a:gd name="T0" fmla="*/ 2147483647 w 654"/>
                  <a:gd name="T1" fmla="*/ 0 h 80"/>
                  <a:gd name="T2" fmla="*/ 0 w 654"/>
                  <a:gd name="T3" fmla="*/ 0 h 80"/>
                  <a:gd name="T4" fmla="*/ 2147483647 w 654"/>
                  <a:gd name="T5" fmla="*/ 2147483647 h 80"/>
                  <a:gd name="T6" fmla="*/ 2147483647 w 654"/>
                  <a:gd name="T7" fmla="*/ 2147483647 h 80"/>
                  <a:gd name="T8" fmla="*/ 2147483647 w 654"/>
                  <a:gd name="T9" fmla="*/ 0 h 80"/>
                  <a:gd name="T10" fmla="*/ 0 60000 65536"/>
                  <a:gd name="T11" fmla="*/ 0 60000 65536"/>
                  <a:gd name="T12" fmla="*/ 0 60000 65536"/>
                  <a:gd name="T13" fmla="*/ 0 60000 65536"/>
                  <a:gd name="T14" fmla="*/ 0 60000 65536"/>
                  <a:gd name="T15" fmla="*/ 0 w 654"/>
                  <a:gd name="T16" fmla="*/ 0 h 80"/>
                  <a:gd name="T17" fmla="*/ 654 w 654"/>
                  <a:gd name="T18" fmla="*/ 80 h 80"/>
                </a:gdLst>
                <a:ahLst/>
                <a:cxnLst>
                  <a:cxn ang="T10">
                    <a:pos x="T0" y="T1"/>
                  </a:cxn>
                  <a:cxn ang="T11">
                    <a:pos x="T2" y="T3"/>
                  </a:cxn>
                  <a:cxn ang="T12">
                    <a:pos x="T4" y="T5"/>
                  </a:cxn>
                  <a:cxn ang="T13">
                    <a:pos x="T6" y="T7"/>
                  </a:cxn>
                  <a:cxn ang="T14">
                    <a:pos x="T8" y="T9"/>
                  </a:cxn>
                </a:cxnLst>
                <a:rect l="T15" t="T16" r="T17" b="T18"/>
                <a:pathLst>
                  <a:path w="654" h="80">
                    <a:moveTo>
                      <a:pt x="319" y="0"/>
                    </a:moveTo>
                    <a:lnTo>
                      <a:pt x="0" y="0"/>
                    </a:lnTo>
                    <a:lnTo>
                      <a:pt x="335" y="80"/>
                    </a:lnTo>
                    <a:lnTo>
                      <a:pt x="654" y="80"/>
                    </a:lnTo>
                    <a:lnTo>
                      <a:pt x="319" y="0"/>
                    </a:lnTo>
                    <a:close/>
                  </a:path>
                </a:pathLst>
              </a:custGeom>
              <a:solidFill>
                <a:srgbClr val="EFEFEF"/>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81" name="Freeform 190"/>
              <p:cNvSpPr>
                <a:spLocks/>
              </p:cNvSpPr>
              <p:nvPr/>
            </p:nvSpPr>
            <p:spPr bwMode="auto">
              <a:xfrm>
                <a:off x="3773488" y="4471988"/>
                <a:ext cx="133350" cy="106363"/>
              </a:xfrm>
              <a:custGeom>
                <a:avLst/>
                <a:gdLst>
                  <a:gd name="T0" fmla="*/ 0 w 335"/>
                  <a:gd name="T1" fmla="*/ 0 h 271"/>
                  <a:gd name="T2" fmla="*/ 0 w 335"/>
                  <a:gd name="T3" fmla="*/ 2147483647 h 271"/>
                  <a:gd name="T4" fmla="*/ 2147483647 w 335"/>
                  <a:gd name="T5" fmla="*/ 2147483647 h 271"/>
                  <a:gd name="T6" fmla="*/ 2147483647 w 335"/>
                  <a:gd name="T7" fmla="*/ 2147483647 h 271"/>
                  <a:gd name="T8" fmla="*/ 0 w 335"/>
                  <a:gd name="T9" fmla="*/ 0 h 271"/>
                  <a:gd name="T10" fmla="*/ 0 60000 65536"/>
                  <a:gd name="T11" fmla="*/ 0 60000 65536"/>
                  <a:gd name="T12" fmla="*/ 0 60000 65536"/>
                  <a:gd name="T13" fmla="*/ 0 60000 65536"/>
                  <a:gd name="T14" fmla="*/ 0 60000 65536"/>
                  <a:gd name="T15" fmla="*/ 0 w 335"/>
                  <a:gd name="T16" fmla="*/ 0 h 271"/>
                  <a:gd name="T17" fmla="*/ 335 w 335"/>
                  <a:gd name="T18" fmla="*/ 271 h 271"/>
                </a:gdLst>
                <a:ahLst/>
                <a:cxnLst>
                  <a:cxn ang="T10">
                    <a:pos x="T0" y="T1"/>
                  </a:cxn>
                  <a:cxn ang="T11">
                    <a:pos x="T2" y="T3"/>
                  </a:cxn>
                  <a:cxn ang="T12">
                    <a:pos x="T4" y="T5"/>
                  </a:cxn>
                  <a:cxn ang="T13">
                    <a:pos x="T6" y="T7"/>
                  </a:cxn>
                  <a:cxn ang="T14">
                    <a:pos x="T8" y="T9"/>
                  </a:cxn>
                </a:cxnLst>
                <a:rect l="T15" t="T16" r="T17" b="T18"/>
                <a:pathLst>
                  <a:path w="335" h="271">
                    <a:moveTo>
                      <a:pt x="0" y="0"/>
                    </a:moveTo>
                    <a:lnTo>
                      <a:pt x="0" y="191"/>
                    </a:lnTo>
                    <a:lnTo>
                      <a:pt x="335" y="271"/>
                    </a:lnTo>
                    <a:lnTo>
                      <a:pt x="335" y="80"/>
                    </a:lnTo>
                    <a:lnTo>
                      <a:pt x="0" y="0"/>
                    </a:lnTo>
                    <a:close/>
                  </a:path>
                </a:pathLst>
              </a:custGeom>
              <a:solidFill>
                <a:srgbClr val="999999"/>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82" name="Rectangle 191"/>
              <p:cNvSpPr>
                <a:spLocks noChangeArrowheads="1"/>
              </p:cNvSpPr>
              <p:nvPr/>
            </p:nvSpPr>
            <p:spPr bwMode="auto">
              <a:xfrm>
                <a:off x="3906838" y="4503738"/>
                <a:ext cx="127000" cy="74613"/>
              </a:xfrm>
              <a:prstGeom prst="rect">
                <a:avLst/>
              </a:prstGeom>
              <a:solidFill>
                <a:srgbClr val="CCCCCC"/>
              </a:solidFill>
              <a:ln w="9525">
                <a:noFill/>
                <a:miter lim="800000"/>
                <a:headEnd/>
                <a:tailEnd/>
              </a:ln>
            </p:spPr>
            <p:txBody>
              <a:bodyPr/>
              <a:lstStyle/>
              <a:p>
                <a:endParaRPr lang="zh-TW" altLang="en-US" sz="1200">
                  <a:latin typeface="微軟正黑體" pitchFamily="34" charset="-120"/>
                  <a:ea typeface="微軟正黑體" pitchFamily="34" charset="-120"/>
                </a:endParaRPr>
              </a:p>
            </p:txBody>
          </p:sp>
        </p:grpSp>
      </p:grpSp>
      <p:grpSp>
        <p:nvGrpSpPr>
          <p:cNvPr id="76822" name="Group 192"/>
          <p:cNvGrpSpPr>
            <a:grpSpLocks/>
          </p:cNvGrpSpPr>
          <p:nvPr/>
        </p:nvGrpSpPr>
        <p:grpSpPr bwMode="auto">
          <a:xfrm>
            <a:off x="3929063" y="4089400"/>
            <a:ext cx="2109787" cy="1595438"/>
            <a:chOff x="2543" y="2890"/>
            <a:chExt cx="1329" cy="1005"/>
          </a:xfrm>
        </p:grpSpPr>
        <p:sp>
          <p:nvSpPr>
            <p:cNvPr id="76835" name="Rectangle 193"/>
            <p:cNvSpPr>
              <a:spLocks noChangeArrowheads="1"/>
            </p:cNvSpPr>
            <p:nvPr/>
          </p:nvSpPr>
          <p:spPr bwMode="auto">
            <a:xfrm>
              <a:off x="3848" y="3779"/>
              <a:ext cx="24" cy="116"/>
            </a:xfrm>
            <a:prstGeom prst="rect">
              <a:avLst/>
            </a:prstGeom>
            <a:noFill/>
            <a:ln w="9525">
              <a:noFill/>
              <a:miter lim="800000"/>
              <a:headEnd/>
              <a:tailEnd/>
            </a:ln>
          </p:spPr>
          <p:txBody>
            <a:bodyPr wrap="none" lIns="0" tIns="0" rIns="0" bIns="0">
              <a:spAutoFit/>
            </a:bodyPr>
            <a:lstStyle/>
            <a:p>
              <a:r>
                <a:rPr lang="en-US" altLang="zh-TW" sz="1200">
                  <a:solidFill>
                    <a:srgbClr val="000000"/>
                  </a:solidFill>
                  <a:latin typeface="微軟正黑體" pitchFamily="34" charset="-120"/>
                  <a:ea typeface="微軟正黑體" pitchFamily="34" charset="-120"/>
                </a:rPr>
                <a:t> </a:t>
              </a:r>
              <a:endParaRPr lang="en-US" altLang="zh-TW" sz="1200">
                <a:latin typeface="微軟正黑體" pitchFamily="34" charset="-120"/>
                <a:ea typeface="微軟正黑體" pitchFamily="34" charset="-120"/>
              </a:endParaRPr>
            </a:p>
          </p:txBody>
        </p:sp>
        <p:sp>
          <p:nvSpPr>
            <p:cNvPr id="76836" name="Rectangle 194"/>
            <p:cNvSpPr>
              <a:spLocks noChangeArrowheads="1"/>
            </p:cNvSpPr>
            <p:nvPr/>
          </p:nvSpPr>
          <p:spPr bwMode="auto">
            <a:xfrm>
              <a:off x="2543" y="2890"/>
              <a:ext cx="0" cy="116"/>
            </a:xfrm>
            <a:prstGeom prst="rect">
              <a:avLst/>
            </a:prstGeom>
            <a:noFill/>
            <a:ln w="9525">
              <a:noFill/>
              <a:miter lim="800000"/>
              <a:headEnd/>
              <a:tailEnd/>
            </a:ln>
          </p:spPr>
          <p:txBody>
            <a:bodyPr wrap="none" lIns="0" tIns="0" rIns="0" bIns="0">
              <a:spAutoFit/>
            </a:bodyPr>
            <a:lstStyle/>
            <a:p>
              <a:endParaRPr lang="en-US" altLang="zh-TW" sz="1200">
                <a:latin typeface="微軟正黑體" pitchFamily="34" charset="-120"/>
                <a:ea typeface="微軟正黑體" pitchFamily="34" charset="-120"/>
              </a:endParaRPr>
            </a:p>
          </p:txBody>
        </p:sp>
      </p:grpSp>
      <p:sp>
        <p:nvSpPr>
          <p:cNvPr id="195" name="文字方塊 194"/>
          <p:cNvSpPr txBox="1">
            <a:spLocks noChangeArrowheads="1"/>
          </p:cNvSpPr>
          <p:nvPr/>
        </p:nvSpPr>
        <p:spPr bwMode="auto">
          <a:xfrm>
            <a:off x="4500563" y="3929063"/>
            <a:ext cx="1857375" cy="646112"/>
          </a:xfrm>
          <a:prstGeom prst="rect">
            <a:avLst/>
          </a:prstGeom>
          <a:noFill/>
          <a:ln w="9525">
            <a:noFill/>
            <a:miter lim="800000"/>
            <a:headEnd/>
            <a:tailEnd/>
          </a:ln>
        </p:spPr>
        <p:txBody>
          <a:bodyPr>
            <a:spAutoFit/>
          </a:bodyPr>
          <a:lstStyle/>
          <a:p>
            <a:r>
              <a:rPr lang="en-US" altLang="zh-TW" sz="1200" dirty="0">
                <a:latin typeface="微軟正黑體" pitchFamily="34" charset="-120"/>
                <a:ea typeface="微軟正黑體" pitchFamily="34" charset="-120"/>
              </a:rPr>
              <a:t>Windows Server </a:t>
            </a:r>
            <a:r>
              <a:rPr lang="en-US" altLang="zh-TW" sz="1200" dirty="0" smtClean="0">
                <a:latin typeface="微軟正黑體" pitchFamily="34" charset="-120"/>
                <a:ea typeface="微軟正黑體" pitchFamily="34" charset="-120"/>
              </a:rPr>
              <a:t>2008</a:t>
            </a:r>
            <a:endParaRPr lang="en-US" altLang="zh-TW" sz="1200" dirty="0">
              <a:latin typeface="微軟正黑體" pitchFamily="34" charset="-120"/>
              <a:ea typeface="微軟正黑體" pitchFamily="34" charset="-120"/>
            </a:endParaRPr>
          </a:p>
          <a:p>
            <a:r>
              <a:rPr lang="en-US" altLang="zh-TW" sz="1200" dirty="0" smtClean="0">
                <a:latin typeface="微軟正黑體" pitchFamily="34" charset="-120"/>
                <a:ea typeface="微軟正黑體" pitchFamily="34" charset="-120"/>
              </a:rPr>
              <a:t>SharePoint </a:t>
            </a:r>
            <a:r>
              <a:rPr lang="en-US" altLang="zh-TW" sz="1200" dirty="0">
                <a:latin typeface="微軟正黑體" pitchFamily="34" charset="-120"/>
                <a:ea typeface="微軟正黑體" pitchFamily="34" charset="-120"/>
              </a:rPr>
              <a:t>Server </a:t>
            </a:r>
            <a:r>
              <a:rPr lang="en-US" altLang="zh-TW" sz="1200" dirty="0" smtClean="0">
                <a:latin typeface="微軟正黑體" pitchFamily="34" charset="-120"/>
                <a:ea typeface="微軟正黑體" pitchFamily="34" charset="-120"/>
              </a:rPr>
              <a:t>2010 </a:t>
            </a:r>
            <a:r>
              <a:rPr lang="zh-TW" altLang="en-US" sz="1200" dirty="0">
                <a:latin typeface="微軟正黑體" pitchFamily="34" charset="-120"/>
                <a:ea typeface="微軟正黑體" pitchFamily="34" charset="-120"/>
              </a:rPr>
              <a:t>外部連接器</a:t>
            </a:r>
            <a:endParaRPr lang="en-US" altLang="zh-TW" sz="1200" dirty="0">
              <a:latin typeface="微軟正黑體" pitchFamily="34" charset="-120"/>
              <a:ea typeface="微軟正黑體" pitchFamily="34" charset="-120"/>
            </a:endParaRPr>
          </a:p>
        </p:txBody>
      </p:sp>
      <p:grpSp>
        <p:nvGrpSpPr>
          <p:cNvPr id="12" name="群組 202"/>
          <p:cNvGrpSpPr>
            <a:grpSpLocks/>
          </p:cNvGrpSpPr>
          <p:nvPr/>
        </p:nvGrpSpPr>
        <p:grpSpPr bwMode="auto">
          <a:xfrm>
            <a:off x="2000250" y="2643188"/>
            <a:ext cx="1404938" cy="2371725"/>
            <a:chOff x="2206625" y="2460625"/>
            <a:chExt cx="1404938" cy="2371725"/>
          </a:xfrm>
        </p:grpSpPr>
        <p:sp>
          <p:nvSpPr>
            <p:cNvPr id="76829" name="Freeform 4"/>
            <p:cNvSpPr>
              <a:spLocks/>
            </p:cNvSpPr>
            <p:nvPr/>
          </p:nvSpPr>
          <p:spPr bwMode="auto">
            <a:xfrm>
              <a:off x="3478213" y="3582988"/>
              <a:ext cx="133350" cy="149225"/>
            </a:xfrm>
            <a:custGeom>
              <a:avLst/>
              <a:gdLst>
                <a:gd name="T0" fmla="*/ 0 w 335"/>
                <a:gd name="T1" fmla="*/ 2147483647 h 374"/>
                <a:gd name="T2" fmla="*/ 0 w 335"/>
                <a:gd name="T3" fmla="*/ 0 h 374"/>
                <a:gd name="T4" fmla="*/ 2147483647 w 335"/>
                <a:gd name="T5" fmla="*/ 2147483647 h 374"/>
                <a:gd name="T6" fmla="*/ 0 w 335"/>
                <a:gd name="T7" fmla="*/ 2147483647 h 374"/>
                <a:gd name="T8" fmla="*/ 0 60000 65536"/>
                <a:gd name="T9" fmla="*/ 0 60000 65536"/>
                <a:gd name="T10" fmla="*/ 0 60000 65536"/>
                <a:gd name="T11" fmla="*/ 0 60000 65536"/>
                <a:gd name="T12" fmla="*/ 0 w 335"/>
                <a:gd name="T13" fmla="*/ 0 h 374"/>
                <a:gd name="T14" fmla="*/ 335 w 335"/>
                <a:gd name="T15" fmla="*/ 374 h 374"/>
              </a:gdLst>
              <a:ahLst/>
              <a:cxnLst>
                <a:cxn ang="T8">
                  <a:pos x="T0" y="T1"/>
                </a:cxn>
                <a:cxn ang="T9">
                  <a:pos x="T2" y="T3"/>
                </a:cxn>
                <a:cxn ang="T10">
                  <a:pos x="T4" y="T5"/>
                </a:cxn>
                <a:cxn ang="T11">
                  <a:pos x="T6" y="T7"/>
                </a:cxn>
              </a:cxnLst>
              <a:rect l="T12" t="T13" r="T14" b="T15"/>
              <a:pathLst>
                <a:path w="335" h="374">
                  <a:moveTo>
                    <a:pt x="0" y="374"/>
                  </a:moveTo>
                  <a:lnTo>
                    <a:pt x="0" y="0"/>
                  </a:lnTo>
                  <a:lnTo>
                    <a:pt x="335" y="191"/>
                  </a:lnTo>
                  <a:lnTo>
                    <a:pt x="0" y="374"/>
                  </a:lnTo>
                  <a:close/>
                </a:path>
              </a:pathLst>
            </a:custGeom>
            <a:solidFill>
              <a:srgbClr val="039FFD"/>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30" name="Line 5"/>
            <p:cNvSpPr>
              <a:spLocks noChangeShapeType="1"/>
            </p:cNvSpPr>
            <p:nvPr/>
          </p:nvSpPr>
          <p:spPr bwMode="auto">
            <a:xfrm flipH="1">
              <a:off x="2206625" y="3657600"/>
              <a:ext cx="1298575" cy="1588"/>
            </a:xfrm>
            <a:prstGeom prst="line">
              <a:avLst/>
            </a:prstGeom>
            <a:noFill/>
            <a:ln w="52388">
              <a:solidFill>
                <a:srgbClr val="0A97FA"/>
              </a:solidFill>
              <a:round/>
              <a:headEnd/>
              <a:tailEnd/>
            </a:ln>
          </p:spPr>
          <p:txBody>
            <a:bodyPr/>
            <a:lstStyle/>
            <a:p>
              <a:endParaRPr lang="zh-TW" altLang="en-US"/>
            </a:p>
          </p:txBody>
        </p:sp>
        <p:sp>
          <p:nvSpPr>
            <p:cNvPr id="76831" name="Freeform 6"/>
            <p:cNvSpPr>
              <a:spLocks/>
            </p:cNvSpPr>
            <p:nvPr/>
          </p:nvSpPr>
          <p:spPr bwMode="auto">
            <a:xfrm>
              <a:off x="2222500" y="2460625"/>
              <a:ext cx="508000" cy="1036638"/>
            </a:xfrm>
            <a:custGeom>
              <a:avLst/>
              <a:gdLst>
                <a:gd name="T0" fmla="*/ 2147483647 w 1282"/>
                <a:gd name="T1" fmla="*/ 2147483647 h 2613"/>
                <a:gd name="T2" fmla="*/ 2147483647 w 1282"/>
                <a:gd name="T3" fmla="*/ 0 h 2613"/>
                <a:gd name="T4" fmla="*/ 0 w 1282"/>
                <a:gd name="T5" fmla="*/ 0 h 2613"/>
                <a:gd name="T6" fmla="*/ 0 60000 65536"/>
                <a:gd name="T7" fmla="*/ 0 60000 65536"/>
                <a:gd name="T8" fmla="*/ 0 60000 65536"/>
                <a:gd name="T9" fmla="*/ 0 w 1282"/>
                <a:gd name="T10" fmla="*/ 0 h 2613"/>
                <a:gd name="T11" fmla="*/ 1282 w 1282"/>
                <a:gd name="T12" fmla="*/ 2613 h 2613"/>
              </a:gdLst>
              <a:ahLst/>
              <a:cxnLst>
                <a:cxn ang="T6">
                  <a:pos x="T0" y="T1"/>
                </a:cxn>
                <a:cxn ang="T7">
                  <a:pos x="T2" y="T3"/>
                </a:cxn>
                <a:cxn ang="T8">
                  <a:pos x="T4" y="T5"/>
                </a:cxn>
              </a:cxnLst>
              <a:rect l="T9" t="T10" r="T11" b="T12"/>
              <a:pathLst>
                <a:path w="1282" h="2613">
                  <a:moveTo>
                    <a:pt x="1282" y="2613"/>
                  </a:moveTo>
                  <a:lnTo>
                    <a:pt x="1282" y="0"/>
                  </a:lnTo>
                  <a:lnTo>
                    <a:pt x="0" y="0"/>
                  </a:lnTo>
                </a:path>
              </a:pathLst>
            </a:custGeom>
            <a:noFill/>
            <a:ln w="52388">
              <a:solidFill>
                <a:srgbClr val="0A97FA"/>
              </a:solidFill>
              <a:round/>
              <a:headEnd/>
              <a:tailEnd/>
            </a:ln>
          </p:spPr>
          <p:txBody>
            <a:bodyPr/>
            <a:lstStyle/>
            <a:p>
              <a:endParaRPr lang="zh-TW" altLang="en-US" sz="1200">
                <a:latin typeface="微軟正黑體" pitchFamily="34" charset="-120"/>
                <a:ea typeface="微軟正黑體" pitchFamily="34" charset="-120"/>
              </a:endParaRPr>
            </a:p>
          </p:txBody>
        </p:sp>
        <p:sp>
          <p:nvSpPr>
            <p:cNvPr id="76832" name="Freeform 7"/>
            <p:cNvSpPr>
              <a:spLocks/>
            </p:cNvSpPr>
            <p:nvPr/>
          </p:nvSpPr>
          <p:spPr bwMode="auto">
            <a:xfrm>
              <a:off x="2657475" y="3479800"/>
              <a:ext cx="147638" cy="131763"/>
            </a:xfrm>
            <a:custGeom>
              <a:avLst/>
              <a:gdLst>
                <a:gd name="T0" fmla="*/ 2147483647 w 375"/>
                <a:gd name="T1" fmla="*/ 0 h 335"/>
                <a:gd name="T2" fmla="*/ 0 w 375"/>
                <a:gd name="T3" fmla="*/ 0 h 335"/>
                <a:gd name="T4" fmla="*/ 2147483647 w 375"/>
                <a:gd name="T5" fmla="*/ 2147483647 h 335"/>
                <a:gd name="T6" fmla="*/ 2147483647 w 375"/>
                <a:gd name="T7" fmla="*/ 0 h 335"/>
                <a:gd name="T8" fmla="*/ 0 60000 65536"/>
                <a:gd name="T9" fmla="*/ 0 60000 65536"/>
                <a:gd name="T10" fmla="*/ 0 60000 65536"/>
                <a:gd name="T11" fmla="*/ 0 60000 65536"/>
                <a:gd name="T12" fmla="*/ 0 w 375"/>
                <a:gd name="T13" fmla="*/ 0 h 335"/>
                <a:gd name="T14" fmla="*/ 375 w 375"/>
                <a:gd name="T15" fmla="*/ 335 h 335"/>
              </a:gdLst>
              <a:ahLst/>
              <a:cxnLst>
                <a:cxn ang="T8">
                  <a:pos x="T0" y="T1"/>
                </a:cxn>
                <a:cxn ang="T9">
                  <a:pos x="T2" y="T3"/>
                </a:cxn>
                <a:cxn ang="T10">
                  <a:pos x="T4" y="T5"/>
                </a:cxn>
                <a:cxn ang="T11">
                  <a:pos x="T6" y="T7"/>
                </a:cxn>
              </a:cxnLst>
              <a:rect l="T12" t="T13" r="T14" b="T15"/>
              <a:pathLst>
                <a:path w="375" h="335">
                  <a:moveTo>
                    <a:pt x="375" y="0"/>
                  </a:moveTo>
                  <a:lnTo>
                    <a:pt x="0" y="0"/>
                  </a:lnTo>
                  <a:lnTo>
                    <a:pt x="191" y="335"/>
                  </a:lnTo>
                  <a:lnTo>
                    <a:pt x="375" y="0"/>
                  </a:lnTo>
                  <a:close/>
                </a:path>
              </a:pathLst>
            </a:custGeom>
            <a:solidFill>
              <a:srgbClr val="039FFD"/>
            </a:solidFill>
            <a:ln w="9525">
              <a:noFill/>
              <a:round/>
              <a:headEnd/>
              <a:tailEnd/>
            </a:ln>
          </p:spPr>
          <p:txBody>
            <a:bodyPr/>
            <a:lstStyle/>
            <a:p>
              <a:endParaRPr lang="zh-TW" altLang="en-US" sz="1200">
                <a:latin typeface="微軟正黑體" pitchFamily="34" charset="-120"/>
                <a:ea typeface="微軟正黑體" pitchFamily="34" charset="-120"/>
              </a:endParaRPr>
            </a:p>
          </p:txBody>
        </p:sp>
        <p:sp>
          <p:nvSpPr>
            <p:cNvPr id="76833" name="Freeform 8"/>
            <p:cNvSpPr>
              <a:spLocks/>
            </p:cNvSpPr>
            <p:nvPr/>
          </p:nvSpPr>
          <p:spPr bwMode="auto">
            <a:xfrm>
              <a:off x="2214563" y="3721100"/>
              <a:ext cx="508000" cy="1111250"/>
            </a:xfrm>
            <a:custGeom>
              <a:avLst/>
              <a:gdLst>
                <a:gd name="T0" fmla="*/ 2147483647 w 1282"/>
                <a:gd name="T1" fmla="*/ 0 h 2803"/>
                <a:gd name="T2" fmla="*/ 2147483647 w 1282"/>
                <a:gd name="T3" fmla="*/ 2147483647 h 2803"/>
                <a:gd name="T4" fmla="*/ 0 w 1282"/>
                <a:gd name="T5" fmla="*/ 2147483647 h 2803"/>
                <a:gd name="T6" fmla="*/ 0 60000 65536"/>
                <a:gd name="T7" fmla="*/ 0 60000 65536"/>
                <a:gd name="T8" fmla="*/ 0 60000 65536"/>
                <a:gd name="T9" fmla="*/ 0 w 1282"/>
                <a:gd name="T10" fmla="*/ 0 h 2803"/>
                <a:gd name="T11" fmla="*/ 1282 w 1282"/>
                <a:gd name="T12" fmla="*/ 2803 h 2803"/>
              </a:gdLst>
              <a:ahLst/>
              <a:cxnLst>
                <a:cxn ang="T6">
                  <a:pos x="T0" y="T1"/>
                </a:cxn>
                <a:cxn ang="T7">
                  <a:pos x="T2" y="T3"/>
                </a:cxn>
                <a:cxn ang="T8">
                  <a:pos x="T4" y="T5"/>
                </a:cxn>
              </a:cxnLst>
              <a:rect l="T9" t="T10" r="T11" b="T12"/>
              <a:pathLst>
                <a:path w="1282" h="2803">
                  <a:moveTo>
                    <a:pt x="1282" y="0"/>
                  </a:moveTo>
                  <a:lnTo>
                    <a:pt x="1282" y="2803"/>
                  </a:lnTo>
                  <a:lnTo>
                    <a:pt x="0" y="2803"/>
                  </a:lnTo>
                </a:path>
              </a:pathLst>
            </a:custGeom>
            <a:noFill/>
            <a:ln w="52388">
              <a:solidFill>
                <a:srgbClr val="0A97FA"/>
              </a:solidFill>
              <a:round/>
              <a:headEnd/>
              <a:tailEnd/>
            </a:ln>
          </p:spPr>
          <p:txBody>
            <a:bodyPr/>
            <a:lstStyle/>
            <a:p>
              <a:endParaRPr lang="zh-TW" altLang="en-US" sz="1200">
                <a:latin typeface="微軟正黑體" pitchFamily="34" charset="-120"/>
                <a:ea typeface="微軟正黑體" pitchFamily="34" charset="-120"/>
              </a:endParaRPr>
            </a:p>
          </p:txBody>
        </p:sp>
        <p:sp>
          <p:nvSpPr>
            <p:cNvPr id="76834" name="Freeform 9"/>
            <p:cNvSpPr>
              <a:spLocks/>
            </p:cNvSpPr>
            <p:nvPr/>
          </p:nvSpPr>
          <p:spPr bwMode="auto">
            <a:xfrm>
              <a:off x="2649538" y="3681413"/>
              <a:ext cx="147637" cy="131762"/>
            </a:xfrm>
            <a:custGeom>
              <a:avLst/>
              <a:gdLst>
                <a:gd name="T0" fmla="*/ 2147483647 w 375"/>
                <a:gd name="T1" fmla="*/ 2147483647 h 334"/>
                <a:gd name="T2" fmla="*/ 0 w 375"/>
                <a:gd name="T3" fmla="*/ 2147483647 h 334"/>
                <a:gd name="T4" fmla="*/ 2147483647 w 375"/>
                <a:gd name="T5" fmla="*/ 0 h 334"/>
                <a:gd name="T6" fmla="*/ 2147483647 w 375"/>
                <a:gd name="T7" fmla="*/ 2147483647 h 334"/>
                <a:gd name="T8" fmla="*/ 0 60000 65536"/>
                <a:gd name="T9" fmla="*/ 0 60000 65536"/>
                <a:gd name="T10" fmla="*/ 0 60000 65536"/>
                <a:gd name="T11" fmla="*/ 0 60000 65536"/>
                <a:gd name="T12" fmla="*/ 0 w 375"/>
                <a:gd name="T13" fmla="*/ 0 h 334"/>
                <a:gd name="T14" fmla="*/ 375 w 375"/>
                <a:gd name="T15" fmla="*/ 334 h 334"/>
              </a:gdLst>
              <a:ahLst/>
              <a:cxnLst>
                <a:cxn ang="T8">
                  <a:pos x="T0" y="T1"/>
                </a:cxn>
                <a:cxn ang="T9">
                  <a:pos x="T2" y="T3"/>
                </a:cxn>
                <a:cxn ang="T10">
                  <a:pos x="T4" y="T5"/>
                </a:cxn>
                <a:cxn ang="T11">
                  <a:pos x="T6" y="T7"/>
                </a:cxn>
              </a:cxnLst>
              <a:rect l="T12" t="T13" r="T14" b="T15"/>
              <a:pathLst>
                <a:path w="375" h="334">
                  <a:moveTo>
                    <a:pt x="375" y="334"/>
                  </a:moveTo>
                  <a:lnTo>
                    <a:pt x="0" y="334"/>
                  </a:lnTo>
                  <a:lnTo>
                    <a:pt x="191" y="0"/>
                  </a:lnTo>
                  <a:lnTo>
                    <a:pt x="375" y="334"/>
                  </a:lnTo>
                  <a:close/>
                </a:path>
              </a:pathLst>
            </a:custGeom>
            <a:solidFill>
              <a:srgbClr val="039FFD"/>
            </a:solidFill>
            <a:ln w="9525">
              <a:noFill/>
              <a:round/>
              <a:headEnd/>
              <a:tailEnd/>
            </a:ln>
          </p:spPr>
          <p:txBody>
            <a:bodyPr/>
            <a:lstStyle/>
            <a:p>
              <a:endParaRPr lang="zh-TW" altLang="en-US" sz="1200">
                <a:latin typeface="微軟正黑體" pitchFamily="34" charset="-120"/>
                <a:ea typeface="微軟正黑體" pitchFamily="34" charset="-120"/>
              </a:endParaRPr>
            </a:p>
          </p:txBody>
        </p:sp>
      </p:grpSp>
      <p:sp>
        <p:nvSpPr>
          <p:cNvPr id="200" name="Rectangle 70"/>
          <p:cNvSpPr>
            <a:spLocks noChangeArrowheads="1"/>
          </p:cNvSpPr>
          <p:nvPr/>
        </p:nvSpPr>
        <p:spPr bwMode="auto">
          <a:xfrm>
            <a:off x="428625" y="3214688"/>
            <a:ext cx="1578381" cy="184666"/>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Microsoft Windows </a:t>
            </a:r>
            <a:r>
              <a:rPr lang="en-US" altLang="zh-TW" sz="1200" i="1" dirty="0" smtClean="0">
                <a:latin typeface="微軟正黑體" pitchFamily="34" charset="-120"/>
                <a:ea typeface="微軟正黑體" pitchFamily="34" charset="-120"/>
              </a:rPr>
              <a:t>7</a:t>
            </a:r>
            <a:endParaRPr lang="en-US" altLang="zh-TW" sz="1200" dirty="0">
              <a:latin typeface="微軟正黑體" pitchFamily="34" charset="-120"/>
              <a:ea typeface="微軟正黑體" pitchFamily="34" charset="-120"/>
            </a:endParaRPr>
          </a:p>
        </p:txBody>
      </p:sp>
      <p:sp>
        <p:nvSpPr>
          <p:cNvPr id="201" name="Rectangle 70"/>
          <p:cNvSpPr>
            <a:spLocks noChangeArrowheads="1"/>
          </p:cNvSpPr>
          <p:nvPr/>
        </p:nvSpPr>
        <p:spPr bwMode="auto">
          <a:xfrm>
            <a:off x="428625" y="4572000"/>
            <a:ext cx="1578381" cy="184666"/>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Microsoft Windows </a:t>
            </a:r>
            <a:r>
              <a:rPr lang="en-US" altLang="zh-TW" sz="1200" i="1" dirty="0" smtClean="0">
                <a:latin typeface="微軟正黑體" pitchFamily="34" charset="-120"/>
                <a:ea typeface="微軟正黑體" pitchFamily="34" charset="-120"/>
              </a:rPr>
              <a:t>7</a:t>
            </a:r>
            <a:endParaRPr lang="en-US" altLang="zh-TW" sz="1200" dirty="0">
              <a:latin typeface="微軟正黑體" pitchFamily="34" charset="-120"/>
              <a:ea typeface="微軟正黑體" pitchFamily="34" charset="-120"/>
            </a:endParaRPr>
          </a:p>
        </p:txBody>
      </p:sp>
      <p:sp>
        <p:nvSpPr>
          <p:cNvPr id="202" name="Rectangle 70"/>
          <p:cNvSpPr>
            <a:spLocks noChangeArrowheads="1"/>
          </p:cNvSpPr>
          <p:nvPr/>
        </p:nvSpPr>
        <p:spPr bwMode="auto">
          <a:xfrm>
            <a:off x="714375" y="6000750"/>
            <a:ext cx="1578381" cy="184666"/>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Microsoft Windows 7</a:t>
            </a:r>
            <a:endParaRPr lang="en-US" altLang="zh-TW" sz="1200" dirty="0">
              <a:latin typeface="微軟正黑體" pitchFamily="34" charset="-120"/>
              <a:ea typeface="微軟正黑體" pitchFamily="34" charset="-120"/>
            </a:endParaRPr>
          </a:p>
        </p:txBody>
      </p:sp>
      <p:sp>
        <p:nvSpPr>
          <p:cNvPr id="203" name="Rectangle 81"/>
          <p:cNvSpPr>
            <a:spLocks noChangeArrowheads="1"/>
          </p:cNvSpPr>
          <p:nvPr/>
        </p:nvSpPr>
        <p:spPr bwMode="auto">
          <a:xfrm>
            <a:off x="4416425" y="6388100"/>
            <a:ext cx="1578381" cy="184666"/>
          </a:xfrm>
          <a:prstGeom prst="rect">
            <a:avLst/>
          </a:prstGeom>
          <a:noFill/>
          <a:ln w="9525">
            <a:noFill/>
            <a:miter lim="800000"/>
            <a:headEnd/>
            <a:tailEnd/>
          </a:ln>
        </p:spPr>
        <p:txBody>
          <a:bodyPr wrap="none" lIns="0" tIns="0" rIns="0" bIns="0">
            <a:spAutoFit/>
          </a:bodyPr>
          <a:lstStyle/>
          <a:p>
            <a:r>
              <a:rPr lang="en-US" altLang="zh-TW" sz="1200" i="1" dirty="0">
                <a:latin typeface="微軟正黑體" pitchFamily="34" charset="-120"/>
                <a:ea typeface="微軟正黑體" pitchFamily="34" charset="-120"/>
              </a:rPr>
              <a:t>Microsoft Windows </a:t>
            </a:r>
            <a:r>
              <a:rPr lang="en-US" altLang="zh-TW" sz="1200" i="1" dirty="0" smtClean="0">
                <a:latin typeface="微軟正黑體" pitchFamily="34" charset="-120"/>
                <a:ea typeface="微軟正黑體" pitchFamily="34" charset="-120"/>
              </a:rPr>
              <a:t>7</a:t>
            </a:r>
            <a:endParaRPr lang="en-US" altLang="zh-TW" sz="1200" dirty="0">
              <a:latin typeface="微軟正黑體" pitchFamily="34" charset="-120"/>
              <a:ea typeface="微軟正黑體" pitchFamily="34" charset="-12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385"/>
                                        </p:tgtEl>
                                        <p:attrNameLst>
                                          <p:attrName>style.visibility</p:attrName>
                                        </p:attrNameLst>
                                      </p:cBhvr>
                                      <p:to>
                                        <p:strVal val="visible"/>
                                      </p:to>
                                    </p:set>
                                    <p:animEffect transition="in" filter="fade">
                                      <p:cBhvr>
                                        <p:cTn id="12" dur="2000"/>
                                        <p:tgtEl>
                                          <p:spTgt spid="11385"/>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0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0">
                                            <p:txEl>
                                              <p:pRg st="0" end="0"/>
                                            </p:txEl>
                                          </p:spTgt>
                                        </p:tgtEl>
                                        <p:attrNameLst>
                                          <p:attrName>style.visibility</p:attrName>
                                        </p:attrNameLst>
                                      </p:cBhvr>
                                      <p:to>
                                        <p:strVal val="visible"/>
                                      </p:to>
                                    </p:set>
                                    <p:animEffect transition="in" filter="fade">
                                      <p:cBhvr>
                                        <p:cTn id="32" dur="2000"/>
                                        <p:tgtEl>
                                          <p:spTgt spid="200">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01">
                                            <p:txEl>
                                              <p:pRg st="0" end="0"/>
                                            </p:txEl>
                                          </p:spTgt>
                                        </p:tgtEl>
                                        <p:attrNameLst>
                                          <p:attrName>style.visibility</p:attrName>
                                        </p:attrNameLst>
                                      </p:cBhvr>
                                      <p:to>
                                        <p:strVal val="visible"/>
                                      </p:to>
                                    </p:set>
                                    <p:animEffect transition="in" filter="fade">
                                      <p:cBhvr>
                                        <p:cTn id="37" dur="2000"/>
                                        <p:tgtEl>
                                          <p:spTgt spid="201">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02">
                                            <p:txEl>
                                              <p:pRg st="0" end="0"/>
                                            </p:txEl>
                                          </p:spTgt>
                                        </p:tgtEl>
                                        <p:attrNameLst>
                                          <p:attrName>style.visibility</p:attrName>
                                        </p:attrNameLst>
                                      </p:cBhvr>
                                      <p:to>
                                        <p:strVal val="visible"/>
                                      </p:to>
                                    </p:set>
                                    <p:animEffect transition="in" filter="fade">
                                      <p:cBhvr>
                                        <p:cTn id="42" dur="2000"/>
                                        <p:tgtEl>
                                          <p:spTgt spid="20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1409">
                                            <p:txEl>
                                              <p:pRg st="0" end="0"/>
                                            </p:txEl>
                                          </p:spTgt>
                                        </p:tgtEl>
                                        <p:attrNameLst>
                                          <p:attrName>style.visibility</p:attrName>
                                        </p:attrNameLst>
                                      </p:cBhvr>
                                      <p:to>
                                        <p:strVal val="visible"/>
                                      </p:to>
                                    </p:set>
                                    <p:animEffect transition="in" filter="fade">
                                      <p:cBhvr>
                                        <p:cTn id="47" dur="2000"/>
                                        <p:tgtEl>
                                          <p:spTgt spid="11409">
                                            <p:txEl>
                                              <p:pRg st="0" end="0"/>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11408">
                                            <p:txEl>
                                              <p:pRg st="0" end="0"/>
                                            </p:txEl>
                                          </p:spTgt>
                                        </p:tgtEl>
                                        <p:attrNameLst>
                                          <p:attrName>style.visibility</p:attrName>
                                        </p:attrNameLst>
                                      </p:cBhvr>
                                      <p:to>
                                        <p:strVal val="visible"/>
                                      </p:to>
                                    </p:set>
                                    <p:animEffect transition="in" filter="fade">
                                      <p:cBhvr>
                                        <p:cTn id="50" dur="2000"/>
                                        <p:tgtEl>
                                          <p:spTgt spid="11408">
                                            <p:txEl>
                                              <p:pRg st="0" end="0"/>
                                            </p:txEl>
                                          </p:spTgt>
                                        </p:tgtEl>
                                      </p:cBhvr>
                                    </p:animEffect>
                                  </p:childTnLst>
                                </p:cTn>
                              </p:par>
                              <p:par>
                                <p:cTn id="51" presetID="10" presetClass="entr" presetSubtype="0" fill="hold" nodeType="withEffect">
                                  <p:stCondLst>
                                    <p:cond delay="0"/>
                                  </p:stCondLst>
                                  <p:childTnLst>
                                    <p:set>
                                      <p:cBhvr>
                                        <p:cTn id="52" dur="1" fill="hold">
                                          <p:stCondLst>
                                            <p:cond delay="0"/>
                                          </p:stCondLst>
                                        </p:cTn>
                                        <p:tgtEl>
                                          <p:spTgt spid="11384">
                                            <p:txEl>
                                              <p:pRg st="0" end="0"/>
                                            </p:txEl>
                                          </p:spTgt>
                                        </p:tgtEl>
                                        <p:attrNameLst>
                                          <p:attrName>style.visibility</p:attrName>
                                        </p:attrNameLst>
                                      </p:cBhvr>
                                      <p:to>
                                        <p:strVal val="visible"/>
                                      </p:to>
                                    </p:set>
                                    <p:animEffect transition="in" filter="fade">
                                      <p:cBhvr>
                                        <p:cTn id="53" dur="2000"/>
                                        <p:tgtEl>
                                          <p:spTgt spid="11384">
                                            <p:txEl>
                                              <p:pRg st="0" end="0"/>
                                            </p:txEl>
                                          </p:spTgt>
                                        </p:tgtEl>
                                      </p:cBhvr>
                                    </p:animEffect>
                                  </p:childTnLst>
                                </p:cTn>
                              </p:par>
                              <p:par>
                                <p:cTn id="54" presetID="10" presetClass="entr" presetSubtype="0" fill="hold" nodeType="withEffect">
                                  <p:stCondLst>
                                    <p:cond delay="0"/>
                                  </p:stCondLst>
                                  <p:childTnLst>
                                    <p:set>
                                      <p:cBhvr>
                                        <p:cTn id="55" dur="1" fill="hold">
                                          <p:stCondLst>
                                            <p:cond delay="0"/>
                                          </p:stCondLst>
                                        </p:cTn>
                                        <p:tgtEl>
                                          <p:spTgt spid="11383">
                                            <p:txEl>
                                              <p:pRg st="0" end="0"/>
                                            </p:txEl>
                                          </p:spTgt>
                                        </p:tgtEl>
                                        <p:attrNameLst>
                                          <p:attrName>style.visibility</p:attrName>
                                        </p:attrNameLst>
                                      </p:cBhvr>
                                      <p:to>
                                        <p:strVal val="visible"/>
                                      </p:to>
                                    </p:set>
                                    <p:animEffect transition="in" filter="fade">
                                      <p:cBhvr>
                                        <p:cTn id="56" dur="2000"/>
                                        <p:tgtEl>
                                          <p:spTgt spid="11383">
                                            <p:txEl>
                                              <p:pRg st="0" end="0"/>
                                            </p:txEl>
                                          </p:spTgt>
                                        </p:tgtEl>
                                      </p:cBhvr>
                                    </p:animEffect>
                                  </p:childTnLst>
                                </p:cTn>
                              </p:par>
                              <p:par>
                                <p:cTn id="57" presetID="10" presetClass="entr" presetSubtype="0" fill="hold" nodeType="withEffect">
                                  <p:stCondLst>
                                    <p:cond delay="0"/>
                                  </p:stCondLst>
                                  <p:childTnLst>
                                    <p:set>
                                      <p:cBhvr>
                                        <p:cTn id="58" dur="1" fill="hold">
                                          <p:stCondLst>
                                            <p:cond delay="0"/>
                                          </p:stCondLst>
                                        </p:cTn>
                                        <p:tgtEl>
                                          <p:spTgt spid="11359">
                                            <p:txEl>
                                              <p:pRg st="0" end="0"/>
                                            </p:txEl>
                                          </p:spTgt>
                                        </p:tgtEl>
                                        <p:attrNameLst>
                                          <p:attrName>style.visibility</p:attrName>
                                        </p:attrNameLst>
                                      </p:cBhvr>
                                      <p:to>
                                        <p:strVal val="visible"/>
                                      </p:to>
                                    </p:set>
                                    <p:animEffect transition="in" filter="fade">
                                      <p:cBhvr>
                                        <p:cTn id="59" dur="2000"/>
                                        <p:tgtEl>
                                          <p:spTgt spid="11359">
                                            <p:txEl>
                                              <p:pRg st="0" end="0"/>
                                            </p:txEl>
                                          </p:spTgt>
                                        </p:tgtEl>
                                      </p:cBhvr>
                                    </p:animEffect>
                                  </p:childTnLst>
                                </p:cTn>
                              </p:par>
                              <p:par>
                                <p:cTn id="60" presetID="10" presetClass="entr" presetSubtype="0" fill="hold" nodeType="withEffect">
                                  <p:stCondLst>
                                    <p:cond delay="0"/>
                                  </p:stCondLst>
                                  <p:childTnLst>
                                    <p:set>
                                      <p:cBhvr>
                                        <p:cTn id="61" dur="1" fill="hold">
                                          <p:stCondLst>
                                            <p:cond delay="0"/>
                                          </p:stCondLst>
                                        </p:cTn>
                                        <p:tgtEl>
                                          <p:spTgt spid="11360">
                                            <p:txEl>
                                              <p:pRg st="0" end="0"/>
                                            </p:txEl>
                                          </p:spTgt>
                                        </p:tgtEl>
                                        <p:attrNameLst>
                                          <p:attrName>style.visibility</p:attrName>
                                        </p:attrNameLst>
                                      </p:cBhvr>
                                      <p:to>
                                        <p:strVal val="visible"/>
                                      </p:to>
                                    </p:set>
                                    <p:animEffect transition="in" filter="fade">
                                      <p:cBhvr>
                                        <p:cTn id="62" dur="2000"/>
                                        <p:tgtEl>
                                          <p:spTgt spid="11360">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down)">
                                      <p:cBhvr>
                                        <p:cTn id="67" dur="500"/>
                                        <p:tgtEl>
                                          <p:spTgt spid="8"/>
                                        </p:tgtEl>
                                      </p:cBhvr>
                                    </p:animEffect>
                                  </p:childTnLst>
                                </p:cTn>
                              </p:par>
                              <p:par>
                                <p:cTn id="68" presetID="22" presetClass="entr" presetSubtype="4" fill="hold" nodeType="withEffect">
                                  <p:stCondLst>
                                    <p:cond delay="0"/>
                                  </p:stCondLst>
                                  <p:childTnLst>
                                    <p:set>
                                      <p:cBhvr>
                                        <p:cTn id="69" dur="1" fill="hold">
                                          <p:stCondLst>
                                            <p:cond delay="0"/>
                                          </p:stCondLst>
                                        </p:cTn>
                                        <p:tgtEl>
                                          <p:spTgt spid="3"/>
                                        </p:tgtEl>
                                        <p:attrNameLst>
                                          <p:attrName>style.visibility</p:attrName>
                                        </p:attrNameLst>
                                      </p:cBhvr>
                                      <p:to>
                                        <p:strVal val="visible"/>
                                      </p:to>
                                    </p:set>
                                    <p:animEffect transition="in" filter="wipe(down)">
                                      <p:cBhvr>
                                        <p:cTn id="70" dur="500"/>
                                        <p:tgtEl>
                                          <p:spTgt spid="3"/>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nodeType="clickEffect">
                                  <p:stCondLst>
                                    <p:cond delay="0"/>
                                  </p:stCondLst>
                                  <p:childTnLst>
                                    <p:set>
                                      <p:cBhvr>
                                        <p:cTn id="74" dur="1" fill="hold">
                                          <p:stCondLst>
                                            <p:cond delay="0"/>
                                          </p:stCondLst>
                                        </p:cTn>
                                        <p:tgtEl>
                                          <p:spTgt spid="2"/>
                                        </p:tgtEl>
                                        <p:attrNameLst>
                                          <p:attrName>style.visibility</p:attrName>
                                        </p:attrNameLst>
                                      </p:cBhvr>
                                      <p:to>
                                        <p:strVal val="visible"/>
                                      </p:to>
                                    </p:set>
                                    <p:animEffect transition="in" filter="wipe(down)">
                                      <p:cBhvr>
                                        <p:cTn id="75" dur="500"/>
                                        <p:tgtEl>
                                          <p:spTgt spid="2"/>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95">
                                            <p:txEl>
                                              <p:pRg st="0" end="0"/>
                                            </p:txEl>
                                          </p:spTgt>
                                        </p:tgtEl>
                                        <p:attrNameLst>
                                          <p:attrName>style.visibility</p:attrName>
                                        </p:attrNameLst>
                                      </p:cBhvr>
                                      <p:to>
                                        <p:strVal val="visible"/>
                                      </p:to>
                                    </p:set>
                                    <p:animEffect transition="in" filter="fade">
                                      <p:cBhvr>
                                        <p:cTn id="80" dur="2000"/>
                                        <p:tgtEl>
                                          <p:spTgt spid="195">
                                            <p:txEl>
                                              <p:pRg st="0" end="0"/>
                                            </p:txEl>
                                          </p:spTgt>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95">
                                            <p:txEl>
                                              <p:pRg st="1" end="1"/>
                                            </p:txEl>
                                          </p:spTgt>
                                        </p:tgtEl>
                                        <p:attrNameLst>
                                          <p:attrName>style.visibility</p:attrName>
                                        </p:attrNameLst>
                                      </p:cBhvr>
                                      <p:to>
                                        <p:strVal val="visible"/>
                                      </p:to>
                                    </p:set>
                                    <p:animEffect transition="in" filter="fade">
                                      <p:cBhvr>
                                        <p:cTn id="83" dur="2000"/>
                                        <p:tgtEl>
                                          <p:spTgt spid="195">
                                            <p:txEl>
                                              <p:pRg st="1" end="1"/>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nodeType="clickEffect">
                                  <p:stCondLst>
                                    <p:cond delay="0"/>
                                  </p:stCondLst>
                                  <p:childTnLst>
                                    <p:set>
                                      <p:cBhvr>
                                        <p:cTn id="87" dur="1" fill="hold">
                                          <p:stCondLst>
                                            <p:cond delay="0"/>
                                          </p:stCondLst>
                                        </p:cTn>
                                        <p:tgtEl>
                                          <p:spTgt spid="4"/>
                                        </p:tgtEl>
                                        <p:attrNameLst>
                                          <p:attrName>style.visibility</p:attrName>
                                        </p:attrNameLst>
                                      </p:cBhvr>
                                      <p:to>
                                        <p:strVal val="visible"/>
                                      </p:to>
                                    </p:set>
                                    <p:animEffect transition="in" filter="wipe(down)">
                                      <p:cBhvr>
                                        <p:cTn id="88" dur="500"/>
                                        <p:tgtEl>
                                          <p:spTgt spid="4"/>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nodeType="clickEffect">
                                  <p:stCondLst>
                                    <p:cond delay="0"/>
                                  </p:stCondLst>
                                  <p:childTnLst>
                                    <p:set>
                                      <p:cBhvr>
                                        <p:cTn id="92" dur="1" fill="hold">
                                          <p:stCondLst>
                                            <p:cond delay="0"/>
                                          </p:stCondLst>
                                        </p:cTn>
                                        <p:tgtEl>
                                          <p:spTgt spid="11347">
                                            <p:txEl>
                                              <p:pRg st="0" end="0"/>
                                            </p:txEl>
                                          </p:spTgt>
                                        </p:tgtEl>
                                        <p:attrNameLst>
                                          <p:attrName>style.visibility</p:attrName>
                                        </p:attrNameLst>
                                      </p:cBhvr>
                                      <p:to>
                                        <p:strVal val="visible"/>
                                      </p:to>
                                    </p:set>
                                    <p:animEffect transition="in" filter="fade">
                                      <p:cBhvr>
                                        <p:cTn id="93" dur="2000"/>
                                        <p:tgtEl>
                                          <p:spTgt spid="11347">
                                            <p:txEl>
                                              <p:pRg st="0" end="0"/>
                                            </p:txEl>
                                          </p:spTgt>
                                        </p:tgtEl>
                                      </p:cBhvr>
                                    </p:animEffect>
                                  </p:childTnLst>
                                </p:cTn>
                              </p:par>
                              <p:par>
                                <p:cTn id="94" presetID="10" presetClass="entr" presetSubtype="0" fill="hold" nodeType="withEffect">
                                  <p:stCondLst>
                                    <p:cond delay="0"/>
                                  </p:stCondLst>
                                  <p:childTnLst>
                                    <p:set>
                                      <p:cBhvr>
                                        <p:cTn id="95" dur="1" fill="hold">
                                          <p:stCondLst>
                                            <p:cond delay="0"/>
                                          </p:stCondLst>
                                        </p:cTn>
                                        <p:tgtEl>
                                          <p:spTgt spid="11346">
                                            <p:txEl>
                                              <p:pRg st="0" end="0"/>
                                            </p:txEl>
                                          </p:spTgt>
                                        </p:tgtEl>
                                        <p:attrNameLst>
                                          <p:attrName>style.visibility</p:attrName>
                                        </p:attrNameLst>
                                      </p:cBhvr>
                                      <p:to>
                                        <p:strVal val="visible"/>
                                      </p:to>
                                    </p:set>
                                    <p:animEffect transition="in" filter="fade">
                                      <p:cBhvr>
                                        <p:cTn id="96" dur="2000"/>
                                        <p:tgtEl>
                                          <p:spTgt spid="11346">
                                            <p:txEl>
                                              <p:pRg st="0" end="0"/>
                                            </p:txEl>
                                          </p:spTgt>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1348">
                                            <p:txEl>
                                              <p:pRg st="0" end="0"/>
                                            </p:txEl>
                                          </p:spTgt>
                                        </p:tgtEl>
                                        <p:attrNameLst>
                                          <p:attrName>style.visibility</p:attrName>
                                        </p:attrNameLst>
                                      </p:cBhvr>
                                      <p:to>
                                        <p:strVal val="visible"/>
                                      </p:to>
                                    </p:set>
                                    <p:animEffect transition="in" filter="fade">
                                      <p:cBhvr>
                                        <p:cTn id="99" dur="2000"/>
                                        <p:tgtEl>
                                          <p:spTgt spid="11348">
                                            <p:txEl>
                                              <p:pRg st="0" end="0"/>
                                            </p:txEl>
                                          </p:spTgt>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1348">
                                            <p:txEl>
                                              <p:pRg st="1" end="1"/>
                                            </p:txEl>
                                          </p:spTgt>
                                        </p:tgtEl>
                                        <p:attrNameLst>
                                          <p:attrName>style.visibility</p:attrName>
                                        </p:attrNameLst>
                                      </p:cBhvr>
                                      <p:to>
                                        <p:strVal val="visible"/>
                                      </p:to>
                                    </p:set>
                                    <p:animEffect transition="in" filter="fade">
                                      <p:cBhvr>
                                        <p:cTn id="102" dur="2000"/>
                                        <p:tgtEl>
                                          <p:spTgt spid="11348">
                                            <p:txEl>
                                              <p:pRg st="1" end="1"/>
                                            </p:txEl>
                                          </p:spTgt>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03">
                                            <p:txEl>
                                              <p:pRg st="0" end="0"/>
                                            </p:txEl>
                                          </p:spTgt>
                                        </p:tgtEl>
                                        <p:attrNameLst>
                                          <p:attrName>style.visibility</p:attrName>
                                        </p:attrNameLst>
                                      </p:cBhvr>
                                      <p:to>
                                        <p:strVal val="visible"/>
                                      </p:to>
                                    </p:set>
                                    <p:animEffect transition="in" filter="fade">
                                      <p:cBhvr>
                                        <p:cTn id="105" dur="2000"/>
                                        <p:tgtEl>
                                          <p:spTgt spid="20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48" grpId="0" build="allAtOnce"/>
      <p:bldP spid="11385" grpId="0"/>
      <p:bldP spid="195" grpId="0" build="allAtOnce"/>
      <p:bldP spid="202" grpId="0" build="allAtOnce"/>
      <p:bldP spid="203" grpId="0" build="allAtOnce"/>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Grp="1" noChangeArrowheads="1"/>
          </p:cNvSpPr>
          <p:nvPr>
            <p:ph idx="1"/>
          </p:nvPr>
        </p:nvSpPr>
        <p:spPr>
          <a:xfrm>
            <a:off x="471488" y="1841500"/>
            <a:ext cx="8229600" cy="4525963"/>
          </a:xfrm>
        </p:spPr>
        <p:txBody>
          <a:bodyPr/>
          <a:lstStyle/>
          <a:p>
            <a:pPr eaLnBrk="1" hangingPunct="1"/>
            <a:r>
              <a:rPr lang="zh-TW" altLang="en-US" sz="2800" smtClean="0">
                <a:latin typeface="標楷體" pitchFamily="65" charset="-120"/>
                <a:ea typeface="標楷體" pitchFamily="65" charset="-120"/>
              </a:rPr>
              <a:t>取得</a:t>
            </a:r>
            <a:r>
              <a:rPr lang="en-US" altLang="zh-TW" sz="2800" smtClean="0">
                <a:latin typeface="標楷體" pitchFamily="65" charset="-120"/>
                <a:ea typeface="標楷體" pitchFamily="65" charset="-120"/>
              </a:rPr>
              <a:t>Developer Tools</a:t>
            </a:r>
            <a:r>
              <a:rPr lang="zh-TW" altLang="en-US" sz="2800" smtClean="0">
                <a:latin typeface="標楷體" pitchFamily="65" charset="-120"/>
                <a:ea typeface="標楷體" pitchFamily="65" charset="-120"/>
              </a:rPr>
              <a:t>授權後，可使用的範圍：</a:t>
            </a:r>
          </a:p>
          <a:p>
            <a:pPr lvl="1" eaLnBrk="1" hangingPunct="1"/>
            <a:r>
              <a:rPr lang="zh-TW" altLang="en-US" sz="2400" smtClean="0">
                <a:latin typeface="標楷體" pitchFamily="65" charset="-120"/>
                <a:ea typeface="標楷體" pitchFamily="65" charset="-120"/>
              </a:rPr>
              <a:t>提供同一使用者安裝並使用於不同的機器上</a:t>
            </a:r>
          </a:p>
          <a:p>
            <a:pPr lvl="1" eaLnBrk="1" hangingPunct="1"/>
            <a:r>
              <a:rPr lang="zh-TW" altLang="en-US" sz="2400" smtClean="0">
                <a:latin typeface="標楷體" pitchFamily="65" charset="-120"/>
                <a:ea typeface="標楷體" pitchFamily="65" charset="-120"/>
              </a:rPr>
              <a:t>只限使用於：</a:t>
            </a:r>
          </a:p>
          <a:p>
            <a:pPr lvl="2" eaLnBrk="1" hangingPunct="1"/>
            <a:r>
              <a:rPr lang="zh-TW" altLang="en-US" sz="2000" smtClean="0">
                <a:latin typeface="標楷體" pitchFamily="65" charset="-120"/>
                <a:ea typeface="標楷體" pitchFamily="65" charset="-120"/>
              </a:rPr>
              <a:t>設計</a:t>
            </a:r>
          </a:p>
          <a:p>
            <a:pPr lvl="2" eaLnBrk="1" hangingPunct="1"/>
            <a:r>
              <a:rPr lang="zh-TW" altLang="en-US" sz="2000" smtClean="0">
                <a:latin typeface="標楷體" pitchFamily="65" charset="-120"/>
                <a:ea typeface="標楷體" pitchFamily="65" charset="-120"/>
              </a:rPr>
              <a:t>開發</a:t>
            </a:r>
          </a:p>
          <a:p>
            <a:pPr lvl="2" eaLnBrk="1" hangingPunct="1"/>
            <a:r>
              <a:rPr lang="zh-TW" altLang="en-US" sz="2000" smtClean="0">
                <a:latin typeface="標楷體" pitchFamily="65" charset="-120"/>
                <a:ea typeface="標楷體" pitchFamily="65" charset="-120"/>
              </a:rPr>
              <a:t>測試</a:t>
            </a:r>
          </a:p>
          <a:p>
            <a:pPr lvl="2" eaLnBrk="1" hangingPunct="1"/>
            <a:r>
              <a:rPr lang="zh-TW" altLang="en-US" sz="2000" smtClean="0">
                <a:latin typeface="標楷體" pitchFamily="65" charset="-120"/>
                <a:ea typeface="標楷體" pitchFamily="65" charset="-120"/>
              </a:rPr>
              <a:t>展示</a:t>
            </a:r>
          </a:p>
          <a:p>
            <a:pPr lvl="2" eaLnBrk="1" hangingPunct="1"/>
            <a:endParaRPr lang="zh-TW" altLang="en-US" sz="2000" smtClean="0">
              <a:latin typeface="標楷體" pitchFamily="65" charset="-120"/>
              <a:ea typeface="標楷體" pitchFamily="65" charset="-120"/>
            </a:endParaRPr>
          </a:p>
          <a:p>
            <a:pPr lvl="2" eaLnBrk="1" hangingPunct="1">
              <a:buFont typeface="Wingdings" pitchFamily="2" charset="2"/>
              <a:buNone/>
            </a:pPr>
            <a:r>
              <a:rPr lang="zh-TW" altLang="en-US" sz="2000" smtClean="0">
                <a:latin typeface="標楷體" pitchFamily="65" charset="-120"/>
                <a:ea typeface="標楷體" pitchFamily="65" charset="-120"/>
              </a:rPr>
              <a:t>**</a:t>
            </a:r>
            <a:r>
              <a:rPr lang="en-US" altLang="zh-TW" sz="2000" smtClean="0">
                <a:latin typeface="標楷體" pitchFamily="65" charset="-120"/>
                <a:ea typeface="標楷體" pitchFamily="65" charset="-120"/>
              </a:rPr>
              <a:t>MSDN (Universal and Premium)</a:t>
            </a:r>
            <a:r>
              <a:rPr lang="zh-TW" altLang="en-US" sz="2000" smtClean="0">
                <a:latin typeface="標楷體" pitchFamily="65" charset="-120"/>
                <a:ea typeface="標楷體" pitchFamily="65" charset="-120"/>
              </a:rPr>
              <a:t>所提供的</a:t>
            </a:r>
            <a:r>
              <a:rPr lang="en-US" altLang="zh-TW" sz="2000" smtClean="0">
                <a:latin typeface="標楷體" pitchFamily="65" charset="-120"/>
                <a:ea typeface="標楷體" pitchFamily="65" charset="-120"/>
              </a:rPr>
              <a:t>Microsoft Office Professional</a:t>
            </a:r>
            <a:r>
              <a:rPr lang="zh-TW" altLang="en-US" sz="2000" smtClean="0">
                <a:latin typeface="標楷體" pitchFamily="65" charset="-120"/>
                <a:ea typeface="標楷體" pitchFamily="65" charset="-120"/>
              </a:rPr>
              <a:t>不在此限</a:t>
            </a:r>
          </a:p>
        </p:txBody>
      </p:sp>
      <p:sp>
        <p:nvSpPr>
          <p:cNvPr id="108546" name="Rectangle 2"/>
          <p:cNvSpPr>
            <a:spLocks noGrp="1" noChangeArrowheads="1"/>
          </p:cNvSpPr>
          <p:nvPr>
            <p:ph type="title"/>
          </p:nvPr>
        </p:nvSpPr>
        <p:spPr>
          <a:xfrm>
            <a:off x="397239" y="439530"/>
            <a:ext cx="8229600" cy="1143000"/>
          </a:xfrm>
        </p:spPr>
        <p:txBody>
          <a:bodyPr/>
          <a:lstStyle/>
          <a:p>
            <a:pPr eaLnBrk="1" fontAlgn="auto" hangingPunct="1">
              <a:spcAft>
                <a:spcPts val="0"/>
              </a:spcAft>
              <a:defRPr/>
            </a:pPr>
            <a:r>
              <a:rPr lang="en-US" altLang="zh-TW" sz="3800" dirty="0" smtClean="0">
                <a:latin typeface="標楷體" pitchFamily="65" charset="-120"/>
                <a:ea typeface="標楷體" pitchFamily="65" charset="-120"/>
              </a:rPr>
              <a:t>Developer Tools</a:t>
            </a:r>
            <a:r>
              <a:rPr lang="en-US" altLang="zh-TW" dirty="0" smtClean="0">
                <a:latin typeface="標楷體" pitchFamily="65" charset="-120"/>
                <a:ea typeface="標楷體" pitchFamily="65" charset="-120"/>
              </a:rPr>
              <a:t/>
            </a:r>
            <a:br>
              <a:rPr lang="en-US" altLang="zh-TW" dirty="0" smtClean="0">
                <a:latin typeface="標楷體" pitchFamily="65" charset="-120"/>
                <a:ea typeface="標楷體" pitchFamily="65" charset="-120"/>
              </a:rPr>
            </a:br>
            <a:r>
              <a:rPr lang="en-US" altLang="zh-TW" sz="2100" dirty="0" smtClean="0">
                <a:solidFill>
                  <a:srgbClr val="FF0066"/>
                </a:solidFill>
                <a:latin typeface="標楷體" pitchFamily="65" charset="-120"/>
                <a:ea typeface="標楷體" pitchFamily="65" charset="-120"/>
              </a:rPr>
              <a:t>User License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內容版面配置區 2"/>
          <p:cNvSpPr>
            <a:spLocks noGrp="1"/>
          </p:cNvSpPr>
          <p:nvPr>
            <p:ph idx="1"/>
          </p:nvPr>
        </p:nvSpPr>
        <p:spPr>
          <a:xfrm>
            <a:off x="457200" y="2590800"/>
            <a:ext cx="8229600" cy="1552575"/>
          </a:xfrm>
        </p:spPr>
        <p:txBody>
          <a:bodyPr>
            <a:normAutofit lnSpcReduction="10000"/>
          </a:bodyPr>
          <a:lstStyle/>
          <a:p>
            <a:pPr eaLnBrk="1" hangingPunct="1"/>
            <a:r>
              <a:rPr lang="zh-TW" altLang="en-US" dirty="0" smtClean="0"/>
              <a:t>企業目前使用</a:t>
            </a:r>
            <a:r>
              <a:rPr lang="en-US" altLang="zh-TW" dirty="0" smtClean="0"/>
              <a:t>Windows Server 2003</a:t>
            </a:r>
            <a:r>
              <a:rPr lang="zh-TW" altLang="en-US" dirty="0" smtClean="0"/>
              <a:t>，所有使用者也都合法取得</a:t>
            </a:r>
            <a:r>
              <a:rPr lang="en-US" altLang="zh-TW" dirty="0" smtClean="0"/>
              <a:t>Windows CAL</a:t>
            </a:r>
            <a:r>
              <a:rPr lang="zh-TW" altLang="en-US" dirty="0" smtClean="0"/>
              <a:t>授權連結</a:t>
            </a:r>
            <a:r>
              <a:rPr lang="en-US" altLang="zh-TW" dirty="0" smtClean="0"/>
              <a:t>Win 2003</a:t>
            </a:r>
          </a:p>
          <a:p>
            <a:pPr eaLnBrk="1" hangingPunct="1"/>
            <a:r>
              <a:rPr lang="zh-TW" altLang="en-US" dirty="0" smtClean="0"/>
              <a:t>若規劃要將部份的</a:t>
            </a:r>
            <a:r>
              <a:rPr lang="en-US" altLang="zh-TW" dirty="0" smtClean="0"/>
              <a:t>Windows Server </a:t>
            </a:r>
            <a:r>
              <a:rPr lang="zh-TW" altLang="en-US" dirty="0" smtClean="0"/>
              <a:t>升級到</a:t>
            </a:r>
            <a:r>
              <a:rPr lang="en-US" altLang="zh-TW" dirty="0" smtClean="0"/>
              <a:t>2008</a:t>
            </a:r>
            <a:r>
              <a:rPr lang="zh-TW" altLang="en-US" dirty="0" smtClean="0"/>
              <a:t>，軟體授權該如何規劃</a:t>
            </a:r>
            <a:r>
              <a:rPr lang="en-US" altLang="zh-TW" dirty="0" smtClean="0"/>
              <a:t>?</a:t>
            </a:r>
          </a:p>
        </p:txBody>
      </p:sp>
      <p:sp>
        <p:nvSpPr>
          <p:cNvPr id="2" name="標題 1"/>
          <p:cNvSpPr>
            <a:spLocks noGrp="1"/>
          </p:cNvSpPr>
          <p:nvPr>
            <p:ph type="title"/>
          </p:nvPr>
        </p:nvSpPr>
        <p:spPr/>
        <p:txBody>
          <a:bodyPr/>
          <a:lstStyle/>
          <a:p>
            <a:pPr eaLnBrk="1" fontAlgn="auto" hangingPunct="1">
              <a:spcAft>
                <a:spcPts val="0"/>
              </a:spcAft>
              <a:defRPr/>
            </a:pPr>
            <a:r>
              <a:rPr lang="zh-TW" altLang="en-US" dirty="0" smtClean="0"/>
              <a:t>常見的</a:t>
            </a:r>
            <a:r>
              <a:rPr lang="en-US" altLang="zh-TW" dirty="0" smtClean="0"/>
              <a:t>Server/CAL</a:t>
            </a:r>
            <a:r>
              <a:rPr lang="zh-TW" altLang="en-US" dirty="0" smtClean="0"/>
              <a:t>授權疑問一</a:t>
            </a:r>
            <a:r>
              <a:rPr lang="en-US" altLang="zh-TW" dirty="0" smtClean="0"/>
              <a:t>:</a:t>
            </a:r>
            <a:endParaRPr lang="zh-TW" altLang="en-US" dirty="0"/>
          </a:p>
        </p:txBody>
      </p:sp>
      <p:sp>
        <p:nvSpPr>
          <p:cNvPr id="5" name="矩形 4"/>
          <p:cNvSpPr/>
          <p:nvPr/>
        </p:nvSpPr>
        <p:spPr>
          <a:xfrm>
            <a:off x="571500" y="4214813"/>
            <a:ext cx="8143875" cy="2308225"/>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defRPr/>
            </a:pPr>
            <a:r>
              <a:rPr lang="en-US" altLang="zh-TW" sz="2400" dirty="0">
                <a:latin typeface="微軟正黑體" pitchFamily="34" charset="-120"/>
              </a:rPr>
              <a:t>CAL</a:t>
            </a:r>
            <a:r>
              <a:rPr lang="zh-TW" altLang="en-US" sz="2400" dirty="0">
                <a:latin typeface="微軟正黑體" pitchFamily="34" charset="-120"/>
              </a:rPr>
              <a:t>存取</a:t>
            </a:r>
            <a:r>
              <a:rPr lang="en-US" altLang="zh-TW" sz="2400" dirty="0">
                <a:latin typeface="微軟正黑體" pitchFamily="34" charset="-120"/>
              </a:rPr>
              <a:t>Server</a:t>
            </a:r>
            <a:r>
              <a:rPr lang="zh-TW" altLang="en-US" sz="2400" dirty="0">
                <a:latin typeface="微軟正黑體" pitchFamily="34" charset="-120"/>
              </a:rPr>
              <a:t>的版本要一致</a:t>
            </a:r>
            <a:r>
              <a:rPr lang="en-US" altLang="zh-TW" sz="2400" dirty="0">
                <a:latin typeface="微軟正黑體" pitchFamily="34" charset="-120"/>
              </a:rPr>
              <a:t>!</a:t>
            </a:r>
          </a:p>
          <a:p>
            <a:pPr>
              <a:defRPr/>
            </a:pPr>
            <a:r>
              <a:rPr lang="zh-TW" altLang="en-US" sz="2400" dirty="0">
                <a:latin typeface="微軟正黑體" pitchFamily="34" charset="-120"/>
              </a:rPr>
              <a:t>如果客戶所有的使用者都會存取到新的</a:t>
            </a:r>
            <a:r>
              <a:rPr lang="en-US" altLang="zh-TW" sz="2400" dirty="0">
                <a:latin typeface="微軟正黑體" pitchFamily="34" charset="-120"/>
              </a:rPr>
              <a:t>Windows Server 2008</a:t>
            </a:r>
            <a:r>
              <a:rPr lang="zh-TW" altLang="en-US" sz="2400" dirty="0">
                <a:latin typeface="微軟正黑體" pitchFamily="34" charset="-120"/>
              </a:rPr>
              <a:t>，那就要為使用者購買</a:t>
            </a:r>
            <a:r>
              <a:rPr lang="en-US" altLang="zh-TW" sz="2400" dirty="0">
                <a:latin typeface="微軟正黑體" pitchFamily="34" charset="-120"/>
              </a:rPr>
              <a:t>Windows Server 2008 CAL</a:t>
            </a:r>
            <a:r>
              <a:rPr lang="zh-TW" altLang="en-US" sz="2400" dirty="0">
                <a:latin typeface="微軟正黑體" pitchFamily="34" charset="-120"/>
              </a:rPr>
              <a:t>。</a:t>
            </a:r>
            <a:endParaRPr lang="en-US" altLang="zh-TW" sz="2400" dirty="0">
              <a:latin typeface="微軟正黑體" pitchFamily="34" charset="-120"/>
            </a:endParaRPr>
          </a:p>
          <a:p>
            <a:pPr>
              <a:defRPr/>
            </a:pPr>
            <a:endParaRPr lang="en-US" altLang="zh-TW" sz="2400" dirty="0">
              <a:latin typeface="微軟正黑體" pitchFamily="34" charset="-120"/>
            </a:endParaRPr>
          </a:p>
          <a:p>
            <a:pPr>
              <a:defRPr/>
            </a:pPr>
            <a:r>
              <a:rPr lang="zh-TW" altLang="en-US" sz="2400" dirty="0">
                <a:latin typeface="微軟正黑體" pitchFamily="34" charset="-120"/>
              </a:rPr>
              <a:t>所以客戶在規劃軟體授權時要計算</a:t>
            </a:r>
            <a:r>
              <a:rPr lang="en-US" altLang="zh-TW" sz="2400" dirty="0">
                <a:latin typeface="微軟正黑體" pitchFamily="34" charset="-120"/>
              </a:rPr>
              <a:t>Windows Server </a:t>
            </a:r>
            <a:r>
              <a:rPr lang="zh-TW" altLang="en-US" sz="2400" dirty="0">
                <a:latin typeface="微軟正黑體" pitchFamily="34" charset="-120"/>
              </a:rPr>
              <a:t>及 </a:t>
            </a:r>
            <a:r>
              <a:rPr lang="en-US" altLang="zh-TW" sz="2400" dirty="0">
                <a:latin typeface="微軟正黑體" pitchFamily="34" charset="-120"/>
              </a:rPr>
              <a:t>CAL</a:t>
            </a:r>
            <a:r>
              <a:rPr lang="zh-TW" altLang="en-US" sz="2400" dirty="0">
                <a:latin typeface="微軟正黑體" pitchFamily="34" charset="-120"/>
              </a:rPr>
              <a:t>數量。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內容版面配置區 2"/>
          <p:cNvSpPr>
            <a:spLocks noGrp="1"/>
          </p:cNvSpPr>
          <p:nvPr>
            <p:ph idx="1"/>
          </p:nvPr>
        </p:nvSpPr>
        <p:spPr>
          <a:xfrm>
            <a:off x="457200" y="1600200"/>
            <a:ext cx="8229600" cy="1685925"/>
          </a:xfrm>
        </p:spPr>
        <p:txBody>
          <a:bodyPr/>
          <a:lstStyle/>
          <a:p>
            <a:pPr eaLnBrk="1" hangingPunct="1"/>
            <a:r>
              <a:rPr lang="en-US" altLang="zh-TW" dirty="0" smtClean="0">
                <a:latin typeface="標楷體" pitchFamily="65" charset="-120"/>
                <a:ea typeface="標楷體" pitchFamily="65" charset="-120"/>
              </a:rPr>
              <a:t>CRM</a:t>
            </a:r>
            <a:r>
              <a:rPr lang="zh-TW" altLang="en-US" dirty="0" smtClean="0">
                <a:latin typeface="標楷體" pitchFamily="65" charset="-120"/>
                <a:ea typeface="標楷體" pitchFamily="65" charset="-120"/>
              </a:rPr>
              <a:t>系統後端使用</a:t>
            </a:r>
            <a:r>
              <a:rPr lang="en-US" altLang="zh-TW" dirty="0" smtClean="0">
                <a:latin typeface="標楷體" pitchFamily="65" charset="-120"/>
                <a:ea typeface="標楷體" pitchFamily="65" charset="-120"/>
              </a:rPr>
              <a:t>SQL Server</a:t>
            </a:r>
            <a:r>
              <a:rPr lang="zh-TW" altLang="en-US" dirty="0" smtClean="0">
                <a:latin typeface="標楷體" pitchFamily="65" charset="-120"/>
                <a:ea typeface="標楷體" pitchFamily="65" charset="-120"/>
              </a:rPr>
              <a:t>，使用者並沒有直接存取</a:t>
            </a:r>
            <a:r>
              <a:rPr lang="en-US" altLang="zh-TW" dirty="0" smtClean="0">
                <a:latin typeface="標楷體" pitchFamily="65" charset="-120"/>
                <a:ea typeface="標楷體" pitchFamily="65" charset="-120"/>
              </a:rPr>
              <a:t>SQL Server</a:t>
            </a:r>
            <a:r>
              <a:rPr lang="zh-TW" altLang="en-US" dirty="0" smtClean="0">
                <a:latin typeface="標楷體" pitchFamily="65" charset="-120"/>
                <a:ea typeface="標楷體" pitchFamily="65" charset="-120"/>
              </a:rPr>
              <a:t>，這樣需要買</a:t>
            </a:r>
            <a:r>
              <a:rPr lang="en-US" altLang="zh-TW" dirty="0" smtClean="0">
                <a:latin typeface="標楷體" pitchFamily="65" charset="-120"/>
                <a:ea typeface="標楷體" pitchFamily="65" charset="-120"/>
              </a:rPr>
              <a:t>SQL CAL</a:t>
            </a:r>
            <a:r>
              <a:rPr lang="zh-TW" altLang="en-US" dirty="0" smtClean="0">
                <a:latin typeface="標楷體" pitchFamily="65" charset="-120"/>
                <a:ea typeface="標楷體" pitchFamily="65" charset="-120"/>
              </a:rPr>
              <a:t>嗎</a:t>
            </a:r>
            <a:r>
              <a:rPr lang="en-US" altLang="zh-TW" dirty="0" smtClean="0">
                <a:latin typeface="標楷體" pitchFamily="65" charset="-120"/>
                <a:ea typeface="標楷體" pitchFamily="65" charset="-120"/>
              </a:rPr>
              <a:t>?</a:t>
            </a:r>
          </a:p>
        </p:txBody>
      </p:sp>
      <p:sp>
        <p:nvSpPr>
          <p:cNvPr id="2" name="標題 1"/>
          <p:cNvSpPr>
            <a:spLocks noGrp="1"/>
          </p:cNvSpPr>
          <p:nvPr>
            <p:ph type="title"/>
          </p:nvPr>
        </p:nvSpPr>
        <p:spPr/>
        <p:txBody>
          <a:bodyPr>
            <a:normAutofit fontScale="90000"/>
          </a:bodyPr>
          <a:lstStyle/>
          <a:p>
            <a:pPr>
              <a:defRPr/>
            </a:pPr>
            <a:r>
              <a:rPr lang="zh-TW" altLang="en-US" dirty="0"/>
              <a:t>常見的</a:t>
            </a:r>
            <a:r>
              <a:rPr lang="en-US" altLang="zh-TW" dirty="0"/>
              <a:t>Server/CAL</a:t>
            </a:r>
            <a:r>
              <a:rPr lang="zh-TW" altLang="en-US" dirty="0"/>
              <a:t>授權</a:t>
            </a:r>
            <a:r>
              <a:rPr lang="zh-TW" altLang="en-US" dirty="0" smtClean="0"/>
              <a:t>疑問二</a:t>
            </a:r>
            <a:r>
              <a:rPr lang="en-US" altLang="zh-TW" dirty="0" smtClean="0"/>
              <a:t>:</a:t>
            </a:r>
            <a:br>
              <a:rPr lang="en-US" altLang="zh-TW" dirty="0" smtClean="0"/>
            </a:br>
            <a:r>
              <a:rPr lang="en-US" altLang="zh-TW" dirty="0" smtClean="0">
                <a:latin typeface="標楷體" pitchFamily="65" charset="-120"/>
                <a:ea typeface="標楷體" pitchFamily="65" charset="-120"/>
              </a:rPr>
              <a:t>SQL Server - Multiplexing</a:t>
            </a:r>
            <a:endParaRPr lang="zh-TW" altLang="en-US" dirty="0">
              <a:latin typeface="標楷體" pitchFamily="65" charset="-120"/>
              <a:ea typeface="標楷體" pitchFamily="65" charset="-120"/>
            </a:endParaRPr>
          </a:p>
        </p:txBody>
      </p:sp>
      <p:pic>
        <p:nvPicPr>
          <p:cNvPr id="79876" name="Picture 2" descr="slide1"/>
          <p:cNvPicPr>
            <a:picLocks noChangeAspect="1" noChangeArrowheads="1"/>
          </p:cNvPicPr>
          <p:nvPr/>
        </p:nvPicPr>
        <p:blipFill>
          <a:blip r:embed="rId2" cstate="print"/>
          <a:srcRect/>
          <a:stretch>
            <a:fillRect/>
          </a:stretch>
        </p:blipFill>
        <p:spPr bwMode="auto">
          <a:xfrm>
            <a:off x="3419475" y="2643188"/>
            <a:ext cx="5724525" cy="1914525"/>
          </a:xfrm>
          <a:prstGeom prst="rect">
            <a:avLst/>
          </a:prstGeom>
          <a:noFill/>
          <a:ln w="9525">
            <a:noFill/>
            <a:miter lim="800000"/>
            <a:headEnd/>
            <a:tailEnd/>
          </a:ln>
        </p:spPr>
      </p:pic>
      <p:sp>
        <p:nvSpPr>
          <p:cNvPr id="5" name="矩形 4"/>
          <p:cNvSpPr/>
          <p:nvPr/>
        </p:nvSpPr>
        <p:spPr>
          <a:xfrm>
            <a:off x="1331913" y="4776788"/>
            <a:ext cx="7500937" cy="127476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marL="274320" indent="-274320">
              <a:spcBef>
                <a:spcPct val="20000"/>
              </a:spcBef>
              <a:buClr>
                <a:schemeClr val="accent3"/>
              </a:buClr>
              <a:buSzPct val="95000"/>
              <a:buFont typeface="Wingdings 2"/>
              <a:buChar char=""/>
              <a:defRPr/>
            </a:pPr>
            <a:r>
              <a:rPr lang="zh-TW" altLang="en-US" sz="2400" dirty="0">
                <a:latin typeface="標楷體" pitchFamily="65" charset="-120"/>
                <a:ea typeface="標楷體" pitchFamily="65" charset="-120"/>
              </a:rPr>
              <a:t>需要</a:t>
            </a:r>
            <a:r>
              <a:rPr lang="en-US" altLang="zh-TW" sz="2400" dirty="0">
                <a:latin typeface="標楷體" pitchFamily="65" charset="-120"/>
                <a:ea typeface="標楷體" pitchFamily="65" charset="-120"/>
              </a:rPr>
              <a:t>!</a:t>
            </a:r>
          </a:p>
          <a:p>
            <a:pPr marL="274320" indent="-274320">
              <a:spcBef>
                <a:spcPct val="20000"/>
              </a:spcBef>
              <a:buClr>
                <a:schemeClr val="accent3"/>
              </a:buClr>
              <a:buSzPct val="95000"/>
              <a:buFont typeface="Wingdings 2"/>
              <a:buChar char=""/>
              <a:defRPr/>
            </a:pPr>
            <a:r>
              <a:rPr lang="zh-TW" altLang="en-US" sz="2400" dirty="0">
                <a:latin typeface="標楷體" pitchFamily="65" charset="-120"/>
                <a:ea typeface="標楷體" pitchFamily="65" charset="-120"/>
              </a:rPr>
              <a:t>不論是直接或間接存取</a:t>
            </a:r>
            <a:r>
              <a:rPr lang="en-US" altLang="zh-TW" sz="2400" dirty="0">
                <a:latin typeface="標楷體" pitchFamily="65" charset="-120"/>
                <a:ea typeface="標楷體" pitchFamily="65" charset="-120"/>
              </a:rPr>
              <a:t>SQL Server</a:t>
            </a:r>
            <a:r>
              <a:rPr lang="zh-TW" altLang="en-US" sz="2400" dirty="0">
                <a:latin typeface="標楷體" pitchFamily="65" charset="-120"/>
                <a:ea typeface="標楷體" pitchFamily="65" charset="-120"/>
              </a:rPr>
              <a:t>，只要有使用到</a:t>
            </a:r>
            <a:r>
              <a:rPr lang="en-US" altLang="zh-TW" sz="2400" dirty="0">
                <a:latin typeface="標楷體" pitchFamily="65" charset="-120"/>
                <a:ea typeface="標楷體" pitchFamily="65" charset="-120"/>
              </a:rPr>
              <a:t>SQL Server</a:t>
            </a:r>
            <a:r>
              <a:rPr lang="zh-TW" altLang="en-US" sz="2400" dirty="0">
                <a:latin typeface="標楷體" pitchFamily="65" charset="-120"/>
                <a:ea typeface="標楷體" pitchFamily="65" charset="-120"/>
              </a:rPr>
              <a:t>都需要取得</a:t>
            </a:r>
            <a:r>
              <a:rPr lang="en-US" altLang="zh-TW" sz="2400" dirty="0">
                <a:latin typeface="標楷體" pitchFamily="65" charset="-120"/>
                <a:ea typeface="標楷體" pitchFamily="65" charset="-120"/>
              </a:rPr>
              <a:t>CAL</a:t>
            </a:r>
            <a:r>
              <a:rPr lang="zh-TW" altLang="en-US" sz="2400" dirty="0">
                <a:latin typeface="標楷體" pitchFamily="65" charset="-120"/>
                <a:ea typeface="標楷體" pitchFamily="65" charset="-120"/>
              </a:rPr>
              <a:t>授權。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grpId="1"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descr="Grid_Corporate_no_title"/>
          <p:cNvPicPr>
            <a:picLocks noChangeAspect="1" noChangeArrowheads="1"/>
          </p:cNvPicPr>
          <p:nvPr/>
        </p:nvPicPr>
        <p:blipFill>
          <a:blip r:embed="rId3" cstate="print"/>
          <a:srcRect/>
          <a:stretch>
            <a:fillRect/>
          </a:stretch>
        </p:blipFill>
        <p:spPr bwMode="auto">
          <a:xfrm>
            <a:off x="0" y="0"/>
            <a:ext cx="9145588" cy="6859588"/>
          </a:xfrm>
          <a:prstGeom prst="rect">
            <a:avLst/>
          </a:prstGeom>
          <a:noFill/>
          <a:ln w="9525">
            <a:noFill/>
            <a:miter lim="800000"/>
            <a:headEnd/>
            <a:tailEnd/>
          </a:ln>
        </p:spPr>
      </p:pic>
      <p:sp>
        <p:nvSpPr>
          <p:cNvPr id="80899" name="Rectangle 3"/>
          <p:cNvSpPr>
            <a:spLocks noGrp="1" noChangeArrowheads="1"/>
          </p:cNvSpPr>
          <p:nvPr/>
        </p:nvSpPr>
        <p:spPr bwMode="auto">
          <a:xfrm>
            <a:off x="319088" y="2449513"/>
            <a:ext cx="8443912" cy="1389062"/>
          </a:xfrm>
          <a:prstGeom prst="rect">
            <a:avLst/>
          </a:prstGeom>
          <a:noFill/>
          <a:ln w="9525">
            <a:noFill/>
            <a:miter lim="800000"/>
            <a:headEnd/>
            <a:tailEnd/>
          </a:ln>
        </p:spPr>
        <p:txBody>
          <a:bodyPr lIns="0" tIns="0" rIns="0" bIns="0"/>
          <a:lstStyle/>
          <a:p>
            <a:pPr eaLnBrk="0" hangingPunct="0">
              <a:spcBef>
                <a:spcPct val="5000"/>
              </a:spcBef>
              <a:spcAft>
                <a:spcPct val="5000"/>
              </a:spcAft>
            </a:pPr>
            <a:r>
              <a:rPr lang="en-US" altLang="zh-TW" sz="4000">
                <a:solidFill>
                  <a:schemeClr val="bg1"/>
                </a:solidFill>
                <a:latin typeface="標楷體" pitchFamily="65" charset="-120"/>
              </a:rPr>
              <a:t>Autodesk </a:t>
            </a:r>
            <a:r>
              <a:rPr lang="zh-TW" altLang="en-US" sz="4000">
                <a:solidFill>
                  <a:schemeClr val="bg1"/>
                </a:solidFill>
                <a:latin typeface="標楷體" pitchFamily="65" charset="-120"/>
              </a:rPr>
              <a:t>軟體檢測</a:t>
            </a:r>
            <a:endParaRPr lang="zh-TW" altLang="en-US">
              <a:solidFill>
                <a:schemeClr val="bg1"/>
              </a:solidFill>
              <a:latin typeface="標楷體" pitchFamily="65" charset="-120"/>
            </a:endParaRPr>
          </a:p>
        </p:txBody>
      </p:sp>
      <p:sp>
        <p:nvSpPr>
          <p:cNvPr id="80900" name="Rectangle 4"/>
          <p:cNvSpPr>
            <a:spLocks noGrp="1" noChangeArrowheads="1"/>
          </p:cNvSpPr>
          <p:nvPr/>
        </p:nvSpPr>
        <p:spPr bwMode="auto">
          <a:xfrm>
            <a:off x="250825" y="3716338"/>
            <a:ext cx="6615113" cy="1008062"/>
          </a:xfrm>
          <a:prstGeom prst="rect">
            <a:avLst/>
          </a:prstGeom>
          <a:noFill/>
          <a:ln w="9525">
            <a:noFill/>
            <a:miter lim="800000"/>
            <a:headEnd/>
            <a:tailEnd/>
          </a:ln>
        </p:spPr>
        <p:txBody>
          <a:bodyPr lIns="0" tIns="0" rIns="0" bIns="0" anchor="b"/>
          <a:lstStyle/>
          <a:p>
            <a:pPr eaLnBrk="0" hangingPunct="0">
              <a:spcBef>
                <a:spcPct val="5000"/>
              </a:spcBef>
              <a:spcAft>
                <a:spcPct val="5000"/>
              </a:spcAft>
            </a:pPr>
            <a:endParaRPr lang="en-US" altLang="zh-TW" sz="1600">
              <a:solidFill>
                <a:schemeClr val="bg1"/>
              </a:solidFill>
              <a:ea typeface="華康新特黑體"/>
              <a:cs typeface="華康新特黑體"/>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en-US" altLang="zh-TW" sz="2800" b="1" dirty="0">
                <a:solidFill>
                  <a:schemeClr val="bg1"/>
                </a:solidFill>
              </a:rPr>
              <a:t>Adobe </a:t>
            </a:r>
            <a:r>
              <a:rPr lang="zh-TW" altLang="en-US" sz="2800" b="1" dirty="0">
                <a:solidFill>
                  <a:schemeClr val="bg1"/>
                </a:solidFill>
              </a:rPr>
              <a:t>軟體授權</a:t>
            </a:r>
            <a:r>
              <a:rPr lang="zh-TW" altLang="en-US" sz="2800" b="1" dirty="0" smtClean="0">
                <a:solidFill>
                  <a:schemeClr val="bg1"/>
                </a:solidFill>
              </a:rPr>
              <a:t>說明</a:t>
            </a:r>
            <a:endParaRPr lang="zh-TW" altLang="en-US" sz="2800" b="1" dirty="0">
              <a:solidFill>
                <a:schemeClr val="bg1"/>
              </a:solidFill>
              <a:latin typeface="+mn-ea"/>
            </a:endParaRPr>
          </a:p>
        </p:txBody>
      </p:sp>
      <p:sp>
        <p:nvSpPr>
          <p:cNvPr id="3" name="內容版面配置區 2"/>
          <p:cNvSpPr>
            <a:spLocks noGrp="1"/>
          </p:cNvSpPr>
          <p:nvPr>
            <p:ph idx="1"/>
          </p:nvPr>
        </p:nvSpPr>
        <p:spPr/>
        <p:txBody>
          <a:bodyPr/>
          <a:lstStyle/>
          <a:p>
            <a:r>
              <a:rPr lang="en-US" altLang="zh-TW" sz="4000" dirty="0"/>
              <a:t>Adobe</a:t>
            </a:r>
            <a:r>
              <a:rPr lang="zh-TW" altLang="en-US" sz="4000" dirty="0"/>
              <a:t>常用軟體產</a:t>
            </a:r>
            <a:r>
              <a:rPr lang="zh-TW" altLang="en-US" sz="4000" dirty="0" smtClean="0"/>
              <a:t>品</a:t>
            </a:r>
            <a:endParaRPr lang="en-US" altLang="zh-TW" sz="4000" dirty="0" smtClean="0"/>
          </a:p>
          <a:p>
            <a:r>
              <a:rPr lang="en-US" altLang="zh-TW" sz="4000" dirty="0"/>
              <a:t>Adobe </a:t>
            </a:r>
            <a:r>
              <a:rPr lang="zh-TW" altLang="en-US" sz="4000" dirty="0"/>
              <a:t>軟體常見授權問題 </a:t>
            </a:r>
            <a:r>
              <a:rPr lang="en-US" altLang="zh-TW" sz="4000" dirty="0" smtClean="0"/>
              <a:t>Q&amp;A</a:t>
            </a:r>
          </a:p>
          <a:p>
            <a:pPr marL="0" indent="0">
              <a:buNone/>
            </a:pPr>
            <a:endParaRPr lang="en-US" altLang="zh-TW" sz="4000" dirty="0" smtClean="0"/>
          </a:p>
          <a:p>
            <a:endParaRPr lang="zh-TW" altLang="en-US" dirty="0"/>
          </a:p>
        </p:txBody>
      </p:sp>
      <p:sp>
        <p:nvSpPr>
          <p:cNvPr id="4" name="投影片編號版面配置區 3"/>
          <p:cNvSpPr>
            <a:spLocks noGrp="1"/>
          </p:cNvSpPr>
          <p:nvPr>
            <p:ph type="sldNum" sz="quarter" idx="12"/>
          </p:nvPr>
        </p:nvSpPr>
        <p:spPr/>
        <p:txBody>
          <a:bodyPr/>
          <a:lstStyle/>
          <a:p>
            <a:pPr algn="ctr"/>
            <a:fld id="{90156F56-D5AE-4C6F-B826-C69D1BC521BB}" type="slidenum">
              <a:rPr lang="en-US" smtClean="0"/>
              <a:pPr algn="ctr"/>
              <a:t>3</a:t>
            </a:fld>
            <a:endParaRPr lang="en-US" dirty="0"/>
          </a:p>
        </p:txBody>
      </p:sp>
    </p:spTree>
    <p:extLst>
      <p:ext uri="{BB962C8B-B14F-4D97-AF65-F5344CB8AC3E}">
        <p14:creationId xmlns:p14="http://schemas.microsoft.com/office/powerpoint/2010/main" xmlns="" val="347348013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nvPr>
        </p:nvGraphicFramePr>
        <p:xfrm>
          <a:off x="457200" y="1219200"/>
          <a:ext cx="8229600" cy="4937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a:xfrm>
            <a:off x="214282" y="0"/>
            <a:ext cx="8929718" cy="1143000"/>
          </a:xfrm>
        </p:spPr>
        <p:txBody>
          <a:bodyPr>
            <a:normAutofit fontScale="90000"/>
          </a:bodyPr>
          <a:lstStyle/>
          <a:p>
            <a:pPr eaLnBrk="1" fontAlgn="auto" hangingPunct="1">
              <a:spcAft>
                <a:spcPts val="0"/>
              </a:spcAft>
              <a:defRPr/>
            </a:pPr>
            <a:r>
              <a:rPr lang="zh-TW" altLang="en-US" dirty="0" smtClean="0">
                <a:latin typeface="標楷體" pitchFamily="65" charset="-120"/>
                <a:ea typeface="標楷體" pitchFamily="65" charset="-120"/>
              </a:rPr>
              <a:t>如何確認收到的檔案為正版軟體所製作</a:t>
            </a:r>
            <a:endParaRPr lang="zh-TW" altLang="en-US" dirty="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946" name="群組 6"/>
          <p:cNvGrpSpPr>
            <a:grpSpLocks/>
          </p:cNvGrpSpPr>
          <p:nvPr/>
        </p:nvGrpSpPr>
        <p:grpSpPr bwMode="auto">
          <a:xfrm>
            <a:off x="2338388" y="2098675"/>
            <a:ext cx="4532312" cy="4029075"/>
            <a:chOff x="4071934" y="2143116"/>
            <a:chExt cx="4584288" cy="3984633"/>
          </a:xfrm>
        </p:grpSpPr>
        <p:pic>
          <p:nvPicPr>
            <p:cNvPr id="4098" name="圖片 1" descr="cid:image001.png@01C998C8.C79435B0"/>
            <p:cNvPicPr>
              <a:picLocks noChangeAspect="1" noChangeArrowheads="1"/>
            </p:cNvPicPr>
            <p:nvPr/>
          </p:nvPicPr>
          <p:blipFill>
            <a:blip r:embed="rId2" r:link="rId3" cstate="print"/>
            <a:srcRect/>
            <a:stretch>
              <a:fillRect/>
            </a:stretch>
          </p:blipFill>
          <p:spPr bwMode="auto">
            <a:xfrm>
              <a:off x="4071934" y="2143116"/>
              <a:ext cx="4584288" cy="3984633"/>
            </a:xfrm>
            <a:prstGeom prst="rect">
              <a:avLst/>
            </a:prstGeom>
            <a:noFill/>
            <a:ln w="9525">
              <a:noFill/>
              <a:miter lim="800000"/>
              <a:headEnd/>
              <a:tailEnd/>
            </a:ln>
            <a:effectLst>
              <a:reflection blurRad="6350" stA="50000" endA="300" endPos="38500" dist="50800" dir="5400000" sy="-100000" algn="bl" rotWithShape="0"/>
            </a:effectLst>
          </p:spPr>
        </p:pic>
        <p:sp>
          <p:nvSpPr>
            <p:cNvPr id="82950" name="AutoShape 8"/>
            <p:cNvSpPr>
              <a:spLocks noChangeArrowheads="1"/>
            </p:cNvSpPr>
            <p:nvPr/>
          </p:nvSpPr>
          <p:spPr bwMode="auto">
            <a:xfrm>
              <a:off x="5786446" y="4214818"/>
              <a:ext cx="1728788" cy="387350"/>
            </a:xfrm>
            <a:prstGeom prst="roundRect">
              <a:avLst>
                <a:gd name="adj" fmla="val 16667"/>
              </a:avLst>
            </a:prstGeom>
            <a:noFill/>
            <a:ln w="38100">
              <a:solidFill>
                <a:srgbClr val="FF0000"/>
              </a:solidFill>
              <a:round/>
              <a:headEnd/>
              <a:tailEnd/>
            </a:ln>
          </p:spPr>
          <p:txBody>
            <a:bodyPr wrap="none" anchor="ctr"/>
            <a:lstStyle/>
            <a:p>
              <a:endParaRPr lang="zh-TW" altLang="en-US"/>
            </a:p>
          </p:txBody>
        </p:sp>
      </p:grpSp>
      <p:sp>
        <p:nvSpPr>
          <p:cNvPr id="82947" name="內容版面配置區 5"/>
          <p:cNvSpPr>
            <a:spLocks noGrp="1"/>
          </p:cNvSpPr>
          <p:nvPr>
            <p:ph idx="1"/>
          </p:nvPr>
        </p:nvSpPr>
        <p:spPr>
          <a:xfrm>
            <a:off x="428625" y="1500188"/>
            <a:ext cx="8715375" cy="828675"/>
          </a:xfrm>
        </p:spPr>
        <p:txBody>
          <a:bodyPr/>
          <a:lstStyle/>
          <a:p>
            <a:pPr eaLnBrk="1" hangingPunct="1">
              <a:buFont typeface="Wingdings 3" pitchFamily="18" charset="2"/>
              <a:buNone/>
            </a:pPr>
            <a:r>
              <a:rPr lang="zh-TW" altLang="en-US" smtClean="0">
                <a:latin typeface="標楷體" pitchFamily="65" charset="-120"/>
                <a:ea typeface="標楷體" pitchFamily="65" charset="-120"/>
              </a:rPr>
              <a:t>開啟“</a:t>
            </a:r>
            <a:r>
              <a:rPr lang="en-US" altLang="zh-TW" smtClean="0">
                <a:latin typeface="標楷體" pitchFamily="65" charset="-120"/>
                <a:ea typeface="標楷體" pitchFamily="65" charset="-120"/>
              </a:rPr>
              <a:t>Autodesk </a:t>
            </a:r>
            <a:r>
              <a:rPr lang="zh-TW" altLang="en-US" smtClean="0">
                <a:latin typeface="標楷體" pitchFamily="65" charset="-120"/>
                <a:ea typeface="標楷體" pitchFamily="65" charset="-120"/>
              </a:rPr>
              <a:t>軟體”程式；並點選 說明關於</a:t>
            </a:r>
          </a:p>
          <a:p>
            <a:pPr eaLnBrk="1" hangingPunct="1"/>
            <a:endParaRPr lang="zh-TW" altLang="en-US" smtClean="0"/>
          </a:p>
        </p:txBody>
      </p:sp>
      <p:sp>
        <p:nvSpPr>
          <p:cNvPr id="5" name="標題 4"/>
          <p:cNvSpPr>
            <a:spLocks noGrp="1"/>
          </p:cNvSpPr>
          <p:nvPr>
            <p:ph type="title"/>
          </p:nvPr>
        </p:nvSpPr>
        <p:spPr/>
        <p:txBody>
          <a:bodyPr/>
          <a:lstStyle/>
          <a:p>
            <a:pPr eaLnBrk="1" fontAlgn="auto" hangingPunct="1">
              <a:spcAft>
                <a:spcPts val="0"/>
              </a:spcAft>
              <a:defRPr/>
            </a:pPr>
            <a:r>
              <a:rPr lang="zh-TW" altLang="en-US" dirty="0" smtClean="0">
                <a:latin typeface="標楷體" pitchFamily="65" charset="-120"/>
                <a:ea typeface="標楷體" pitchFamily="65" charset="-120"/>
              </a:rPr>
              <a:t>如何進行自我軟體檢測</a:t>
            </a:r>
            <a:endParaRPr lang="zh-TW" altLang="en-US" dirty="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970" name="群組 5"/>
          <p:cNvGrpSpPr>
            <a:grpSpLocks/>
          </p:cNvGrpSpPr>
          <p:nvPr/>
        </p:nvGrpSpPr>
        <p:grpSpPr bwMode="auto">
          <a:xfrm>
            <a:off x="1071563" y="3571875"/>
            <a:ext cx="6929437" cy="2928938"/>
            <a:chOff x="571472" y="2928934"/>
            <a:chExt cx="7378705" cy="3571875"/>
          </a:xfrm>
        </p:grpSpPr>
        <p:pic>
          <p:nvPicPr>
            <p:cNvPr id="83973" name="圖片 6" descr="cid:image002.png@01C998CB.88DDF380"/>
            <p:cNvPicPr>
              <a:picLocks noChangeAspect="1" noChangeArrowheads="1"/>
            </p:cNvPicPr>
            <p:nvPr/>
          </p:nvPicPr>
          <p:blipFill>
            <a:blip r:embed="rId2" r:link="rId3" cstate="print"/>
            <a:srcRect/>
            <a:stretch>
              <a:fillRect/>
            </a:stretch>
          </p:blipFill>
          <p:spPr bwMode="auto">
            <a:xfrm>
              <a:off x="1285852" y="2928934"/>
              <a:ext cx="6664325" cy="3571875"/>
            </a:xfrm>
            <a:prstGeom prst="rect">
              <a:avLst/>
            </a:prstGeom>
            <a:noFill/>
            <a:ln w="9525">
              <a:noFill/>
              <a:miter lim="800000"/>
              <a:headEnd/>
              <a:tailEnd/>
            </a:ln>
          </p:spPr>
        </p:pic>
        <p:sp>
          <p:nvSpPr>
            <p:cNvPr id="83974" name="AutoShape 9"/>
            <p:cNvSpPr>
              <a:spLocks noChangeArrowheads="1"/>
            </p:cNvSpPr>
            <p:nvPr/>
          </p:nvSpPr>
          <p:spPr bwMode="auto">
            <a:xfrm>
              <a:off x="5857884" y="3714752"/>
              <a:ext cx="1800225" cy="503237"/>
            </a:xfrm>
            <a:prstGeom prst="roundRect">
              <a:avLst>
                <a:gd name="adj" fmla="val 16667"/>
              </a:avLst>
            </a:prstGeom>
            <a:noFill/>
            <a:ln w="38100">
              <a:solidFill>
                <a:srgbClr val="FF0000"/>
              </a:solidFill>
              <a:round/>
              <a:headEnd/>
              <a:tailEnd/>
            </a:ln>
          </p:spPr>
          <p:txBody>
            <a:bodyPr wrap="none" anchor="ctr"/>
            <a:lstStyle/>
            <a:p>
              <a:endParaRPr lang="zh-TW" altLang="en-US"/>
            </a:p>
          </p:txBody>
        </p:sp>
        <p:sp>
          <p:nvSpPr>
            <p:cNvPr id="83975" name="AutoShape 12"/>
            <p:cNvSpPr>
              <a:spLocks noChangeArrowheads="1"/>
            </p:cNvSpPr>
            <p:nvPr/>
          </p:nvSpPr>
          <p:spPr bwMode="auto">
            <a:xfrm>
              <a:off x="571472" y="3571876"/>
              <a:ext cx="571500" cy="285750"/>
            </a:xfrm>
            <a:prstGeom prst="rightArrow">
              <a:avLst>
                <a:gd name="adj1" fmla="val 50000"/>
                <a:gd name="adj2" fmla="val 65278"/>
              </a:avLst>
            </a:prstGeom>
            <a:gradFill rotWithShape="0">
              <a:gsLst>
                <a:gs pos="0">
                  <a:srgbClr val="760000"/>
                </a:gs>
                <a:gs pos="100000">
                  <a:srgbClr val="FF0000"/>
                </a:gs>
              </a:gsLst>
              <a:lin ang="5400000" scaled="1"/>
            </a:gradFill>
            <a:ln w="9525">
              <a:solidFill>
                <a:srgbClr val="000000"/>
              </a:solidFill>
              <a:miter lim="800000"/>
              <a:headEnd/>
              <a:tailEnd/>
            </a:ln>
          </p:spPr>
          <p:txBody>
            <a:bodyPr/>
            <a:lstStyle/>
            <a:p>
              <a:endParaRPr lang="zh-TW" altLang="en-US"/>
            </a:p>
          </p:txBody>
        </p:sp>
      </p:grpSp>
      <p:graphicFrame>
        <p:nvGraphicFramePr>
          <p:cNvPr id="9" name="內容版面配置區 8"/>
          <p:cNvGraphicFramePr>
            <a:graphicFrameLocks noGrp="1"/>
          </p:cNvGraphicFramePr>
          <p:nvPr>
            <p:ph idx="1"/>
          </p:nvPr>
        </p:nvGraphicFramePr>
        <p:xfrm>
          <a:off x="404734" y="1071546"/>
          <a:ext cx="8324900" cy="276593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標題 6"/>
          <p:cNvSpPr>
            <a:spLocks noGrp="1"/>
          </p:cNvSpPr>
          <p:nvPr>
            <p:ph type="title"/>
          </p:nvPr>
        </p:nvSpPr>
        <p:spPr/>
        <p:txBody>
          <a:bodyPr/>
          <a:lstStyle/>
          <a:p>
            <a:pPr eaLnBrk="1" fontAlgn="auto" hangingPunct="1">
              <a:spcAft>
                <a:spcPts val="0"/>
              </a:spcAft>
              <a:defRPr/>
            </a:pPr>
            <a:r>
              <a:rPr lang="zh-TW" altLang="en-US" dirty="0" smtClean="0">
                <a:latin typeface="標楷體" pitchFamily="65" charset="-120"/>
                <a:ea typeface="標楷體" pitchFamily="65" charset="-120"/>
              </a:rPr>
              <a:t>如何進行自我軟體檢測</a:t>
            </a:r>
            <a:endParaRPr lang="zh-TW" altLang="en-US" dirty="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內容版面配置區 7"/>
          <p:cNvGraphicFramePr>
            <a:graphicFrameLocks noGrp="1"/>
          </p:cNvGraphicFramePr>
          <p:nvPr>
            <p:ph idx="1"/>
          </p:nvPr>
        </p:nvGraphicFramePr>
        <p:xfrm>
          <a:off x="357158" y="1357298"/>
          <a:ext cx="8229600" cy="11144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標題 4"/>
          <p:cNvSpPr>
            <a:spLocks noGrp="1"/>
          </p:cNvSpPr>
          <p:nvPr>
            <p:ph type="title"/>
          </p:nvPr>
        </p:nvSpPr>
        <p:spPr/>
        <p:txBody>
          <a:bodyPr/>
          <a:lstStyle/>
          <a:p>
            <a:pPr eaLnBrk="1" fontAlgn="auto" hangingPunct="1">
              <a:spcAft>
                <a:spcPts val="0"/>
              </a:spcAft>
              <a:defRPr/>
            </a:pPr>
            <a:r>
              <a:rPr lang="zh-TW" altLang="en-US" dirty="0" smtClean="0">
                <a:latin typeface="標楷體" pitchFamily="65" charset="-120"/>
                <a:ea typeface="標楷體" pitchFamily="65" charset="-120"/>
              </a:rPr>
              <a:t>如何進行自我軟體檢測</a:t>
            </a:r>
            <a:endParaRPr lang="zh-TW" altLang="en-US" dirty="0">
              <a:latin typeface="標楷體" pitchFamily="65" charset="-120"/>
              <a:ea typeface="標楷體" pitchFamily="65" charset="-120"/>
            </a:endParaRPr>
          </a:p>
        </p:txBody>
      </p:sp>
      <p:grpSp>
        <p:nvGrpSpPr>
          <p:cNvPr id="84996" name="群組 6"/>
          <p:cNvGrpSpPr>
            <a:grpSpLocks/>
          </p:cNvGrpSpPr>
          <p:nvPr/>
        </p:nvGrpSpPr>
        <p:grpSpPr bwMode="auto">
          <a:xfrm>
            <a:off x="714375" y="2643188"/>
            <a:ext cx="7286625" cy="3895725"/>
            <a:chOff x="785786" y="2643182"/>
            <a:chExt cx="7286676" cy="3895847"/>
          </a:xfrm>
        </p:grpSpPr>
        <p:pic>
          <p:nvPicPr>
            <p:cNvPr id="84997" name="圖片 4" descr="cid:image006.png@01C998CB.7F077CF0"/>
            <p:cNvPicPr>
              <a:picLocks noChangeAspect="1" noChangeArrowheads="1"/>
            </p:cNvPicPr>
            <p:nvPr/>
          </p:nvPicPr>
          <p:blipFill>
            <a:blip r:embed="rId7" r:link="rId8" cstate="print"/>
            <a:srcRect l="1910" t="3448" r="1572" b="3448"/>
            <a:stretch>
              <a:fillRect/>
            </a:stretch>
          </p:blipFill>
          <p:spPr bwMode="auto">
            <a:xfrm>
              <a:off x="785786" y="2643182"/>
              <a:ext cx="7286676" cy="3895847"/>
            </a:xfrm>
            <a:prstGeom prst="rect">
              <a:avLst/>
            </a:prstGeom>
            <a:noFill/>
            <a:ln w="9525">
              <a:noFill/>
              <a:miter lim="800000"/>
              <a:headEnd/>
              <a:tailEnd/>
            </a:ln>
          </p:spPr>
        </p:pic>
        <p:sp>
          <p:nvSpPr>
            <p:cNvPr id="84998" name="AutoShape 4"/>
            <p:cNvSpPr>
              <a:spLocks noChangeArrowheads="1"/>
            </p:cNvSpPr>
            <p:nvPr/>
          </p:nvSpPr>
          <p:spPr bwMode="auto">
            <a:xfrm>
              <a:off x="4429124" y="3000372"/>
              <a:ext cx="1785950" cy="571504"/>
            </a:xfrm>
            <a:prstGeom prst="roundRect">
              <a:avLst>
                <a:gd name="adj" fmla="val 16667"/>
              </a:avLst>
            </a:prstGeom>
            <a:noFill/>
            <a:ln w="38100">
              <a:solidFill>
                <a:srgbClr val="FF0000"/>
              </a:solidFill>
              <a:round/>
              <a:headEnd/>
              <a:tailEnd/>
            </a:ln>
          </p:spPr>
          <p:txBody>
            <a:bodyPr wrap="none" anchor="ctr"/>
            <a:lstStyle/>
            <a:p>
              <a:endParaRPr lang="zh-TW" altLang="en-US"/>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871174" y="749683"/>
            <a:ext cx="6934200" cy="685800"/>
          </a:xfrm>
        </p:spPr>
        <p:txBody>
          <a:bodyPr>
            <a:normAutofit fontScale="90000"/>
          </a:bodyPr>
          <a:lstStyle/>
          <a:p>
            <a:pPr eaLnBrk="1" fontAlgn="auto" hangingPunct="1">
              <a:spcAft>
                <a:spcPts val="0"/>
              </a:spcAft>
              <a:defRPr/>
            </a:pPr>
            <a:r>
              <a:rPr lang="zh-TW" altLang="en-US" dirty="0" smtClean="0">
                <a:solidFill>
                  <a:schemeClr val="tx1"/>
                </a:solidFill>
                <a:effectLst>
                  <a:outerShdw blurRad="38100" dist="38100" dir="2700000" algn="tl">
                    <a:srgbClr val="000000">
                      <a:alpha val="43137"/>
                    </a:srgbClr>
                  </a:outerShdw>
                </a:effectLst>
                <a:latin typeface="標楷體" pitchFamily="65" charset="-120"/>
                <a:ea typeface="標楷體" pitchFamily="65" charset="-120"/>
              </a:rPr>
              <a:t>問題討論</a:t>
            </a:r>
          </a:p>
        </p:txBody>
      </p:sp>
      <p:pic>
        <p:nvPicPr>
          <p:cNvPr id="90115" name="Picture 3" descr="TM_logo_04"/>
          <p:cNvPicPr>
            <a:picLocks noChangeAspect="1" noChangeArrowheads="1"/>
          </p:cNvPicPr>
          <p:nvPr/>
        </p:nvPicPr>
        <p:blipFill>
          <a:blip r:embed="rId2" cstate="print"/>
          <a:srcRect/>
          <a:stretch>
            <a:fillRect/>
          </a:stretch>
        </p:blipFill>
        <p:spPr bwMode="auto">
          <a:xfrm>
            <a:off x="0" y="5713413"/>
            <a:ext cx="9144000" cy="1144587"/>
          </a:xfrm>
          <a:prstGeom prst="rect">
            <a:avLst/>
          </a:prstGeom>
          <a:noFill/>
          <a:ln w="9525">
            <a:noFill/>
            <a:miter lim="800000"/>
            <a:headEnd/>
            <a:tailEnd/>
          </a:ln>
        </p:spPr>
      </p:pic>
      <p:pic>
        <p:nvPicPr>
          <p:cNvPr id="90116" name="Picture 4" descr="j0223400"/>
          <p:cNvPicPr>
            <a:picLocks noChangeAspect="1" noChangeArrowheads="1"/>
          </p:cNvPicPr>
          <p:nvPr/>
        </p:nvPicPr>
        <p:blipFill>
          <a:blip r:embed="rId3" cstate="print">
            <a:grayscl/>
          </a:blip>
          <a:srcRect/>
          <a:stretch>
            <a:fillRect/>
          </a:stretch>
        </p:blipFill>
        <p:spPr bwMode="auto">
          <a:xfrm>
            <a:off x="1619251" y="1600200"/>
            <a:ext cx="5616314" cy="406763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537040" y="2773642"/>
            <a:ext cx="8229600" cy="1143000"/>
          </a:xfrm>
        </p:spPr>
        <p:txBody>
          <a:bodyPr>
            <a:noAutofit/>
          </a:bodyPr>
          <a:lstStyle/>
          <a:p>
            <a:pPr algn="r" eaLnBrk="1" fontAlgn="auto" hangingPunct="1">
              <a:spcAft>
                <a:spcPts val="0"/>
              </a:spcAft>
              <a:defRPr/>
            </a:pPr>
            <a:r>
              <a:rPr lang="en-US" altLang="zh-TW" sz="7200" dirty="0" smtClean="0">
                <a:ln w="17780" cmpd="sng">
                  <a:solidFill>
                    <a:srgbClr val="FFFFFF"/>
                  </a:solidFill>
                  <a:prstDash val="solid"/>
                  <a:miter lim="800000"/>
                </a:ln>
                <a:solidFill>
                  <a:srgbClr val="92D050"/>
                </a:solidFill>
                <a:effectLst>
                  <a:outerShdw blurRad="50800" algn="tl" rotWithShape="0">
                    <a:srgbClr val="000000"/>
                  </a:outerShdw>
                </a:effectLst>
              </a:rPr>
              <a:t> </a:t>
            </a:r>
            <a:br>
              <a:rPr lang="en-US" altLang="zh-TW" sz="7200" dirty="0" smtClean="0">
                <a:ln w="17780" cmpd="sng">
                  <a:solidFill>
                    <a:srgbClr val="FFFFFF"/>
                  </a:solidFill>
                  <a:prstDash val="solid"/>
                  <a:miter lim="800000"/>
                </a:ln>
                <a:solidFill>
                  <a:srgbClr val="92D050"/>
                </a:solidFill>
                <a:effectLst>
                  <a:outerShdw blurRad="50800" algn="tl" rotWithShape="0">
                    <a:srgbClr val="000000"/>
                  </a:outerShdw>
                </a:effectLst>
              </a:rPr>
            </a:br>
            <a:r>
              <a:rPr lang="en-US" altLang="zh-TW" sz="7200" dirty="0" smtClean="0">
                <a:ln w="17780" cmpd="sng">
                  <a:solidFill>
                    <a:srgbClr val="FFFFFF"/>
                  </a:solidFill>
                  <a:prstDash val="solid"/>
                  <a:miter lim="800000"/>
                </a:ln>
                <a:solidFill>
                  <a:schemeClr val="tx2">
                    <a:lumMod val="90000"/>
                  </a:schemeClr>
                </a:solidFill>
                <a:effectLst>
                  <a:outerShdw blurRad="50800" algn="tl" rotWithShape="0">
                    <a:srgbClr val="000000"/>
                  </a:outerShdw>
                </a:effectLst>
              </a:rPr>
              <a:t>Thank You</a:t>
            </a:r>
            <a:endParaRPr lang="zh-TW" altLang="en-US" sz="7200" dirty="0">
              <a:ln w="17780" cmpd="sng">
                <a:solidFill>
                  <a:srgbClr val="FFFFFF"/>
                </a:solidFill>
                <a:prstDash val="solid"/>
                <a:miter lim="800000"/>
              </a:ln>
              <a:solidFill>
                <a:schemeClr val="tx2">
                  <a:lumMod val="90000"/>
                </a:schemeClr>
              </a:soli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Autofit/>
          </a:bodyPr>
          <a:lstStyle/>
          <a:p>
            <a:r>
              <a:rPr lang="en-US" altLang="zh-TW" sz="2800" b="1" dirty="0" smtClean="0">
                <a:solidFill>
                  <a:srgbClr val="FFFF00"/>
                </a:solidFill>
                <a:latin typeface="+mn-ea"/>
              </a:rPr>
              <a:t>Adobe</a:t>
            </a:r>
            <a:r>
              <a:rPr lang="zh-TW" altLang="en-US" sz="2800" b="1" dirty="0">
                <a:solidFill>
                  <a:srgbClr val="FFFF00"/>
                </a:solidFill>
                <a:latin typeface="+mn-ea"/>
              </a:rPr>
              <a:t>常用</a:t>
            </a:r>
            <a:r>
              <a:rPr lang="zh-TW" altLang="en-US" sz="2800" b="1" dirty="0" smtClean="0">
                <a:solidFill>
                  <a:srgbClr val="FFFF00"/>
                </a:solidFill>
                <a:latin typeface="+mn-ea"/>
              </a:rPr>
              <a:t>軟</a:t>
            </a:r>
            <a:r>
              <a:rPr lang="zh-TW" altLang="en-US" sz="2800" b="1" dirty="0">
                <a:solidFill>
                  <a:srgbClr val="FFFF00"/>
                </a:solidFill>
                <a:latin typeface="+mn-ea"/>
              </a:rPr>
              <a:t>體產</a:t>
            </a:r>
            <a:r>
              <a:rPr lang="zh-TW" altLang="en-US" sz="2800" b="1" dirty="0" smtClean="0">
                <a:solidFill>
                  <a:srgbClr val="FFFF00"/>
                </a:solidFill>
                <a:latin typeface="+mn-ea"/>
              </a:rPr>
              <a:t>品</a:t>
            </a:r>
            <a:endParaRPr lang="en-US" altLang="zh-TW" sz="2800" b="1" dirty="0">
              <a:solidFill>
                <a:srgbClr val="FFFF00"/>
              </a:solidFill>
              <a:latin typeface="+mn-ea"/>
              <a:ea typeface="+mn-ea"/>
            </a:endParaRPr>
          </a:p>
        </p:txBody>
      </p:sp>
      <p:sp>
        <p:nvSpPr>
          <p:cNvPr id="6147" name="Content Placeholder 2"/>
          <p:cNvSpPr>
            <a:spLocks noGrp="1"/>
          </p:cNvSpPr>
          <p:nvPr>
            <p:ph idx="1"/>
          </p:nvPr>
        </p:nvSpPr>
        <p:spPr>
          <a:xfrm>
            <a:off x="159081" y="769277"/>
            <a:ext cx="8686800" cy="5327744"/>
          </a:xfrm>
        </p:spPr>
        <p:txBody>
          <a:bodyPr>
            <a:normAutofit/>
          </a:bodyPr>
          <a:lstStyle/>
          <a:p>
            <a:pPr lvl="1">
              <a:spcBef>
                <a:spcPts val="600"/>
              </a:spcBef>
              <a:spcAft>
                <a:spcPts val="600"/>
              </a:spcAft>
            </a:pPr>
            <a:r>
              <a:rPr lang="zh-TW" altLang="en-US" b="1" dirty="0">
                <a:effectLst>
                  <a:outerShdw blurRad="38100" dist="38100" dir="2700000" algn="tl">
                    <a:srgbClr val="000000">
                      <a:alpha val="43137"/>
                    </a:srgbClr>
                  </a:outerShdw>
                </a:effectLst>
                <a:latin typeface="+mn-ea"/>
              </a:rPr>
              <a:t>常用</a:t>
            </a:r>
            <a:r>
              <a:rPr lang="zh-TW" altLang="en-US" b="1" dirty="0" smtClean="0">
                <a:effectLst>
                  <a:outerShdw blurRad="38100" dist="38100" dir="2700000" algn="tl">
                    <a:srgbClr val="000000">
                      <a:alpha val="43137"/>
                    </a:srgbClr>
                  </a:outerShdw>
                </a:effectLst>
                <a:latin typeface="+mn-ea"/>
              </a:rPr>
              <a:t>產品 </a:t>
            </a:r>
            <a:r>
              <a:rPr lang="en-US" altLang="zh-TW" b="1" dirty="0" smtClean="0">
                <a:effectLst>
                  <a:outerShdw blurRad="38100" dist="38100" dir="2700000" algn="tl">
                    <a:srgbClr val="000000">
                      <a:alpha val="43137"/>
                    </a:srgbClr>
                  </a:outerShdw>
                </a:effectLst>
                <a:latin typeface="+mn-ea"/>
              </a:rPr>
              <a:t>:</a:t>
            </a:r>
          </a:p>
          <a:p>
            <a:pPr marL="231775" lvl="1" indent="0">
              <a:spcBef>
                <a:spcPts val="600"/>
              </a:spcBef>
              <a:spcAft>
                <a:spcPts val="600"/>
              </a:spcAft>
              <a:buNone/>
            </a:pPr>
            <a:endParaRPr lang="en-US" altLang="zh-TW" sz="1600" dirty="0" smtClean="0">
              <a:latin typeface="+mn-ea"/>
            </a:endParaRPr>
          </a:p>
          <a:p>
            <a:pPr lvl="1">
              <a:spcBef>
                <a:spcPts val="600"/>
              </a:spcBef>
              <a:spcAft>
                <a:spcPts val="600"/>
              </a:spcAft>
            </a:pPr>
            <a:endParaRPr lang="en-US" altLang="zh-TW" sz="1600" dirty="0" smtClean="0">
              <a:latin typeface="+mn-ea"/>
            </a:endParaRPr>
          </a:p>
          <a:p>
            <a:pPr lvl="1">
              <a:spcBef>
                <a:spcPts val="600"/>
              </a:spcBef>
              <a:spcAft>
                <a:spcPts val="600"/>
              </a:spcAft>
            </a:pPr>
            <a:endParaRPr lang="en-US" altLang="zh-TW" sz="1600" dirty="0">
              <a:latin typeface="+mn-ea"/>
            </a:endParaRPr>
          </a:p>
          <a:p>
            <a:pPr lvl="1">
              <a:spcBef>
                <a:spcPts val="600"/>
              </a:spcBef>
              <a:spcAft>
                <a:spcPts val="600"/>
              </a:spcAft>
            </a:pPr>
            <a:endParaRPr lang="en-US" altLang="zh-TW" sz="1600" dirty="0" smtClean="0">
              <a:latin typeface="+mn-ea"/>
            </a:endParaRPr>
          </a:p>
          <a:p>
            <a:pPr lvl="1">
              <a:spcBef>
                <a:spcPts val="600"/>
              </a:spcBef>
              <a:spcAft>
                <a:spcPts val="600"/>
              </a:spcAft>
            </a:pPr>
            <a:r>
              <a:rPr lang="zh-TW" altLang="en-US" b="1" dirty="0">
                <a:effectLst>
                  <a:outerShdw blurRad="38100" dist="38100" dir="2700000" algn="tl">
                    <a:srgbClr val="000000">
                      <a:alpha val="43137"/>
                    </a:srgbClr>
                  </a:outerShdw>
                </a:effectLst>
                <a:latin typeface="+mn-ea"/>
              </a:rPr>
              <a:t>其他相關產</a:t>
            </a:r>
            <a:r>
              <a:rPr lang="zh-TW" altLang="en-US" b="1" dirty="0" smtClean="0">
                <a:effectLst>
                  <a:outerShdw blurRad="38100" dist="38100" dir="2700000" algn="tl">
                    <a:srgbClr val="000000">
                      <a:alpha val="43137"/>
                    </a:srgbClr>
                  </a:outerShdw>
                </a:effectLst>
                <a:latin typeface="+mn-ea"/>
              </a:rPr>
              <a:t>品</a:t>
            </a:r>
            <a:r>
              <a:rPr lang="en-US" altLang="zh-TW" b="1" dirty="0" smtClean="0">
                <a:effectLst>
                  <a:outerShdw blurRad="38100" dist="38100" dir="2700000" algn="tl">
                    <a:srgbClr val="000000">
                      <a:alpha val="43137"/>
                    </a:srgbClr>
                  </a:outerShdw>
                </a:effectLst>
                <a:latin typeface="+mn-ea"/>
              </a:rPr>
              <a:t>:</a:t>
            </a:r>
            <a:endParaRPr lang="en-US" altLang="zh-TW" b="1" dirty="0">
              <a:effectLst>
                <a:outerShdw blurRad="38100" dist="38100" dir="2700000" algn="tl">
                  <a:srgbClr val="000000">
                    <a:alpha val="43137"/>
                  </a:srgbClr>
                </a:outerShdw>
              </a:effectLst>
              <a:latin typeface="+mn-ea"/>
            </a:endParaRPr>
          </a:p>
          <a:p>
            <a:pPr lvl="2">
              <a:spcBef>
                <a:spcPts val="0"/>
              </a:spcBef>
            </a:pPr>
            <a:r>
              <a:rPr lang="en-US" altLang="zh-TW" sz="1000" dirty="0" smtClean="0">
                <a:latin typeface="+mn-ea"/>
              </a:rPr>
              <a:t>Dreamweaver</a:t>
            </a:r>
          </a:p>
          <a:p>
            <a:pPr lvl="2">
              <a:spcBef>
                <a:spcPts val="0"/>
              </a:spcBef>
            </a:pPr>
            <a:r>
              <a:rPr lang="en-US" altLang="zh-TW" sz="1000" dirty="0" smtClean="0">
                <a:latin typeface="+mn-ea"/>
              </a:rPr>
              <a:t>Flex</a:t>
            </a:r>
          </a:p>
          <a:p>
            <a:pPr lvl="2">
              <a:spcBef>
                <a:spcPts val="0"/>
              </a:spcBef>
            </a:pPr>
            <a:r>
              <a:rPr lang="en-US" altLang="zh-TW" sz="1000" dirty="0">
                <a:latin typeface="+mn-ea"/>
              </a:rPr>
              <a:t>Fireworks</a:t>
            </a:r>
            <a:endParaRPr lang="en-US" altLang="zh-TW" sz="1000" dirty="0" smtClean="0">
              <a:latin typeface="+mn-ea"/>
            </a:endParaRPr>
          </a:p>
          <a:p>
            <a:pPr lvl="1">
              <a:spcBef>
                <a:spcPts val="600"/>
              </a:spcBef>
              <a:spcAft>
                <a:spcPts val="600"/>
              </a:spcAft>
            </a:pPr>
            <a:r>
              <a:rPr lang="zh-TW" altLang="en-US" b="1" dirty="0">
                <a:effectLst>
                  <a:outerShdw blurRad="38100" dist="38100" dir="2700000" algn="tl">
                    <a:srgbClr val="000000">
                      <a:alpha val="43137"/>
                    </a:srgbClr>
                  </a:outerShdw>
                </a:effectLst>
                <a:latin typeface="+mn-ea"/>
              </a:rPr>
              <a:t>組合</a:t>
            </a:r>
            <a:r>
              <a:rPr lang="zh-TW" altLang="en-US" b="1" dirty="0" smtClean="0">
                <a:effectLst>
                  <a:outerShdw blurRad="38100" dist="38100" dir="2700000" algn="tl">
                    <a:srgbClr val="000000">
                      <a:alpha val="43137"/>
                    </a:srgbClr>
                  </a:outerShdw>
                </a:effectLst>
                <a:latin typeface="+mn-ea"/>
              </a:rPr>
              <a:t>包</a:t>
            </a:r>
            <a:r>
              <a:rPr lang="en-US" altLang="zh-TW" b="1" dirty="0" smtClean="0">
                <a:effectLst>
                  <a:outerShdw blurRad="38100" dist="38100" dir="2700000" algn="tl">
                    <a:srgbClr val="000000">
                      <a:alpha val="43137"/>
                    </a:srgbClr>
                  </a:outerShdw>
                </a:effectLst>
                <a:latin typeface="+mn-ea"/>
              </a:rPr>
              <a:t>:</a:t>
            </a:r>
            <a:endParaRPr lang="en-US" altLang="zh-TW" b="1" dirty="0">
              <a:effectLst>
                <a:outerShdw blurRad="38100" dist="38100" dir="2700000" algn="tl">
                  <a:srgbClr val="000000">
                    <a:alpha val="43137"/>
                  </a:srgbClr>
                </a:outerShdw>
              </a:effectLst>
              <a:latin typeface="+mn-ea"/>
            </a:endParaRPr>
          </a:p>
          <a:p>
            <a:pPr lvl="1" eaLnBrk="1" hangingPunct="1">
              <a:spcBef>
                <a:spcPts val="600"/>
              </a:spcBef>
              <a:spcAft>
                <a:spcPts val="600"/>
              </a:spcAft>
            </a:pPr>
            <a:endParaRPr lang="zh-TW" altLang="en-US" sz="1600" dirty="0" smtClean="0">
              <a:latin typeface="+mn-ea"/>
            </a:endParaRPr>
          </a:p>
          <a:p>
            <a:pPr lvl="1" eaLnBrk="1" hangingPunct="1">
              <a:spcBef>
                <a:spcPts val="600"/>
              </a:spcBef>
              <a:spcAft>
                <a:spcPts val="600"/>
              </a:spcAft>
              <a:buFont typeface="Wingdings" pitchFamily="2" charset="2"/>
              <a:buNone/>
            </a:pPr>
            <a:endParaRPr lang="en-US" altLang="zh-TW" sz="1600" dirty="0" smtClean="0">
              <a:latin typeface="+mn-ea"/>
            </a:endParaRPr>
          </a:p>
          <a:p>
            <a:pPr lvl="1" eaLnBrk="1" hangingPunct="1">
              <a:lnSpc>
                <a:spcPct val="60000"/>
              </a:lnSpc>
            </a:pPr>
            <a:endParaRPr lang="en-US" altLang="zh-TW" sz="1600" dirty="0" smtClean="0">
              <a:latin typeface="+mn-ea"/>
            </a:endParaRPr>
          </a:p>
        </p:txBody>
      </p:sp>
      <p:sp>
        <p:nvSpPr>
          <p:cNvPr id="10243"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E9CEA0E-F578-4387-BE65-6CE4ACE01885}" type="slidenum">
              <a:rPr lang="en-US" altLang="zh-TW" smtClean="0">
                <a:ea typeface="新細明體" pitchFamily="18" charset="-120"/>
              </a:rPr>
              <a:pPr fontAlgn="base">
                <a:spcBef>
                  <a:spcPct val="0"/>
                </a:spcBef>
                <a:spcAft>
                  <a:spcPct val="0"/>
                </a:spcAft>
                <a:defRPr/>
              </a:pPr>
              <a:t>4</a:t>
            </a:fld>
            <a:endParaRPr lang="en-US" altLang="zh-TW" smtClean="0">
              <a:ea typeface="新細明體" pitchFamily="18" charset="-120"/>
            </a:endParaRPr>
          </a:p>
        </p:txBody>
      </p:sp>
      <p:pic>
        <p:nvPicPr>
          <p:cNvPr id="1026" name="Picture 2">
            <a:hlinkClick r:id="" action="ppaction://noaction"/>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98225" y="1193212"/>
            <a:ext cx="817401" cy="8174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a:hlinkClick r:id="" action="ppaction://noaction"/>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496250" y="1193212"/>
            <a:ext cx="776285" cy="7762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a:hlinkClick r:id="" action="ppaction://noaction"/>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848777" y="1191108"/>
            <a:ext cx="819506" cy="8195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 name="Picture 45">
            <a:hlinkClick r:id="" action="ppaction://noaction"/>
          </p:cNvPr>
          <p:cNvPicPr>
            <a:picLocks noChangeArrowheads="1"/>
          </p:cNvPicPr>
          <p:nvPr/>
        </p:nvPicPr>
        <p:blipFill>
          <a:blip r:embed="rId6" cstate="print"/>
          <a:srcRect/>
          <a:stretch>
            <a:fillRect/>
          </a:stretch>
        </p:blipFill>
        <p:spPr bwMode="auto">
          <a:xfrm>
            <a:off x="664030" y="1191109"/>
            <a:ext cx="838200" cy="778390"/>
          </a:xfrm>
          <a:prstGeom prst="rect">
            <a:avLst/>
          </a:prstGeom>
          <a:noFill/>
          <a:ln w="12700">
            <a:noFill/>
            <a:miter lim="800000"/>
            <a:headEnd/>
            <a:tailEnd/>
          </a:ln>
        </p:spPr>
      </p:pic>
      <p:sp>
        <p:nvSpPr>
          <p:cNvPr id="11" name="Rectangle 44"/>
          <p:cNvSpPr>
            <a:spLocks/>
          </p:cNvSpPr>
          <p:nvPr/>
        </p:nvSpPr>
        <p:spPr bwMode="auto">
          <a:xfrm>
            <a:off x="654728" y="2137975"/>
            <a:ext cx="1034596" cy="260350"/>
          </a:xfrm>
          <a:prstGeom prst="rect">
            <a:avLst/>
          </a:prstGeom>
          <a:noFill/>
          <a:ln w="12700">
            <a:noFill/>
            <a:miter lim="800000"/>
            <a:headEnd/>
            <a:tailEnd/>
          </a:ln>
        </p:spPr>
        <p:txBody>
          <a:bodyPr lIns="0" tIns="0" rIns="0" bIns="0"/>
          <a:lstStyle/>
          <a:p>
            <a:r>
              <a:rPr lang="en-US" altLang="zh-TW" sz="1200" dirty="0">
                <a:ea typeface="新細明體" charset="-120"/>
                <a:cs typeface="Arial" charset="0"/>
                <a:sym typeface="Myriad Pro" pitchFamily="34" charset="0"/>
              </a:rPr>
              <a:t>PDF </a:t>
            </a:r>
            <a:endParaRPr lang="en-US" altLang="zh-TW" sz="1200" dirty="0" smtClean="0">
              <a:ea typeface="新細明體" charset="-120"/>
              <a:cs typeface="Arial" charset="0"/>
              <a:sym typeface="Myriad Pro" pitchFamily="34" charset="0"/>
            </a:endParaRPr>
          </a:p>
          <a:p>
            <a:r>
              <a:rPr lang="en-US" altLang="zh-TW" sz="1200" dirty="0" smtClean="0">
                <a:ea typeface="新細明體" charset="-120"/>
                <a:cs typeface="Arial" charset="0"/>
                <a:sym typeface="Wingdings" pitchFamily="2" charset="2"/>
              </a:rPr>
              <a:t></a:t>
            </a:r>
            <a:r>
              <a:rPr lang="zh-TW" altLang="en-US" sz="1200" dirty="0" smtClean="0">
                <a:ea typeface="新細明體" charset="-120"/>
                <a:cs typeface="Arial" charset="0"/>
                <a:sym typeface="Myriad Pro" pitchFamily="34" charset="0"/>
              </a:rPr>
              <a:t>文件保護</a:t>
            </a:r>
            <a:r>
              <a:rPr lang="zh-TW" altLang="en-US" sz="1200" dirty="0">
                <a:ea typeface="新細明體" charset="-120"/>
                <a:cs typeface="Arial" charset="0"/>
                <a:sym typeface="Myriad Pro" pitchFamily="34" charset="0"/>
              </a:rPr>
              <a:t>及管理</a:t>
            </a:r>
            <a:endParaRPr lang="en-US" altLang="zh-TW" sz="1200" dirty="0">
              <a:ea typeface="新細明體" charset="-120"/>
              <a:cs typeface="Arial" charset="0"/>
              <a:sym typeface="Myriad Pro" pitchFamily="34" charset="0"/>
            </a:endParaRPr>
          </a:p>
        </p:txBody>
      </p:sp>
      <p:sp>
        <p:nvSpPr>
          <p:cNvPr id="12" name="Rectangle 39"/>
          <p:cNvSpPr>
            <a:spLocks/>
          </p:cNvSpPr>
          <p:nvPr/>
        </p:nvSpPr>
        <p:spPr bwMode="auto">
          <a:xfrm>
            <a:off x="5672138" y="2137975"/>
            <a:ext cx="1298799" cy="363538"/>
          </a:xfrm>
          <a:prstGeom prst="rect">
            <a:avLst/>
          </a:prstGeom>
          <a:noFill/>
          <a:ln w="12700">
            <a:noFill/>
            <a:miter lim="800000"/>
            <a:headEnd/>
            <a:tailEnd/>
          </a:ln>
        </p:spPr>
        <p:txBody>
          <a:bodyPr lIns="0" tIns="0" rIns="0" bIns="0"/>
          <a:lstStyle/>
          <a:p>
            <a:r>
              <a:rPr lang="en-US" altLang="zh-TW" sz="1200" dirty="0" smtClean="0">
                <a:ea typeface="新細明體" charset="-120"/>
                <a:cs typeface="Arial" charset="0"/>
                <a:sym typeface="Myriad Pro" pitchFamily="34" charset="0"/>
              </a:rPr>
              <a:t>Illustrator</a:t>
            </a:r>
          </a:p>
          <a:p>
            <a:r>
              <a:rPr lang="en-US" altLang="zh-TW" sz="1200" dirty="0" smtClean="0">
                <a:ea typeface="新細明體" charset="-120"/>
                <a:cs typeface="Arial" charset="0"/>
                <a:sym typeface="Wingdings" pitchFamily="2" charset="2"/>
              </a:rPr>
              <a:t></a:t>
            </a:r>
            <a:r>
              <a:rPr lang="en-US" altLang="zh-TW" sz="1200" dirty="0" smtClean="0">
                <a:ea typeface="新細明體" charset="-120"/>
                <a:cs typeface="Arial" charset="0"/>
                <a:sym typeface="Myriad Pro" pitchFamily="34" charset="0"/>
              </a:rPr>
              <a:t>LOGO</a:t>
            </a:r>
            <a:r>
              <a:rPr lang="zh-TW" altLang="en-US" sz="1200" dirty="0">
                <a:ea typeface="新細明體" charset="-120"/>
                <a:cs typeface="Arial" charset="0"/>
                <a:sym typeface="Myriad Pro" pitchFamily="34" charset="0"/>
              </a:rPr>
              <a:t>、地圖、插</a:t>
            </a:r>
            <a:r>
              <a:rPr lang="zh-TW" altLang="en-US" sz="1200" dirty="0" smtClean="0">
                <a:ea typeface="新細明體" charset="-120"/>
                <a:cs typeface="Arial" charset="0"/>
                <a:sym typeface="Myriad Pro" pitchFamily="34" charset="0"/>
              </a:rPr>
              <a:t>畫</a:t>
            </a:r>
            <a:endParaRPr lang="en-US" altLang="zh-TW" sz="1200" dirty="0">
              <a:ea typeface="新細明體" charset="-120"/>
              <a:cs typeface="Arial" charset="0"/>
              <a:sym typeface="Myriad Pro" pitchFamily="34" charset="0"/>
            </a:endParaRPr>
          </a:p>
        </p:txBody>
      </p:sp>
      <p:sp>
        <p:nvSpPr>
          <p:cNvPr id="13" name="Rectangle 39"/>
          <p:cNvSpPr>
            <a:spLocks/>
          </p:cNvSpPr>
          <p:nvPr/>
        </p:nvSpPr>
        <p:spPr bwMode="auto">
          <a:xfrm>
            <a:off x="3997424" y="2137975"/>
            <a:ext cx="1298799" cy="363538"/>
          </a:xfrm>
          <a:prstGeom prst="rect">
            <a:avLst/>
          </a:prstGeom>
          <a:noFill/>
          <a:ln w="12700">
            <a:noFill/>
            <a:miter lim="800000"/>
            <a:headEnd/>
            <a:tailEnd/>
          </a:ln>
        </p:spPr>
        <p:txBody>
          <a:bodyPr lIns="0" tIns="0" rIns="0" bIns="0"/>
          <a:lstStyle/>
          <a:p>
            <a:r>
              <a:rPr lang="en-US" altLang="zh-TW" sz="1200" dirty="0" smtClean="0">
                <a:ea typeface="新細明體" charset="-120"/>
                <a:cs typeface="Arial" charset="0"/>
                <a:sym typeface="Myriad Pro" pitchFamily="34" charset="0"/>
              </a:rPr>
              <a:t>Flash</a:t>
            </a:r>
          </a:p>
          <a:p>
            <a:r>
              <a:rPr lang="en-US" altLang="zh-TW" sz="1200" dirty="0" smtClean="0">
                <a:ea typeface="新細明體" charset="-120"/>
                <a:cs typeface="Arial" charset="0"/>
                <a:sym typeface="Wingdings" pitchFamily="2" charset="2"/>
              </a:rPr>
              <a:t></a:t>
            </a:r>
            <a:r>
              <a:rPr lang="zh-TW" altLang="en-US" sz="1200" dirty="0">
                <a:ea typeface="新細明體" charset="-120"/>
                <a:cs typeface="Arial" charset="0"/>
                <a:sym typeface="Myriad Pro" pitchFamily="34" charset="0"/>
              </a:rPr>
              <a:t>網路動</a:t>
            </a:r>
            <a:r>
              <a:rPr lang="zh-TW" altLang="en-US" sz="1200" dirty="0" smtClean="0">
                <a:ea typeface="新細明體" charset="-120"/>
                <a:cs typeface="Arial" charset="0"/>
                <a:sym typeface="Myriad Pro" pitchFamily="34" charset="0"/>
              </a:rPr>
              <a:t>畫</a:t>
            </a:r>
            <a:r>
              <a:rPr lang="zh-TW" altLang="en-US" sz="1200" dirty="0">
                <a:ea typeface="新細明體" charset="-120"/>
                <a:cs typeface="Arial" charset="0"/>
                <a:sym typeface="Myriad Pro" pitchFamily="34" charset="0"/>
              </a:rPr>
              <a:t>、影</a:t>
            </a:r>
            <a:r>
              <a:rPr lang="zh-TW" altLang="en-US" sz="1200" dirty="0" smtClean="0">
                <a:ea typeface="新細明體" charset="-120"/>
                <a:cs typeface="Arial" charset="0"/>
                <a:sym typeface="Myriad Pro" pitchFamily="34" charset="0"/>
              </a:rPr>
              <a:t>音</a:t>
            </a:r>
            <a:endParaRPr lang="en-US" altLang="zh-TW" sz="1200" dirty="0">
              <a:ea typeface="新細明體" charset="-120"/>
              <a:cs typeface="Arial" charset="0"/>
              <a:sym typeface="Myriad Pro" pitchFamily="34" charset="0"/>
            </a:endParaRPr>
          </a:p>
        </p:txBody>
      </p:sp>
      <p:pic>
        <p:nvPicPr>
          <p:cNvPr id="1030" name="Picture 6">
            <a:hlinkClick r:id="" action="ppaction://noaction"/>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191938" y="1234329"/>
            <a:ext cx="776285" cy="7762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5" name="Rectangle 39"/>
          <p:cNvSpPr>
            <a:spLocks/>
          </p:cNvSpPr>
          <p:nvPr/>
        </p:nvSpPr>
        <p:spPr bwMode="auto">
          <a:xfrm>
            <a:off x="7398200" y="2137975"/>
            <a:ext cx="1298799" cy="363538"/>
          </a:xfrm>
          <a:prstGeom prst="rect">
            <a:avLst/>
          </a:prstGeom>
          <a:noFill/>
          <a:ln w="12700">
            <a:noFill/>
            <a:miter lim="800000"/>
            <a:headEnd/>
            <a:tailEnd/>
          </a:ln>
        </p:spPr>
        <p:txBody>
          <a:bodyPr lIns="0" tIns="0" rIns="0" bIns="0"/>
          <a:lstStyle/>
          <a:p>
            <a:r>
              <a:rPr lang="en-US" altLang="zh-TW" sz="1200" dirty="0">
                <a:ea typeface="新細明體" charset="-120"/>
                <a:cs typeface="Arial" charset="0"/>
                <a:sym typeface="Myriad Pro" pitchFamily="34" charset="0"/>
              </a:rPr>
              <a:t>InDesign</a:t>
            </a:r>
          </a:p>
          <a:p>
            <a:r>
              <a:rPr lang="en-US" altLang="zh-TW" sz="1200" dirty="0" smtClean="0">
                <a:ea typeface="新細明體" charset="-120"/>
                <a:cs typeface="Arial" charset="0"/>
                <a:sym typeface="Wingdings" pitchFamily="2" charset="2"/>
              </a:rPr>
              <a:t></a:t>
            </a:r>
            <a:r>
              <a:rPr lang="zh-TW" altLang="en-US" sz="1200" dirty="0">
                <a:ea typeface="新細明體" charset="-120"/>
                <a:cs typeface="Arial" charset="0"/>
                <a:sym typeface="Myriad Pro" pitchFamily="34" charset="0"/>
              </a:rPr>
              <a:t>書籍、雜誌、使用手冊</a:t>
            </a:r>
            <a:endParaRPr lang="en-US" altLang="zh-TW" sz="1200" dirty="0">
              <a:ea typeface="新細明體" charset="-120"/>
              <a:cs typeface="Arial" charset="0"/>
              <a:sym typeface="Myriad Pro" pitchFamily="34" charset="0"/>
            </a:endParaRPr>
          </a:p>
        </p:txBody>
      </p:sp>
      <p:sp>
        <p:nvSpPr>
          <p:cNvPr id="16" name="Rectangle 39"/>
          <p:cNvSpPr>
            <a:spLocks/>
          </p:cNvSpPr>
          <p:nvPr/>
        </p:nvSpPr>
        <p:spPr bwMode="auto">
          <a:xfrm>
            <a:off x="2451323" y="2161878"/>
            <a:ext cx="1298799" cy="363538"/>
          </a:xfrm>
          <a:prstGeom prst="rect">
            <a:avLst/>
          </a:prstGeom>
          <a:noFill/>
          <a:ln w="12700">
            <a:noFill/>
            <a:miter lim="800000"/>
            <a:headEnd/>
            <a:tailEnd/>
          </a:ln>
        </p:spPr>
        <p:txBody>
          <a:bodyPr lIns="0" tIns="0" rIns="0" bIns="0"/>
          <a:lstStyle/>
          <a:p>
            <a:r>
              <a:rPr lang="en-US" altLang="zh-TW" sz="1200" dirty="0" smtClean="0">
                <a:ea typeface="新細明體" charset="-120"/>
                <a:cs typeface="Arial" charset="0"/>
                <a:sym typeface="Myriad Pro" pitchFamily="34" charset="0"/>
              </a:rPr>
              <a:t>Photoshop</a:t>
            </a:r>
          </a:p>
          <a:p>
            <a:r>
              <a:rPr lang="en-US" altLang="zh-TW" sz="1200" dirty="0" smtClean="0">
                <a:ea typeface="新細明體" charset="-120"/>
                <a:cs typeface="Arial" charset="0"/>
                <a:sym typeface="Wingdings" pitchFamily="2" charset="2"/>
              </a:rPr>
              <a:t></a:t>
            </a:r>
            <a:r>
              <a:rPr lang="zh-TW" altLang="en-US" sz="1200" dirty="0">
                <a:ea typeface="新細明體" charset="-120"/>
                <a:cs typeface="Arial" charset="0"/>
                <a:sym typeface="Myriad Pro" pitchFamily="34" charset="0"/>
              </a:rPr>
              <a:t>數位照片修改</a:t>
            </a:r>
            <a:endParaRPr lang="en-US" altLang="zh-TW" sz="1200" dirty="0">
              <a:ea typeface="新細明體" charset="-120"/>
              <a:cs typeface="Arial" charset="0"/>
              <a:sym typeface="Myriad Pro" pitchFamily="34" charset="0"/>
            </a:endParaRPr>
          </a:p>
        </p:txBody>
      </p:sp>
      <p:sp>
        <p:nvSpPr>
          <p:cNvPr id="3" name="TextBox 2"/>
          <p:cNvSpPr txBox="1"/>
          <p:nvPr/>
        </p:nvSpPr>
        <p:spPr>
          <a:xfrm>
            <a:off x="2070291" y="3310039"/>
            <a:ext cx="1289287" cy="553998"/>
          </a:xfrm>
          <a:prstGeom prst="rect">
            <a:avLst/>
          </a:prstGeom>
          <a:noFill/>
        </p:spPr>
        <p:txBody>
          <a:bodyPr wrap="square" rtlCol="0">
            <a:spAutoFit/>
          </a:bodyPr>
          <a:lstStyle/>
          <a:p>
            <a:pPr marL="285750" indent="-285750">
              <a:buClr>
                <a:schemeClr val="accent4"/>
              </a:buClr>
              <a:buFont typeface="Arial" pitchFamily="34" charset="0"/>
              <a:buChar char="•"/>
            </a:pPr>
            <a:r>
              <a:rPr lang="en-US" sz="1000" dirty="0" smtClean="0"/>
              <a:t>Contribute</a:t>
            </a:r>
          </a:p>
          <a:p>
            <a:pPr marL="285750" indent="-285750">
              <a:buClr>
                <a:schemeClr val="accent4"/>
              </a:buClr>
              <a:buFont typeface="Arial" pitchFamily="34" charset="0"/>
              <a:buChar char="•"/>
            </a:pPr>
            <a:r>
              <a:rPr lang="en-US" sz="1000" dirty="0"/>
              <a:t>Premiere </a:t>
            </a:r>
            <a:r>
              <a:rPr lang="en-US" sz="1000" dirty="0" smtClean="0"/>
              <a:t>Pro</a:t>
            </a:r>
          </a:p>
          <a:p>
            <a:pPr marL="285750" indent="-285750">
              <a:buClr>
                <a:schemeClr val="accent4"/>
              </a:buClr>
              <a:buFont typeface="Arial" pitchFamily="34" charset="0"/>
              <a:buChar char="•"/>
            </a:pPr>
            <a:r>
              <a:rPr lang="en-US" sz="1000" dirty="0"/>
              <a:t>After Effect</a:t>
            </a:r>
          </a:p>
        </p:txBody>
      </p:sp>
      <p:sp>
        <p:nvSpPr>
          <p:cNvPr id="18" name="TextBox 17"/>
          <p:cNvSpPr txBox="1"/>
          <p:nvPr/>
        </p:nvSpPr>
        <p:spPr>
          <a:xfrm>
            <a:off x="3544538" y="3310039"/>
            <a:ext cx="1289287" cy="553998"/>
          </a:xfrm>
          <a:prstGeom prst="rect">
            <a:avLst/>
          </a:prstGeom>
          <a:noFill/>
        </p:spPr>
        <p:txBody>
          <a:bodyPr wrap="square" rtlCol="0">
            <a:spAutoFit/>
          </a:bodyPr>
          <a:lstStyle/>
          <a:p>
            <a:pPr marL="285750" indent="-285750">
              <a:buClr>
                <a:schemeClr val="accent4"/>
              </a:buClr>
              <a:buFont typeface="Arial" pitchFamily="34" charset="0"/>
              <a:buChar char="•"/>
            </a:pPr>
            <a:r>
              <a:rPr lang="en-US" sz="1000" dirty="0" err="1" smtClean="0"/>
              <a:t>Soundbooth</a:t>
            </a:r>
            <a:endParaRPr lang="en-US" sz="1000" dirty="0" smtClean="0"/>
          </a:p>
          <a:p>
            <a:pPr marL="285750" indent="-285750">
              <a:buClr>
                <a:schemeClr val="accent4"/>
              </a:buClr>
              <a:buFont typeface="Arial" pitchFamily="34" charset="0"/>
              <a:buChar char="•"/>
            </a:pPr>
            <a:r>
              <a:rPr lang="en-US" sz="1000" dirty="0" err="1" smtClean="0"/>
              <a:t>OnLocation</a:t>
            </a:r>
            <a:endParaRPr lang="en-US" sz="1000" dirty="0" smtClean="0"/>
          </a:p>
          <a:p>
            <a:pPr marL="285750" indent="-285750">
              <a:buClr>
                <a:schemeClr val="accent4"/>
              </a:buClr>
              <a:buFont typeface="Arial" pitchFamily="34" charset="0"/>
              <a:buChar char="•"/>
            </a:pPr>
            <a:r>
              <a:rPr lang="en-US" sz="1000" dirty="0" smtClean="0"/>
              <a:t>Encore</a:t>
            </a:r>
            <a:endParaRPr lang="en-US" sz="1000" dirty="0"/>
          </a:p>
        </p:txBody>
      </p:sp>
      <p:sp>
        <p:nvSpPr>
          <p:cNvPr id="19" name="TextBox 18"/>
          <p:cNvSpPr txBox="1"/>
          <p:nvPr/>
        </p:nvSpPr>
        <p:spPr>
          <a:xfrm>
            <a:off x="4992906" y="3310039"/>
            <a:ext cx="1980074" cy="553998"/>
          </a:xfrm>
          <a:prstGeom prst="rect">
            <a:avLst/>
          </a:prstGeom>
          <a:noFill/>
        </p:spPr>
        <p:txBody>
          <a:bodyPr wrap="square" rtlCol="0">
            <a:spAutoFit/>
          </a:bodyPr>
          <a:lstStyle/>
          <a:p>
            <a:pPr marL="285750" indent="-285750">
              <a:buClr>
                <a:schemeClr val="accent4"/>
              </a:buClr>
              <a:buFont typeface="Arial" pitchFamily="34" charset="0"/>
              <a:buChar char="•"/>
            </a:pPr>
            <a:r>
              <a:rPr lang="zh-TW" altLang="en-US" sz="1000" dirty="0" smtClean="0"/>
              <a:t>字型產品</a:t>
            </a:r>
            <a:endParaRPr lang="en-US" sz="1000" dirty="0" smtClean="0"/>
          </a:p>
          <a:p>
            <a:pPr marL="285750" indent="-285750">
              <a:buClr>
                <a:schemeClr val="accent4"/>
              </a:buClr>
              <a:buFont typeface="Arial" pitchFamily="34" charset="0"/>
              <a:buChar char="•"/>
            </a:pPr>
            <a:r>
              <a:rPr lang="en-US" sz="1000" dirty="0" smtClean="0"/>
              <a:t>PageMaker</a:t>
            </a:r>
          </a:p>
          <a:p>
            <a:pPr marL="285750" indent="-285750">
              <a:buClr>
                <a:schemeClr val="accent4"/>
              </a:buClr>
              <a:buFont typeface="Arial" pitchFamily="34" charset="0"/>
              <a:buChar char="•"/>
            </a:pPr>
            <a:r>
              <a:rPr lang="en-US" sz="1000" dirty="0" smtClean="0"/>
              <a:t>Digital Publishing Suite</a:t>
            </a:r>
            <a:endParaRPr lang="en-US" sz="1000" dirty="0"/>
          </a:p>
        </p:txBody>
      </p:sp>
      <p:sp>
        <p:nvSpPr>
          <p:cNvPr id="20" name="TextBox 19"/>
          <p:cNvSpPr txBox="1"/>
          <p:nvPr/>
        </p:nvSpPr>
        <p:spPr>
          <a:xfrm>
            <a:off x="6936686" y="3310039"/>
            <a:ext cx="1980074" cy="246221"/>
          </a:xfrm>
          <a:prstGeom prst="rect">
            <a:avLst/>
          </a:prstGeom>
          <a:noFill/>
        </p:spPr>
        <p:txBody>
          <a:bodyPr wrap="square" rtlCol="0">
            <a:spAutoFit/>
          </a:bodyPr>
          <a:lstStyle/>
          <a:p>
            <a:pPr marL="285750" indent="-285750">
              <a:buClr>
                <a:schemeClr val="accent4"/>
              </a:buClr>
              <a:buFont typeface="Arial" pitchFamily="34" charset="0"/>
              <a:buChar char="•"/>
            </a:pPr>
            <a:r>
              <a:rPr lang="en-US" altLang="zh-TW" sz="1000" dirty="0" smtClean="0">
                <a:solidFill>
                  <a:srgbClr val="0070C0"/>
                </a:solidFill>
                <a:hlinkClick r:id="rId8"/>
              </a:rPr>
              <a:t>More…</a:t>
            </a:r>
            <a:endParaRPr lang="en-US" sz="1000" dirty="0">
              <a:solidFill>
                <a:srgbClr val="0070C0"/>
              </a:solidFill>
            </a:endParaRPr>
          </a:p>
        </p:txBody>
      </p:sp>
      <p:pic>
        <p:nvPicPr>
          <p:cNvPr id="6" name="Picture 2"/>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564692" y="4055836"/>
            <a:ext cx="8134350" cy="2305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7840580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147">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147">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147">
                                            <p:txEl>
                                              <p:pRg st="7" end="7"/>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147">
                                            <p:txEl>
                                              <p:pRg st="8" end="8"/>
                                            </p:txEl>
                                          </p:spTgt>
                                        </p:tgtEl>
                                        <p:attrNameLst>
                                          <p:attrName>style.visibility</p:attrName>
                                        </p:attrNameLst>
                                      </p:cBhvr>
                                      <p:to>
                                        <p:strVal val="visible"/>
                                      </p:to>
                                    </p:set>
                                  </p:childTnLst>
                                </p:cTn>
                              </p:par>
                            </p:childTnLst>
                          </p:cTn>
                        </p:par>
                        <p:par>
                          <p:cTn id="39" fill="hold">
                            <p:stCondLst>
                              <p:cond delay="0"/>
                            </p:stCondLst>
                            <p:childTnLst>
                              <p:par>
                                <p:cTn id="40" presetID="1" presetClass="entr" presetSubtype="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614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p:bldP spid="16" grpId="0"/>
      <p:bldP spid="3" grpId="0"/>
      <p:bldP spid="18" grpId="0"/>
      <p:bldP spid="19"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Autofit/>
          </a:bodyPr>
          <a:lstStyle/>
          <a:p>
            <a:r>
              <a:rPr lang="zh-TW" altLang="en-US" sz="2800" b="1" dirty="0" smtClean="0">
                <a:solidFill>
                  <a:srgbClr val="FFFF00"/>
                </a:solidFill>
                <a:latin typeface="+mn-ea"/>
              </a:rPr>
              <a:t>中信局品項</a:t>
            </a:r>
            <a:r>
              <a:rPr lang="en-US" altLang="zh-TW" sz="2800" b="1" dirty="0" smtClean="0">
                <a:solidFill>
                  <a:srgbClr val="FFFF00"/>
                </a:solidFill>
                <a:latin typeface="+mn-ea"/>
              </a:rPr>
              <a:t/>
            </a:r>
            <a:br>
              <a:rPr lang="en-US" altLang="zh-TW" sz="2800" b="1" dirty="0" smtClean="0">
                <a:solidFill>
                  <a:srgbClr val="FFFF00"/>
                </a:solidFill>
                <a:latin typeface="+mn-ea"/>
              </a:rPr>
            </a:br>
            <a:r>
              <a:rPr lang="en-US" altLang="zh-TW" sz="2800" b="1" dirty="0">
                <a:solidFill>
                  <a:srgbClr val="FFFF00"/>
                </a:solidFill>
                <a:latin typeface="+mn-ea"/>
              </a:rPr>
              <a:t/>
            </a:r>
            <a:br>
              <a:rPr lang="en-US" altLang="zh-TW" sz="2800" b="1" dirty="0">
                <a:solidFill>
                  <a:srgbClr val="FFFF00"/>
                </a:solidFill>
                <a:latin typeface="+mn-ea"/>
              </a:rPr>
            </a:br>
            <a:endParaRPr lang="en-US" altLang="zh-TW" sz="2800" b="1" dirty="0">
              <a:solidFill>
                <a:srgbClr val="FFFF00"/>
              </a:solidFill>
              <a:latin typeface="+mn-ea"/>
            </a:endParaRPr>
          </a:p>
        </p:txBody>
      </p:sp>
      <p:sp>
        <p:nvSpPr>
          <p:cNvPr id="10243"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E9CEA0E-F578-4387-BE65-6CE4ACE01885}" type="slidenum">
              <a:rPr lang="en-US" altLang="zh-TW" smtClean="0">
                <a:ea typeface="新細明體" pitchFamily="18" charset="-120"/>
              </a:rPr>
              <a:pPr fontAlgn="base">
                <a:spcBef>
                  <a:spcPct val="0"/>
                </a:spcBef>
                <a:spcAft>
                  <a:spcPct val="0"/>
                </a:spcAft>
                <a:defRPr/>
              </a:pPr>
              <a:t>5</a:t>
            </a:fld>
            <a:endParaRPr lang="en-US" altLang="zh-TW" smtClean="0">
              <a:ea typeface="新細明體" pitchFamily="18" charset="-120"/>
            </a:endParaRPr>
          </a:p>
        </p:txBody>
      </p:sp>
      <p:pic>
        <p:nvPicPr>
          <p:cNvPr id="9" name="Picture 2">
            <a:hlinkClick r:id="" action="ppaction://noaction"/>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62750" y="923352"/>
            <a:ext cx="817401" cy="8174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 name="Picture 3">
            <a:hlinkClick r:id="" action="ppaction://noaction"/>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683307" y="3768106"/>
            <a:ext cx="776285" cy="7762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 name="Picture 4">
            <a:hlinkClick r:id="" action="ppaction://noaction"/>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37671" y="3768106"/>
            <a:ext cx="819506" cy="8195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 name="Picture 45"/>
          <p:cNvPicPr>
            <a:picLocks noChangeArrowheads="1"/>
          </p:cNvPicPr>
          <p:nvPr/>
        </p:nvPicPr>
        <p:blipFill>
          <a:blip r:embed="rId6" cstate="print"/>
          <a:srcRect/>
          <a:stretch>
            <a:fillRect/>
          </a:stretch>
        </p:blipFill>
        <p:spPr bwMode="auto">
          <a:xfrm>
            <a:off x="204011" y="923352"/>
            <a:ext cx="838200" cy="778390"/>
          </a:xfrm>
          <a:prstGeom prst="rect">
            <a:avLst/>
          </a:prstGeom>
          <a:noFill/>
          <a:ln w="12700">
            <a:noFill/>
            <a:miter lim="800000"/>
            <a:headEnd/>
            <a:tailEnd/>
          </a:ln>
        </p:spPr>
      </p:pic>
      <p:sp>
        <p:nvSpPr>
          <p:cNvPr id="13" name="Rectangle 44"/>
          <p:cNvSpPr>
            <a:spLocks/>
          </p:cNvSpPr>
          <p:nvPr/>
        </p:nvSpPr>
        <p:spPr bwMode="auto">
          <a:xfrm>
            <a:off x="227618" y="1768661"/>
            <a:ext cx="2199895" cy="260350"/>
          </a:xfrm>
          <a:prstGeom prst="rect">
            <a:avLst/>
          </a:prstGeom>
          <a:noFill/>
          <a:ln w="12700">
            <a:noFill/>
            <a:miter lim="800000"/>
            <a:headEnd/>
            <a:tailEnd/>
          </a:ln>
        </p:spPr>
        <p:txBody>
          <a:bodyPr lIns="0" tIns="0" rIns="0" bIns="0"/>
          <a:lstStyle/>
          <a:p>
            <a:r>
              <a:rPr lang="en-US" altLang="zh-TW" sz="1200" dirty="0">
                <a:ea typeface="新細明體" charset="-120"/>
                <a:cs typeface="Arial" charset="0"/>
                <a:sym typeface="Myriad Pro" pitchFamily="34" charset="0"/>
              </a:rPr>
              <a:t>PDF </a:t>
            </a:r>
            <a:endParaRPr lang="en-US" altLang="zh-TW" sz="1200" dirty="0" smtClean="0">
              <a:ea typeface="新細明體" charset="-120"/>
              <a:cs typeface="Arial" charset="0"/>
              <a:sym typeface="Myriad Pro" pitchFamily="34" charset="0"/>
            </a:endParaRPr>
          </a:p>
          <a:p>
            <a:r>
              <a:rPr lang="en-US" altLang="zh-TW" sz="1200" dirty="0" smtClean="0">
                <a:ea typeface="新細明體" charset="-120"/>
                <a:cs typeface="Arial" charset="0"/>
                <a:sym typeface="Wingdings" pitchFamily="2" charset="2"/>
              </a:rPr>
              <a:t></a:t>
            </a:r>
            <a:r>
              <a:rPr lang="zh-TW" altLang="en-US" sz="1200" dirty="0" smtClean="0">
                <a:ea typeface="新細明體" charset="-120"/>
                <a:cs typeface="Arial" charset="0"/>
                <a:sym typeface="Myriad Pro" pitchFamily="34" charset="0"/>
              </a:rPr>
              <a:t>文件保護</a:t>
            </a:r>
            <a:r>
              <a:rPr lang="zh-TW" altLang="en-US" sz="1200" dirty="0">
                <a:ea typeface="新細明體" charset="-120"/>
                <a:cs typeface="Arial" charset="0"/>
                <a:sym typeface="Myriad Pro" pitchFamily="34" charset="0"/>
              </a:rPr>
              <a:t>及管理</a:t>
            </a:r>
            <a:endParaRPr lang="en-US" altLang="zh-TW" sz="1200" dirty="0">
              <a:ea typeface="新細明體" charset="-120"/>
              <a:cs typeface="Arial" charset="0"/>
              <a:sym typeface="Myriad Pro" pitchFamily="34" charset="0"/>
            </a:endParaRPr>
          </a:p>
        </p:txBody>
      </p:sp>
      <p:sp>
        <p:nvSpPr>
          <p:cNvPr id="14" name="Rectangle 39"/>
          <p:cNvSpPr>
            <a:spLocks/>
          </p:cNvSpPr>
          <p:nvPr/>
        </p:nvSpPr>
        <p:spPr bwMode="auto">
          <a:xfrm>
            <a:off x="4861238" y="4605851"/>
            <a:ext cx="2116505" cy="363538"/>
          </a:xfrm>
          <a:prstGeom prst="rect">
            <a:avLst/>
          </a:prstGeom>
          <a:noFill/>
          <a:ln w="12700">
            <a:noFill/>
            <a:miter lim="800000"/>
            <a:headEnd/>
            <a:tailEnd/>
          </a:ln>
        </p:spPr>
        <p:txBody>
          <a:bodyPr lIns="0" tIns="0" rIns="0" bIns="0"/>
          <a:lstStyle/>
          <a:p>
            <a:r>
              <a:rPr lang="en-US" altLang="zh-TW" sz="1200" dirty="0" smtClean="0">
                <a:ea typeface="新細明體" charset="-120"/>
                <a:cs typeface="Arial" charset="0"/>
                <a:sym typeface="Myriad Pro" pitchFamily="34" charset="0"/>
              </a:rPr>
              <a:t>Illustrator</a:t>
            </a:r>
          </a:p>
          <a:p>
            <a:r>
              <a:rPr lang="en-US" altLang="zh-TW" sz="1200" dirty="0" smtClean="0">
                <a:ea typeface="新細明體" charset="-120"/>
                <a:cs typeface="Arial" charset="0"/>
                <a:sym typeface="Wingdings" pitchFamily="2" charset="2"/>
              </a:rPr>
              <a:t></a:t>
            </a:r>
            <a:r>
              <a:rPr lang="en-US" altLang="zh-TW" sz="1200" dirty="0" smtClean="0">
                <a:ea typeface="新細明體" charset="-120"/>
                <a:cs typeface="Arial" charset="0"/>
                <a:sym typeface="Myriad Pro" pitchFamily="34" charset="0"/>
              </a:rPr>
              <a:t>LOGO</a:t>
            </a:r>
            <a:r>
              <a:rPr lang="zh-TW" altLang="en-US" sz="1200" dirty="0">
                <a:ea typeface="新細明體" charset="-120"/>
                <a:cs typeface="Arial" charset="0"/>
                <a:sym typeface="Myriad Pro" pitchFamily="34" charset="0"/>
              </a:rPr>
              <a:t>、地圖、插</a:t>
            </a:r>
            <a:r>
              <a:rPr lang="zh-TW" altLang="en-US" sz="1200" dirty="0" smtClean="0">
                <a:ea typeface="新細明體" charset="-120"/>
                <a:cs typeface="Arial" charset="0"/>
                <a:sym typeface="Myriad Pro" pitchFamily="34" charset="0"/>
              </a:rPr>
              <a:t>畫  </a:t>
            </a:r>
            <a:endParaRPr lang="en-US" altLang="zh-TW" sz="1200" dirty="0">
              <a:ea typeface="新細明體" charset="-120"/>
              <a:cs typeface="Arial" charset="0"/>
              <a:sym typeface="Myriad Pro" pitchFamily="34" charset="0"/>
            </a:endParaRPr>
          </a:p>
        </p:txBody>
      </p:sp>
      <p:sp>
        <p:nvSpPr>
          <p:cNvPr id="15" name="Rectangle 39"/>
          <p:cNvSpPr>
            <a:spLocks/>
          </p:cNvSpPr>
          <p:nvPr/>
        </p:nvSpPr>
        <p:spPr bwMode="auto">
          <a:xfrm>
            <a:off x="255918" y="4607955"/>
            <a:ext cx="1298799" cy="363538"/>
          </a:xfrm>
          <a:prstGeom prst="rect">
            <a:avLst/>
          </a:prstGeom>
          <a:noFill/>
          <a:ln w="12700">
            <a:noFill/>
            <a:miter lim="800000"/>
            <a:headEnd/>
            <a:tailEnd/>
          </a:ln>
        </p:spPr>
        <p:txBody>
          <a:bodyPr lIns="0" tIns="0" rIns="0" bIns="0"/>
          <a:lstStyle/>
          <a:p>
            <a:r>
              <a:rPr lang="en-US" altLang="zh-TW" sz="1200" dirty="0" smtClean="0">
                <a:ea typeface="新細明體" charset="-120"/>
                <a:cs typeface="Arial" charset="0"/>
                <a:sym typeface="Myriad Pro" pitchFamily="34" charset="0"/>
              </a:rPr>
              <a:t>Flash</a:t>
            </a:r>
          </a:p>
          <a:p>
            <a:r>
              <a:rPr lang="en-US" altLang="zh-TW" sz="1200" dirty="0" smtClean="0">
                <a:ea typeface="新細明體" charset="-120"/>
                <a:cs typeface="Arial" charset="0"/>
                <a:sym typeface="Wingdings" pitchFamily="2" charset="2"/>
              </a:rPr>
              <a:t></a:t>
            </a:r>
            <a:r>
              <a:rPr lang="zh-TW" altLang="en-US" sz="1200" dirty="0">
                <a:ea typeface="新細明體" charset="-120"/>
                <a:cs typeface="Arial" charset="0"/>
                <a:sym typeface="Myriad Pro" pitchFamily="34" charset="0"/>
              </a:rPr>
              <a:t>網路動</a:t>
            </a:r>
            <a:r>
              <a:rPr lang="zh-TW" altLang="en-US" sz="1200" dirty="0" smtClean="0">
                <a:ea typeface="新細明體" charset="-120"/>
                <a:cs typeface="Arial" charset="0"/>
                <a:sym typeface="Myriad Pro" pitchFamily="34" charset="0"/>
              </a:rPr>
              <a:t>畫</a:t>
            </a:r>
            <a:r>
              <a:rPr lang="zh-TW" altLang="en-US" sz="1200" dirty="0">
                <a:ea typeface="新細明體" charset="-120"/>
                <a:cs typeface="Arial" charset="0"/>
                <a:sym typeface="Myriad Pro" pitchFamily="34" charset="0"/>
              </a:rPr>
              <a:t>、影</a:t>
            </a:r>
            <a:r>
              <a:rPr lang="zh-TW" altLang="en-US" sz="1200" dirty="0" smtClean="0">
                <a:ea typeface="新細明體" charset="-120"/>
                <a:cs typeface="Arial" charset="0"/>
                <a:sym typeface="Myriad Pro" pitchFamily="34" charset="0"/>
              </a:rPr>
              <a:t>音</a:t>
            </a:r>
            <a:endParaRPr lang="en-US" altLang="zh-TW" sz="1200" dirty="0">
              <a:ea typeface="新細明體" charset="-120"/>
              <a:cs typeface="Arial" charset="0"/>
              <a:sym typeface="Myriad Pro" pitchFamily="34" charset="0"/>
            </a:endParaRPr>
          </a:p>
        </p:txBody>
      </p:sp>
      <p:sp>
        <p:nvSpPr>
          <p:cNvPr id="18" name="Rectangle 39"/>
          <p:cNvSpPr>
            <a:spLocks/>
          </p:cNvSpPr>
          <p:nvPr/>
        </p:nvSpPr>
        <p:spPr bwMode="auto">
          <a:xfrm>
            <a:off x="4663676" y="1768661"/>
            <a:ext cx="1298799" cy="363538"/>
          </a:xfrm>
          <a:prstGeom prst="rect">
            <a:avLst/>
          </a:prstGeom>
          <a:noFill/>
          <a:ln w="12700">
            <a:noFill/>
            <a:miter lim="800000"/>
            <a:headEnd/>
            <a:tailEnd/>
          </a:ln>
        </p:spPr>
        <p:txBody>
          <a:bodyPr lIns="0" tIns="0" rIns="0" bIns="0"/>
          <a:lstStyle/>
          <a:p>
            <a:r>
              <a:rPr lang="en-US" altLang="zh-TW" sz="1200" dirty="0" smtClean="0">
                <a:ea typeface="新細明體" charset="-120"/>
                <a:cs typeface="Arial" charset="0"/>
                <a:sym typeface="Myriad Pro" pitchFamily="34" charset="0"/>
              </a:rPr>
              <a:t>Photoshop</a:t>
            </a:r>
          </a:p>
          <a:p>
            <a:r>
              <a:rPr lang="en-US" altLang="zh-TW" sz="1200" dirty="0" smtClean="0">
                <a:ea typeface="新細明體" charset="-120"/>
                <a:cs typeface="Arial" charset="0"/>
                <a:sym typeface="Wingdings" pitchFamily="2" charset="2"/>
              </a:rPr>
              <a:t></a:t>
            </a:r>
            <a:r>
              <a:rPr lang="zh-TW" altLang="en-US" sz="1200" dirty="0">
                <a:ea typeface="新細明體" charset="-120"/>
                <a:cs typeface="Arial" charset="0"/>
                <a:sym typeface="Myriad Pro" pitchFamily="34" charset="0"/>
              </a:rPr>
              <a:t>數位照片修改</a:t>
            </a:r>
            <a:endParaRPr lang="en-US" altLang="zh-TW" sz="1200" dirty="0">
              <a:ea typeface="新細明體" charset="-120"/>
              <a:cs typeface="Arial" charset="0"/>
              <a:sym typeface="Myriad Pro"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xmlns="" val="1391326636"/>
              </p:ext>
            </p:extLst>
          </p:nvPr>
        </p:nvGraphicFramePr>
        <p:xfrm>
          <a:off x="303697" y="2216792"/>
          <a:ext cx="3867450" cy="1279095"/>
        </p:xfrm>
        <a:graphic>
          <a:graphicData uri="http://schemas.openxmlformats.org/drawingml/2006/table">
            <a:tbl>
              <a:tblPr/>
              <a:tblGrid>
                <a:gridCol w="452444"/>
                <a:gridCol w="734376"/>
                <a:gridCol w="550659"/>
                <a:gridCol w="609600"/>
                <a:gridCol w="1520371"/>
              </a:tblGrid>
              <a:tr h="113737">
                <a:tc>
                  <a:txBody>
                    <a:bodyPr/>
                    <a:lstStyle/>
                    <a:p>
                      <a:pPr algn="ctr" rtl="0" fontAlgn="ctr"/>
                      <a:r>
                        <a:rPr lang="zh-TW" altLang="en-US" sz="1200" b="0" i="0" u="none" strike="noStrike">
                          <a:solidFill>
                            <a:srgbClr val="000000"/>
                          </a:solidFill>
                          <a:effectLst/>
                          <a:latin typeface="Arial"/>
                        </a:rPr>
                        <a:t>序號</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1200" b="0" i="0" u="none" strike="noStrike">
                          <a:solidFill>
                            <a:srgbClr val="000000"/>
                          </a:solidFill>
                          <a:effectLst/>
                          <a:latin typeface="Arial"/>
                        </a:rPr>
                        <a:t>組別</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TW" altLang="en-US" sz="1200" b="0" i="0" u="none" strike="noStrike">
                          <a:solidFill>
                            <a:srgbClr val="000000"/>
                          </a:solidFill>
                          <a:effectLst/>
                          <a:latin typeface="Arial"/>
                        </a:rPr>
                        <a:t>廠牌</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1200" b="0" i="0" u="none" strike="noStrike">
                          <a:solidFill>
                            <a:srgbClr val="000000"/>
                          </a:solidFill>
                          <a:effectLst/>
                          <a:latin typeface="Arial"/>
                        </a:rPr>
                        <a:t>項次</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1200" b="0" i="0" u="none" strike="noStrike">
                          <a:solidFill>
                            <a:srgbClr val="000000"/>
                          </a:solidFill>
                          <a:effectLst/>
                          <a:latin typeface="Arial"/>
                        </a:rPr>
                        <a:t>品名</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86690">
                <a:tc>
                  <a:txBody>
                    <a:bodyPr/>
                    <a:lstStyle/>
                    <a:p>
                      <a:pPr algn="r" rtl="0" fontAlgn="ctr"/>
                      <a:r>
                        <a:rPr lang="en-US" sz="1200" b="0" i="0" u="none" strike="noStrike">
                          <a:solidFill>
                            <a:srgbClr val="000000"/>
                          </a:solidFill>
                          <a:effectLst/>
                          <a:latin typeface="Calibri"/>
                        </a:rPr>
                        <a:t>600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0" i="0" u="none" strike="noStrike">
                          <a:solidFill>
                            <a:srgbClr val="000000"/>
                          </a:solidFill>
                          <a:effectLst/>
                          <a:latin typeface="Calibri"/>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1200" b="0" i="0" u="none" strike="noStrike">
                          <a:solidFill>
                            <a:srgbClr val="000000"/>
                          </a:solidFill>
                          <a:effectLst/>
                          <a:latin typeface="Calibri"/>
                        </a:rPr>
                        <a:t>Adobe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0" i="0" u="none" strike="noStrike">
                          <a:solidFill>
                            <a:srgbClr val="000000"/>
                          </a:solidFill>
                          <a:effectLst/>
                          <a:latin typeface="Calibri"/>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1200" b="0" i="0" u="none" strike="noStrike" dirty="0">
                          <a:solidFill>
                            <a:srgbClr val="000000"/>
                          </a:solidFill>
                          <a:effectLst/>
                          <a:latin typeface="Calibri"/>
                        </a:rPr>
                        <a:t>Adobe Acrobat 10 </a:t>
                      </a:r>
                      <a:r>
                        <a:rPr lang="zh-TW" altLang="en-US" sz="1200" b="0" i="0" u="none" strike="noStrike" dirty="0">
                          <a:solidFill>
                            <a:srgbClr val="000000"/>
                          </a:solidFill>
                          <a:effectLst/>
                          <a:latin typeface="Calibri"/>
                        </a:rPr>
                        <a:t>專業</a:t>
                      </a:r>
                      <a:r>
                        <a:rPr lang="en-US" altLang="zh-TW" sz="1200" b="0" i="0" u="none" strike="noStrike" dirty="0">
                          <a:solidFill>
                            <a:srgbClr val="000000"/>
                          </a:solidFill>
                          <a:effectLst/>
                          <a:latin typeface="Calibri"/>
                        </a:rPr>
                        <a:t>(</a:t>
                      </a:r>
                      <a:r>
                        <a:rPr lang="zh-TW" altLang="en-US" sz="1200" b="0" i="0" u="none" strike="noStrike" dirty="0">
                          <a:solidFill>
                            <a:srgbClr val="000000"/>
                          </a:solidFill>
                          <a:effectLst/>
                          <a:latin typeface="Calibri"/>
                        </a:rPr>
                        <a:t>含二年維護</a:t>
                      </a:r>
                      <a:r>
                        <a:rPr lang="en-US" altLang="zh-TW" sz="1200" b="0" i="0" u="none" strike="noStrike" dirty="0">
                          <a:solidFill>
                            <a:srgbClr val="000000"/>
                          </a:solidFill>
                          <a:effectLst/>
                          <a:latin typeface="Calibri"/>
                        </a:rPr>
                        <a:t>/</a:t>
                      </a:r>
                      <a:r>
                        <a:rPr lang="zh-TW" altLang="en-US" sz="1200" b="0" i="0" u="none" strike="noStrike" dirty="0">
                          <a:solidFill>
                            <a:srgbClr val="000000"/>
                          </a:solidFill>
                          <a:effectLst/>
                          <a:latin typeface="Calibri"/>
                        </a:rPr>
                        <a:t>限</a:t>
                      </a:r>
                      <a:r>
                        <a:rPr lang="en-US" sz="1200" b="0" i="0" u="none" strike="noStrike" dirty="0">
                          <a:solidFill>
                            <a:srgbClr val="000000"/>
                          </a:solidFill>
                          <a:effectLst/>
                          <a:latin typeface="Calibri"/>
                        </a:rPr>
                        <a:t>TLP</a:t>
                      </a:r>
                      <a:r>
                        <a:rPr lang="zh-TW" altLang="en-US" sz="1200" b="0" i="0" u="none" strike="noStrike" dirty="0">
                          <a:solidFill>
                            <a:srgbClr val="000000"/>
                          </a:solidFill>
                          <a:effectLst/>
                          <a:latin typeface="Calibri"/>
                        </a:rPr>
                        <a:t>授權</a:t>
                      </a:r>
                      <a:r>
                        <a:rPr lang="en-US" altLang="zh-TW" sz="1200" b="0" i="0" u="none" strike="noStrike" dirty="0">
                          <a:solidFill>
                            <a:srgbClr val="000000"/>
                          </a:solidFill>
                          <a:effectLst/>
                          <a:latin typeface="Calibri"/>
                        </a:rPr>
                        <a:t>)</a:t>
                      </a:r>
                      <a:r>
                        <a:rPr lang="zh-TW" altLang="en-US" sz="1200" b="0" i="0" u="none" strike="noStrike" dirty="0">
                          <a:solidFill>
                            <a:srgbClr val="000000"/>
                          </a:solidFill>
                          <a:effectLst/>
                          <a:latin typeface="Calibri"/>
                        </a:rPr>
                        <a:t>中文</a:t>
                      </a:r>
                      <a:r>
                        <a:rPr lang="en-US" altLang="zh-TW" sz="1200" b="0" i="0" u="none" strike="noStrike" dirty="0">
                          <a:solidFill>
                            <a:srgbClr val="000000"/>
                          </a:solidFill>
                          <a:effectLst/>
                          <a:latin typeface="Calibri"/>
                        </a:rPr>
                        <a:t>/</a:t>
                      </a:r>
                      <a:r>
                        <a:rPr lang="zh-TW" altLang="en-US" sz="1200" b="0" i="0" u="none" strike="noStrike" dirty="0">
                          <a:solidFill>
                            <a:srgbClr val="000000"/>
                          </a:solidFill>
                          <a:effectLst/>
                          <a:latin typeface="Calibri"/>
                        </a:rPr>
                        <a:t>英文授權一套 </a:t>
                      </a:r>
                      <a:r>
                        <a:rPr lang="en-US" altLang="zh-TW" sz="1200" b="0" i="0" u="none" strike="noStrike" dirty="0">
                          <a:solidFill>
                            <a:srgbClr val="000000"/>
                          </a:solidFill>
                          <a:effectLst/>
                          <a:latin typeface="Calibri"/>
                        </a:rPr>
                        <a:t>(</a:t>
                      </a:r>
                      <a:r>
                        <a:rPr lang="zh-TW" altLang="en-US" sz="1200" b="0" i="0" u="none" strike="noStrike" dirty="0">
                          <a:solidFill>
                            <a:srgbClr val="000000"/>
                          </a:solidFill>
                          <a:effectLst/>
                          <a:latin typeface="Calibri"/>
                        </a:rPr>
                        <a:t>含安裝光碟一片</a:t>
                      </a:r>
                      <a:r>
                        <a:rPr lang="en-US" altLang="zh-TW" sz="1200" b="0" i="0" u="none" strike="noStrike" dirty="0">
                          <a:solidFill>
                            <a:srgbClr val="000000"/>
                          </a:solidFill>
                          <a:effectLst/>
                          <a:latin typeface="Calibri"/>
                        </a:rPr>
                        <a:t>)(</a:t>
                      </a:r>
                      <a:r>
                        <a:rPr lang="en-US" sz="1200" b="0" i="0" u="none" strike="noStrike" dirty="0">
                          <a:solidFill>
                            <a:srgbClr val="000000"/>
                          </a:solidFill>
                          <a:effectLst/>
                          <a:latin typeface="Calibri"/>
                        </a:rPr>
                        <a:t>Win</a:t>
                      </a:r>
                      <a:r>
                        <a:rPr lang="zh-TW" altLang="en-US" sz="1200" b="0" i="0" u="none" strike="noStrike" dirty="0">
                          <a:solidFill>
                            <a:srgbClr val="000000"/>
                          </a:solidFill>
                          <a:effectLst/>
                          <a:latin typeface="Calibri"/>
                        </a:rPr>
                        <a:t>或 </a:t>
                      </a:r>
                      <a:r>
                        <a:rPr lang="en-US" sz="1200" b="0" i="0" u="none" strike="noStrike" dirty="0">
                          <a:solidFill>
                            <a:srgbClr val="000000"/>
                          </a:solidFill>
                          <a:effectLst/>
                          <a:latin typeface="Calibri"/>
                        </a:rPr>
                        <a:t>Mac)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xmlns="" val="2273909505"/>
              </p:ext>
            </p:extLst>
          </p:nvPr>
        </p:nvGraphicFramePr>
        <p:xfrm>
          <a:off x="4667340" y="2168712"/>
          <a:ext cx="4248060" cy="1285688"/>
        </p:xfrm>
        <a:graphic>
          <a:graphicData uri="http://schemas.openxmlformats.org/drawingml/2006/table">
            <a:tbl>
              <a:tblPr/>
              <a:tblGrid>
                <a:gridCol w="514260"/>
                <a:gridCol w="478971"/>
                <a:gridCol w="551543"/>
                <a:gridCol w="522515"/>
                <a:gridCol w="2180771"/>
              </a:tblGrid>
              <a:tr h="132089">
                <a:tc>
                  <a:txBody>
                    <a:bodyPr/>
                    <a:lstStyle/>
                    <a:p>
                      <a:pPr algn="ctr" rtl="0" fontAlgn="ctr"/>
                      <a:r>
                        <a:rPr lang="zh-TW" altLang="en-US" sz="1200" b="0" i="0" u="none" strike="noStrike">
                          <a:solidFill>
                            <a:srgbClr val="000000"/>
                          </a:solidFill>
                          <a:effectLst/>
                          <a:latin typeface="Arial"/>
                        </a:rPr>
                        <a:t>序號</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1200" b="0" i="0" u="none" strike="noStrike">
                          <a:solidFill>
                            <a:srgbClr val="000000"/>
                          </a:solidFill>
                          <a:effectLst/>
                          <a:latin typeface="Arial"/>
                        </a:rPr>
                        <a:t>組別</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TW" altLang="en-US" sz="1200" b="0" i="0" u="none" strike="noStrike">
                          <a:solidFill>
                            <a:srgbClr val="000000"/>
                          </a:solidFill>
                          <a:effectLst/>
                          <a:latin typeface="Arial"/>
                        </a:rPr>
                        <a:t>廠牌</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1200" b="0" i="0" u="none" strike="noStrike">
                          <a:solidFill>
                            <a:srgbClr val="000000"/>
                          </a:solidFill>
                          <a:effectLst/>
                          <a:latin typeface="Arial"/>
                        </a:rPr>
                        <a:t>項次</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1200" b="0" i="0" u="none" strike="noStrike">
                          <a:solidFill>
                            <a:srgbClr val="000000"/>
                          </a:solidFill>
                          <a:effectLst/>
                          <a:latin typeface="Arial"/>
                        </a:rPr>
                        <a:t>品名</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93283">
                <a:tc>
                  <a:txBody>
                    <a:bodyPr/>
                    <a:lstStyle/>
                    <a:p>
                      <a:pPr algn="r" rtl="0" fontAlgn="ctr"/>
                      <a:r>
                        <a:rPr lang="en-US" sz="1200" b="0" i="0" u="none" strike="noStrike">
                          <a:solidFill>
                            <a:srgbClr val="000000"/>
                          </a:solidFill>
                          <a:effectLst/>
                          <a:latin typeface="Calibri"/>
                        </a:rPr>
                        <a:t>609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200" b="0" i="0" u="none" strike="noStrike">
                          <a:solidFill>
                            <a:srgbClr val="000000"/>
                          </a:solidFill>
                          <a:effectLst/>
                          <a:latin typeface="Calibri"/>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sz="1200" b="0" i="0" u="none" strike="noStrike">
                          <a:solidFill>
                            <a:srgbClr val="000000"/>
                          </a:solidFill>
                          <a:effectLst/>
                          <a:latin typeface="Calibri"/>
                        </a:rPr>
                        <a:t>Adobe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200" b="0" i="0" u="none" strike="noStrike">
                          <a:solidFill>
                            <a:srgbClr val="000000"/>
                          </a:solidFill>
                          <a:effectLst/>
                          <a:latin typeface="Calibri"/>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sz="1200" b="0" i="0" u="none" strike="noStrike" dirty="0">
                          <a:solidFill>
                            <a:srgbClr val="000000"/>
                          </a:solidFill>
                          <a:effectLst/>
                          <a:latin typeface="Calibri"/>
                        </a:rPr>
                        <a:t>Adobe Photoshop CS6 </a:t>
                      </a:r>
                      <a:r>
                        <a:rPr lang="zh-TW" altLang="en-US" sz="1200" b="0" i="0" u="none" strike="noStrike" dirty="0">
                          <a:solidFill>
                            <a:srgbClr val="000000"/>
                          </a:solidFill>
                          <a:effectLst/>
                          <a:latin typeface="Calibri"/>
                        </a:rPr>
                        <a:t>中文</a:t>
                      </a:r>
                      <a:r>
                        <a:rPr lang="en-US" altLang="zh-TW" sz="1200" b="0" i="0" u="none" strike="noStrike" dirty="0">
                          <a:solidFill>
                            <a:srgbClr val="000000"/>
                          </a:solidFill>
                          <a:effectLst/>
                          <a:latin typeface="Calibri"/>
                        </a:rPr>
                        <a:t>/</a:t>
                      </a:r>
                      <a:r>
                        <a:rPr lang="zh-TW" altLang="en-US" sz="1200" b="0" i="0" u="none" strike="noStrike" dirty="0">
                          <a:solidFill>
                            <a:srgbClr val="000000"/>
                          </a:solidFill>
                          <a:effectLst/>
                          <a:latin typeface="Calibri"/>
                        </a:rPr>
                        <a:t>英文版授權 </a:t>
                      </a:r>
                      <a:r>
                        <a:rPr lang="en-US" altLang="zh-TW" sz="1200" b="0" i="0" u="none" strike="noStrike" dirty="0">
                          <a:solidFill>
                            <a:srgbClr val="000000"/>
                          </a:solidFill>
                          <a:effectLst/>
                          <a:latin typeface="Calibri"/>
                        </a:rPr>
                        <a:t>(</a:t>
                      </a:r>
                      <a:r>
                        <a:rPr lang="zh-TW" altLang="en-US" sz="1200" b="0" i="0" u="none" strike="noStrike" dirty="0">
                          <a:solidFill>
                            <a:srgbClr val="000000"/>
                          </a:solidFill>
                          <a:effectLst/>
                          <a:latin typeface="Calibri"/>
                        </a:rPr>
                        <a:t>含安裝光碟一片</a:t>
                      </a:r>
                      <a:r>
                        <a:rPr lang="en-US" altLang="zh-TW" sz="1200" b="0" i="0" u="none" strike="noStrike" dirty="0">
                          <a:solidFill>
                            <a:srgbClr val="000000"/>
                          </a:solidFill>
                          <a:effectLst/>
                          <a:latin typeface="Calibri"/>
                        </a:rPr>
                        <a:t>)(</a:t>
                      </a:r>
                      <a:r>
                        <a:rPr lang="en-US" sz="1200" b="0" i="0" u="none" strike="noStrike" dirty="0">
                          <a:solidFill>
                            <a:srgbClr val="000000"/>
                          </a:solidFill>
                          <a:effectLst/>
                          <a:latin typeface="Calibri"/>
                        </a:rPr>
                        <a:t>Win</a:t>
                      </a:r>
                      <a:r>
                        <a:rPr lang="zh-TW" altLang="en-US" sz="1200" b="0" i="0" u="none" strike="noStrike" dirty="0">
                          <a:solidFill>
                            <a:srgbClr val="000000"/>
                          </a:solidFill>
                          <a:effectLst/>
                          <a:latin typeface="Calibri"/>
                        </a:rPr>
                        <a:t>或 </a:t>
                      </a:r>
                      <a:r>
                        <a:rPr lang="en-US" sz="1200" b="0" i="0" u="none" strike="noStrike" dirty="0">
                          <a:solidFill>
                            <a:srgbClr val="000000"/>
                          </a:solidFill>
                          <a:effectLst/>
                          <a:latin typeface="Calibri"/>
                        </a:rPr>
                        <a:t>Mac)</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xmlns="" val="753054312"/>
              </p:ext>
            </p:extLst>
          </p:nvPr>
        </p:nvGraphicFramePr>
        <p:xfrm>
          <a:off x="284843" y="5119687"/>
          <a:ext cx="3886305" cy="992505"/>
        </p:xfrm>
        <a:graphic>
          <a:graphicData uri="http://schemas.openxmlformats.org/drawingml/2006/table">
            <a:tbl>
              <a:tblPr/>
              <a:tblGrid>
                <a:gridCol w="455386"/>
                <a:gridCol w="478971"/>
                <a:gridCol w="551543"/>
                <a:gridCol w="522514"/>
                <a:gridCol w="1877891"/>
              </a:tblGrid>
              <a:tr h="100013">
                <a:tc>
                  <a:txBody>
                    <a:bodyPr/>
                    <a:lstStyle/>
                    <a:p>
                      <a:pPr algn="ctr" rtl="0" fontAlgn="ctr"/>
                      <a:r>
                        <a:rPr lang="zh-TW" altLang="en-US" sz="1200" b="0" i="0" u="none" strike="noStrike">
                          <a:solidFill>
                            <a:srgbClr val="000000"/>
                          </a:solidFill>
                          <a:effectLst/>
                          <a:latin typeface="Arial"/>
                        </a:rPr>
                        <a:t>序號</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1200" b="0" i="0" u="none" strike="noStrike">
                          <a:solidFill>
                            <a:srgbClr val="000000"/>
                          </a:solidFill>
                          <a:effectLst/>
                          <a:latin typeface="Arial"/>
                        </a:rPr>
                        <a:t>組別</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TW" altLang="en-US" sz="1200" b="0" i="0" u="none" strike="noStrike">
                          <a:solidFill>
                            <a:srgbClr val="000000"/>
                          </a:solidFill>
                          <a:effectLst/>
                          <a:latin typeface="Arial"/>
                        </a:rPr>
                        <a:t>廠牌</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1200" b="0" i="0" u="none" strike="noStrike">
                          <a:solidFill>
                            <a:srgbClr val="000000"/>
                          </a:solidFill>
                          <a:effectLst/>
                          <a:latin typeface="Arial"/>
                        </a:rPr>
                        <a:t>項次</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1200" b="0" i="0" u="none" strike="noStrike">
                          <a:solidFill>
                            <a:srgbClr val="000000"/>
                          </a:solidFill>
                          <a:effectLst/>
                          <a:latin typeface="Arial"/>
                        </a:rPr>
                        <a:t>品名</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00100">
                <a:tc>
                  <a:txBody>
                    <a:bodyPr/>
                    <a:lstStyle/>
                    <a:p>
                      <a:pPr algn="r" rtl="0" fontAlgn="ctr"/>
                      <a:r>
                        <a:rPr lang="en-US" sz="1200" b="0" i="0" u="none" strike="noStrike">
                          <a:solidFill>
                            <a:srgbClr val="000000"/>
                          </a:solidFill>
                          <a:effectLst/>
                          <a:latin typeface="Calibri"/>
                        </a:rPr>
                        <a:t>606</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0" i="0" u="none" strike="noStrike">
                          <a:solidFill>
                            <a:srgbClr val="000000"/>
                          </a:solidFill>
                          <a:effectLst/>
                          <a:latin typeface="Calibri"/>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1200" b="0" i="0" u="none" strike="noStrike">
                          <a:solidFill>
                            <a:srgbClr val="000000"/>
                          </a:solidFill>
                          <a:effectLst/>
                          <a:latin typeface="Calibri"/>
                        </a:rPr>
                        <a:t>Adobe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0" i="0" u="none" strike="noStrike">
                          <a:solidFill>
                            <a:srgbClr val="000000"/>
                          </a:solidFill>
                          <a:effectLst/>
                          <a:latin typeface="Calibri"/>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1200" b="0" i="0" u="none" strike="noStrike" dirty="0">
                          <a:solidFill>
                            <a:srgbClr val="000000"/>
                          </a:solidFill>
                          <a:effectLst/>
                          <a:latin typeface="Calibri"/>
                        </a:rPr>
                        <a:t>Adobe Flash Pro CS6 </a:t>
                      </a:r>
                      <a:r>
                        <a:rPr lang="zh-TW" altLang="en-US" sz="1200" b="0" i="0" u="none" strike="noStrike" dirty="0">
                          <a:solidFill>
                            <a:srgbClr val="000000"/>
                          </a:solidFill>
                          <a:effectLst/>
                          <a:latin typeface="Calibri"/>
                        </a:rPr>
                        <a:t>中文 </a:t>
                      </a:r>
                      <a:r>
                        <a:rPr lang="en-US" altLang="zh-TW" sz="1200" b="0" i="0" u="none" strike="noStrike" dirty="0">
                          <a:solidFill>
                            <a:srgbClr val="000000"/>
                          </a:solidFill>
                          <a:effectLst/>
                          <a:latin typeface="Calibri"/>
                        </a:rPr>
                        <a:t>/</a:t>
                      </a:r>
                      <a:r>
                        <a:rPr lang="zh-TW" altLang="en-US" sz="1200" b="0" i="0" u="none" strike="noStrike" dirty="0">
                          <a:solidFill>
                            <a:srgbClr val="000000"/>
                          </a:solidFill>
                          <a:effectLst/>
                          <a:latin typeface="Calibri"/>
                        </a:rPr>
                        <a:t>英文 版授權</a:t>
                      </a:r>
                      <a:r>
                        <a:rPr lang="en-US" altLang="zh-TW" sz="1200" b="0" i="0" u="none" strike="noStrike" dirty="0">
                          <a:solidFill>
                            <a:srgbClr val="000000"/>
                          </a:solidFill>
                          <a:effectLst/>
                          <a:latin typeface="Calibri"/>
                        </a:rPr>
                        <a:t>(</a:t>
                      </a:r>
                      <a:r>
                        <a:rPr lang="zh-TW" altLang="en-US" sz="1200" b="0" i="0" u="none" strike="noStrike" dirty="0">
                          <a:solidFill>
                            <a:srgbClr val="000000"/>
                          </a:solidFill>
                          <a:effectLst/>
                          <a:latin typeface="Calibri"/>
                        </a:rPr>
                        <a:t>含安裝光碟一片</a:t>
                      </a:r>
                      <a:r>
                        <a:rPr lang="en-US" altLang="zh-TW" sz="1200" b="0" i="0" u="none" strike="noStrike" dirty="0">
                          <a:solidFill>
                            <a:srgbClr val="000000"/>
                          </a:solidFill>
                          <a:effectLst/>
                          <a:latin typeface="Calibri"/>
                        </a:rPr>
                        <a:t>)(</a:t>
                      </a:r>
                      <a:r>
                        <a:rPr lang="en-US" sz="1200" b="0" i="0" u="none" strike="noStrike" dirty="0">
                          <a:solidFill>
                            <a:srgbClr val="000000"/>
                          </a:solidFill>
                          <a:effectLst/>
                          <a:latin typeface="Calibri"/>
                        </a:rPr>
                        <a:t>Win)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xmlns="" val="594631474"/>
              </p:ext>
            </p:extLst>
          </p:nvPr>
        </p:nvGraphicFramePr>
        <p:xfrm>
          <a:off x="4662750" y="5134010"/>
          <a:ext cx="4213952" cy="945298"/>
        </p:xfrm>
        <a:graphic>
          <a:graphicData uri="http://schemas.openxmlformats.org/drawingml/2006/table">
            <a:tbl>
              <a:tblPr/>
              <a:tblGrid>
                <a:gridCol w="557318"/>
                <a:gridCol w="593402"/>
                <a:gridCol w="673591"/>
                <a:gridCol w="529249"/>
                <a:gridCol w="1860392"/>
              </a:tblGrid>
              <a:tr h="168240">
                <a:tc>
                  <a:txBody>
                    <a:bodyPr/>
                    <a:lstStyle/>
                    <a:p>
                      <a:pPr algn="ctr" rtl="0" fontAlgn="ctr"/>
                      <a:r>
                        <a:rPr lang="zh-TW" altLang="en-US" sz="1200" b="0" i="0" u="none" strike="noStrike" dirty="0">
                          <a:solidFill>
                            <a:srgbClr val="000000"/>
                          </a:solidFill>
                          <a:effectLst/>
                          <a:latin typeface="Arial"/>
                        </a:rPr>
                        <a:t>序號</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1200" b="0" i="0" u="none" strike="noStrike">
                          <a:solidFill>
                            <a:srgbClr val="000000"/>
                          </a:solidFill>
                          <a:effectLst/>
                          <a:latin typeface="Arial"/>
                        </a:rPr>
                        <a:t>組別</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TW" altLang="en-US" sz="1200" b="0" i="0" u="none" strike="noStrike">
                          <a:solidFill>
                            <a:srgbClr val="000000"/>
                          </a:solidFill>
                          <a:effectLst/>
                          <a:latin typeface="Arial"/>
                        </a:rPr>
                        <a:t>廠牌</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1200" b="0" i="0" u="none" strike="noStrike">
                          <a:solidFill>
                            <a:srgbClr val="000000"/>
                          </a:solidFill>
                          <a:effectLst/>
                          <a:latin typeface="Arial"/>
                        </a:rPr>
                        <a:t>項次</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1200" b="0" i="0" u="none" strike="noStrike">
                          <a:solidFill>
                            <a:srgbClr val="000000"/>
                          </a:solidFill>
                          <a:effectLst/>
                          <a:latin typeface="Arial"/>
                        </a:rPr>
                        <a:t>品名</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52893">
                <a:tc>
                  <a:txBody>
                    <a:bodyPr/>
                    <a:lstStyle/>
                    <a:p>
                      <a:pPr algn="r" rtl="0" fontAlgn="ctr"/>
                      <a:r>
                        <a:rPr lang="en-US" sz="1200" b="0" i="0" u="none" strike="noStrike">
                          <a:solidFill>
                            <a:srgbClr val="000000"/>
                          </a:solidFill>
                          <a:effectLst/>
                          <a:latin typeface="Calibri"/>
                        </a:rPr>
                        <a:t>607</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0" i="0" u="none" strike="noStrike" dirty="0">
                          <a:solidFill>
                            <a:srgbClr val="000000"/>
                          </a:solidFill>
                          <a:effectLst/>
                          <a:latin typeface="Calibri"/>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1200" b="0" i="0" u="none" strike="noStrike" dirty="0">
                          <a:solidFill>
                            <a:srgbClr val="000000"/>
                          </a:solidFill>
                          <a:effectLst/>
                          <a:latin typeface="Calibri"/>
                        </a:rPr>
                        <a:t>Adobe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0" i="0" u="none" strike="noStrike">
                          <a:solidFill>
                            <a:srgbClr val="000000"/>
                          </a:solidFill>
                          <a:effectLst/>
                          <a:latin typeface="Calibri"/>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1200" b="0" i="0" u="none" strike="noStrike" dirty="0">
                          <a:solidFill>
                            <a:srgbClr val="000000"/>
                          </a:solidFill>
                          <a:effectLst/>
                          <a:latin typeface="Calibri"/>
                        </a:rPr>
                        <a:t>Adobe Illustrator CS6 </a:t>
                      </a:r>
                      <a:r>
                        <a:rPr lang="zh-TW" altLang="en-US" sz="1200" b="0" i="0" u="none" strike="noStrike" dirty="0">
                          <a:solidFill>
                            <a:srgbClr val="000000"/>
                          </a:solidFill>
                          <a:effectLst/>
                          <a:latin typeface="Calibri"/>
                        </a:rPr>
                        <a:t>中文</a:t>
                      </a:r>
                      <a:r>
                        <a:rPr lang="en-US" altLang="zh-TW" sz="1200" b="0" i="0" u="none" strike="noStrike" dirty="0">
                          <a:solidFill>
                            <a:srgbClr val="000000"/>
                          </a:solidFill>
                          <a:effectLst/>
                          <a:latin typeface="Calibri"/>
                        </a:rPr>
                        <a:t>/</a:t>
                      </a:r>
                      <a:r>
                        <a:rPr lang="zh-TW" altLang="en-US" sz="1200" b="0" i="0" u="none" strike="noStrike" dirty="0">
                          <a:solidFill>
                            <a:srgbClr val="000000"/>
                          </a:solidFill>
                          <a:effectLst/>
                          <a:latin typeface="Calibri"/>
                        </a:rPr>
                        <a:t>英文版授權 </a:t>
                      </a:r>
                      <a:r>
                        <a:rPr lang="en-US" altLang="zh-TW" sz="1200" b="0" i="0" u="none" strike="noStrike" dirty="0">
                          <a:solidFill>
                            <a:srgbClr val="000000"/>
                          </a:solidFill>
                          <a:effectLst/>
                          <a:latin typeface="Calibri"/>
                        </a:rPr>
                        <a:t>(</a:t>
                      </a:r>
                      <a:r>
                        <a:rPr lang="zh-TW" altLang="en-US" sz="1200" b="0" i="0" u="none" strike="noStrike" dirty="0">
                          <a:solidFill>
                            <a:srgbClr val="000000"/>
                          </a:solidFill>
                          <a:effectLst/>
                          <a:latin typeface="Calibri"/>
                        </a:rPr>
                        <a:t>含安裝光碟一片</a:t>
                      </a:r>
                      <a:r>
                        <a:rPr lang="en-US" altLang="zh-TW" sz="1200" b="0" i="0" u="none" strike="noStrike" dirty="0">
                          <a:solidFill>
                            <a:srgbClr val="000000"/>
                          </a:solidFill>
                          <a:effectLst/>
                          <a:latin typeface="Calibri"/>
                        </a:rPr>
                        <a:t>)(</a:t>
                      </a:r>
                      <a:r>
                        <a:rPr lang="en-US" sz="1200" b="0" i="0" u="none" strike="noStrike" dirty="0">
                          <a:solidFill>
                            <a:srgbClr val="000000"/>
                          </a:solidFill>
                          <a:effectLst/>
                          <a:latin typeface="Calibri"/>
                        </a:rPr>
                        <a:t>Win</a:t>
                      </a:r>
                      <a:r>
                        <a:rPr lang="zh-TW" altLang="en-US" sz="1200" b="0" i="0" u="none" strike="noStrike" dirty="0">
                          <a:solidFill>
                            <a:srgbClr val="000000"/>
                          </a:solidFill>
                          <a:effectLst/>
                          <a:latin typeface="Calibri"/>
                        </a:rPr>
                        <a:t>或 </a:t>
                      </a:r>
                      <a:r>
                        <a:rPr lang="en-US" sz="1200" b="0" i="0" u="none" strike="noStrike" dirty="0">
                          <a:solidFill>
                            <a:srgbClr val="000000"/>
                          </a:solidFill>
                          <a:effectLst/>
                          <a:latin typeface="Calibri"/>
                        </a:rPr>
                        <a:t>Mac)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76039990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zh-TW" sz="2800" b="1" dirty="0">
                <a:solidFill>
                  <a:srgbClr val="FFFF00"/>
                </a:solidFill>
                <a:latin typeface="+mn-ea"/>
              </a:rPr>
              <a:t>Adobe </a:t>
            </a:r>
            <a:r>
              <a:rPr lang="zh-TW" altLang="en-US" sz="2800" b="1" dirty="0">
                <a:solidFill>
                  <a:srgbClr val="FFFF00"/>
                </a:solidFill>
                <a:latin typeface="+mn-ea"/>
              </a:rPr>
              <a:t>軟體常見授權問題 </a:t>
            </a:r>
            <a:r>
              <a:rPr lang="en-US" altLang="zh-TW" sz="2800" b="1" dirty="0">
                <a:solidFill>
                  <a:srgbClr val="FFFF00"/>
                </a:solidFill>
                <a:latin typeface="+mn-ea"/>
              </a:rPr>
              <a:t>Q&amp;A</a:t>
            </a:r>
            <a:endParaRPr lang="en-US" sz="2800" b="1" dirty="0">
              <a:solidFill>
                <a:srgbClr val="FFFF00"/>
              </a:solidFill>
              <a:latin typeface="+mn-ea"/>
            </a:endParaRPr>
          </a:p>
        </p:txBody>
      </p:sp>
      <p:sp>
        <p:nvSpPr>
          <p:cNvPr id="3" name="Content Placeholder 2"/>
          <p:cNvSpPr>
            <a:spLocks noGrp="1"/>
          </p:cNvSpPr>
          <p:nvPr>
            <p:ph idx="1"/>
          </p:nvPr>
        </p:nvSpPr>
        <p:spPr/>
        <p:txBody>
          <a:bodyPr>
            <a:normAutofit fontScale="85000" lnSpcReduction="10000"/>
          </a:bodyPr>
          <a:lstStyle/>
          <a:p>
            <a:pPr marL="457200" lvl="0" indent="-457200">
              <a:buSzPct val="100000"/>
              <a:buFont typeface="+mj-lt"/>
              <a:buAutoNum type="arabicPeriod"/>
            </a:pPr>
            <a:r>
              <a:rPr lang="en-US" b="1" dirty="0" err="1">
                <a:latin typeface="+mn-ea"/>
              </a:rPr>
              <a:t>是否可購買一份授權軟體，然後安裝到多台電腦上</a:t>
            </a:r>
            <a:r>
              <a:rPr lang="en-US" b="1" dirty="0">
                <a:latin typeface="+mn-ea"/>
              </a:rPr>
              <a:t>？ </a:t>
            </a:r>
            <a:endParaRPr lang="en-US" dirty="0">
              <a:latin typeface="+mn-ea"/>
            </a:endParaRPr>
          </a:p>
          <a:p>
            <a:pPr lvl="1"/>
            <a:r>
              <a:rPr lang="en-US" dirty="0" err="1">
                <a:latin typeface="+mn-ea"/>
              </a:rPr>
              <a:t>否。大多數使用者授權規範的條款都不允許這樣做。這意味著不允許您與朋友或同事“共享</a:t>
            </a:r>
            <a:r>
              <a:rPr lang="en-US" dirty="0">
                <a:latin typeface="+mn-ea"/>
              </a:rPr>
              <a:t>” </a:t>
            </a:r>
            <a:r>
              <a:rPr lang="en-US" dirty="0" err="1">
                <a:latin typeface="+mn-ea"/>
              </a:rPr>
              <a:t>軟體，也不允許在家用</a:t>
            </a:r>
            <a:r>
              <a:rPr lang="en-US" dirty="0">
                <a:latin typeface="+mn-ea"/>
              </a:rPr>
              <a:t>/</a:t>
            </a:r>
            <a:r>
              <a:rPr lang="en-US" dirty="0" err="1">
                <a:latin typeface="+mn-ea"/>
              </a:rPr>
              <a:t>筆記本電腦上安裝</a:t>
            </a:r>
            <a:r>
              <a:rPr lang="zh-TW" altLang="en-US" dirty="0">
                <a:latin typeface="+mn-ea"/>
              </a:rPr>
              <a:t>同一份</a:t>
            </a:r>
            <a:r>
              <a:rPr lang="en-US" dirty="0" err="1">
                <a:latin typeface="+mn-ea"/>
              </a:rPr>
              <a:t>軟體，除非</a:t>
            </a:r>
            <a:r>
              <a:rPr lang="zh-TW" altLang="en-US" dirty="0">
                <a:latin typeface="+mn-ea"/>
              </a:rPr>
              <a:t>該軟體的</a:t>
            </a:r>
            <a:r>
              <a:rPr lang="en-US" dirty="0" err="1">
                <a:latin typeface="+mn-ea"/>
              </a:rPr>
              <a:t>授權</a:t>
            </a:r>
            <a:r>
              <a:rPr lang="zh-TW" altLang="en-US" dirty="0">
                <a:latin typeface="+mn-ea"/>
              </a:rPr>
              <a:t>規範有不同的規定</a:t>
            </a:r>
            <a:r>
              <a:rPr lang="en-US" dirty="0" smtClean="0">
                <a:latin typeface="+mn-ea"/>
              </a:rPr>
              <a:t>。</a:t>
            </a:r>
          </a:p>
          <a:p>
            <a:pPr marL="231775" lvl="1" indent="0">
              <a:buNone/>
            </a:pPr>
            <a:endParaRPr lang="en-US" dirty="0">
              <a:latin typeface="+mn-ea"/>
            </a:endParaRPr>
          </a:p>
          <a:p>
            <a:pPr marL="457200" lvl="0" indent="-457200">
              <a:buSzPct val="100000"/>
              <a:buFont typeface="+mj-lt"/>
              <a:buAutoNum type="arabicPeriod"/>
            </a:pPr>
            <a:r>
              <a:rPr lang="en-US" b="1" dirty="0" err="1">
                <a:latin typeface="+mn-ea"/>
              </a:rPr>
              <a:t>是否可購買一份授權軟體，然後安裝到某一電腦或伺服器，讓同事透過遠端存取分享使用其軟體並降低軟體成本</a:t>
            </a:r>
            <a:r>
              <a:rPr lang="en-US" b="1" dirty="0">
                <a:latin typeface="+mn-ea"/>
              </a:rPr>
              <a:t>？ </a:t>
            </a:r>
            <a:endParaRPr lang="en-US" dirty="0">
              <a:latin typeface="+mn-ea"/>
            </a:endParaRPr>
          </a:p>
          <a:p>
            <a:pPr lvl="1"/>
            <a:r>
              <a:rPr lang="en-US" dirty="0" err="1">
                <a:latin typeface="+mn-ea"/>
              </a:rPr>
              <a:t>否。若依上述使用方式，其軟體使用者總人數</a:t>
            </a:r>
            <a:r>
              <a:rPr lang="en-US" dirty="0">
                <a:latin typeface="+mn-ea"/>
              </a:rPr>
              <a:t> (</a:t>
            </a:r>
            <a:r>
              <a:rPr lang="en-US" dirty="0" err="1">
                <a:latin typeface="+mn-ea"/>
              </a:rPr>
              <a:t>非同時使用之人數</a:t>
            </a:r>
            <a:r>
              <a:rPr lang="en-US" dirty="0">
                <a:latin typeface="+mn-ea"/>
              </a:rPr>
              <a:t>) </a:t>
            </a:r>
            <a:r>
              <a:rPr lang="en-US" dirty="0" err="1">
                <a:latin typeface="+mn-ea"/>
              </a:rPr>
              <a:t>仍不得超過授權數量。最佳降低軟體成本的方案應是先實行完整軟體資產管理再依其報告選擇最適合的採購方案</a:t>
            </a:r>
            <a:r>
              <a:rPr lang="en-US" dirty="0" smtClean="0">
                <a:latin typeface="+mn-ea"/>
              </a:rPr>
              <a:t>。</a:t>
            </a:r>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6</a:t>
            </a:fld>
            <a:endParaRPr lang="en-US" dirty="0"/>
          </a:p>
        </p:txBody>
      </p:sp>
    </p:spTree>
    <p:extLst>
      <p:ext uri="{BB962C8B-B14F-4D97-AF65-F5344CB8AC3E}">
        <p14:creationId xmlns:p14="http://schemas.microsoft.com/office/powerpoint/2010/main" xmlns="" val="265639188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zh-TW" sz="2800" b="1" dirty="0">
                <a:solidFill>
                  <a:srgbClr val="FFFF00"/>
                </a:solidFill>
                <a:latin typeface="+mn-ea"/>
              </a:rPr>
              <a:t>Adobe </a:t>
            </a:r>
            <a:r>
              <a:rPr lang="zh-TW" altLang="en-US" sz="2800" b="1" dirty="0">
                <a:solidFill>
                  <a:srgbClr val="FFFF00"/>
                </a:solidFill>
                <a:latin typeface="+mn-ea"/>
              </a:rPr>
              <a:t>軟體常見授權問題 </a:t>
            </a:r>
            <a:r>
              <a:rPr lang="en-US" altLang="zh-TW" sz="2800" b="1" dirty="0">
                <a:solidFill>
                  <a:srgbClr val="FFFF00"/>
                </a:solidFill>
                <a:latin typeface="+mn-ea"/>
              </a:rPr>
              <a:t>Q&amp;A</a:t>
            </a:r>
            <a:endParaRPr lang="en-US" sz="2800" b="1" dirty="0">
              <a:solidFill>
                <a:srgbClr val="FFFF00"/>
              </a:solidFill>
              <a:latin typeface="+mn-ea"/>
            </a:endParaRPr>
          </a:p>
        </p:txBody>
      </p:sp>
      <p:sp>
        <p:nvSpPr>
          <p:cNvPr id="3" name="Content Placeholder 2"/>
          <p:cNvSpPr>
            <a:spLocks noGrp="1"/>
          </p:cNvSpPr>
          <p:nvPr>
            <p:ph idx="1"/>
          </p:nvPr>
        </p:nvSpPr>
        <p:spPr/>
        <p:txBody>
          <a:bodyPr>
            <a:normAutofit fontScale="92500" lnSpcReduction="20000"/>
          </a:bodyPr>
          <a:lstStyle/>
          <a:p>
            <a:pPr marL="457200" lvl="0" indent="-457200">
              <a:buSzPct val="100000"/>
              <a:buFont typeface="+mj-lt"/>
              <a:buAutoNum type="arabicPeriod" startAt="3"/>
            </a:pPr>
            <a:r>
              <a:rPr lang="en-US" b="1" dirty="0" err="1" smtClean="0"/>
              <a:t>組合包較便宜</a:t>
            </a:r>
            <a:r>
              <a:rPr lang="en-US" b="1" dirty="0" err="1"/>
              <a:t>，所以買一包回來將其中的產品各別分給需要的同事安裝在多台電腦上</a:t>
            </a:r>
            <a:r>
              <a:rPr lang="en-US" b="1" dirty="0"/>
              <a:t>？ </a:t>
            </a:r>
            <a:endParaRPr lang="en-US" dirty="0"/>
          </a:p>
          <a:p>
            <a:pPr lvl="1"/>
            <a:r>
              <a:rPr lang="en-US" dirty="0" err="1"/>
              <a:t>依據Adobe使用者授權規範，組合包</a:t>
            </a:r>
            <a:r>
              <a:rPr lang="en-US" dirty="0"/>
              <a:t> (Creative </a:t>
            </a:r>
            <a:r>
              <a:rPr lang="en-US" dirty="0" err="1"/>
              <a:t>Suite系列產品</a:t>
            </a:r>
            <a:r>
              <a:rPr lang="en-US" dirty="0"/>
              <a:t>) </a:t>
            </a:r>
            <a:r>
              <a:rPr lang="en-US" dirty="0" err="1"/>
              <a:t>內所含的所有產品僅能安裝在同一台電腦上</a:t>
            </a:r>
            <a:r>
              <a:rPr lang="en-US" dirty="0" smtClean="0"/>
              <a:t>。</a:t>
            </a:r>
          </a:p>
          <a:p>
            <a:pPr lvl="1"/>
            <a:endParaRPr lang="en-US" dirty="0"/>
          </a:p>
          <a:p>
            <a:pPr marL="457200" lvl="0" indent="-457200">
              <a:buSzPct val="100000"/>
              <a:buFont typeface="+mj-lt"/>
              <a:buAutoNum type="arabicPeriod" startAt="4"/>
            </a:pPr>
            <a:r>
              <a:rPr lang="en-US" b="1" dirty="0" err="1"/>
              <a:t>只要有舊版本，是否可以買較便宜的升級版，然後就將新舊版分別給不同使用者安裝在不同電腦上</a:t>
            </a:r>
            <a:r>
              <a:rPr lang="en-US" b="1" dirty="0"/>
              <a:t>?</a:t>
            </a:r>
            <a:endParaRPr lang="en-US" dirty="0"/>
          </a:p>
          <a:p>
            <a:pPr lvl="1"/>
            <a:r>
              <a:rPr lang="en-US" dirty="0" err="1"/>
              <a:t>依據Adobe使用者授權規範</a:t>
            </a:r>
            <a:r>
              <a:rPr lang="en-US" dirty="0"/>
              <a:t>， </a:t>
            </a:r>
            <a:r>
              <a:rPr lang="zh-TW" altLang="en-US" dirty="0"/>
              <a:t>有舊版的合法授權才能取得升級版本，且升級版本只能安裝在先前已安裝使用舊版的電腦上，</a:t>
            </a:r>
            <a:r>
              <a:rPr lang="en-US" dirty="0" err="1"/>
              <a:t>新舊版本不可同時在不同電腦作安裝使用</a:t>
            </a:r>
            <a:r>
              <a:rPr lang="zh-TW" altLang="en-US" dirty="0"/>
              <a:t>，</a:t>
            </a:r>
            <a:r>
              <a:rPr lang="en-US" dirty="0" err="1"/>
              <a:t>也不可分開轉移至其他人</a:t>
            </a:r>
            <a:r>
              <a:rPr lang="en-US" dirty="0"/>
              <a:t>。</a:t>
            </a:r>
          </a:p>
          <a:p>
            <a:pPr marL="231775" lvl="1" indent="0">
              <a:buNone/>
            </a:pPr>
            <a:endParaRPr lang="en-US" dirty="0"/>
          </a:p>
          <a:p>
            <a:pPr lvl="1"/>
            <a:endParaRPr lang="en-US" dirty="0"/>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7</a:t>
            </a:fld>
            <a:endParaRPr lang="en-US" dirty="0"/>
          </a:p>
        </p:txBody>
      </p:sp>
    </p:spTree>
    <p:extLst>
      <p:ext uri="{BB962C8B-B14F-4D97-AF65-F5344CB8AC3E}">
        <p14:creationId xmlns:p14="http://schemas.microsoft.com/office/powerpoint/2010/main" xmlns="" val="104731089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zh-TW" sz="2800" b="1" dirty="0">
                <a:solidFill>
                  <a:srgbClr val="FFFF00"/>
                </a:solidFill>
                <a:latin typeface="+mn-ea"/>
              </a:rPr>
              <a:t>Adobe </a:t>
            </a:r>
            <a:r>
              <a:rPr lang="zh-TW" altLang="en-US" sz="2800" b="1" dirty="0">
                <a:solidFill>
                  <a:srgbClr val="FFFF00"/>
                </a:solidFill>
                <a:latin typeface="+mn-ea"/>
              </a:rPr>
              <a:t>軟體常見授權問題 </a:t>
            </a:r>
            <a:r>
              <a:rPr lang="en-US" altLang="zh-TW" sz="2800" b="1" dirty="0">
                <a:solidFill>
                  <a:srgbClr val="FFFF00"/>
                </a:solidFill>
                <a:latin typeface="+mn-ea"/>
              </a:rPr>
              <a:t>Q&amp;A</a:t>
            </a:r>
            <a:endParaRPr lang="en-US" sz="2800" b="1" dirty="0">
              <a:solidFill>
                <a:srgbClr val="FFFF00"/>
              </a:solidFill>
              <a:latin typeface="+mn-ea"/>
            </a:endParaRPr>
          </a:p>
        </p:txBody>
      </p:sp>
      <p:sp>
        <p:nvSpPr>
          <p:cNvPr id="3" name="Content Placeholder 2"/>
          <p:cNvSpPr>
            <a:spLocks noGrp="1"/>
          </p:cNvSpPr>
          <p:nvPr>
            <p:ph idx="1"/>
          </p:nvPr>
        </p:nvSpPr>
        <p:spPr/>
        <p:txBody>
          <a:bodyPr>
            <a:normAutofit/>
          </a:bodyPr>
          <a:lstStyle/>
          <a:p>
            <a:pPr marL="457200" indent="-457200">
              <a:buSzPct val="100000"/>
              <a:buFont typeface="+mj-lt"/>
              <a:buAutoNum type="arabicPeriod" startAt="5"/>
            </a:pPr>
            <a:r>
              <a:rPr lang="en-US" b="1" dirty="0"/>
              <a:t> </a:t>
            </a:r>
            <a:r>
              <a:rPr lang="en-US" b="1" dirty="0" err="1" smtClean="0"/>
              <a:t>試用版本到期後是否可繼續使用</a:t>
            </a:r>
            <a:r>
              <a:rPr lang="en-US" b="1" dirty="0"/>
              <a:t>?</a:t>
            </a:r>
            <a:endParaRPr lang="en-US" dirty="0"/>
          </a:p>
          <a:p>
            <a:pPr lvl="1"/>
            <a:r>
              <a:rPr lang="en-US" dirty="0" err="1"/>
              <a:t>試用版本僅適用於組織內部，非商業和非生產的用途。試用版過期後不可繼續使用此類試用版軟體</a:t>
            </a:r>
            <a:r>
              <a:rPr lang="zh-TW" altLang="en-US" dirty="0"/>
              <a:t>，</a:t>
            </a:r>
            <a:r>
              <a:rPr lang="en-US" dirty="0" err="1"/>
              <a:t>除非</a:t>
            </a:r>
            <a:r>
              <a:rPr lang="zh-TW" altLang="en-US" dirty="0"/>
              <a:t>合法取得並</a:t>
            </a:r>
            <a:r>
              <a:rPr lang="en-US" dirty="0" err="1"/>
              <a:t>輸入有效授權的序號才可繼續使用</a:t>
            </a:r>
            <a:r>
              <a:rPr lang="en-US" dirty="0" smtClean="0"/>
              <a:t>。</a:t>
            </a:r>
          </a:p>
          <a:p>
            <a:pPr marL="301943" lvl="1" indent="0">
              <a:buNone/>
            </a:pPr>
            <a:endParaRPr lang="en-US" dirty="0"/>
          </a:p>
          <a:p>
            <a:pPr marL="0" indent="0">
              <a:buNone/>
            </a:pPr>
            <a:r>
              <a:rPr lang="en-US" sz="1500" dirty="0" smtClean="0"/>
              <a:t>**</a:t>
            </a:r>
            <a:r>
              <a:rPr lang="en-US" sz="1500" dirty="0"/>
              <a:t> </a:t>
            </a:r>
            <a:r>
              <a:rPr lang="zh-TW" altLang="en-US" sz="1500" dirty="0" smtClean="0"/>
              <a:t>更</a:t>
            </a:r>
            <a:r>
              <a:rPr lang="zh-TW" altLang="en-US" sz="1500" dirty="0"/>
              <a:t>多詳細說明，請參閱 </a:t>
            </a:r>
            <a:r>
              <a:rPr lang="en-US" sz="1500" dirty="0"/>
              <a:t>Adobe</a:t>
            </a:r>
            <a:r>
              <a:rPr lang="zh-TW" altLang="en-US" sz="1500" b="1" dirty="0"/>
              <a:t>使用者授權合約 </a:t>
            </a:r>
            <a:r>
              <a:rPr lang="en-US" sz="1500" b="1" dirty="0"/>
              <a:t>End User License Agreement </a:t>
            </a:r>
            <a:r>
              <a:rPr lang="zh-TW" altLang="en-US" sz="1500" dirty="0"/>
              <a:t>網址</a:t>
            </a:r>
            <a:r>
              <a:rPr lang="en-US" sz="1500" dirty="0"/>
              <a:t>: </a:t>
            </a:r>
            <a:r>
              <a:rPr lang="en-US" sz="1500" u="sng" dirty="0">
                <a:hlinkClick r:id="rId2"/>
              </a:rPr>
              <a:t>http://www.adobe.com/products/eulas/#server</a:t>
            </a:r>
            <a:r>
              <a:rPr lang="en-US" sz="1500" dirty="0"/>
              <a:t>.</a:t>
            </a:r>
          </a:p>
          <a:p>
            <a:pPr lvl="1"/>
            <a:endParaRPr lang="en-US" dirty="0"/>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8</a:t>
            </a:fld>
            <a:endParaRPr lang="en-US" dirty="0"/>
          </a:p>
        </p:txBody>
      </p:sp>
    </p:spTree>
    <p:extLst>
      <p:ext uri="{BB962C8B-B14F-4D97-AF65-F5344CB8AC3E}">
        <p14:creationId xmlns:p14="http://schemas.microsoft.com/office/powerpoint/2010/main" xmlns="" val="347795945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內容版面配置區 6"/>
          <p:cNvGraphicFramePr>
            <a:graphicFrameLocks noGrp="1"/>
          </p:cNvGraphicFramePr>
          <p:nvPr>
            <p:ph idx="1"/>
            <p:extLst>
              <p:ext uri="{D42A27DB-BD31-4B8C-83A1-F6EECF244321}">
                <p14:modId xmlns:p14="http://schemas.microsoft.com/office/powerpoint/2010/main" xmlns="" val="1350980471"/>
              </p:ext>
            </p:extLst>
          </p:nvPr>
        </p:nvGraphicFramePr>
        <p:xfrm>
          <a:off x="560286" y="2376748"/>
          <a:ext cx="8027233" cy="42382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標題 3"/>
          <p:cNvSpPr>
            <a:spLocks noGrp="1"/>
          </p:cNvSpPr>
          <p:nvPr>
            <p:ph type="title"/>
          </p:nvPr>
        </p:nvSpPr>
        <p:spPr/>
        <p:txBody>
          <a:bodyPr/>
          <a:lstStyle/>
          <a:p>
            <a:pPr eaLnBrk="1" fontAlgn="auto" hangingPunct="1">
              <a:spcAft>
                <a:spcPts val="0"/>
              </a:spcAft>
              <a:defRPr/>
            </a:pPr>
            <a:r>
              <a:rPr lang="en-US" altLang="zh-TW" dirty="0" smtClean="0">
                <a:latin typeface="標楷體" pitchFamily="65" charset="-120"/>
                <a:ea typeface="標楷體" pitchFamily="65" charset="-120"/>
              </a:rPr>
              <a:t>Microsoft </a:t>
            </a:r>
            <a:r>
              <a:rPr lang="zh-TW" altLang="en-US" dirty="0" smtClean="0">
                <a:latin typeface="標楷體" pitchFamily="65" charset="-120"/>
                <a:ea typeface="標楷體" pitchFamily="65" charset="-120"/>
              </a:rPr>
              <a:t>軟體授權模式 </a:t>
            </a:r>
            <a:endParaRPr lang="zh-TW" altLang="en-US" dirty="0">
              <a:latin typeface="標楷體" pitchFamily="65" charset="-120"/>
              <a:ea typeface="標楷體" pitchFamily="65" charset="-120"/>
            </a:endParaRPr>
          </a:p>
        </p:txBody>
      </p:sp>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0</TotalTime>
  <Words>1620</Words>
  <Application>Microsoft Office PowerPoint</Application>
  <PresentationFormat>如螢幕大小 (4:3)</PresentationFormat>
  <Paragraphs>305</Paragraphs>
  <Slides>35</Slides>
  <Notes>6</Notes>
  <HiddenSlides>0</HiddenSlides>
  <MMClips>0</MMClips>
  <ScaleCrop>false</ScaleCrop>
  <HeadingPairs>
    <vt:vector size="4" baseType="variant">
      <vt:variant>
        <vt:lpstr>佈景主題</vt:lpstr>
      </vt:variant>
      <vt:variant>
        <vt:i4>1</vt:i4>
      </vt:variant>
      <vt:variant>
        <vt:lpstr>投影片標題</vt:lpstr>
      </vt:variant>
      <vt:variant>
        <vt:i4>35</vt:i4>
      </vt:variant>
    </vt:vector>
  </HeadingPairs>
  <TitlesOfParts>
    <vt:vector size="36" baseType="lpstr">
      <vt:lpstr>波形</vt:lpstr>
      <vt:lpstr>主題二：政府採購常見被誤導或混淆的軟體授權概念 </vt:lpstr>
      <vt:lpstr>政府採購常見被誤導或混淆的軟體授權概念，以Adobe, Autodesk and Microsoft 產品為例</vt:lpstr>
      <vt:lpstr>Adobe 軟體授權說明</vt:lpstr>
      <vt:lpstr>Adobe常用軟體產品</vt:lpstr>
      <vt:lpstr>中信局品項  </vt:lpstr>
      <vt:lpstr>Adobe 軟體常見授權問題 Q&amp;A</vt:lpstr>
      <vt:lpstr>Adobe 軟體常見授權問題 Q&amp;A</vt:lpstr>
      <vt:lpstr>Adobe 軟體常見授權問題 Q&amp;A</vt:lpstr>
      <vt:lpstr>Microsoft 軟體授權模式 </vt:lpstr>
      <vt:lpstr>客戶端常見的授權瑕疵</vt:lpstr>
      <vt:lpstr>常見微軟授權疑問</vt:lpstr>
      <vt:lpstr>大量授權 vs. 隨機版</vt:lpstr>
      <vt:lpstr>常見問題 二</vt:lpstr>
      <vt:lpstr>Windows 7 授權</vt:lpstr>
      <vt:lpstr>常見問題三</vt:lpstr>
      <vt:lpstr>Windows 7 授權</vt:lpstr>
      <vt:lpstr>常見問題四</vt:lpstr>
      <vt:lpstr>舊機合法 GGWA</vt:lpstr>
      <vt:lpstr>常見問題五</vt:lpstr>
      <vt:lpstr>何謂CAL?</vt:lpstr>
      <vt:lpstr>伺服器授權產品授權</vt:lpstr>
      <vt:lpstr>伺服器產品授權-Server/CAL</vt:lpstr>
      <vt:lpstr>Server / CAL 授權模式</vt:lpstr>
      <vt:lpstr>伺服器產品授權-Processor</vt:lpstr>
      <vt:lpstr>Processor 授權模式</vt:lpstr>
      <vt:lpstr>Developer Tools User License</vt:lpstr>
      <vt:lpstr>常見的Server/CAL授權疑問一:</vt:lpstr>
      <vt:lpstr>常見的Server/CAL授權疑問二: SQL Server - Multiplexing</vt:lpstr>
      <vt:lpstr>投影片 29</vt:lpstr>
      <vt:lpstr>如何確認收到的檔案為正版軟體所製作</vt:lpstr>
      <vt:lpstr>如何進行自我軟體檢測</vt:lpstr>
      <vt:lpstr>如何進行自我軟體檢測</vt:lpstr>
      <vt:lpstr>如何進行自我軟體檢測</vt:lpstr>
      <vt:lpstr>問題討論</vt:lpstr>
      <vt:lpstr>  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2007-01-28T14:29:29Z</dcterms:created>
  <dcterms:modified xsi:type="dcterms:W3CDTF">2012-07-16T00:41:57Z</dcterms:modified>
</cp:coreProperties>
</file>