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2" r:id="rId1"/>
  </p:sldMasterIdLst>
  <p:notesMasterIdLst>
    <p:notesMasterId r:id="rId24"/>
  </p:notesMasterIdLst>
  <p:handoutMasterIdLst>
    <p:handoutMasterId r:id="rId25"/>
  </p:handoutMasterIdLst>
  <p:sldIdLst>
    <p:sldId id="286" r:id="rId2"/>
    <p:sldId id="264" r:id="rId3"/>
    <p:sldId id="265" r:id="rId4"/>
    <p:sldId id="266" r:id="rId5"/>
    <p:sldId id="267" r:id="rId6"/>
    <p:sldId id="268" r:id="rId7"/>
    <p:sldId id="289" r:id="rId8"/>
    <p:sldId id="270" r:id="rId9"/>
    <p:sldId id="284" r:id="rId10"/>
    <p:sldId id="271" r:id="rId11"/>
    <p:sldId id="294" r:id="rId12"/>
    <p:sldId id="295" r:id="rId13"/>
    <p:sldId id="296" r:id="rId14"/>
    <p:sldId id="298" r:id="rId15"/>
    <p:sldId id="299" r:id="rId16"/>
    <p:sldId id="300" r:id="rId17"/>
    <p:sldId id="301" r:id="rId18"/>
    <p:sldId id="302" r:id="rId19"/>
    <p:sldId id="304" r:id="rId20"/>
    <p:sldId id="305" r:id="rId21"/>
    <p:sldId id="282" r:id="rId22"/>
    <p:sldId id="263" r:id="rId23"/>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149D"/>
    <a:srgbClr val="850D66"/>
    <a:srgbClr val="F389D7"/>
    <a:srgbClr val="4FD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41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B4DD73-B030-4A1A-B845-D62EBAA506B5}" type="doc">
      <dgm:prSet loTypeId="urn:microsoft.com/office/officeart/2005/8/layout/list1" loCatId="list" qsTypeId="urn:microsoft.com/office/officeart/2005/8/quickstyle/simple2" qsCatId="simple" csTypeId="urn:microsoft.com/office/officeart/2005/8/colors/accent1_5" csCatId="accent1" phldr="1"/>
      <dgm:spPr/>
      <dgm:t>
        <a:bodyPr/>
        <a:lstStyle/>
        <a:p>
          <a:endParaRPr lang="zh-TW" altLang="en-US"/>
        </a:p>
      </dgm:t>
    </dgm:pt>
    <dgm:pt modelId="{CAC5F973-C19B-4C4C-A887-A780B108355B}">
      <dgm:prSet phldrT="[文字]"/>
      <dgm:spPr/>
      <dgm:t>
        <a:bodyPr/>
        <a:lstStyle/>
        <a:p>
          <a:r>
            <a:rPr lang="en-US" altLang="zh-TW" dirty="0" smtClean="0"/>
            <a:t>3.</a:t>
          </a:r>
          <a:r>
            <a:rPr lang="zh-TW" altLang="en-US" dirty="0" smtClean="0"/>
            <a:t>集管團體條例相關規定說明</a:t>
          </a:r>
          <a:endParaRPr lang="zh-TW" altLang="en-US" dirty="0"/>
        </a:p>
      </dgm:t>
    </dgm:pt>
    <dgm:pt modelId="{7F9C3493-C8D5-46AE-9C84-9AC083861DAC}" type="parTrans" cxnId="{D8588F13-01E4-455E-9D87-67D217BB2CE1}">
      <dgm:prSet/>
      <dgm:spPr/>
      <dgm:t>
        <a:bodyPr/>
        <a:lstStyle/>
        <a:p>
          <a:endParaRPr lang="zh-TW" altLang="en-US"/>
        </a:p>
      </dgm:t>
    </dgm:pt>
    <dgm:pt modelId="{AFF91E96-F340-4534-B965-DC2612851F65}" type="sibTrans" cxnId="{D8588F13-01E4-455E-9D87-67D217BB2CE1}">
      <dgm:prSet/>
      <dgm:spPr/>
      <dgm:t>
        <a:bodyPr/>
        <a:lstStyle/>
        <a:p>
          <a:endParaRPr lang="zh-TW" altLang="en-US"/>
        </a:p>
      </dgm:t>
    </dgm:pt>
    <dgm:pt modelId="{17CB1034-F190-4539-B66C-791AD6A6994D}">
      <dgm:prSet phldrT="[文字]"/>
      <dgm:spPr/>
      <dgm:t>
        <a:bodyPr/>
        <a:lstStyle/>
        <a:p>
          <a:r>
            <a:rPr lang="en-US" altLang="zh-TW" dirty="0" smtClean="0"/>
            <a:t>1.</a:t>
          </a:r>
          <a:r>
            <a:rPr lang="zh-TW" altLang="en-US" dirty="0" smtClean="0"/>
            <a:t>電視節目之再播送</a:t>
          </a:r>
          <a:endParaRPr lang="zh-TW" altLang="en-US" dirty="0"/>
        </a:p>
      </dgm:t>
    </dgm:pt>
    <dgm:pt modelId="{72D100EF-524E-45B4-A4A1-8329149CA275}" type="parTrans" cxnId="{68C0939E-DDBB-4926-8346-D3030663F5F5}">
      <dgm:prSet/>
      <dgm:spPr/>
      <dgm:t>
        <a:bodyPr/>
        <a:lstStyle/>
        <a:p>
          <a:endParaRPr lang="zh-TW" altLang="en-US"/>
        </a:p>
      </dgm:t>
    </dgm:pt>
    <dgm:pt modelId="{250E5EDB-0C2A-40FA-9196-19DDAF49A21E}" type="sibTrans" cxnId="{68C0939E-DDBB-4926-8346-D3030663F5F5}">
      <dgm:prSet/>
      <dgm:spPr/>
      <dgm:t>
        <a:bodyPr/>
        <a:lstStyle/>
        <a:p>
          <a:endParaRPr lang="zh-TW" altLang="en-US"/>
        </a:p>
      </dgm:t>
    </dgm:pt>
    <dgm:pt modelId="{6957656F-468F-40E0-BB15-56D602244396}">
      <dgm:prSet phldrT="[文字]"/>
      <dgm:spPr/>
      <dgm:t>
        <a:bodyPr/>
        <a:lstStyle/>
        <a:p>
          <a:r>
            <a:rPr lang="en-US" altLang="zh-TW" smtClean="0"/>
            <a:t>2.</a:t>
          </a:r>
          <a:r>
            <a:rPr lang="zh-TW" altLang="en-US" smtClean="0"/>
            <a:t>音樂之公開演出</a:t>
          </a:r>
          <a:endParaRPr lang="zh-TW" altLang="en-US" dirty="0"/>
        </a:p>
      </dgm:t>
    </dgm:pt>
    <dgm:pt modelId="{72A2EBF5-C7AB-407E-BF3D-A0E127F9ACC6}" type="parTrans" cxnId="{0D5C8C47-66DF-4172-B3AF-575DB22F9A72}">
      <dgm:prSet/>
      <dgm:spPr/>
      <dgm:t>
        <a:bodyPr/>
        <a:lstStyle/>
        <a:p>
          <a:endParaRPr lang="zh-TW" altLang="en-US"/>
        </a:p>
      </dgm:t>
    </dgm:pt>
    <dgm:pt modelId="{D71A84BF-9224-468D-897D-8C7EDCC1C7EB}" type="sibTrans" cxnId="{0D5C8C47-66DF-4172-B3AF-575DB22F9A72}">
      <dgm:prSet/>
      <dgm:spPr/>
      <dgm:t>
        <a:bodyPr/>
        <a:lstStyle/>
        <a:p>
          <a:endParaRPr lang="zh-TW" altLang="en-US"/>
        </a:p>
      </dgm:t>
    </dgm:pt>
    <dgm:pt modelId="{B42DDC84-461B-487C-A51F-55DA4A2CB166}" type="pres">
      <dgm:prSet presAssocID="{3BB4DD73-B030-4A1A-B845-D62EBAA506B5}" presName="linear" presStyleCnt="0">
        <dgm:presLayoutVars>
          <dgm:dir/>
          <dgm:animLvl val="lvl"/>
          <dgm:resizeHandles val="exact"/>
        </dgm:presLayoutVars>
      </dgm:prSet>
      <dgm:spPr/>
      <dgm:t>
        <a:bodyPr/>
        <a:lstStyle/>
        <a:p>
          <a:endParaRPr lang="zh-TW" altLang="en-US"/>
        </a:p>
      </dgm:t>
    </dgm:pt>
    <dgm:pt modelId="{7315B3CE-108B-4FBC-9203-297851AD9904}" type="pres">
      <dgm:prSet presAssocID="{17CB1034-F190-4539-B66C-791AD6A6994D}" presName="parentLin" presStyleCnt="0"/>
      <dgm:spPr/>
      <dgm:t>
        <a:bodyPr/>
        <a:lstStyle/>
        <a:p>
          <a:endParaRPr lang="zh-TW" altLang="en-US"/>
        </a:p>
      </dgm:t>
    </dgm:pt>
    <dgm:pt modelId="{C2CD5AA8-BC12-4AF2-A3A6-B580A1354363}" type="pres">
      <dgm:prSet presAssocID="{17CB1034-F190-4539-B66C-791AD6A6994D}" presName="parentLeftMargin" presStyleLbl="node1" presStyleIdx="0" presStyleCnt="3"/>
      <dgm:spPr/>
      <dgm:t>
        <a:bodyPr/>
        <a:lstStyle/>
        <a:p>
          <a:endParaRPr lang="zh-TW" altLang="en-US"/>
        </a:p>
      </dgm:t>
    </dgm:pt>
    <dgm:pt modelId="{C6C4EE5D-9FB3-44CD-836D-CF8C5FF3C9F9}" type="pres">
      <dgm:prSet presAssocID="{17CB1034-F190-4539-B66C-791AD6A6994D}" presName="parentText" presStyleLbl="node1" presStyleIdx="0" presStyleCnt="3">
        <dgm:presLayoutVars>
          <dgm:chMax val="0"/>
          <dgm:bulletEnabled val="1"/>
        </dgm:presLayoutVars>
      </dgm:prSet>
      <dgm:spPr/>
      <dgm:t>
        <a:bodyPr/>
        <a:lstStyle/>
        <a:p>
          <a:endParaRPr lang="zh-TW" altLang="en-US"/>
        </a:p>
      </dgm:t>
    </dgm:pt>
    <dgm:pt modelId="{A6182862-89C2-4F65-98D9-BD6280192D7A}" type="pres">
      <dgm:prSet presAssocID="{17CB1034-F190-4539-B66C-791AD6A6994D}" presName="negativeSpace" presStyleCnt="0"/>
      <dgm:spPr/>
      <dgm:t>
        <a:bodyPr/>
        <a:lstStyle/>
        <a:p>
          <a:endParaRPr lang="zh-TW" altLang="en-US"/>
        </a:p>
      </dgm:t>
    </dgm:pt>
    <dgm:pt modelId="{49BE7F2E-908D-4373-98F8-096FBD962B9B}" type="pres">
      <dgm:prSet presAssocID="{17CB1034-F190-4539-B66C-791AD6A6994D}" presName="childText" presStyleLbl="conFgAcc1" presStyleIdx="0" presStyleCnt="3">
        <dgm:presLayoutVars>
          <dgm:bulletEnabled val="1"/>
        </dgm:presLayoutVars>
      </dgm:prSet>
      <dgm:spPr>
        <a:noFill/>
      </dgm:spPr>
      <dgm:t>
        <a:bodyPr/>
        <a:lstStyle/>
        <a:p>
          <a:endParaRPr lang="zh-TW" altLang="en-US"/>
        </a:p>
      </dgm:t>
    </dgm:pt>
    <dgm:pt modelId="{593A433E-D8FD-4E30-B332-BE5C426A63D1}" type="pres">
      <dgm:prSet presAssocID="{250E5EDB-0C2A-40FA-9196-19DDAF49A21E}" presName="spaceBetweenRectangles" presStyleCnt="0"/>
      <dgm:spPr/>
      <dgm:t>
        <a:bodyPr/>
        <a:lstStyle/>
        <a:p>
          <a:endParaRPr lang="zh-TW" altLang="en-US"/>
        </a:p>
      </dgm:t>
    </dgm:pt>
    <dgm:pt modelId="{C2248B68-11B5-490F-890B-2E3973571953}" type="pres">
      <dgm:prSet presAssocID="{6957656F-468F-40E0-BB15-56D602244396}" presName="parentLin" presStyleCnt="0"/>
      <dgm:spPr/>
      <dgm:t>
        <a:bodyPr/>
        <a:lstStyle/>
        <a:p>
          <a:endParaRPr lang="zh-TW" altLang="en-US"/>
        </a:p>
      </dgm:t>
    </dgm:pt>
    <dgm:pt modelId="{9F20382D-69ED-43F2-936E-F067690B66D7}" type="pres">
      <dgm:prSet presAssocID="{6957656F-468F-40E0-BB15-56D602244396}" presName="parentLeftMargin" presStyleLbl="node1" presStyleIdx="0" presStyleCnt="3"/>
      <dgm:spPr/>
      <dgm:t>
        <a:bodyPr/>
        <a:lstStyle/>
        <a:p>
          <a:endParaRPr lang="zh-TW" altLang="en-US"/>
        </a:p>
      </dgm:t>
    </dgm:pt>
    <dgm:pt modelId="{9719EE28-F8AE-4F19-822D-CCF80A85506D}" type="pres">
      <dgm:prSet presAssocID="{6957656F-468F-40E0-BB15-56D602244396}" presName="parentText" presStyleLbl="node1" presStyleIdx="1" presStyleCnt="3">
        <dgm:presLayoutVars>
          <dgm:chMax val="0"/>
          <dgm:bulletEnabled val="1"/>
        </dgm:presLayoutVars>
      </dgm:prSet>
      <dgm:spPr/>
      <dgm:t>
        <a:bodyPr/>
        <a:lstStyle/>
        <a:p>
          <a:endParaRPr lang="zh-TW" altLang="en-US"/>
        </a:p>
      </dgm:t>
    </dgm:pt>
    <dgm:pt modelId="{F14E6225-BED4-4F79-B451-7AA4EACED325}" type="pres">
      <dgm:prSet presAssocID="{6957656F-468F-40E0-BB15-56D602244396}" presName="negativeSpace" presStyleCnt="0"/>
      <dgm:spPr/>
      <dgm:t>
        <a:bodyPr/>
        <a:lstStyle/>
        <a:p>
          <a:endParaRPr lang="zh-TW" altLang="en-US"/>
        </a:p>
      </dgm:t>
    </dgm:pt>
    <dgm:pt modelId="{674D00FC-5AA0-4B85-A548-DDDCC62B0B4F}" type="pres">
      <dgm:prSet presAssocID="{6957656F-468F-40E0-BB15-56D602244396}" presName="childText" presStyleLbl="conFgAcc1" presStyleIdx="1" presStyleCnt="3">
        <dgm:presLayoutVars>
          <dgm:bulletEnabled val="1"/>
        </dgm:presLayoutVars>
      </dgm:prSet>
      <dgm:spPr>
        <a:noFill/>
      </dgm:spPr>
      <dgm:t>
        <a:bodyPr/>
        <a:lstStyle/>
        <a:p>
          <a:endParaRPr lang="zh-TW" altLang="en-US"/>
        </a:p>
      </dgm:t>
    </dgm:pt>
    <dgm:pt modelId="{BAB99A2E-67C9-40FF-9776-FF75B4BB5BEA}" type="pres">
      <dgm:prSet presAssocID="{D71A84BF-9224-468D-897D-8C7EDCC1C7EB}" presName="spaceBetweenRectangles" presStyleCnt="0"/>
      <dgm:spPr/>
      <dgm:t>
        <a:bodyPr/>
        <a:lstStyle/>
        <a:p>
          <a:endParaRPr lang="zh-TW" altLang="en-US"/>
        </a:p>
      </dgm:t>
    </dgm:pt>
    <dgm:pt modelId="{234397B7-C58C-4E7C-B4DB-AA343D4D23FA}" type="pres">
      <dgm:prSet presAssocID="{CAC5F973-C19B-4C4C-A887-A780B108355B}" presName="parentLin" presStyleCnt="0"/>
      <dgm:spPr/>
      <dgm:t>
        <a:bodyPr/>
        <a:lstStyle/>
        <a:p>
          <a:endParaRPr lang="zh-TW" altLang="en-US"/>
        </a:p>
      </dgm:t>
    </dgm:pt>
    <dgm:pt modelId="{28F5AAF1-0E4E-4D2F-8973-F9761199E7B3}" type="pres">
      <dgm:prSet presAssocID="{CAC5F973-C19B-4C4C-A887-A780B108355B}" presName="parentLeftMargin" presStyleLbl="node1" presStyleIdx="1" presStyleCnt="3"/>
      <dgm:spPr/>
      <dgm:t>
        <a:bodyPr/>
        <a:lstStyle/>
        <a:p>
          <a:endParaRPr lang="zh-TW" altLang="en-US"/>
        </a:p>
      </dgm:t>
    </dgm:pt>
    <dgm:pt modelId="{B3091E8C-96A1-40CB-9AB9-E30C22C33D4C}" type="pres">
      <dgm:prSet presAssocID="{CAC5F973-C19B-4C4C-A887-A780B108355B}" presName="parentText" presStyleLbl="node1" presStyleIdx="2" presStyleCnt="3">
        <dgm:presLayoutVars>
          <dgm:chMax val="0"/>
          <dgm:bulletEnabled val="1"/>
        </dgm:presLayoutVars>
      </dgm:prSet>
      <dgm:spPr/>
      <dgm:t>
        <a:bodyPr/>
        <a:lstStyle/>
        <a:p>
          <a:endParaRPr lang="zh-TW" altLang="en-US"/>
        </a:p>
      </dgm:t>
    </dgm:pt>
    <dgm:pt modelId="{47AE826D-F90A-464F-B44D-E000D44AF0C8}" type="pres">
      <dgm:prSet presAssocID="{CAC5F973-C19B-4C4C-A887-A780B108355B}" presName="negativeSpace" presStyleCnt="0"/>
      <dgm:spPr/>
      <dgm:t>
        <a:bodyPr/>
        <a:lstStyle/>
        <a:p>
          <a:endParaRPr lang="zh-TW" altLang="en-US"/>
        </a:p>
      </dgm:t>
    </dgm:pt>
    <dgm:pt modelId="{13C95F43-6D7C-4EB5-943E-E36A00F839EB}" type="pres">
      <dgm:prSet presAssocID="{CAC5F973-C19B-4C4C-A887-A780B108355B}" presName="childText" presStyleLbl="conFgAcc1" presStyleIdx="2" presStyleCnt="3">
        <dgm:presLayoutVars>
          <dgm:bulletEnabled val="1"/>
        </dgm:presLayoutVars>
      </dgm:prSet>
      <dgm:spPr>
        <a:noFill/>
      </dgm:spPr>
      <dgm:t>
        <a:bodyPr/>
        <a:lstStyle/>
        <a:p>
          <a:endParaRPr lang="zh-TW" altLang="en-US"/>
        </a:p>
      </dgm:t>
    </dgm:pt>
  </dgm:ptLst>
  <dgm:cxnLst>
    <dgm:cxn modelId="{7503F758-A9AC-473D-A241-F3D42B91C6D3}" type="presOf" srcId="{17CB1034-F190-4539-B66C-791AD6A6994D}" destId="{C2CD5AA8-BC12-4AF2-A3A6-B580A1354363}" srcOrd="0" destOrd="0" presId="urn:microsoft.com/office/officeart/2005/8/layout/list1"/>
    <dgm:cxn modelId="{F821E455-D86E-4735-ABFD-D0EEB7B47B01}" type="presOf" srcId="{3BB4DD73-B030-4A1A-B845-D62EBAA506B5}" destId="{B42DDC84-461B-487C-A51F-55DA4A2CB166}" srcOrd="0" destOrd="0" presId="urn:microsoft.com/office/officeart/2005/8/layout/list1"/>
    <dgm:cxn modelId="{85897D85-E64A-490F-913E-314647DC4FCC}" type="presOf" srcId="{CAC5F973-C19B-4C4C-A887-A780B108355B}" destId="{28F5AAF1-0E4E-4D2F-8973-F9761199E7B3}" srcOrd="0" destOrd="0" presId="urn:microsoft.com/office/officeart/2005/8/layout/list1"/>
    <dgm:cxn modelId="{0D5C8C47-66DF-4172-B3AF-575DB22F9A72}" srcId="{3BB4DD73-B030-4A1A-B845-D62EBAA506B5}" destId="{6957656F-468F-40E0-BB15-56D602244396}" srcOrd="1" destOrd="0" parTransId="{72A2EBF5-C7AB-407E-BF3D-A0E127F9ACC6}" sibTransId="{D71A84BF-9224-468D-897D-8C7EDCC1C7EB}"/>
    <dgm:cxn modelId="{8B7729BB-CA1E-4877-A8FC-2A2E3FC6DE57}" type="presOf" srcId="{6957656F-468F-40E0-BB15-56D602244396}" destId="{9F20382D-69ED-43F2-936E-F067690B66D7}" srcOrd="0" destOrd="0" presId="urn:microsoft.com/office/officeart/2005/8/layout/list1"/>
    <dgm:cxn modelId="{D8588F13-01E4-455E-9D87-67D217BB2CE1}" srcId="{3BB4DD73-B030-4A1A-B845-D62EBAA506B5}" destId="{CAC5F973-C19B-4C4C-A887-A780B108355B}" srcOrd="2" destOrd="0" parTransId="{7F9C3493-C8D5-46AE-9C84-9AC083861DAC}" sibTransId="{AFF91E96-F340-4534-B965-DC2612851F65}"/>
    <dgm:cxn modelId="{B47836AB-9530-41D5-AC60-80D53647A08A}" type="presOf" srcId="{17CB1034-F190-4539-B66C-791AD6A6994D}" destId="{C6C4EE5D-9FB3-44CD-836D-CF8C5FF3C9F9}" srcOrd="1" destOrd="0" presId="urn:microsoft.com/office/officeart/2005/8/layout/list1"/>
    <dgm:cxn modelId="{3FA65CAA-2A77-41C3-9B11-05E73883A6C8}" type="presOf" srcId="{CAC5F973-C19B-4C4C-A887-A780B108355B}" destId="{B3091E8C-96A1-40CB-9AB9-E30C22C33D4C}" srcOrd="1" destOrd="0" presId="urn:microsoft.com/office/officeart/2005/8/layout/list1"/>
    <dgm:cxn modelId="{FD41F1B2-27F1-443E-86E0-6A68484B1BBC}" type="presOf" srcId="{6957656F-468F-40E0-BB15-56D602244396}" destId="{9719EE28-F8AE-4F19-822D-CCF80A85506D}" srcOrd="1" destOrd="0" presId="urn:microsoft.com/office/officeart/2005/8/layout/list1"/>
    <dgm:cxn modelId="{68C0939E-DDBB-4926-8346-D3030663F5F5}" srcId="{3BB4DD73-B030-4A1A-B845-D62EBAA506B5}" destId="{17CB1034-F190-4539-B66C-791AD6A6994D}" srcOrd="0" destOrd="0" parTransId="{72D100EF-524E-45B4-A4A1-8329149CA275}" sibTransId="{250E5EDB-0C2A-40FA-9196-19DDAF49A21E}"/>
    <dgm:cxn modelId="{B4AF317A-E073-45B1-A301-D01A88B42CCD}" type="presParOf" srcId="{B42DDC84-461B-487C-A51F-55DA4A2CB166}" destId="{7315B3CE-108B-4FBC-9203-297851AD9904}" srcOrd="0" destOrd="0" presId="urn:microsoft.com/office/officeart/2005/8/layout/list1"/>
    <dgm:cxn modelId="{2C2E44DC-5A3B-44BB-B18A-610B82021D5E}" type="presParOf" srcId="{7315B3CE-108B-4FBC-9203-297851AD9904}" destId="{C2CD5AA8-BC12-4AF2-A3A6-B580A1354363}" srcOrd="0" destOrd="0" presId="urn:microsoft.com/office/officeart/2005/8/layout/list1"/>
    <dgm:cxn modelId="{665A89F7-293A-406C-BB87-A64029EC3D80}" type="presParOf" srcId="{7315B3CE-108B-4FBC-9203-297851AD9904}" destId="{C6C4EE5D-9FB3-44CD-836D-CF8C5FF3C9F9}" srcOrd="1" destOrd="0" presId="urn:microsoft.com/office/officeart/2005/8/layout/list1"/>
    <dgm:cxn modelId="{50711B45-5D74-4278-AB95-46B2A161A387}" type="presParOf" srcId="{B42DDC84-461B-487C-A51F-55DA4A2CB166}" destId="{A6182862-89C2-4F65-98D9-BD6280192D7A}" srcOrd="1" destOrd="0" presId="urn:microsoft.com/office/officeart/2005/8/layout/list1"/>
    <dgm:cxn modelId="{F8337E82-6FEA-4B8A-9734-EB404375DD21}" type="presParOf" srcId="{B42DDC84-461B-487C-A51F-55DA4A2CB166}" destId="{49BE7F2E-908D-4373-98F8-096FBD962B9B}" srcOrd="2" destOrd="0" presId="urn:microsoft.com/office/officeart/2005/8/layout/list1"/>
    <dgm:cxn modelId="{DFC0E75C-3509-4A4E-AC42-B0FD6AEC3F76}" type="presParOf" srcId="{B42DDC84-461B-487C-A51F-55DA4A2CB166}" destId="{593A433E-D8FD-4E30-B332-BE5C426A63D1}" srcOrd="3" destOrd="0" presId="urn:microsoft.com/office/officeart/2005/8/layout/list1"/>
    <dgm:cxn modelId="{862D9885-2D2A-4F88-81D1-C799645A72FD}" type="presParOf" srcId="{B42DDC84-461B-487C-A51F-55DA4A2CB166}" destId="{C2248B68-11B5-490F-890B-2E3973571953}" srcOrd="4" destOrd="0" presId="urn:microsoft.com/office/officeart/2005/8/layout/list1"/>
    <dgm:cxn modelId="{D0249432-5487-4A69-9E77-316A01C55397}" type="presParOf" srcId="{C2248B68-11B5-490F-890B-2E3973571953}" destId="{9F20382D-69ED-43F2-936E-F067690B66D7}" srcOrd="0" destOrd="0" presId="urn:microsoft.com/office/officeart/2005/8/layout/list1"/>
    <dgm:cxn modelId="{54770765-2AF6-4F04-BF02-AF642BD41E1B}" type="presParOf" srcId="{C2248B68-11B5-490F-890B-2E3973571953}" destId="{9719EE28-F8AE-4F19-822D-CCF80A85506D}" srcOrd="1" destOrd="0" presId="urn:microsoft.com/office/officeart/2005/8/layout/list1"/>
    <dgm:cxn modelId="{E30FAF27-5BE9-4CA2-B5AF-0777ECE81067}" type="presParOf" srcId="{B42DDC84-461B-487C-A51F-55DA4A2CB166}" destId="{F14E6225-BED4-4F79-B451-7AA4EACED325}" srcOrd="5" destOrd="0" presId="urn:microsoft.com/office/officeart/2005/8/layout/list1"/>
    <dgm:cxn modelId="{5D5560DB-37F6-4868-A423-950D2F919555}" type="presParOf" srcId="{B42DDC84-461B-487C-A51F-55DA4A2CB166}" destId="{674D00FC-5AA0-4B85-A548-DDDCC62B0B4F}" srcOrd="6" destOrd="0" presId="urn:microsoft.com/office/officeart/2005/8/layout/list1"/>
    <dgm:cxn modelId="{15501556-80AB-4760-8D3D-D7C0B48EF190}" type="presParOf" srcId="{B42DDC84-461B-487C-A51F-55DA4A2CB166}" destId="{BAB99A2E-67C9-40FF-9776-FF75B4BB5BEA}" srcOrd="7" destOrd="0" presId="urn:microsoft.com/office/officeart/2005/8/layout/list1"/>
    <dgm:cxn modelId="{A26E8C4C-16DC-44B3-B192-5B58E2FF123A}" type="presParOf" srcId="{B42DDC84-461B-487C-A51F-55DA4A2CB166}" destId="{234397B7-C58C-4E7C-B4DB-AA343D4D23FA}" srcOrd="8" destOrd="0" presId="urn:microsoft.com/office/officeart/2005/8/layout/list1"/>
    <dgm:cxn modelId="{5D7E6C6D-1702-4980-BE39-3C4E785F1B46}" type="presParOf" srcId="{234397B7-C58C-4E7C-B4DB-AA343D4D23FA}" destId="{28F5AAF1-0E4E-4D2F-8973-F9761199E7B3}" srcOrd="0" destOrd="0" presId="urn:microsoft.com/office/officeart/2005/8/layout/list1"/>
    <dgm:cxn modelId="{91629A86-644B-4E9E-9251-DFDE07052FC7}" type="presParOf" srcId="{234397B7-C58C-4E7C-B4DB-AA343D4D23FA}" destId="{B3091E8C-96A1-40CB-9AB9-E30C22C33D4C}" srcOrd="1" destOrd="0" presId="urn:microsoft.com/office/officeart/2005/8/layout/list1"/>
    <dgm:cxn modelId="{E3C15A34-5B1C-48BA-9F8D-B01CB8EB4CED}" type="presParOf" srcId="{B42DDC84-461B-487C-A51F-55DA4A2CB166}" destId="{47AE826D-F90A-464F-B44D-E000D44AF0C8}" srcOrd="9" destOrd="0" presId="urn:microsoft.com/office/officeart/2005/8/layout/list1"/>
    <dgm:cxn modelId="{4921730A-D2C4-4D3D-870C-CBC072FAB6DE}" type="presParOf" srcId="{B42DDC84-461B-487C-A51F-55DA4A2CB166}" destId="{13C95F43-6D7C-4EB5-943E-E36A00F839E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744977-C8F9-462B-AB3D-88D7C9D27E0C}" type="doc">
      <dgm:prSet loTypeId="urn:microsoft.com/office/officeart/2005/8/layout/vList5" loCatId="list" qsTypeId="urn:microsoft.com/office/officeart/2005/8/quickstyle/simple2" qsCatId="simple" csTypeId="urn:microsoft.com/office/officeart/2005/8/colors/accent1_3" csCatId="accent1" phldr="1"/>
      <dgm:spPr/>
      <dgm:t>
        <a:bodyPr/>
        <a:lstStyle/>
        <a:p>
          <a:endParaRPr lang="zh-TW" altLang="en-US"/>
        </a:p>
      </dgm:t>
    </dgm:pt>
    <dgm:pt modelId="{8832EF27-F22F-45ED-8187-16B178B8FFE0}">
      <dgm:prSet/>
      <dgm:spPr/>
      <dgm:t>
        <a:bodyPr/>
        <a:lstStyle/>
        <a:p>
          <a:pPr rtl="0"/>
          <a:r>
            <a:rPr lang="zh-TW" dirty="0" smtClean="0"/>
            <a:t>旅館業者</a:t>
          </a:r>
          <a:endParaRPr lang="en-US" altLang="zh-TW" dirty="0" smtClean="0"/>
        </a:p>
        <a:p>
          <a:pPr rtl="0"/>
          <a:r>
            <a:rPr lang="zh-TW" dirty="0" smtClean="0"/>
            <a:t>播放音樂</a:t>
          </a:r>
          <a:endParaRPr lang="zh-TW" dirty="0"/>
        </a:p>
      </dgm:t>
    </dgm:pt>
    <dgm:pt modelId="{920A8ADE-10D1-462C-A467-CD744A65A2B5}" type="parTrans" cxnId="{4EC23927-5C51-4213-AB97-07AF9348BAA6}">
      <dgm:prSet/>
      <dgm:spPr/>
      <dgm:t>
        <a:bodyPr/>
        <a:lstStyle/>
        <a:p>
          <a:endParaRPr lang="zh-TW" altLang="en-US"/>
        </a:p>
      </dgm:t>
    </dgm:pt>
    <dgm:pt modelId="{767C80E5-AED1-45E5-A2F8-2FA4EDC7A59F}" type="sibTrans" cxnId="{4EC23927-5C51-4213-AB97-07AF9348BAA6}">
      <dgm:prSet/>
      <dgm:spPr/>
      <dgm:t>
        <a:bodyPr/>
        <a:lstStyle/>
        <a:p>
          <a:endParaRPr lang="zh-TW" altLang="en-US"/>
        </a:p>
      </dgm:t>
    </dgm:pt>
    <dgm:pt modelId="{56E853F7-71E0-4473-ADA7-654DEE65BCCC}">
      <dgm:prSet/>
      <dgm:spPr/>
      <dgm:t>
        <a:bodyPr/>
        <a:lstStyle/>
        <a:p>
          <a:pPr rtl="0">
            <a:lnSpc>
              <a:spcPct val="150000"/>
            </a:lnSpc>
          </a:pPr>
          <a:r>
            <a:rPr lang="zh-TW" dirty="0" smtClean="0"/>
            <a:t>於旅館之大廳、走廊、所經營之餐廳</a:t>
          </a:r>
          <a:r>
            <a:rPr lang="en-US" dirty="0" smtClean="0"/>
            <a:t>…</a:t>
          </a:r>
          <a:r>
            <a:rPr lang="zh-TW" dirty="0" smtClean="0"/>
            <a:t>播放音樂</a:t>
          </a:r>
          <a:r>
            <a:rPr lang="zh-TW" altLang="en-US" dirty="0" smtClean="0"/>
            <a:t>             </a:t>
          </a:r>
          <a:r>
            <a:rPr lang="zh-TW" altLang="en-US" dirty="0" smtClean="0">
              <a:solidFill>
                <a:srgbClr val="FF0000"/>
              </a:solidFill>
            </a:rPr>
            <a:t>需取得授權</a:t>
          </a:r>
          <a:endParaRPr lang="zh-TW" dirty="0">
            <a:solidFill>
              <a:srgbClr val="FF0000"/>
            </a:solidFill>
          </a:endParaRPr>
        </a:p>
      </dgm:t>
    </dgm:pt>
    <dgm:pt modelId="{05BD6EDA-AED3-4AD3-BD7E-009AAECD0647}" type="parTrans" cxnId="{9BBFE67C-4CD8-4971-8DA0-DB8144612B4C}">
      <dgm:prSet/>
      <dgm:spPr/>
      <dgm:t>
        <a:bodyPr/>
        <a:lstStyle/>
        <a:p>
          <a:endParaRPr lang="zh-TW" altLang="en-US"/>
        </a:p>
      </dgm:t>
    </dgm:pt>
    <dgm:pt modelId="{8EE8BCB5-94F0-4C42-9953-0E26E4F62524}" type="sibTrans" cxnId="{9BBFE67C-4CD8-4971-8DA0-DB8144612B4C}">
      <dgm:prSet/>
      <dgm:spPr/>
      <dgm:t>
        <a:bodyPr/>
        <a:lstStyle/>
        <a:p>
          <a:endParaRPr lang="zh-TW" altLang="en-US"/>
        </a:p>
      </dgm:t>
    </dgm:pt>
    <dgm:pt modelId="{60100C67-4D5B-4463-B637-3CCF6E438804}">
      <dgm:prSet/>
      <dgm:spPr/>
      <dgm:t>
        <a:bodyPr/>
        <a:lstStyle/>
        <a:p>
          <a:pPr rtl="0"/>
          <a:r>
            <a:rPr lang="zh-TW" dirty="0" smtClean="0"/>
            <a:t>旅館業者聘請特約人員或</a:t>
          </a:r>
          <a:r>
            <a:rPr lang="zh-TW" altLang="en-US" dirty="0" smtClean="0"/>
            <a:t>     </a:t>
          </a:r>
          <a:r>
            <a:rPr lang="zh-TW" dirty="0" smtClean="0"/>
            <a:t>表演團體</a:t>
          </a:r>
          <a:r>
            <a:rPr lang="zh-TW" altLang="en-US" dirty="0" smtClean="0"/>
            <a:t>              </a:t>
          </a:r>
          <a:r>
            <a:rPr lang="zh-TW" dirty="0" smtClean="0"/>
            <a:t>現場表演</a:t>
          </a:r>
          <a:endParaRPr lang="zh-TW" dirty="0"/>
        </a:p>
      </dgm:t>
    </dgm:pt>
    <dgm:pt modelId="{3CB3CE9F-ABA1-4EFA-A324-EA573A715605}" type="parTrans" cxnId="{19CB5E5F-9B7A-4D71-99B2-E7CEF9B26210}">
      <dgm:prSet/>
      <dgm:spPr/>
      <dgm:t>
        <a:bodyPr/>
        <a:lstStyle/>
        <a:p>
          <a:endParaRPr lang="zh-TW" altLang="en-US"/>
        </a:p>
      </dgm:t>
    </dgm:pt>
    <dgm:pt modelId="{6817182B-D62D-4952-9FF8-0944622DAEDB}" type="sibTrans" cxnId="{19CB5E5F-9B7A-4D71-99B2-E7CEF9B26210}">
      <dgm:prSet/>
      <dgm:spPr/>
      <dgm:t>
        <a:bodyPr/>
        <a:lstStyle/>
        <a:p>
          <a:endParaRPr lang="zh-TW" altLang="en-US"/>
        </a:p>
      </dgm:t>
    </dgm:pt>
    <dgm:pt modelId="{56D71D4C-2284-484F-BEC4-1C9BD7AF9D82}">
      <dgm:prSet/>
      <dgm:spPr/>
      <dgm:t>
        <a:bodyPr/>
        <a:lstStyle/>
        <a:p>
          <a:pPr rtl="0"/>
          <a:r>
            <a:rPr lang="zh-TW" dirty="0" smtClean="0"/>
            <a:t>婚宴播放音樂</a:t>
          </a:r>
          <a:endParaRPr lang="zh-TW" dirty="0"/>
        </a:p>
      </dgm:t>
    </dgm:pt>
    <dgm:pt modelId="{94C84B15-8C72-4DA8-B1E5-97A446F578EC}" type="parTrans" cxnId="{A8BF601E-71B6-4A9C-983F-88632C986995}">
      <dgm:prSet/>
      <dgm:spPr/>
      <dgm:t>
        <a:bodyPr/>
        <a:lstStyle/>
        <a:p>
          <a:endParaRPr lang="zh-TW" altLang="en-US"/>
        </a:p>
      </dgm:t>
    </dgm:pt>
    <dgm:pt modelId="{8B40BEE2-348C-41F9-9126-9CA6C3E66DC1}" type="sibTrans" cxnId="{A8BF601E-71B6-4A9C-983F-88632C986995}">
      <dgm:prSet/>
      <dgm:spPr/>
      <dgm:t>
        <a:bodyPr/>
        <a:lstStyle/>
        <a:p>
          <a:endParaRPr lang="zh-TW" altLang="en-US"/>
        </a:p>
      </dgm:t>
    </dgm:pt>
    <dgm:pt modelId="{A56344B1-0208-4359-A74F-549817AD269E}">
      <dgm:prSet custT="1"/>
      <dgm:spPr/>
      <dgm:t>
        <a:bodyPr/>
        <a:lstStyle/>
        <a:p>
          <a:pPr rtl="0"/>
          <a:r>
            <a:rPr lang="zh-TW" altLang="en-US" sz="1800" dirty="0" smtClean="0"/>
            <a:t>單純提供播放設備           </a:t>
          </a:r>
          <a:r>
            <a:rPr lang="zh-TW" altLang="en-US" sz="1800" dirty="0" smtClean="0">
              <a:solidFill>
                <a:srgbClr val="00B050"/>
              </a:solidFill>
            </a:rPr>
            <a:t>不需取得授權</a:t>
          </a:r>
          <a:endParaRPr lang="zh-TW" altLang="en-US" sz="1800" dirty="0">
            <a:solidFill>
              <a:srgbClr val="00B050"/>
            </a:solidFill>
          </a:endParaRPr>
        </a:p>
      </dgm:t>
    </dgm:pt>
    <dgm:pt modelId="{431D8E68-6219-44D2-AC21-600214B0E44F}" type="parTrans" cxnId="{4A0A6722-77EE-4431-8066-089C63FA8B56}">
      <dgm:prSet/>
      <dgm:spPr/>
      <dgm:t>
        <a:bodyPr/>
        <a:lstStyle/>
        <a:p>
          <a:endParaRPr lang="zh-TW" altLang="en-US"/>
        </a:p>
      </dgm:t>
    </dgm:pt>
    <dgm:pt modelId="{2A102D71-A31B-4FD7-9902-EB224F29B313}" type="sibTrans" cxnId="{4A0A6722-77EE-4431-8066-089C63FA8B56}">
      <dgm:prSet/>
      <dgm:spPr/>
      <dgm:t>
        <a:bodyPr/>
        <a:lstStyle/>
        <a:p>
          <a:endParaRPr lang="zh-TW" altLang="en-US"/>
        </a:p>
      </dgm:t>
    </dgm:pt>
    <dgm:pt modelId="{C64B3CBD-242D-4DB5-8BBD-E2D6BE1624AC}">
      <dgm:prSet custT="1"/>
      <dgm:spPr/>
      <dgm:t>
        <a:bodyPr/>
        <a:lstStyle/>
        <a:p>
          <a:pPr rtl="0"/>
          <a:r>
            <a:rPr lang="zh-TW" altLang="en-US" sz="1800" dirty="0" smtClean="0"/>
            <a:t>提供播放設備及音樂           </a:t>
          </a:r>
          <a:r>
            <a:rPr lang="zh-TW" altLang="en-US" sz="1800" dirty="0" smtClean="0">
              <a:solidFill>
                <a:srgbClr val="FF0000"/>
              </a:solidFill>
            </a:rPr>
            <a:t>需取得授權</a:t>
          </a:r>
          <a:r>
            <a:rPr lang="zh-TW" altLang="en-US" sz="1800" dirty="0" smtClean="0"/>
            <a:t> </a:t>
          </a:r>
          <a:endParaRPr lang="zh-TW" altLang="en-US" sz="1800" dirty="0"/>
        </a:p>
      </dgm:t>
    </dgm:pt>
    <dgm:pt modelId="{8EB2A977-21E4-4B84-AE91-6B0295F5BAC7}" type="parTrans" cxnId="{9E888B7C-006B-4F0C-8596-1AD8767D3757}">
      <dgm:prSet/>
      <dgm:spPr/>
      <dgm:t>
        <a:bodyPr/>
        <a:lstStyle/>
        <a:p>
          <a:endParaRPr lang="zh-TW" altLang="en-US"/>
        </a:p>
      </dgm:t>
    </dgm:pt>
    <dgm:pt modelId="{942E6754-C0FC-4C20-9384-C9AA0598364E}" type="sibTrans" cxnId="{9E888B7C-006B-4F0C-8596-1AD8767D3757}">
      <dgm:prSet/>
      <dgm:spPr/>
      <dgm:t>
        <a:bodyPr/>
        <a:lstStyle/>
        <a:p>
          <a:endParaRPr lang="zh-TW" altLang="en-US"/>
        </a:p>
      </dgm:t>
    </dgm:pt>
    <dgm:pt modelId="{3E3FF385-3A03-45BE-8BCE-B4E3B927B794}">
      <dgm:prSet custT="1"/>
      <dgm:spPr/>
      <dgm:t>
        <a:bodyPr/>
        <a:lstStyle/>
        <a:p>
          <a:pPr rtl="0"/>
          <a:r>
            <a:rPr lang="zh-TW" altLang="en-US" sz="1800" dirty="0" smtClean="0"/>
            <a:t>婚禮主人自行聘請表演人</a:t>
          </a:r>
          <a:endParaRPr lang="zh-TW" altLang="en-US" sz="1800" dirty="0"/>
        </a:p>
      </dgm:t>
    </dgm:pt>
    <dgm:pt modelId="{42403A63-90E0-4F52-A8A0-999171B427C7}" type="parTrans" cxnId="{D91AD348-B4D9-40DA-B131-117EE6686087}">
      <dgm:prSet/>
      <dgm:spPr/>
      <dgm:t>
        <a:bodyPr/>
        <a:lstStyle/>
        <a:p>
          <a:endParaRPr lang="zh-TW" altLang="en-US"/>
        </a:p>
      </dgm:t>
    </dgm:pt>
    <dgm:pt modelId="{DFFB2C43-DA05-41F9-B50B-939965488839}" type="sibTrans" cxnId="{D91AD348-B4D9-40DA-B131-117EE6686087}">
      <dgm:prSet/>
      <dgm:spPr/>
      <dgm:t>
        <a:bodyPr/>
        <a:lstStyle/>
        <a:p>
          <a:endParaRPr lang="zh-TW" altLang="en-US"/>
        </a:p>
      </dgm:t>
    </dgm:pt>
    <dgm:pt modelId="{2DBD118C-0619-457C-B6C5-D4A465B05777}">
      <dgm:prSet custT="1"/>
      <dgm:spPr/>
      <dgm:t>
        <a:bodyPr/>
        <a:lstStyle/>
        <a:p>
          <a:pPr rtl="0">
            <a:lnSpc>
              <a:spcPct val="150000"/>
            </a:lnSpc>
          </a:pPr>
          <a:r>
            <a:rPr lang="zh-TW" altLang="en-US" sz="1800" dirty="0" smtClean="0"/>
            <a:t>於其自己經營的餐廳表演            </a:t>
          </a:r>
          <a:r>
            <a:rPr lang="zh-TW" altLang="en-US" sz="1800" dirty="0" smtClean="0">
              <a:solidFill>
                <a:srgbClr val="FF0000"/>
              </a:solidFill>
            </a:rPr>
            <a:t>需取得授權</a:t>
          </a:r>
          <a:r>
            <a:rPr lang="zh-TW" altLang="en-US" sz="2000" dirty="0" smtClean="0"/>
            <a:t>         </a:t>
          </a:r>
          <a:endParaRPr lang="zh-TW" altLang="en-US" sz="2000" dirty="0"/>
        </a:p>
      </dgm:t>
    </dgm:pt>
    <dgm:pt modelId="{B9963AA2-6427-4A15-A17F-B64787249D20}" type="parTrans" cxnId="{6DE297D9-5E92-4E0E-A2F0-4D17C5F36431}">
      <dgm:prSet/>
      <dgm:spPr/>
      <dgm:t>
        <a:bodyPr/>
        <a:lstStyle/>
        <a:p>
          <a:endParaRPr lang="zh-TW" altLang="en-US"/>
        </a:p>
      </dgm:t>
    </dgm:pt>
    <dgm:pt modelId="{849D2533-9EDF-4861-8FD5-0E56ED0C66CD}" type="sibTrans" cxnId="{6DE297D9-5E92-4E0E-A2F0-4D17C5F36431}">
      <dgm:prSet/>
      <dgm:spPr/>
      <dgm:t>
        <a:bodyPr/>
        <a:lstStyle/>
        <a:p>
          <a:endParaRPr lang="zh-TW" altLang="en-US"/>
        </a:p>
      </dgm:t>
    </dgm:pt>
    <dgm:pt modelId="{E577D412-F5EC-43E1-99F9-FBF1726385A9}">
      <dgm:prSet custT="1"/>
      <dgm:spPr/>
      <dgm:t>
        <a:bodyPr/>
        <a:lstStyle/>
        <a:p>
          <a:pPr rtl="0">
            <a:lnSpc>
              <a:spcPct val="150000"/>
            </a:lnSpc>
          </a:pPr>
          <a:r>
            <a:rPr lang="zh-TW" altLang="en-US" sz="1800" dirty="0" smtClean="0"/>
            <a:t>旅館僅承租場地           </a:t>
          </a:r>
          <a:r>
            <a:rPr lang="zh-TW" altLang="en-US" sz="1800" dirty="0" smtClean="0">
              <a:solidFill>
                <a:srgbClr val="00B050"/>
              </a:solidFill>
            </a:rPr>
            <a:t>不需取得授權</a:t>
          </a:r>
          <a:endParaRPr lang="zh-TW" altLang="en-US" sz="1800" dirty="0">
            <a:solidFill>
              <a:srgbClr val="00B050"/>
            </a:solidFill>
          </a:endParaRPr>
        </a:p>
      </dgm:t>
    </dgm:pt>
    <dgm:pt modelId="{CC1F2DDD-54C6-4C48-A4B1-05D81EAE9433}" type="parTrans" cxnId="{CF7812E7-2B9C-42F2-9A03-C48F158C1159}">
      <dgm:prSet/>
      <dgm:spPr/>
      <dgm:t>
        <a:bodyPr/>
        <a:lstStyle/>
        <a:p>
          <a:endParaRPr lang="zh-TW" altLang="en-US"/>
        </a:p>
      </dgm:t>
    </dgm:pt>
    <dgm:pt modelId="{E54A47DE-EBF5-42AF-AA29-003E891551ED}" type="sibTrans" cxnId="{CF7812E7-2B9C-42F2-9A03-C48F158C1159}">
      <dgm:prSet/>
      <dgm:spPr/>
      <dgm:t>
        <a:bodyPr/>
        <a:lstStyle/>
        <a:p>
          <a:endParaRPr lang="zh-TW" altLang="en-US"/>
        </a:p>
      </dgm:t>
    </dgm:pt>
    <dgm:pt modelId="{BA40763C-BB89-4FE1-B972-A2120735257A}">
      <dgm:prSet custT="1"/>
      <dgm:spPr/>
      <dgm:t>
        <a:bodyPr/>
        <a:lstStyle/>
        <a:p>
          <a:pPr rtl="0"/>
          <a:r>
            <a:rPr lang="zh-TW" altLang="en-US" sz="1800" dirty="0" smtClean="0"/>
            <a:t>婚企公司規劃整個活動流程           </a:t>
          </a:r>
          <a:r>
            <a:rPr lang="zh-TW" altLang="en-US" sz="1700" dirty="0" smtClean="0">
              <a:solidFill>
                <a:srgbClr val="FF0000"/>
              </a:solidFill>
            </a:rPr>
            <a:t>由婚企公司取得授權</a:t>
          </a:r>
          <a:endParaRPr lang="zh-TW" altLang="en-US" sz="1700" dirty="0">
            <a:solidFill>
              <a:srgbClr val="FF0000"/>
            </a:solidFill>
          </a:endParaRPr>
        </a:p>
      </dgm:t>
    </dgm:pt>
    <dgm:pt modelId="{BC128F95-7669-4209-8BBE-64E5B0137D3C}" type="parTrans" cxnId="{1710D6AC-2EB1-4559-97B2-B07075A52C41}">
      <dgm:prSet/>
      <dgm:spPr/>
      <dgm:t>
        <a:bodyPr/>
        <a:lstStyle/>
        <a:p>
          <a:endParaRPr lang="zh-TW" altLang="en-US"/>
        </a:p>
      </dgm:t>
    </dgm:pt>
    <dgm:pt modelId="{5AF26211-2B41-408E-AC5A-BA6CA80FB000}" type="sibTrans" cxnId="{1710D6AC-2EB1-4559-97B2-B07075A52C41}">
      <dgm:prSet/>
      <dgm:spPr/>
      <dgm:t>
        <a:bodyPr/>
        <a:lstStyle/>
        <a:p>
          <a:endParaRPr lang="zh-TW" altLang="en-US"/>
        </a:p>
      </dgm:t>
    </dgm:pt>
    <dgm:pt modelId="{DE2E7C4F-8F2A-4C5F-89F8-62C4581036B4}" type="pres">
      <dgm:prSet presAssocID="{BA744977-C8F9-462B-AB3D-88D7C9D27E0C}" presName="Name0" presStyleCnt="0">
        <dgm:presLayoutVars>
          <dgm:dir/>
          <dgm:animLvl val="lvl"/>
          <dgm:resizeHandles val="exact"/>
        </dgm:presLayoutVars>
      </dgm:prSet>
      <dgm:spPr/>
      <dgm:t>
        <a:bodyPr/>
        <a:lstStyle/>
        <a:p>
          <a:endParaRPr lang="zh-TW" altLang="en-US"/>
        </a:p>
      </dgm:t>
    </dgm:pt>
    <dgm:pt modelId="{421D2646-7029-4B59-82EA-D2375F6230D0}" type="pres">
      <dgm:prSet presAssocID="{8832EF27-F22F-45ED-8187-16B178B8FFE0}" presName="linNode" presStyleCnt="0"/>
      <dgm:spPr/>
    </dgm:pt>
    <dgm:pt modelId="{208364D8-CBA4-4ADC-9D92-0885BC8D7665}" type="pres">
      <dgm:prSet presAssocID="{8832EF27-F22F-45ED-8187-16B178B8FFE0}" presName="parentText" presStyleLbl="node1" presStyleIdx="0" presStyleCnt="3" custScaleX="79645">
        <dgm:presLayoutVars>
          <dgm:chMax val="1"/>
          <dgm:bulletEnabled val="1"/>
        </dgm:presLayoutVars>
      </dgm:prSet>
      <dgm:spPr/>
      <dgm:t>
        <a:bodyPr/>
        <a:lstStyle/>
        <a:p>
          <a:endParaRPr lang="zh-TW" altLang="en-US"/>
        </a:p>
      </dgm:t>
    </dgm:pt>
    <dgm:pt modelId="{92A7D8EF-EAF9-4107-B634-AB4952E2760A}" type="pres">
      <dgm:prSet presAssocID="{8832EF27-F22F-45ED-8187-16B178B8FFE0}" presName="descendantText" presStyleLbl="alignAccFollowNode1" presStyleIdx="0" presStyleCnt="3" custScaleX="117593">
        <dgm:presLayoutVars>
          <dgm:bulletEnabled val="1"/>
        </dgm:presLayoutVars>
      </dgm:prSet>
      <dgm:spPr/>
      <dgm:t>
        <a:bodyPr/>
        <a:lstStyle/>
        <a:p>
          <a:endParaRPr lang="zh-TW" altLang="en-US"/>
        </a:p>
      </dgm:t>
    </dgm:pt>
    <dgm:pt modelId="{269BB3DE-6FF3-4F6C-A486-0F40A51D03FD}" type="pres">
      <dgm:prSet presAssocID="{767C80E5-AED1-45E5-A2F8-2FA4EDC7A59F}" presName="sp" presStyleCnt="0"/>
      <dgm:spPr/>
    </dgm:pt>
    <dgm:pt modelId="{FE53087C-BAAE-4482-8479-9D9BDCDF61F0}" type="pres">
      <dgm:prSet presAssocID="{60100C67-4D5B-4463-B637-3CCF6E438804}" presName="linNode" presStyleCnt="0"/>
      <dgm:spPr/>
    </dgm:pt>
    <dgm:pt modelId="{55BB96DD-A9A1-4A2A-AA1E-5992F28C0B8B}" type="pres">
      <dgm:prSet presAssocID="{60100C67-4D5B-4463-B637-3CCF6E438804}" presName="parentText" presStyleLbl="node1" presStyleIdx="1" presStyleCnt="3" custScaleX="79645">
        <dgm:presLayoutVars>
          <dgm:chMax val="1"/>
          <dgm:bulletEnabled val="1"/>
        </dgm:presLayoutVars>
      </dgm:prSet>
      <dgm:spPr/>
      <dgm:t>
        <a:bodyPr/>
        <a:lstStyle/>
        <a:p>
          <a:endParaRPr lang="zh-TW" altLang="en-US"/>
        </a:p>
      </dgm:t>
    </dgm:pt>
    <dgm:pt modelId="{7B46750D-9535-436F-8D97-785C109033C4}" type="pres">
      <dgm:prSet presAssocID="{60100C67-4D5B-4463-B637-3CCF6E438804}" presName="descendantText" presStyleLbl="alignAccFollowNode1" presStyleIdx="1" presStyleCnt="3" custScaleX="117593">
        <dgm:presLayoutVars>
          <dgm:bulletEnabled val="1"/>
        </dgm:presLayoutVars>
      </dgm:prSet>
      <dgm:spPr/>
      <dgm:t>
        <a:bodyPr/>
        <a:lstStyle/>
        <a:p>
          <a:endParaRPr lang="zh-TW" altLang="en-US"/>
        </a:p>
      </dgm:t>
    </dgm:pt>
    <dgm:pt modelId="{74DCCAF1-DD09-4E32-90BC-6FAFE8B047CE}" type="pres">
      <dgm:prSet presAssocID="{6817182B-D62D-4952-9FF8-0944622DAEDB}" presName="sp" presStyleCnt="0"/>
      <dgm:spPr/>
    </dgm:pt>
    <dgm:pt modelId="{AD56DE4C-3B76-4887-A784-FDFF34D57CBA}" type="pres">
      <dgm:prSet presAssocID="{56D71D4C-2284-484F-BEC4-1C9BD7AF9D82}" presName="linNode" presStyleCnt="0"/>
      <dgm:spPr/>
    </dgm:pt>
    <dgm:pt modelId="{D2F7289F-8A01-4E30-828C-E7B5860AABB8}" type="pres">
      <dgm:prSet presAssocID="{56D71D4C-2284-484F-BEC4-1C9BD7AF9D82}" presName="parentText" presStyleLbl="node1" presStyleIdx="2" presStyleCnt="3" custScaleX="79645">
        <dgm:presLayoutVars>
          <dgm:chMax val="1"/>
          <dgm:bulletEnabled val="1"/>
        </dgm:presLayoutVars>
      </dgm:prSet>
      <dgm:spPr/>
      <dgm:t>
        <a:bodyPr/>
        <a:lstStyle/>
        <a:p>
          <a:endParaRPr lang="zh-TW" altLang="en-US"/>
        </a:p>
      </dgm:t>
    </dgm:pt>
    <dgm:pt modelId="{DD547096-C76A-4894-9D28-B1FDA5B8FD30}" type="pres">
      <dgm:prSet presAssocID="{56D71D4C-2284-484F-BEC4-1C9BD7AF9D82}" presName="descendantText" presStyleLbl="alignAccFollowNode1" presStyleIdx="2" presStyleCnt="3" custScaleX="117593" custScaleY="117045">
        <dgm:presLayoutVars>
          <dgm:bulletEnabled val="1"/>
        </dgm:presLayoutVars>
      </dgm:prSet>
      <dgm:spPr/>
      <dgm:t>
        <a:bodyPr/>
        <a:lstStyle/>
        <a:p>
          <a:endParaRPr lang="zh-TW" altLang="en-US"/>
        </a:p>
      </dgm:t>
    </dgm:pt>
  </dgm:ptLst>
  <dgm:cxnLst>
    <dgm:cxn modelId="{9198E191-D323-49A8-9548-06B089B8E696}" type="presOf" srcId="{2DBD118C-0619-457C-B6C5-D4A465B05777}" destId="{7B46750D-9535-436F-8D97-785C109033C4}" srcOrd="0" destOrd="0" presId="urn:microsoft.com/office/officeart/2005/8/layout/vList5"/>
    <dgm:cxn modelId="{D8E5CAE6-9EAB-4716-9D57-CD8AB560A70E}" type="presOf" srcId="{3E3FF385-3A03-45BE-8BCE-B4E3B927B794}" destId="{DD547096-C76A-4894-9D28-B1FDA5B8FD30}" srcOrd="0" destOrd="3" presId="urn:microsoft.com/office/officeart/2005/8/layout/vList5"/>
    <dgm:cxn modelId="{19CB5E5F-9B7A-4D71-99B2-E7CEF9B26210}" srcId="{BA744977-C8F9-462B-AB3D-88D7C9D27E0C}" destId="{60100C67-4D5B-4463-B637-3CCF6E438804}" srcOrd="1" destOrd="0" parTransId="{3CB3CE9F-ABA1-4EFA-A324-EA573A715605}" sibTransId="{6817182B-D62D-4952-9FF8-0944622DAEDB}"/>
    <dgm:cxn modelId="{9BBFE67C-4CD8-4971-8DA0-DB8144612B4C}" srcId="{8832EF27-F22F-45ED-8187-16B178B8FFE0}" destId="{56E853F7-71E0-4473-ADA7-654DEE65BCCC}" srcOrd="0" destOrd="0" parTransId="{05BD6EDA-AED3-4AD3-BD7E-009AAECD0647}" sibTransId="{8EE8BCB5-94F0-4C42-9953-0E26E4F62524}"/>
    <dgm:cxn modelId="{4A0A6722-77EE-4431-8066-089C63FA8B56}" srcId="{56D71D4C-2284-484F-BEC4-1C9BD7AF9D82}" destId="{A56344B1-0208-4359-A74F-549817AD269E}" srcOrd="0" destOrd="0" parTransId="{431D8E68-6219-44D2-AC21-600214B0E44F}" sibTransId="{2A102D71-A31B-4FD7-9902-EB224F29B313}"/>
    <dgm:cxn modelId="{CF7812E7-2B9C-42F2-9A03-C48F158C1159}" srcId="{60100C67-4D5B-4463-B637-3CCF6E438804}" destId="{E577D412-F5EC-43E1-99F9-FBF1726385A9}" srcOrd="1" destOrd="0" parTransId="{CC1F2DDD-54C6-4C48-A4B1-05D81EAE9433}" sibTransId="{E54A47DE-EBF5-42AF-AA29-003E891551ED}"/>
    <dgm:cxn modelId="{1710D6AC-2EB1-4559-97B2-B07075A52C41}" srcId="{56D71D4C-2284-484F-BEC4-1C9BD7AF9D82}" destId="{BA40763C-BB89-4FE1-B972-A2120735257A}" srcOrd="2" destOrd="0" parTransId="{BC128F95-7669-4209-8BBE-64E5B0137D3C}" sibTransId="{5AF26211-2B41-408E-AC5A-BA6CA80FB000}"/>
    <dgm:cxn modelId="{ABF8EC2B-EF8D-452E-B491-D6F50DFD075C}" type="presOf" srcId="{BA40763C-BB89-4FE1-B972-A2120735257A}" destId="{DD547096-C76A-4894-9D28-B1FDA5B8FD30}" srcOrd="0" destOrd="2" presId="urn:microsoft.com/office/officeart/2005/8/layout/vList5"/>
    <dgm:cxn modelId="{D679E2EE-437E-4FD4-AB2E-EA3EED3B5A41}" type="presOf" srcId="{8832EF27-F22F-45ED-8187-16B178B8FFE0}" destId="{208364D8-CBA4-4ADC-9D92-0885BC8D7665}" srcOrd="0" destOrd="0" presId="urn:microsoft.com/office/officeart/2005/8/layout/vList5"/>
    <dgm:cxn modelId="{6A1E724B-7511-42B5-B2A9-1639DEA6E60F}" type="presOf" srcId="{56E853F7-71E0-4473-ADA7-654DEE65BCCC}" destId="{92A7D8EF-EAF9-4107-B634-AB4952E2760A}" srcOrd="0" destOrd="0" presId="urn:microsoft.com/office/officeart/2005/8/layout/vList5"/>
    <dgm:cxn modelId="{C366F6A6-E6A5-408D-BB5B-48822D5DCA4E}" type="presOf" srcId="{C64B3CBD-242D-4DB5-8BBD-E2D6BE1624AC}" destId="{DD547096-C76A-4894-9D28-B1FDA5B8FD30}" srcOrd="0" destOrd="1" presId="urn:microsoft.com/office/officeart/2005/8/layout/vList5"/>
    <dgm:cxn modelId="{C1D41FB7-591A-4DF1-B4DC-B111DD95ED5C}" type="presOf" srcId="{56D71D4C-2284-484F-BEC4-1C9BD7AF9D82}" destId="{D2F7289F-8A01-4E30-828C-E7B5860AABB8}" srcOrd="0" destOrd="0" presId="urn:microsoft.com/office/officeart/2005/8/layout/vList5"/>
    <dgm:cxn modelId="{9E888B7C-006B-4F0C-8596-1AD8767D3757}" srcId="{56D71D4C-2284-484F-BEC4-1C9BD7AF9D82}" destId="{C64B3CBD-242D-4DB5-8BBD-E2D6BE1624AC}" srcOrd="1" destOrd="0" parTransId="{8EB2A977-21E4-4B84-AE91-6B0295F5BAC7}" sibTransId="{942E6754-C0FC-4C20-9384-C9AA0598364E}"/>
    <dgm:cxn modelId="{5A8CC090-F4A3-4D83-9604-0EE9E650640A}" type="presOf" srcId="{BA744977-C8F9-462B-AB3D-88D7C9D27E0C}" destId="{DE2E7C4F-8F2A-4C5F-89F8-62C4581036B4}" srcOrd="0" destOrd="0" presId="urn:microsoft.com/office/officeart/2005/8/layout/vList5"/>
    <dgm:cxn modelId="{A8BF601E-71B6-4A9C-983F-88632C986995}" srcId="{BA744977-C8F9-462B-AB3D-88D7C9D27E0C}" destId="{56D71D4C-2284-484F-BEC4-1C9BD7AF9D82}" srcOrd="2" destOrd="0" parTransId="{94C84B15-8C72-4DA8-B1E5-97A446F578EC}" sibTransId="{8B40BEE2-348C-41F9-9126-9CA6C3E66DC1}"/>
    <dgm:cxn modelId="{6DE297D9-5E92-4E0E-A2F0-4D17C5F36431}" srcId="{60100C67-4D5B-4463-B637-3CCF6E438804}" destId="{2DBD118C-0619-457C-B6C5-D4A465B05777}" srcOrd="0" destOrd="0" parTransId="{B9963AA2-6427-4A15-A17F-B64787249D20}" sibTransId="{849D2533-9EDF-4861-8FD5-0E56ED0C66CD}"/>
    <dgm:cxn modelId="{4EC23927-5C51-4213-AB97-07AF9348BAA6}" srcId="{BA744977-C8F9-462B-AB3D-88D7C9D27E0C}" destId="{8832EF27-F22F-45ED-8187-16B178B8FFE0}" srcOrd="0" destOrd="0" parTransId="{920A8ADE-10D1-462C-A467-CD744A65A2B5}" sibTransId="{767C80E5-AED1-45E5-A2F8-2FA4EDC7A59F}"/>
    <dgm:cxn modelId="{30D66975-F907-4252-98F3-B897260E04DD}" type="presOf" srcId="{E577D412-F5EC-43E1-99F9-FBF1726385A9}" destId="{7B46750D-9535-436F-8D97-785C109033C4}" srcOrd="0" destOrd="1" presId="urn:microsoft.com/office/officeart/2005/8/layout/vList5"/>
    <dgm:cxn modelId="{1F1B3496-26C5-49D5-A698-F9D970B86EFA}" type="presOf" srcId="{60100C67-4D5B-4463-B637-3CCF6E438804}" destId="{55BB96DD-A9A1-4A2A-AA1E-5992F28C0B8B}" srcOrd="0" destOrd="0" presId="urn:microsoft.com/office/officeart/2005/8/layout/vList5"/>
    <dgm:cxn modelId="{E2A03F7E-12F6-4844-9CA2-AA46E4B178A2}" type="presOf" srcId="{A56344B1-0208-4359-A74F-549817AD269E}" destId="{DD547096-C76A-4894-9D28-B1FDA5B8FD30}" srcOrd="0" destOrd="0" presId="urn:microsoft.com/office/officeart/2005/8/layout/vList5"/>
    <dgm:cxn modelId="{D91AD348-B4D9-40DA-B131-117EE6686087}" srcId="{56D71D4C-2284-484F-BEC4-1C9BD7AF9D82}" destId="{3E3FF385-3A03-45BE-8BCE-B4E3B927B794}" srcOrd="3" destOrd="0" parTransId="{42403A63-90E0-4F52-A8A0-999171B427C7}" sibTransId="{DFFB2C43-DA05-41F9-B50B-939965488839}"/>
    <dgm:cxn modelId="{9E90BE63-4789-417E-A754-B8C51B38CB77}" type="presParOf" srcId="{DE2E7C4F-8F2A-4C5F-89F8-62C4581036B4}" destId="{421D2646-7029-4B59-82EA-D2375F6230D0}" srcOrd="0" destOrd="0" presId="urn:microsoft.com/office/officeart/2005/8/layout/vList5"/>
    <dgm:cxn modelId="{5898B0C1-4E95-4E89-991A-0909BC9D0034}" type="presParOf" srcId="{421D2646-7029-4B59-82EA-D2375F6230D0}" destId="{208364D8-CBA4-4ADC-9D92-0885BC8D7665}" srcOrd="0" destOrd="0" presId="urn:microsoft.com/office/officeart/2005/8/layout/vList5"/>
    <dgm:cxn modelId="{B52ADAF9-3AAD-45B8-8FD5-F529A0FBEC84}" type="presParOf" srcId="{421D2646-7029-4B59-82EA-D2375F6230D0}" destId="{92A7D8EF-EAF9-4107-B634-AB4952E2760A}" srcOrd="1" destOrd="0" presId="urn:microsoft.com/office/officeart/2005/8/layout/vList5"/>
    <dgm:cxn modelId="{3C974030-081B-4929-BCD5-85592678FA44}" type="presParOf" srcId="{DE2E7C4F-8F2A-4C5F-89F8-62C4581036B4}" destId="{269BB3DE-6FF3-4F6C-A486-0F40A51D03FD}" srcOrd="1" destOrd="0" presId="urn:microsoft.com/office/officeart/2005/8/layout/vList5"/>
    <dgm:cxn modelId="{84C2D47A-C074-4C2C-BB55-0845C38EC346}" type="presParOf" srcId="{DE2E7C4F-8F2A-4C5F-89F8-62C4581036B4}" destId="{FE53087C-BAAE-4482-8479-9D9BDCDF61F0}" srcOrd="2" destOrd="0" presId="urn:microsoft.com/office/officeart/2005/8/layout/vList5"/>
    <dgm:cxn modelId="{BAA16440-F354-4D8B-8018-BEB91DF0BD5B}" type="presParOf" srcId="{FE53087C-BAAE-4482-8479-9D9BDCDF61F0}" destId="{55BB96DD-A9A1-4A2A-AA1E-5992F28C0B8B}" srcOrd="0" destOrd="0" presId="urn:microsoft.com/office/officeart/2005/8/layout/vList5"/>
    <dgm:cxn modelId="{1C1F3C80-018C-4DFC-9579-407CECED83F2}" type="presParOf" srcId="{FE53087C-BAAE-4482-8479-9D9BDCDF61F0}" destId="{7B46750D-9535-436F-8D97-785C109033C4}" srcOrd="1" destOrd="0" presId="urn:microsoft.com/office/officeart/2005/8/layout/vList5"/>
    <dgm:cxn modelId="{1D28990C-D78D-4763-BE41-AB8632DC25F2}" type="presParOf" srcId="{DE2E7C4F-8F2A-4C5F-89F8-62C4581036B4}" destId="{74DCCAF1-DD09-4E32-90BC-6FAFE8B047CE}" srcOrd="3" destOrd="0" presId="urn:microsoft.com/office/officeart/2005/8/layout/vList5"/>
    <dgm:cxn modelId="{95A714C6-2794-48C4-A802-3ED9EB828875}" type="presParOf" srcId="{DE2E7C4F-8F2A-4C5F-89F8-62C4581036B4}" destId="{AD56DE4C-3B76-4887-A784-FDFF34D57CBA}" srcOrd="4" destOrd="0" presId="urn:microsoft.com/office/officeart/2005/8/layout/vList5"/>
    <dgm:cxn modelId="{6CDC1CCD-5DAB-430E-BAB9-E3DB258EA6BD}" type="presParOf" srcId="{AD56DE4C-3B76-4887-A784-FDFF34D57CBA}" destId="{D2F7289F-8A01-4E30-828C-E7B5860AABB8}" srcOrd="0" destOrd="0" presId="urn:microsoft.com/office/officeart/2005/8/layout/vList5"/>
    <dgm:cxn modelId="{BDD186DD-637F-4675-9015-829F2D910BED}" type="presParOf" srcId="{AD56DE4C-3B76-4887-A784-FDFF34D57CBA}" destId="{DD547096-C76A-4894-9D28-B1FDA5B8FD3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DF4D2A-2D89-4CD3-9ECA-3D0D92CF3ACB}" type="doc">
      <dgm:prSet loTypeId="urn:microsoft.com/office/officeart/2008/layout/HorizontalMultiLevelHierarchy" loCatId="hierarchy" qsTypeId="urn:microsoft.com/office/officeart/2005/8/quickstyle/simple1" qsCatId="simple" csTypeId="urn:microsoft.com/office/officeart/2005/8/colors/accent5_4" csCatId="accent5" phldr="1"/>
      <dgm:spPr/>
      <dgm:t>
        <a:bodyPr/>
        <a:lstStyle/>
        <a:p>
          <a:endParaRPr lang="zh-TW" altLang="en-US"/>
        </a:p>
      </dgm:t>
    </dgm:pt>
    <dgm:pt modelId="{9788C344-F38E-4AF6-B163-116DB814AE3B}">
      <dgm:prSet phldrT="[文字]" custT="1"/>
      <dgm:spPr/>
      <dgm:t>
        <a:bodyPr vert="vert"/>
        <a:lstStyle/>
        <a:p>
          <a:r>
            <a:rPr lang="zh-TW" altLang="en-US" sz="1800" dirty="0" smtClean="0">
              <a:latin typeface="標楷體" pitchFamily="65" charset="-120"/>
              <a:ea typeface="標楷體" pitchFamily="65" charset="-120"/>
            </a:rPr>
            <a:t>智慧局指定</a:t>
          </a:r>
          <a:r>
            <a:rPr lang="zh-TW" altLang="en-US" sz="1800" dirty="0" smtClean="0">
              <a:solidFill>
                <a:srgbClr val="FFFF00"/>
              </a:solidFill>
              <a:latin typeface="標楷體" pitchFamily="65" charset="-120"/>
              <a:ea typeface="標楷體" pitchFamily="65" charset="-120"/>
            </a:rPr>
            <a:t>利用型態</a:t>
          </a:r>
          <a:endParaRPr lang="en-US" altLang="zh-TW" sz="1800" dirty="0" smtClean="0">
            <a:solidFill>
              <a:srgbClr val="FFFF00"/>
            </a:solidFill>
            <a:latin typeface="標楷體" pitchFamily="65" charset="-120"/>
            <a:ea typeface="標楷體" pitchFamily="65" charset="-120"/>
          </a:endParaRPr>
        </a:p>
        <a:p>
          <a:r>
            <a:rPr lang="zh-TW" altLang="en-US" sz="1800" dirty="0" smtClean="0">
              <a:latin typeface="標楷體" pitchFamily="65" charset="-120"/>
              <a:ea typeface="標楷體" pitchFamily="65" charset="-120"/>
            </a:rPr>
            <a:t>及</a:t>
          </a:r>
          <a:r>
            <a:rPr lang="zh-TW" altLang="en-US" sz="1800" dirty="0" smtClean="0">
              <a:solidFill>
                <a:srgbClr val="FFFF00"/>
              </a:solidFill>
              <a:latin typeface="標楷體" pitchFamily="65" charset="-120"/>
              <a:ea typeface="標楷體" pitchFamily="65" charset="-120"/>
            </a:rPr>
            <a:t>相關集管團體</a:t>
          </a:r>
          <a:endParaRPr lang="zh-TW" altLang="en-US" sz="1800" dirty="0">
            <a:solidFill>
              <a:srgbClr val="FFFF00"/>
            </a:solidFill>
            <a:latin typeface="標楷體" pitchFamily="65" charset="-120"/>
            <a:ea typeface="標楷體" pitchFamily="65" charset="-120"/>
          </a:endParaRPr>
        </a:p>
      </dgm:t>
    </dgm:pt>
    <dgm:pt modelId="{85D462FA-4CFD-4B73-B563-569DF6EF35CA}" type="parTrans" cxnId="{AA667C62-8CF8-40FD-979A-ADE2D2340FCB}">
      <dgm:prSet/>
      <dgm:spPr/>
      <dgm:t>
        <a:bodyPr/>
        <a:lstStyle/>
        <a:p>
          <a:endParaRPr lang="zh-TW" altLang="en-US"/>
        </a:p>
      </dgm:t>
    </dgm:pt>
    <dgm:pt modelId="{CA640C87-25F7-47D4-B20D-20F9AE341B87}" type="sibTrans" cxnId="{AA667C62-8CF8-40FD-979A-ADE2D2340FCB}">
      <dgm:prSet/>
      <dgm:spPr/>
      <dgm:t>
        <a:bodyPr/>
        <a:lstStyle/>
        <a:p>
          <a:endParaRPr lang="zh-TW" altLang="en-US"/>
        </a:p>
      </dgm:t>
    </dgm:pt>
    <dgm:pt modelId="{25EA35AA-A7C5-4D74-AAF7-570AB2345664}">
      <dgm:prSet phldrT="[文字]" custT="1"/>
      <dgm:spPr/>
      <dgm:t>
        <a:bodyPr/>
        <a:lstStyle/>
        <a:p>
          <a:r>
            <a:rPr lang="zh-TW" altLang="en-US" sz="1800" dirty="0" smtClean="0">
              <a:latin typeface="標楷體" pitchFamily="65" charset="-120"/>
              <a:ea typeface="標楷體" pitchFamily="65" charset="-120"/>
            </a:rPr>
            <a:t>相關集管團體</a:t>
          </a:r>
          <a:r>
            <a:rPr lang="zh-TW" altLang="en-US" sz="1800" dirty="0" smtClean="0">
              <a:solidFill>
                <a:srgbClr val="E7A7AF"/>
              </a:solidFill>
              <a:latin typeface="標楷體" pitchFamily="65" charset="-120"/>
              <a:ea typeface="標楷體" pitchFamily="65" charset="-120"/>
            </a:rPr>
            <a:t>協商</a:t>
          </a:r>
          <a:r>
            <a:rPr lang="zh-TW" altLang="en-US" sz="1800" dirty="0" smtClean="0">
              <a:latin typeface="標楷體" pitchFamily="65" charset="-120"/>
              <a:ea typeface="標楷體" pitchFamily="65" charset="-120"/>
            </a:rPr>
            <a:t>～共同使用報酬率、分配方法及收費窗口</a:t>
          </a:r>
          <a:endParaRPr lang="zh-TW" altLang="en-US" sz="1800" dirty="0">
            <a:latin typeface="標楷體" pitchFamily="65" charset="-120"/>
            <a:ea typeface="標楷體" pitchFamily="65" charset="-120"/>
          </a:endParaRPr>
        </a:p>
      </dgm:t>
    </dgm:pt>
    <dgm:pt modelId="{047EE696-3E66-43AF-9EB2-99E6A6A76DA9}" type="parTrans" cxnId="{A5F98A07-9679-405D-85A1-1FDF074969E4}">
      <dgm:prSet/>
      <dgm:spPr/>
      <dgm:t>
        <a:bodyPr/>
        <a:lstStyle/>
        <a:p>
          <a:endParaRPr lang="zh-TW" altLang="en-US"/>
        </a:p>
      </dgm:t>
    </dgm:pt>
    <dgm:pt modelId="{7DAF6518-F393-4CE2-9FA2-4FB7D70E5DD5}" type="sibTrans" cxnId="{A5F98A07-9679-405D-85A1-1FDF074969E4}">
      <dgm:prSet/>
      <dgm:spPr/>
      <dgm:t>
        <a:bodyPr/>
        <a:lstStyle/>
        <a:p>
          <a:endParaRPr lang="zh-TW" altLang="en-US"/>
        </a:p>
      </dgm:t>
    </dgm:pt>
    <dgm:pt modelId="{A6CAF1C3-AC81-49F4-82B7-D94FA63128C0}">
      <dgm:prSet phldrT="[文字]" custT="1"/>
      <dgm:spPr/>
      <dgm:t>
        <a:bodyPr/>
        <a:lstStyle/>
        <a:p>
          <a:r>
            <a:rPr lang="en-US" altLang="zh-TW" sz="1800" dirty="0" smtClean="0">
              <a:latin typeface="標楷體" pitchFamily="65" charset="-120"/>
              <a:ea typeface="標楷體" pitchFamily="65" charset="-120"/>
            </a:rPr>
            <a:t>‧</a:t>
          </a:r>
          <a:r>
            <a:rPr lang="zh-TW" altLang="en-US" sz="1800" dirty="0" smtClean="0">
              <a:latin typeface="標楷體" pitchFamily="65" charset="-120"/>
              <a:ea typeface="標楷體" pitchFamily="65" charset="-120"/>
            </a:rPr>
            <a:t>公告實施共同使用報酬率</a:t>
          </a:r>
          <a:endParaRPr lang="en-US" altLang="zh-TW" sz="1800" dirty="0" smtClean="0">
            <a:latin typeface="標楷體" pitchFamily="65" charset="-120"/>
            <a:ea typeface="標楷體" pitchFamily="65" charset="-120"/>
          </a:endParaRPr>
        </a:p>
        <a:p>
          <a:r>
            <a:rPr lang="en-US" altLang="zh-TW" sz="1800" dirty="0" smtClean="0">
              <a:solidFill>
                <a:schemeClr val="bg2">
                  <a:lumMod val="75000"/>
                </a:schemeClr>
              </a:solidFill>
              <a:latin typeface="標楷體" pitchFamily="65" charset="-120"/>
              <a:ea typeface="標楷體" pitchFamily="65" charset="-120"/>
            </a:rPr>
            <a:t>‧</a:t>
          </a:r>
          <a:r>
            <a:rPr lang="zh-TW" altLang="en-US" sz="1800" dirty="0" smtClean="0">
              <a:solidFill>
                <a:schemeClr val="bg2">
                  <a:lumMod val="75000"/>
                </a:schemeClr>
              </a:solidFill>
              <a:latin typeface="標楷體" pitchFamily="65" charset="-120"/>
              <a:ea typeface="標楷體" pitchFamily="65" charset="-120"/>
            </a:rPr>
            <a:t>利用人有異議可申請審議</a:t>
          </a:r>
          <a:endParaRPr lang="zh-TW" altLang="en-US" sz="1800" dirty="0">
            <a:solidFill>
              <a:schemeClr val="bg2">
                <a:lumMod val="75000"/>
              </a:schemeClr>
            </a:solidFill>
            <a:latin typeface="標楷體" pitchFamily="65" charset="-120"/>
            <a:ea typeface="標楷體" pitchFamily="65" charset="-120"/>
          </a:endParaRPr>
        </a:p>
      </dgm:t>
    </dgm:pt>
    <dgm:pt modelId="{A635CC8F-6ED4-4555-B6C6-3582FD3B4F82}" type="parTrans" cxnId="{4FD0F0D5-04AC-4C3B-978D-03CD9FB62F56}">
      <dgm:prSet/>
      <dgm:spPr/>
      <dgm:t>
        <a:bodyPr/>
        <a:lstStyle/>
        <a:p>
          <a:endParaRPr lang="zh-TW" altLang="en-US"/>
        </a:p>
      </dgm:t>
    </dgm:pt>
    <dgm:pt modelId="{ADE9B474-7899-4332-80D7-E24D1CAFF3E6}" type="sibTrans" cxnId="{4FD0F0D5-04AC-4C3B-978D-03CD9FB62F56}">
      <dgm:prSet/>
      <dgm:spPr/>
      <dgm:t>
        <a:bodyPr/>
        <a:lstStyle/>
        <a:p>
          <a:endParaRPr lang="zh-TW" altLang="en-US"/>
        </a:p>
      </dgm:t>
    </dgm:pt>
    <dgm:pt modelId="{FD62E38B-3AA9-45A9-BBDC-10FD3A63166A}">
      <dgm:prSet phldrT="[文字]" custT="1"/>
      <dgm:spPr/>
      <dgm:t>
        <a:bodyPr/>
        <a:lstStyle/>
        <a:p>
          <a:r>
            <a:rPr lang="zh-TW" altLang="en-US" sz="1800" dirty="0" smtClean="0">
              <a:latin typeface="標楷體" pitchFamily="65" charset="-120"/>
              <a:ea typeface="標楷體" pitchFamily="65" charset="-120"/>
            </a:rPr>
            <a:t>向智慧局申請決定</a:t>
          </a:r>
          <a:endParaRPr lang="zh-TW" altLang="en-US" sz="1800" dirty="0">
            <a:latin typeface="標楷體" pitchFamily="65" charset="-120"/>
            <a:ea typeface="標楷體" pitchFamily="65" charset="-120"/>
          </a:endParaRPr>
        </a:p>
      </dgm:t>
    </dgm:pt>
    <dgm:pt modelId="{2E9AB612-00B9-437D-8FD8-60273917E2C4}" type="parTrans" cxnId="{835A573B-5CAD-4EB0-AC0D-3870FF45F15B}">
      <dgm:prSet/>
      <dgm:spPr/>
      <dgm:t>
        <a:bodyPr/>
        <a:lstStyle/>
        <a:p>
          <a:endParaRPr lang="zh-TW" altLang="en-US"/>
        </a:p>
      </dgm:t>
    </dgm:pt>
    <dgm:pt modelId="{07E540B9-CB96-4E7D-AD1E-D6962FE9484E}" type="sibTrans" cxnId="{835A573B-5CAD-4EB0-AC0D-3870FF45F15B}">
      <dgm:prSet/>
      <dgm:spPr/>
      <dgm:t>
        <a:bodyPr/>
        <a:lstStyle/>
        <a:p>
          <a:endParaRPr lang="zh-TW" altLang="en-US"/>
        </a:p>
      </dgm:t>
    </dgm:pt>
    <dgm:pt modelId="{02E097F2-4957-4A16-B70B-8B84D6F2C813}" type="pres">
      <dgm:prSet presAssocID="{55DF4D2A-2D89-4CD3-9ECA-3D0D92CF3ACB}" presName="Name0" presStyleCnt="0">
        <dgm:presLayoutVars>
          <dgm:chPref val="1"/>
          <dgm:dir/>
          <dgm:animOne val="branch"/>
          <dgm:animLvl val="lvl"/>
          <dgm:resizeHandles val="exact"/>
        </dgm:presLayoutVars>
      </dgm:prSet>
      <dgm:spPr/>
      <dgm:t>
        <a:bodyPr/>
        <a:lstStyle/>
        <a:p>
          <a:endParaRPr lang="zh-TW" altLang="en-US"/>
        </a:p>
      </dgm:t>
    </dgm:pt>
    <dgm:pt modelId="{EDAB0A44-E6FF-47EB-AEC7-6D661BA58BBC}" type="pres">
      <dgm:prSet presAssocID="{9788C344-F38E-4AF6-B163-116DB814AE3B}" presName="root1" presStyleCnt="0"/>
      <dgm:spPr/>
    </dgm:pt>
    <dgm:pt modelId="{F74132CA-AAD3-4047-894D-B16792462E80}" type="pres">
      <dgm:prSet presAssocID="{9788C344-F38E-4AF6-B163-116DB814AE3B}" presName="LevelOneTextNode" presStyleLbl="node0" presStyleIdx="0" presStyleCnt="1" custScaleX="598779" custScaleY="46244" custLinFactNeighborX="-65792" custLinFactNeighborY="0">
        <dgm:presLayoutVars>
          <dgm:chPref val="3"/>
        </dgm:presLayoutVars>
      </dgm:prSet>
      <dgm:spPr/>
      <dgm:t>
        <a:bodyPr/>
        <a:lstStyle/>
        <a:p>
          <a:endParaRPr lang="zh-TW" altLang="en-US"/>
        </a:p>
      </dgm:t>
    </dgm:pt>
    <dgm:pt modelId="{159E6AB9-0678-4144-B3B0-121C92101889}" type="pres">
      <dgm:prSet presAssocID="{9788C344-F38E-4AF6-B163-116DB814AE3B}" presName="level2hierChild" presStyleCnt="0"/>
      <dgm:spPr/>
    </dgm:pt>
    <dgm:pt modelId="{4B9C58C6-A674-4D12-9175-EEA7734D555B}" type="pres">
      <dgm:prSet presAssocID="{047EE696-3E66-43AF-9EB2-99E6A6A76DA9}" presName="conn2-1" presStyleLbl="parChTrans1D2" presStyleIdx="0" presStyleCnt="1"/>
      <dgm:spPr/>
      <dgm:t>
        <a:bodyPr/>
        <a:lstStyle/>
        <a:p>
          <a:endParaRPr lang="zh-TW" altLang="en-US"/>
        </a:p>
      </dgm:t>
    </dgm:pt>
    <dgm:pt modelId="{D9620B19-87C1-44F0-8B4D-147E3A6E7A68}" type="pres">
      <dgm:prSet presAssocID="{047EE696-3E66-43AF-9EB2-99E6A6A76DA9}" presName="connTx" presStyleLbl="parChTrans1D2" presStyleIdx="0" presStyleCnt="1"/>
      <dgm:spPr/>
      <dgm:t>
        <a:bodyPr/>
        <a:lstStyle/>
        <a:p>
          <a:endParaRPr lang="zh-TW" altLang="en-US"/>
        </a:p>
      </dgm:t>
    </dgm:pt>
    <dgm:pt modelId="{959DAAE6-7C72-43EE-9344-5A25EAD4245D}" type="pres">
      <dgm:prSet presAssocID="{25EA35AA-A7C5-4D74-AAF7-570AB2345664}" presName="root2" presStyleCnt="0"/>
      <dgm:spPr/>
    </dgm:pt>
    <dgm:pt modelId="{D8CB9248-38BD-4424-A2CD-4E04C87970BF}" type="pres">
      <dgm:prSet presAssocID="{25EA35AA-A7C5-4D74-AAF7-570AB2345664}" presName="LevelTwoTextNode" presStyleLbl="node2" presStyleIdx="0" presStyleCnt="1" custScaleX="187280" custScaleY="283402" custLinFactNeighborX="-12368" custLinFactNeighborY="-276">
        <dgm:presLayoutVars>
          <dgm:chPref val="3"/>
        </dgm:presLayoutVars>
      </dgm:prSet>
      <dgm:spPr/>
      <dgm:t>
        <a:bodyPr/>
        <a:lstStyle/>
        <a:p>
          <a:endParaRPr lang="zh-TW" altLang="en-US"/>
        </a:p>
      </dgm:t>
    </dgm:pt>
    <dgm:pt modelId="{E8822EAA-C31C-46CA-9533-CB2BFB9B5513}" type="pres">
      <dgm:prSet presAssocID="{25EA35AA-A7C5-4D74-AAF7-570AB2345664}" presName="level3hierChild" presStyleCnt="0"/>
      <dgm:spPr/>
    </dgm:pt>
    <dgm:pt modelId="{1C6F8271-72D9-4075-BFFC-091A2D6228ED}" type="pres">
      <dgm:prSet presAssocID="{A635CC8F-6ED4-4555-B6C6-3582FD3B4F82}" presName="conn2-1" presStyleLbl="parChTrans1D3" presStyleIdx="0" presStyleCnt="2"/>
      <dgm:spPr/>
      <dgm:t>
        <a:bodyPr/>
        <a:lstStyle/>
        <a:p>
          <a:endParaRPr lang="zh-TW" altLang="en-US"/>
        </a:p>
      </dgm:t>
    </dgm:pt>
    <dgm:pt modelId="{19C32423-EC83-4066-8E13-00C6826C205E}" type="pres">
      <dgm:prSet presAssocID="{A635CC8F-6ED4-4555-B6C6-3582FD3B4F82}" presName="connTx" presStyleLbl="parChTrans1D3" presStyleIdx="0" presStyleCnt="2"/>
      <dgm:spPr/>
      <dgm:t>
        <a:bodyPr/>
        <a:lstStyle/>
        <a:p>
          <a:endParaRPr lang="zh-TW" altLang="en-US"/>
        </a:p>
      </dgm:t>
    </dgm:pt>
    <dgm:pt modelId="{FC20DCA4-0BAB-450C-A1D3-7D0F59CAA514}" type="pres">
      <dgm:prSet presAssocID="{A6CAF1C3-AC81-49F4-82B7-D94FA63128C0}" presName="root2" presStyleCnt="0"/>
      <dgm:spPr/>
    </dgm:pt>
    <dgm:pt modelId="{49E1E81A-43AE-4AB3-BB58-78DC9B5FD271}" type="pres">
      <dgm:prSet presAssocID="{A6CAF1C3-AC81-49F4-82B7-D94FA63128C0}" presName="LevelTwoTextNode" presStyleLbl="node3" presStyleIdx="0" presStyleCnt="2" custScaleX="242621" custScaleY="239450" custLinFactNeighborX="52435" custLinFactNeighborY="-40961">
        <dgm:presLayoutVars>
          <dgm:chPref val="3"/>
        </dgm:presLayoutVars>
      </dgm:prSet>
      <dgm:spPr/>
      <dgm:t>
        <a:bodyPr/>
        <a:lstStyle/>
        <a:p>
          <a:endParaRPr lang="zh-TW" altLang="en-US"/>
        </a:p>
      </dgm:t>
    </dgm:pt>
    <dgm:pt modelId="{A27FF23C-B472-47BD-9C30-C8861F8D11BB}" type="pres">
      <dgm:prSet presAssocID="{A6CAF1C3-AC81-49F4-82B7-D94FA63128C0}" presName="level3hierChild" presStyleCnt="0"/>
      <dgm:spPr/>
    </dgm:pt>
    <dgm:pt modelId="{D2ABC81A-C092-4DBE-BEAB-08FDCDEFE0AA}" type="pres">
      <dgm:prSet presAssocID="{2E9AB612-00B9-437D-8FD8-60273917E2C4}" presName="conn2-1" presStyleLbl="parChTrans1D3" presStyleIdx="1" presStyleCnt="2"/>
      <dgm:spPr/>
      <dgm:t>
        <a:bodyPr/>
        <a:lstStyle/>
        <a:p>
          <a:endParaRPr lang="zh-TW" altLang="en-US"/>
        </a:p>
      </dgm:t>
    </dgm:pt>
    <dgm:pt modelId="{8DD83474-A39C-4847-ADDF-567F80F59952}" type="pres">
      <dgm:prSet presAssocID="{2E9AB612-00B9-437D-8FD8-60273917E2C4}" presName="connTx" presStyleLbl="parChTrans1D3" presStyleIdx="1" presStyleCnt="2"/>
      <dgm:spPr/>
      <dgm:t>
        <a:bodyPr/>
        <a:lstStyle/>
        <a:p>
          <a:endParaRPr lang="zh-TW" altLang="en-US"/>
        </a:p>
      </dgm:t>
    </dgm:pt>
    <dgm:pt modelId="{4B380BD0-2B4D-4794-B650-37B886375F8F}" type="pres">
      <dgm:prSet presAssocID="{FD62E38B-3AA9-45A9-BBDC-10FD3A63166A}" presName="root2" presStyleCnt="0"/>
      <dgm:spPr/>
    </dgm:pt>
    <dgm:pt modelId="{3F4DAF17-A192-416D-9460-212E65CBC8F8}" type="pres">
      <dgm:prSet presAssocID="{FD62E38B-3AA9-45A9-BBDC-10FD3A63166A}" presName="LevelTwoTextNode" presStyleLbl="node3" presStyleIdx="1" presStyleCnt="2" custScaleX="242125" custScaleY="221538" custLinFactNeighborX="21516" custLinFactNeighborY="19109">
        <dgm:presLayoutVars>
          <dgm:chPref val="3"/>
        </dgm:presLayoutVars>
      </dgm:prSet>
      <dgm:spPr/>
      <dgm:t>
        <a:bodyPr/>
        <a:lstStyle/>
        <a:p>
          <a:endParaRPr lang="zh-TW" altLang="en-US"/>
        </a:p>
      </dgm:t>
    </dgm:pt>
    <dgm:pt modelId="{96C57001-1A6B-49EC-B8E6-AD78459642F0}" type="pres">
      <dgm:prSet presAssocID="{FD62E38B-3AA9-45A9-BBDC-10FD3A63166A}" presName="level3hierChild" presStyleCnt="0"/>
      <dgm:spPr/>
    </dgm:pt>
  </dgm:ptLst>
  <dgm:cxnLst>
    <dgm:cxn modelId="{EE6321F1-816A-4446-A70E-9AA9277C6C95}" type="presOf" srcId="{047EE696-3E66-43AF-9EB2-99E6A6A76DA9}" destId="{D9620B19-87C1-44F0-8B4D-147E3A6E7A68}" srcOrd="1" destOrd="0" presId="urn:microsoft.com/office/officeart/2008/layout/HorizontalMultiLevelHierarchy"/>
    <dgm:cxn modelId="{66311134-1EA0-4DC5-858C-9E7959671E08}" type="presOf" srcId="{047EE696-3E66-43AF-9EB2-99E6A6A76DA9}" destId="{4B9C58C6-A674-4D12-9175-EEA7734D555B}" srcOrd="0" destOrd="0" presId="urn:microsoft.com/office/officeart/2008/layout/HorizontalMultiLevelHierarchy"/>
    <dgm:cxn modelId="{D8AB1BF6-403F-473F-B9A2-7D6D78EB91A8}" type="presOf" srcId="{9788C344-F38E-4AF6-B163-116DB814AE3B}" destId="{F74132CA-AAD3-4047-894D-B16792462E80}" srcOrd="0" destOrd="0" presId="urn:microsoft.com/office/officeart/2008/layout/HorizontalMultiLevelHierarchy"/>
    <dgm:cxn modelId="{A5F98A07-9679-405D-85A1-1FDF074969E4}" srcId="{9788C344-F38E-4AF6-B163-116DB814AE3B}" destId="{25EA35AA-A7C5-4D74-AAF7-570AB2345664}" srcOrd="0" destOrd="0" parTransId="{047EE696-3E66-43AF-9EB2-99E6A6A76DA9}" sibTransId="{7DAF6518-F393-4CE2-9FA2-4FB7D70E5DD5}"/>
    <dgm:cxn modelId="{5763E2A4-5966-4594-B323-7E8F43591652}" type="presOf" srcId="{55DF4D2A-2D89-4CD3-9ECA-3D0D92CF3ACB}" destId="{02E097F2-4957-4A16-B70B-8B84D6F2C813}" srcOrd="0" destOrd="0" presId="urn:microsoft.com/office/officeart/2008/layout/HorizontalMultiLevelHierarchy"/>
    <dgm:cxn modelId="{835A573B-5CAD-4EB0-AC0D-3870FF45F15B}" srcId="{25EA35AA-A7C5-4D74-AAF7-570AB2345664}" destId="{FD62E38B-3AA9-45A9-BBDC-10FD3A63166A}" srcOrd="1" destOrd="0" parTransId="{2E9AB612-00B9-437D-8FD8-60273917E2C4}" sibTransId="{07E540B9-CB96-4E7D-AD1E-D6962FE9484E}"/>
    <dgm:cxn modelId="{681B9860-BD21-43CF-9823-45C2B667B9EA}" type="presOf" srcId="{A635CC8F-6ED4-4555-B6C6-3582FD3B4F82}" destId="{1C6F8271-72D9-4075-BFFC-091A2D6228ED}" srcOrd="0" destOrd="0" presId="urn:microsoft.com/office/officeart/2008/layout/HorizontalMultiLevelHierarchy"/>
    <dgm:cxn modelId="{AA667C62-8CF8-40FD-979A-ADE2D2340FCB}" srcId="{55DF4D2A-2D89-4CD3-9ECA-3D0D92CF3ACB}" destId="{9788C344-F38E-4AF6-B163-116DB814AE3B}" srcOrd="0" destOrd="0" parTransId="{85D462FA-4CFD-4B73-B563-569DF6EF35CA}" sibTransId="{CA640C87-25F7-47D4-B20D-20F9AE341B87}"/>
    <dgm:cxn modelId="{0390976F-B405-49B0-83BA-1FF9C9A28F89}" type="presOf" srcId="{A635CC8F-6ED4-4555-B6C6-3582FD3B4F82}" destId="{19C32423-EC83-4066-8E13-00C6826C205E}" srcOrd="1" destOrd="0" presId="urn:microsoft.com/office/officeart/2008/layout/HorizontalMultiLevelHierarchy"/>
    <dgm:cxn modelId="{4FD0F0D5-04AC-4C3B-978D-03CD9FB62F56}" srcId="{25EA35AA-A7C5-4D74-AAF7-570AB2345664}" destId="{A6CAF1C3-AC81-49F4-82B7-D94FA63128C0}" srcOrd="0" destOrd="0" parTransId="{A635CC8F-6ED4-4555-B6C6-3582FD3B4F82}" sibTransId="{ADE9B474-7899-4332-80D7-E24D1CAFF3E6}"/>
    <dgm:cxn modelId="{C0C7906E-82B9-4B46-9F6D-89CC6B884D38}" type="presOf" srcId="{A6CAF1C3-AC81-49F4-82B7-D94FA63128C0}" destId="{49E1E81A-43AE-4AB3-BB58-78DC9B5FD271}" srcOrd="0" destOrd="0" presId="urn:microsoft.com/office/officeart/2008/layout/HorizontalMultiLevelHierarchy"/>
    <dgm:cxn modelId="{A7EE72D2-E5DF-4621-9713-79BE2D7F7C88}" type="presOf" srcId="{25EA35AA-A7C5-4D74-AAF7-570AB2345664}" destId="{D8CB9248-38BD-4424-A2CD-4E04C87970BF}" srcOrd="0" destOrd="0" presId="urn:microsoft.com/office/officeart/2008/layout/HorizontalMultiLevelHierarchy"/>
    <dgm:cxn modelId="{450FC640-886C-4A71-A53B-BDE6D4C8D2F4}" type="presOf" srcId="{2E9AB612-00B9-437D-8FD8-60273917E2C4}" destId="{8DD83474-A39C-4847-ADDF-567F80F59952}" srcOrd="1" destOrd="0" presId="urn:microsoft.com/office/officeart/2008/layout/HorizontalMultiLevelHierarchy"/>
    <dgm:cxn modelId="{05ED96F9-5BD7-4043-96E7-713035C44DE6}" type="presOf" srcId="{FD62E38B-3AA9-45A9-BBDC-10FD3A63166A}" destId="{3F4DAF17-A192-416D-9460-212E65CBC8F8}" srcOrd="0" destOrd="0" presId="urn:microsoft.com/office/officeart/2008/layout/HorizontalMultiLevelHierarchy"/>
    <dgm:cxn modelId="{13BFE943-8A2E-4EFC-AD95-F7A248897883}" type="presOf" srcId="{2E9AB612-00B9-437D-8FD8-60273917E2C4}" destId="{D2ABC81A-C092-4DBE-BEAB-08FDCDEFE0AA}" srcOrd="0" destOrd="0" presId="urn:microsoft.com/office/officeart/2008/layout/HorizontalMultiLevelHierarchy"/>
    <dgm:cxn modelId="{95583F4F-6D07-45AB-A5F7-723333F606C4}" type="presParOf" srcId="{02E097F2-4957-4A16-B70B-8B84D6F2C813}" destId="{EDAB0A44-E6FF-47EB-AEC7-6D661BA58BBC}" srcOrd="0" destOrd="0" presId="urn:microsoft.com/office/officeart/2008/layout/HorizontalMultiLevelHierarchy"/>
    <dgm:cxn modelId="{202757C2-BB0D-4036-8789-A9121DA1D745}" type="presParOf" srcId="{EDAB0A44-E6FF-47EB-AEC7-6D661BA58BBC}" destId="{F74132CA-AAD3-4047-894D-B16792462E80}" srcOrd="0" destOrd="0" presId="urn:microsoft.com/office/officeart/2008/layout/HorizontalMultiLevelHierarchy"/>
    <dgm:cxn modelId="{BAEC61FD-073B-4A54-B40A-D9E2C9A946F5}" type="presParOf" srcId="{EDAB0A44-E6FF-47EB-AEC7-6D661BA58BBC}" destId="{159E6AB9-0678-4144-B3B0-121C92101889}" srcOrd="1" destOrd="0" presId="urn:microsoft.com/office/officeart/2008/layout/HorizontalMultiLevelHierarchy"/>
    <dgm:cxn modelId="{7EC6107D-8898-48E1-943B-7A97576C509E}" type="presParOf" srcId="{159E6AB9-0678-4144-B3B0-121C92101889}" destId="{4B9C58C6-A674-4D12-9175-EEA7734D555B}" srcOrd="0" destOrd="0" presId="urn:microsoft.com/office/officeart/2008/layout/HorizontalMultiLevelHierarchy"/>
    <dgm:cxn modelId="{D99533AD-9DA6-4760-8D94-68230A6D4117}" type="presParOf" srcId="{4B9C58C6-A674-4D12-9175-EEA7734D555B}" destId="{D9620B19-87C1-44F0-8B4D-147E3A6E7A68}" srcOrd="0" destOrd="0" presId="urn:microsoft.com/office/officeart/2008/layout/HorizontalMultiLevelHierarchy"/>
    <dgm:cxn modelId="{BD1199F4-E0C6-493C-8067-97808C8C3ABB}" type="presParOf" srcId="{159E6AB9-0678-4144-B3B0-121C92101889}" destId="{959DAAE6-7C72-43EE-9344-5A25EAD4245D}" srcOrd="1" destOrd="0" presId="urn:microsoft.com/office/officeart/2008/layout/HorizontalMultiLevelHierarchy"/>
    <dgm:cxn modelId="{0C5FAEA0-A23F-4811-8474-F6112D709D03}" type="presParOf" srcId="{959DAAE6-7C72-43EE-9344-5A25EAD4245D}" destId="{D8CB9248-38BD-4424-A2CD-4E04C87970BF}" srcOrd="0" destOrd="0" presId="urn:microsoft.com/office/officeart/2008/layout/HorizontalMultiLevelHierarchy"/>
    <dgm:cxn modelId="{A9A608D8-15D3-41EB-96DB-A94384A1BB91}" type="presParOf" srcId="{959DAAE6-7C72-43EE-9344-5A25EAD4245D}" destId="{E8822EAA-C31C-46CA-9533-CB2BFB9B5513}" srcOrd="1" destOrd="0" presId="urn:microsoft.com/office/officeart/2008/layout/HorizontalMultiLevelHierarchy"/>
    <dgm:cxn modelId="{035DB1DF-E294-4AA7-863E-E2EEB85C9B98}" type="presParOf" srcId="{E8822EAA-C31C-46CA-9533-CB2BFB9B5513}" destId="{1C6F8271-72D9-4075-BFFC-091A2D6228ED}" srcOrd="0" destOrd="0" presId="urn:microsoft.com/office/officeart/2008/layout/HorizontalMultiLevelHierarchy"/>
    <dgm:cxn modelId="{F50D9B74-28C6-486B-B21B-399E841E958E}" type="presParOf" srcId="{1C6F8271-72D9-4075-BFFC-091A2D6228ED}" destId="{19C32423-EC83-4066-8E13-00C6826C205E}" srcOrd="0" destOrd="0" presId="urn:microsoft.com/office/officeart/2008/layout/HorizontalMultiLevelHierarchy"/>
    <dgm:cxn modelId="{AB5C5DE7-6159-467D-B5A2-56F8A0094444}" type="presParOf" srcId="{E8822EAA-C31C-46CA-9533-CB2BFB9B5513}" destId="{FC20DCA4-0BAB-450C-A1D3-7D0F59CAA514}" srcOrd="1" destOrd="0" presId="urn:microsoft.com/office/officeart/2008/layout/HorizontalMultiLevelHierarchy"/>
    <dgm:cxn modelId="{204E82E5-B0C4-4E62-B8EB-B107EABC969C}" type="presParOf" srcId="{FC20DCA4-0BAB-450C-A1D3-7D0F59CAA514}" destId="{49E1E81A-43AE-4AB3-BB58-78DC9B5FD271}" srcOrd="0" destOrd="0" presId="urn:microsoft.com/office/officeart/2008/layout/HorizontalMultiLevelHierarchy"/>
    <dgm:cxn modelId="{D5CA01C2-D478-4212-ABA9-E0B246513CF9}" type="presParOf" srcId="{FC20DCA4-0BAB-450C-A1D3-7D0F59CAA514}" destId="{A27FF23C-B472-47BD-9C30-C8861F8D11BB}" srcOrd="1" destOrd="0" presId="urn:microsoft.com/office/officeart/2008/layout/HorizontalMultiLevelHierarchy"/>
    <dgm:cxn modelId="{36F81DD0-8B5A-49C0-AD37-8AAA6DB05D07}" type="presParOf" srcId="{E8822EAA-C31C-46CA-9533-CB2BFB9B5513}" destId="{D2ABC81A-C092-4DBE-BEAB-08FDCDEFE0AA}" srcOrd="2" destOrd="0" presId="urn:microsoft.com/office/officeart/2008/layout/HorizontalMultiLevelHierarchy"/>
    <dgm:cxn modelId="{58071D32-8630-4422-8714-46DF164023F0}" type="presParOf" srcId="{D2ABC81A-C092-4DBE-BEAB-08FDCDEFE0AA}" destId="{8DD83474-A39C-4847-ADDF-567F80F59952}" srcOrd="0" destOrd="0" presId="urn:microsoft.com/office/officeart/2008/layout/HorizontalMultiLevelHierarchy"/>
    <dgm:cxn modelId="{17F0A84D-1ABD-45DA-BEEB-84D319D43894}" type="presParOf" srcId="{E8822EAA-C31C-46CA-9533-CB2BFB9B5513}" destId="{4B380BD0-2B4D-4794-B650-37B886375F8F}" srcOrd="3" destOrd="0" presId="urn:microsoft.com/office/officeart/2008/layout/HorizontalMultiLevelHierarchy"/>
    <dgm:cxn modelId="{1DBA5B36-5C3B-4F64-8A69-C4B972E7694D}" type="presParOf" srcId="{4B380BD0-2B4D-4794-B650-37B886375F8F}" destId="{3F4DAF17-A192-416D-9460-212E65CBC8F8}" srcOrd="0" destOrd="0" presId="urn:microsoft.com/office/officeart/2008/layout/HorizontalMultiLevelHierarchy"/>
    <dgm:cxn modelId="{5D708A1D-C844-4D98-97AE-61AB53CDB46E}" type="presParOf" srcId="{4B380BD0-2B4D-4794-B650-37B886375F8F}" destId="{96C57001-1A6B-49EC-B8E6-AD78459642F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BE7F2E-908D-4373-98F8-096FBD962B9B}">
      <dsp:nvSpPr>
        <dsp:cNvPr id="0" name=""/>
        <dsp:cNvSpPr/>
      </dsp:nvSpPr>
      <dsp:spPr>
        <a:xfrm>
          <a:off x="0" y="1032031"/>
          <a:ext cx="7200800" cy="705600"/>
        </a:xfrm>
        <a:prstGeom prst="rect">
          <a:avLst/>
        </a:prstGeom>
        <a:no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C4EE5D-9FB3-44CD-836D-CF8C5FF3C9F9}">
      <dsp:nvSpPr>
        <dsp:cNvPr id="0" name=""/>
        <dsp:cNvSpPr/>
      </dsp:nvSpPr>
      <dsp:spPr>
        <a:xfrm>
          <a:off x="360040" y="618751"/>
          <a:ext cx="5040560" cy="826560"/>
        </a:xfrm>
        <a:prstGeom prst="roundRect">
          <a:avLst/>
        </a:prstGeom>
        <a:solidFill>
          <a:schemeClr val="accent1">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0521" tIns="0" rIns="190521" bIns="0" numCol="1" spcCol="1270" anchor="ctr" anchorCtr="0">
          <a:noAutofit/>
        </a:bodyPr>
        <a:lstStyle/>
        <a:p>
          <a:pPr lvl="0" algn="l" defTabSz="1244600">
            <a:lnSpc>
              <a:spcPct val="90000"/>
            </a:lnSpc>
            <a:spcBef>
              <a:spcPct val="0"/>
            </a:spcBef>
            <a:spcAft>
              <a:spcPct val="35000"/>
            </a:spcAft>
          </a:pPr>
          <a:r>
            <a:rPr lang="en-US" altLang="zh-TW" sz="2800" kern="1200" dirty="0" smtClean="0"/>
            <a:t>1.</a:t>
          </a:r>
          <a:r>
            <a:rPr lang="zh-TW" altLang="en-US" sz="2800" kern="1200" dirty="0" smtClean="0"/>
            <a:t>電視節目之再播送</a:t>
          </a:r>
          <a:endParaRPr lang="zh-TW" altLang="en-US" sz="2800" kern="1200" dirty="0"/>
        </a:p>
      </dsp:txBody>
      <dsp:txXfrm>
        <a:off x="400389" y="659100"/>
        <a:ext cx="4959862" cy="745862"/>
      </dsp:txXfrm>
    </dsp:sp>
    <dsp:sp modelId="{674D00FC-5AA0-4B85-A548-DDDCC62B0B4F}">
      <dsp:nvSpPr>
        <dsp:cNvPr id="0" name=""/>
        <dsp:cNvSpPr/>
      </dsp:nvSpPr>
      <dsp:spPr>
        <a:xfrm>
          <a:off x="0" y="2302112"/>
          <a:ext cx="7200800" cy="705600"/>
        </a:xfrm>
        <a:prstGeom prst="rect">
          <a:avLst/>
        </a:prstGeom>
        <a:noFill/>
        <a:ln w="25400"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sp>
    <dsp:sp modelId="{9719EE28-F8AE-4F19-822D-CCF80A85506D}">
      <dsp:nvSpPr>
        <dsp:cNvPr id="0" name=""/>
        <dsp:cNvSpPr/>
      </dsp:nvSpPr>
      <dsp:spPr>
        <a:xfrm>
          <a:off x="360040" y="1888831"/>
          <a:ext cx="5040560" cy="826560"/>
        </a:xfrm>
        <a:prstGeom prst="roundRect">
          <a:avLst/>
        </a:prstGeom>
        <a:solidFill>
          <a:schemeClr val="accent1">
            <a:alpha val="90000"/>
            <a:hueOff val="0"/>
            <a:satOff val="0"/>
            <a:lumOff val="0"/>
            <a:alphaOff val="-20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0521" tIns="0" rIns="190521" bIns="0" numCol="1" spcCol="1270" anchor="ctr" anchorCtr="0">
          <a:noAutofit/>
        </a:bodyPr>
        <a:lstStyle/>
        <a:p>
          <a:pPr lvl="0" algn="l" defTabSz="1244600">
            <a:lnSpc>
              <a:spcPct val="90000"/>
            </a:lnSpc>
            <a:spcBef>
              <a:spcPct val="0"/>
            </a:spcBef>
            <a:spcAft>
              <a:spcPct val="35000"/>
            </a:spcAft>
          </a:pPr>
          <a:r>
            <a:rPr lang="en-US" altLang="zh-TW" sz="2800" kern="1200" smtClean="0"/>
            <a:t>2.</a:t>
          </a:r>
          <a:r>
            <a:rPr lang="zh-TW" altLang="en-US" sz="2800" kern="1200" smtClean="0"/>
            <a:t>音樂之公開演出</a:t>
          </a:r>
          <a:endParaRPr lang="zh-TW" altLang="en-US" sz="2800" kern="1200" dirty="0"/>
        </a:p>
      </dsp:txBody>
      <dsp:txXfrm>
        <a:off x="400389" y="1929180"/>
        <a:ext cx="4959862" cy="745862"/>
      </dsp:txXfrm>
    </dsp:sp>
    <dsp:sp modelId="{13C95F43-6D7C-4EB5-943E-E36A00F839EB}">
      <dsp:nvSpPr>
        <dsp:cNvPr id="0" name=""/>
        <dsp:cNvSpPr/>
      </dsp:nvSpPr>
      <dsp:spPr>
        <a:xfrm>
          <a:off x="0" y="3572192"/>
          <a:ext cx="7200800" cy="705600"/>
        </a:xfrm>
        <a:prstGeom prst="rect">
          <a:avLst/>
        </a:prstGeom>
        <a:no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 modelId="{B3091E8C-96A1-40CB-9AB9-E30C22C33D4C}">
      <dsp:nvSpPr>
        <dsp:cNvPr id="0" name=""/>
        <dsp:cNvSpPr/>
      </dsp:nvSpPr>
      <dsp:spPr>
        <a:xfrm>
          <a:off x="360040" y="3158912"/>
          <a:ext cx="5040560" cy="826560"/>
        </a:xfrm>
        <a:prstGeom prst="roundRect">
          <a:avLst/>
        </a:prstGeom>
        <a:solidFill>
          <a:schemeClr val="accent1">
            <a:alpha val="90000"/>
            <a:hueOff val="0"/>
            <a:satOff val="0"/>
            <a:lumOff val="0"/>
            <a:alphaOff val="-40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0521" tIns="0" rIns="190521" bIns="0" numCol="1" spcCol="1270" anchor="ctr" anchorCtr="0">
          <a:noAutofit/>
        </a:bodyPr>
        <a:lstStyle/>
        <a:p>
          <a:pPr lvl="0" algn="l" defTabSz="1244600">
            <a:lnSpc>
              <a:spcPct val="90000"/>
            </a:lnSpc>
            <a:spcBef>
              <a:spcPct val="0"/>
            </a:spcBef>
            <a:spcAft>
              <a:spcPct val="35000"/>
            </a:spcAft>
          </a:pPr>
          <a:r>
            <a:rPr lang="en-US" altLang="zh-TW" sz="2800" kern="1200" dirty="0" smtClean="0"/>
            <a:t>3.</a:t>
          </a:r>
          <a:r>
            <a:rPr lang="zh-TW" altLang="en-US" sz="2800" kern="1200" dirty="0" smtClean="0"/>
            <a:t>集管團體條例相關規定說明</a:t>
          </a:r>
          <a:endParaRPr lang="zh-TW" altLang="en-US" sz="2800" kern="1200" dirty="0"/>
        </a:p>
      </dsp:txBody>
      <dsp:txXfrm>
        <a:off x="400389" y="3199261"/>
        <a:ext cx="4959862" cy="745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A7D8EF-EAF9-4107-B634-AB4952E2760A}">
      <dsp:nvSpPr>
        <dsp:cNvPr id="0" name=""/>
        <dsp:cNvSpPr/>
      </dsp:nvSpPr>
      <dsp:spPr>
        <a:xfrm rot="5400000">
          <a:off x="4373160" y="-2073734"/>
          <a:ext cx="1188132" cy="563713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150000"/>
            </a:lnSpc>
            <a:spcBef>
              <a:spcPct val="0"/>
            </a:spcBef>
            <a:spcAft>
              <a:spcPct val="15000"/>
            </a:spcAft>
            <a:buChar char="••"/>
          </a:pPr>
          <a:r>
            <a:rPr lang="zh-TW" sz="2000" kern="1200" dirty="0" smtClean="0"/>
            <a:t>於旅館之大廳、走廊、所經營之餐廳</a:t>
          </a:r>
          <a:r>
            <a:rPr lang="en-US" sz="2000" kern="1200" dirty="0" smtClean="0"/>
            <a:t>…</a:t>
          </a:r>
          <a:r>
            <a:rPr lang="zh-TW" sz="2000" kern="1200" dirty="0" smtClean="0"/>
            <a:t>播放音樂</a:t>
          </a:r>
          <a:r>
            <a:rPr lang="zh-TW" altLang="en-US" sz="2000" kern="1200" dirty="0" smtClean="0"/>
            <a:t>             </a:t>
          </a:r>
          <a:r>
            <a:rPr lang="zh-TW" altLang="en-US" sz="2000" kern="1200" dirty="0" smtClean="0">
              <a:solidFill>
                <a:srgbClr val="FF0000"/>
              </a:solidFill>
            </a:rPr>
            <a:t>需取得授權</a:t>
          </a:r>
          <a:endParaRPr lang="zh-TW" sz="2000" kern="1200" dirty="0">
            <a:solidFill>
              <a:srgbClr val="FF0000"/>
            </a:solidFill>
          </a:endParaRPr>
        </a:p>
      </dsp:txBody>
      <dsp:txXfrm rot="-5400000">
        <a:off x="2148659" y="208767"/>
        <a:ext cx="5579134" cy="1072132"/>
      </dsp:txXfrm>
    </dsp:sp>
    <dsp:sp modelId="{208364D8-CBA4-4ADC-9D92-0885BC8D7665}">
      <dsp:nvSpPr>
        <dsp:cNvPr id="0" name=""/>
        <dsp:cNvSpPr/>
      </dsp:nvSpPr>
      <dsp:spPr>
        <a:xfrm>
          <a:off x="1036" y="2250"/>
          <a:ext cx="2147622" cy="1485165"/>
        </a:xfrm>
        <a:prstGeom prst="roundRect">
          <a:avLst/>
        </a:prstGeom>
        <a:solidFill>
          <a:schemeClr val="accent1">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zh-TW" sz="2100" kern="1200" dirty="0" smtClean="0"/>
            <a:t>旅館業者</a:t>
          </a:r>
          <a:endParaRPr lang="en-US" altLang="zh-TW" sz="2100" kern="1200" dirty="0" smtClean="0"/>
        </a:p>
        <a:p>
          <a:pPr lvl="0" algn="ctr" defTabSz="933450" rtl="0">
            <a:lnSpc>
              <a:spcPct val="90000"/>
            </a:lnSpc>
            <a:spcBef>
              <a:spcPct val="0"/>
            </a:spcBef>
            <a:spcAft>
              <a:spcPct val="35000"/>
            </a:spcAft>
          </a:pPr>
          <a:r>
            <a:rPr lang="zh-TW" sz="2100" kern="1200" dirty="0" smtClean="0"/>
            <a:t>播放音樂</a:t>
          </a:r>
          <a:endParaRPr lang="zh-TW" sz="2100" kern="1200" dirty="0"/>
        </a:p>
      </dsp:txBody>
      <dsp:txXfrm>
        <a:off x="73536" y="74750"/>
        <a:ext cx="2002622" cy="1340165"/>
      </dsp:txXfrm>
    </dsp:sp>
    <dsp:sp modelId="{7B46750D-9535-436F-8D97-785C109033C4}">
      <dsp:nvSpPr>
        <dsp:cNvPr id="0" name=""/>
        <dsp:cNvSpPr/>
      </dsp:nvSpPr>
      <dsp:spPr>
        <a:xfrm rot="5400000">
          <a:off x="4373160" y="-514311"/>
          <a:ext cx="1188132" cy="563713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171450" lvl="1" indent="-171450" algn="l" defTabSz="800100" rtl="0">
            <a:lnSpc>
              <a:spcPct val="150000"/>
            </a:lnSpc>
            <a:spcBef>
              <a:spcPct val="0"/>
            </a:spcBef>
            <a:spcAft>
              <a:spcPct val="15000"/>
            </a:spcAft>
            <a:buChar char="••"/>
          </a:pPr>
          <a:r>
            <a:rPr lang="zh-TW" altLang="en-US" sz="1800" kern="1200" dirty="0" smtClean="0"/>
            <a:t>於其自己經營的餐廳表演            </a:t>
          </a:r>
          <a:r>
            <a:rPr lang="zh-TW" altLang="en-US" sz="1800" kern="1200" dirty="0" smtClean="0">
              <a:solidFill>
                <a:srgbClr val="FF0000"/>
              </a:solidFill>
            </a:rPr>
            <a:t>需取得授權</a:t>
          </a:r>
          <a:r>
            <a:rPr lang="zh-TW" altLang="en-US" sz="2000" kern="1200" dirty="0" smtClean="0"/>
            <a:t>         </a:t>
          </a:r>
          <a:endParaRPr lang="zh-TW" altLang="en-US" sz="2000" kern="1200" dirty="0"/>
        </a:p>
        <a:p>
          <a:pPr marL="171450" lvl="1" indent="-171450" algn="l" defTabSz="800100" rtl="0">
            <a:lnSpc>
              <a:spcPct val="150000"/>
            </a:lnSpc>
            <a:spcBef>
              <a:spcPct val="0"/>
            </a:spcBef>
            <a:spcAft>
              <a:spcPct val="15000"/>
            </a:spcAft>
            <a:buChar char="••"/>
          </a:pPr>
          <a:r>
            <a:rPr lang="zh-TW" altLang="en-US" sz="1800" kern="1200" dirty="0" smtClean="0"/>
            <a:t>旅館僅承租場地           </a:t>
          </a:r>
          <a:r>
            <a:rPr lang="zh-TW" altLang="en-US" sz="1800" kern="1200" dirty="0" smtClean="0">
              <a:solidFill>
                <a:srgbClr val="00B050"/>
              </a:solidFill>
            </a:rPr>
            <a:t>不需取得授權</a:t>
          </a:r>
          <a:endParaRPr lang="zh-TW" altLang="en-US" sz="1800" kern="1200" dirty="0">
            <a:solidFill>
              <a:srgbClr val="00B050"/>
            </a:solidFill>
          </a:endParaRPr>
        </a:p>
      </dsp:txBody>
      <dsp:txXfrm rot="-5400000">
        <a:off x="2148659" y="1768190"/>
        <a:ext cx="5579134" cy="1072132"/>
      </dsp:txXfrm>
    </dsp:sp>
    <dsp:sp modelId="{55BB96DD-A9A1-4A2A-AA1E-5992F28C0B8B}">
      <dsp:nvSpPr>
        <dsp:cNvPr id="0" name=""/>
        <dsp:cNvSpPr/>
      </dsp:nvSpPr>
      <dsp:spPr>
        <a:xfrm>
          <a:off x="1036" y="1561673"/>
          <a:ext cx="2147622" cy="1485165"/>
        </a:xfrm>
        <a:prstGeom prst="roundRect">
          <a:avLst/>
        </a:prstGeom>
        <a:solidFill>
          <a:schemeClr val="accent1">
            <a:shade val="80000"/>
            <a:hueOff val="-230040"/>
            <a:satOff val="5669"/>
            <a:lumOff val="1369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zh-TW" sz="2100" kern="1200" dirty="0" smtClean="0"/>
            <a:t>旅館業者聘請特約人員或</a:t>
          </a:r>
          <a:r>
            <a:rPr lang="zh-TW" altLang="en-US" sz="2100" kern="1200" dirty="0" smtClean="0"/>
            <a:t>     </a:t>
          </a:r>
          <a:r>
            <a:rPr lang="zh-TW" sz="2100" kern="1200" dirty="0" smtClean="0"/>
            <a:t>表演團體</a:t>
          </a:r>
          <a:r>
            <a:rPr lang="zh-TW" altLang="en-US" sz="2100" kern="1200" dirty="0" smtClean="0"/>
            <a:t>              </a:t>
          </a:r>
          <a:r>
            <a:rPr lang="zh-TW" sz="2100" kern="1200" dirty="0" smtClean="0"/>
            <a:t>現場表演</a:t>
          </a:r>
          <a:endParaRPr lang="zh-TW" sz="2100" kern="1200" dirty="0"/>
        </a:p>
      </dsp:txBody>
      <dsp:txXfrm>
        <a:off x="73536" y="1634173"/>
        <a:ext cx="2002622" cy="1340165"/>
      </dsp:txXfrm>
    </dsp:sp>
    <dsp:sp modelId="{DD547096-C76A-4894-9D28-B1FDA5B8FD30}">
      <dsp:nvSpPr>
        <dsp:cNvPr id="0" name=""/>
        <dsp:cNvSpPr/>
      </dsp:nvSpPr>
      <dsp:spPr>
        <a:xfrm rot="5400000">
          <a:off x="4271901" y="1045111"/>
          <a:ext cx="1390649" cy="563713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kern="1200" dirty="0" smtClean="0"/>
            <a:t>單純提供播放設備           </a:t>
          </a:r>
          <a:r>
            <a:rPr lang="zh-TW" altLang="en-US" sz="1800" kern="1200" dirty="0" smtClean="0">
              <a:solidFill>
                <a:srgbClr val="00B050"/>
              </a:solidFill>
            </a:rPr>
            <a:t>不需取得授權</a:t>
          </a:r>
          <a:endParaRPr lang="zh-TW" altLang="en-US" sz="1800" kern="1200" dirty="0">
            <a:solidFill>
              <a:srgbClr val="00B050"/>
            </a:solidFill>
          </a:endParaRPr>
        </a:p>
        <a:p>
          <a:pPr marL="171450" lvl="1" indent="-171450" algn="l" defTabSz="800100" rtl="0">
            <a:lnSpc>
              <a:spcPct val="90000"/>
            </a:lnSpc>
            <a:spcBef>
              <a:spcPct val="0"/>
            </a:spcBef>
            <a:spcAft>
              <a:spcPct val="15000"/>
            </a:spcAft>
            <a:buChar char="••"/>
          </a:pPr>
          <a:r>
            <a:rPr lang="zh-TW" altLang="en-US" sz="1800" kern="1200" dirty="0" smtClean="0"/>
            <a:t>提供播放設備及音樂           </a:t>
          </a:r>
          <a:r>
            <a:rPr lang="zh-TW" altLang="en-US" sz="1800" kern="1200" dirty="0" smtClean="0">
              <a:solidFill>
                <a:srgbClr val="FF0000"/>
              </a:solidFill>
            </a:rPr>
            <a:t>需取得授權</a:t>
          </a:r>
          <a:r>
            <a:rPr lang="zh-TW" altLang="en-US" sz="1800" kern="1200" dirty="0" smtClean="0"/>
            <a:t> </a:t>
          </a:r>
          <a:endParaRPr lang="zh-TW" altLang="en-US" sz="1800" kern="1200" dirty="0"/>
        </a:p>
        <a:p>
          <a:pPr marL="171450" lvl="1" indent="-171450" algn="l" defTabSz="800100" rtl="0">
            <a:lnSpc>
              <a:spcPct val="90000"/>
            </a:lnSpc>
            <a:spcBef>
              <a:spcPct val="0"/>
            </a:spcBef>
            <a:spcAft>
              <a:spcPct val="15000"/>
            </a:spcAft>
            <a:buChar char="••"/>
          </a:pPr>
          <a:r>
            <a:rPr lang="zh-TW" altLang="en-US" sz="1800" kern="1200" dirty="0" smtClean="0"/>
            <a:t>婚企公司規劃整個活動流程           </a:t>
          </a:r>
          <a:r>
            <a:rPr lang="zh-TW" altLang="en-US" sz="1700" kern="1200" dirty="0" smtClean="0">
              <a:solidFill>
                <a:srgbClr val="FF0000"/>
              </a:solidFill>
            </a:rPr>
            <a:t>由婚企公司取得授權</a:t>
          </a:r>
          <a:endParaRPr lang="zh-TW" altLang="en-US" sz="1700" kern="1200" dirty="0">
            <a:solidFill>
              <a:srgbClr val="FF0000"/>
            </a:solidFill>
          </a:endParaRPr>
        </a:p>
        <a:p>
          <a:pPr marL="171450" lvl="1" indent="-171450" algn="l" defTabSz="800100" rtl="0">
            <a:lnSpc>
              <a:spcPct val="90000"/>
            </a:lnSpc>
            <a:spcBef>
              <a:spcPct val="0"/>
            </a:spcBef>
            <a:spcAft>
              <a:spcPct val="15000"/>
            </a:spcAft>
            <a:buChar char="••"/>
          </a:pPr>
          <a:r>
            <a:rPr lang="zh-TW" altLang="en-US" sz="1800" kern="1200" dirty="0" smtClean="0"/>
            <a:t>婚禮主人自行聘請表演人</a:t>
          </a:r>
          <a:endParaRPr lang="zh-TW" altLang="en-US" sz="1800" kern="1200" dirty="0"/>
        </a:p>
      </dsp:txBody>
      <dsp:txXfrm rot="-5400000">
        <a:off x="2148659" y="3236239"/>
        <a:ext cx="5569248" cy="1254877"/>
      </dsp:txXfrm>
    </dsp:sp>
    <dsp:sp modelId="{D2F7289F-8A01-4E30-828C-E7B5860AABB8}">
      <dsp:nvSpPr>
        <dsp:cNvPr id="0" name=""/>
        <dsp:cNvSpPr/>
      </dsp:nvSpPr>
      <dsp:spPr>
        <a:xfrm>
          <a:off x="1036" y="3121096"/>
          <a:ext cx="2147622" cy="1485165"/>
        </a:xfrm>
        <a:prstGeom prst="roundRect">
          <a:avLst/>
        </a:prstGeom>
        <a:solidFill>
          <a:schemeClr val="accent1">
            <a:shade val="80000"/>
            <a:hueOff val="-460081"/>
            <a:satOff val="11338"/>
            <a:lumOff val="27379"/>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zh-TW" sz="2100" kern="1200" dirty="0" smtClean="0"/>
            <a:t>婚宴播放音樂</a:t>
          </a:r>
          <a:endParaRPr lang="zh-TW" sz="2100" kern="1200" dirty="0"/>
        </a:p>
      </dsp:txBody>
      <dsp:txXfrm>
        <a:off x="73536" y="3193596"/>
        <a:ext cx="2002622" cy="13401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CD058C5F-BDA1-43B2-993A-3D481364E340}" type="datetimeFigureOut">
              <a:rPr lang="zh-TW" altLang="en-US" smtClean="0"/>
              <a:t>2011/8/1</a:t>
            </a:fld>
            <a:endParaRPr lang="zh-TW" altLang="en-US"/>
          </a:p>
        </p:txBody>
      </p:sp>
      <p:sp>
        <p:nvSpPr>
          <p:cNvPr id="4" name="頁尾版面配置區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EC4CF827-AA42-4A52-B16E-7AD44FCE0ADE}" type="slidenum">
              <a:rPr lang="zh-TW" altLang="en-US" smtClean="0"/>
              <a:t>‹#›</a:t>
            </a:fld>
            <a:endParaRPr lang="zh-TW" altLang="en-US"/>
          </a:p>
        </p:txBody>
      </p:sp>
    </p:spTree>
    <p:extLst>
      <p:ext uri="{BB962C8B-B14F-4D97-AF65-F5344CB8AC3E}">
        <p14:creationId xmlns:p14="http://schemas.microsoft.com/office/powerpoint/2010/main" val="1502980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0B4E83D1-E8F2-4CEA-8D10-91F053D140EF}" type="datetimeFigureOut">
              <a:rPr lang="zh-TW" altLang="en-US" smtClean="0"/>
              <a:t>2011/8/1</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C0AC81D7-B5A6-4A52-8705-DFFB78A4DDB8}" type="slidenum">
              <a:rPr lang="zh-TW" altLang="en-US" smtClean="0"/>
              <a:t>‹#›</a:t>
            </a:fld>
            <a:endParaRPr lang="zh-TW" altLang="en-US"/>
          </a:p>
        </p:txBody>
      </p:sp>
    </p:spTree>
    <p:extLst>
      <p:ext uri="{BB962C8B-B14F-4D97-AF65-F5344CB8AC3E}">
        <p14:creationId xmlns:p14="http://schemas.microsoft.com/office/powerpoint/2010/main" val="69935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7" name="直線接點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標題 28"/>
          <p:cNvSpPr>
            <a:spLocks noGrp="1"/>
          </p:cNvSpPr>
          <p:nvPr>
            <p:ph type="ctrTitle"/>
          </p:nvPr>
        </p:nvSpPr>
        <p:spPr>
          <a:xfrm>
            <a:off x="381000" y="4853411"/>
            <a:ext cx="8458200" cy="1222375"/>
          </a:xfrm>
        </p:spPr>
        <p:txBody>
          <a:bodyPr anchor="t"/>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16" name="日期版面配置區 15"/>
          <p:cNvSpPr>
            <a:spLocks noGrp="1"/>
          </p:cNvSpPr>
          <p:nvPr>
            <p:ph type="dt" sz="half" idx="10"/>
          </p:nvPr>
        </p:nvSpPr>
        <p:spPr/>
        <p:txBody>
          <a:bodyPr/>
          <a:lstStyle/>
          <a:p>
            <a:fld id="{463BE245-083D-48EF-B0F8-F8454CFDB83C}" type="datetime1">
              <a:rPr lang="zh-TW" altLang="en-US" smtClean="0"/>
              <a:t>2011/8/1</a:t>
            </a:fld>
            <a:endParaRPr lang="zh-TW" altLang="en-US"/>
          </a:p>
        </p:txBody>
      </p:sp>
      <p:sp>
        <p:nvSpPr>
          <p:cNvPr id="2" name="頁尾版面配置區 1"/>
          <p:cNvSpPr>
            <a:spLocks noGrp="1"/>
          </p:cNvSpPr>
          <p:nvPr>
            <p:ph type="ftr" sz="quarter" idx="11"/>
          </p:nvPr>
        </p:nvSpPr>
        <p:spPr/>
        <p:txBody>
          <a:bodyPr/>
          <a:lstStyle/>
          <a:p>
            <a:endParaRPr lang="zh-TW" altLang="en-US"/>
          </a:p>
        </p:txBody>
      </p:sp>
      <p:sp>
        <p:nvSpPr>
          <p:cNvPr id="15" name="投影片編號版面配置區 14"/>
          <p:cNvSpPr>
            <a:spLocks noGrp="1"/>
          </p:cNvSpPr>
          <p:nvPr>
            <p:ph type="sldNum" sz="quarter" idx="12"/>
          </p:nvPr>
        </p:nvSpPr>
        <p:spPr>
          <a:xfrm>
            <a:off x="8229600" y="6473952"/>
            <a:ext cx="758952" cy="246888"/>
          </a:xfrm>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5A4D63E2-1917-4D72-8264-5EB8CAAB24E8}" type="datetime1">
              <a:rPr lang="zh-TW" altLang="en-US" smtClean="0"/>
              <a:t>2011/8/1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58000" y="549276"/>
            <a:ext cx="1828800"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549276"/>
            <a:ext cx="624840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06BB9051-F6DD-46B7-B690-C884C05FDC6C}" type="datetime1">
              <a:rPr lang="zh-TW" altLang="en-US" smtClean="0"/>
              <a:t>2011/8/1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2" name="標題 21"/>
          <p:cNvSpPr>
            <a:spLocks noGrp="1"/>
          </p:cNvSpPr>
          <p:nvPr>
            <p:ph type="title"/>
          </p:nvPr>
        </p:nvSpPr>
        <p:spPr>
          <a:xfrm>
            <a:off x="425354" y="332656"/>
            <a:ext cx="8686800" cy="838200"/>
          </a:xfrm>
        </p:spPr>
        <p:txBody>
          <a:bodyPr/>
          <a:lstStyle>
            <a:lvl1pPr algn="ctr">
              <a:defRPr/>
            </a:lvl1pPr>
          </a:lstStyle>
          <a:p>
            <a:r>
              <a:rPr kumimoji="0" lang="zh-TW" altLang="en-US" dirty="0" smtClean="0"/>
              <a:t>按一下以編輯母片標題樣式</a:t>
            </a:r>
            <a:endParaRPr kumimoji="0" lang="en-US" dirty="0"/>
          </a:p>
        </p:txBody>
      </p:sp>
      <p:sp>
        <p:nvSpPr>
          <p:cNvPr id="27" name="內容版面配置區 26"/>
          <p:cNvSpPr>
            <a:spLocks noGrp="1"/>
          </p:cNvSpPr>
          <p:nvPr>
            <p:ph idx="1"/>
          </p:nvPr>
        </p:nvSpPr>
        <p:spPr/>
        <p:txBody>
          <a:bodyPr/>
          <a:lstStyle/>
          <a:p>
            <a:pPr lvl="0" eaLnBrk="1" latinLnBrk="0" hangingPunct="1"/>
            <a:r>
              <a:rPr lang="zh-TW" altLang="en-US" dirty="0" smtClean="0"/>
              <a:t>按一下以編輯母片文字樣式</a:t>
            </a:r>
          </a:p>
          <a:p>
            <a:pPr lvl="1" eaLnBrk="1" latinLnBrk="0" hangingPunct="1"/>
            <a:r>
              <a:rPr lang="zh-TW" altLang="en-US" dirty="0" smtClean="0"/>
              <a:t>第二層</a:t>
            </a:r>
          </a:p>
          <a:p>
            <a:pPr lvl="2" eaLnBrk="1" latinLnBrk="0" hangingPunct="1"/>
            <a:r>
              <a:rPr lang="zh-TW" altLang="en-US" dirty="0" smtClean="0"/>
              <a:t>第三層</a:t>
            </a:r>
          </a:p>
          <a:p>
            <a:pPr lvl="3" eaLnBrk="1" latinLnBrk="0" hangingPunct="1"/>
            <a:r>
              <a:rPr lang="zh-TW" altLang="en-US" dirty="0" smtClean="0"/>
              <a:t>第四層</a:t>
            </a:r>
          </a:p>
          <a:p>
            <a:pPr lvl="4" eaLnBrk="1" latinLnBrk="0" hangingPunct="1"/>
            <a:r>
              <a:rPr lang="zh-TW" altLang="en-US" dirty="0" smtClean="0"/>
              <a:t>第五層</a:t>
            </a:r>
            <a:endParaRPr kumimoji="0" lang="en-US" dirty="0"/>
          </a:p>
        </p:txBody>
      </p:sp>
      <p:sp>
        <p:nvSpPr>
          <p:cNvPr id="25" name="日期版面配置區 24"/>
          <p:cNvSpPr>
            <a:spLocks noGrp="1"/>
          </p:cNvSpPr>
          <p:nvPr>
            <p:ph type="dt" sz="half" idx="10"/>
          </p:nvPr>
        </p:nvSpPr>
        <p:spPr/>
        <p:txBody>
          <a:bodyPr/>
          <a:lstStyle/>
          <a:p>
            <a:fld id="{CFF1636C-C849-4524-AF09-0D35E2575D65}" type="datetime1">
              <a:rPr lang="zh-TW" altLang="en-US" smtClean="0"/>
              <a:t>2011/8/1</a:t>
            </a:fld>
            <a:endParaRPr lang="zh-TW" altLang="en-US"/>
          </a:p>
        </p:txBody>
      </p:sp>
      <p:sp>
        <p:nvSpPr>
          <p:cNvPr id="19" name="頁尾版面配置區 18"/>
          <p:cNvSpPr>
            <a:spLocks noGrp="1"/>
          </p:cNvSpPr>
          <p:nvPr>
            <p:ph type="ftr" sz="quarter" idx="11"/>
          </p:nvPr>
        </p:nvSpPr>
        <p:spPr>
          <a:xfrm>
            <a:off x="3581400" y="76200"/>
            <a:ext cx="2895600" cy="288925"/>
          </a:xfrm>
        </p:spPr>
        <p:txBody>
          <a:bodyPr/>
          <a:lstStyle/>
          <a:p>
            <a:endParaRPr lang="zh-TW" altLang="en-US"/>
          </a:p>
        </p:txBody>
      </p:sp>
      <p:sp>
        <p:nvSpPr>
          <p:cNvPr id="16" name="投影片編號版面配置區 15"/>
          <p:cNvSpPr>
            <a:spLocks noGrp="1"/>
          </p:cNvSpPr>
          <p:nvPr>
            <p:ph type="sldNum" sz="quarter" idx="12"/>
          </p:nvPr>
        </p:nvSpPr>
        <p:spPr>
          <a:xfrm>
            <a:off x="8229600" y="6473952"/>
            <a:ext cx="758952" cy="246888"/>
          </a:xfrm>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2"/>
      </p:bgRef>
    </p:bg>
    <p:spTree>
      <p:nvGrpSpPr>
        <p:cNvPr id="1" name=""/>
        <p:cNvGrpSpPr/>
        <p:nvPr/>
      </p:nvGrpSpPr>
      <p:grpSpPr>
        <a:xfrm>
          <a:off x="0" y="0"/>
          <a:ext cx="0" cy="0"/>
          <a:chOff x="0" y="0"/>
          <a:chExt cx="0" cy="0"/>
        </a:xfrm>
      </p:grpSpPr>
      <p:sp>
        <p:nvSpPr>
          <p:cNvPr id="7" name="直線接點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文字版面配置區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19" name="日期版面配置區 18"/>
          <p:cNvSpPr>
            <a:spLocks noGrp="1"/>
          </p:cNvSpPr>
          <p:nvPr>
            <p:ph type="dt" sz="half" idx="10"/>
          </p:nvPr>
        </p:nvSpPr>
        <p:spPr/>
        <p:txBody>
          <a:bodyPr/>
          <a:lstStyle/>
          <a:p>
            <a:fld id="{AE5F6457-8708-43F5-BA0B-9470B6663431}" type="datetime1">
              <a:rPr lang="zh-TW" altLang="en-US" smtClean="0"/>
              <a:t>2011/8/1</a:t>
            </a:fld>
            <a:endParaRPr lang="zh-TW" altLang="en-US"/>
          </a:p>
        </p:txBody>
      </p:sp>
      <p:sp>
        <p:nvSpPr>
          <p:cNvPr id="11" name="頁尾版面配置區 10"/>
          <p:cNvSpPr>
            <a:spLocks noGrp="1"/>
          </p:cNvSpPr>
          <p:nvPr>
            <p:ph type="ftr" sz="quarter" idx="11"/>
          </p:nvPr>
        </p:nvSpPr>
        <p:spPr/>
        <p:txBody>
          <a:bodyPr/>
          <a:lstStyle/>
          <a:p>
            <a:endParaRPr lang="zh-TW" altLang="en-US"/>
          </a:p>
        </p:txBody>
      </p:sp>
      <p:sp>
        <p:nvSpPr>
          <p:cNvPr id="16" name="投影片編號版面配置區 15"/>
          <p:cNvSpPr>
            <a:spLocks noGrp="1"/>
          </p:cNvSpPr>
          <p:nvPr>
            <p:ph type="sldNum" sz="quarter" idx="12"/>
          </p:nvPr>
        </p:nvSpPr>
        <p:spPr/>
        <p:txBody>
          <a:bodyPr/>
          <a:lstStyle/>
          <a:p>
            <a:fld id="{61C39087-AD98-480C-8CE7-A7A1C25B5140}" type="slidenum">
              <a:rPr lang="zh-TW" altLang="en-US" smtClean="0"/>
              <a:t>‹#›</a:t>
            </a:fld>
            <a:endParaRPr lang="zh-TW" altLang="en-US"/>
          </a:p>
        </p:txBody>
      </p:sp>
      <p:sp>
        <p:nvSpPr>
          <p:cNvPr id="8" name="標題 7"/>
          <p:cNvSpPr>
            <a:spLocks noGrp="1"/>
          </p:cNvSpPr>
          <p:nvPr>
            <p:ph type="title"/>
          </p:nvPr>
        </p:nvSpPr>
        <p:spPr>
          <a:xfrm>
            <a:off x="180475" y="2947085"/>
            <a:ext cx="8686800" cy="1184825"/>
          </a:xfrm>
        </p:spPr>
        <p:txBody>
          <a:bodyPr rtlCol="0" anchor="t"/>
          <a:lstStyle>
            <a:lvl1pPr algn="r">
              <a:defRPr/>
            </a:lvl1pPr>
          </a:lstStyle>
          <a:p>
            <a:r>
              <a:rPr kumimoji="0" lang="zh-TW" altLang="en-US" smtClean="0"/>
              <a:t>按一下以編輯母片標題樣式</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0" name="標題 19"/>
          <p:cNvSpPr>
            <a:spLocks noGrp="1"/>
          </p:cNvSpPr>
          <p:nvPr>
            <p:ph type="title"/>
          </p:nvPr>
        </p:nvSpPr>
        <p:spPr>
          <a:xfrm>
            <a:off x="301752" y="457200"/>
            <a:ext cx="8686800" cy="841248"/>
          </a:xfrm>
        </p:spPr>
        <p:txBody>
          <a:bodyPr/>
          <a:lstStyle/>
          <a:p>
            <a:r>
              <a:rPr kumimoji="0" lang="zh-TW" altLang="en-US" smtClean="0"/>
              <a:t>按一下以編輯母片標題樣式</a:t>
            </a:r>
            <a:endParaRPr kumimoji="0" lang="en-US"/>
          </a:p>
        </p:txBody>
      </p:sp>
      <p:sp>
        <p:nvSpPr>
          <p:cNvPr id="14" name="內容版面配置區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21" name="日期版面配置區 20"/>
          <p:cNvSpPr>
            <a:spLocks noGrp="1"/>
          </p:cNvSpPr>
          <p:nvPr>
            <p:ph type="dt" sz="half" idx="10"/>
          </p:nvPr>
        </p:nvSpPr>
        <p:spPr/>
        <p:txBody>
          <a:bodyPr/>
          <a:lstStyle/>
          <a:p>
            <a:fld id="{0AC14C48-63A2-47E6-93B5-971BC9E12A4C}" type="datetime1">
              <a:rPr lang="zh-TW" altLang="en-US" smtClean="0"/>
              <a:t>2011/8/1</a:t>
            </a:fld>
            <a:endParaRPr lang="zh-TW" altLang="en-US"/>
          </a:p>
        </p:txBody>
      </p:sp>
      <p:sp>
        <p:nvSpPr>
          <p:cNvPr id="10" name="頁尾版面配置區 9"/>
          <p:cNvSpPr>
            <a:spLocks noGrp="1"/>
          </p:cNvSpPr>
          <p:nvPr>
            <p:ph type="ftr" sz="quarter" idx="11"/>
          </p:nvPr>
        </p:nvSpPr>
        <p:spPr/>
        <p:txBody>
          <a:bodyPr/>
          <a:lstStyle/>
          <a:p>
            <a:endParaRPr lang="zh-TW" altLang="en-US"/>
          </a:p>
        </p:txBody>
      </p:sp>
      <p:sp>
        <p:nvSpPr>
          <p:cNvPr id="31" name="投影片編號版面配置區 30"/>
          <p:cNvSpPr>
            <a:spLocks noGrp="1"/>
          </p:cNvSpPr>
          <p:nvPr>
            <p:ph type="sldNum" sz="quarter" idx="12"/>
          </p:nvPr>
        </p:nvSpPr>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9" name="標題 28"/>
          <p:cNvSpPr>
            <a:spLocks noGrp="1"/>
          </p:cNvSpPr>
          <p:nvPr>
            <p:ph type="title"/>
          </p:nvPr>
        </p:nvSpPr>
        <p:spPr>
          <a:xfrm>
            <a:off x="304800" y="5410200"/>
            <a:ext cx="8610600" cy="882650"/>
          </a:xfrm>
        </p:spPr>
        <p:txBody>
          <a:bodyPr anchor="ctr"/>
          <a:lstStyle>
            <a:lvl1pPr>
              <a:defRPr/>
            </a:lvl1p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25" name="文字版面配置區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內容版面配置區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28" name="內容版面配置區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日期版面配置區 9"/>
          <p:cNvSpPr>
            <a:spLocks noGrp="1"/>
          </p:cNvSpPr>
          <p:nvPr>
            <p:ph type="dt" sz="half" idx="10"/>
          </p:nvPr>
        </p:nvSpPr>
        <p:spPr/>
        <p:txBody>
          <a:bodyPr/>
          <a:lstStyle/>
          <a:p>
            <a:fld id="{FD9FC02E-76B1-44C6-97FC-D509BCC7FA91}" type="datetime1">
              <a:rPr lang="zh-TW" altLang="en-US" smtClean="0"/>
              <a:t>2011/8/1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a:xfrm>
            <a:off x="8229600" y="6477000"/>
            <a:ext cx="762000" cy="246888"/>
          </a:xfrm>
        </p:spPr>
        <p:txBody>
          <a:bodyPr/>
          <a:lstStyle/>
          <a:p>
            <a:fld id="{61C39087-AD98-480C-8CE7-A7A1C25B5140}" type="slidenum">
              <a:rPr lang="zh-TW" altLang="en-US" smtClean="0"/>
              <a:t>‹#›</a:t>
            </a:fld>
            <a:endParaRPr lang="zh-TW" altLang="en-US"/>
          </a:p>
        </p:txBody>
      </p:sp>
      <p:sp>
        <p:nvSpPr>
          <p:cNvPr id="11" name="直線接點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30" name="標題 29"/>
          <p:cNvSpPr>
            <a:spLocks noGrp="1"/>
          </p:cNvSpPr>
          <p:nvPr>
            <p:ph type="title"/>
          </p:nvPr>
        </p:nvSpPr>
        <p:spPr>
          <a:xfrm>
            <a:off x="301752" y="457200"/>
            <a:ext cx="8686800" cy="841248"/>
          </a:xfrm>
        </p:spPr>
        <p:txBody>
          <a:bodyPr/>
          <a:lstStyle/>
          <a:p>
            <a:r>
              <a:rPr kumimoji="0" lang="zh-TW" altLang="en-US" smtClean="0"/>
              <a:t>按一下以編輯母片標題樣式</a:t>
            </a:r>
            <a:endParaRPr kumimoji="0" lang="en-US"/>
          </a:p>
        </p:txBody>
      </p:sp>
      <p:sp>
        <p:nvSpPr>
          <p:cNvPr id="12" name="日期版面配置區 11"/>
          <p:cNvSpPr>
            <a:spLocks noGrp="1"/>
          </p:cNvSpPr>
          <p:nvPr>
            <p:ph type="dt" sz="half" idx="10"/>
          </p:nvPr>
        </p:nvSpPr>
        <p:spPr/>
        <p:txBody>
          <a:bodyPr/>
          <a:lstStyle/>
          <a:p>
            <a:fld id="{8FF7B30B-A6C9-4EDA-BFF1-5522BBF20588}" type="datetime1">
              <a:rPr lang="zh-TW" altLang="en-US" smtClean="0"/>
              <a:t>2011/8/1</a:t>
            </a:fld>
            <a:endParaRPr lang="zh-TW" altLang="en-US"/>
          </a:p>
        </p:txBody>
      </p:sp>
      <p:sp>
        <p:nvSpPr>
          <p:cNvPr id="21" name="頁尾版面配置區 20"/>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日期版面配置區 2"/>
          <p:cNvSpPr>
            <a:spLocks noGrp="1"/>
          </p:cNvSpPr>
          <p:nvPr>
            <p:ph type="dt" sz="half" idx="10"/>
          </p:nvPr>
        </p:nvSpPr>
        <p:spPr/>
        <p:txBody>
          <a:bodyPr/>
          <a:lstStyle/>
          <a:p>
            <a:fld id="{F369495C-B768-4CA9-A0FA-E965A7A65E9F}" type="datetime1">
              <a:rPr lang="zh-TW" altLang="en-US" smtClean="0"/>
              <a:t>2011/8/1</a:t>
            </a:fld>
            <a:endParaRPr lang="zh-TW" altLang="en-US"/>
          </a:p>
        </p:txBody>
      </p:sp>
      <p:sp>
        <p:nvSpPr>
          <p:cNvPr id="24" name="頁尾版面配置區 23"/>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直線接點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標題 11"/>
          <p:cNvSpPr>
            <a:spLocks noGrp="1"/>
          </p:cNvSpPr>
          <p:nvPr>
            <p:ph type="title"/>
          </p:nvPr>
        </p:nvSpPr>
        <p:spPr>
          <a:xfrm>
            <a:off x="457200" y="5486400"/>
            <a:ext cx="8458200" cy="520700"/>
          </a:xfrm>
        </p:spPr>
        <p:txBody>
          <a:bodyPr anchor="ctr"/>
          <a:lstStyle>
            <a:lvl1pPr algn="l">
              <a:buNone/>
              <a:defRPr sz="2000" b="1"/>
            </a:lvl1pPr>
          </a:lstStyle>
          <a:p>
            <a:r>
              <a:rPr kumimoji="0" lang="zh-TW" altLang="en-US" smtClean="0"/>
              <a:t>按一下以編輯母片標題樣式</a:t>
            </a:r>
            <a:endParaRPr kumimoji="0" lang="en-US"/>
          </a:p>
        </p:txBody>
      </p:sp>
      <p:sp>
        <p:nvSpPr>
          <p:cNvPr id="26" name="文字版面配置區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14" name="內容版面配置區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25" name="日期版面配置區 24"/>
          <p:cNvSpPr>
            <a:spLocks noGrp="1"/>
          </p:cNvSpPr>
          <p:nvPr>
            <p:ph type="dt" sz="half" idx="10"/>
          </p:nvPr>
        </p:nvSpPr>
        <p:spPr/>
        <p:txBody>
          <a:bodyPr/>
          <a:lstStyle/>
          <a:p>
            <a:fld id="{86C14399-7066-46F9-B3BE-528C6FEFF61F}" type="datetime1">
              <a:rPr lang="zh-TW" altLang="en-US" smtClean="0"/>
              <a:t>2011/8/1</a:t>
            </a:fld>
            <a:endParaRPr lang="zh-TW" altLang="en-US"/>
          </a:p>
        </p:txBody>
      </p:sp>
      <p:sp>
        <p:nvSpPr>
          <p:cNvPr id="29" name="頁尾版面配置區 28"/>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13" name="圖片版面配置區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zh-TW" altLang="en-US" smtClean="0"/>
              <a:t>按一下圖示以新增圖片</a:t>
            </a:r>
            <a:endParaRPr kumimoji="0" lang="en-US" dirty="0"/>
          </a:p>
        </p:txBody>
      </p:sp>
      <p:sp>
        <p:nvSpPr>
          <p:cNvPr id="7" name="日期版面配置區 6"/>
          <p:cNvSpPr>
            <a:spLocks noGrp="1"/>
          </p:cNvSpPr>
          <p:nvPr>
            <p:ph type="dt" sz="half" idx="10"/>
          </p:nvPr>
        </p:nvSpPr>
        <p:spPr/>
        <p:txBody>
          <a:bodyPr/>
          <a:lstStyle/>
          <a:p>
            <a:fld id="{3E4C2AFA-E55D-4252-9E90-733F47E09975}" type="datetime1">
              <a:rPr lang="zh-TW" altLang="en-US" smtClean="0"/>
              <a:t>2011/8/1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31" name="投影片編號版面配置區 30"/>
          <p:cNvSpPr>
            <a:spLocks noGrp="1"/>
          </p:cNvSpPr>
          <p:nvPr>
            <p:ph type="sldNum" sz="quarter" idx="12"/>
          </p:nvPr>
        </p:nvSpPr>
        <p:spPr/>
        <p:txBody>
          <a:bodyPr/>
          <a:lstStyle/>
          <a:p>
            <a:fld id="{61C39087-AD98-480C-8CE7-A7A1C25B5140}" type="slidenum">
              <a:rPr lang="zh-TW" altLang="en-US" smtClean="0"/>
              <a:t>‹#›</a:t>
            </a:fld>
            <a:endParaRPr lang="zh-TW" altLang="en-US"/>
          </a:p>
        </p:txBody>
      </p:sp>
      <p:sp>
        <p:nvSpPr>
          <p:cNvPr id="17" name="標題 16"/>
          <p:cNvSpPr>
            <a:spLocks noGrp="1"/>
          </p:cNvSpPr>
          <p:nvPr>
            <p:ph type="title"/>
          </p:nvPr>
        </p:nvSpPr>
        <p:spPr>
          <a:xfrm>
            <a:off x="381000" y="4993760"/>
            <a:ext cx="5867400" cy="522288"/>
          </a:xfrm>
        </p:spPr>
        <p:txBody>
          <a:bodyPr anchor="ctr"/>
          <a:lstStyle>
            <a:lvl1pPr algn="l">
              <a:buNone/>
              <a:defRPr sz="2000" b="1"/>
            </a:lvl1pPr>
          </a:lstStyle>
          <a:p>
            <a:r>
              <a:rPr kumimoji="0" lang="zh-TW" altLang="en-US" smtClean="0"/>
              <a:t>按一下以編輯母片標題樣式</a:t>
            </a:r>
            <a:endParaRPr kumimoji="0" lang="en-US"/>
          </a:p>
        </p:txBody>
      </p:sp>
      <p:sp>
        <p:nvSpPr>
          <p:cNvPr id="26" name="文字版面配置區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線接點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文字版面配置區 7"/>
          <p:cNvSpPr>
            <a:spLocks noGrp="1"/>
          </p:cNvSpPr>
          <p:nvPr>
            <p:ph type="body" idx="1"/>
          </p:nvPr>
        </p:nvSpPr>
        <p:spPr>
          <a:xfrm>
            <a:off x="323528" y="1412776"/>
            <a:ext cx="8686800" cy="4525963"/>
          </a:xfrm>
          <a:prstGeom prst="rect">
            <a:avLst/>
          </a:prstGeom>
        </p:spPr>
        <p:txBody>
          <a:bodyPr vert="horz">
            <a:normAutofit/>
          </a:bodyPr>
          <a:lstStyle/>
          <a:p>
            <a:pPr lvl="0" eaLnBrk="1" latinLnBrk="0" hangingPunct="1"/>
            <a:r>
              <a:rPr kumimoji="0" lang="zh-TW" altLang="en-US" dirty="0" smtClean="0"/>
              <a:t>按一下以編輯母片文字樣式</a:t>
            </a:r>
          </a:p>
          <a:p>
            <a:pPr lvl="1" eaLnBrk="1" latinLnBrk="0" hangingPunct="1"/>
            <a:r>
              <a:rPr kumimoji="0" lang="zh-TW" altLang="en-US" dirty="0" smtClean="0"/>
              <a:t>第二層</a:t>
            </a:r>
          </a:p>
          <a:p>
            <a:pPr lvl="2" eaLnBrk="1" latinLnBrk="0" hangingPunct="1"/>
            <a:r>
              <a:rPr kumimoji="0" lang="zh-TW" altLang="en-US" dirty="0" smtClean="0"/>
              <a:t>第三層</a:t>
            </a:r>
          </a:p>
          <a:p>
            <a:pPr lvl="3" eaLnBrk="1" latinLnBrk="0" hangingPunct="1"/>
            <a:r>
              <a:rPr kumimoji="0" lang="zh-TW" altLang="en-US" dirty="0" smtClean="0"/>
              <a:t>第四層</a:t>
            </a:r>
          </a:p>
          <a:p>
            <a:pPr lvl="4" eaLnBrk="1" latinLnBrk="0" hangingPunct="1"/>
            <a:r>
              <a:rPr kumimoji="0" lang="zh-TW" altLang="en-US" dirty="0" smtClean="0"/>
              <a:t>第五層</a:t>
            </a:r>
            <a:endParaRPr kumimoji="0" lang="en-US" dirty="0"/>
          </a:p>
        </p:txBody>
      </p:sp>
      <p:sp>
        <p:nvSpPr>
          <p:cNvPr id="11" name="日期版面配置區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7651D55-9792-4DCD-86D5-CCD2197DC726}" type="datetime1">
              <a:rPr lang="zh-TW" altLang="en-US" smtClean="0"/>
              <a:t>2011/8/1</a:t>
            </a:fld>
            <a:endParaRPr lang="zh-TW" altLang="en-US"/>
          </a:p>
        </p:txBody>
      </p:sp>
      <p:sp>
        <p:nvSpPr>
          <p:cNvPr id="28" name="頁尾版面配置區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zh-TW" altLang="en-US"/>
          </a:p>
        </p:txBody>
      </p:sp>
      <p:sp>
        <p:nvSpPr>
          <p:cNvPr id="5" name="投影片編號版面配置區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1C39087-AD98-480C-8CE7-A7A1C25B5140}" type="slidenum">
              <a:rPr lang="zh-TW" altLang="en-US" smtClean="0"/>
              <a:t>‹#›</a:t>
            </a:fld>
            <a:endParaRPr lang="zh-TW" altLang="en-US"/>
          </a:p>
        </p:txBody>
      </p:sp>
      <p:sp>
        <p:nvSpPr>
          <p:cNvPr id="10" name="標題版面配置區 9"/>
          <p:cNvSpPr>
            <a:spLocks noGrp="1"/>
          </p:cNvSpPr>
          <p:nvPr>
            <p:ph type="title"/>
          </p:nvPr>
        </p:nvSpPr>
        <p:spPr>
          <a:xfrm>
            <a:off x="426165" y="332656"/>
            <a:ext cx="8686800" cy="838200"/>
          </a:xfrm>
          <a:prstGeom prst="rect">
            <a:avLst/>
          </a:prstGeom>
        </p:spPr>
        <p:txBody>
          <a:bodyPr vert="horz" anchor="ctr">
            <a:normAutofit/>
          </a:bodyPr>
          <a:lstStyle/>
          <a:p>
            <a:r>
              <a:rPr kumimoji="0" lang="zh-TW" altLang="en-US" dirty="0" smtClean="0"/>
              <a:t>按一下以編輯母片標題樣式</a:t>
            </a:r>
            <a:endParaRPr kumimoji="0" lang="en-US" dirty="0"/>
          </a:p>
        </p:txBody>
      </p:sp>
      <p:sp>
        <p:nvSpPr>
          <p:cNvPr id="9" name="直線接點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直線接點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mc:AlternateContent xmlns:mc="http://schemas.openxmlformats.org/markup-compatibility/2006" xmlns:p14="http://schemas.microsoft.com/office/powerpoint/2010/main">
    <mc:Choice Requires="p14">
      <p:transition p14:dur="0"/>
    </mc:Choice>
    <mc:Fallback xmlns="">
      <p:transition/>
    </mc:Fallback>
  </mc:AlternateContent>
  <p:hf hdr="0" ftr="0" dt="0"/>
  <p:txStyles>
    <p:titleStyle>
      <a:lvl1pPr algn="ctr"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gi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395536" y="2564904"/>
            <a:ext cx="8458200" cy="1222375"/>
          </a:xfrm>
        </p:spPr>
        <p:txBody>
          <a:bodyPr>
            <a:normAutofit/>
          </a:bodyPr>
          <a:lstStyle/>
          <a:p>
            <a:r>
              <a:rPr lang="zh-TW" altLang="en-US" sz="4000" b="1"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旅館業相關著作權問題說明</a:t>
            </a:r>
          </a:p>
        </p:txBody>
      </p:sp>
      <p:sp>
        <p:nvSpPr>
          <p:cNvPr id="3" name="副標題 2"/>
          <p:cNvSpPr>
            <a:spLocks noGrp="1"/>
          </p:cNvSpPr>
          <p:nvPr>
            <p:ph type="subTitle" idx="1"/>
          </p:nvPr>
        </p:nvSpPr>
        <p:spPr>
          <a:xfrm>
            <a:off x="539552" y="3933056"/>
            <a:ext cx="8458200" cy="1512168"/>
          </a:xfrm>
        </p:spPr>
        <p:txBody>
          <a:bodyPr>
            <a:normAutofit/>
          </a:bodyPr>
          <a:lstStyle/>
          <a:p>
            <a:pPr algn="ctr"/>
            <a:r>
              <a:rPr lang="zh-TW" altLang="en-US" dirty="0"/>
              <a:t>經濟部智慧財產</a:t>
            </a:r>
            <a:r>
              <a:rPr lang="zh-TW" altLang="en-US" dirty="0" smtClean="0"/>
              <a:t>局</a:t>
            </a:r>
            <a:endParaRPr lang="en-US" altLang="zh-TW" dirty="0" smtClean="0"/>
          </a:p>
          <a:p>
            <a:pPr algn="ctr"/>
            <a:r>
              <a:rPr lang="zh-TW" altLang="en-US" dirty="0" smtClean="0"/>
              <a:t>著作權</a:t>
            </a:r>
            <a:r>
              <a:rPr lang="zh-TW" altLang="en-US" dirty="0"/>
              <a:t>組  吳怡芳</a:t>
            </a:r>
          </a:p>
          <a:p>
            <a:pPr algn="ctr"/>
            <a:r>
              <a:rPr lang="en-US" altLang="zh-TW" dirty="0" smtClean="0"/>
              <a:t>100.8.2</a:t>
            </a:r>
            <a:endParaRPr lang="en-US" altLang="zh-TW" dirty="0"/>
          </a:p>
        </p:txBody>
      </p:sp>
    </p:spTree>
    <p:extLst>
      <p:ext uri="{BB962C8B-B14F-4D97-AF65-F5344CB8AC3E}">
        <p14:creationId xmlns:p14="http://schemas.microsoft.com/office/powerpoint/2010/main" val="2588747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smtClean="0"/>
              <a:t>3.</a:t>
            </a:r>
            <a:r>
              <a:rPr lang="zh-TW" altLang="en-US" dirty="0" smtClean="0"/>
              <a:t> 集</a:t>
            </a:r>
            <a:r>
              <a:rPr lang="zh-TW" altLang="en-US" dirty="0"/>
              <a:t>管團體條例相關規定說明</a:t>
            </a:r>
          </a:p>
        </p:txBody>
      </p:sp>
      <p:sp>
        <p:nvSpPr>
          <p:cNvPr id="3" name="內容版面配置區 2"/>
          <p:cNvSpPr>
            <a:spLocks noGrp="1"/>
          </p:cNvSpPr>
          <p:nvPr>
            <p:ph idx="1"/>
          </p:nvPr>
        </p:nvSpPr>
        <p:spPr>
          <a:xfrm>
            <a:off x="899592" y="1844824"/>
            <a:ext cx="7488832" cy="4479376"/>
          </a:xfrm>
          <a:prstGeom prst="rect">
            <a:avLst/>
          </a:prstGeom>
        </p:spPr>
        <p:txBody>
          <a:bodyPr>
            <a:normAutofit/>
          </a:bodyPr>
          <a:lstStyle/>
          <a:p>
            <a:r>
              <a:rPr lang="en-US" altLang="zh-TW" sz="2800" dirty="0" smtClean="0"/>
              <a:t>99.2.10</a:t>
            </a:r>
            <a:r>
              <a:rPr lang="zh-TW" altLang="en-US" sz="2800" dirty="0" smtClean="0"/>
              <a:t>修正集管團體條例，修正重點：</a:t>
            </a:r>
            <a:endParaRPr lang="zh-TW" altLang="en-US" sz="2800" dirty="0"/>
          </a:p>
          <a:p>
            <a:pPr marL="536575" lvl="1" indent="-250825">
              <a:buFont typeface="+mj-lt"/>
              <a:buAutoNum type="arabicPeriod"/>
            </a:pPr>
            <a:r>
              <a:rPr lang="zh-TW" altLang="en-US" sz="2800" dirty="0" smtClean="0"/>
              <a:t>收費標準之決定</a:t>
            </a:r>
            <a:endParaRPr lang="en-US" altLang="zh-TW" sz="2800" dirty="0" smtClean="0"/>
          </a:p>
          <a:p>
            <a:pPr lvl="2">
              <a:buFont typeface="Wingdings" pitchFamily="2" charset="2"/>
              <a:buChar char="Ø"/>
            </a:pPr>
            <a:r>
              <a:rPr lang="zh-TW" altLang="en-US" sz="2400" dirty="0"/>
              <a:t>事前審議 →備查制</a:t>
            </a:r>
            <a:r>
              <a:rPr lang="zh-TW" altLang="en-US" sz="2400" dirty="0">
                <a:solidFill>
                  <a:srgbClr val="00B050"/>
                </a:solidFill>
              </a:rPr>
              <a:t>（</a:t>
            </a:r>
            <a:r>
              <a:rPr lang="en-US" altLang="zh-TW" sz="2400" dirty="0">
                <a:solidFill>
                  <a:srgbClr val="00B050"/>
                </a:solidFill>
              </a:rPr>
              <a:t>§24</a:t>
            </a:r>
            <a:r>
              <a:rPr lang="zh-TW" altLang="en-US" sz="2400" dirty="0">
                <a:solidFill>
                  <a:srgbClr val="00B050"/>
                </a:solidFill>
              </a:rPr>
              <a:t>）</a:t>
            </a:r>
          </a:p>
          <a:p>
            <a:pPr lvl="2">
              <a:buFont typeface="Wingdings" pitchFamily="2" charset="2"/>
              <a:buChar char="Ø"/>
            </a:pPr>
            <a:r>
              <a:rPr lang="zh-TW" altLang="en-US" sz="2400" dirty="0"/>
              <a:t>有爭議始由著作權專責機關介入解決</a:t>
            </a:r>
            <a:r>
              <a:rPr lang="zh-TW" altLang="en-US" sz="2400" dirty="0">
                <a:solidFill>
                  <a:srgbClr val="00B050"/>
                </a:solidFill>
              </a:rPr>
              <a:t>（</a:t>
            </a:r>
            <a:r>
              <a:rPr lang="en-US" altLang="zh-TW" sz="2400" dirty="0">
                <a:solidFill>
                  <a:srgbClr val="00B050"/>
                </a:solidFill>
              </a:rPr>
              <a:t>§25</a:t>
            </a:r>
            <a:r>
              <a:rPr lang="zh-TW" altLang="en-US" sz="2400" dirty="0">
                <a:solidFill>
                  <a:srgbClr val="00B050"/>
                </a:solidFill>
              </a:rPr>
              <a:t>）</a:t>
            </a:r>
          </a:p>
          <a:p>
            <a:pPr lvl="2">
              <a:buFont typeface="Wingdings" pitchFamily="2" charset="2"/>
              <a:buChar char="Ø"/>
            </a:pPr>
            <a:r>
              <a:rPr lang="zh-TW" altLang="en-US" sz="2400" dirty="0"/>
              <a:t>增設「暫付款」制度</a:t>
            </a:r>
            <a:r>
              <a:rPr lang="zh-TW" altLang="en-US" sz="2400" dirty="0">
                <a:solidFill>
                  <a:srgbClr val="00B050"/>
                </a:solidFill>
              </a:rPr>
              <a:t>（</a:t>
            </a:r>
            <a:r>
              <a:rPr lang="en-US" altLang="zh-TW" sz="2400" dirty="0">
                <a:solidFill>
                  <a:srgbClr val="00B050"/>
                </a:solidFill>
              </a:rPr>
              <a:t>§26</a:t>
            </a:r>
            <a:r>
              <a:rPr lang="zh-TW" altLang="en-US" sz="2400" dirty="0" smtClean="0">
                <a:solidFill>
                  <a:srgbClr val="00B050"/>
                </a:solidFill>
              </a:rPr>
              <a:t>）</a:t>
            </a:r>
            <a:endParaRPr lang="en-US" altLang="zh-TW" sz="2400" dirty="0" smtClean="0">
              <a:solidFill>
                <a:srgbClr val="00B050"/>
              </a:solidFill>
            </a:endParaRPr>
          </a:p>
          <a:p>
            <a:pPr marL="536575" lvl="1" indent="-250825">
              <a:buFont typeface="+mj-lt"/>
              <a:buAutoNum type="arabicPeriod"/>
            </a:pPr>
            <a:r>
              <a:rPr lang="zh-TW" altLang="en-US" sz="2800" dirty="0" smtClean="0"/>
              <a:t>單一窗口</a:t>
            </a:r>
            <a:r>
              <a:rPr lang="zh-TW" altLang="en-US" sz="2800" dirty="0"/>
              <a:t>收費</a:t>
            </a:r>
            <a:endParaRPr lang="en-US" altLang="zh-TW" sz="2800" dirty="0"/>
          </a:p>
          <a:p>
            <a:pPr lvl="2">
              <a:buFont typeface="Wingdings" pitchFamily="2" charset="2"/>
              <a:buChar char="Ø"/>
            </a:pPr>
            <a:r>
              <a:rPr lang="zh-TW" altLang="en-US" sz="2400" dirty="0">
                <a:latin typeface="標楷體" pitchFamily="65" charset="-120"/>
                <a:ea typeface="標楷體" pitchFamily="65" charset="-120"/>
              </a:rPr>
              <a:t>藉由訂定</a:t>
            </a:r>
            <a:r>
              <a:rPr lang="zh-TW" altLang="en-US" sz="2400" dirty="0">
                <a:solidFill>
                  <a:srgbClr val="CE149D"/>
                </a:solidFill>
                <a:latin typeface="標楷體" pitchFamily="65" charset="-120"/>
                <a:ea typeface="標楷體" pitchFamily="65" charset="-120"/>
              </a:rPr>
              <a:t>共同使用報酬率</a:t>
            </a:r>
            <a:r>
              <a:rPr lang="zh-TW" altLang="en-US" sz="2400" dirty="0">
                <a:latin typeface="標楷體" pitchFamily="65" charset="-120"/>
                <a:ea typeface="標楷體" pitchFamily="65" charset="-120"/>
              </a:rPr>
              <a:t>形成單一窗口</a:t>
            </a:r>
            <a:endParaRPr lang="en-US" altLang="zh-TW" sz="2400" dirty="0"/>
          </a:p>
          <a:p>
            <a:pPr lvl="2">
              <a:buFont typeface="Wingdings" pitchFamily="2" charset="2"/>
              <a:buChar char="Ø"/>
            </a:pPr>
            <a:r>
              <a:rPr lang="zh-TW" altLang="en-US" sz="2400" dirty="0"/>
              <a:t>智慧局指定的利用型態才有訂定的義務</a:t>
            </a:r>
            <a:endParaRPr lang="en-US" altLang="zh-TW" sz="2400" dirty="0" smtClean="0"/>
          </a:p>
          <a:p>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10</a:t>
            </a:fld>
            <a:endParaRPr lang="zh-TW" altLang="en-US"/>
          </a:p>
        </p:txBody>
      </p:sp>
    </p:spTree>
    <p:extLst>
      <p:ext uri="{BB962C8B-B14F-4D97-AF65-F5344CB8AC3E}">
        <p14:creationId xmlns:p14="http://schemas.microsoft.com/office/powerpoint/2010/main" val="2255969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179512" y="1268760"/>
            <a:ext cx="8856984" cy="5544616"/>
          </a:xfrm>
        </p:spPr>
        <p:txBody>
          <a:bodyPr>
            <a:normAutofit fontScale="77500" lnSpcReduction="20000"/>
          </a:bodyPr>
          <a:lstStyle/>
          <a:p>
            <a:pPr lvl="1" eaLnBrk="1" hangingPunct="1">
              <a:lnSpc>
                <a:spcPct val="90000"/>
              </a:lnSpc>
              <a:buFontTx/>
              <a:buBlip>
                <a:blip r:embed="rId2"/>
              </a:buBlip>
            </a:pPr>
            <a:r>
              <a:rPr lang="zh-TW" altLang="en-US" dirty="0">
                <a:latin typeface="標楷體" pitchFamily="65" charset="-120"/>
                <a:ea typeface="標楷體" pitchFamily="65" charset="-120"/>
              </a:rPr>
              <a:t>集管團體應依據利用型態訂定</a:t>
            </a:r>
            <a:r>
              <a:rPr lang="zh-TW" altLang="en-US" b="1" u="sng" dirty="0">
                <a:latin typeface="標楷體" pitchFamily="65" charset="-120"/>
                <a:ea typeface="標楷體" pitchFamily="65" charset="-120"/>
              </a:rPr>
              <a:t>使用報酬率</a:t>
            </a:r>
            <a:r>
              <a:rPr lang="zh-TW" altLang="en-US" dirty="0">
                <a:latin typeface="標楷體" pitchFamily="65" charset="-120"/>
                <a:ea typeface="標楷體" pitchFamily="65" charset="-120"/>
              </a:rPr>
              <a:t>及</a:t>
            </a:r>
            <a:r>
              <a:rPr lang="zh-TW" altLang="en-US" b="1" u="sng" dirty="0">
                <a:latin typeface="標楷體" pitchFamily="65" charset="-120"/>
                <a:ea typeface="標楷體" pitchFamily="65" charset="-120"/>
              </a:rPr>
              <a:t>實施</a:t>
            </a:r>
            <a:r>
              <a:rPr lang="zh-TW" altLang="en-US" b="1" u="sng" dirty="0" smtClean="0">
                <a:latin typeface="標楷體" pitchFamily="65" charset="-120"/>
                <a:ea typeface="標楷體" pitchFamily="65" charset="-120"/>
              </a:rPr>
              <a:t>日期</a:t>
            </a:r>
            <a:endParaRPr lang="en-US" altLang="zh-TW" b="1" u="sng" dirty="0" smtClean="0">
              <a:latin typeface="標楷體" pitchFamily="65" charset="-120"/>
              <a:ea typeface="標楷體" pitchFamily="65" charset="-120"/>
            </a:endParaRPr>
          </a:p>
          <a:p>
            <a:pPr lvl="2">
              <a:buBlip>
                <a:blip r:embed="rId3"/>
              </a:buBlip>
            </a:pPr>
            <a:r>
              <a:rPr lang="zh-TW" altLang="en-US" dirty="0">
                <a:latin typeface="標楷體" pitchFamily="65" charset="-120"/>
                <a:ea typeface="標楷體" pitchFamily="65" charset="-120"/>
              </a:rPr>
              <a:t>實施</a:t>
            </a:r>
            <a:r>
              <a:rPr lang="en-US" altLang="zh-TW" dirty="0">
                <a:latin typeface="標楷體" pitchFamily="65" charset="-120"/>
                <a:ea typeface="標楷體" pitchFamily="65" charset="-120"/>
              </a:rPr>
              <a:t>30</a:t>
            </a:r>
            <a:r>
              <a:rPr lang="zh-TW" altLang="en-US" dirty="0">
                <a:latin typeface="標楷體" pitchFamily="65" charset="-120"/>
                <a:ea typeface="標楷體" pitchFamily="65" charset="-120"/>
              </a:rPr>
              <a:t>日前對利用人公告及送智慧局備查</a:t>
            </a:r>
            <a:endParaRPr lang="en-US" altLang="zh-TW" dirty="0">
              <a:latin typeface="標楷體" pitchFamily="65" charset="-120"/>
              <a:ea typeface="標楷體" pitchFamily="65" charset="-120"/>
            </a:endParaRPr>
          </a:p>
          <a:p>
            <a:pPr lvl="2">
              <a:buBlip>
                <a:blip r:embed="rId3"/>
              </a:buBlip>
            </a:pPr>
            <a:r>
              <a:rPr lang="zh-TW" altLang="en-US" dirty="0">
                <a:latin typeface="標楷體" pitchFamily="65" charset="-120"/>
                <a:ea typeface="標楷體" pitchFamily="65" charset="-120"/>
              </a:rPr>
              <a:t>公告時一併說明訂定之</a:t>
            </a:r>
            <a:r>
              <a:rPr lang="zh-TW" altLang="en-US" dirty="0" smtClean="0">
                <a:latin typeface="標楷體" pitchFamily="65" charset="-120"/>
                <a:ea typeface="標楷體" pitchFamily="65" charset="-120"/>
              </a:rPr>
              <a:t>理由</a:t>
            </a:r>
            <a:endParaRPr lang="en-US" altLang="zh-TW" b="1" u="sng" dirty="0">
              <a:latin typeface="標楷體" pitchFamily="65" charset="-120"/>
              <a:ea typeface="標楷體" pitchFamily="65" charset="-120"/>
            </a:endParaRPr>
          </a:p>
          <a:p>
            <a:pPr lvl="1" eaLnBrk="1" hangingPunct="1">
              <a:lnSpc>
                <a:spcPct val="90000"/>
              </a:lnSpc>
              <a:buFontTx/>
              <a:buBlip>
                <a:blip r:embed="rId2"/>
              </a:buBlip>
            </a:pPr>
            <a:r>
              <a:rPr lang="zh-TW" altLang="en-US" dirty="0" smtClean="0">
                <a:latin typeface="標楷體" pitchFamily="65" charset="-120"/>
                <a:ea typeface="標楷體" pitchFamily="65" charset="-120"/>
              </a:rPr>
              <a:t>各集</a:t>
            </a:r>
            <a:r>
              <a:rPr lang="zh-TW" altLang="en-US" dirty="0">
                <a:latin typeface="標楷體" pitchFamily="65" charset="-120"/>
                <a:ea typeface="標楷體" pitchFamily="65" charset="-120"/>
              </a:rPr>
              <a:t>管</a:t>
            </a:r>
            <a:r>
              <a:rPr lang="zh-TW" altLang="en-US" dirty="0" smtClean="0">
                <a:latin typeface="標楷體" pitchFamily="65" charset="-120"/>
                <a:ea typeface="標楷體" pitchFamily="65" charset="-120"/>
              </a:rPr>
              <a:t>團體使用報酬率之公告方式～應依章程所定公告方式為之</a:t>
            </a:r>
            <a:endParaRPr lang="en-US" altLang="zh-TW" dirty="0" smtClean="0">
              <a:latin typeface="標楷體" pitchFamily="65" charset="-120"/>
              <a:ea typeface="標楷體" pitchFamily="65" charset="-120"/>
            </a:endParaRPr>
          </a:p>
          <a:p>
            <a:pPr lvl="1" eaLnBrk="1" hangingPunct="1">
              <a:lnSpc>
                <a:spcPct val="90000"/>
              </a:lnSpc>
              <a:buFontTx/>
              <a:buBlip>
                <a:blip r:embed="rId2"/>
              </a:buBlip>
            </a:pPr>
            <a:endParaRPr lang="en-US" altLang="zh-TW" dirty="0" smtClean="0">
              <a:latin typeface="標楷體" pitchFamily="65" charset="-120"/>
              <a:ea typeface="標楷體" pitchFamily="65" charset="-120"/>
            </a:endParaRPr>
          </a:p>
          <a:p>
            <a:pPr lvl="2">
              <a:lnSpc>
                <a:spcPct val="90000"/>
              </a:lnSpc>
              <a:buFontTx/>
              <a:buBlip>
                <a:blip r:embed="rId2"/>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dirty="0">
              <a:latin typeface="標楷體" pitchFamily="65" charset="-120"/>
              <a:ea typeface="標楷體" pitchFamily="65" charset="-120"/>
            </a:endParaRPr>
          </a:p>
          <a:p>
            <a:pPr lvl="2">
              <a:buBlip>
                <a:blip r:embed="rId3"/>
              </a:buBlip>
            </a:pPr>
            <a:endParaRPr lang="en-US" altLang="zh-TW" dirty="0" smtClean="0">
              <a:latin typeface="標楷體" pitchFamily="65" charset="-120"/>
              <a:ea typeface="標楷體" pitchFamily="65" charset="-120"/>
            </a:endParaRPr>
          </a:p>
          <a:p>
            <a:pPr lvl="2">
              <a:buBlip>
                <a:blip r:embed="rId3"/>
              </a:buBlip>
            </a:pPr>
            <a:endParaRPr lang="en-US" altLang="zh-TW" sz="800" dirty="0">
              <a:latin typeface="標楷體" pitchFamily="65" charset="-120"/>
              <a:ea typeface="標楷體" pitchFamily="65" charset="-120"/>
            </a:endParaRPr>
          </a:p>
          <a:p>
            <a:pPr lvl="2">
              <a:buBlip>
                <a:blip r:embed="rId3"/>
              </a:buBlip>
            </a:pPr>
            <a:r>
              <a:rPr lang="zh-TW" altLang="en-US" dirty="0" smtClean="0">
                <a:latin typeface="標楷體" pitchFamily="65" charset="-120"/>
                <a:ea typeface="標楷體" pitchFamily="65" charset="-120"/>
              </a:rPr>
              <a:t>可</a:t>
            </a:r>
            <a:r>
              <a:rPr lang="zh-TW" altLang="en-US" dirty="0">
                <a:latin typeface="標楷體" pitchFamily="65" charset="-120"/>
                <a:ea typeface="標楷體" pitchFamily="65" charset="-120"/>
              </a:rPr>
              <a:t>上智慧局網站查閱各團體之公告內容：首頁 </a:t>
            </a:r>
            <a:r>
              <a:rPr lang="en-US" altLang="zh-TW" dirty="0">
                <a:latin typeface="標楷體" pitchFamily="65" charset="-120"/>
                <a:ea typeface="標楷體" pitchFamily="65" charset="-120"/>
              </a:rPr>
              <a:t>&gt;&gt; </a:t>
            </a:r>
            <a:r>
              <a:rPr lang="zh-TW" altLang="en-US" dirty="0">
                <a:latin typeface="標楷體" pitchFamily="65" charset="-120"/>
                <a:ea typeface="標楷體" pitchFamily="65" charset="-120"/>
              </a:rPr>
              <a:t>著作權 </a:t>
            </a:r>
            <a:r>
              <a:rPr lang="en-US" altLang="zh-TW" dirty="0">
                <a:latin typeface="標楷體" pitchFamily="65" charset="-120"/>
                <a:ea typeface="標楷體" pitchFamily="65" charset="-120"/>
              </a:rPr>
              <a:t>&gt;&gt; </a:t>
            </a:r>
            <a:r>
              <a:rPr lang="zh-TW" altLang="en-US" dirty="0">
                <a:latin typeface="標楷體" pitchFamily="65" charset="-120"/>
                <a:ea typeface="標楷體" pitchFamily="65" charset="-120"/>
              </a:rPr>
              <a:t>著作權集體管理團體相關資料 </a:t>
            </a:r>
            <a:r>
              <a:rPr lang="en-US" altLang="zh-TW" dirty="0">
                <a:latin typeface="標楷體" pitchFamily="65" charset="-120"/>
                <a:ea typeface="標楷體" pitchFamily="65" charset="-120"/>
              </a:rPr>
              <a:t>&gt;&gt; </a:t>
            </a:r>
            <a:r>
              <a:rPr lang="zh-TW" altLang="en-US" dirty="0">
                <a:latin typeface="標楷體" pitchFamily="65" charset="-120"/>
                <a:ea typeface="標楷體" pitchFamily="65" charset="-120"/>
              </a:rPr>
              <a:t>著作權集體管理團體與使用報酬費率簡介 </a:t>
            </a:r>
            <a:r>
              <a:rPr lang="en-US" altLang="zh-TW" dirty="0">
                <a:latin typeface="標楷體" pitchFamily="65" charset="-120"/>
                <a:ea typeface="標楷體" pitchFamily="65" charset="-120"/>
              </a:rPr>
              <a:t>&gt;&gt; </a:t>
            </a:r>
            <a:r>
              <a:rPr lang="zh-TW" altLang="en-US" b="1" dirty="0">
                <a:solidFill>
                  <a:srgbClr val="FF3300"/>
                </a:solidFill>
                <a:latin typeface="標楷體" pitchFamily="65" charset="-120"/>
                <a:ea typeface="標楷體" pitchFamily="65" charset="-120"/>
              </a:rPr>
              <a:t>著作權集體管理團體公告新增、變更使用報酬率</a:t>
            </a:r>
            <a:r>
              <a:rPr lang="zh-TW" altLang="en-US" b="1" dirty="0">
                <a:latin typeface="標楷體" pitchFamily="65" charset="-120"/>
                <a:ea typeface="標楷體" pitchFamily="65" charset="-120"/>
              </a:rPr>
              <a:t> </a:t>
            </a:r>
            <a:endParaRPr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3257595888"/>
              </p:ext>
            </p:extLst>
          </p:nvPr>
        </p:nvGraphicFramePr>
        <p:xfrm>
          <a:off x="971600" y="2564904"/>
          <a:ext cx="7704856" cy="2948914"/>
        </p:xfrm>
        <a:graphic>
          <a:graphicData uri="http://schemas.openxmlformats.org/drawingml/2006/table">
            <a:tbl>
              <a:tblPr firstRow="1" bandRow="1">
                <a:tableStyleId>{8A107856-5554-42FB-B03E-39F5DBC370BA}</a:tableStyleId>
              </a:tblPr>
              <a:tblGrid>
                <a:gridCol w="950718"/>
                <a:gridCol w="6754138"/>
              </a:tblGrid>
              <a:tr h="607234">
                <a:tc>
                  <a:txBody>
                    <a:bodyPr/>
                    <a:lstStyle/>
                    <a:p>
                      <a:pPr algn="ctr"/>
                      <a:r>
                        <a:rPr lang="en-US" altLang="zh-TW" sz="1700" b="0" dirty="0" smtClean="0">
                          <a:latin typeface="標楷體" pitchFamily="65" charset="-120"/>
                          <a:ea typeface="標楷體" pitchFamily="65" charset="-120"/>
                        </a:rPr>
                        <a:t>MCAT</a:t>
                      </a:r>
                      <a:endParaRPr lang="zh-TW" altLang="en-US" sz="1700" b="0" dirty="0">
                        <a:latin typeface="標楷體" pitchFamily="65" charset="-120"/>
                        <a:ea typeface="標楷體" pitchFamily="65" charset="-120"/>
                      </a:endParaRPr>
                    </a:p>
                  </a:txBody>
                  <a:tcPr anchor="ctr"/>
                </a:tc>
                <a:tc>
                  <a:txBody>
                    <a:bodyPr/>
                    <a:lstStyle/>
                    <a:p>
                      <a:r>
                        <a:rPr lang="zh-TW" altLang="en-US" sz="1700" b="0" dirty="0" smtClean="0">
                          <a:latin typeface="標楷體" pitchFamily="65" charset="-120"/>
                          <a:ea typeface="標楷體" pitchFamily="65" charset="-120"/>
                        </a:rPr>
                        <a:t>登載於本會主事務所所在地之新聞紙、</a:t>
                      </a:r>
                      <a:r>
                        <a:rPr lang="zh-TW" altLang="en-US" sz="1700" b="0" u="sng" dirty="0" smtClean="0">
                          <a:latin typeface="標楷體" pitchFamily="65" charset="-120"/>
                          <a:ea typeface="標楷體" pitchFamily="65" charset="-120"/>
                        </a:rPr>
                        <a:t>本會之網站</a:t>
                      </a:r>
                      <a:r>
                        <a:rPr lang="zh-TW" altLang="en-US" sz="1700" b="0" dirty="0" smtClean="0">
                          <a:latin typeface="標楷體" pitchFamily="65" charset="-120"/>
                          <a:ea typeface="標楷體" pitchFamily="65" charset="-120"/>
                        </a:rPr>
                        <a:t>或以其他適當方法為之</a:t>
                      </a:r>
                      <a:r>
                        <a:rPr lang="en-US" altLang="zh-TW" sz="1700" b="0" dirty="0" smtClean="0">
                          <a:latin typeface="標楷體" pitchFamily="65" charset="-120"/>
                          <a:ea typeface="標楷體" pitchFamily="65" charset="-120"/>
                        </a:rPr>
                        <a:t>(</a:t>
                      </a:r>
                      <a:r>
                        <a:rPr lang="zh-TW" altLang="en-US" sz="1700" b="0" dirty="0" smtClean="0">
                          <a:latin typeface="標楷體" pitchFamily="65" charset="-120"/>
                          <a:ea typeface="標楷體" pitchFamily="65" charset="-120"/>
                        </a:rPr>
                        <a:t>章程</a:t>
                      </a:r>
                      <a:r>
                        <a:rPr lang="en-US" altLang="zh-TW" sz="1700" b="0" dirty="0" smtClean="0">
                          <a:latin typeface="標楷體" pitchFamily="65" charset="-120"/>
                          <a:ea typeface="標楷體" pitchFamily="65" charset="-120"/>
                        </a:rPr>
                        <a:t>§17)</a:t>
                      </a:r>
                      <a:endParaRPr lang="zh-TW" altLang="en-US" sz="1700" b="0" dirty="0">
                        <a:latin typeface="標楷體" pitchFamily="65" charset="-120"/>
                        <a:ea typeface="標楷體" pitchFamily="65" charset="-120"/>
                      </a:endParaRPr>
                    </a:p>
                  </a:txBody>
                  <a:tcPr/>
                </a:tc>
              </a:tr>
              <a:tr h="366610">
                <a:tc>
                  <a:txBody>
                    <a:bodyPr/>
                    <a:lstStyle/>
                    <a:p>
                      <a:pPr algn="ctr"/>
                      <a:r>
                        <a:rPr lang="en-US" altLang="zh-TW" sz="1700" dirty="0" smtClean="0">
                          <a:latin typeface="標楷體" pitchFamily="65" charset="-120"/>
                          <a:ea typeface="標楷體" pitchFamily="65" charset="-120"/>
                        </a:rPr>
                        <a:t>MUST</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登載於本會主事務所所在地之新聞紙或</a:t>
                      </a:r>
                      <a:r>
                        <a:rPr lang="zh-TW" altLang="en-US" sz="1700" u="sng" dirty="0" smtClean="0">
                          <a:latin typeface="標楷體" pitchFamily="65" charset="-120"/>
                          <a:ea typeface="標楷體" pitchFamily="65" charset="-120"/>
                        </a:rPr>
                        <a:t>本會之網站</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§87</a:t>
                      </a:r>
                      <a:r>
                        <a:rPr lang="zh-TW" altLang="en-US" sz="1700" dirty="0" smtClean="0">
                          <a:latin typeface="標楷體" pitchFamily="65" charset="-120"/>
                          <a:ea typeface="標楷體" pitchFamily="65" charset="-120"/>
                        </a:rPr>
                        <a:t>之</a:t>
                      </a:r>
                      <a:r>
                        <a:rPr lang="en-US" altLang="zh-TW" sz="1700" dirty="0" smtClean="0">
                          <a:latin typeface="標楷體" pitchFamily="65" charset="-120"/>
                          <a:ea typeface="標楷體" pitchFamily="65" charset="-120"/>
                        </a:rPr>
                        <a:t>1)</a:t>
                      </a:r>
                      <a:endParaRPr lang="zh-TW" altLang="en-US" sz="1700" dirty="0">
                        <a:latin typeface="標楷體" pitchFamily="65" charset="-120"/>
                        <a:ea typeface="標楷體" pitchFamily="65" charset="-120"/>
                      </a:endParaRPr>
                    </a:p>
                  </a:txBody>
                  <a:tcPr/>
                </a:tc>
              </a:tr>
              <a:tr h="607234">
                <a:tc>
                  <a:txBody>
                    <a:bodyPr/>
                    <a:lstStyle/>
                    <a:p>
                      <a:pPr algn="ctr"/>
                      <a:r>
                        <a:rPr lang="en-US" altLang="zh-TW" sz="1700" dirty="0" smtClean="0">
                          <a:latin typeface="標楷體" pitchFamily="65" charset="-120"/>
                          <a:ea typeface="標楷體" pitchFamily="65" charset="-120"/>
                        </a:rPr>
                        <a:t>TMCS</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登載於本會主事務所所在地之新聞紙或登載於</a:t>
                      </a:r>
                      <a:r>
                        <a:rPr lang="zh-TW" altLang="en-US" sz="1700" u="sng" dirty="0" smtClean="0">
                          <a:latin typeface="標楷體" pitchFamily="65" charset="-120"/>
                          <a:ea typeface="標楷體" pitchFamily="65" charset="-120"/>
                        </a:rPr>
                        <a:t>本會網站</a:t>
                      </a:r>
                      <a:r>
                        <a:rPr lang="zh-TW" altLang="en-US" sz="1700" dirty="0" smtClean="0">
                          <a:latin typeface="標楷體" pitchFamily="65" charset="-120"/>
                          <a:ea typeface="標楷體" pitchFamily="65" charset="-120"/>
                        </a:rPr>
                        <a:t>擇一公告之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§42)</a:t>
                      </a:r>
                      <a:endParaRPr lang="zh-TW" altLang="en-US" sz="1700" dirty="0" smtClean="0">
                        <a:latin typeface="標楷體" pitchFamily="65" charset="-120"/>
                        <a:ea typeface="標楷體" pitchFamily="65" charset="-120"/>
                      </a:endParaRPr>
                    </a:p>
                  </a:txBody>
                  <a:tcPr/>
                </a:tc>
              </a:tr>
              <a:tr h="363040">
                <a:tc>
                  <a:txBody>
                    <a:bodyPr/>
                    <a:lstStyle/>
                    <a:p>
                      <a:pPr algn="ctr"/>
                      <a:r>
                        <a:rPr lang="en-US" altLang="zh-TW" sz="1700" dirty="0" smtClean="0">
                          <a:latin typeface="標楷體" pitchFamily="65" charset="-120"/>
                          <a:ea typeface="標楷體" pitchFamily="65" charset="-120"/>
                        </a:rPr>
                        <a:t>ARCO</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於</a:t>
                      </a:r>
                      <a:r>
                        <a:rPr lang="zh-TW" altLang="en-US" sz="1700" u="sng" dirty="0" smtClean="0">
                          <a:latin typeface="標楷體" pitchFamily="65" charset="-120"/>
                          <a:ea typeface="標楷體" pitchFamily="65" charset="-120"/>
                        </a:rPr>
                        <a:t>本會網站</a:t>
                      </a:r>
                      <a:r>
                        <a:rPr lang="zh-TW" altLang="en-US" sz="1700" dirty="0" smtClean="0">
                          <a:latin typeface="標楷體" pitchFamily="65" charset="-120"/>
                          <a:ea typeface="標楷體" pitchFamily="65" charset="-120"/>
                        </a:rPr>
                        <a:t>公告之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§44)</a:t>
                      </a:r>
                      <a:endParaRPr lang="zh-TW" altLang="en-US" sz="1700" dirty="0">
                        <a:latin typeface="標楷體" pitchFamily="65" charset="-120"/>
                        <a:ea typeface="標楷體" pitchFamily="65" charset="-120"/>
                      </a:endParaRPr>
                    </a:p>
                  </a:txBody>
                  <a:tcPr/>
                </a:tc>
              </a:tr>
              <a:tr h="607234">
                <a:tc>
                  <a:txBody>
                    <a:bodyPr/>
                    <a:lstStyle/>
                    <a:p>
                      <a:pPr algn="ctr"/>
                      <a:r>
                        <a:rPr lang="en-US" altLang="zh-TW" sz="1700" dirty="0" smtClean="0">
                          <a:latin typeface="標楷體" pitchFamily="65" charset="-120"/>
                          <a:ea typeface="標楷體" pitchFamily="65" charset="-120"/>
                        </a:rPr>
                        <a:t>RPAT</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登載於本會主事務所所在地之新聞紙、</a:t>
                      </a:r>
                      <a:r>
                        <a:rPr lang="zh-TW" altLang="en-US" sz="1700" u="sng" dirty="0" smtClean="0">
                          <a:latin typeface="標楷體" pitchFamily="65" charset="-120"/>
                          <a:ea typeface="標楷體" pitchFamily="65" charset="-120"/>
                        </a:rPr>
                        <a:t>本會之網站</a:t>
                      </a:r>
                      <a:r>
                        <a:rPr lang="zh-TW" altLang="en-US" sz="1700" dirty="0" smtClean="0">
                          <a:latin typeface="標楷體" pitchFamily="65" charset="-120"/>
                          <a:ea typeface="標楷體" pitchFamily="65" charset="-120"/>
                        </a:rPr>
                        <a:t>或以其他適當之方法為之</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§36)</a:t>
                      </a:r>
                      <a:endParaRPr lang="zh-TW" altLang="en-US" sz="1700" dirty="0">
                        <a:latin typeface="標楷體" pitchFamily="65" charset="-120"/>
                        <a:ea typeface="標楷體" pitchFamily="65" charset="-120"/>
                      </a:endParaRPr>
                    </a:p>
                  </a:txBody>
                  <a:tcPr/>
                </a:tc>
              </a:tr>
              <a:tr h="390464">
                <a:tc>
                  <a:txBody>
                    <a:bodyPr/>
                    <a:lstStyle/>
                    <a:p>
                      <a:pPr algn="ctr"/>
                      <a:r>
                        <a:rPr lang="en-US" altLang="zh-TW" sz="1700" dirty="0" smtClean="0">
                          <a:latin typeface="標楷體" pitchFamily="65" charset="-120"/>
                          <a:ea typeface="標楷體" pitchFamily="65" charset="-120"/>
                        </a:rPr>
                        <a:t>COLCCMA</a:t>
                      </a:r>
                      <a:endParaRPr lang="zh-TW" altLang="en-US" sz="1700" dirty="0">
                        <a:latin typeface="標楷體" pitchFamily="65" charset="-120"/>
                        <a:ea typeface="標楷體" pitchFamily="65"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700" dirty="0" smtClean="0">
                          <a:latin typeface="標楷體" pitchFamily="65" charset="-120"/>
                          <a:ea typeface="標楷體" pitchFamily="65" charset="-120"/>
                        </a:rPr>
                        <a:t>除登載本會會刊外，並應登載發行於台北市之日報顯著部分</a:t>
                      </a:r>
                      <a:r>
                        <a:rPr lang="en-US" altLang="zh-TW" sz="1700" dirty="0" smtClean="0">
                          <a:latin typeface="標楷體" pitchFamily="65" charset="-120"/>
                          <a:ea typeface="標楷體" pitchFamily="65" charset="-120"/>
                        </a:rPr>
                        <a:t>(</a:t>
                      </a:r>
                      <a:r>
                        <a:rPr lang="zh-TW" altLang="en-US" sz="1700" dirty="0" smtClean="0">
                          <a:latin typeface="標楷體" pitchFamily="65" charset="-120"/>
                          <a:ea typeface="標楷體" pitchFamily="65" charset="-120"/>
                        </a:rPr>
                        <a:t>章程</a:t>
                      </a:r>
                      <a:r>
                        <a:rPr lang="en-US" altLang="zh-TW" sz="1700" dirty="0" smtClean="0">
                          <a:latin typeface="標楷體" pitchFamily="65" charset="-120"/>
                          <a:ea typeface="標楷體" pitchFamily="65" charset="-120"/>
                        </a:rPr>
                        <a:t>§47)</a:t>
                      </a:r>
                      <a:endParaRPr lang="zh-TW" altLang="en-US" sz="1700" dirty="0">
                        <a:latin typeface="標楷體" pitchFamily="65" charset="-120"/>
                        <a:ea typeface="標楷體" pitchFamily="65" charset="-120"/>
                      </a:endParaRPr>
                    </a:p>
                  </a:txBody>
                  <a:tcPr/>
                </a:tc>
              </a:tr>
            </a:tbl>
          </a:graphicData>
        </a:graphic>
      </p:graphicFrame>
      <p:sp>
        <p:nvSpPr>
          <p:cNvPr id="6" name="標題 1"/>
          <p:cNvSpPr txBox="1">
            <a:spLocks/>
          </p:cNvSpPr>
          <p:nvPr/>
        </p:nvSpPr>
        <p:spPr>
          <a:xfrm>
            <a:off x="1547664" y="404664"/>
            <a:ext cx="6552728" cy="652934"/>
          </a:xfrm>
          <a:prstGeom prst="rect">
            <a:avLst/>
          </a:prstGeom>
        </p:spPr>
        <p:txBody>
          <a:bodyPr vert="horz" anchor="ctr">
            <a:normAutofit/>
          </a:bodyPr>
          <a:lstStyle>
            <a:lvl1pPr algn="ctr"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altLang="zh-TW" dirty="0" smtClean="0">
                <a:latin typeface="+mn-lt"/>
                <a:ea typeface="標楷體" pitchFamily="65" charset="-120"/>
              </a:rPr>
              <a:t>3.1.1</a:t>
            </a:r>
            <a:r>
              <a:rPr lang="zh-TW" altLang="en-US" dirty="0" smtClean="0">
                <a:latin typeface="+mn-lt"/>
                <a:ea typeface="標楷體" pitchFamily="65" charset="-120"/>
              </a:rPr>
              <a:t> </a:t>
            </a:r>
            <a:r>
              <a:rPr lang="zh-TW" altLang="en-US" dirty="0" smtClean="0">
                <a:latin typeface="標楷體" pitchFamily="65" charset="-120"/>
                <a:ea typeface="標楷體" pitchFamily="65" charset="-120"/>
              </a:rPr>
              <a:t>使用報酬率之訂定</a:t>
            </a:r>
            <a:r>
              <a:rPr lang="zh-TW" altLang="en-US" dirty="0" smtClean="0">
                <a:solidFill>
                  <a:srgbClr val="00B050"/>
                </a:solidFill>
                <a:latin typeface="標楷體" pitchFamily="65" charset="-120"/>
                <a:ea typeface="標楷體" pitchFamily="65" charset="-120"/>
              </a:rPr>
              <a:t>（</a:t>
            </a:r>
            <a:r>
              <a:rPr lang="en-US" altLang="zh-TW" dirty="0" smtClean="0">
                <a:solidFill>
                  <a:srgbClr val="00B050"/>
                </a:solidFill>
                <a:latin typeface="標楷體" pitchFamily="65" charset="-120"/>
                <a:ea typeface="標楷體" pitchFamily="65" charset="-120"/>
              </a:rPr>
              <a:t>§</a:t>
            </a:r>
            <a:r>
              <a:rPr lang="en-US" altLang="zh-TW" dirty="0" smtClean="0">
                <a:solidFill>
                  <a:srgbClr val="00B050"/>
                </a:solidFill>
                <a:latin typeface="+mn-lt"/>
                <a:ea typeface="標楷體" pitchFamily="65" charset="-120"/>
              </a:rPr>
              <a:t>24</a:t>
            </a:r>
            <a:r>
              <a:rPr lang="zh-TW" altLang="en-US" dirty="0" smtClean="0">
                <a:solidFill>
                  <a:srgbClr val="00B050"/>
                </a:solidFill>
                <a:latin typeface="標楷體" pitchFamily="65" charset="-120"/>
                <a:ea typeface="標楷體" pitchFamily="65" charset="-120"/>
              </a:rPr>
              <a:t>）</a:t>
            </a:r>
            <a:endParaRPr lang="zh-TW" altLang="en-US" dirty="0">
              <a:solidFill>
                <a:srgbClr val="00B050"/>
              </a:solidFill>
            </a:endParaRPr>
          </a:p>
        </p:txBody>
      </p:sp>
      <p:sp>
        <p:nvSpPr>
          <p:cNvPr id="8" name="投影片編號版面配置區 7"/>
          <p:cNvSpPr>
            <a:spLocks noGrp="1"/>
          </p:cNvSpPr>
          <p:nvPr>
            <p:ph type="sldNum" sz="quarter" idx="12"/>
          </p:nvPr>
        </p:nvSpPr>
        <p:spPr/>
        <p:txBody>
          <a:bodyPr/>
          <a:lstStyle/>
          <a:p>
            <a:fld id="{61C39087-AD98-480C-8CE7-A7A1C25B5140}" type="slidenum">
              <a:rPr lang="zh-TW" altLang="en-US" smtClean="0"/>
              <a:t>11</a:t>
            </a:fld>
            <a:endParaRPr lang="zh-TW" altLang="en-US"/>
          </a:p>
        </p:txBody>
      </p:sp>
    </p:spTree>
    <p:extLst>
      <p:ext uri="{BB962C8B-B14F-4D97-AF65-F5344CB8AC3E}">
        <p14:creationId xmlns:p14="http://schemas.microsoft.com/office/powerpoint/2010/main" val="18514273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395536" y="1340768"/>
            <a:ext cx="8064896" cy="5112568"/>
          </a:xfrm>
        </p:spPr>
        <p:txBody>
          <a:bodyPr/>
          <a:lstStyle/>
          <a:p>
            <a:pPr lvl="1" eaLnBrk="1" hangingPunct="1">
              <a:lnSpc>
                <a:spcPct val="90000"/>
              </a:lnSpc>
              <a:buFontTx/>
              <a:buBlip>
                <a:blip r:embed="rId2"/>
              </a:buBlip>
            </a:pPr>
            <a:r>
              <a:rPr lang="zh-TW" altLang="en-US" dirty="0">
                <a:latin typeface="標楷體" pitchFamily="65" charset="-120"/>
                <a:ea typeface="標楷體" pitchFamily="65" charset="-120"/>
              </a:rPr>
              <a:t>修法前已實施之費率</a:t>
            </a:r>
            <a:endParaRPr lang="en-US" altLang="zh-TW" dirty="0">
              <a:latin typeface="標楷體" pitchFamily="65" charset="-120"/>
              <a:ea typeface="標楷體" pitchFamily="65" charset="-120"/>
            </a:endParaRPr>
          </a:p>
          <a:p>
            <a:pPr lvl="2">
              <a:buBlip>
                <a:blip r:embed="rId3"/>
              </a:buBlip>
            </a:pPr>
            <a:r>
              <a:rPr lang="zh-TW" altLang="en-US" sz="1900" dirty="0">
                <a:latin typeface="標楷體" pitchFamily="65" charset="-120"/>
                <a:ea typeface="標楷體" pitchFamily="65" charset="-120"/>
              </a:rPr>
              <a:t>新法施行前，經</a:t>
            </a:r>
            <a:r>
              <a:rPr lang="zh-TW" altLang="en-US" sz="1900" dirty="0">
                <a:solidFill>
                  <a:srgbClr val="823677"/>
                </a:solidFill>
                <a:latin typeface="標楷體" pitchFamily="65" charset="-120"/>
                <a:ea typeface="標楷體" pitchFamily="65" charset="-120"/>
              </a:rPr>
              <a:t>審議通過實施未滿兩年</a:t>
            </a:r>
            <a:r>
              <a:rPr lang="zh-TW" altLang="en-US" sz="1900" dirty="0">
                <a:latin typeface="標楷體" pitchFamily="65" charset="-120"/>
                <a:ea typeface="標楷體" pitchFamily="65" charset="-120"/>
              </a:rPr>
              <a:t>之費率，繼續實施，且集管團體不得變更，利用人也不得申請審議</a:t>
            </a:r>
            <a:r>
              <a:rPr lang="zh-TW" altLang="en-US" sz="1900" dirty="0" smtClean="0">
                <a:latin typeface="標楷體" pitchFamily="65" charset="-120"/>
                <a:ea typeface="標楷體" pitchFamily="65" charset="-120"/>
              </a:rPr>
              <a:t>。</a:t>
            </a:r>
            <a:endParaRPr lang="en-US" altLang="zh-TW" sz="1900" dirty="0" smtClean="0">
              <a:latin typeface="標楷體" pitchFamily="65" charset="-120"/>
              <a:ea typeface="標楷體" pitchFamily="65" charset="-120"/>
            </a:endParaRPr>
          </a:p>
          <a:p>
            <a:pPr lvl="2">
              <a:buBlip>
                <a:blip r:embed="rId3"/>
              </a:buBlip>
            </a:pPr>
            <a:r>
              <a:rPr lang="zh-TW" altLang="en-US" sz="1900" dirty="0" smtClean="0">
                <a:latin typeface="標楷體" pitchFamily="65" charset="-120"/>
                <a:ea typeface="標楷體" pitchFamily="65" charset="-120"/>
              </a:rPr>
              <a:t>上述</a:t>
            </a:r>
            <a:r>
              <a:rPr lang="zh-TW" altLang="en-US" sz="1900" dirty="0">
                <a:latin typeface="標楷體" pitchFamily="65" charset="-120"/>
                <a:ea typeface="標楷體" pitchFamily="65" charset="-120"/>
              </a:rPr>
              <a:t>以外實施中之費率：</a:t>
            </a:r>
            <a:endParaRPr lang="en-US" altLang="zh-TW" sz="1900" dirty="0">
              <a:latin typeface="標楷體" pitchFamily="65" charset="-120"/>
              <a:ea typeface="標楷體" pitchFamily="65" charset="-120"/>
            </a:endParaRPr>
          </a:p>
          <a:p>
            <a:pPr lvl="3">
              <a:buBlip>
                <a:blip r:embed="rId4"/>
              </a:buBlip>
            </a:pPr>
            <a:r>
              <a:rPr lang="zh-TW" altLang="en-US" sz="1700" dirty="0">
                <a:latin typeface="標楷體" pitchFamily="65" charset="-120"/>
                <a:ea typeface="標楷體" pitchFamily="65" charset="-120"/>
              </a:rPr>
              <a:t>集管團體得選擇「繼續實施」或「重新訂定」</a:t>
            </a:r>
            <a:endParaRPr lang="en-US" altLang="zh-TW" sz="1700" dirty="0">
              <a:latin typeface="標楷體" pitchFamily="65" charset="-120"/>
              <a:ea typeface="標楷體" pitchFamily="65" charset="-120"/>
            </a:endParaRPr>
          </a:p>
          <a:p>
            <a:pPr lvl="4">
              <a:buBlip>
                <a:blip r:embed="rId5"/>
              </a:buBlip>
            </a:pPr>
            <a:r>
              <a:rPr lang="zh-TW" altLang="en-US" dirty="0">
                <a:latin typeface="標楷體" pitchFamily="65" charset="-120"/>
                <a:ea typeface="標楷體" pitchFamily="65" charset="-120"/>
              </a:rPr>
              <a:t>繼續實施：集管團體無庸踐行其他程序，如公告、送備查等</a:t>
            </a:r>
            <a:r>
              <a:rPr lang="zh-TW" altLang="en-US" dirty="0">
                <a:solidFill>
                  <a:srgbClr val="C00000"/>
                </a:solidFill>
                <a:latin typeface="標楷體" pitchFamily="65" charset="-120"/>
                <a:ea typeface="標楷體" pitchFamily="65" charset="-120"/>
              </a:rPr>
              <a:t>←</a:t>
            </a:r>
            <a:r>
              <a:rPr lang="zh-TW" altLang="en-US" u="sng" dirty="0">
                <a:solidFill>
                  <a:srgbClr val="C00000"/>
                </a:solidFill>
                <a:latin typeface="標楷體" pitchFamily="65" charset="-120"/>
                <a:ea typeface="標楷體" pitchFamily="65" charset="-120"/>
              </a:rPr>
              <a:t>利用人如對舊費率有異議，得申請審議</a:t>
            </a:r>
            <a:endParaRPr lang="en-US" altLang="zh-TW" u="sng" dirty="0">
              <a:solidFill>
                <a:srgbClr val="C00000"/>
              </a:solidFill>
              <a:latin typeface="標楷體" pitchFamily="65" charset="-120"/>
              <a:ea typeface="標楷體" pitchFamily="65" charset="-120"/>
            </a:endParaRPr>
          </a:p>
          <a:p>
            <a:pPr lvl="4">
              <a:buBlip>
                <a:blip r:embed="rId5"/>
              </a:buBlip>
            </a:pPr>
            <a:r>
              <a:rPr lang="zh-TW" altLang="en-US" dirty="0">
                <a:latin typeface="標楷體" pitchFamily="65" charset="-120"/>
                <a:ea typeface="標楷體" pitchFamily="65" charset="-120"/>
              </a:rPr>
              <a:t>重新訂定：應踐行新法所定之程序</a:t>
            </a:r>
            <a:endParaRPr lang="en-US" altLang="zh-TW" dirty="0">
              <a:latin typeface="標楷體" pitchFamily="65" charset="-120"/>
              <a:ea typeface="標楷體" pitchFamily="65" charset="-120"/>
            </a:endParaRPr>
          </a:p>
          <a:p>
            <a:pPr lvl="1">
              <a:lnSpc>
                <a:spcPct val="90000"/>
              </a:lnSpc>
              <a:buBlip>
                <a:blip r:embed="rId2"/>
              </a:buBlip>
            </a:pPr>
            <a:r>
              <a:rPr lang="zh-TW" altLang="en-US" dirty="0">
                <a:latin typeface="標楷體" pitchFamily="65" charset="-120"/>
                <a:ea typeface="標楷體" pitchFamily="65" charset="-120"/>
              </a:rPr>
              <a:t>如未定收費標準</a:t>
            </a:r>
          </a:p>
          <a:p>
            <a:pPr lvl="2">
              <a:buBlip>
                <a:blip r:embed="rId3"/>
              </a:buBlip>
            </a:pPr>
            <a:r>
              <a:rPr lang="zh-TW" altLang="en-US" sz="1900" dirty="0">
                <a:latin typeface="標楷體" pitchFamily="65" charset="-120"/>
                <a:ea typeface="標楷體" pitchFamily="65" charset="-120"/>
              </a:rPr>
              <a:t>集管團體仍得與利用人個別協商授權</a:t>
            </a:r>
          </a:p>
          <a:p>
            <a:pPr lvl="2">
              <a:buBlip>
                <a:blip r:embed="rId3"/>
              </a:buBlip>
            </a:pPr>
            <a:r>
              <a:rPr lang="zh-TW" altLang="en-US" sz="1900" dirty="0">
                <a:latin typeface="標楷體" pitchFamily="65" charset="-120"/>
                <a:ea typeface="標楷體" pitchFamily="65" charset="-120"/>
              </a:rPr>
              <a:t>利用人得</a:t>
            </a:r>
            <a:r>
              <a:rPr lang="zh-TW" altLang="en-US" sz="1900" u="sng" dirty="0">
                <a:latin typeface="標楷體" pitchFamily="65" charset="-120"/>
                <a:ea typeface="標楷體" pitchFamily="65" charset="-120"/>
              </a:rPr>
              <a:t>書面請求</a:t>
            </a:r>
            <a:r>
              <a:rPr lang="zh-TW" altLang="en-US" sz="1900" dirty="0">
                <a:latin typeface="標楷體" pitchFamily="65" charset="-120"/>
                <a:ea typeface="標楷體" pitchFamily="65" charset="-120"/>
              </a:rPr>
              <a:t>集管團體訂定費率</a:t>
            </a:r>
            <a:endParaRPr lang="en-US" altLang="zh-TW" sz="1900" dirty="0">
              <a:latin typeface="標楷體" pitchFamily="65" charset="-120"/>
              <a:ea typeface="標楷體" pitchFamily="65" charset="-120"/>
            </a:endParaRPr>
          </a:p>
          <a:p>
            <a:pPr lvl="3">
              <a:buBlip>
                <a:blip r:embed="rId4"/>
              </a:buBlip>
            </a:pPr>
            <a:r>
              <a:rPr lang="zh-TW" altLang="en-US" sz="1700" dirty="0">
                <a:latin typeface="標楷體" pitchFamily="65" charset="-120"/>
                <a:ea typeface="標楷體" pitchFamily="65" charset="-120"/>
              </a:rPr>
              <a:t>於集管團體訂定前，免除該利用行為之刑事責任</a:t>
            </a:r>
            <a:endParaRPr lang="en-US" altLang="zh-TW" sz="1700" dirty="0">
              <a:latin typeface="標楷體" pitchFamily="65" charset="-120"/>
              <a:ea typeface="標楷體" pitchFamily="65" charset="-120"/>
            </a:endParaRPr>
          </a:p>
          <a:p>
            <a:pPr lvl="3">
              <a:buBlip>
                <a:blip r:embed="rId4"/>
              </a:buBlip>
            </a:pPr>
            <a:r>
              <a:rPr lang="zh-TW" altLang="en-US" sz="1700" dirty="0">
                <a:latin typeface="標楷體" pitchFamily="65" charset="-120"/>
                <a:ea typeface="標楷體" pitchFamily="65" charset="-120"/>
              </a:rPr>
              <a:t>集管團體訂定費率後，即不能免除刑責，如對所定費率有異議，應循申請費率審議之途徑解決爭議</a:t>
            </a:r>
            <a:endParaRPr lang="en-US" altLang="zh-TW" sz="1700" dirty="0">
              <a:latin typeface="標楷體" pitchFamily="65" charset="-120"/>
              <a:ea typeface="標楷體" pitchFamily="65" charset="-120"/>
            </a:endParaRPr>
          </a:p>
          <a:p>
            <a:endParaRPr lang="zh-TW" altLang="en-US" dirty="0"/>
          </a:p>
        </p:txBody>
      </p:sp>
      <p:sp>
        <p:nvSpPr>
          <p:cNvPr id="5" name="標題 1"/>
          <p:cNvSpPr txBox="1">
            <a:spLocks/>
          </p:cNvSpPr>
          <p:nvPr/>
        </p:nvSpPr>
        <p:spPr>
          <a:xfrm>
            <a:off x="1547664" y="404664"/>
            <a:ext cx="6552728" cy="652934"/>
          </a:xfrm>
          <a:prstGeom prst="rect">
            <a:avLst/>
          </a:prstGeom>
        </p:spPr>
        <p:txBody>
          <a:bodyPr vert="horz" anchor="ctr">
            <a:normAutofit/>
          </a:bodyPr>
          <a:lstStyle>
            <a:lvl1pPr algn="ctr"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altLang="zh-TW" dirty="0" smtClean="0">
                <a:latin typeface="+mn-lt"/>
                <a:ea typeface="標楷體" pitchFamily="65" charset="-120"/>
              </a:rPr>
              <a:t>3.1.1</a:t>
            </a:r>
            <a:r>
              <a:rPr lang="zh-TW" altLang="en-US" dirty="0" smtClean="0">
                <a:latin typeface="+mn-lt"/>
                <a:ea typeface="標楷體" pitchFamily="65" charset="-120"/>
              </a:rPr>
              <a:t> </a:t>
            </a:r>
            <a:r>
              <a:rPr lang="zh-TW" altLang="en-US" dirty="0" smtClean="0">
                <a:latin typeface="標楷體" pitchFamily="65" charset="-120"/>
                <a:ea typeface="標楷體" pitchFamily="65" charset="-120"/>
              </a:rPr>
              <a:t>使用報酬率之訂定</a:t>
            </a:r>
            <a:r>
              <a:rPr lang="zh-TW" altLang="en-US" dirty="0" smtClean="0">
                <a:solidFill>
                  <a:srgbClr val="00B050"/>
                </a:solidFill>
                <a:latin typeface="標楷體" pitchFamily="65" charset="-120"/>
                <a:ea typeface="標楷體" pitchFamily="65" charset="-120"/>
              </a:rPr>
              <a:t>（</a:t>
            </a:r>
            <a:r>
              <a:rPr lang="en-US" altLang="zh-TW" dirty="0" smtClean="0">
                <a:solidFill>
                  <a:srgbClr val="00B050"/>
                </a:solidFill>
                <a:latin typeface="標楷體" pitchFamily="65" charset="-120"/>
                <a:ea typeface="標楷體" pitchFamily="65" charset="-120"/>
              </a:rPr>
              <a:t>§</a:t>
            </a:r>
            <a:r>
              <a:rPr lang="en-US" altLang="zh-TW" dirty="0" smtClean="0">
                <a:solidFill>
                  <a:srgbClr val="00B050"/>
                </a:solidFill>
                <a:latin typeface="+mn-lt"/>
                <a:ea typeface="標楷體" pitchFamily="65" charset="-120"/>
              </a:rPr>
              <a:t>24</a:t>
            </a:r>
            <a:r>
              <a:rPr lang="zh-TW" altLang="en-US" dirty="0" smtClean="0">
                <a:solidFill>
                  <a:srgbClr val="00B050"/>
                </a:solidFill>
                <a:latin typeface="標楷體" pitchFamily="65" charset="-120"/>
                <a:ea typeface="標楷體" pitchFamily="65" charset="-120"/>
              </a:rPr>
              <a:t>）</a:t>
            </a:r>
            <a:endParaRPr lang="zh-TW" altLang="en-US" dirty="0">
              <a:solidFill>
                <a:srgbClr val="00B050"/>
              </a:solidFill>
            </a:endParaRPr>
          </a:p>
        </p:txBody>
      </p:sp>
      <p:sp>
        <p:nvSpPr>
          <p:cNvPr id="7" name="投影片編號版面配置區 6"/>
          <p:cNvSpPr>
            <a:spLocks noGrp="1"/>
          </p:cNvSpPr>
          <p:nvPr>
            <p:ph type="sldNum" sz="quarter" idx="12"/>
          </p:nvPr>
        </p:nvSpPr>
        <p:spPr/>
        <p:txBody>
          <a:bodyPr/>
          <a:lstStyle/>
          <a:p>
            <a:fld id="{61C39087-AD98-480C-8CE7-A7A1C25B5140}" type="slidenum">
              <a:rPr lang="zh-TW" altLang="en-US" smtClean="0"/>
              <a:t>12</a:t>
            </a:fld>
            <a:endParaRPr lang="zh-TW" altLang="en-US"/>
          </a:p>
        </p:txBody>
      </p:sp>
    </p:spTree>
    <p:extLst>
      <p:ext uri="{BB962C8B-B14F-4D97-AF65-F5344CB8AC3E}">
        <p14:creationId xmlns:p14="http://schemas.microsoft.com/office/powerpoint/2010/main" val="4245280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79512" y="1196752"/>
            <a:ext cx="8136904" cy="5328592"/>
          </a:xfrm>
        </p:spPr>
        <p:txBody>
          <a:bodyPr>
            <a:normAutofit lnSpcReduction="10000"/>
          </a:bodyPr>
          <a:lstStyle/>
          <a:p>
            <a:pPr lvl="1">
              <a:lnSpc>
                <a:spcPct val="90000"/>
              </a:lnSpc>
              <a:buBlip>
                <a:blip r:embed="rId2"/>
              </a:buBlip>
            </a:pPr>
            <a:r>
              <a:rPr lang="zh-TW" altLang="en-US" sz="2400" dirty="0" smtClean="0">
                <a:latin typeface="標楷體" pitchFamily="65" charset="-120"/>
                <a:ea typeface="標楷體" pitchFamily="65" charset="-120"/>
              </a:rPr>
              <a:t>費率訂定原則</a:t>
            </a:r>
            <a:endParaRPr lang="en-US" altLang="zh-TW" sz="2400" dirty="0" smtClean="0">
              <a:latin typeface="標楷體" pitchFamily="65" charset="-120"/>
              <a:ea typeface="標楷體" pitchFamily="65" charset="-120"/>
            </a:endParaRPr>
          </a:p>
          <a:p>
            <a:pPr lvl="2">
              <a:lnSpc>
                <a:spcPct val="90000"/>
              </a:lnSpc>
              <a:buBlip>
                <a:blip r:embed="rId3"/>
              </a:buBlip>
            </a:pPr>
            <a:r>
              <a:rPr lang="zh-TW" altLang="en-US" sz="2000" dirty="0" smtClean="0">
                <a:latin typeface="標楷體" pitchFamily="65" charset="-120"/>
                <a:ea typeface="標楷體" pitchFamily="65" charset="-120"/>
              </a:rPr>
              <a:t>應審酌因素</a:t>
            </a:r>
            <a:endParaRPr lang="en-US" altLang="zh-TW" sz="2000"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與利用人協商之結果或其意見</a:t>
            </a:r>
            <a:endParaRPr lang="en-US" altLang="zh-TW"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利用人因利用著作所獲致之經濟上利益</a:t>
            </a:r>
          </a:p>
          <a:p>
            <a:pPr lvl="3">
              <a:buBlip>
                <a:blip r:embed="rId4"/>
              </a:buBlip>
            </a:pPr>
            <a:r>
              <a:rPr lang="zh-TW" altLang="en-US" dirty="0" smtClean="0">
                <a:latin typeface="標楷體" pitchFamily="65" charset="-120"/>
                <a:ea typeface="標楷體" pitchFamily="65" charset="-120"/>
              </a:rPr>
              <a:t>管理著作財產權之數量</a:t>
            </a:r>
          </a:p>
          <a:p>
            <a:pPr lvl="3">
              <a:buBlip>
                <a:blip r:embed="rId4"/>
              </a:buBlip>
            </a:pPr>
            <a:r>
              <a:rPr lang="zh-TW" altLang="en-US" dirty="0" smtClean="0">
                <a:latin typeface="標楷體" pitchFamily="65" charset="-120"/>
                <a:ea typeface="標楷體" pitchFamily="65" charset="-120"/>
              </a:rPr>
              <a:t>利用之質與量</a:t>
            </a:r>
            <a:endParaRPr lang="en-US" altLang="zh-TW"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其他經智慧局指定應審酌之因素</a:t>
            </a:r>
          </a:p>
          <a:p>
            <a:pPr lvl="2">
              <a:lnSpc>
                <a:spcPct val="90000"/>
              </a:lnSpc>
              <a:buBlip>
                <a:blip r:embed="rId3"/>
              </a:buBlip>
            </a:pPr>
            <a:r>
              <a:rPr lang="zh-TW" altLang="en-US" sz="2000" dirty="0" smtClean="0">
                <a:latin typeface="標楷體" pitchFamily="65" charset="-120"/>
                <a:ea typeface="標楷體" pitchFamily="65" charset="-120"/>
              </a:rPr>
              <a:t>教育、文化或其他公益性目的之利用：</a:t>
            </a:r>
            <a:endParaRPr lang="en-US" altLang="zh-TW" sz="2000"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有營利行為：酌減</a:t>
            </a:r>
            <a:endParaRPr lang="en-US" altLang="zh-TW" dirty="0" smtClean="0">
              <a:latin typeface="標楷體" pitchFamily="65" charset="-120"/>
              <a:ea typeface="標楷體" pitchFamily="65" charset="-120"/>
            </a:endParaRPr>
          </a:p>
          <a:p>
            <a:pPr lvl="3">
              <a:buBlip>
                <a:blip r:embed="rId4"/>
              </a:buBlip>
            </a:pPr>
            <a:r>
              <a:rPr lang="zh-TW" altLang="en-US" dirty="0" smtClean="0">
                <a:latin typeface="標楷體" pitchFamily="65" charset="-120"/>
                <a:ea typeface="標楷體" pitchFamily="65" charset="-120"/>
              </a:rPr>
              <a:t>無營利行為：再酌減</a:t>
            </a:r>
            <a:endParaRPr lang="en-US" altLang="zh-TW" dirty="0" smtClean="0">
              <a:latin typeface="標楷體" pitchFamily="65" charset="-120"/>
              <a:ea typeface="標楷體" pitchFamily="65" charset="-120"/>
            </a:endParaRPr>
          </a:p>
          <a:p>
            <a:pPr lvl="1">
              <a:lnSpc>
                <a:spcPct val="90000"/>
              </a:lnSpc>
              <a:buBlip>
                <a:blip r:embed="rId2"/>
              </a:buBlip>
            </a:pPr>
            <a:r>
              <a:rPr lang="zh-TW" altLang="en-US" sz="2400" dirty="0" smtClean="0">
                <a:latin typeface="標楷體" pitchFamily="65" charset="-120"/>
                <a:ea typeface="標楷體" pitchFamily="65" charset="-120"/>
              </a:rPr>
              <a:t>概括授權時，集管團體需同時訂定「年金制」及「單曲制」兩種計費方式</a:t>
            </a:r>
            <a:endParaRPr lang="en-US" altLang="zh-TW" sz="2400" dirty="0" smtClean="0">
              <a:latin typeface="標楷體" pitchFamily="65" charset="-120"/>
              <a:ea typeface="標楷體" pitchFamily="65" charset="-120"/>
            </a:endParaRPr>
          </a:p>
          <a:p>
            <a:pPr lvl="2">
              <a:buBlip>
                <a:blip r:embed="rId3"/>
              </a:buBlip>
            </a:pPr>
            <a:r>
              <a:rPr lang="zh-TW" altLang="en-US" sz="2000" dirty="0" smtClean="0">
                <a:latin typeface="標楷體" pitchFamily="65" charset="-120"/>
                <a:ea typeface="標楷體" pitchFamily="65" charset="-120"/>
              </a:rPr>
              <a:t>如僅訂定</a:t>
            </a:r>
            <a:r>
              <a:rPr lang="en-US" altLang="zh-TW" sz="2000" dirty="0" smtClean="0">
                <a:latin typeface="標楷體" pitchFamily="65" charset="-120"/>
                <a:ea typeface="標楷體" pitchFamily="65" charset="-120"/>
              </a:rPr>
              <a:t>1</a:t>
            </a:r>
            <a:r>
              <a:rPr lang="zh-TW" altLang="en-US" sz="2000" dirty="0" smtClean="0">
                <a:latin typeface="標楷體" pitchFamily="65" charset="-120"/>
                <a:ea typeface="標楷體" pitchFamily="65" charset="-120"/>
              </a:rPr>
              <a:t>種計費方式者，</a:t>
            </a:r>
            <a:r>
              <a:rPr lang="zh-TW" altLang="en-US" sz="2000" b="1" u="sng" dirty="0" smtClean="0">
                <a:latin typeface="標楷體" pitchFamily="65" charset="-120"/>
                <a:ea typeface="標楷體" pitchFamily="65" charset="-120"/>
              </a:rPr>
              <a:t>利用人得就該項利用型態，依第</a:t>
            </a:r>
            <a:r>
              <a:rPr lang="en-US" altLang="zh-TW" sz="2000" b="1" u="sng" dirty="0" smtClean="0">
                <a:latin typeface="標楷體" pitchFamily="65" charset="-120"/>
                <a:ea typeface="標楷體" pitchFamily="65" charset="-120"/>
              </a:rPr>
              <a:t>25</a:t>
            </a:r>
            <a:r>
              <a:rPr lang="zh-TW" altLang="en-US" sz="2000" b="1" u="sng" dirty="0" smtClean="0">
                <a:latin typeface="標楷體" pitchFamily="65" charset="-120"/>
                <a:ea typeface="標楷體" pitchFamily="65" charset="-120"/>
              </a:rPr>
              <a:t>條規定向智慧局申請審議</a:t>
            </a:r>
            <a:r>
              <a:rPr lang="zh-TW" altLang="en-US" sz="2000" dirty="0" smtClean="0">
                <a:latin typeface="標楷體" pitchFamily="65" charset="-120"/>
                <a:ea typeface="標楷體" pitchFamily="65" charset="-120"/>
              </a:rPr>
              <a:t>，智慧局受理後，將要求集管團體於一定期限內補訂另一模式之費率。 </a:t>
            </a:r>
            <a:endParaRPr lang="en-US" altLang="zh-TW" sz="2000" dirty="0" smtClean="0">
              <a:latin typeface="標楷體" pitchFamily="65" charset="-120"/>
              <a:ea typeface="標楷體" pitchFamily="65" charset="-120"/>
            </a:endParaRPr>
          </a:p>
        </p:txBody>
      </p:sp>
      <p:sp>
        <p:nvSpPr>
          <p:cNvPr id="7" name="標題 1"/>
          <p:cNvSpPr>
            <a:spLocks noGrp="1"/>
          </p:cNvSpPr>
          <p:nvPr>
            <p:ph type="title"/>
          </p:nvPr>
        </p:nvSpPr>
        <p:spPr/>
        <p:txBody>
          <a:bodyPr>
            <a:normAutofit/>
          </a:bodyPr>
          <a:lstStyle/>
          <a:p>
            <a:pPr lvl="0" algn="ctr"/>
            <a:r>
              <a:rPr lang="en-US" altLang="zh-TW" sz="3600" dirty="0" smtClean="0">
                <a:ea typeface="標楷體" pitchFamily="65" charset="-120"/>
              </a:rPr>
              <a:t>3.1.1</a:t>
            </a:r>
            <a:r>
              <a:rPr lang="zh-TW" altLang="en-US" sz="3600" dirty="0" smtClean="0">
                <a:ea typeface="標楷體" pitchFamily="65" charset="-120"/>
              </a:rPr>
              <a:t> </a:t>
            </a:r>
            <a:r>
              <a:rPr lang="zh-TW" altLang="en-US" sz="3600" dirty="0" smtClean="0">
                <a:latin typeface="標楷體" pitchFamily="65" charset="-120"/>
                <a:ea typeface="標楷體" pitchFamily="65" charset="-120"/>
              </a:rPr>
              <a:t>使用</a:t>
            </a:r>
            <a:r>
              <a:rPr lang="zh-TW" altLang="en-US" sz="3600" dirty="0">
                <a:latin typeface="標楷體" pitchFamily="65" charset="-120"/>
                <a:ea typeface="標楷體" pitchFamily="65" charset="-120"/>
              </a:rPr>
              <a:t>報酬率之訂定</a:t>
            </a:r>
            <a:r>
              <a:rPr lang="zh-TW" altLang="en-US" sz="3600" dirty="0">
                <a:solidFill>
                  <a:srgbClr val="00B050"/>
                </a:solidFill>
                <a:latin typeface="標楷體" pitchFamily="65" charset="-120"/>
                <a:ea typeface="標楷體" pitchFamily="65" charset="-120"/>
              </a:rPr>
              <a:t>（</a:t>
            </a:r>
            <a:r>
              <a:rPr lang="en-US" altLang="zh-TW" sz="3600" dirty="0">
                <a:solidFill>
                  <a:srgbClr val="00B050"/>
                </a:solidFill>
                <a:latin typeface="標楷體" pitchFamily="65" charset="-120"/>
                <a:ea typeface="標楷體" pitchFamily="65" charset="-120"/>
              </a:rPr>
              <a:t>§</a:t>
            </a:r>
            <a:r>
              <a:rPr lang="en-US" altLang="zh-TW" sz="3600" dirty="0">
                <a:solidFill>
                  <a:srgbClr val="00B050"/>
                </a:solidFill>
                <a:ea typeface="標楷體" pitchFamily="65" charset="-120"/>
              </a:rPr>
              <a:t>24</a:t>
            </a:r>
            <a:r>
              <a:rPr lang="zh-TW" altLang="en-US" sz="3600" dirty="0">
                <a:solidFill>
                  <a:srgbClr val="00B050"/>
                </a:solidFill>
                <a:latin typeface="標楷體" pitchFamily="65" charset="-120"/>
                <a:ea typeface="標楷體" pitchFamily="65" charset="-120"/>
              </a:rPr>
              <a:t>）</a:t>
            </a:r>
            <a:endParaRPr lang="zh-TW" altLang="en-US" sz="3600" b="1" dirty="0">
              <a:solidFill>
                <a:srgbClr val="00B050"/>
              </a:solidFill>
            </a:endParaRPr>
          </a:p>
        </p:txBody>
      </p:sp>
      <p:sp>
        <p:nvSpPr>
          <p:cNvPr id="8" name="投影片編號版面配置區 7"/>
          <p:cNvSpPr>
            <a:spLocks noGrp="1"/>
          </p:cNvSpPr>
          <p:nvPr>
            <p:ph type="sldNum" sz="quarter" idx="12"/>
          </p:nvPr>
        </p:nvSpPr>
        <p:spPr/>
        <p:txBody>
          <a:bodyPr/>
          <a:lstStyle/>
          <a:p>
            <a:fld id="{61C39087-AD98-480C-8CE7-A7A1C25B5140}" type="slidenum">
              <a:rPr lang="zh-TW" altLang="en-US" smtClean="0"/>
              <a:t>13</a:t>
            </a:fld>
            <a:endParaRPr lang="zh-TW" altLang="en-US"/>
          </a:p>
        </p:txBody>
      </p:sp>
    </p:spTree>
    <p:extLst>
      <p:ext uri="{BB962C8B-B14F-4D97-AF65-F5344CB8AC3E}">
        <p14:creationId xmlns:p14="http://schemas.microsoft.com/office/powerpoint/2010/main" val="19472950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539552" y="1124744"/>
            <a:ext cx="7786687" cy="5328592"/>
          </a:xfrm>
        </p:spPr>
        <p:txBody>
          <a:bodyPr/>
          <a:lstStyle/>
          <a:p>
            <a:pPr lvl="1">
              <a:buFontTx/>
              <a:buBlip>
                <a:blip r:embed="rId2"/>
              </a:buBlip>
            </a:pPr>
            <a:r>
              <a:rPr lang="zh-TW" altLang="en-US" sz="2400" dirty="0" smtClean="0">
                <a:latin typeface="標楷體" pitchFamily="65" charset="-120"/>
                <a:ea typeface="標楷體" pitchFamily="65" charset="-120"/>
              </a:rPr>
              <a:t>申請：申請人～適用該項費率之利用人（備具書面理由及相關資料）</a:t>
            </a:r>
          </a:p>
          <a:p>
            <a:pPr lvl="1">
              <a:buFont typeface="Wingdings 2" pitchFamily="18" charset="2"/>
              <a:buBlip>
                <a:blip r:embed="rId2"/>
              </a:buBlip>
            </a:pPr>
            <a:r>
              <a:rPr lang="zh-TW" altLang="en-US" sz="2400" dirty="0" smtClean="0">
                <a:latin typeface="標楷體" pitchFamily="65" charset="-120"/>
                <a:ea typeface="標楷體" pitchFamily="65" charset="-120"/>
              </a:rPr>
              <a:t>智慧局受理：於</a:t>
            </a:r>
            <a:r>
              <a:rPr lang="zh-TW" altLang="en-US" sz="2400" b="1" u="sng" dirty="0" smtClean="0">
                <a:solidFill>
                  <a:srgbClr val="823677"/>
                </a:solidFill>
                <a:latin typeface="標楷體" pitchFamily="65" charset="-120"/>
                <a:ea typeface="標楷體" pitchFamily="65" charset="-120"/>
              </a:rPr>
              <a:t>智慧局網站公布</a:t>
            </a:r>
            <a:r>
              <a:rPr lang="zh-TW" altLang="en-US" sz="2400" dirty="0" smtClean="0">
                <a:latin typeface="標楷體" pitchFamily="65" charset="-120"/>
                <a:ea typeface="標楷體" pitchFamily="65" charset="-120"/>
              </a:rPr>
              <a:t>，其他相同利用情形之利用人得申請參加審議</a:t>
            </a:r>
            <a:endParaRPr lang="en-US" altLang="zh-TW" sz="2400" dirty="0" smtClean="0">
              <a:latin typeface="標楷體" pitchFamily="65" charset="-120"/>
              <a:ea typeface="標楷體" pitchFamily="65" charset="-120"/>
            </a:endParaRPr>
          </a:p>
          <a:p>
            <a:pPr lvl="2">
              <a:buBlip>
                <a:blip r:embed="rId3"/>
              </a:buBlip>
            </a:pPr>
            <a:r>
              <a:rPr lang="zh-TW" altLang="en-US" sz="2200" dirty="0" smtClean="0">
                <a:latin typeface="標楷體" pitchFamily="65" charset="-120"/>
                <a:ea typeface="標楷體" pitchFamily="65" charset="-120"/>
              </a:rPr>
              <a:t>首頁 </a:t>
            </a:r>
            <a:r>
              <a:rPr lang="en-US" altLang="zh-TW" sz="2200" dirty="0">
                <a:latin typeface="標楷體" pitchFamily="65" charset="-120"/>
                <a:ea typeface="標楷體" pitchFamily="65" charset="-120"/>
              </a:rPr>
              <a:t>&gt;&gt; </a:t>
            </a:r>
            <a:r>
              <a:rPr lang="zh-TW" altLang="en-US" sz="2200" dirty="0" smtClean="0">
                <a:latin typeface="標楷體" pitchFamily="65" charset="-120"/>
                <a:ea typeface="標楷體" pitchFamily="65" charset="-120"/>
              </a:rPr>
              <a:t>著作權快速連結</a:t>
            </a:r>
            <a:r>
              <a:rPr lang="en-US" altLang="zh-TW" sz="2200" dirty="0" smtClean="0">
                <a:latin typeface="標楷體" pitchFamily="65" charset="-120"/>
                <a:ea typeface="標楷體" pitchFamily="65" charset="-120"/>
              </a:rPr>
              <a:t>(</a:t>
            </a:r>
            <a:r>
              <a:rPr lang="zh-TW" altLang="en-US" sz="2200" dirty="0" smtClean="0">
                <a:latin typeface="標楷體" pitchFamily="65" charset="-120"/>
                <a:ea typeface="標楷體" pitchFamily="65" charset="-120"/>
              </a:rPr>
              <a:t>左下欄</a:t>
            </a:r>
            <a:r>
              <a:rPr lang="en-US" altLang="zh-TW" sz="2200" dirty="0" smtClean="0">
                <a:latin typeface="標楷體" pitchFamily="65" charset="-120"/>
                <a:ea typeface="標楷體" pitchFamily="65" charset="-120"/>
              </a:rPr>
              <a:t>)</a:t>
            </a:r>
            <a:r>
              <a:rPr lang="zh-TW" altLang="en-US" sz="2200" dirty="0" smtClean="0">
                <a:latin typeface="標楷體" pitchFamily="65" charset="-120"/>
                <a:ea typeface="標楷體" pitchFamily="65" charset="-120"/>
              </a:rPr>
              <a:t> </a:t>
            </a:r>
            <a:r>
              <a:rPr lang="en-US" altLang="zh-TW" sz="2200" dirty="0" smtClean="0">
                <a:latin typeface="標楷體" pitchFamily="65" charset="-120"/>
                <a:ea typeface="標楷體" pitchFamily="65" charset="-120"/>
              </a:rPr>
              <a:t>&gt;&gt;</a:t>
            </a:r>
            <a:r>
              <a:rPr lang="zh-TW" altLang="en-US" sz="2200" dirty="0" smtClean="0">
                <a:latin typeface="標楷體" pitchFamily="65" charset="-120"/>
                <a:ea typeface="標楷體" pitchFamily="65" charset="-120"/>
              </a:rPr>
              <a:t> 公告</a:t>
            </a:r>
            <a:r>
              <a:rPr lang="zh-TW" altLang="en-US" sz="2200" dirty="0">
                <a:latin typeface="標楷體" pitchFamily="65" charset="-120"/>
                <a:ea typeface="標楷體" pitchFamily="65" charset="-120"/>
              </a:rPr>
              <a:t>本局受理利用人申請審議著作權集體管理團體使用報酬率</a:t>
            </a:r>
            <a:r>
              <a:rPr lang="zh-TW" altLang="en-US" sz="2200" dirty="0" smtClean="0">
                <a:latin typeface="標楷體" pitchFamily="65" charset="-120"/>
                <a:ea typeface="標楷體" pitchFamily="65" charset="-120"/>
              </a:rPr>
              <a:t>專區</a:t>
            </a:r>
            <a:endParaRPr lang="en-US" altLang="zh-TW" sz="2200" dirty="0" smtClean="0">
              <a:latin typeface="標楷體" pitchFamily="65" charset="-120"/>
              <a:ea typeface="標楷體" pitchFamily="65" charset="-120"/>
            </a:endParaRPr>
          </a:p>
          <a:p>
            <a:pPr lvl="1">
              <a:buFont typeface="Wingdings 2" pitchFamily="18" charset="2"/>
              <a:buBlip>
                <a:blip r:embed="rId2"/>
              </a:buBlip>
            </a:pPr>
            <a:r>
              <a:rPr lang="zh-TW" altLang="en-US" sz="2400" dirty="0" smtClean="0">
                <a:latin typeface="標楷體" pitchFamily="65" charset="-120"/>
                <a:ea typeface="標楷體" pitchFamily="65" charset="-120"/>
              </a:rPr>
              <a:t>要求集管團體提出訂定費率之相關文件</a:t>
            </a:r>
          </a:p>
          <a:p>
            <a:pPr lvl="1">
              <a:buFontTx/>
              <a:buBlip>
                <a:blip r:embed="rId2"/>
              </a:buBlip>
            </a:pPr>
            <a:r>
              <a:rPr lang="zh-TW" altLang="en-US" sz="2400" dirty="0" smtClean="0">
                <a:latin typeface="標楷體" pitchFamily="65" charset="-120"/>
                <a:ea typeface="標楷體" pitchFamily="65" charset="-120"/>
              </a:rPr>
              <a:t>召開意見交流會</a:t>
            </a:r>
            <a:endParaRPr lang="en-US" altLang="zh-TW" sz="2400" dirty="0" smtClean="0">
              <a:latin typeface="標楷體" pitchFamily="65" charset="-120"/>
              <a:ea typeface="標楷體" pitchFamily="65" charset="-120"/>
            </a:endParaRPr>
          </a:p>
          <a:p>
            <a:pPr lvl="1">
              <a:buFontTx/>
              <a:buBlip>
                <a:blip r:embed="rId2"/>
              </a:buBlip>
            </a:pPr>
            <a:r>
              <a:rPr lang="zh-TW" altLang="en-US" sz="2400" dirty="0" smtClean="0">
                <a:latin typeface="標楷體" pitchFamily="65" charset="-120"/>
                <a:ea typeface="標楷體" pitchFamily="65" charset="-120"/>
              </a:rPr>
              <a:t>應諮詢</a:t>
            </a:r>
            <a:r>
              <a:rPr lang="zh-TW" altLang="en-US" sz="2400" dirty="0" smtClean="0">
                <a:solidFill>
                  <a:srgbClr val="800000"/>
                </a:solidFill>
                <a:latin typeface="標楷體" pitchFamily="65" charset="-120"/>
                <a:ea typeface="標楷體" pitchFamily="65" charset="-120"/>
              </a:rPr>
              <a:t>著作權審議及調解委員會</a:t>
            </a:r>
            <a:r>
              <a:rPr lang="zh-TW" altLang="en-US" sz="2400" dirty="0" smtClean="0">
                <a:latin typeface="標楷體" pitchFamily="65" charset="-120"/>
                <a:ea typeface="標楷體" pitchFamily="65" charset="-120"/>
              </a:rPr>
              <a:t>之意見</a:t>
            </a:r>
            <a:endParaRPr lang="en-US" altLang="zh-TW" sz="2400" dirty="0" smtClean="0">
              <a:latin typeface="標楷體" pitchFamily="65" charset="-120"/>
              <a:ea typeface="標楷體" pitchFamily="65" charset="-120"/>
            </a:endParaRPr>
          </a:p>
          <a:p>
            <a:pPr lvl="2">
              <a:buFont typeface="Wingdings" pitchFamily="2" charset="2"/>
              <a:buBlip>
                <a:blip r:embed="rId3"/>
              </a:buBlip>
            </a:pPr>
            <a:r>
              <a:rPr lang="zh-TW" altLang="en-US" sz="2200" dirty="0" smtClean="0">
                <a:latin typeface="標楷體" pitchFamily="65" charset="-120"/>
                <a:ea typeface="標楷體" pitchFamily="65" charset="-120"/>
              </a:rPr>
              <a:t>委員之組成，除機關代表、學者、專家外，並納入權利人及利用人代表</a:t>
            </a:r>
            <a:endParaRPr lang="en-US" altLang="zh-TW" sz="2200" dirty="0" smtClean="0">
              <a:latin typeface="標楷體" pitchFamily="65" charset="-120"/>
              <a:ea typeface="標楷體" pitchFamily="65" charset="-120"/>
            </a:endParaRPr>
          </a:p>
          <a:p>
            <a:pPr lvl="2">
              <a:buFont typeface="Wingdings" pitchFamily="2" charset="2"/>
              <a:buBlip>
                <a:blip r:embed="rId3"/>
              </a:buBlip>
            </a:pPr>
            <a:r>
              <a:rPr lang="zh-TW" altLang="en-US" sz="2200" dirty="0" smtClean="0">
                <a:latin typeface="標楷體" pitchFamily="65" charset="-120"/>
                <a:ea typeface="標楷體" pitchFamily="65" charset="-120"/>
              </a:rPr>
              <a:t>視案件性質得諮詢</a:t>
            </a:r>
            <a:r>
              <a:rPr lang="zh-TW" altLang="en-US" sz="2200" dirty="0" smtClean="0">
                <a:solidFill>
                  <a:srgbClr val="0070C0"/>
                </a:solidFill>
                <a:latin typeface="標楷體" pitchFamily="65" charset="-120"/>
                <a:ea typeface="標楷體" pitchFamily="65" charset="-120"/>
              </a:rPr>
              <a:t>全體委員會</a:t>
            </a:r>
            <a:r>
              <a:rPr lang="zh-TW" altLang="en-US" sz="2200" dirty="0" smtClean="0">
                <a:latin typeface="標楷體" pitchFamily="65" charset="-120"/>
                <a:ea typeface="標楷體" pitchFamily="65" charset="-120"/>
              </a:rPr>
              <a:t>或</a:t>
            </a:r>
            <a:r>
              <a:rPr lang="zh-TW" altLang="en-US" sz="2200" dirty="0" smtClean="0">
                <a:solidFill>
                  <a:srgbClr val="0070C0"/>
                </a:solidFill>
                <a:latin typeface="標楷體" pitchFamily="65" charset="-120"/>
                <a:ea typeface="標楷體" pitchFamily="65" charset="-120"/>
              </a:rPr>
              <a:t>委員</a:t>
            </a:r>
            <a:r>
              <a:rPr lang="en-US" altLang="zh-TW" sz="2200" dirty="0" smtClean="0">
                <a:solidFill>
                  <a:srgbClr val="0070C0"/>
                </a:solidFill>
                <a:latin typeface="標楷體" pitchFamily="65" charset="-120"/>
                <a:ea typeface="標楷體" pitchFamily="65" charset="-120"/>
              </a:rPr>
              <a:t>3-5</a:t>
            </a:r>
            <a:r>
              <a:rPr lang="zh-TW" altLang="en-US" sz="2200" dirty="0" smtClean="0">
                <a:solidFill>
                  <a:srgbClr val="0070C0"/>
                </a:solidFill>
                <a:latin typeface="標楷體" pitchFamily="65" charset="-120"/>
                <a:ea typeface="標楷體" pitchFamily="65" charset="-120"/>
              </a:rPr>
              <a:t>人</a:t>
            </a:r>
            <a:endParaRPr lang="en-US" altLang="zh-TW" sz="2200" dirty="0" smtClean="0">
              <a:solidFill>
                <a:srgbClr val="0070C0"/>
              </a:solidFill>
              <a:latin typeface="標楷體" pitchFamily="65" charset="-120"/>
              <a:ea typeface="標楷體" pitchFamily="65" charset="-120"/>
            </a:endParaRPr>
          </a:p>
          <a:p>
            <a:pPr lvl="1">
              <a:buFont typeface="Wingdings 2" pitchFamily="18" charset="2"/>
              <a:buBlip>
                <a:blip r:embed="rId2"/>
              </a:buBlip>
            </a:pPr>
            <a:r>
              <a:rPr lang="zh-TW" altLang="en-US" sz="2400" dirty="0" smtClean="0">
                <a:latin typeface="標楷體" pitchFamily="65" charset="-120"/>
                <a:ea typeface="標楷體" pitchFamily="65" charset="-120"/>
              </a:rPr>
              <a:t>審議期間：雙方文件齊備後</a:t>
            </a:r>
            <a:r>
              <a:rPr lang="en-US" altLang="zh-TW" sz="2400" b="1" u="sng" dirty="0" smtClean="0">
                <a:latin typeface="標楷體" pitchFamily="65" charset="-120"/>
                <a:ea typeface="標楷體" pitchFamily="65" charset="-120"/>
              </a:rPr>
              <a:t>4</a:t>
            </a:r>
            <a:r>
              <a:rPr lang="zh-TW" altLang="en-US" sz="2400" b="1" u="sng" dirty="0" smtClean="0">
                <a:latin typeface="標楷體" pitchFamily="65" charset="-120"/>
                <a:ea typeface="標楷體" pitchFamily="65" charset="-120"/>
              </a:rPr>
              <a:t>個月</a:t>
            </a:r>
          </a:p>
        </p:txBody>
      </p:sp>
      <p:sp>
        <p:nvSpPr>
          <p:cNvPr id="6" name="標題 1"/>
          <p:cNvSpPr>
            <a:spLocks noGrp="1"/>
          </p:cNvSpPr>
          <p:nvPr>
            <p:ph type="title"/>
          </p:nvPr>
        </p:nvSpPr>
        <p:spPr>
          <a:xfrm>
            <a:off x="683568" y="332656"/>
            <a:ext cx="7467600" cy="720179"/>
          </a:xfrm>
        </p:spPr>
        <p:txBody>
          <a:bodyPr/>
          <a:lstStyle/>
          <a:p>
            <a:pPr>
              <a:defRPr/>
            </a:pPr>
            <a:r>
              <a:rPr lang="en-US" altLang="zh-TW" dirty="0" smtClean="0">
                <a:ea typeface="標楷體" pitchFamily="65" charset="-120"/>
              </a:rPr>
              <a:t>3.1.2</a:t>
            </a:r>
            <a:r>
              <a:rPr lang="zh-TW" altLang="en-US" dirty="0" smtClean="0">
                <a:ea typeface="標楷體" pitchFamily="65" charset="-120"/>
              </a:rPr>
              <a:t> 申請</a:t>
            </a:r>
            <a:r>
              <a:rPr lang="zh-TW" altLang="en-US" dirty="0">
                <a:ea typeface="標楷體" pitchFamily="65" charset="-120"/>
              </a:rPr>
              <a:t>審議之程序</a:t>
            </a:r>
            <a:r>
              <a:rPr lang="zh-TW" altLang="en-US" dirty="0">
                <a:solidFill>
                  <a:srgbClr val="00B050"/>
                </a:solidFill>
                <a:latin typeface="標楷體" pitchFamily="65" charset="-120"/>
                <a:ea typeface="標楷體" pitchFamily="65" charset="-120"/>
              </a:rPr>
              <a:t>（</a:t>
            </a:r>
            <a:r>
              <a:rPr lang="en-US" altLang="zh-TW" dirty="0">
                <a:solidFill>
                  <a:srgbClr val="00B050"/>
                </a:solidFill>
                <a:latin typeface="標楷體" pitchFamily="65" charset="-120"/>
                <a:ea typeface="標楷體" pitchFamily="65" charset="-120"/>
              </a:rPr>
              <a:t>§</a:t>
            </a:r>
            <a:r>
              <a:rPr lang="en-US" altLang="zh-TW" dirty="0">
                <a:solidFill>
                  <a:srgbClr val="00B050"/>
                </a:solidFill>
                <a:ea typeface="標楷體" pitchFamily="65" charset="-120"/>
              </a:rPr>
              <a:t>25</a:t>
            </a:r>
            <a:r>
              <a:rPr lang="zh-TW" altLang="en-US" dirty="0">
                <a:solidFill>
                  <a:srgbClr val="00B050"/>
                </a:solidFill>
                <a:latin typeface="標楷體" pitchFamily="65" charset="-120"/>
                <a:ea typeface="標楷體" pitchFamily="65" charset="-120"/>
              </a:rPr>
              <a:t>）</a:t>
            </a:r>
            <a:endParaRPr lang="zh-TW" altLang="en-US" sz="3600" dirty="0"/>
          </a:p>
        </p:txBody>
      </p:sp>
      <p:sp>
        <p:nvSpPr>
          <p:cNvPr id="3" name="投影片編號版面配置區 2"/>
          <p:cNvSpPr>
            <a:spLocks noGrp="1"/>
          </p:cNvSpPr>
          <p:nvPr>
            <p:ph type="sldNum" sz="quarter" idx="12"/>
          </p:nvPr>
        </p:nvSpPr>
        <p:spPr/>
        <p:txBody>
          <a:bodyPr/>
          <a:lstStyle/>
          <a:p>
            <a:fld id="{61C39087-AD98-480C-8CE7-A7A1C25B5140}" type="slidenum">
              <a:rPr lang="zh-TW" altLang="en-US" smtClean="0"/>
              <a:t>14</a:t>
            </a:fld>
            <a:endParaRPr lang="zh-TW" altLang="en-US"/>
          </a:p>
        </p:txBody>
      </p:sp>
    </p:spTree>
    <p:extLst>
      <p:ext uri="{BB962C8B-B14F-4D97-AF65-F5344CB8AC3E}">
        <p14:creationId xmlns:p14="http://schemas.microsoft.com/office/powerpoint/2010/main" val="34147539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332656"/>
            <a:ext cx="7467600" cy="652934"/>
          </a:xfrm>
        </p:spPr>
        <p:txBody>
          <a:bodyPr>
            <a:normAutofit/>
          </a:bodyPr>
          <a:lstStyle/>
          <a:p>
            <a:r>
              <a:rPr lang="en-US" altLang="zh-TW" dirty="0" smtClean="0">
                <a:ea typeface="標楷體" pitchFamily="65" charset="-120"/>
              </a:rPr>
              <a:t>3.1.2</a:t>
            </a:r>
            <a:r>
              <a:rPr lang="zh-TW" altLang="en-US" dirty="0" smtClean="0">
                <a:ea typeface="標楷體" pitchFamily="65" charset="-120"/>
              </a:rPr>
              <a:t> 申請</a:t>
            </a:r>
            <a:r>
              <a:rPr lang="zh-TW" altLang="en-US" dirty="0">
                <a:ea typeface="標楷體" pitchFamily="65" charset="-120"/>
              </a:rPr>
              <a:t>審議應注意事項</a:t>
            </a:r>
            <a:endParaRPr lang="zh-TW" altLang="en-US" sz="3600" b="1" dirty="0">
              <a:latin typeface="標楷體" pitchFamily="65" charset="-120"/>
              <a:ea typeface="標楷體" pitchFamily="65" charset="-120"/>
            </a:endParaRPr>
          </a:p>
        </p:txBody>
      </p:sp>
      <p:sp>
        <p:nvSpPr>
          <p:cNvPr id="3" name="內容版面配置區 2"/>
          <p:cNvSpPr>
            <a:spLocks noGrp="1"/>
          </p:cNvSpPr>
          <p:nvPr>
            <p:ph sz="quarter" idx="1"/>
          </p:nvPr>
        </p:nvSpPr>
        <p:spPr>
          <a:xfrm>
            <a:off x="467544" y="1124744"/>
            <a:ext cx="8064896" cy="5472608"/>
          </a:xfrm>
        </p:spPr>
        <p:txBody>
          <a:bodyPr>
            <a:normAutofit fontScale="92500"/>
          </a:bodyPr>
          <a:lstStyle/>
          <a:p>
            <a:pPr lvl="1">
              <a:buFontTx/>
              <a:buBlip>
                <a:blip r:embed="rId2"/>
              </a:buBlip>
            </a:pPr>
            <a:r>
              <a:rPr lang="zh-TW" altLang="en-US" sz="2400" dirty="0" smtClean="0">
                <a:latin typeface="標楷體" pitchFamily="65" charset="-120"/>
                <a:ea typeface="標楷體" pitchFamily="65" charset="-120"/>
              </a:rPr>
              <a:t>就有爭議項目提出申請</a:t>
            </a:r>
            <a:endParaRPr lang="en-US" altLang="zh-TW" sz="2400" dirty="0" smtClean="0">
              <a:latin typeface="標楷體" pitchFamily="65" charset="-120"/>
              <a:ea typeface="標楷體" pitchFamily="65" charset="-120"/>
            </a:endParaRPr>
          </a:p>
          <a:p>
            <a:pPr lvl="1">
              <a:buFontTx/>
              <a:buBlip>
                <a:blip r:embed="rId2"/>
              </a:buBlip>
            </a:pPr>
            <a:r>
              <a:rPr lang="zh-TW" altLang="en-US" sz="2400" dirty="0">
                <a:latin typeface="標楷體" pitchFamily="65" charset="-120"/>
                <a:ea typeface="標楷體" pitchFamily="65" charset="-120"/>
              </a:rPr>
              <a:t>多個申請人</a:t>
            </a:r>
            <a:r>
              <a:rPr lang="zh-TW" altLang="en-US" sz="2400" dirty="0" smtClean="0">
                <a:latin typeface="標楷體" pitchFamily="65" charset="-120"/>
                <a:ea typeface="標楷體" pitchFamily="65" charset="-120"/>
              </a:rPr>
              <a:t>得共同申請</a:t>
            </a:r>
            <a:endParaRPr lang="en-US" altLang="zh-TW" sz="2400" dirty="0" smtClean="0">
              <a:latin typeface="標楷體" pitchFamily="65" charset="-120"/>
              <a:ea typeface="標楷體" pitchFamily="65" charset="-120"/>
            </a:endParaRPr>
          </a:p>
          <a:p>
            <a:pPr lvl="1">
              <a:buBlip>
                <a:blip r:embed="rId2"/>
              </a:buBlip>
            </a:pPr>
            <a:r>
              <a:rPr lang="zh-TW" altLang="en-US" sz="2400" dirty="0">
                <a:latin typeface="標楷體" pitchFamily="65" charset="-120"/>
                <a:ea typeface="標楷體" pitchFamily="65" charset="-120"/>
              </a:rPr>
              <a:t>備具書面理由或相關資料</a:t>
            </a:r>
            <a:endParaRPr lang="en-US" altLang="zh-TW" sz="2400" dirty="0">
              <a:latin typeface="標楷體" pitchFamily="65" charset="-120"/>
              <a:ea typeface="標楷體" pitchFamily="65" charset="-120"/>
            </a:endParaRPr>
          </a:p>
          <a:p>
            <a:pPr lvl="1">
              <a:buNone/>
            </a:pPr>
            <a:r>
              <a:rPr lang="zh-TW" altLang="en-US" sz="2400" dirty="0">
                <a:latin typeface="標楷體" pitchFamily="65" charset="-120"/>
                <a:ea typeface="標楷體" pitchFamily="65" charset="-120"/>
              </a:rPr>
              <a:t>→提供充分市場資訊，以說服智慧局做出有利之決定</a:t>
            </a:r>
          </a:p>
          <a:p>
            <a:pPr lvl="2">
              <a:buBlip>
                <a:blip r:embed="rId3"/>
              </a:buBlip>
            </a:pPr>
            <a:r>
              <a:rPr lang="zh-TW" altLang="en-US" sz="2200" dirty="0">
                <a:latin typeface="標楷體" pitchFamily="65" charset="-120"/>
                <a:ea typeface="標楷體" pitchFamily="65" charset="-120"/>
              </a:rPr>
              <a:t>書面理由：如集管團體未審酌第</a:t>
            </a:r>
            <a:r>
              <a:rPr lang="en-US" altLang="zh-TW" sz="2200" dirty="0">
                <a:latin typeface="標楷體" pitchFamily="65" charset="-120"/>
                <a:ea typeface="標楷體" pitchFamily="65" charset="-120"/>
              </a:rPr>
              <a:t>24</a:t>
            </a:r>
            <a:r>
              <a:rPr lang="zh-TW" altLang="en-US" sz="2200" dirty="0">
                <a:latin typeface="標楷體" pitchFamily="65" charset="-120"/>
                <a:ea typeface="標楷體" pitchFamily="65" charset="-120"/>
              </a:rPr>
              <a:t>條第</a:t>
            </a:r>
            <a:r>
              <a:rPr lang="en-US" altLang="zh-TW" sz="2200" dirty="0">
                <a:latin typeface="標楷體" pitchFamily="65" charset="-120"/>
                <a:ea typeface="標楷體" pitchFamily="65" charset="-120"/>
              </a:rPr>
              <a:t>1</a:t>
            </a:r>
            <a:r>
              <a:rPr lang="zh-TW" altLang="en-US" sz="2200" dirty="0">
                <a:latin typeface="標楷體" pitchFamily="65" charset="-120"/>
                <a:ea typeface="標楷體" pitchFamily="65" charset="-120"/>
              </a:rPr>
              <a:t>項應審酌之因素或其他費率訂定不合理之理由；申請審議之理由宜具體、明確，不宜僅記載「費率太</a:t>
            </a:r>
            <a:r>
              <a:rPr lang="zh-TW" altLang="en-US" sz="2200" dirty="0" smtClean="0">
                <a:latin typeface="標楷體" pitchFamily="65" charset="-120"/>
                <a:ea typeface="標楷體" pitchFamily="65" charset="-120"/>
              </a:rPr>
              <a:t>高」。最好可提出建議之對案。</a:t>
            </a:r>
            <a:endParaRPr lang="en-US" altLang="zh-TW" sz="2200" dirty="0" smtClean="0">
              <a:latin typeface="標楷體" pitchFamily="65" charset="-120"/>
              <a:ea typeface="標楷體" pitchFamily="65" charset="-120"/>
            </a:endParaRPr>
          </a:p>
          <a:p>
            <a:pPr lvl="2">
              <a:buBlip>
                <a:blip r:embed="rId3"/>
              </a:buBlip>
            </a:pPr>
            <a:r>
              <a:rPr lang="zh-TW" altLang="en-US" sz="2200" dirty="0">
                <a:latin typeface="標楷體" pitchFamily="65" charset="-120"/>
                <a:ea typeface="標楷體" pitchFamily="65" charset="-120"/>
              </a:rPr>
              <a:t>相關資料：</a:t>
            </a:r>
            <a:endParaRPr lang="en-US" altLang="zh-TW" sz="2200" dirty="0">
              <a:latin typeface="標楷體" pitchFamily="65" charset="-120"/>
              <a:ea typeface="標楷體" pitchFamily="65" charset="-120"/>
            </a:endParaRPr>
          </a:p>
          <a:p>
            <a:pPr lvl="3">
              <a:buBlip>
                <a:blip r:embed="rId4"/>
              </a:buBlip>
            </a:pPr>
            <a:r>
              <a:rPr lang="zh-TW" altLang="en-US" sz="1900" dirty="0" smtClean="0">
                <a:latin typeface="標楷體" pitchFamily="65" charset="-120"/>
                <a:ea typeface="標楷體" pitchFamily="65" charset="-120"/>
              </a:rPr>
              <a:t>曾</a:t>
            </a:r>
            <a:r>
              <a:rPr lang="zh-TW" altLang="en-US" sz="1900" dirty="0">
                <a:latin typeface="標楷體" pitchFamily="65" charset="-120"/>
                <a:ea typeface="標楷體" pitchFamily="65" charset="-120"/>
              </a:rPr>
              <a:t>與集管團體協商之相關資料</a:t>
            </a:r>
          </a:p>
          <a:p>
            <a:pPr lvl="3">
              <a:buBlip>
                <a:blip r:embed="rId4"/>
              </a:buBlip>
            </a:pPr>
            <a:r>
              <a:rPr lang="zh-TW" altLang="en-US" sz="1900" dirty="0">
                <a:latin typeface="標楷體" pitchFamily="65" charset="-120"/>
                <a:ea typeface="標楷體" pitchFamily="65" charset="-120"/>
              </a:rPr>
              <a:t>實務上之收費情形，如集管團體實際上之收費標準或雙方合約</a:t>
            </a:r>
          </a:p>
          <a:p>
            <a:pPr lvl="3">
              <a:buBlip>
                <a:blip r:embed="rId4"/>
              </a:buBlip>
            </a:pPr>
            <a:r>
              <a:rPr lang="zh-TW" altLang="en-US" sz="1900" dirty="0">
                <a:latin typeface="標楷體" pitchFamily="65" charset="-120"/>
                <a:ea typeface="標楷體" pitchFamily="65" charset="-120"/>
              </a:rPr>
              <a:t>國外相同情形之利用人如何付費、或國外集管團體對相同情形如何收費之</a:t>
            </a:r>
            <a:r>
              <a:rPr lang="zh-TW" altLang="en-US" sz="1900" dirty="0" smtClean="0">
                <a:latin typeface="標楷體" pitchFamily="65" charset="-120"/>
                <a:ea typeface="標楷體" pitchFamily="65" charset="-120"/>
              </a:rPr>
              <a:t>資料</a:t>
            </a:r>
            <a:endParaRPr lang="en-US" altLang="zh-TW" sz="1900" dirty="0" smtClean="0">
              <a:latin typeface="標楷體" pitchFamily="65" charset="-120"/>
              <a:ea typeface="標楷體" pitchFamily="65" charset="-120"/>
            </a:endParaRPr>
          </a:p>
          <a:p>
            <a:pPr lvl="3">
              <a:buBlip>
                <a:blip r:embed="rId4"/>
              </a:buBlip>
            </a:pPr>
            <a:r>
              <a:rPr lang="zh-TW" altLang="en-US" sz="1900" dirty="0">
                <a:latin typeface="標楷體" pitchFamily="65" charset="-120"/>
                <a:ea typeface="標楷體" pitchFamily="65" charset="-120"/>
              </a:rPr>
              <a:t>具體的數據</a:t>
            </a:r>
            <a:r>
              <a:rPr lang="zh-TW" altLang="en-US" sz="1900" dirty="0" smtClean="0">
                <a:latin typeface="標楷體" pitchFamily="65" charset="-120"/>
                <a:ea typeface="標楷體" pitchFamily="65" charset="-120"/>
              </a:rPr>
              <a:t>資料，如新舊費率試算之差異、利用情形之統計等</a:t>
            </a:r>
            <a:endParaRPr lang="en-US" altLang="zh-TW" sz="1900" dirty="0" smtClean="0">
              <a:latin typeface="標楷體" pitchFamily="65" charset="-120"/>
              <a:ea typeface="標楷體" pitchFamily="65" charset="-120"/>
            </a:endParaRPr>
          </a:p>
          <a:p>
            <a:pPr lvl="1">
              <a:buFontTx/>
              <a:buBlip>
                <a:blip r:embed="rId2"/>
              </a:buBlip>
            </a:pPr>
            <a:r>
              <a:rPr lang="zh-TW" altLang="en-US" sz="2400" dirty="0">
                <a:latin typeface="標楷體" pitchFamily="65" charset="-120"/>
                <a:ea typeface="標楷體" pitchFamily="65" charset="-120"/>
              </a:rPr>
              <a:t>經審議實施未超過</a:t>
            </a:r>
            <a:r>
              <a:rPr lang="en-US" altLang="zh-TW" sz="2400" dirty="0">
                <a:latin typeface="標楷體" pitchFamily="65" charset="-120"/>
                <a:ea typeface="標楷體" pitchFamily="65" charset="-120"/>
              </a:rPr>
              <a:t>3</a:t>
            </a:r>
            <a:r>
              <a:rPr lang="zh-TW" altLang="en-US" sz="2400" dirty="0">
                <a:latin typeface="標楷體" pitchFamily="65" charset="-120"/>
                <a:ea typeface="標楷體" pitchFamily="65" charset="-120"/>
              </a:rPr>
              <a:t>年之項目，原則上不得申請審議，例外：重大情事變更（如：集管團體管理之數量發生重大變化</a:t>
            </a:r>
            <a:r>
              <a:rPr lang="zh-TW" altLang="en-US" sz="2400" dirty="0" smtClean="0">
                <a:latin typeface="標楷體" pitchFamily="65" charset="-120"/>
                <a:ea typeface="標楷體" pitchFamily="65" charset="-120"/>
              </a:rPr>
              <a:t>）</a:t>
            </a:r>
            <a:endParaRPr lang="zh-TW" altLang="en-US" sz="24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15</a:t>
            </a:fld>
            <a:endParaRPr lang="zh-TW" altLang="en-US"/>
          </a:p>
        </p:txBody>
      </p:sp>
    </p:spTree>
    <p:extLst>
      <p:ext uri="{BB962C8B-B14F-4D97-AF65-F5344CB8AC3E}">
        <p14:creationId xmlns:p14="http://schemas.microsoft.com/office/powerpoint/2010/main" val="40976166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323528" y="1052736"/>
            <a:ext cx="7858125" cy="5589240"/>
          </a:xfrm>
        </p:spPr>
        <p:txBody>
          <a:bodyPr>
            <a:normAutofit fontScale="92500" lnSpcReduction="10000"/>
          </a:bodyPr>
          <a:lstStyle/>
          <a:p>
            <a:pPr lvl="1" eaLnBrk="1" hangingPunct="1">
              <a:buFontTx/>
              <a:buBlip>
                <a:blip r:embed="rId2"/>
              </a:buBlip>
              <a:defRPr/>
            </a:pPr>
            <a:r>
              <a:rPr lang="zh-TW" altLang="en-US" sz="2600" dirty="0" smtClean="0">
                <a:latin typeface="標楷體" pitchFamily="65" charset="-120"/>
                <a:ea typeface="標楷體" pitchFamily="65" charset="-120"/>
              </a:rPr>
              <a:t>駁回審議之申請</a:t>
            </a:r>
            <a:endParaRPr lang="en-US" altLang="zh-TW" sz="26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申請人未於期限內補正</a:t>
            </a:r>
            <a:endParaRPr lang="en-US" altLang="zh-TW" sz="22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申請無理由</a:t>
            </a:r>
            <a:endParaRPr lang="en-US" altLang="zh-TW" sz="2200" dirty="0" smtClean="0">
              <a:latin typeface="標楷體" pitchFamily="65" charset="-120"/>
              <a:ea typeface="標楷體" pitchFamily="65" charset="-120"/>
            </a:endParaRPr>
          </a:p>
          <a:p>
            <a:pPr lvl="1" eaLnBrk="1" hangingPunct="1">
              <a:buFontTx/>
              <a:buBlip>
                <a:blip r:embed="rId2"/>
              </a:buBlip>
              <a:defRPr/>
            </a:pPr>
            <a:r>
              <a:rPr lang="zh-TW" altLang="en-US" sz="2600" dirty="0" smtClean="0">
                <a:latin typeface="標楷體" pitchFamily="65" charset="-120"/>
                <a:ea typeface="標楷體" pitchFamily="65" charset="-120"/>
              </a:rPr>
              <a:t>做出使用報酬率之審議決定</a:t>
            </a:r>
          </a:p>
          <a:p>
            <a:pPr lvl="2" eaLnBrk="1" hangingPunct="1">
              <a:buFontTx/>
              <a:buBlip>
                <a:blip r:embed="rId3"/>
              </a:buBlip>
              <a:defRPr/>
            </a:pPr>
            <a:r>
              <a:rPr lang="zh-TW" altLang="en-US" sz="2200" dirty="0" smtClean="0">
                <a:latin typeface="標楷體" pitchFamily="65" charset="-120"/>
                <a:ea typeface="標楷體" pitchFamily="65" charset="-120"/>
              </a:rPr>
              <a:t>生效日期：自申請審議日或公告實施日</a:t>
            </a:r>
            <a:endParaRPr lang="en-US" altLang="zh-TW" sz="2200" dirty="0" smtClean="0">
              <a:latin typeface="標楷體" pitchFamily="65" charset="-120"/>
              <a:ea typeface="標楷體" pitchFamily="65" charset="-120"/>
            </a:endParaRPr>
          </a:p>
          <a:p>
            <a:pPr lvl="2" eaLnBrk="1" hangingPunct="1">
              <a:buFontTx/>
              <a:buNone/>
              <a:defRPr/>
            </a:pPr>
            <a:endParaRPr lang="en-US" altLang="zh-TW" dirty="0" smtClean="0">
              <a:latin typeface="標楷體" pitchFamily="65" charset="-120"/>
              <a:ea typeface="標楷體" pitchFamily="65" charset="-120"/>
            </a:endParaRPr>
          </a:p>
          <a:p>
            <a:pPr lvl="2" eaLnBrk="1" hangingPunct="1">
              <a:lnSpc>
                <a:spcPts val="2000"/>
              </a:lnSpc>
              <a:buFontTx/>
              <a:buNone/>
              <a:defRPr/>
            </a:pPr>
            <a:r>
              <a:rPr lang="en-US" altLang="zh-TW" sz="2000" dirty="0" smtClean="0">
                <a:solidFill>
                  <a:srgbClr val="0070C0"/>
                </a:solidFill>
                <a:latin typeface="標楷體" pitchFamily="65" charset="-120"/>
                <a:ea typeface="標楷體" pitchFamily="65" charset="-120"/>
              </a:rPr>
              <a:t> 100.3.1</a:t>
            </a:r>
            <a:r>
              <a:rPr lang="zh-TW" altLang="en-US" sz="2000" dirty="0" smtClean="0">
                <a:latin typeface="標楷體" pitchFamily="65" charset="-120"/>
                <a:ea typeface="標楷體" pitchFamily="65" charset="-120"/>
              </a:rPr>
              <a:t>       </a:t>
            </a:r>
            <a:r>
              <a:rPr lang="en-US" altLang="zh-TW" sz="2000" dirty="0" smtClean="0">
                <a:solidFill>
                  <a:srgbClr val="823677"/>
                </a:solidFill>
                <a:latin typeface="標楷體" pitchFamily="65" charset="-120"/>
                <a:ea typeface="標楷體" pitchFamily="65" charset="-120"/>
              </a:rPr>
              <a:t>100</a:t>
            </a:r>
            <a:r>
              <a:rPr lang="en-US" altLang="zh-TW" sz="2000" dirty="0" smtClean="0">
                <a:solidFill>
                  <a:srgbClr val="7030A0"/>
                </a:solidFill>
                <a:latin typeface="標楷體" pitchFamily="65" charset="-120"/>
                <a:ea typeface="標楷體" pitchFamily="65" charset="-120"/>
              </a:rPr>
              <a:t>.3.15</a:t>
            </a:r>
            <a:r>
              <a:rPr lang="zh-TW" altLang="en-US" sz="2000" dirty="0" smtClean="0">
                <a:solidFill>
                  <a:srgbClr val="7030A0"/>
                </a:solidFill>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smtClean="0">
                <a:solidFill>
                  <a:srgbClr val="0070C0"/>
                </a:solidFill>
                <a:latin typeface="標楷體" pitchFamily="65" charset="-120"/>
                <a:ea typeface="標楷體" pitchFamily="65" charset="-120"/>
              </a:rPr>
              <a:t>100.4.1</a:t>
            </a:r>
            <a:r>
              <a:rPr lang="zh-TW" altLang="en-US" sz="2000" dirty="0" smtClean="0">
                <a:latin typeface="標楷體" pitchFamily="65" charset="-120"/>
                <a:ea typeface="標楷體" pitchFamily="65" charset="-120"/>
              </a:rPr>
              <a:t>      </a:t>
            </a:r>
            <a:r>
              <a:rPr lang="en-US" altLang="zh-TW" sz="2000" dirty="0" smtClean="0">
                <a:solidFill>
                  <a:srgbClr val="7030A0"/>
                </a:solidFill>
                <a:latin typeface="標楷體" pitchFamily="65" charset="-120"/>
                <a:ea typeface="標楷體" pitchFamily="65" charset="-120"/>
              </a:rPr>
              <a:t>100.6.1</a:t>
            </a:r>
          </a:p>
          <a:p>
            <a:pPr lvl="2" eaLnBrk="1" hangingPunct="1">
              <a:lnSpc>
                <a:spcPts val="2000"/>
              </a:lnSpc>
              <a:buFontTx/>
              <a:buNone/>
              <a:defRPr/>
            </a:pPr>
            <a:r>
              <a:rPr lang="zh-TW" altLang="en-US" sz="2000" dirty="0" smtClean="0">
                <a:latin typeface="標楷體" pitchFamily="65" charset="-120"/>
                <a:ea typeface="標楷體" pitchFamily="65" charset="-120"/>
              </a:rPr>
              <a:t>  </a:t>
            </a:r>
            <a:r>
              <a:rPr lang="zh-TW" altLang="en-US" sz="2000" dirty="0" smtClean="0">
                <a:solidFill>
                  <a:srgbClr val="0070C0"/>
                </a:solidFill>
                <a:latin typeface="標楷體" pitchFamily="65" charset="-120"/>
                <a:ea typeface="標楷體" pitchFamily="65" charset="-120"/>
              </a:rPr>
              <a:t>公告</a:t>
            </a:r>
            <a:r>
              <a:rPr lang="zh-TW" altLang="en-US" sz="2000" dirty="0" smtClean="0">
                <a:latin typeface="標楷體" pitchFamily="65" charset="-120"/>
                <a:ea typeface="標楷體" pitchFamily="65" charset="-120"/>
              </a:rPr>
              <a:t>         </a:t>
            </a:r>
            <a:r>
              <a:rPr lang="zh-TW" altLang="en-US" sz="2000" dirty="0" smtClean="0">
                <a:solidFill>
                  <a:srgbClr val="7030A0"/>
                </a:solidFill>
                <a:latin typeface="標楷體" pitchFamily="65" charset="-120"/>
                <a:ea typeface="標楷體" pitchFamily="65" charset="-120"/>
              </a:rPr>
              <a:t>申請審議</a:t>
            </a:r>
            <a:r>
              <a:rPr lang="zh-TW" altLang="en-US" sz="2000" dirty="0" smtClean="0">
                <a:latin typeface="標楷體" pitchFamily="65" charset="-120"/>
                <a:ea typeface="標楷體" pitchFamily="65" charset="-120"/>
              </a:rPr>
              <a:t>     </a:t>
            </a:r>
            <a:r>
              <a:rPr lang="zh-TW" altLang="en-US" sz="2000" dirty="0" smtClean="0">
                <a:solidFill>
                  <a:srgbClr val="0070C0"/>
                </a:solidFill>
                <a:latin typeface="標楷體" pitchFamily="65" charset="-120"/>
                <a:ea typeface="標楷體" pitchFamily="65" charset="-120"/>
              </a:rPr>
              <a:t>實施</a:t>
            </a:r>
            <a:r>
              <a:rPr lang="zh-TW" altLang="en-US" sz="2000" dirty="0" smtClean="0">
                <a:latin typeface="標楷體" pitchFamily="65" charset="-120"/>
                <a:ea typeface="標楷體" pitchFamily="65" charset="-120"/>
              </a:rPr>
              <a:t>       </a:t>
            </a:r>
            <a:r>
              <a:rPr lang="zh-TW" altLang="en-US" sz="2000" dirty="0" smtClean="0">
                <a:solidFill>
                  <a:srgbClr val="7030A0"/>
                </a:solidFill>
                <a:latin typeface="標楷體" pitchFamily="65" charset="-120"/>
                <a:ea typeface="標楷體" pitchFamily="65" charset="-120"/>
              </a:rPr>
              <a:t>申請審議</a:t>
            </a:r>
            <a:endParaRPr lang="en-US" altLang="zh-TW" sz="2000" dirty="0" smtClean="0">
              <a:solidFill>
                <a:srgbClr val="7030A0"/>
              </a:solidFill>
              <a:latin typeface="標楷體" pitchFamily="65" charset="-120"/>
              <a:ea typeface="標楷體" pitchFamily="65" charset="-120"/>
            </a:endParaRPr>
          </a:p>
          <a:p>
            <a:pPr marL="1371600" lvl="2" indent="-457200" eaLnBrk="1" hangingPunct="1">
              <a:lnSpc>
                <a:spcPts val="2000"/>
              </a:lnSpc>
              <a:buFontTx/>
              <a:buNone/>
              <a:defRPr/>
            </a:pPr>
            <a:r>
              <a:rPr lang="zh-TW" altLang="en-US" sz="2000" dirty="0" smtClean="0">
                <a:solidFill>
                  <a:srgbClr val="FF0000"/>
                </a:solidFill>
                <a:latin typeface="標楷體" pitchFamily="65" charset="-120"/>
                <a:ea typeface="標楷體" pitchFamily="65" charset="-120"/>
              </a:rPr>
              <a:t>            →自</a:t>
            </a:r>
            <a:r>
              <a:rPr lang="en-US" altLang="zh-TW" sz="2000" dirty="0" smtClean="0">
                <a:solidFill>
                  <a:srgbClr val="FF0000"/>
                </a:solidFill>
                <a:latin typeface="標楷體" pitchFamily="65" charset="-120"/>
                <a:ea typeface="標楷體" pitchFamily="65" charset="-120"/>
              </a:rPr>
              <a:t>100.4.1</a:t>
            </a:r>
            <a:r>
              <a:rPr lang="zh-TW" altLang="en-US" sz="2000" dirty="0" smtClean="0">
                <a:solidFill>
                  <a:srgbClr val="FF0000"/>
                </a:solidFill>
                <a:latin typeface="標楷體" pitchFamily="65" charset="-120"/>
                <a:ea typeface="標楷體" pitchFamily="65" charset="-120"/>
              </a:rPr>
              <a:t>生效         →自</a:t>
            </a:r>
            <a:r>
              <a:rPr lang="en-US" altLang="zh-TW" sz="2000" dirty="0" smtClean="0">
                <a:solidFill>
                  <a:srgbClr val="FF0000"/>
                </a:solidFill>
                <a:latin typeface="標楷體" pitchFamily="65" charset="-120"/>
                <a:ea typeface="標楷體" pitchFamily="65" charset="-120"/>
              </a:rPr>
              <a:t>100.6.1</a:t>
            </a:r>
            <a:r>
              <a:rPr lang="zh-TW" altLang="en-US" sz="2000" dirty="0" smtClean="0">
                <a:solidFill>
                  <a:srgbClr val="FF0000"/>
                </a:solidFill>
                <a:latin typeface="標楷體" pitchFamily="65" charset="-120"/>
                <a:ea typeface="標楷體" pitchFamily="65" charset="-120"/>
              </a:rPr>
              <a:t>生效</a:t>
            </a:r>
            <a:endParaRPr lang="en-US" altLang="zh-TW" sz="2000" dirty="0" smtClean="0">
              <a:solidFill>
                <a:srgbClr val="FF0000"/>
              </a:solidFill>
              <a:latin typeface="標楷體" pitchFamily="65" charset="-120"/>
              <a:ea typeface="標楷體" pitchFamily="65" charset="-120"/>
            </a:endParaRPr>
          </a:p>
          <a:p>
            <a:pPr lvl="2" eaLnBrk="1" hangingPunct="1">
              <a:buFontTx/>
              <a:buBlip>
                <a:blip r:embed="rId3"/>
              </a:buBlip>
              <a:defRPr/>
            </a:pPr>
            <a:r>
              <a:rPr lang="zh-TW" altLang="en-US" sz="2200" dirty="0" smtClean="0">
                <a:latin typeface="標楷體" pitchFamily="65" charset="-120"/>
                <a:ea typeface="標楷體" pitchFamily="65" charset="-120"/>
              </a:rPr>
              <a:t>對同一類型之利用人均有適用</a:t>
            </a:r>
          </a:p>
          <a:p>
            <a:pPr lvl="2" eaLnBrk="1" hangingPunct="1">
              <a:buFontTx/>
              <a:buBlip>
                <a:blip r:embed="rId3"/>
              </a:buBlip>
              <a:defRPr/>
            </a:pPr>
            <a:r>
              <a:rPr lang="en-US" altLang="zh-TW" sz="2200" dirty="0" smtClean="0">
                <a:latin typeface="標楷體" pitchFamily="65" charset="-120"/>
                <a:ea typeface="標楷體" pitchFamily="65" charset="-120"/>
              </a:rPr>
              <a:t>3</a:t>
            </a:r>
            <a:r>
              <a:rPr lang="zh-TW" altLang="en-US" sz="2200" dirty="0" smtClean="0">
                <a:latin typeface="標楷體" pitchFamily="65" charset="-120"/>
                <a:ea typeface="標楷體" pitchFamily="65" charset="-120"/>
              </a:rPr>
              <a:t>年內不得變更（有重大情事除外）</a:t>
            </a:r>
          </a:p>
          <a:p>
            <a:pPr lvl="1" eaLnBrk="1" hangingPunct="1">
              <a:buFontTx/>
              <a:buBlip>
                <a:blip r:embed="rId2"/>
              </a:buBlip>
              <a:defRPr/>
            </a:pPr>
            <a:r>
              <a:rPr lang="zh-TW" altLang="en-US" sz="2600" dirty="0" smtClean="0">
                <a:latin typeface="標楷體" pitchFamily="65" charset="-120"/>
                <a:ea typeface="標楷體" pitchFamily="65" charset="-120"/>
              </a:rPr>
              <a:t>禁止使用報酬率之實施</a:t>
            </a:r>
            <a:endParaRPr lang="en-US" altLang="zh-TW" sz="26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違反法律規定或無法律依據收取</a:t>
            </a:r>
            <a:endParaRPr lang="en-US" altLang="zh-TW" sz="2200" dirty="0" smtClean="0">
              <a:latin typeface="標楷體" pitchFamily="65" charset="-120"/>
              <a:ea typeface="標楷體" pitchFamily="65" charset="-120"/>
            </a:endParaRPr>
          </a:p>
          <a:p>
            <a:pPr lvl="2">
              <a:buBlip>
                <a:blip r:embed="rId3"/>
              </a:buBlip>
              <a:defRPr/>
            </a:pPr>
            <a:r>
              <a:rPr lang="zh-TW" altLang="en-US" sz="2200" dirty="0" smtClean="0">
                <a:latin typeface="標楷體" pitchFamily="65" charset="-120"/>
                <a:ea typeface="標楷體" pitchFamily="65" charset="-120"/>
              </a:rPr>
              <a:t>例如：針對某一利用型態，集管團體訂定「公開播送」之費率，但應為「公開傳輸」，惟其並無管理「公開傳輸」之權限。</a:t>
            </a:r>
            <a:endParaRPr lang="en-US" altLang="zh-TW" sz="2200" dirty="0" smtClean="0">
              <a:latin typeface="標楷體" pitchFamily="65" charset="-120"/>
              <a:ea typeface="標楷體" pitchFamily="65" charset="-120"/>
            </a:endParaRPr>
          </a:p>
        </p:txBody>
      </p:sp>
      <p:sp>
        <p:nvSpPr>
          <p:cNvPr id="40965" name="文字方塊 5"/>
          <p:cNvSpPr txBox="1">
            <a:spLocks noChangeArrowheads="1"/>
          </p:cNvSpPr>
          <p:nvPr/>
        </p:nvSpPr>
        <p:spPr bwMode="auto">
          <a:xfrm>
            <a:off x="2594536" y="3140968"/>
            <a:ext cx="571500" cy="400110"/>
          </a:xfrm>
          <a:prstGeom prst="rect">
            <a:avLst/>
          </a:prstGeom>
          <a:noFill/>
          <a:ln w="9525">
            <a:noFill/>
            <a:miter lim="800000"/>
            <a:headEnd/>
            <a:tailEnd/>
          </a:ln>
        </p:spPr>
        <p:txBody>
          <a:bodyPr wrap="square">
            <a:spAutoFit/>
          </a:bodyPr>
          <a:lstStyle/>
          <a:p>
            <a:r>
              <a:rPr lang="en-US" altLang="zh-TW" sz="2000" dirty="0">
                <a:solidFill>
                  <a:srgbClr val="7030A0"/>
                </a:solidFill>
              </a:rPr>
              <a:t>(1)</a:t>
            </a:r>
            <a:endParaRPr lang="zh-TW" altLang="en-US" sz="2000" dirty="0">
              <a:solidFill>
                <a:srgbClr val="7030A0"/>
              </a:solidFill>
            </a:endParaRPr>
          </a:p>
        </p:txBody>
      </p:sp>
      <p:sp>
        <p:nvSpPr>
          <p:cNvPr id="40966" name="文字方塊 6"/>
          <p:cNvSpPr txBox="1">
            <a:spLocks noChangeArrowheads="1"/>
          </p:cNvSpPr>
          <p:nvPr/>
        </p:nvSpPr>
        <p:spPr bwMode="auto">
          <a:xfrm>
            <a:off x="5508104" y="3142561"/>
            <a:ext cx="504056" cy="400045"/>
          </a:xfrm>
          <a:prstGeom prst="rect">
            <a:avLst/>
          </a:prstGeom>
          <a:noFill/>
          <a:ln w="9525">
            <a:noFill/>
            <a:miter lim="800000"/>
            <a:headEnd/>
            <a:tailEnd/>
          </a:ln>
        </p:spPr>
        <p:txBody>
          <a:bodyPr wrap="square">
            <a:spAutoFit/>
          </a:bodyPr>
          <a:lstStyle/>
          <a:p>
            <a:r>
              <a:rPr lang="en-US" altLang="zh-TW" sz="2000" dirty="0">
                <a:solidFill>
                  <a:srgbClr val="7030A0"/>
                </a:solidFill>
              </a:rPr>
              <a:t>(2)</a:t>
            </a:r>
            <a:endParaRPr lang="zh-TW" altLang="en-US" sz="2000" dirty="0">
              <a:solidFill>
                <a:srgbClr val="7030A0"/>
              </a:solidFill>
            </a:endParaRPr>
          </a:p>
        </p:txBody>
      </p:sp>
      <p:grpSp>
        <p:nvGrpSpPr>
          <p:cNvPr id="2" name="群組 11"/>
          <p:cNvGrpSpPr>
            <a:grpSpLocks/>
          </p:cNvGrpSpPr>
          <p:nvPr/>
        </p:nvGrpSpPr>
        <p:grpSpPr bwMode="auto">
          <a:xfrm>
            <a:off x="1763688" y="2914278"/>
            <a:ext cx="5214937" cy="276225"/>
            <a:chOff x="1928794" y="4214818"/>
            <a:chExt cx="5214974" cy="276232"/>
          </a:xfrm>
        </p:grpSpPr>
        <p:sp>
          <p:nvSpPr>
            <p:cNvPr id="40968" name="五邊形 4"/>
            <p:cNvSpPr>
              <a:spLocks noChangeArrowheads="1"/>
            </p:cNvSpPr>
            <p:nvPr/>
          </p:nvSpPr>
          <p:spPr bwMode="auto">
            <a:xfrm>
              <a:off x="1928794" y="4214818"/>
              <a:ext cx="5214974" cy="276232"/>
            </a:xfrm>
            <a:prstGeom prst="homePlate">
              <a:avLst>
                <a:gd name="adj" fmla="val 49994"/>
              </a:avLst>
            </a:prstGeom>
            <a:solidFill>
              <a:srgbClr val="FFB3B3"/>
            </a:solidFill>
            <a:ln w="9525" algn="ctr">
              <a:noFill/>
              <a:miter lim="800000"/>
              <a:headEnd/>
              <a:tailEnd/>
            </a:ln>
          </p:spPr>
          <p:txBody>
            <a:bodyPr wrap="none"/>
            <a:lstStyle/>
            <a:p>
              <a:endParaRPr lang="zh-TW" altLang="en-US"/>
            </a:p>
          </p:txBody>
        </p:sp>
        <p:sp>
          <p:nvSpPr>
            <p:cNvPr id="8" name="流程圖: 接點 7"/>
            <p:cNvSpPr/>
            <p:nvPr/>
          </p:nvSpPr>
          <p:spPr bwMode="auto">
            <a:xfrm flipH="1">
              <a:off x="2116120" y="4264032"/>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9" name="流程圖: 接點 8"/>
            <p:cNvSpPr/>
            <p:nvPr/>
          </p:nvSpPr>
          <p:spPr bwMode="auto">
            <a:xfrm flipH="1">
              <a:off x="3568693" y="4283083"/>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10" name="流程圖: 接點 9"/>
            <p:cNvSpPr/>
            <p:nvPr/>
          </p:nvSpPr>
          <p:spPr bwMode="auto">
            <a:xfrm flipH="1">
              <a:off x="4916490" y="4281495"/>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11" name="流程圖: 接點 10"/>
            <p:cNvSpPr/>
            <p:nvPr/>
          </p:nvSpPr>
          <p:spPr bwMode="auto">
            <a:xfrm flipH="1">
              <a:off x="6445263" y="4276733"/>
              <a:ext cx="142876" cy="142879"/>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14" name="標題 1"/>
          <p:cNvSpPr>
            <a:spLocks noGrp="1"/>
          </p:cNvSpPr>
          <p:nvPr>
            <p:ph type="title"/>
          </p:nvPr>
        </p:nvSpPr>
        <p:spPr>
          <a:xfrm>
            <a:off x="539552" y="332656"/>
            <a:ext cx="7467600" cy="652934"/>
          </a:xfrm>
        </p:spPr>
        <p:txBody>
          <a:bodyPr>
            <a:normAutofit/>
          </a:bodyPr>
          <a:lstStyle/>
          <a:p>
            <a:r>
              <a:rPr lang="en-US" altLang="zh-TW" dirty="0" smtClean="0">
                <a:ea typeface="標楷體" pitchFamily="65" charset="-120"/>
              </a:rPr>
              <a:t>3.1.2</a:t>
            </a:r>
            <a:r>
              <a:rPr lang="zh-TW" altLang="en-US" dirty="0" smtClean="0">
                <a:ea typeface="標楷體" pitchFamily="65" charset="-120"/>
              </a:rPr>
              <a:t> 申請審議</a:t>
            </a:r>
            <a:r>
              <a:rPr lang="zh-TW" altLang="en-US" dirty="0">
                <a:ea typeface="標楷體" pitchFamily="65" charset="-120"/>
              </a:rPr>
              <a:t>應注意事項</a:t>
            </a:r>
            <a:endParaRPr lang="zh-TW" altLang="en-US" sz="3600" b="1"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16</a:t>
            </a:fld>
            <a:endParaRPr lang="zh-TW" altLang="en-US"/>
          </a:p>
        </p:txBody>
      </p:sp>
    </p:spTree>
    <p:extLst>
      <p:ext uri="{BB962C8B-B14F-4D97-AF65-F5344CB8AC3E}">
        <p14:creationId xmlns:p14="http://schemas.microsoft.com/office/powerpoint/2010/main" val="3488182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714348" y="1571612"/>
            <a:ext cx="7467600" cy="4857784"/>
          </a:xfrm>
        </p:spPr>
        <p:txBody>
          <a:bodyPr>
            <a:normAutofit/>
          </a:bodyPr>
          <a:lstStyle/>
          <a:p>
            <a:pPr eaLnBrk="1" hangingPunct="1">
              <a:buFontTx/>
              <a:buBlip>
                <a:blip r:embed="rId2"/>
              </a:buBlip>
            </a:pPr>
            <a:r>
              <a:rPr lang="zh-TW" altLang="en-US" sz="2800" dirty="0" smtClean="0">
                <a:latin typeface="標楷體" pitchFamily="65" charset="-120"/>
                <a:ea typeface="標楷體" pitchFamily="65" charset="-120"/>
              </a:rPr>
              <a:t>已簽約的利用人可否適用審議結果？</a:t>
            </a:r>
            <a:r>
              <a:rPr lang="zh-TW" altLang="en-US" sz="2800" dirty="0" smtClean="0">
                <a:solidFill>
                  <a:srgbClr val="008000"/>
                </a:solidFill>
                <a:latin typeface="標楷體" pitchFamily="65" charset="-120"/>
                <a:ea typeface="標楷體" pitchFamily="65" charset="-120"/>
              </a:rPr>
              <a:t>（</a:t>
            </a:r>
            <a:r>
              <a:rPr lang="en-US" altLang="zh-TW" sz="2800" dirty="0" smtClean="0">
                <a:solidFill>
                  <a:srgbClr val="008000"/>
                </a:solidFill>
                <a:latin typeface="標楷體" pitchFamily="65" charset="-120"/>
                <a:ea typeface="標楷體" pitchFamily="65" charset="-120"/>
              </a:rPr>
              <a:t>§25(10)(11)</a:t>
            </a:r>
            <a:r>
              <a:rPr lang="zh-TW" altLang="en-US" sz="2800" dirty="0" smtClean="0">
                <a:solidFill>
                  <a:srgbClr val="008000"/>
                </a:solidFill>
                <a:latin typeface="標楷體" pitchFamily="65" charset="-120"/>
                <a:ea typeface="標楷體" pitchFamily="65" charset="-120"/>
              </a:rPr>
              <a:t>項）</a:t>
            </a:r>
            <a:endParaRPr lang="zh-TW" altLang="en-US" sz="2800" dirty="0" smtClean="0">
              <a:latin typeface="標楷體" pitchFamily="65" charset="-120"/>
              <a:ea typeface="標楷體" pitchFamily="65" charset="-120"/>
            </a:endParaRPr>
          </a:p>
          <a:p>
            <a:pPr lvl="1" eaLnBrk="1" hangingPunct="1">
              <a:buFontTx/>
              <a:buBlip>
                <a:blip r:embed="rId3"/>
              </a:buBlip>
            </a:pPr>
            <a:r>
              <a:rPr lang="zh-TW" altLang="en-US" sz="2400" dirty="0" smtClean="0">
                <a:latin typeface="標楷體" pitchFamily="65" charset="-120"/>
                <a:ea typeface="標楷體" pitchFamily="65" charset="-120"/>
              </a:rPr>
              <a:t>費率生效後至契約屆滿前，得要求適用新費率</a:t>
            </a:r>
            <a:endParaRPr lang="en-US" altLang="zh-TW" sz="2400" dirty="0" smtClean="0">
              <a:latin typeface="標楷體" pitchFamily="65" charset="-120"/>
              <a:ea typeface="標楷體" pitchFamily="65" charset="-120"/>
            </a:endParaRPr>
          </a:p>
          <a:p>
            <a:pPr lvl="1" eaLnBrk="1" hangingPunct="1">
              <a:buFontTx/>
              <a:buBlip>
                <a:blip r:embed="rId3"/>
              </a:buBlip>
            </a:pPr>
            <a:endParaRPr lang="en-US" altLang="zh-TW" dirty="0" smtClean="0">
              <a:latin typeface="標楷體" pitchFamily="65" charset="-120"/>
            </a:endParaRPr>
          </a:p>
          <a:p>
            <a:pPr lvl="1" eaLnBrk="1" hangingPunct="1">
              <a:buFontTx/>
              <a:buBlip>
                <a:blip r:embed="rId3"/>
              </a:buBlip>
            </a:pPr>
            <a:endParaRPr lang="en-US" altLang="zh-TW" dirty="0" smtClean="0">
              <a:latin typeface="標楷體" pitchFamily="65" charset="-120"/>
              <a:ea typeface="標楷體" pitchFamily="65" charset="-120"/>
            </a:endParaRPr>
          </a:p>
          <a:p>
            <a:pPr lvl="1" eaLnBrk="1" hangingPunct="1">
              <a:buFontTx/>
              <a:buBlip>
                <a:blip r:embed="rId3"/>
              </a:buBlip>
            </a:pPr>
            <a:endParaRPr lang="en-US" altLang="zh-TW" dirty="0" smtClean="0">
              <a:latin typeface="標楷體" pitchFamily="65" charset="-120"/>
            </a:endParaRPr>
          </a:p>
          <a:p>
            <a:pPr lvl="1" eaLnBrk="1" hangingPunct="1">
              <a:buFontTx/>
              <a:buBlip>
                <a:blip r:embed="rId3"/>
              </a:buBlip>
            </a:pPr>
            <a:endParaRPr lang="en-US" altLang="zh-TW" dirty="0" smtClean="0">
              <a:latin typeface="標楷體" pitchFamily="65" charset="-120"/>
              <a:ea typeface="標楷體" pitchFamily="65" charset="-120"/>
            </a:endParaRPr>
          </a:p>
          <a:p>
            <a:pPr lvl="1">
              <a:buBlip>
                <a:blip r:embed="rId3"/>
              </a:buBlip>
            </a:pPr>
            <a:endParaRPr lang="en-US" altLang="zh-TW" sz="2400" dirty="0" smtClean="0">
              <a:latin typeface="標楷體" pitchFamily="65" charset="-120"/>
              <a:ea typeface="標楷體" pitchFamily="65" charset="-120"/>
            </a:endParaRPr>
          </a:p>
          <a:p>
            <a:pPr lvl="1">
              <a:buBlip>
                <a:blip r:embed="rId3"/>
              </a:buBlip>
            </a:pPr>
            <a:r>
              <a:rPr lang="zh-TW" altLang="en-US" sz="2400" dirty="0" smtClean="0">
                <a:latin typeface="標楷體" pitchFamily="65" charset="-120"/>
                <a:ea typeface="標楷體" pitchFamily="65" charset="-120"/>
              </a:rPr>
              <a:t>經禁止實施之項目，集管團體應予退還</a:t>
            </a:r>
          </a:p>
        </p:txBody>
      </p:sp>
      <p:grpSp>
        <p:nvGrpSpPr>
          <p:cNvPr id="20" name="群組 19"/>
          <p:cNvGrpSpPr/>
          <p:nvPr/>
        </p:nvGrpSpPr>
        <p:grpSpPr>
          <a:xfrm>
            <a:off x="847681" y="2960197"/>
            <a:ext cx="6877050" cy="1965320"/>
            <a:chOff x="1071563" y="4214818"/>
            <a:chExt cx="6877050" cy="1965320"/>
          </a:xfrm>
        </p:grpSpPr>
        <p:sp>
          <p:nvSpPr>
            <p:cNvPr id="41989" name="文字方塊 13"/>
            <p:cNvSpPr txBox="1">
              <a:spLocks noChangeArrowheads="1"/>
            </p:cNvSpPr>
            <p:nvPr/>
          </p:nvSpPr>
          <p:spPr bwMode="auto">
            <a:xfrm>
              <a:off x="1571625" y="5072063"/>
              <a:ext cx="1071563" cy="400110"/>
            </a:xfrm>
            <a:prstGeom prst="rect">
              <a:avLst/>
            </a:prstGeom>
            <a:noFill/>
            <a:ln w="9525">
              <a:noFill/>
              <a:miter lim="800000"/>
              <a:headEnd/>
              <a:tailEnd/>
            </a:ln>
          </p:spPr>
          <p:txBody>
            <a:bodyPr>
              <a:spAutoFit/>
            </a:bodyPr>
            <a:lstStyle/>
            <a:p>
              <a:r>
                <a:rPr lang="en-US" altLang="zh-TW" sz="2000" dirty="0" smtClean="0">
                  <a:solidFill>
                    <a:srgbClr val="0070C0"/>
                  </a:solidFill>
                </a:rPr>
                <a:t>100.1.1</a:t>
              </a:r>
              <a:endParaRPr lang="zh-TW" altLang="en-US" sz="2000" dirty="0"/>
            </a:p>
          </p:txBody>
        </p:sp>
        <p:sp>
          <p:nvSpPr>
            <p:cNvPr id="41990" name="文字方塊 14"/>
            <p:cNvSpPr txBox="1">
              <a:spLocks noChangeArrowheads="1"/>
            </p:cNvSpPr>
            <p:nvPr/>
          </p:nvSpPr>
          <p:spPr bwMode="auto">
            <a:xfrm>
              <a:off x="5929313" y="5072063"/>
              <a:ext cx="1357312" cy="400110"/>
            </a:xfrm>
            <a:prstGeom prst="rect">
              <a:avLst/>
            </a:prstGeom>
            <a:noFill/>
            <a:ln w="9525">
              <a:noFill/>
              <a:miter lim="800000"/>
              <a:headEnd/>
              <a:tailEnd/>
            </a:ln>
          </p:spPr>
          <p:txBody>
            <a:bodyPr>
              <a:spAutoFit/>
            </a:bodyPr>
            <a:lstStyle/>
            <a:p>
              <a:r>
                <a:rPr lang="en-US" altLang="zh-TW" sz="2000" dirty="0" smtClean="0">
                  <a:solidFill>
                    <a:srgbClr val="0070C0"/>
                  </a:solidFill>
                </a:rPr>
                <a:t>100.12.31</a:t>
              </a:r>
              <a:endParaRPr lang="zh-TW" altLang="en-US" sz="2000" dirty="0"/>
            </a:p>
          </p:txBody>
        </p:sp>
        <p:sp>
          <p:nvSpPr>
            <p:cNvPr id="41991" name="文字方塊 15"/>
            <p:cNvSpPr txBox="1">
              <a:spLocks noChangeArrowheads="1"/>
            </p:cNvSpPr>
            <p:nvPr/>
          </p:nvSpPr>
          <p:spPr bwMode="auto">
            <a:xfrm>
              <a:off x="3786188" y="5072063"/>
              <a:ext cx="1143000" cy="400110"/>
            </a:xfrm>
            <a:prstGeom prst="rect">
              <a:avLst/>
            </a:prstGeom>
            <a:noFill/>
            <a:ln w="9525">
              <a:noFill/>
              <a:miter lim="800000"/>
              <a:headEnd/>
              <a:tailEnd/>
            </a:ln>
          </p:spPr>
          <p:txBody>
            <a:bodyPr>
              <a:spAutoFit/>
            </a:bodyPr>
            <a:lstStyle/>
            <a:p>
              <a:r>
                <a:rPr lang="en-US" altLang="zh-TW" sz="2000" dirty="0" smtClean="0">
                  <a:solidFill>
                    <a:srgbClr val="6B21FF"/>
                  </a:solidFill>
                </a:rPr>
                <a:t>100.7.1</a:t>
              </a:r>
              <a:endParaRPr lang="zh-TW" altLang="en-US" sz="2000" dirty="0">
                <a:solidFill>
                  <a:srgbClr val="6B21FF"/>
                </a:solidFill>
              </a:endParaRPr>
            </a:p>
          </p:txBody>
        </p:sp>
        <p:sp>
          <p:nvSpPr>
            <p:cNvPr id="41992" name="文字方塊 17"/>
            <p:cNvSpPr txBox="1">
              <a:spLocks noChangeArrowheads="1"/>
            </p:cNvSpPr>
            <p:nvPr/>
          </p:nvSpPr>
          <p:spPr bwMode="auto">
            <a:xfrm>
              <a:off x="1785918" y="4214818"/>
              <a:ext cx="5715000" cy="430213"/>
            </a:xfrm>
            <a:prstGeom prst="rect">
              <a:avLst/>
            </a:prstGeom>
            <a:noFill/>
            <a:ln w="9525">
              <a:noFill/>
              <a:miter lim="800000"/>
              <a:headEnd/>
              <a:tailEnd/>
            </a:ln>
          </p:spPr>
          <p:txBody>
            <a:bodyPr>
              <a:spAutoFit/>
            </a:bodyPr>
            <a:lstStyle/>
            <a:p>
              <a:r>
                <a:rPr lang="zh-TW" altLang="en-US" sz="2200" dirty="0">
                  <a:solidFill>
                    <a:srgbClr val="0070C0"/>
                  </a:solidFill>
                  <a:latin typeface="標楷體" pitchFamily="65" charset="-120"/>
                  <a:ea typeface="標楷體" pitchFamily="65" charset="-120"/>
                </a:rPr>
                <a:t>已簽契約之生效期間</a:t>
              </a:r>
              <a:r>
                <a:rPr lang="en-US" altLang="zh-TW" sz="2200" dirty="0">
                  <a:solidFill>
                    <a:srgbClr val="0070C0"/>
                  </a:solidFill>
                  <a:latin typeface="標楷體" pitchFamily="65" charset="-120"/>
                  <a:ea typeface="標楷體" pitchFamily="65" charset="-120"/>
                </a:rPr>
                <a:t>(</a:t>
              </a:r>
              <a:r>
                <a:rPr lang="zh-TW" altLang="en-US" sz="2200" dirty="0">
                  <a:solidFill>
                    <a:srgbClr val="0070C0"/>
                  </a:solidFill>
                  <a:latin typeface="標楷體" pitchFamily="65" charset="-120"/>
                  <a:ea typeface="標楷體" pitchFamily="65" charset="-120"/>
                </a:rPr>
                <a:t>簽約標準：</a:t>
              </a:r>
              <a:r>
                <a:rPr lang="en-US" altLang="zh-TW" sz="2200" dirty="0">
                  <a:solidFill>
                    <a:srgbClr val="0070C0"/>
                  </a:solidFill>
                  <a:latin typeface="標楷體" pitchFamily="65" charset="-120"/>
                  <a:ea typeface="標楷體" pitchFamily="65" charset="-120"/>
                </a:rPr>
                <a:t>100</a:t>
              </a:r>
              <a:r>
                <a:rPr lang="zh-TW" altLang="en-US" sz="2200" dirty="0">
                  <a:solidFill>
                    <a:srgbClr val="0070C0"/>
                  </a:solidFill>
                  <a:latin typeface="標楷體" pitchFamily="65" charset="-120"/>
                  <a:ea typeface="標楷體" pitchFamily="65" charset="-120"/>
                </a:rPr>
                <a:t>元</a:t>
              </a:r>
              <a:r>
                <a:rPr lang="en-US" altLang="zh-TW" sz="2200" dirty="0">
                  <a:solidFill>
                    <a:srgbClr val="0070C0"/>
                  </a:solidFill>
                  <a:latin typeface="標楷體" pitchFamily="65" charset="-120"/>
                  <a:ea typeface="標楷體" pitchFamily="65" charset="-120"/>
                </a:rPr>
                <a:t>)</a:t>
              </a:r>
              <a:endParaRPr lang="zh-TW" altLang="en-US" sz="2200" dirty="0">
                <a:latin typeface="標楷體" pitchFamily="65" charset="-120"/>
                <a:ea typeface="標楷體" pitchFamily="65" charset="-120"/>
              </a:endParaRPr>
            </a:p>
          </p:txBody>
        </p:sp>
        <p:sp>
          <p:nvSpPr>
            <p:cNvPr id="41993" name="文字方塊 18"/>
            <p:cNvSpPr txBox="1">
              <a:spLocks noChangeArrowheads="1"/>
            </p:cNvSpPr>
            <p:nvPr/>
          </p:nvSpPr>
          <p:spPr bwMode="auto">
            <a:xfrm>
              <a:off x="3448050" y="5749925"/>
              <a:ext cx="4500563" cy="430213"/>
            </a:xfrm>
            <a:prstGeom prst="rect">
              <a:avLst/>
            </a:prstGeom>
            <a:noFill/>
            <a:ln w="9525">
              <a:noFill/>
              <a:miter lim="800000"/>
              <a:headEnd/>
              <a:tailEnd/>
            </a:ln>
          </p:spPr>
          <p:txBody>
            <a:bodyPr>
              <a:spAutoFit/>
            </a:bodyPr>
            <a:lstStyle/>
            <a:p>
              <a:r>
                <a:rPr lang="zh-TW" altLang="en-US" sz="2200" dirty="0">
                  <a:solidFill>
                    <a:srgbClr val="8C53FF"/>
                  </a:solidFill>
                  <a:latin typeface="標楷體" pitchFamily="65" charset="-120"/>
                  <a:ea typeface="標楷體" pitchFamily="65" charset="-120"/>
                </a:rPr>
                <a:t>審議決定生效日（審議結果：</a:t>
              </a:r>
              <a:r>
                <a:rPr lang="en-US" altLang="zh-TW" sz="2200" dirty="0">
                  <a:solidFill>
                    <a:srgbClr val="8C53FF"/>
                  </a:solidFill>
                  <a:latin typeface="標楷體" pitchFamily="65" charset="-120"/>
                  <a:ea typeface="標楷體" pitchFamily="65" charset="-120"/>
                </a:rPr>
                <a:t>80</a:t>
              </a:r>
              <a:r>
                <a:rPr lang="zh-TW" altLang="en-US" sz="2200" dirty="0">
                  <a:solidFill>
                    <a:srgbClr val="8C53FF"/>
                  </a:solidFill>
                  <a:latin typeface="標楷體" pitchFamily="65" charset="-120"/>
                  <a:ea typeface="標楷體" pitchFamily="65" charset="-120"/>
                </a:rPr>
                <a:t>元）</a:t>
              </a:r>
            </a:p>
          </p:txBody>
        </p:sp>
        <p:grpSp>
          <p:nvGrpSpPr>
            <p:cNvPr id="2" name="群組 19"/>
            <p:cNvGrpSpPr>
              <a:grpSpLocks/>
            </p:cNvGrpSpPr>
            <p:nvPr/>
          </p:nvGrpSpPr>
          <p:grpSpPr bwMode="auto">
            <a:xfrm>
              <a:off x="1857356" y="4572008"/>
              <a:ext cx="5214938" cy="490538"/>
              <a:chOff x="1857375" y="5000625"/>
              <a:chExt cx="5214938" cy="490538"/>
            </a:xfrm>
          </p:grpSpPr>
          <p:grpSp>
            <p:nvGrpSpPr>
              <p:cNvPr id="3" name="群組 11"/>
              <p:cNvGrpSpPr>
                <a:grpSpLocks/>
              </p:cNvGrpSpPr>
              <p:nvPr/>
            </p:nvGrpSpPr>
            <p:grpSpPr bwMode="auto">
              <a:xfrm>
                <a:off x="1857375" y="5214938"/>
                <a:ext cx="5214938" cy="276225"/>
                <a:chOff x="1857356" y="5214950"/>
                <a:chExt cx="5214937" cy="276225"/>
              </a:xfrm>
            </p:grpSpPr>
            <p:sp>
              <p:nvSpPr>
                <p:cNvPr id="42000" name="五邊形 4"/>
                <p:cNvSpPr>
                  <a:spLocks noChangeArrowheads="1"/>
                </p:cNvSpPr>
                <p:nvPr/>
              </p:nvSpPr>
              <p:spPr bwMode="auto">
                <a:xfrm>
                  <a:off x="1857356" y="5214950"/>
                  <a:ext cx="5214937" cy="276225"/>
                </a:xfrm>
                <a:prstGeom prst="homePlate">
                  <a:avLst>
                    <a:gd name="adj" fmla="val 49995"/>
                  </a:avLst>
                </a:prstGeom>
                <a:solidFill>
                  <a:srgbClr val="FFB3B3"/>
                </a:solidFill>
                <a:ln w="9525" algn="ctr">
                  <a:noFill/>
                  <a:miter lim="800000"/>
                  <a:headEnd/>
                  <a:tailEnd/>
                </a:ln>
              </p:spPr>
              <p:txBody>
                <a:bodyPr wrap="none"/>
                <a:lstStyle/>
                <a:p>
                  <a:endParaRPr lang="zh-TW" altLang="en-US"/>
                </a:p>
              </p:txBody>
            </p:sp>
            <p:sp>
              <p:nvSpPr>
                <p:cNvPr id="7" name="流程圖: 接點 6"/>
                <p:cNvSpPr/>
                <p:nvPr/>
              </p:nvSpPr>
              <p:spPr bwMode="auto">
                <a:xfrm flipH="1">
                  <a:off x="2044681" y="5264162"/>
                  <a:ext cx="142875" cy="142875"/>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9" name="流程圖: 接點 8"/>
                <p:cNvSpPr/>
                <p:nvPr/>
              </p:nvSpPr>
              <p:spPr bwMode="auto">
                <a:xfrm flipV="1">
                  <a:off x="4286231" y="5286387"/>
                  <a:ext cx="142875" cy="142875"/>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10" name="流程圖: 接點 9"/>
                <p:cNvSpPr/>
                <p:nvPr/>
              </p:nvSpPr>
              <p:spPr bwMode="auto">
                <a:xfrm flipH="1">
                  <a:off x="6373793" y="5276862"/>
                  <a:ext cx="142875" cy="142875"/>
                </a:xfrm>
                <a:prstGeom prst="flowChartConnector">
                  <a:avLst/>
                </a:prstGeom>
                <a:solidFill>
                  <a:schemeClr val="accent6">
                    <a:lumMod val="60000"/>
                    <a:lumOff val="40000"/>
                  </a:schemeClr>
                </a:solidFill>
                <a:ln w="9525" cap="flat" cmpd="sng" algn="ctr">
                  <a:solidFill>
                    <a:schemeClr val="bg1"/>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22" name="弧形 21"/>
              <p:cNvSpPr/>
              <p:nvPr/>
            </p:nvSpPr>
            <p:spPr bwMode="auto">
              <a:xfrm>
                <a:off x="6357938" y="5000625"/>
                <a:ext cx="142875" cy="285750"/>
              </a:xfrm>
              <a:prstGeom prst="arc">
                <a:avLst/>
              </a:prstGeom>
              <a:noFill/>
              <a:ln w="9525" cap="flat" cmpd="sng" algn="ctr">
                <a:solidFill>
                  <a:srgbClr val="0070C0"/>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sp>
            <p:nvSpPr>
              <p:cNvPr id="24" name="弧形 23"/>
              <p:cNvSpPr/>
              <p:nvPr/>
            </p:nvSpPr>
            <p:spPr bwMode="auto">
              <a:xfrm rot="11170070" flipV="1">
                <a:off x="2087563" y="5057775"/>
                <a:ext cx="254000" cy="314325"/>
              </a:xfrm>
              <a:prstGeom prst="arc">
                <a:avLst/>
              </a:prstGeom>
              <a:noFill/>
              <a:ln w="9525" cap="flat" cmpd="sng" algn="ctr">
                <a:solidFill>
                  <a:srgbClr val="0070C0"/>
                </a:solidFill>
                <a:prstDash val="solid"/>
                <a:miter lim="800000"/>
                <a:headEnd type="none" w="med" len="med"/>
                <a:tailEnd type="none" w="med" len="med"/>
              </a:ln>
              <a:effectLst/>
            </p:spPr>
            <p:txBody>
              <a:bodyPr wrap="none"/>
              <a:lstStyle/>
              <a:p>
                <a:pPr>
                  <a:defRPr/>
                </a:pPr>
                <a:endParaRPr lang="zh-TW" altLang="en-US">
                  <a:ea typeface="新細明體" pitchFamily="18" charset="-120"/>
                </a:endParaRPr>
              </a:p>
            </p:txBody>
          </p:sp>
        </p:grpSp>
        <p:sp>
          <p:nvSpPr>
            <p:cNvPr id="41995" name="文字方塊 24"/>
            <p:cNvSpPr txBox="1">
              <a:spLocks noChangeArrowheads="1"/>
            </p:cNvSpPr>
            <p:nvPr/>
          </p:nvSpPr>
          <p:spPr bwMode="auto">
            <a:xfrm>
              <a:off x="1071563" y="4929188"/>
              <a:ext cx="642937" cy="461962"/>
            </a:xfrm>
            <a:prstGeom prst="rect">
              <a:avLst/>
            </a:prstGeom>
            <a:noFill/>
            <a:ln w="9525">
              <a:noFill/>
              <a:miter lim="800000"/>
              <a:headEnd/>
              <a:tailEnd/>
            </a:ln>
          </p:spPr>
          <p:txBody>
            <a:bodyPr>
              <a:spAutoFit/>
            </a:bodyPr>
            <a:lstStyle/>
            <a:p>
              <a:r>
                <a:rPr lang="en-US" altLang="zh-TW">
                  <a:solidFill>
                    <a:srgbClr val="C23091"/>
                  </a:solidFill>
                </a:rPr>
                <a:t>Ex.</a:t>
              </a:r>
              <a:endParaRPr lang="zh-TW" altLang="en-US">
                <a:solidFill>
                  <a:srgbClr val="C23091"/>
                </a:solidFill>
              </a:endParaRPr>
            </a:p>
          </p:txBody>
        </p:sp>
        <p:sp>
          <p:nvSpPr>
            <p:cNvPr id="41996" name="文字方塊 29"/>
            <p:cNvSpPr txBox="1">
              <a:spLocks noChangeArrowheads="1"/>
            </p:cNvSpPr>
            <p:nvPr/>
          </p:nvSpPr>
          <p:spPr bwMode="auto">
            <a:xfrm>
              <a:off x="4143375" y="5357813"/>
              <a:ext cx="500063" cy="477837"/>
            </a:xfrm>
            <a:prstGeom prst="rect">
              <a:avLst/>
            </a:prstGeom>
            <a:noFill/>
            <a:ln w="9525">
              <a:noFill/>
              <a:miter lim="800000"/>
              <a:headEnd/>
              <a:tailEnd/>
            </a:ln>
          </p:spPr>
          <p:txBody>
            <a:bodyPr>
              <a:spAutoFit/>
            </a:bodyPr>
            <a:lstStyle/>
            <a:p>
              <a:r>
                <a:rPr lang="zh-TW" altLang="en-US" sz="2500" dirty="0">
                  <a:solidFill>
                    <a:srgbClr val="7030A0"/>
                  </a:solidFill>
                </a:rPr>
                <a:t>∣</a:t>
              </a:r>
            </a:p>
          </p:txBody>
        </p:sp>
      </p:grpSp>
      <p:sp>
        <p:nvSpPr>
          <p:cNvPr id="21" name="Rectangle 2"/>
          <p:cNvSpPr txBox="1">
            <a:spLocks noChangeArrowheads="1"/>
          </p:cNvSpPr>
          <p:nvPr/>
        </p:nvSpPr>
        <p:spPr>
          <a:xfrm>
            <a:off x="500034" y="428604"/>
            <a:ext cx="8301038" cy="1143000"/>
          </a:xfrm>
          <a:prstGeom prst="rect">
            <a:avLst/>
          </a:prstGeom>
        </p:spPr>
        <p:txBody>
          <a:bodyPr vert="horz" lIns="91440" tIns="45720" rIns="91440" bIns="45720" rtlCol="0" anchor="ctr">
            <a:normAutofit/>
          </a:bodyPr>
          <a:lstStyle/>
          <a:p>
            <a:pPr lvl="0" algn="ctr">
              <a:spcBef>
                <a:spcPct val="0"/>
              </a:spcBef>
              <a:defRPr/>
            </a:pPr>
            <a:endParaRPr kumimoji="0" lang="zh-TW" altLang="en-US" sz="4000" b="1" i="0" u="none" strike="noStrike" kern="1200" cap="none" spc="0" normalizeH="0" baseline="0" noProof="0" dirty="0" smtClean="0">
              <a:ln>
                <a:noFill/>
              </a:ln>
              <a:solidFill>
                <a:srgbClr val="0A5C6C"/>
              </a:solidFill>
              <a:effectLst>
                <a:glow rad="63500">
                  <a:srgbClr val="FDE8D7"/>
                </a:glow>
              </a:effectLst>
              <a:uLnTx/>
              <a:uFillTx/>
              <a:latin typeface="Calibri" pitchFamily="34" charset="0"/>
              <a:ea typeface="標楷體" pitchFamily="65" charset="-120"/>
              <a:cs typeface="+mj-cs"/>
            </a:endParaRPr>
          </a:p>
        </p:txBody>
      </p:sp>
      <p:sp>
        <p:nvSpPr>
          <p:cNvPr id="23" name="Rectangle 2"/>
          <p:cNvSpPr txBox="1">
            <a:spLocks noChangeArrowheads="1"/>
          </p:cNvSpPr>
          <p:nvPr/>
        </p:nvSpPr>
        <p:spPr>
          <a:xfrm>
            <a:off x="320877" y="656692"/>
            <a:ext cx="8372476" cy="648072"/>
          </a:xfrm>
          <a:prstGeom prst="rect">
            <a:avLst/>
          </a:prstGeom>
        </p:spPr>
        <p:txBody>
          <a:bodyPr vert="horz" lIns="91440" tIns="45720" rIns="91440" bIns="45720" rtlCol="0" anchor="ctr">
            <a:normAutofit/>
          </a:bodyPr>
          <a:lstStyle/>
          <a:p>
            <a:pPr lvl="0" algn="ctr">
              <a:defRPr/>
            </a:pPr>
            <a:endParaRPr kumimoji="0" lang="zh-TW" altLang="en-US" sz="3600" b="1" i="0" u="none" strike="noStrike" kern="1200" cap="none" spc="0" normalizeH="0" baseline="0" noProof="0" dirty="0" smtClean="0">
              <a:ln>
                <a:noFill/>
              </a:ln>
              <a:solidFill>
                <a:srgbClr val="0A5C6C"/>
              </a:solidFill>
              <a:effectLst>
                <a:glow rad="63500">
                  <a:srgbClr val="FDE8D7"/>
                </a:glow>
              </a:effectLst>
              <a:uLnTx/>
              <a:uFillTx/>
              <a:latin typeface="Calibri" pitchFamily="34" charset="0"/>
              <a:ea typeface="標楷體" pitchFamily="65" charset="-120"/>
              <a:cs typeface="+mj-cs"/>
            </a:endParaRPr>
          </a:p>
        </p:txBody>
      </p:sp>
      <p:sp>
        <p:nvSpPr>
          <p:cNvPr id="25" name="標題 1"/>
          <p:cNvSpPr>
            <a:spLocks noGrp="1"/>
          </p:cNvSpPr>
          <p:nvPr>
            <p:ph type="title"/>
          </p:nvPr>
        </p:nvSpPr>
        <p:spPr>
          <a:xfrm>
            <a:off x="539552" y="332656"/>
            <a:ext cx="7467600" cy="652934"/>
          </a:xfrm>
        </p:spPr>
        <p:txBody>
          <a:bodyPr>
            <a:normAutofit/>
          </a:bodyPr>
          <a:lstStyle/>
          <a:p>
            <a:r>
              <a:rPr lang="en-US" altLang="zh-TW" dirty="0" smtClean="0">
                <a:ea typeface="標楷體" pitchFamily="65" charset="-120"/>
              </a:rPr>
              <a:t>3.1.2</a:t>
            </a:r>
            <a:r>
              <a:rPr lang="zh-TW" altLang="en-US" dirty="0" smtClean="0">
                <a:ea typeface="標楷體" pitchFamily="65" charset="-120"/>
              </a:rPr>
              <a:t> 審議</a:t>
            </a:r>
            <a:r>
              <a:rPr lang="zh-TW" altLang="en-US" dirty="0">
                <a:ea typeface="標楷體" pitchFamily="65" charset="-120"/>
              </a:rPr>
              <a:t>決定之結果</a:t>
            </a:r>
            <a:endParaRPr lang="zh-TW" altLang="en-US" sz="3600" b="1" dirty="0">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fld id="{61C39087-AD98-480C-8CE7-A7A1C25B5140}" type="slidenum">
              <a:rPr lang="zh-TW" altLang="en-US" smtClean="0"/>
              <a:t>17</a:t>
            </a:fld>
            <a:endParaRPr lang="zh-TW" altLang="en-US"/>
          </a:p>
        </p:txBody>
      </p:sp>
    </p:spTree>
    <p:extLst>
      <p:ext uri="{BB962C8B-B14F-4D97-AF65-F5344CB8AC3E}">
        <p14:creationId xmlns:p14="http://schemas.microsoft.com/office/powerpoint/2010/main" val="93565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857224" y="1484784"/>
            <a:ext cx="7171160" cy="4608512"/>
          </a:xfrm>
        </p:spPr>
        <p:txBody>
          <a:bodyPr/>
          <a:lstStyle/>
          <a:p>
            <a:pPr lvl="1" eaLnBrk="1" hangingPunct="1">
              <a:buFontTx/>
              <a:buBlip>
                <a:blip r:embed="rId2"/>
              </a:buBlip>
            </a:pPr>
            <a:r>
              <a:rPr lang="zh-TW" altLang="en-US" sz="2400" dirty="0" smtClean="0">
                <a:latin typeface="標楷體" pitchFamily="65" charset="-120"/>
                <a:ea typeface="標楷體" pitchFamily="65" charset="-120"/>
              </a:rPr>
              <a:t>適用</a:t>
            </a:r>
            <a:r>
              <a:rPr lang="zh-TW" altLang="en-US" sz="2400" dirty="0">
                <a:latin typeface="標楷體" pitchFamily="65" charset="-120"/>
                <a:ea typeface="標楷體" pitchFamily="65" charset="-120"/>
              </a:rPr>
              <a:t>期間：申請審議～審議通過</a:t>
            </a:r>
            <a:endParaRPr lang="en-US" altLang="zh-TW" sz="2400" dirty="0" smtClean="0">
              <a:latin typeface="標楷體" pitchFamily="65" charset="-120"/>
              <a:ea typeface="標楷體" pitchFamily="65" charset="-120"/>
            </a:endParaRPr>
          </a:p>
          <a:p>
            <a:pPr lvl="1" eaLnBrk="1" hangingPunct="1">
              <a:buFontTx/>
              <a:buBlip>
                <a:blip r:embed="rId2"/>
              </a:buBlip>
            </a:pPr>
            <a:r>
              <a:rPr lang="zh-TW" altLang="en-US" sz="2400" dirty="0" smtClean="0">
                <a:latin typeface="標楷體" pitchFamily="65" charset="-120"/>
                <a:ea typeface="標楷體" pitchFamily="65" charset="-120"/>
              </a:rPr>
              <a:t>給付標準：</a:t>
            </a:r>
          </a:p>
          <a:p>
            <a:pPr lvl="2" eaLnBrk="1" hangingPunct="1">
              <a:buFontTx/>
              <a:buBlip>
                <a:blip r:embed="rId3"/>
              </a:buBlip>
            </a:pPr>
            <a:r>
              <a:rPr lang="zh-TW" altLang="en-US" sz="2200" dirty="0" smtClean="0">
                <a:latin typeface="標楷體" pitchFamily="65" charset="-120"/>
                <a:ea typeface="標楷體" pitchFamily="65" charset="-120"/>
              </a:rPr>
              <a:t>舊費率或原約定之標準</a:t>
            </a:r>
          </a:p>
          <a:p>
            <a:pPr lvl="2" eaLnBrk="1" hangingPunct="1">
              <a:buFontTx/>
              <a:buBlip>
                <a:blip r:embed="rId3"/>
              </a:buBlip>
            </a:pPr>
            <a:r>
              <a:rPr lang="zh-TW" altLang="en-US" sz="2200" dirty="0" smtClean="0">
                <a:latin typeface="標楷體" pitchFamily="65" charset="-120"/>
                <a:ea typeface="標楷體" pitchFamily="65" charset="-120"/>
              </a:rPr>
              <a:t>以上兩者皆無－請求</a:t>
            </a:r>
            <a:r>
              <a:rPr lang="zh-TW" altLang="en-US" sz="2200" u="sng" dirty="0" smtClean="0">
                <a:latin typeface="標楷體" pitchFamily="65" charset="-120"/>
                <a:ea typeface="標楷體" pitchFamily="65" charset="-120"/>
              </a:rPr>
              <a:t>著作權專責機關核定</a:t>
            </a:r>
            <a:r>
              <a:rPr lang="zh-TW" altLang="en-US" sz="2200" dirty="0" smtClean="0">
                <a:solidFill>
                  <a:srgbClr val="660066"/>
                </a:solidFill>
                <a:latin typeface="標楷體" pitchFamily="65" charset="-120"/>
                <a:ea typeface="標楷體" pitchFamily="65" charset="-120"/>
              </a:rPr>
              <a:t>＊</a:t>
            </a:r>
          </a:p>
          <a:p>
            <a:pPr lvl="2" eaLnBrk="1" hangingPunct="1">
              <a:buFont typeface="Wingdings" pitchFamily="2" charset="2"/>
              <a:buNone/>
            </a:pPr>
            <a:r>
              <a:rPr lang="zh-TW" altLang="en-US" sz="2200" dirty="0" smtClean="0">
                <a:latin typeface="標楷體" pitchFamily="65" charset="-120"/>
                <a:ea typeface="標楷體" pitchFamily="65" charset="-120"/>
              </a:rPr>
              <a:t>   </a:t>
            </a:r>
            <a:r>
              <a:rPr lang="zh-TW" altLang="en-US" sz="2200" dirty="0" smtClean="0">
                <a:solidFill>
                  <a:srgbClr val="660066"/>
                </a:solidFill>
                <a:latin typeface="標楷體" pitchFamily="65" charset="-120"/>
                <a:ea typeface="標楷體" pitchFamily="65" charset="-120"/>
              </a:rPr>
              <a:t>＊核定前得諮詢審議及調解委員會之意見；</a:t>
            </a:r>
          </a:p>
          <a:p>
            <a:pPr lvl="2" eaLnBrk="1" hangingPunct="1">
              <a:buFont typeface="Wingdings" pitchFamily="2" charset="2"/>
              <a:buNone/>
            </a:pPr>
            <a:r>
              <a:rPr lang="zh-TW" altLang="en-US" sz="2200" dirty="0" smtClean="0">
                <a:solidFill>
                  <a:srgbClr val="660066"/>
                </a:solidFill>
                <a:latin typeface="標楷體" pitchFamily="65" charset="-120"/>
                <a:ea typeface="標楷體" pitchFamily="65" charset="-120"/>
              </a:rPr>
              <a:t>     核定後應公告之，具通案效果</a:t>
            </a:r>
            <a:r>
              <a:rPr lang="zh-TW" altLang="en-US" sz="2200" dirty="0" smtClean="0">
                <a:latin typeface="標楷體" pitchFamily="65" charset="-120"/>
                <a:ea typeface="標楷體" pitchFamily="65" charset="-120"/>
              </a:rPr>
              <a:t> </a:t>
            </a:r>
          </a:p>
          <a:p>
            <a:pPr lvl="1" eaLnBrk="1" hangingPunct="1">
              <a:buFontTx/>
              <a:buBlip>
                <a:blip r:embed="rId2"/>
              </a:buBlip>
            </a:pPr>
            <a:r>
              <a:rPr lang="zh-TW" altLang="en-US" sz="2400" b="1" u="sng" dirty="0" smtClean="0">
                <a:latin typeface="標楷體" pitchFamily="65" charset="-120"/>
                <a:ea typeface="標楷體" pitchFamily="65" charset="-120"/>
              </a:rPr>
              <a:t>給付時利用人應表明係暫付款</a:t>
            </a:r>
            <a:endParaRPr lang="en-US" altLang="zh-TW" sz="2400" b="1" u="sng" dirty="0" smtClean="0">
              <a:latin typeface="標楷體" pitchFamily="65" charset="-120"/>
              <a:ea typeface="標楷體" pitchFamily="65" charset="-120"/>
            </a:endParaRPr>
          </a:p>
          <a:p>
            <a:pPr lvl="1" eaLnBrk="1" hangingPunct="1">
              <a:buFontTx/>
              <a:buBlip>
                <a:blip r:embed="rId2"/>
              </a:buBlip>
            </a:pPr>
            <a:r>
              <a:rPr lang="zh-TW" altLang="en-US" sz="2400" dirty="0" smtClean="0">
                <a:latin typeface="標楷體" pitchFamily="65" charset="-120"/>
                <a:ea typeface="標楷體" pitchFamily="65" charset="-120"/>
              </a:rPr>
              <a:t>給付後效果：利用行為無民、刑事責任</a:t>
            </a:r>
          </a:p>
          <a:p>
            <a:pPr lvl="1" eaLnBrk="1" hangingPunct="1">
              <a:buFontTx/>
              <a:buBlip>
                <a:blip r:embed="rId2"/>
              </a:buBlip>
            </a:pPr>
            <a:r>
              <a:rPr lang="zh-TW" altLang="en-US" sz="2400" dirty="0" smtClean="0">
                <a:latin typeface="標楷體" pitchFamily="65" charset="-120"/>
                <a:ea typeface="標楷體" pitchFamily="65" charset="-120"/>
              </a:rPr>
              <a:t>審議通過後應依審議之費率多退少補</a:t>
            </a:r>
          </a:p>
        </p:txBody>
      </p:sp>
      <p:sp>
        <p:nvSpPr>
          <p:cNvPr id="6" name="Rectangle 2"/>
          <p:cNvSpPr txBox="1">
            <a:spLocks noChangeArrowheads="1"/>
          </p:cNvSpPr>
          <p:nvPr/>
        </p:nvSpPr>
        <p:spPr>
          <a:xfrm>
            <a:off x="428596" y="428604"/>
            <a:ext cx="8372476" cy="1143000"/>
          </a:xfrm>
          <a:prstGeom prst="rect">
            <a:avLst/>
          </a:prstGeom>
        </p:spPr>
        <p:txBody>
          <a:bodyPr vert="horz" lIns="91440" tIns="45720" rIns="91440" bIns="45720" rtlCol="0" anchor="ctr">
            <a:normAutofit/>
          </a:bodyPr>
          <a:lstStyle/>
          <a:p>
            <a:pPr lvl="0" algn="ctr">
              <a:spcBef>
                <a:spcPct val="0"/>
              </a:spcBef>
              <a:defRPr/>
            </a:pPr>
            <a:endParaRPr lang="zh-TW" altLang="en-US" sz="4000" b="1" dirty="0" smtClean="0">
              <a:solidFill>
                <a:srgbClr val="0A5C6C"/>
              </a:solidFill>
              <a:effectLst>
                <a:glow rad="63500">
                  <a:srgbClr val="FDE8D7"/>
                </a:glow>
              </a:effectLst>
              <a:latin typeface="Calibri" pitchFamily="34" charset="0"/>
              <a:ea typeface="標楷體" pitchFamily="65" charset="-120"/>
            </a:endParaRPr>
          </a:p>
        </p:txBody>
      </p:sp>
      <p:sp>
        <p:nvSpPr>
          <p:cNvPr id="7" name="標題 1"/>
          <p:cNvSpPr>
            <a:spLocks noGrp="1"/>
          </p:cNvSpPr>
          <p:nvPr>
            <p:ph type="title"/>
          </p:nvPr>
        </p:nvSpPr>
        <p:spPr>
          <a:xfrm>
            <a:off x="539552" y="332656"/>
            <a:ext cx="7467600" cy="652934"/>
          </a:xfrm>
        </p:spPr>
        <p:txBody>
          <a:bodyPr>
            <a:normAutofit/>
          </a:bodyPr>
          <a:lstStyle/>
          <a:p>
            <a:r>
              <a:rPr lang="en-US" altLang="zh-TW" dirty="0" smtClean="0">
                <a:ea typeface="標楷體" pitchFamily="65" charset="-120"/>
              </a:rPr>
              <a:t>3.1.3</a:t>
            </a:r>
            <a:r>
              <a:rPr lang="zh-TW" altLang="en-US" dirty="0" smtClean="0">
                <a:ea typeface="標楷體" pitchFamily="65" charset="-120"/>
              </a:rPr>
              <a:t> 暫付款</a:t>
            </a:r>
            <a:r>
              <a:rPr lang="zh-TW" altLang="en-US" dirty="0">
                <a:solidFill>
                  <a:srgbClr val="00B050"/>
                </a:solidFill>
                <a:latin typeface="標楷體" pitchFamily="65" charset="-120"/>
                <a:ea typeface="標楷體" pitchFamily="65" charset="-120"/>
              </a:rPr>
              <a:t>（</a:t>
            </a:r>
            <a:r>
              <a:rPr lang="en-US" altLang="zh-TW" dirty="0">
                <a:solidFill>
                  <a:srgbClr val="00B050"/>
                </a:solidFill>
                <a:latin typeface="標楷體" pitchFamily="65" charset="-120"/>
                <a:ea typeface="標楷體" pitchFamily="65" charset="-120"/>
              </a:rPr>
              <a:t>§</a:t>
            </a:r>
            <a:r>
              <a:rPr lang="en-US" altLang="zh-TW" dirty="0" smtClean="0">
                <a:solidFill>
                  <a:srgbClr val="00B050"/>
                </a:solidFill>
                <a:ea typeface="標楷體" pitchFamily="65" charset="-120"/>
              </a:rPr>
              <a:t>26</a:t>
            </a:r>
            <a:r>
              <a:rPr lang="zh-TW" altLang="en-US" dirty="0" smtClean="0">
                <a:solidFill>
                  <a:srgbClr val="00B050"/>
                </a:solidFill>
                <a:latin typeface="標楷體" pitchFamily="65" charset="-120"/>
                <a:ea typeface="標楷體" pitchFamily="65" charset="-120"/>
              </a:rPr>
              <a:t>）</a:t>
            </a:r>
            <a:endParaRPr lang="zh-TW" altLang="en-US" sz="3600" b="1" dirty="0">
              <a:solidFill>
                <a:srgbClr val="00B050"/>
              </a:solidFill>
              <a:latin typeface="標楷體" pitchFamily="65" charset="-120"/>
              <a:ea typeface="標楷體" pitchFamily="65" charset="-120"/>
            </a:endParaRPr>
          </a:p>
        </p:txBody>
      </p:sp>
      <p:sp>
        <p:nvSpPr>
          <p:cNvPr id="3" name="投影片編號版面配置區 2"/>
          <p:cNvSpPr>
            <a:spLocks noGrp="1"/>
          </p:cNvSpPr>
          <p:nvPr>
            <p:ph type="sldNum" sz="quarter" idx="12"/>
          </p:nvPr>
        </p:nvSpPr>
        <p:spPr/>
        <p:txBody>
          <a:bodyPr/>
          <a:lstStyle/>
          <a:p>
            <a:fld id="{61C39087-AD98-480C-8CE7-A7A1C25B5140}" type="slidenum">
              <a:rPr lang="zh-TW" altLang="en-US" smtClean="0"/>
              <a:t>18</a:t>
            </a:fld>
            <a:endParaRPr lang="zh-TW" altLang="en-US"/>
          </a:p>
        </p:txBody>
      </p:sp>
    </p:spTree>
    <p:extLst>
      <p:ext uri="{BB962C8B-B14F-4D97-AF65-F5344CB8AC3E}">
        <p14:creationId xmlns:p14="http://schemas.microsoft.com/office/powerpoint/2010/main" val="13709184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260648"/>
            <a:ext cx="7467600" cy="796950"/>
          </a:xfrm>
        </p:spPr>
        <p:txBody>
          <a:bodyPr>
            <a:normAutofit/>
          </a:bodyPr>
          <a:lstStyle/>
          <a:p>
            <a:pPr algn="ctr"/>
            <a:r>
              <a:rPr lang="en-US" altLang="zh-TW" sz="3600" dirty="0" smtClean="0">
                <a:latin typeface="+mn-lt"/>
                <a:ea typeface="標楷體" pitchFamily="65" charset="-120"/>
              </a:rPr>
              <a:t>3.2</a:t>
            </a:r>
            <a:r>
              <a:rPr lang="zh-TW" altLang="en-US" sz="3600" dirty="0" smtClean="0">
                <a:latin typeface="+mn-lt"/>
                <a:ea typeface="標楷體" pitchFamily="65" charset="-120"/>
              </a:rPr>
              <a:t> </a:t>
            </a:r>
            <a:r>
              <a:rPr lang="zh-TW" altLang="en-US" sz="3600" dirty="0" smtClean="0">
                <a:latin typeface="標楷體" pitchFamily="65" charset="-120"/>
                <a:ea typeface="標楷體" pitchFamily="65" charset="-120"/>
              </a:rPr>
              <a:t>單一窗口收費</a:t>
            </a:r>
            <a:r>
              <a:rPr lang="zh-TW" altLang="en-US" sz="3600" dirty="0" smtClean="0">
                <a:solidFill>
                  <a:srgbClr val="00B050"/>
                </a:solidFill>
                <a:latin typeface="標楷體" pitchFamily="65" charset="-120"/>
                <a:ea typeface="標楷體" pitchFamily="65" charset="-120"/>
              </a:rPr>
              <a:t>（</a:t>
            </a:r>
            <a:r>
              <a:rPr lang="en-US" altLang="zh-TW" sz="3600" dirty="0" smtClean="0">
                <a:solidFill>
                  <a:srgbClr val="00B050"/>
                </a:solidFill>
                <a:latin typeface="標楷體" pitchFamily="65" charset="-120"/>
                <a:ea typeface="標楷體" pitchFamily="65" charset="-120"/>
              </a:rPr>
              <a:t>§</a:t>
            </a:r>
            <a:r>
              <a:rPr lang="en-US" altLang="zh-TW" sz="3600" dirty="0" smtClean="0">
                <a:solidFill>
                  <a:srgbClr val="00B050"/>
                </a:solidFill>
                <a:latin typeface="+mn-lt"/>
                <a:ea typeface="標楷體" pitchFamily="65" charset="-120"/>
              </a:rPr>
              <a:t>30</a:t>
            </a:r>
            <a:r>
              <a:rPr lang="zh-TW" altLang="en-US" sz="3600" dirty="0" smtClean="0">
                <a:solidFill>
                  <a:srgbClr val="00B050"/>
                </a:solidFill>
                <a:latin typeface="標楷體" pitchFamily="65" charset="-120"/>
                <a:ea typeface="標楷體" pitchFamily="65" charset="-120"/>
              </a:rPr>
              <a:t>）</a:t>
            </a:r>
            <a:endParaRPr lang="zh-TW" altLang="en-US" sz="3600" dirty="0">
              <a:solidFill>
                <a:srgbClr val="00B050"/>
              </a:solidFill>
            </a:endParaRPr>
          </a:p>
        </p:txBody>
      </p:sp>
      <p:sp>
        <p:nvSpPr>
          <p:cNvPr id="3" name="內容版面配置區 2"/>
          <p:cNvSpPr>
            <a:spLocks noGrp="1"/>
          </p:cNvSpPr>
          <p:nvPr>
            <p:ph sz="quarter" idx="1"/>
          </p:nvPr>
        </p:nvSpPr>
        <p:spPr>
          <a:xfrm>
            <a:off x="611560" y="1124744"/>
            <a:ext cx="8064896" cy="5544616"/>
          </a:xfrm>
        </p:spPr>
        <p:txBody>
          <a:bodyPr>
            <a:normAutofit fontScale="77500" lnSpcReduction="20000"/>
          </a:bodyPr>
          <a:lstStyle/>
          <a:p>
            <a:r>
              <a:rPr lang="zh-TW" altLang="en-US" sz="2800" dirty="0" smtClean="0">
                <a:latin typeface="標楷體" pitchFamily="65" charset="-120"/>
                <a:ea typeface="標楷體" pitchFamily="65" charset="-120"/>
              </a:rPr>
              <a:t>智慧局</a:t>
            </a:r>
            <a:r>
              <a:rPr lang="zh-TW" altLang="en-US" sz="2800" dirty="0">
                <a:latin typeface="標楷體" pitchFamily="65" charset="-120"/>
                <a:ea typeface="標楷體" pitchFamily="65" charset="-120"/>
              </a:rPr>
              <a:t>已指定「電腦伴唱機公開演出」</a:t>
            </a:r>
            <a:endParaRPr lang="en-US" altLang="zh-TW" sz="2800" dirty="0" smtClean="0">
              <a:latin typeface="標楷體" pitchFamily="65" charset="-120"/>
              <a:ea typeface="標楷體" pitchFamily="65" charset="-120"/>
            </a:endParaRPr>
          </a:p>
          <a:p>
            <a:pPr lvl="1"/>
            <a:r>
              <a:rPr lang="en-US" altLang="zh-TW" sz="2400" dirty="0" smtClean="0">
                <a:latin typeface="標楷體" pitchFamily="65" charset="-120"/>
                <a:ea typeface="標楷體" pitchFamily="65" charset="-120"/>
              </a:rPr>
              <a:t>99.10.19</a:t>
            </a:r>
            <a:r>
              <a:rPr lang="zh-TW" altLang="en-US" sz="2400" dirty="0" smtClean="0">
                <a:latin typeface="標楷體" pitchFamily="65" charset="-120"/>
                <a:ea typeface="標楷體" pitchFamily="65" charset="-120"/>
              </a:rPr>
              <a:t>指定</a:t>
            </a:r>
            <a:r>
              <a:rPr lang="en-US" altLang="zh-TW" sz="2400" dirty="0" smtClean="0">
                <a:latin typeface="標楷體" pitchFamily="65" charset="-120"/>
                <a:ea typeface="標楷體" pitchFamily="65" charset="-120"/>
              </a:rPr>
              <a:t>MCAT</a:t>
            </a:r>
            <a:r>
              <a:rPr lang="zh-TW" altLang="en-US" sz="2400" dirty="0" smtClean="0">
                <a:latin typeface="標楷體" pitchFamily="65" charset="-120"/>
                <a:ea typeface="標楷體" pitchFamily="65" charset="-120"/>
              </a:rPr>
              <a:t>、</a:t>
            </a:r>
            <a:r>
              <a:rPr lang="en-US" altLang="zh-TW" sz="2400" dirty="0" smtClean="0">
                <a:latin typeface="標楷體" pitchFamily="65" charset="-120"/>
                <a:ea typeface="標楷體" pitchFamily="65" charset="-120"/>
              </a:rPr>
              <a:t>MUST</a:t>
            </a:r>
            <a:r>
              <a:rPr lang="zh-TW" altLang="en-US" sz="2400" dirty="0" smtClean="0">
                <a:latin typeface="標楷體" pitchFamily="65" charset="-120"/>
                <a:ea typeface="標楷體" pitchFamily="65" charset="-120"/>
              </a:rPr>
              <a:t>及</a:t>
            </a:r>
            <a:r>
              <a:rPr lang="en-US" altLang="zh-TW" sz="2400" dirty="0" smtClean="0">
                <a:latin typeface="標楷體" pitchFamily="65" charset="-120"/>
                <a:ea typeface="標楷體" pitchFamily="65" charset="-120"/>
              </a:rPr>
              <a:t>TMCS</a:t>
            </a:r>
            <a:r>
              <a:rPr lang="zh-TW" altLang="en-US" sz="2400" dirty="0" smtClean="0">
                <a:latin typeface="標楷體" pitchFamily="65" charset="-120"/>
                <a:ea typeface="標楷體" pitchFamily="65" charset="-120"/>
              </a:rPr>
              <a:t>就「</a:t>
            </a:r>
            <a:r>
              <a:rPr lang="zh-TW" altLang="en-US" sz="2400" dirty="0">
                <a:latin typeface="標楷體" pitchFamily="65" charset="-120"/>
                <a:ea typeface="標楷體" pitchFamily="65" charset="-120"/>
              </a:rPr>
              <a:t>電腦伴唱機公開演出」之利用</a:t>
            </a:r>
            <a:r>
              <a:rPr lang="zh-TW" altLang="en-US" sz="2400" dirty="0" smtClean="0">
                <a:latin typeface="標楷體" pitchFamily="65" charset="-120"/>
                <a:ea typeface="標楷體" pitchFamily="65" charset="-120"/>
              </a:rPr>
              <a:t>型態訂定之，完成期限</a:t>
            </a:r>
            <a:r>
              <a:rPr lang="en-US" altLang="zh-TW" sz="2400" dirty="0" smtClean="0">
                <a:latin typeface="標楷體" pitchFamily="65" charset="-120"/>
                <a:ea typeface="標楷體" pitchFamily="65" charset="-120"/>
              </a:rPr>
              <a:t>101.2.10</a:t>
            </a:r>
          </a:p>
          <a:p>
            <a:pPr lvl="1"/>
            <a:r>
              <a:rPr lang="zh-TW" altLang="en-US" sz="2400" dirty="0" smtClean="0">
                <a:latin typeface="標楷體" pitchFamily="65" charset="-120"/>
                <a:ea typeface="標楷體" pitchFamily="65" charset="-120"/>
              </a:rPr>
              <a:t>旅館之利用行為是否有指定之需要？</a:t>
            </a:r>
            <a:endParaRPr lang="en-US" altLang="zh-TW" sz="2600" dirty="0" smtClean="0">
              <a:latin typeface="標楷體" pitchFamily="65" charset="-120"/>
              <a:ea typeface="標楷體" pitchFamily="65" charset="-120"/>
            </a:endParaRPr>
          </a:p>
          <a:p>
            <a:r>
              <a:rPr lang="zh-TW" altLang="en-US" sz="2800" dirty="0" smtClean="0">
                <a:latin typeface="標楷體" pitchFamily="65" charset="-120"/>
                <a:ea typeface="標楷體" pitchFamily="65" charset="-120"/>
              </a:rPr>
              <a:t>指定</a:t>
            </a:r>
            <a:r>
              <a:rPr lang="zh-TW" altLang="en-US" sz="2800" dirty="0">
                <a:latin typeface="標楷體" pitchFamily="65" charset="-120"/>
                <a:ea typeface="標楷體" pitchFamily="65" charset="-120"/>
              </a:rPr>
              <a:t>後之</a:t>
            </a:r>
            <a:r>
              <a:rPr lang="zh-TW" altLang="en-US" sz="2800" dirty="0" smtClean="0">
                <a:latin typeface="標楷體" pitchFamily="65" charset="-120"/>
                <a:ea typeface="標楷體" pitchFamily="65" charset="-120"/>
              </a:rPr>
              <a:t>程序：</a:t>
            </a:r>
            <a:endParaRPr lang="en-US" altLang="zh-TW" sz="2800" dirty="0" smtClean="0">
              <a:latin typeface="標楷體" pitchFamily="65" charset="-120"/>
              <a:ea typeface="標楷體" pitchFamily="65" charset="-120"/>
            </a:endParaRPr>
          </a:p>
          <a:p>
            <a:endParaRPr lang="en-US" altLang="zh-TW" dirty="0" smtClean="0">
              <a:latin typeface="標楷體" pitchFamily="65" charset="-120"/>
              <a:ea typeface="標楷體" pitchFamily="65" charset="-120"/>
            </a:endParaRPr>
          </a:p>
          <a:p>
            <a:endParaRPr lang="en-US" altLang="zh-TW" dirty="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endParaRPr lang="en-US" altLang="zh-TW" sz="800" dirty="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endParaRPr lang="en-US" altLang="zh-TW" sz="800" dirty="0" smtClean="0">
              <a:latin typeface="標楷體" pitchFamily="65" charset="-120"/>
              <a:ea typeface="標楷體" pitchFamily="65" charset="-120"/>
            </a:endParaRPr>
          </a:p>
          <a:p>
            <a:pPr lvl="1"/>
            <a:endParaRPr lang="en-US" altLang="zh-TW" dirty="0" smtClean="0">
              <a:latin typeface="標楷體" pitchFamily="65" charset="-120"/>
              <a:ea typeface="標楷體" pitchFamily="65" charset="-120"/>
            </a:endParaRPr>
          </a:p>
          <a:p>
            <a:r>
              <a:rPr lang="zh-TW" altLang="en-US" sz="2800" dirty="0" smtClean="0">
                <a:latin typeface="標楷體" pitchFamily="65" charset="-120"/>
                <a:ea typeface="標楷體" pitchFamily="65" charset="-120"/>
              </a:rPr>
              <a:t>共同</a:t>
            </a:r>
            <a:r>
              <a:rPr lang="zh-TW" altLang="en-US" sz="2800" dirty="0">
                <a:latin typeface="標楷體" pitchFamily="65" charset="-120"/>
                <a:ea typeface="標楷體" pitchFamily="65" charset="-120"/>
              </a:rPr>
              <a:t>使用報酬率亦適用條例第</a:t>
            </a:r>
            <a:r>
              <a:rPr lang="en-US" altLang="zh-TW" sz="2800" dirty="0">
                <a:latin typeface="標楷體" pitchFamily="65" charset="-120"/>
                <a:ea typeface="標楷體" pitchFamily="65" charset="-120"/>
              </a:rPr>
              <a:t>24</a:t>
            </a:r>
            <a:r>
              <a:rPr lang="zh-TW" altLang="en-US" sz="2800" dirty="0">
                <a:latin typeface="標楷體" pitchFamily="65" charset="-120"/>
                <a:ea typeface="標楷體" pitchFamily="65" charset="-120"/>
              </a:rPr>
              <a:t>條至第</a:t>
            </a:r>
            <a:r>
              <a:rPr lang="en-US" altLang="zh-TW" sz="2800" dirty="0">
                <a:latin typeface="標楷體" pitchFamily="65" charset="-120"/>
                <a:ea typeface="標楷體" pitchFamily="65" charset="-120"/>
              </a:rPr>
              <a:t>26</a:t>
            </a:r>
            <a:r>
              <a:rPr lang="zh-TW" altLang="en-US" sz="2800" dirty="0">
                <a:latin typeface="標楷體" pitchFamily="65" charset="-120"/>
                <a:ea typeface="標楷體" pitchFamily="65" charset="-120"/>
              </a:rPr>
              <a:t>條有關使用報酬率之</a:t>
            </a:r>
            <a:r>
              <a:rPr lang="zh-TW" altLang="en-US" sz="2800" dirty="0" smtClean="0">
                <a:latin typeface="標楷體" pitchFamily="65" charset="-120"/>
                <a:ea typeface="標楷體" pitchFamily="65" charset="-120"/>
              </a:rPr>
              <a:t>規定</a:t>
            </a:r>
            <a:endParaRPr lang="en-US" altLang="zh-TW" sz="2800" dirty="0" smtClean="0">
              <a:latin typeface="標楷體" pitchFamily="65" charset="-120"/>
              <a:ea typeface="標楷體" pitchFamily="65" charset="-120"/>
            </a:endParaRPr>
          </a:p>
          <a:p>
            <a:r>
              <a:rPr lang="zh-TW" altLang="en-US" sz="2800" dirty="0">
                <a:latin typeface="標楷體" pitchFamily="65" charset="-120"/>
                <a:ea typeface="標楷體" pitchFamily="65" charset="-120"/>
              </a:rPr>
              <a:t>共同使用報酬</a:t>
            </a:r>
            <a:r>
              <a:rPr lang="zh-TW" altLang="en-US" sz="2800" dirty="0" smtClean="0">
                <a:latin typeface="標楷體" pitchFamily="65" charset="-120"/>
                <a:ea typeface="標楷體" pitchFamily="65" charset="-120"/>
              </a:rPr>
              <a:t>率</a:t>
            </a:r>
            <a:r>
              <a:rPr lang="en-US" altLang="zh-TW" sz="2800" dirty="0" smtClean="0">
                <a:latin typeface="標楷體" pitchFamily="65" charset="-120"/>
                <a:ea typeface="標楷體" pitchFamily="65" charset="-120"/>
              </a:rPr>
              <a:t>VS</a:t>
            </a:r>
            <a:r>
              <a:rPr lang="zh-TW" altLang="en-US" sz="2800" dirty="0" smtClean="0">
                <a:latin typeface="標楷體" pitchFamily="65" charset="-120"/>
                <a:ea typeface="標楷體" pitchFamily="65" charset="-120"/>
              </a:rPr>
              <a:t>團體</a:t>
            </a:r>
            <a:r>
              <a:rPr lang="zh-TW" altLang="en-US" sz="2800" dirty="0">
                <a:latin typeface="標楷體" pitchFamily="65" charset="-120"/>
                <a:ea typeface="標楷體" pitchFamily="65" charset="-120"/>
              </a:rPr>
              <a:t>個別使用報酬</a:t>
            </a:r>
            <a:r>
              <a:rPr lang="zh-TW" altLang="en-US" sz="2800" dirty="0" smtClean="0">
                <a:latin typeface="標楷體" pitchFamily="65" charset="-120"/>
                <a:ea typeface="標楷體" pitchFamily="65" charset="-120"/>
              </a:rPr>
              <a:t>率：</a:t>
            </a:r>
            <a:r>
              <a:rPr lang="zh-TW" altLang="en-US" sz="2800" dirty="0">
                <a:latin typeface="標楷體" pitchFamily="65" charset="-120"/>
                <a:ea typeface="標楷體" pitchFamily="65" charset="-120"/>
              </a:rPr>
              <a:t>得選擇</a:t>
            </a:r>
            <a:r>
              <a:rPr lang="zh-TW" altLang="en-US" sz="2800" dirty="0" smtClean="0">
                <a:latin typeface="標楷體" pitchFamily="65" charset="-120"/>
                <a:ea typeface="標楷體" pitchFamily="65" charset="-120"/>
              </a:rPr>
              <a:t>適用</a:t>
            </a:r>
            <a:endParaRPr lang="en-US" altLang="zh-TW" sz="2800" dirty="0" smtClean="0">
              <a:latin typeface="標楷體" pitchFamily="65" charset="-120"/>
              <a:ea typeface="標楷體" pitchFamily="65" charset="-120"/>
            </a:endParaRPr>
          </a:p>
          <a:p>
            <a:r>
              <a:rPr lang="zh-TW" altLang="en-US" sz="2800" dirty="0">
                <a:latin typeface="標楷體" pitchFamily="65" charset="-120"/>
                <a:ea typeface="標楷體" pitchFamily="65" charset="-120"/>
              </a:rPr>
              <a:t>如未於指定期限內完成單一窗口？</a:t>
            </a:r>
          </a:p>
          <a:p>
            <a:pPr lvl="1"/>
            <a:r>
              <a:rPr lang="zh-TW" altLang="en-US" sz="2600" dirty="0">
                <a:latin typeface="標楷體" pitchFamily="65" charset="-120"/>
                <a:ea typeface="標楷體" pitchFamily="65" charset="-120"/>
              </a:rPr>
              <a:t>適用集管條例第</a:t>
            </a:r>
            <a:r>
              <a:rPr lang="en-US" altLang="zh-TW" sz="2600" dirty="0">
                <a:latin typeface="標楷體" pitchFamily="65" charset="-120"/>
                <a:ea typeface="標楷體" pitchFamily="65" charset="-120"/>
              </a:rPr>
              <a:t>24</a:t>
            </a:r>
            <a:r>
              <a:rPr lang="zh-TW" altLang="en-US" sz="2600" dirty="0">
                <a:latin typeface="標楷體" pitchFamily="65" charset="-120"/>
                <a:ea typeface="標楷體" pitchFamily="65" charset="-120"/>
              </a:rPr>
              <a:t>條第</a:t>
            </a:r>
            <a:r>
              <a:rPr lang="en-US" altLang="zh-TW" sz="2600" dirty="0">
                <a:latin typeface="標楷體" pitchFamily="65" charset="-120"/>
                <a:ea typeface="標楷體" pitchFamily="65" charset="-120"/>
              </a:rPr>
              <a:t>7</a:t>
            </a:r>
            <a:r>
              <a:rPr lang="zh-TW" altLang="en-US" sz="2600" dirty="0">
                <a:latin typeface="標楷體" pitchFamily="65" charset="-120"/>
                <a:ea typeface="標楷體" pitchFamily="65" charset="-120"/>
              </a:rPr>
              <a:t>項之規定，即屬於應定費率而未定費率之情形</a:t>
            </a:r>
          </a:p>
          <a:p>
            <a:pPr lvl="1"/>
            <a:r>
              <a:rPr lang="zh-TW" altLang="en-US" sz="2600" dirty="0">
                <a:latin typeface="標楷體" pitchFamily="65" charset="-120"/>
                <a:ea typeface="標楷體" pitchFamily="65" charset="-120"/>
              </a:rPr>
              <a:t>利用人有適用共同費率需要時，得以書面向集管團體請求訂定，於訂定前，該項利用行為無</a:t>
            </a:r>
            <a:r>
              <a:rPr lang="zh-TW" altLang="en-US" sz="2600" dirty="0" smtClean="0">
                <a:latin typeface="標楷體" pitchFamily="65" charset="-120"/>
                <a:ea typeface="標楷體" pitchFamily="65" charset="-120"/>
              </a:rPr>
              <a:t>刑事責任</a:t>
            </a:r>
            <a:endParaRPr lang="en-US" altLang="zh-TW" sz="2600" dirty="0" smtClean="0">
              <a:latin typeface="標楷體" pitchFamily="65" charset="-120"/>
              <a:ea typeface="標楷體" pitchFamily="65" charset="-120"/>
            </a:endParaRPr>
          </a:p>
        </p:txBody>
      </p:sp>
      <p:graphicFrame>
        <p:nvGraphicFramePr>
          <p:cNvPr id="7" name="資料庫圖表 6"/>
          <p:cNvGraphicFramePr/>
          <p:nvPr>
            <p:extLst>
              <p:ext uri="{D42A27DB-BD31-4B8C-83A1-F6EECF244321}">
                <p14:modId xmlns:p14="http://schemas.microsoft.com/office/powerpoint/2010/main" val="1970698019"/>
              </p:ext>
            </p:extLst>
          </p:nvPr>
        </p:nvGraphicFramePr>
        <p:xfrm>
          <a:off x="755576" y="2204864"/>
          <a:ext cx="8064896"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文字方塊 7"/>
          <p:cNvSpPr txBox="1"/>
          <p:nvPr/>
        </p:nvSpPr>
        <p:spPr>
          <a:xfrm>
            <a:off x="5156910" y="2276872"/>
            <a:ext cx="648072" cy="369332"/>
          </a:xfrm>
          <a:prstGeom prst="rect">
            <a:avLst/>
          </a:prstGeom>
          <a:noFill/>
        </p:spPr>
        <p:txBody>
          <a:bodyPr wrap="square" rtlCol="0">
            <a:spAutoFit/>
          </a:bodyPr>
          <a:lstStyle/>
          <a:p>
            <a:r>
              <a:rPr lang="zh-TW" altLang="en-US" dirty="0" smtClean="0">
                <a:solidFill>
                  <a:srgbClr val="002060"/>
                </a:solidFill>
                <a:latin typeface="標楷體" pitchFamily="65" charset="-120"/>
                <a:ea typeface="標楷體" pitchFamily="65" charset="-120"/>
              </a:rPr>
              <a:t>成立</a:t>
            </a:r>
            <a:endParaRPr lang="zh-TW" altLang="en-US" dirty="0">
              <a:solidFill>
                <a:srgbClr val="002060"/>
              </a:solidFill>
              <a:latin typeface="標楷體" pitchFamily="65" charset="-120"/>
              <a:ea typeface="標楷體" pitchFamily="65" charset="-120"/>
            </a:endParaRPr>
          </a:p>
        </p:txBody>
      </p:sp>
      <p:sp>
        <p:nvSpPr>
          <p:cNvPr id="9" name="文字方塊 8"/>
          <p:cNvSpPr txBox="1"/>
          <p:nvPr/>
        </p:nvSpPr>
        <p:spPr>
          <a:xfrm>
            <a:off x="5148258" y="3611666"/>
            <a:ext cx="648072" cy="369332"/>
          </a:xfrm>
          <a:prstGeom prst="rect">
            <a:avLst/>
          </a:prstGeom>
          <a:noFill/>
        </p:spPr>
        <p:txBody>
          <a:bodyPr wrap="square" rtlCol="0">
            <a:spAutoFit/>
          </a:bodyPr>
          <a:lstStyle/>
          <a:p>
            <a:r>
              <a:rPr lang="zh-TW" altLang="en-US" dirty="0" smtClean="0">
                <a:solidFill>
                  <a:srgbClr val="002060"/>
                </a:solidFill>
                <a:latin typeface="標楷體" pitchFamily="65" charset="-120"/>
                <a:ea typeface="標楷體" pitchFamily="65" charset="-120"/>
              </a:rPr>
              <a:t>不成</a:t>
            </a:r>
            <a:endParaRPr lang="zh-TW" altLang="en-US" dirty="0">
              <a:solidFill>
                <a:srgbClr val="002060"/>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19</a:t>
            </a:fld>
            <a:endParaRPr lang="zh-TW" altLang="en-US"/>
          </a:p>
        </p:txBody>
      </p:sp>
    </p:spTree>
    <p:extLst>
      <p:ext uri="{BB962C8B-B14F-4D97-AF65-F5344CB8AC3E}">
        <p14:creationId xmlns:p14="http://schemas.microsoft.com/office/powerpoint/2010/main" val="3666189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188640"/>
            <a:ext cx="6629400" cy="1143000"/>
          </a:xfrm>
        </p:spPr>
        <p:txBody>
          <a:bodyPr/>
          <a:lstStyle/>
          <a:p>
            <a:pPr algn="ctr"/>
            <a:r>
              <a:rPr lang="zh-TW" altLang="en-US" dirty="0" smtClean="0"/>
              <a:t>報告大綱</a:t>
            </a:r>
            <a:endParaRPr lang="zh-TW" altLang="en-US" dirty="0"/>
          </a:p>
        </p:txBody>
      </p:sp>
      <p:graphicFrame>
        <p:nvGraphicFramePr>
          <p:cNvPr id="8" name="資料庫圖表 7"/>
          <p:cNvGraphicFramePr/>
          <p:nvPr>
            <p:extLst>
              <p:ext uri="{D42A27DB-BD31-4B8C-83A1-F6EECF244321}">
                <p14:modId xmlns:p14="http://schemas.microsoft.com/office/powerpoint/2010/main" val="4073199198"/>
              </p:ext>
            </p:extLst>
          </p:nvPr>
        </p:nvGraphicFramePr>
        <p:xfrm>
          <a:off x="971600" y="1340768"/>
          <a:ext cx="720080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61C39087-AD98-480C-8CE7-A7A1C25B5140}" type="slidenum">
              <a:rPr lang="zh-TW" altLang="en-US" smtClean="0"/>
              <a:t>2</a:t>
            </a:fld>
            <a:endParaRPr lang="zh-TW" altLang="en-US"/>
          </a:p>
        </p:txBody>
      </p:sp>
    </p:spTree>
    <p:extLst>
      <p:ext uri="{BB962C8B-B14F-4D97-AF65-F5344CB8AC3E}">
        <p14:creationId xmlns:p14="http://schemas.microsoft.com/office/powerpoint/2010/main" val="2195058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332656"/>
            <a:ext cx="8229600" cy="864096"/>
          </a:xfrm>
        </p:spPr>
        <p:txBody>
          <a:bodyPr/>
          <a:lstStyle/>
          <a:p>
            <a:r>
              <a:rPr lang="zh-TW" altLang="en-US" dirty="0" smtClean="0"/>
              <a:t>視為</a:t>
            </a:r>
            <a:r>
              <a:rPr lang="zh-TW" altLang="en-US" dirty="0"/>
              <a:t>已獲授權</a:t>
            </a:r>
            <a:r>
              <a:rPr lang="zh-TW" altLang="en-US" dirty="0">
                <a:ln w="6350">
                  <a:solidFill>
                    <a:srgbClr val="92D050"/>
                  </a:solidFill>
                </a:ln>
                <a:solidFill>
                  <a:srgbClr val="00B050"/>
                </a:solidFill>
                <a:effectLst/>
              </a:rPr>
              <a:t>（</a:t>
            </a:r>
            <a:r>
              <a:rPr lang="en-US" altLang="zh-TW" dirty="0">
                <a:ln w="6350">
                  <a:solidFill>
                    <a:srgbClr val="92D050"/>
                  </a:solidFill>
                </a:ln>
                <a:solidFill>
                  <a:srgbClr val="00B050"/>
                </a:solidFill>
                <a:effectLst/>
              </a:rPr>
              <a:t>§34</a:t>
            </a:r>
            <a:r>
              <a:rPr lang="zh-TW" altLang="en-US" dirty="0">
                <a:ln w="6350">
                  <a:solidFill>
                    <a:srgbClr val="92D050"/>
                  </a:solidFill>
                </a:ln>
                <a:solidFill>
                  <a:srgbClr val="00B050"/>
                </a:solidFill>
                <a:effectLst/>
              </a:rPr>
              <a:t>）</a:t>
            </a:r>
          </a:p>
        </p:txBody>
      </p:sp>
      <p:sp>
        <p:nvSpPr>
          <p:cNvPr id="3" name="內容版面配置區 2"/>
          <p:cNvSpPr>
            <a:spLocks noGrp="1"/>
          </p:cNvSpPr>
          <p:nvPr>
            <p:ph idx="1"/>
          </p:nvPr>
        </p:nvSpPr>
        <p:spPr>
          <a:xfrm>
            <a:off x="683568" y="1556792"/>
            <a:ext cx="8085584" cy="4896544"/>
          </a:xfrm>
        </p:spPr>
        <p:txBody>
          <a:bodyPr>
            <a:normAutofit fontScale="92500"/>
          </a:bodyPr>
          <a:lstStyle/>
          <a:p>
            <a:r>
              <a:rPr lang="zh-TW" altLang="en-US" dirty="0" smtClean="0"/>
              <a:t>適用</a:t>
            </a:r>
            <a:r>
              <a:rPr lang="zh-TW" altLang="en-US" dirty="0"/>
              <a:t>情形：</a:t>
            </a:r>
          </a:p>
          <a:p>
            <a:pPr lvl="1"/>
            <a:r>
              <a:rPr lang="zh-TW" altLang="en-US" dirty="0"/>
              <a:t>集管團體拒絕授權時</a:t>
            </a:r>
          </a:p>
          <a:p>
            <a:pPr lvl="1"/>
            <a:r>
              <a:rPr lang="zh-TW" altLang="en-US" dirty="0"/>
              <a:t>於個案中，就使用報酬之計算、適用項目有疑義時，爭議解決前得適用之（對費率有異議時，應循申請費率審議之途徑解決）</a:t>
            </a:r>
          </a:p>
          <a:p>
            <a:pPr lvl="1"/>
            <a:r>
              <a:rPr lang="zh-TW" altLang="en-US" dirty="0"/>
              <a:t>要件</a:t>
            </a:r>
          </a:p>
          <a:p>
            <a:pPr lvl="2"/>
            <a:r>
              <a:rPr lang="zh-TW" altLang="en-US" dirty="0"/>
              <a:t>依「使用報酬率」或「集管團體要求之金額」</a:t>
            </a:r>
          </a:p>
          <a:p>
            <a:pPr lvl="2"/>
            <a:r>
              <a:rPr lang="zh-TW" altLang="en-US" dirty="0"/>
              <a:t>方式：「提出給付」或「向法院提存」</a:t>
            </a:r>
          </a:p>
          <a:p>
            <a:r>
              <a:rPr lang="zh-TW" altLang="en-US" dirty="0"/>
              <a:t>得同時向集管團體聲明保留異議，仍得於事後循訴訟上或訴訟外之途徑確定給付之數額。</a:t>
            </a:r>
          </a:p>
        </p:txBody>
      </p:sp>
      <p:sp>
        <p:nvSpPr>
          <p:cNvPr id="4" name="投影片編號版面配置區 3"/>
          <p:cNvSpPr>
            <a:spLocks noGrp="1"/>
          </p:cNvSpPr>
          <p:nvPr>
            <p:ph type="sldNum" sz="quarter" idx="12"/>
          </p:nvPr>
        </p:nvSpPr>
        <p:spPr/>
        <p:txBody>
          <a:bodyPr/>
          <a:lstStyle/>
          <a:p>
            <a:fld id="{71F76859-FA1B-43A2-B45F-14593C14BFC3}" type="slidenum">
              <a:rPr lang="zh-TW" altLang="en-US" smtClean="0"/>
              <a:t>20</a:t>
            </a:fld>
            <a:endParaRPr lang="zh-TW" altLang="en-US"/>
          </a:p>
        </p:txBody>
      </p:sp>
    </p:spTree>
    <p:extLst>
      <p:ext uri="{BB962C8B-B14F-4D97-AF65-F5344CB8AC3E}">
        <p14:creationId xmlns:p14="http://schemas.microsoft.com/office/powerpoint/2010/main" val="1466492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188640"/>
            <a:ext cx="8229600" cy="738336"/>
          </a:xfrm>
        </p:spPr>
        <p:txBody>
          <a:bodyPr>
            <a:normAutofit fontScale="90000"/>
          </a:bodyPr>
          <a:lstStyle/>
          <a:p>
            <a:r>
              <a:rPr lang="zh-TW" altLang="en-US" sz="4000" u="sng" dirty="0" smtClean="0">
                <a:latin typeface="標楷體" pitchFamily="65" charset="-120"/>
                <a:ea typeface="標楷體" pitchFamily="65" charset="-120"/>
              </a:rPr>
              <a:t>與集管團體發生費率爭議時，如何處理？</a:t>
            </a:r>
            <a:endParaRPr lang="zh-TW" altLang="en-US" sz="4000" u="sng" dirty="0">
              <a:latin typeface="標楷體" pitchFamily="65" charset="-120"/>
              <a:ea typeface="標楷體" pitchFamily="65" charset="-120"/>
            </a:endParaRPr>
          </a:p>
        </p:txBody>
      </p:sp>
      <p:sp>
        <p:nvSpPr>
          <p:cNvPr id="3" name="內容版面配置區 2"/>
          <p:cNvSpPr>
            <a:spLocks noGrp="1"/>
          </p:cNvSpPr>
          <p:nvPr>
            <p:ph idx="1"/>
          </p:nvPr>
        </p:nvSpPr>
        <p:spPr>
          <a:xfrm>
            <a:off x="251520" y="1052736"/>
            <a:ext cx="8229600" cy="5564566"/>
          </a:xfrm>
        </p:spPr>
        <p:txBody>
          <a:bodyPr>
            <a:normAutofit fontScale="62500" lnSpcReduction="20000"/>
          </a:bodyPr>
          <a:lstStyle/>
          <a:p>
            <a:pPr>
              <a:lnSpc>
                <a:spcPct val="120000"/>
              </a:lnSpc>
            </a:pPr>
            <a:r>
              <a:rPr lang="zh-TW" altLang="en-US" sz="3400" dirty="0" smtClean="0">
                <a:latin typeface="標楷體" pitchFamily="65" charset="-120"/>
                <a:ea typeface="標楷體" pitchFamily="65" charset="-120"/>
              </a:rPr>
              <a:t>集管團體已訂定費率時</a:t>
            </a:r>
            <a:endParaRPr lang="en-US" altLang="zh-TW" sz="34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如爭議係因利用人認為集管團體所定費率不合理，得向智慧局申請費率審議，於費率審議期間可先支付暫付款，即得免除民、刑事責任，再依費率審議之結果多退少補。</a:t>
            </a:r>
            <a:r>
              <a:rPr lang="en-US" altLang="zh-TW" sz="3100" dirty="0" smtClean="0">
                <a:solidFill>
                  <a:srgbClr val="008000"/>
                </a:solidFill>
                <a:latin typeface="標楷體" pitchFamily="65" charset="-120"/>
                <a:ea typeface="標楷體" pitchFamily="65" charset="-120"/>
              </a:rPr>
              <a:t>(§26)</a:t>
            </a:r>
            <a:endParaRPr lang="en-US" altLang="zh-TW" sz="31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如利用人對集管團體所定費率無意見，但於個案適用時，如就授權費用之計算或適用項目</a:t>
            </a:r>
            <a:r>
              <a:rPr lang="en-US" altLang="zh-TW" sz="3100" dirty="0" smtClean="0">
                <a:latin typeface="標楷體" pitchFamily="65" charset="-120"/>
                <a:ea typeface="標楷體" pitchFamily="65" charset="-120"/>
              </a:rPr>
              <a:t>…</a:t>
            </a:r>
            <a:r>
              <a:rPr lang="zh-TW" altLang="en-US" sz="3100" dirty="0" smtClean="0">
                <a:latin typeface="標楷體" pitchFamily="65" charset="-120"/>
                <a:ea typeface="標楷體" pitchFamily="65" charset="-120"/>
              </a:rPr>
              <a:t>等產生爭議，可以先按費率或集管團體要求的金額提出給付或向法院提存，即得視為已獲授權；於提出給付或提存時同時聲明保留異議，得於後續繼續協商，或循調解、訴訟等途徑解決。 </a:t>
            </a:r>
            <a:r>
              <a:rPr lang="en-US" altLang="zh-TW" sz="3100" dirty="0" smtClean="0">
                <a:solidFill>
                  <a:srgbClr val="008000"/>
                </a:solidFill>
                <a:latin typeface="標楷體" pitchFamily="65" charset="-120"/>
                <a:ea typeface="標楷體" pitchFamily="65" charset="-120"/>
              </a:rPr>
              <a:t>(§34)</a:t>
            </a:r>
            <a:endParaRPr lang="en-US" altLang="zh-TW" sz="3100" dirty="0" smtClean="0">
              <a:latin typeface="標楷體" pitchFamily="65" charset="-120"/>
              <a:ea typeface="標楷體" pitchFamily="65" charset="-120"/>
            </a:endParaRPr>
          </a:p>
          <a:p>
            <a:pPr>
              <a:lnSpc>
                <a:spcPct val="120000"/>
              </a:lnSpc>
            </a:pPr>
            <a:r>
              <a:rPr lang="zh-TW" altLang="en-US" sz="3400" dirty="0" smtClean="0">
                <a:latin typeface="標楷體" pitchFamily="65" charset="-120"/>
                <a:ea typeface="標楷體" pitchFamily="65" charset="-120"/>
              </a:rPr>
              <a:t>集管團體未訂定費率時</a:t>
            </a:r>
            <a:endParaRPr lang="en-US" altLang="zh-TW" sz="34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利用人得以書面請求集管團體訂定，則於集管團體訂定前，該利用人之該項利用行為，即無刑事責任；雙方得以民事方式繼續協商，或循調解、訴訟等途徑解決。</a:t>
            </a:r>
            <a:r>
              <a:rPr lang="en-US" altLang="zh-TW" sz="3100" dirty="0" smtClean="0">
                <a:solidFill>
                  <a:srgbClr val="008000"/>
                </a:solidFill>
                <a:latin typeface="標楷體" pitchFamily="65" charset="-120"/>
                <a:ea typeface="標楷體" pitchFamily="65" charset="-120"/>
              </a:rPr>
              <a:t>(§24)</a:t>
            </a:r>
            <a:endParaRPr lang="en-US" altLang="zh-TW" sz="3100" dirty="0" smtClean="0">
              <a:latin typeface="標楷體" pitchFamily="65" charset="-120"/>
              <a:ea typeface="標楷體" pitchFamily="65" charset="-120"/>
            </a:endParaRPr>
          </a:p>
          <a:p>
            <a:pPr lvl="1">
              <a:lnSpc>
                <a:spcPct val="120000"/>
              </a:lnSpc>
              <a:spcBef>
                <a:spcPts val="600"/>
              </a:spcBef>
            </a:pPr>
            <a:r>
              <a:rPr lang="zh-TW" altLang="en-US" sz="3100" dirty="0" smtClean="0">
                <a:latin typeface="標楷體" pitchFamily="65" charset="-120"/>
                <a:ea typeface="標楷體" pitchFamily="65" charset="-120"/>
              </a:rPr>
              <a:t>利用人得先依雙方協商時集管團體要求之金額提出給付或向法院提存，即得視為已獲授權。於提出給付或提存時同時聲明保留異議，得於後續繼續協商，或循調解、訴訟等途徑解決。</a:t>
            </a:r>
            <a:r>
              <a:rPr lang="en-US" altLang="zh-TW" sz="3100" dirty="0" smtClean="0">
                <a:solidFill>
                  <a:srgbClr val="008000"/>
                </a:solidFill>
                <a:latin typeface="標楷體" pitchFamily="65" charset="-120"/>
                <a:ea typeface="標楷體" pitchFamily="65" charset="-120"/>
              </a:rPr>
              <a:t>(§34)</a:t>
            </a:r>
            <a:endParaRPr lang="en-US" altLang="zh-TW" sz="3100" dirty="0" smtClean="0">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pPr>
              <a:defRPr/>
            </a:pPr>
            <a:fld id="{7C0C9F52-C163-4588-B1B2-740FA908C433}" type="slidenum">
              <a:rPr lang="zh-TW" altLang="en-US" smtClean="0"/>
              <a:pPr>
                <a:defRPr/>
              </a:pPr>
              <a:t>21</a:t>
            </a:fld>
            <a:endParaRPr lang="zh-TW" altLang="en-US" dirty="0"/>
          </a:p>
        </p:txBody>
      </p:sp>
    </p:spTree>
    <p:extLst>
      <p:ext uri="{BB962C8B-B14F-4D97-AF65-F5344CB8AC3E}">
        <p14:creationId xmlns:p14="http://schemas.microsoft.com/office/powerpoint/2010/main" val="36266493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683568" y="2204865"/>
            <a:ext cx="7848872" cy="2553666"/>
          </a:xfrm>
        </p:spPr>
        <p:txBody>
          <a:bodyPr>
            <a:normAutofit/>
          </a:bodyPr>
          <a:lstStyle/>
          <a:p>
            <a:pPr algn="ctr"/>
            <a:r>
              <a:rPr lang="zh-TW" altLang="en-US" sz="3600" b="1" i="1" dirty="0" smtClean="0">
                <a:latin typeface="+mn-lt"/>
                <a:cs typeface="Calibri" pitchFamily="34" charset="0"/>
              </a:rPr>
              <a:t>報告完畢</a:t>
            </a:r>
            <a:r>
              <a:rPr lang="en-US" altLang="zh-TW" sz="3600" b="1" i="1" dirty="0" smtClean="0">
                <a:latin typeface="+mn-lt"/>
                <a:cs typeface="Calibri" pitchFamily="34" charset="0"/>
              </a:rPr>
              <a:t/>
            </a:r>
            <a:br>
              <a:rPr lang="en-US" altLang="zh-TW" sz="3600" b="1" i="1" dirty="0" smtClean="0">
                <a:latin typeface="+mn-lt"/>
                <a:cs typeface="Calibri" pitchFamily="34" charset="0"/>
              </a:rPr>
            </a:br>
            <a:r>
              <a:rPr lang="zh-TW" altLang="en-US" sz="3600" b="1" i="1" dirty="0" smtClean="0">
                <a:latin typeface="+mn-lt"/>
                <a:cs typeface="Calibri" pitchFamily="34" charset="0"/>
              </a:rPr>
              <a:t>  </a:t>
            </a:r>
            <a:r>
              <a:rPr lang="en-US" altLang="zh-TW" sz="3600" b="1" i="1" dirty="0" smtClean="0">
                <a:latin typeface="+mn-lt"/>
                <a:cs typeface="Calibri" pitchFamily="34" charset="0"/>
              </a:rPr>
              <a:t/>
            </a:r>
            <a:br>
              <a:rPr lang="en-US" altLang="zh-TW" sz="3600" b="1" i="1" dirty="0" smtClean="0">
                <a:latin typeface="+mn-lt"/>
                <a:cs typeface="Calibri" pitchFamily="34" charset="0"/>
              </a:rPr>
            </a:br>
            <a:r>
              <a:rPr lang="zh-TW" altLang="en-US" sz="3600" b="1" i="1" dirty="0" smtClean="0">
                <a:latin typeface="+mn-lt"/>
                <a:cs typeface="Calibri" pitchFamily="34" charset="0"/>
              </a:rPr>
              <a:t>敬請指教</a:t>
            </a:r>
            <a:endParaRPr lang="zh-TW" altLang="en-US" sz="3600" b="1" i="1" dirty="0">
              <a:latin typeface="+mn-lt"/>
              <a:cs typeface="Calibri" pitchFamily="34"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3240" y="3289041"/>
            <a:ext cx="1662112" cy="343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fld id="{61C39087-AD98-480C-8CE7-A7A1C25B5140}" type="slidenum">
              <a:rPr lang="zh-TW" altLang="en-US" smtClean="0"/>
              <a:t>22</a:t>
            </a:fld>
            <a:endParaRPr lang="zh-TW" altLang="en-US"/>
          </a:p>
        </p:txBody>
      </p:sp>
    </p:spTree>
    <p:extLst>
      <p:ext uri="{BB962C8B-B14F-4D97-AF65-F5344CB8AC3E}">
        <p14:creationId xmlns:p14="http://schemas.microsoft.com/office/powerpoint/2010/main" val="1336630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260648"/>
            <a:ext cx="8686800" cy="838200"/>
          </a:xfrm>
        </p:spPr>
        <p:txBody>
          <a:bodyPr/>
          <a:lstStyle/>
          <a:p>
            <a:pPr algn="ctr"/>
            <a:r>
              <a:rPr lang="en-US" altLang="zh-TW" dirty="0" smtClean="0"/>
              <a:t>1.1</a:t>
            </a:r>
            <a:r>
              <a:rPr lang="zh-TW" altLang="en-US" dirty="0" smtClean="0"/>
              <a:t> 電視節目之</a:t>
            </a:r>
            <a:r>
              <a:rPr lang="zh-TW" altLang="en-US" dirty="0"/>
              <a:t>再播送</a:t>
            </a:r>
          </a:p>
        </p:txBody>
      </p:sp>
      <p:graphicFrame>
        <p:nvGraphicFramePr>
          <p:cNvPr id="5" name="表格 4"/>
          <p:cNvGraphicFramePr>
            <a:graphicFrameLocks noGrp="1"/>
          </p:cNvGraphicFramePr>
          <p:nvPr>
            <p:extLst>
              <p:ext uri="{D42A27DB-BD31-4B8C-83A1-F6EECF244321}">
                <p14:modId xmlns:p14="http://schemas.microsoft.com/office/powerpoint/2010/main" val="2002548192"/>
              </p:ext>
            </p:extLst>
          </p:nvPr>
        </p:nvGraphicFramePr>
        <p:xfrm>
          <a:off x="971600" y="1484785"/>
          <a:ext cx="7272808" cy="4140869"/>
        </p:xfrm>
        <a:graphic>
          <a:graphicData uri="http://schemas.openxmlformats.org/drawingml/2006/table">
            <a:tbl>
              <a:tblPr firstRow="1" bandRow="1">
                <a:tableStyleId>{F5AB1C69-6EDB-4FF4-983F-18BD219EF322}</a:tableStyleId>
              </a:tblPr>
              <a:tblGrid>
                <a:gridCol w="3636404"/>
                <a:gridCol w="3636404"/>
              </a:tblGrid>
              <a:tr h="499953">
                <a:tc gridSpan="2">
                  <a:txBody>
                    <a:bodyPr/>
                    <a:lstStyle/>
                    <a:p>
                      <a:pPr algn="ctr"/>
                      <a:r>
                        <a:rPr lang="zh-TW" altLang="en-US" sz="2800" dirty="0" smtClean="0"/>
                        <a:t>再  播  送</a:t>
                      </a:r>
                      <a:endParaRPr lang="zh-TW" altLang="en-US" sz="2800" dirty="0"/>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8900000" scaled="1"/>
                      <a:tileRect/>
                    </a:gradFill>
                  </a:tcPr>
                </a:tc>
                <a:tc hMerge="1">
                  <a:txBody>
                    <a:bodyPr/>
                    <a:lstStyle/>
                    <a:p>
                      <a:endParaRPr lang="zh-TW" altLang="en-US" dirty="0"/>
                    </a:p>
                  </a:txBody>
                  <a:tcPr/>
                </a:tc>
              </a:tr>
              <a:tr h="499953">
                <a:tc>
                  <a:txBody>
                    <a:bodyPr/>
                    <a:lstStyle/>
                    <a:p>
                      <a:pPr algn="ctr"/>
                      <a:r>
                        <a:rPr lang="zh-TW" altLang="en-US" sz="2800" b="1" dirty="0" smtClean="0">
                          <a:solidFill>
                            <a:schemeClr val="bg2">
                              <a:lumMod val="25000"/>
                            </a:schemeClr>
                          </a:solidFill>
                        </a:rPr>
                        <a:t>定義</a:t>
                      </a:r>
                      <a:endParaRPr lang="zh-TW" altLang="en-US" sz="2800" b="1" dirty="0">
                        <a:solidFill>
                          <a:schemeClr val="bg2">
                            <a:lumMod val="25000"/>
                          </a:schemeClr>
                        </a:solidFill>
                      </a:endParaRPr>
                    </a:p>
                  </a:txBody>
                  <a:tcPr/>
                </a:tc>
                <a:tc>
                  <a:txBody>
                    <a:bodyPr/>
                    <a:lstStyle/>
                    <a:p>
                      <a:pPr algn="ctr"/>
                      <a:r>
                        <a:rPr lang="zh-TW" altLang="en-US" sz="2800" b="1" dirty="0" smtClean="0">
                          <a:solidFill>
                            <a:schemeClr val="bg2">
                              <a:lumMod val="25000"/>
                            </a:schemeClr>
                          </a:solidFill>
                        </a:rPr>
                        <a:t>包含之著作類別</a:t>
                      </a:r>
                      <a:endParaRPr lang="zh-TW" altLang="en-US" sz="2800" b="1" dirty="0">
                        <a:solidFill>
                          <a:schemeClr val="bg2">
                            <a:lumMod val="25000"/>
                          </a:schemeClr>
                        </a:solidFill>
                      </a:endParaRPr>
                    </a:p>
                  </a:txBody>
                  <a:tcPr/>
                </a:tc>
              </a:tr>
              <a:tr h="31045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800" dirty="0" smtClean="0">
                          <a:solidFill>
                            <a:schemeClr val="bg2">
                              <a:lumMod val="25000"/>
                            </a:schemeClr>
                          </a:solidFill>
                        </a:rPr>
                        <a:t>由原播送人以外之人，以有線電、無線電或其他器材之廣播系統傳送訊息之方法，將原播送之聲音影像向公眾傳達。</a:t>
                      </a:r>
                      <a:endParaRPr lang="en-US" altLang="zh-TW" sz="2800" dirty="0" smtClean="0">
                        <a:solidFill>
                          <a:schemeClr val="bg2">
                            <a:lumMod val="25000"/>
                          </a:schemeClr>
                        </a:solidFill>
                      </a:endParaRPr>
                    </a:p>
                    <a:p>
                      <a:endParaRPr lang="zh-TW" altLang="en-US" sz="2800" dirty="0">
                        <a:solidFill>
                          <a:schemeClr val="bg2">
                            <a:lumMod val="25000"/>
                          </a:schemeClr>
                        </a:solidFill>
                      </a:endParaRPr>
                    </a:p>
                  </a:txBody>
                  <a:tcPr/>
                </a:tc>
                <a:tc>
                  <a:txBody>
                    <a:bodyPr/>
                    <a:lstStyle/>
                    <a:p>
                      <a:pPr marL="457200" lvl="0" indent="-457200">
                        <a:buFont typeface="Wingdings" pitchFamily="2" charset="2"/>
                        <a:buChar char="Ø"/>
                      </a:pPr>
                      <a:r>
                        <a:rPr lang="zh-TW" altLang="en-US" sz="2800" dirty="0" smtClean="0">
                          <a:solidFill>
                            <a:schemeClr val="bg2">
                              <a:lumMod val="25000"/>
                            </a:schemeClr>
                          </a:solidFill>
                        </a:rPr>
                        <a:t>視聽著作</a:t>
                      </a:r>
                      <a:endParaRPr lang="en-US" altLang="zh-TW" sz="2800" dirty="0" smtClean="0">
                        <a:solidFill>
                          <a:schemeClr val="bg2">
                            <a:lumMod val="25000"/>
                          </a:schemeClr>
                        </a:solidFill>
                      </a:endParaRPr>
                    </a:p>
                    <a:p>
                      <a:pPr marL="457200" lvl="0" indent="-457200">
                        <a:buFont typeface="Wingdings" pitchFamily="2" charset="2"/>
                        <a:buChar char="Ø"/>
                      </a:pPr>
                      <a:r>
                        <a:rPr lang="zh-TW" altLang="en-US" sz="2800" dirty="0" smtClean="0">
                          <a:solidFill>
                            <a:schemeClr val="bg2">
                              <a:lumMod val="25000"/>
                            </a:schemeClr>
                          </a:solidFill>
                        </a:rPr>
                        <a:t>視聽著作上的素材</a:t>
                      </a:r>
                      <a:r>
                        <a:rPr lang="en-US" altLang="zh-TW" sz="2800" dirty="0" smtClean="0">
                          <a:solidFill>
                            <a:schemeClr val="bg2">
                              <a:lumMod val="25000"/>
                            </a:schemeClr>
                          </a:solidFill>
                        </a:rPr>
                        <a:t>(</a:t>
                      </a:r>
                      <a:r>
                        <a:rPr lang="zh-TW" altLang="en-US" sz="2800" dirty="0" smtClean="0">
                          <a:solidFill>
                            <a:schemeClr val="bg2">
                              <a:lumMod val="25000"/>
                            </a:schemeClr>
                          </a:solidFill>
                        </a:rPr>
                        <a:t>音樂、錄音著作</a:t>
                      </a:r>
                      <a:r>
                        <a:rPr lang="en-US" altLang="zh-TW" sz="2800" dirty="0" smtClean="0">
                          <a:solidFill>
                            <a:schemeClr val="bg2">
                              <a:lumMod val="25000"/>
                            </a:schemeClr>
                          </a:solidFill>
                        </a:rPr>
                        <a:t>…)</a:t>
                      </a:r>
                    </a:p>
                    <a:p>
                      <a:endParaRPr lang="zh-TW" altLang="en-US" sz="2800" dirty="0">
                        <a:solidFill>
                          <a:schemeClr val="bg2">
                            <a:lumMod val="25000"/>
                          </a:schemeClr>
                        </a:solidFill>
                      </a:endParaRPr>
                    </a:p>
                  </a:txBody>
                  <a:tcPr/>
                </a:tc>
              </a:tr>
            </a:tbl>
          </a:graphicData>
        </a:graphic>
      </p:graphicFrame>
      <p:sp>
        <p:nvSpPr>
          <p:cNvPr id="8" name="投影片編號版面配置區 7"/>
          <p:cNvSpPr>
            <a:spLocks noGrp="1"/>
          </p:cNvSpPr>
          <p:nvPr>
            <p:ph type="sldNum" sz="quarter" idx="12"/>
          </p:nvPr>
        </p:nvSpPr>
        <p:spPr/>
        <p:txBody>
          <a:bodyPr/>
          <a:lstStyle/>
          <a:p>
            <a:fld id="{61C39087-AD98-480C-8CE7-A7A1C25B5140}" type="slidenum">
              <a:rPr lang="zh-TW" altLang="en-US" smtClean="0"/>
              <a:t>3</a:t>
            </a:fld>
            <a:endParaRPr lang="zh-TW" altLang="en-US"/>
          </a:p>
        </p:txBody>
      </p:sp>
    </p:spTree>
    <p:extLst>
      <p:ext uri="{BB962C8B-B14F-4D97-AF65-F5344CB8AC3E}">
        <p14:creationId xmlns:p14="http://schemas.microsoft.com/office/powerpoint/2010/main" val="3875405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2"/>
          <p:cNvSpPr>
            <a:spLocks noChangeArrowheads="1"/>
          </p:cNvSpPr>
          <p:nvPr/>
        </p:nvSpPr>
        <p:spPr bwMode="auto">
          <a:xfrm>
            <a:off x="228600" y="2286000"/>
            <a:ext cx="1403350" cy="118745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eaLnBrk="0" hangingPunct="0">
              <a:defRPr/>
            </a:pPr>
            <a:endParaRPr kumimoji="0" lang="zh-TW" altLang="en-US"/>
          </a:p>
        </p:txBody>
      </p:sp>
      <p:sp>
        <p:nvSpPr>
          <p:cNvPr id="32772" name="Text Box 3"/>
          <p:cNvSpPr txBox="1">
            <a:spLocks noChangeArrowheads="1"/>
          </p:cNvSpPr>
          <p:nvPr/>
        </p:nvSpPr>
        <p:spPr bwMode="auto">
          <a:xfrm>
            <a:off x="827088" y="214290"/>
            <a:ext cx="7674002" cy="579438"/>
          </a:xfrm>
          <a:prstGeom prst="rect">
            <a:avLst/>
          </a:prstGeom>
          <a:noFill/>
          <a:ln w="9525">
            <a:noFill/>
            <a:miter lim="800000"/>
            <a:headEnd/>
            <a:tailEnd/>
          </a:ln>
        </p:spPr>
        <p:txBody>
          <a:bodyPr wrap="square">
            <a:spAutoFit/>
          </a:bodyPr>
          <a:lstStyle/>
          <a:p>
            <a:pPr algn="ctr">
              <a:spcBef>
                <a:spcPct val="50000"/>
              </a:spcBef>
            </a:pPr>
            <a:r>
              <a:rPr lang="zh-TW" altLang="en-US" sz="3200" b="1" u="sng" dirty="0">
                <a:solidFill>
                  <a:schemeClr val="tx2"/>
                </a:solidFill>
                <a:latin typeface="+mn-ea"/>
                <a:cs typeface="微軟正黑體"/>
              </a:rPr>
              <a:t>公開播送電視節目系統</a:t>
            </a:r>
            <a:r>
              <a:rPr lang="zh-TW" altLang="en-US" sz="3200" b="1" u="sng" dirty="0" smtClean="0">
                <a:solidFill>
                  <a:schemeClr val="tx2"/>
                </a:solidFill>
                <a:latin typeface="+mn-ea"/>
                <a:cs typeface="微軟正黑體"/>
              </a:rPr>
              <a:t>圖</a:t>
            </a:r>
            <a:endParaRPr lang="en-US" altLang="zh-TW" sz="3200" b="1" u="sng" dirty="0">
              <a:solidFill>
                <a:schemeClr val="tx2"/>
              </a:solidFill>
              <a:latin typeface="+mn-ea"/>
              <a:cs typeface="微軟正黑體"/>
            </a:endParaRPr>
          </a:p>
        </p:txBody>
      </p:sp>
      <p:sp>
        <p:nvSpPr>
          <p:cNvPr id="17412" name="Text Box 4"/>
          <p:cNvSpPr txBox="1">
            <a:spLocks noChangeArrowheads="1"/>
          </p:cNvSpPr>
          <p:nvPr/>
        </p:nvSpPr>
        <p:spPr bwMode="auto">
          <a:xfrm>
            <a:off x="381000" y="2438400"/>
            <a:ext cx="1296988" cy="854075"/>
          </a:xfrm>
          <a:prstGeom prst="rect">
            <a:avLst/>
          </a:prstGeom>
          <a:noFill/>
          <a:ln w="9525">
            <a:noFill/>
            <a:miter lim="800000"/>
            <a:headEnd/>
            <a:tailEnd/>
          </a:ln>
          <a:scene3d>
            <a:camera prst="orthographicFront"/>
            <a:lightRig rig="threePt" dir="t"/>
          </a:scene3d>
          <a:sp3d>
            <a:bevelT/>
          </a:sp3d>
        </p:spPr>
        <p:txBody>
          <a:bodyPr>
            <a:spAutoFit/>
          </a:bodyPr>
          <a:lstStyle/>
          <a:p>
            <a:pPr>
              <a:spcBef>
                <a:spcPct val="50000"/>
              </a:spcBef>
              <a:defRPr/>
            </a:pPr>
            <a:r>
              <a:rPr lang="zh-TW" altLang="en-US" sz="2000" b="1" dirty="0"/>
              <a:t>頻道商</a:t>
            </a:r>
          </a:p>
          <a:p>
            <a:pPr>
              <a:spcBef>
                <a:spcPct val="50000"/>
              </a:spcBef>
              <a:defRPr/>
            </a:pPr>
            <a:r>
              <a:rPr lang="en-US" altLang="zh-TW" sz="1200" b="1" dirty="0"/>
              <a:t>(</a:t>
            </a:r>
            <a:r>
              <a:rPr lang="zh-TW" altLang="en-US" sz="1200" b="1" dirty="0"/>
              <a:t>衛星廣播電視節目供應者</a:t>
            </a:r>
            <a:r>
              <a:rPr lang="en-US" altLang="zh-TW" sz="1200" b="1" dirty="0"/>
              <a:t>)</a:t>
            </a:r>
          </a:p>
        </p:txBody>
      </p:sp>
      <p:sp>
        <p:nvSpPr>
          <p:cNvPr id="17413" name="Oval 5"/>
          <p:cNvSpPr>
            <a:spLocks noChangeArrowheads="1"/>
          </p:cNvSpPr>
          <p:nvPr/>
        </p:nvSpPr>
        <p:spPr bwMode="auto">
          <a:xfrm>
            <a:off x="2868613" y="2214554"/>
            <a:ext cx="1417635" cy="1155709"/>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eaLnBrk="0" hangingPunct="0">
              <a:defRPr/>
            </a:pPr>
            <a:endParaRPr kumimoji="0" lang="zh-TW" altLang="en-US"/>
          </a:p>
        </p:txBody>
      </p:sp>
      <p:sp>
        <p:nvSpPr>
          <p:cNvPr id="17414" name="Oval 6"/>
          <p:cNvSpPr>
            <a:spLocks noChangeArrowheads="1"/>
          </p:cNvSpPr>
          <p:nvPr/>
        </p:nvSpPr>
        <p:spPr bwMode="auto">
          <a:xfrm>
            <a:off x="1601788" y="838200"/>
            <a:ext cx="1439862" cy="1081088"/>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defRPr/>
            </a:pPr>
            <a:endParaRPr kumimoji="0" lang="zh-TW" altLang="en-US"/>
          </a:p>
        </p:txBody>
      </p:sp>
      <p:sp>
        <p:nvSpPr>
          <p:cNvPr id="32782" name="Text Box 7"/>
          <p:cNvSpPr txBox="1">
            <a:spLocks noChangeArrowheads="1"/>
          </p:cNvSpPr>
          <p:nvPr/>
        </p:nvSpPr>
        <p:spPr bwMode="auto">
          <a:xfrm>
            <a:off x="1676400" y="1219200"/>
            <a:ext cx="1439863" cy="366713"/>
          </a:xfrm>
          <a:prstGeom prst="rect">
            <a:avLst/>
          </a:prstGeom>
          <a:noFill/>
          <a:ln w="9525">
            <a:noFill/>
            <a:miter lim="800000"/>
            <a:headEnd/>
            <a:tailEnd/>
          </a:ln>
        </p:spPr>
        <p:txBody>
          <a:bodyPr>
            <a:spAutoFit/>
          </a:bodyPr>
          <a:lstStyle/>
          <a:p>
            <a:pPr>
              <a:spcBef>
                <a:spcPct val="50000"/>
              </a:spcBef>
            </a:pPr>
            <a:r>
              <a:rPr lang="zh-TW" altLang="en-US" b="1" dirty="0"/>
              <a:t>無線電視台</a:t>
            </a:r>
          </a:p>
        </p:txBody>
      </p:sp>
      <p:sp>
        <p:nvSpPr>
          <p:cNvPr id="32783" name="Text Box 8"/>
          <p:cNvSpPr txBox="1">
            <a:spLocks noChangeArrowheads="1"/>
          </p:cNvSpPr>
          <p:nvPr/>
        </p:nvSpPr>
        <p:spPr bwMode="auto">
          <a:xfrm>
            <a:off x="2897188" y="2565400"/>
            <a:ext cx="1511300" cy="457200"/>
          </a:xfrm>
          <a:prstGeom prst="rect">
            <a:avLst/>
          </a:prstGeom>
          <a:noFill/>
          <a:ln w="9525">
            <a:noFill/>
            <a:miter lim="800000"/>
            <a:headEnd/>
            <a:tailEnd/>
          </a:ln>
        </p:spPr>
        <p:txBody>
          <a:bodyPr>
            <a:spAutoFit/>
          </a:bodyPr>
          <a:lstStyle/>
          <a:p>
            <a:pPr>
              <a:spcBef>
                <a:spcPct val="50000"/>
              </a:spcBef>
            </a:pPr>
            <a:r>
              <a:rPr lang="zh-TW" altLang="en-US" sz="2400" b="1" dirty="0"/>
              <a:t>系統業者</a:t>
            </a:r>
          </a:p>
        </p:txBody>
      </p:sp>
      <p:sp>
        <p:nvSpPr>
          <p:cNvPr id="17417" name="Oval 9"/>
          <p:cNvSpPr>
            <a:spLocks noChangeArrowheads="1"/>
          </p:cNvSpPr>
          <p:nvPr/>
        </p:nvSpPr>
        <p:spPr bwMode="auto">
          <a:xfrm>
            <a:off x="2714612" y="3786190"/>
            <a:ext cx="1643074" cy="1214446"/>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eaLnBrk="0" hangingPunct="0">
              <a:defRPr/>
            </a:pPr>
            <a:endParaRPr kumimoji="0" lang="zh-TW" altLang="en-US"/>
          </a:p>
        </p:txBody>
      </p:sp>
      <p:sp>
        <p:nvSpPr>
          <p:cNvPr id="32787" name="Text Box 10"/>
          <p:cNvSpPr txBox="1">
            <a:spLocks noChangeArrowheads="1"/>
          </p:cNvSpPr>
          <p:nvPr/>
        </p:nvSpPr>
        <p:spPr bwMode="auto">
          <a:xfrm>
            <a:off x="2857500" y="3929063"/>
            <a:ext cx="1439863" cy="914400"/>
          </a:xfrm>
          <a:prstGeom prst="rect">
            <a:avLst/>
          </a:prstGeom>
          <a:noFill/>
          <a:ln w="9525">
            <a:noFill/>
            <a:miter lim="800000"/>
            <a:headEnd/>
            <a:tailEnd/>
          </a:ln>
        </p:spPr>
        <p:txBody>
          <a:bodyPr>
            <a:spAutoFit/>
          </a:bodyPr>
          <a:lstStyle/>
          <a:p>
            <a:pPr>
              <a:spcBef>
                <a:spcPct val="50000"/>
              </a:spcBef>
            </a:pPr>
            <a:r>
              <a:rPr lang="zh-TW" altLang="en-US" sz="2400" b="1" dirty="0"/>
              <a:t>直播衛星</a:t>
            </a:r>
          </a:p>
          <a:p>
            <a:pPr>
              <a:spcBef>
                <a:spcPct val="50000"/>
              </a:spcBef>
            </a:pPr>
            <a:r>
              <a:rPr lang="en-US" altLang="zh-TW" sz="1200" b="1" dirty="0"/>
              <a:t>(</a:t>
            </a:r>
            <a:r>
              <a:rPr lang="zh-TW" altLang="en-US" sz="1200" b="1" dirty="0"/>
              <a:t>直播衛星廣播電視服務經營者</a:t>
            </a:r>
            <a:r>
              <a:rPr lang="en-US" altLang="zh-TW" sz="1200" b="1" dirty="0"/>
              <a:t>)</a:t>
            </a:r>
          </a:p>
        </p:txBody>
      </p:sp>
      <p:sp>
        <p:nvSpPr>
          <p:cNvPr id="32788" name="Line 11"/>
          <p:cNvSpPr>
            <a:spLocks noChangeShapeType="1"/>
          </p:cNvSpPr>
          <p:nvPr/>
        </p:nvSpPr>
        <p:spPr bwMode="auto">
          <a:xfrm>
            <a:off x="1649413" y="2836863"/>
            <a:ext cx="1219200" cy="0"/>
          </a:xfrm>
          <a:prstGeom prst="line">
            <a:avLst/>
          </a:prstGeom>
          <a:noFill/>
          <a:ln w="57150">
            <a:solidFill>
              <a:schemeClr val="tx1"/>
            </a:solidFill>
            <a:miter lim="800000"/>
            <a:headEnd/>
            <a:tailEnd type="triangle" w="med" len="med"/>
          </a:ln>
        </p:spPr>
        <p:txBody>
          <a:bodyPr wrap="none"/>
          <a:lstStyle/>
          <a:p>
            <a:endParaRPr lang="zh-TW" altLang="en-US"/>
          </a:p>
        </p:txBody>
      </p:sp>
      <p:sp>
        <p:nvSpPr>
          <p:cNvPr id="17420" name="Rectangle 12"/>
          <p:cNvSpPr>
            <a:spLocks noChangeArrowheads="1"/>
          </p:cNvSpPr>
          <p:nvPr/>
        </p:nvSpPr>
        <p:spPr bwMode="auto">
          <a:xfrm>
            <a:off x="5840413" y="1084263"/>
            <a:ext cx="990600" cy="56197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EBE600"/>
            </a:solidFill>
            <a:headEnd/>
            <a:tailEnd/>
          </a:ln>
          <a:effectLst>
            <a:outerShdw blurRad="44450" dist="27940" dir="5400000" algn="ctr">
              <a:srgbClr val="000000">
                <a:alpha val="32000"/>
              </a:srgbClr>
            </a:outerShdw>
          </a:effectLst>
        </p:spPr>
        <p:style>
          <a:lnRef idx="1">
            <a:schemeClr val="dk1"/>
          </a:lnRef>
          <a:fillRef idx="2">
            <a:schemeClr val="dk1"/>
          </a:fillRef>
          <a:effectRef idx="1">
            <a:schemeClr val="dk1"/>
          </a:effectRef>
          <a:fontRef idx="minor">
            <a:schemeClr val="dk1"/>
          </a:fontRef>
        </p:style>
        <p:txBody>
          <a:bodyPr wrap="none" anchor="ctr"/>
          <a:lstStyle/>
          <a:p>
            <a:pPr eaLnBrk="0" hangingPunct="0">
              <a:defRPr/>
            </a:pPr>
            <a:endParaRPr kumimoji="0" lang="zh-TW" altLang="en-US"/>
          </a:p>
        </p:txBody>
      </p:sp>
      <p:sp>
        <p:nvSpPr>
          <p:cNvPr id="32790" name="Text Box 13"/>
          <p:cNvSpPr txBox="1">
            <a:spLocks noChangeArrowheads="1"/>
          </p:cNvSpPr>
          <p:nvPr/>
        </p:nvSpPr>
        <p:spPr bwMode="auto">
          <a:xfrm>
            <a:off x="5992813" y="1160463"/>
            <a:ext cx="1008062" cy="457200"/>
          </a:xfrm>
          <a:prstGeom prst="rect">
            <a:avLst/>
          </a:prstGeom>
          <a:noFill/>
          <a:ln w="9525">
            <a:noFill/>
            <a:miter lim="800000"/>
            <a:headEnd/>
            <a:tailEnd/>
          </a:ln>
        </p:spPr>
        <p:txBody>
          <a:bodyPr>
            <a:spAutoFit/>
          </a:bodyPr>
          <a:lstStyle/>
          <a:p>
            <a:pPr>
              <a:spcBef>
                <a:spcPct val="50000"/>
              </a:spcBef>
            </a:pPr>
            <a:r>
              <a:rPr lang="zh-TW" altLang="en-US" sz="2400" b="1" dirty="0">
                <a:solidFill>
                  <a:srgbClr val="000099"/>
                </a:solidFill>
              </a:rPr>
              <a:t>個人</a:t>
            </a:r>
          </a:p>
        </p:txBody>
      </p:sp>
      <p:sp>
        <p:nvSpPr>
          <p:cNvPr id="17422" name="Rectangle 14"/>
          <p:cNvSpPr>
            <a:spLocks noChangeArrowheads="1"/>
          </p:cNvSpPr>
          <p:nvPr/>
        </p:nvSpPr>
        <p:spPr bwMode="auto">
          <a:xfrm>
            <a:off x="5867400" y="1905000"/>
            <a:ext cx="990600" cy="6096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EBE600"/>
            </a:solidFill>
            <a:headEnd/>
            <a:tailEnd/>
          </a:ln>
          <a:effectLst>
            <a:outerShdw blurRad="44450" dist="27940" dir="5400000" algn="ctr">
              <a:srgbClr val="000000">
                <a:alpha val="32000"/>
              </a:srgbClr>
            </a:outerShdw>
          </a:effectLst>
        </p:spPr>
        <p:style>
          <a:lnRef idx="1">
            <a:schemeClr val="dk1"/>
          </a:lnRef>
          <a:fillRef idx="2">
            <a:schemeClr val="dk1"/>
          </a:fillRef>
          <a:effectRef idx="1">
            <a:schemeClr val="dk1"/>
          </a:effectRef>
          <a:fontRef idx="minor">
            <a:schemeClr val="dk1"/>
          </a:fontRef>
        </p:style>
        <p:txBody>
          <a:bodyPr wrap="none" anchor="ctr"/>
          <a:lstStyle/>
          <a:p>
            <a:pPr eaLnBrk="0" hangingPunct="0">
              <a:defRPr/>
            </a:pPr>
            <a:endParaRPr kumimoji="0" lang="zh-TW" altLang="en-US"/>
          </a:p>
        </p:txBody>
      </p:sp>
      <p:sp>
        <p:nvSpPr>
          <p:cNvPr id="32792" name="Text Box 15"/>
          <p:cNvSpPr txBox="1">
            <a:spLocks noChangeArrowheads="1"/>
          </p:cNvSpPr>
          <p:nvPr/>
        </p:nvSpPr>
        <p:spPr bwMode="auto">
          <a:xfrm>
            <a:off x="5943600" y="1905000"/>
            <a:ext cx="1150938" cy="457200"/>
          </a:xfrm>
          <a:prstGeom prst="rect">
            <a:avLst/>
          </a:prstGeom>
          <a:noFill/>
          <a:ln w="9525">
            <a:noFill/>
            <a:miter lim="800000"/>
            <a:headEnd/>
            <a:tailEnd/>
          </a:ln>
        </p:spPr>
        <p:txBody>
          <a:bodyPr>
            <a:spAutoFit/>
          </a:bodyPr>
          <a:lstStyle/>
          <a:p>
            <a:pPr>
              <a:spcBef>
                <a:spcPct val="50000"/>
              </a:spcBef>
            </a:pPr>
            <a:r>
              <a:rPr lang="zh-TW" altLang="en-US" sz="2400" b="1" dirty="0">
                <a:solidFill>
                  <a:srgbClr val="000099"/>
                </a:solidFill>
              </a:rPr>
              <a:t>家庭</a:t>
            </a:r>
          </a:p>
        </p:txBody>
      </p:sp>
      <p:sp>
        <p:nvSpPr>
          <p:cNvPr id="17424" name="Rectangle 16"/>
          <p:cNvSpPr>
            <a:spLocks noChangeArrowheads="1"/>
          </p:cNvSpPr>
          <p:nvPr/>
        </p:nvSpPr>
        <p:spPr bwMode="auto">
          <a:xfrm>
            <a:off x="5867400" y="2819400"/>
            <a:ext cx="1066800" cy="8382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EBE600"/>
            </a:solidFill>
            <a:headEnd/>
            <a:tailEnd/>
          </a:ln>
          <a:effectLst>
            <a:outerShdw blurRad="44450" dist="27940" dir="5400000" algn="ctr">
              <a:srgbClr val="000000">
                <a:alpha val="32000"/>
              </a:srgbClr>
            </a:outerShdw>
          </a:effectLst>
        </p:spPr>
        <p:style>
          <a:lnRef idx="1">
            <a:schemeClr val="dk1"/>
          </a:lnRef>
          <a:fillRef idx="2">
            <a:schemeClr val="dk1"/>
          </a:fillRef>
          <a:effectRef idx="1">
            <a:schemeClr val="dk1"/>
          </a:effectRef>
          <a:fontRef idx="minor">
            <a:schemeClr val="dk1"/>
          </a:fontRef>
        </p:style>
        <p:txBody>
          <a:bodyPr wrap="none" anchor="ctr"/>
          <a:lstStyle/>
          <a:p>
            <a:pPr eaLnBrk="0" hangingPunct="0">
              <a:defRPr/>
            </a:pPr>
            <a:endParaRPr kumimoji="0" lang="zh-TW" altLang="en-US"/>
          </a:p>
        </p:txBody>
      </p:sp>
      <p:sp>
        <p:nvSpPr>
          <p:cNvPr id="32794" name="Text Box 17"/>
          <p:cNvSpPr txBox="1">
            <a:spLocks noChangeArrowheads="1"/>
          </p:cNvSpPr>
          <p:nvPr/>
        </p:nvSpPr>
        <p:spPr bwMode="auto">
          <a:xfrm>
            <a:off x="6000750" y="2786063"/>
            <a:ext cx="847725" cy="830262"/>
          </a:xfrm>
          <a:prstGeom prst="rect">
            <a:avLst/>
          </a:prstGeom>
          <a:noFill/>
          <a:ln w="9525">
            <a:noFill/>
            <a:miter lim="800000"/>
            <a:headEnd/>
            <a:tailEnd/>
          </a:ln>
        </p:spPr>
        <p:txBody>
          <a:bodyPr>
            <a:spAutoFit/>
          </a:bodyPr>
          <a:lstStyle/>
          <a:p>
            <a:pPr>
              <a:spcBef>
                <a:spcPct val="50000"/>
              </a:spcBef>
            </a:pPr>
            <a:r>
              <a:rPr lang="zh-TW" altLang="en-US" sz="2400" b="1" dirty="0">
                <a:solidFill>
                  <a:srgbClr val="000099"/>
                </a:solidFill>
              </a:rPr>
              <a:t>公眾場所</a:t>
            </a:r>
          </a:p>
        </p:txBody>
      </p:sp>
      <p:sp>
        <p:nvSpPr>
          <p:cNvPr id="32795" name="Rectangle 18"/>
          <p:cNvSpPr>
            <a:spLocks noChangeArrowheads="1"/>
          </p:cNvSpPr>
          <p:nvPr/>
        </p:nvSpPr>
        <p:spPr bwMode="auto">
          <a:xfrm>
            <a:off x="5867400" y="3962400"/>
            <a:ext cx="990600" cy="609600"/>
          </a:xfrm>
          <a:prstGeom prst="rect">
            <a:avLst/>
          </a:prstGeom>
          <a:solidFill>
            <a:srgbClr val="FFC000"/>
          </a:solidFill>
          <a:ln w="9525">
            <a:solidFill>
              <a:schemeClr val="tx1"/>
            </a:solidFill>
            <a:miter lim="800000"/>
            <a:headEnd/>
            <a:tailEnd/>
          </a:ln>
        </p:spPr>
        <p:txBody>
          <a:bodyPr wrap="none" anchor="ctr"/>
          <a:lstStyle/>
          <a:p>
            <a:pPr eaLnBrk="0" hangingPunct="0"/>
            <a:endParaRPr kumimoji="0" lang="zh-TW" altLang="en-US"/>
          </a:p>
        </p:txBody>
      </p:sp>
      <p:sp>
        <p:nvSpPr>
          <p:cNvPr id="32796" name="Text Box 19"/>
          <p:cNvSpPr txBox="1">
            <a:spLocks noChangeArrowheads="1"/>
          </p:cNvSpPr>
          <p:nvPr/>
        </p:nvSpPr>
        <p:spPr bwMode="auto">
          <a:xfrm>
            <a:off x="5867400" y="3962400"/>
            <a:ext cx="1295400" cy="671513"/>
          </a:xfrm>
          <a:prstGeom prst="rect">
            <a:avLst/>
          </a:prstGeom>
          <a:gradFill flip="none" rotWithShape="1">
            <a:gsLst>
              <a:gs pos="0">
                <a:srgbClr val="FF4215">
                  <a:tint val="66000"/>
                  <a:satMod val="160000"/>
                </a:srgbClr>
              </a:gs>
              <a:gs pos="50000">
                <a:srgbClr val="FF4215">
                  <a:tint val="44500"/>
                  <a:satMod val="160000"/>
                </a:srgbClr>
              </a:gs>
              <a:gs pos="100000">
                <a:srgbClr val="FF4215">
                  <a:tint val="23500"/>
                  <a:satMod val="160000"/>
                </a:srgbClr>
              </a:gs>
            </a:gsLst>
            <a:lin ang="16200000" scaled="1"/>
            <a:tileRect/>
          </a:gradFill>
          <a:ln w="9525">
            <a:solidFill>
              <a:srgbClr val="FF5BAD"/>
            </a:solidFill>
            <a:miter lim="800000"/>
            <a:headEnd/>
            <a:tailEnd/>
          </a:ln>
        </p:spPr>
        <p:txBody>
          <a:bodyPr>
            <a:spAutoFit/>
          </a:bodyPr>
          <a:lstStyle/>
          <a:p>
            <a:r>
              <a:rPr lang="zh-TW" altLang="en-US" sz="2000" dirty="0">
                <a:solidFill>
                  <a:srgbClr val="C00000"/>
                </a:solidFill>
              </a:rPr>
              <a:t>旅館</a:t>
            </a:r>
          </a:p>
          <a:p>
            <a:r>
              <a:rPr lang="en-US" altLang="zh-TW" dirty="0">
                <a:solidFill>
                  <a:srgbClr val="C00000"/>
                </a:solidFill>
              </a:rPr>
              <a:t>(</a:t>
            </a:r>
            <a:r>
              <a:rPr lang="zh-TW" altLang="en-US" dirty="0">
                <a:solidFill>
                  <a:srgbClr val="C00000"/>
                </a:solidFill>
              </a:rPr>
              <a:t>接收器</a:t>
            </a:r>
            <a:r>
              <a:rPr lang="en-US" altLang="zh-TW" dirty="0">
                <a:solidFill>
                  <a:srgbClr val="C00000"/>
                </a:solidFill>
              </a:rPr>
              <a:t>)</a:t>
            </a:r>
          </a:p>
        </p:txBody>
      </p:sp>
      <p:sp>
        <p:nvSpPr>
          <p:cNvPr id="32797" name="Rectangle 20"/>
          <p:cNvSpPr>
            <a:spLocks noChangeArrowheads="1"/>
          </p:cNvSpPr>
          <p:nvPr/>
        </p:nvSpPr>
        <p:spPr bwMode="auto">
          <a:xfrm>
            <a:off x="7467600" y="3429000"/>
            <a:ext cx="696913" cy="433388"/>
          </a:xfrm>
          <a:prstGeom prst="rect">
            <a:avLst/>
          </a:prstGeom>
          <a:gradFill flip="none" rotWithShape="1">
            <a:gsLst>
              <a:gs pos="0">
                <a:srgbClr val="FF4215">
                  <a:tint val="66000"/>
                  <a:satMod val="160000"/>
                </a:srgbClr>
              </a:gs>
              <a:gs pos="50000">
                <a:srgbClr val="FF4215">
                  <a:tint val="44500"/>
                  <a:satMod val="160000"/>
                </a:srgbClr>
              </a:gs>
              <a:gs pos="100000">
                <a:srgbClr val="FF4215">
                  <a:tint val="23500"/>
                  <a:satMod val="160000"/>
                </a:srgbClr>
              </a:gs>
            </a:gsLst>
            <a:lin ang="16200000" scaled="1"/>
            <a:tileRect/>
          </a:gradFill>
          <a:ln w="9525">
            <a:solidFill>
              <a:srgbClr val="FF5BAD"/>
            </a:solidFill>
            <a:miter lim="800000"/>
            <a:headEnd/>
            <a:tailEnd/>
          </a:ln>
        </p:spPr>
        <p:txBody>
          <a:bodyPr wrap="none" anchor="ctr"/>
          <a:lstStyle/>
          <a:p>
            <a:pPr eaLnBrk="0" hangingPunct="0"/>
            <a:endParaRPr kumimoji="0" lang="zh-TW" altLang="en-US"/>
          </a:p>
        </p:txBody>
      </p:sp>
      <p:sp>
        <p:nvSpPr>
          <p:cNvPr id="32798" name="Text Box 21"/>
          <p:cNvSpPr txBox="1">
            <a:spLocks noChangeArrowheads="1"/>
          </p:cNvSpPr>
          <p:nvPr/>
        </p:nvSpPr>
        <p:spPr bwMode="auto">
          <a:xfrm>
            <a:off x="7467600" y="3505200"/>
            <a:ext cx="1150938" cy="366713"/>
          </a:xfrm>
          <a:prstGeom prst="rect">
            <a:avLst/>
          </a:prstGeom>
          <a:noFill/>
          <a:ln w="9525">
            <a:noFill/>
            <a:miter lim="800000"/>
            <a:headEnd/>
            <a:tailEnd/>
          </a:ln>
        </p:spPr>
        <p:txBody>
          <a:bodyPr>
            <a:spAutoFit/>
          </a:bodyPr>
          <a:lstStyle/>
          <a:p>
            <a:pPr>
              <a:spcBef>
                <a:spcPct val="50000"/>
              </a:spcBef>
            </a:pPr>
            <a:r>
              <a:rPr lang="zh-TW" altLang="en-US" dirty="0">
                <a:solidFill>
                  <a:srgbClr val="C00000"/>
                </a:solidFill>
              </a:rPr>
              <a:t>房間</a:t>
            </a:r>
          </a:p>
        </p:txBody>
      </p:sp>
      <p:sp>
        <p:nvSpPr>
          <p:cNvPr id="32799" name="Rectangle 22"/>
          <p:cNvSpPr>
            <a:spLocks noChangeArrowheads="1"/>
          </p:cNvSpPr>
          <p:nvPr/>
        </p:nvSpPr>
        <p:spPr bwMode="auto">
          <a:xfrm>
            <a:off x="7467600" y="4038600"/>
            <a:ext cx="696913" cy="433388"/>
          </a:xfrm>
          <a:prstGeom prst="rect">
            <a:avLst/>
          </a:prstGeom>
          <a:gradFill flip="none" rotWithShape="1">
            <a:gsLst>
              <a:gs pos="0">
                <a:srgbClr val="FF4215">
                  <a:tint val="66000"/>
                  <a:satMod val="160000"/>
                </a:srgbClr>
              </a:gs>
              <a:gs pos="50000">
                <a:srgbClr val="FF4215">
                  <a:tint val="44500"/>
                  <a:satMod val="160000"/>
                </a:srgbClr>
              </a:gs>
              <a:gs pos="100000">
                <a:srgbClr val="FF4215">
                  <a:tint val="23500"/>
                  <a:satMod val="160000"/>
                </a:srgbClr>
              </a:gs>
            </a:gsLst>
            <a:lin ang="16200000" scaled="1"/>
            <a:tileRect/>
          </a:gradFill>
          <a:ln w="9525">
            <a:solidFill>
              <a:srgbClr val="FF5BAD"/>
            </a:solidFill>
            <a:miter lim="800000"/>
            <a:headEnd/>
            <a:tailEnd/>
          </a:ln>
        </p:spPr>
        <p:txBody>
          <a:bodyPr wrap="none" anchor="ctr"/>
          <a:lstStyle/>
          <a:p>
            <a:pPr eaLnBrk="0" hangingPunct="0"/>
            <a:endParaRPr kumimoji="0" lang="zh-TW" altLang="en-US"/>
          </a:p>
        </p:txBody>
      </p:sp>
      <p:sp>
        <p:nvSpPr>
          <p:cNvPr id="32800" name="Rectangle 23"/>
          <p:cNvSpPr>
            <a:spLocks noChangeArrowheads="1"/>
          </p:cNvSpPr>
          <p:nvPr/>
        </p:nvSpPr>
        <p:spPr bwMode="auto">
          <a:xfrm>
            <a:off x="7467600" y="4572000"/>
            <a:ext cx="696913" cy="433388"/>
          </a:xfrm>
          <a:prstGeom prst="rect">
            <a:avLst/>
          </a:prstGeom>
          <a:gradFill flip="none" rotWithShape="1">
            <a:gsLst>
              <a:gs pos="0">
                <a:srgbClr val="FF4215">
                  <a:tint val="66000"/>
                  <a:satMod val="160000"/>
                </a:srgbClr>
              </a:gs>
              <a:gs pos="50000">
                <a:srgbClr val="FF4215">
                  <a:tint val="44500"/>
                  <a:satMod val="160000"/>
                </a:srgbClr>
              </a:gs>
              <a:gs pos="100000">
                <a:srgbClr val="FF4215">
                  <a:tint val="23500"/>
                  <a:satMod val="160000"/>
                </a:srgbClr>
              </a:gs>
            </a:gsLst>
            <a:lin ang="16200000" scaled="1"/>
            <a:tileRect/>
          </a:gradFill>
          <a:ln w="9525">
            <a:solidFill>
              <a:srgbClr val="FF5BAD"/>
            </a:solidFill>
            <a:miter lim="800000"/>
            <a:headEnd/>
            <a:tailEnd/>
          </a:ln>
        </p:spPr>
        <p:txBody>
          <a:bodyPr wrap="none" anchor="ctr"/>
          <a:lstStyle/>
          <a:p>
            <a:pPr eaLnBrk="0" hangingPunct="0"/>
            <a:endParaRPr kumimoji="0" lang="zh-TW" altLang="en-US"/>
          </a:p>
        </p:txBody>
      </p:sp>
      <p:sp>
        <p:nvSpPr>
          <p:cNvPr id="32801" name="Text Box 24"/>
          <p:cNvSpPr txBox="1">
            <a:spLocks noChangeArrowheads="1"/>
          </p:cNvSpPr>
          <p:nvPr/>
        </p:nvSpPr>
        <p:spPr bwMode="auto">
          <a:xfrm>
            <a:off x="7467600" y="4114800"/>
            <a:ext cx="1223963" cy="366713"/>
          </a:xfrm>
          <a:prstGeom prst="rect">
            <a:avLst/>
          </a:prstGeom>
          <a:noFill/>
          <a:ln w="9525">
            <a:noFill/>
            <a:miter lim="800000"/>
            <a:headEnd/>
            <a:tailEnd/>
          </a:ln>
        </p:spPr>
        <p:txBody>
          <a:bodyPr>
            <a:spAutoFit/>
          </a:bodyPr>
          <a:lstStyle/>
          <a:p>
            <a:pPr>
              <a:spcBef>
                <a:spcPct val="50000"/>
              </a:spcBef>
            </a:pPr>
            <a:r>
              <a:rPr lang="zh-TW" altLang="en-US" dirty="0">
                <a:solidFill>
                  <a:srgbClr val="C00000"/>
                </a:solidFill>
              </a:rPr>
              <a:t>房間</a:t>
            </a:r>
          </a:p>
        </p:txBody>
      </p:sp>
      <p:sp>
        <p:nvSpPr>
          <p:cNvPr id="32802" name="Text Box 25"/>
          <p:cNvSpPr txBox="1">
            <a:spLocks noChangeArrowheads="1"/>
          </p:cNvSpPr>
          <p:nvPr/>
        </p:nvSpPr>
        <p:spPr bwMode="auto">
          <a:xfrm>
            <a:off x="7467600" y="4648200"/>
            <a:ext cx="1223963" cy="366713"/>
          </a:xfrm>
          <a:prstGeom prst="rect">
            <a:avLst/>
          </a:prstGeom>
          <a:noFill/>
          <a:ln w="9525">
            <a:noFill/>
            <a:miter lim="800000"/>
            <a:headEnd/>
            <a:tailEnd/>
          </a:ln>
        </p:spPr>
        <p:txBody>
          <a:bodyPr>
            <a:spAutoFit/>
          </a:bodyPr>
          <a:lstStyle/>
          <a:p>
            <a:pPr>
              <a:spcBef>
                <a:spcPct val="50000"/>
              </a:spcBef>
            </a:pPr>
            <a:r>
              <a:rPr lang="zh-TW" altLang="en-US" dirty="0">
                <a:solidFill>
                  <a:srgbClr val="C00000"/>
                </a:solidFill>
              </a:rPr>
              <a:t>房間</a:t>
            </a:r>
          </a:p>
        </p:txBody>
      </p:sp>
      <p:sp>
        <p:nvSpPr>
          <p:cNvPr id="32803" name="AutoShape 27"/>
          <p:cNvSpPr>
            <a:spLocks noChangeArrowheads="1"/>
          </p:cNvSpPr>
          <p:nvPr/>
        </p:nvSpPr>
        <p:spPr bwMode="auto">
          <a:xfrm>
            <a:off x="7162800" y="2133600"/>
            <a:ext cx="1676400" cy="969963"/>
          </a:xfrm>
          <a:prstGeom prst="wedgeRoundRectCallout">
            <a:avLst>
              <a:gd name="adj1" fmla="val -64394"/>
              <a:gd name="adj2" fmla="val 85352"/>
              <a:gd name="adj3" fmla="val 16667"/>
            </a:avLst>
          </a:prstGeom>
          <a:solidFill>
            <a:srgbClr val="FEE8D6"/>
          </a:solidFill>
          <a:ln w="9525">
            <a:solidFill>
              <a:srgbClr val="FF5BAD"/>
            </a:solidFill>
            <a:miter lim="800000"/>
            <a:headEnd/>
            <a:tailEnd/>
          </a:ln>
        </p:spPr>
        <p:txBody>
          <a:bodyPr/>
          <a:lstStyle/>
          <a:p>
            <a:pPr algn="ctr"/>
            <a:endParaRPr lang="zh-TW" altLang="zh-TW"/>
          </a:p>
        </p:txBody>
      </p:sp>
      <p:sp>
        <p:nvSpPr>
          <p:cNvPr id="32804" name="Text Box 28"/>
          <p:cNvSpPr txBox="1">
            <a:spLocks noChangeArrowheads="1"/>
          </p:cNvSpPr>
          <p:nvPr/>
        </p:nvSpPr>
        <p:spPr bwMode="auto">
          <a:xfrm>
            <a:off x="7235825" y="2209800"/>
            <a:ext cx="1527175" cy="825500"/>
          </a:xfrm>
          <a:prstGeom prst="rect">
            <a:avLst/>
          </a:prstGeom>
          <a:noFill/>
          <a:ln w="9525">
            <a:noFill/>
            <a:miter lim="800000"/>
            <a:headEnd/>
            <a:tailEnd/>
          </a:ln>
        </p:spPr>
        <p:txBody>
          <a:bodyPr>
            <a:spAutoFit/>
          </a:bodyPr>
          <a:lstStyle/>
          <a:p>
            <a:pPr>
              <a:spcBef>
                <a:spcPct val="50000"/>
              </a:spcBef>
            </a:pPr>
            <a:r>
              <a:rPr lang="zh-TW" altLang="en-US" sz="1600" dirty="0">
                <a:solidFill>
                  <a:srgbClr val="CC0099"/>
                </a:solidFill>
              </a:rPr>
              <a:t>單純打開電視，無公開播送</a:t>
            </a:r>
            <a:r>
              <a:rPr lang="en-US" altLang="zh-TW" sz="1600" dirty="0">
                <a:solidFill>
                  <a:srgbClr val="CC0099"/>
                </a:solidFill>
              </a:rPr>
              <a:t>/</a:t>
            </a:r>
            <a:r>
              <a:rPr lang="zh-TW" altLang="en-US" sz="1600" dirty="0">
                <a:solidFill>
                  <a:srgbClr val="CC0099"/>
                </a:solidFill>
              </a:rPr>
              <a:t>公開演出行為</a:t>
            </a:r>
          </a:p>
        </p:txBody>
      </p:sp>
      <p:sp>
        <p:nvSpPr>
          <p:cNvPr id="32805" name="AutoShape 29"/>
          <p:cNvSpPr>
            <a:spLocks noChangeArrowheads="1"/>
          </p:cNvSpPr>
          <p:nvPr/>
        </p:nvSpPr>
        <p:spPr bwMode="auto">
          <a:xfrm>
            <a:off x="5776118" y="5834495"/>
            <a:ext cx="1459707" cy="685800"/>
          </a:xfrm>
          <a:prstGeom prst="wedgeRoundRectCallout">
            <a:avLst>
              <a:gd name="adj1" fmla="val 430"/>
              <a:gd name="adj2" fmla="val -101200"/>
              <a:gd name="adj3" fmla="val 16667"/>
            </a:avLst>
          </a:prstGeom>
          <a:solidFill>
            <a:srgbClr val="FEE8D6"/>
          </a:solidFill>
          <a:ln w="9525">
            <a:solidFill>
              <a:srgbClr val="FF5BAD"/>
            </a:solidFill>
            <a:miter lim="800000"/>
            <a:headEnd/>
            <a:tailEnd/>
          </a:ln>
        </p:spPr>
        <p:txBody>
          <a:bodyPr/>
          <a:lstStyle/>
          <a:p>
            <a:pPr algn="ctr"/>
            <a:r>
              <a:rPr lang="zh-TW" altLang="en-US" dirty="0">
                <a:solidFill>
                  <a:srgbClr val="CC0099"/>
                </a:solidFill>
              </a:rPr>
              <a:t>有公開播送行為</a:t>
            </a:r>
          </a:p>
        </p:txBody>
      </p:sp>
      <p:sp>
        <p:nvSpPr>
          <p:cNvPr id="32806" name="Line 30"/>
          <p:cNvSpPr>
            <a:spLocks noChangeShapeType="1"/>
          </p:cNvSpPr>
          <p:nvPr/>
        </p:nvSpPr>
        <p:spPr bwMode="auto">
          <a:xfrm flipH="1">
            <a:off x="1785938" y="4286250"/>
            <a:ext cx="1587" cy="539750"/>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07" name="Line 31"/>
          <p:cNvSpPr>
            <a:spLocks noChangeShapeType="1"/>
          </p:cNvSpPr>
          <p:nvPr/>
        </p:nvSpPr>
        <p:spPr bwMode="auto">
          <a:xfrm>
            <a:off x="6443663" y="4663281"/>
            <a:ext cx="0" cy="533400"/>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08" name="Text Box 32"/>
          <p:cNvSpPr txBox="1">
            <a:spLocks noChangeArrowheads="1"/>
          </p:cNvSpPr>
          <p:nvPr/>
        </p:nvSpPr>
        <p:spPr bwMode="auto">
          <a:xfrm>
            <a:off x="1312863" y="4797425"/>
            <a:ext cx="1439862" cy="366713"/>
          </a:xfrm>
          <a:prstGeom prst="rect">
            <a:avLst/>
          </a:prstGeom>
          <a:noFill/>
          <a:ln w="9525">
            <a:noFill/>
            <a:miter lim="800000"/>
            <a:headEnd/>
            <a:tailEnd/>
          </a:ln>
        </p:spPr>
        <p:txBody>
          <a:bodyPr>
            <a:spAutoFit/>
          </a:bodyPr>
          <a:lstStyle/>
          <a:p>
            <a:pPr>
              <a:spcBef>
                <a:spcPct val="50000"/>
              </a:spcBef>
            </a:pPr>
            <a:r>
              <a:rPr lang="zh-TW" altLang="en-US" b="1" dirty="0"/>
              <a:t>第一階段</a:t>
            </a:r>
          </a:p>
        </p:txBody>
      </p:sp>
      <p:sp>
        <p:nvSpPr>
          <p:cNvPr id="32809" name="Text Box 33"/>
          <p:cNvSpPr txBox="1">
            <a:spLocks noChangeArrowheads="1"/>
          </p:cNvSpPr>
          <p:nvPr/>
        </p:nvSpPr>
        <p:spPr bwMode="auto">
          <a:xfrm>
            <a:off x="4211638" y="5013325"/>
            <a:ext cx="1296987" cy="366713"/>
          </a:xfrm>
          <a:prstGeom prst="rect">
            <a:avLst/>
          </a:prstGeom>
          <a:noFill/>
          <a:ln w="9525">
            <a:noFill/>
            <a:miter lim="800000"/>
            <a:headEnd/>
            <a:tailEnd/>
          </a:ln>
        </p:spPr>
        <p:txBody>
          <a:bodyPr>
            <a:spAutoFit/>
          </a:bodyPr>
          <a:lstStyle/>
          <a:p>
            <a:pPr>
              <a:spcBef>
                <a:spcPct val="50000"/>
              </a:spcBef>
            </a:pPr>
            <a:r>
              <a:rPr lang="zh-TW" altLang="en-US" b="1"/>
              <a:t>第二階段</a:t>
            </a:r>
          </a:p>
        </p:txBody>
      </p:sp>
      <p:sp>
        <p:nvSpPr>
          <p:cNvPr id="32810" name="Text Box 34"/>
          <p:cNvSpPr txBox="1">
            <a:spLocks noChangeArrowheads="1"/>
          </p:cNvSpPr>
          <p:nvPr/>
        </p:nvSpPr>
        <p:spPr bwMode="auto">
          <a:xfrm>
            <a:off x="5929313" y="5143500"/>
            <a:ext cx="1371600" cy="366713"/>
          </a:xfrm>
          <a:prstGeom prst="rect">
            <a:avLst/>
          </a:prstGeom>
          <a:noFill/>
          <a:ln w="9525">
            <a:noFill/>
            <a:miter lim="800000"/>
            <a:headEnd/>
            <a:tailEnd/>
          </a:ln>
        </p:spPr>
        <p:txBody>
          <a:bodyPr>
            <a:spAutoFit/>
          </a:bodyPr>
          <a:lstStyle/>
          <a:p>
            <a:pPr>
              <a:spcBef>
                <a:spcPct val="50000"/>
              </a:spcBef>
            </a:pPr>
            <a:r>
              <a:rPr lang="zh-TW" altLang="en-US" b="1" dirty="0"/>
              <a:t>第三階段</a:t>
            </a:r>
            <a:endParaRPr lang="zh-TW" altLang="en-US" sz="1200" b="1" dirty="0">
              <a:solidFill>
                <a:srgbClr val="FF9900"/>
              </a:solidFill>
            </a:endParaRPr>
          </a:p>
        </p:txBody>
      </p:sp>
      <p:sp>
        <p:nvSpPr>
          <p:cNvPr id="32811" name="Line 35"/>
          <p:cNvSpPr>
            <a:spLocks noChangeShapeType="1"/>
          </p:cNvSpPr>
          <p:nvPr/>
        </p:nvSpPr>
        <p:spPr bwMode="auto">
          <a:xfrm>
            <a:off x="2716213" y="1846263"/>
            <a:ext cx="498475" cy="439737"/>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12" name="Line 36"/>
          <p:cNvSpPr>
            <a:spLocks noChangeShapeType="1"/>
          </p:cNvSpPr>
          <p:nvPr/>
        </p:nvSpPr>
        <p:spPr bwMode="auto">
          <a:xfrm>
            <a:off x="1357313" y="3429000"/>
            <a:ext cx="1339850" cy="774700"/>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13" name="Line 37"/>
          <p:cNvSpPr>
            <a:spLocks noChangeShapeType="1"/>
          </p:cNvSpPr>
          <p:nvPr/>
        </p:nvSpPr>
        <p:spPr bwMode="auto">
          <a:xfrm>
            <a:off x="5486400" y="1295400"/>
            <a:ext cx="0" cy="2209800"/>
          </a:xfrm>
          <a:prstGeom prst="line">
            <a:avLst/>
          </a:prstGeom>
          <a:noFill/>
          <a:ln w="28575">
            <a:solidFill>
              <a:schemeClr val="tx1"/>
            </a:solidFill>
            <a:miter lim="800000"/>
            <a:headEnd/>
            <a:tailEnd/>
          </a:ln>
        </p:spPr>
        <p:txBody>
          <a:bodyPr wrap="none"/>
          <a:lstStyle/>
          <a:p>
            <a:endParaRPr lang="zh-TW" altLang="en-US"/>
          </a:p>
        </p:txBody>
      </p:sp>
      <p:sp>
        <p:nvSpPr>
          <p:cNvPr id="32814" name="Line 38"/>
          <p:cNvSpPr>
            <a:spLocks noChangeShapeType="1"/>
          </p:cNvSpPr>
          <p:nvPr/>
        </p:nvSpPr>
        <p:spPr bwMode="auto">
          <a:xfrm flipV="1">
            <a:off x="5486400" y="3505200"/>
            <a:ext cx="381000" cy="0"/>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15" name="Line 39"/>
          <p:cNvSpPr>
            <a:spLocks noChangeShapeType="1"/>
          </p:cNvSpPr>
          <p:nvPr/>
        </p:nvSpPr>
        <p:spPr bwMode="auto">
          <a:xfrm>
            <a:off x="5486400" y="1295400"/>
            <a:ext cx="304800" cy="0"/>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16" name="Line 40"/>
          <p:cNvSpPr>
            <a:spLocks noChangeShapeType="1"/>
          </p:cNvSpPr>
          <p:nvPr/>
        </p:nvSpPr>
        <p:spPr bwMode="auto">
          <a:xfrm flipV="1">
            <a:off x="4357688" y="2714625"/>
            <a:ext cx="1071562" cy="46038"/>
          </a:xfrm>
          <a:prstGeom prst="line">
            <a:avLst/>
          </a:prstGeom>
          <a:noFill/>
          <a:ln w="38100">
            <a:solidFill>
              <a:schemeClr val="tx1"/>
            </a:solidFill>
            <a:miter lim="800000"/>
            <a:headEnd/>
            <a:tailEnd type="triangle" w="med" len="med"/>
          </a:ln>
        </p:spPr>
        <p:txBody>
          <a:bodyPr wrap="none"/>
          <a:lstStyle/>
          <a:p>
            <a:endParaRPr lang="zh-TW" altLang="en-US"/>
          </a:p>
        </p:txBody>
      </p:sp>
      <p:sp>
        <p:nvSpPr>
          <p:cNvPr id="32817" name="Line 41"/>
          <p:cNvSpPr>
            <a:spLocks noChangeShapeType="1"/>
          </p:cNvSpPr>
          <p:nvPr/>
        </p:nvSpPr>
        <p:spPr bwMode="auto">
          <a:xfrm flipV="1">
            <a:off x="4286250" y="3429000"/>
            <a:ext cx="1143000" cy="714375"/>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18" name="Line 42"/>
          <p:cNvSpPr>
            <a:spLocks noChangeShapeType="1"/>
          </p:cNvSpPr>
          <p:nvPr/>
        </p:nvSpPr>
        <p:spPr bwMode="auto">
          <a:xfrm>
            <a:off x="4787900" y="4365625"/>
            <a:ext cx="0" cy="576263"/>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20" name="Line 44"/>
          <p:cNvSpPr>
            <a:spLocks noChangeShapeType="1"/>
          </p:cNvSpPr>
          <p:nvPr/>
        </p:nvSpPr>
        <p:spPr bwMode="auto">
          <a:xfrm>
            <a:off x="5486400" y="2209800"/>
            <a:ext cx="381000" cy="0"/>
          </a:xfrm>
          <a:prstGeom prst="line">
            <a:avLst/>
          </a:prstGeom>
          <a:noFill/>
          <a:ln w="28575">
            <a:solidFill>
              <a:schemeClr val="tx1"/>
            </a:solidFill>
            <a:miter lim="800000"/>
            <a:headEnd/>
            <a:tailEnd type="triangle" w="med" len="med"/>
          </a:ln>
        </p:spPr>
        <p:txBody>
          <a:bodyPr wrap="none"/>
          <a:lstStyle/>
          <a:p>
            <a:endParaRPr lang="zh-TW" altLang="en-US"/>
          </a:p>
        </p:txBody>
      </p:sp>
      <p:sp>
        <p:nvSpPr>
          <p:cNvPr id="32821" name="Line 45"/>
          <p:cNvSpPr>
            <a:spLocks noChangeShapeType="1"/>
          </p:cNvSpPr>
          <p:nvPr/>
        </p:nvSpPr>
        <p:spPr bwMode="auto">
          <a:xfrm flipV="1">
            <a:off x="6858000" y="3714750"/>
            <a:ext cx="571500" cy="571500"/>
          </a:xfrm>
          <a:prstGeom prst="line">
            <a:avLst/>
          </a:prstGeom>
          <a:noFill/>
          <a:ln w="28575">
            <a:solidFill>
              <a:schemeClr val="tx1"/>
            </a:solidFill>
            <a:prstDash val="sysDash"/>
            <a:miter lim="800000"/>
            <a:headEnd/>
            <a:tailEnd type="triangle" w="med" len="med"/>
          </a:ln>
        </p:spPr>
        <p:txBody>
          <a:bodyPr wrap="none"/>
          <a:lstStyle/>
          <a:p>
            <a:endParaRPr lang="zh-TW" altLang="en-US"/>
          </a:p>
        </p:txBody>
      </p:sp>
      <p:sp>
        <p:nvSpPr>
          <p:cNvPr id="32822" name="Line 46"/>
          <p:cNvSpPr>
            <a:spLocks noChangeShapeType="1"/>
          </p:cNvSpPr>
          <p:nvPr/>
        </p:nvSpPr>
        <p:spPr bwMode="auto">
          <a:xfrm flipV="1">
            <a:off x="6858000" y="4286250"/>
            <a:ext cx="571500" cy="46038"/>
          </a:xfrm>
          <a:prstGeom prst="line">
            <a:avLst/>
          </a:prstGeom>
          <a:noFill/>
          <a:ln w="28575">
            <a:solidFill>
              <a:schemeClr val="tx1"/>
            </a:solidFill>
            <a:prstDash val="sysDash"/>
            <a:miter lim="800000"/>
            <a:headEnd/>
            <a:tailEnd type="triangle" w="med" len="med"/>
          </a:ln>
        </p:spPr>
        <p:txBody>
          <a:bodyPr wrap="none"/>
          <a:lstStyle/>
          <a:p>
            <a:endParaRPr lang="zh-TW" altLang="en-US"/>
          </a:p>
        </p:txBody>
      </p:sp>
      <p:sp>
        <p:nvSpPr>
          <p:cNvPr id="32823" name="Line 47"/>
          <p:cNvSpPr>
            <a:spLocks noChangeShapeType="1"/>
          </p:cNvSpPr>
          <p:nvPr/>
        </p:nvSpPr>
        <p:spPr bwMode="auto">
          <a:xfrm>
            <a:off x="6858000" y="4357688"/>
            <a:ext cx="571500" cy="571500"/>
          </a:xfrm>
          <a:prstGeom prst="line">
            <a:avLst/>
          </a:prstGeom>
          <a:noFill/>
          <a:ln w="28575">
            <a:solidFill>
              <a:schemeClr val="tx1"/>
            </a:solidFill>
            <a:prstDash val="sysDash"/>
            <a:miter lim="800000"/>
            <a:headEnd/>
            <a:tailEnd type="triangle" w="med" len="med"/>
          </a:ln>
        </p:spPr>
        <p:txBody>
          <a:bodyPr wrap="none"/>
          <a:lstStyle/>
          <a:p>
            <a:endParaRPr lang="zh-TW" altLang="en-US"/>
          </a:p>
        </p:txBody>
      </p:sp>
      <p:sp>
        <p:nvSpPr>
          <p:cNvPr id="32826" name="Line 50"/>
          <p:cNvSpPr>
            <a:spLocks noChangeShapeType="1"/>
          </p:cNvSpPr>
          <p:nvPr/>
        </p:nvSpPr>
        <p:spPr bwMode="auto">
          <a:xfrm>
            <a:off x="3048000" y="1371600"/>
            <a:ext cx="2362200" cy="0"/>
          </a:xfrm>
          <a:prstGeom prst="line">
            <a:avLst/>
          </a:prstGeom>
          <a:noFill/>
          <a:ln w="28575">
            <a:solidFill>
              <a:schemeClr val="tx1"/>
            </a:solidFill>
            <a:miter lim="800000"/>
            <a:headEnd/>
            <a:tailEnd type="triangle" w="med" len="med"/>
          </a:ln>
        </p:spPr>
        <p:txBody>
          <a:bodyPr wrap="none"/>
          <a:lstStyle/>
          <a:p>
            <a:endParaRPr lang="zh-TW" altLang="en-US"/>
          </a:p>
        </p:txBody>
      </p:sp>
      <p:cxnSp>
        <p:nvCxnSpPr>
          <p:cNvPr id="55" name="直線單箭頭接點 54"/>
          <p:cNvCxnSpPr/>
          <p:nvPr/>
        </p:nvCxnSpPr>
        <p:spPr>
          <a:xfrm>
            <a:off x="6400801" y="3685527"/>
            <a:ext cx="2" cy="3149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投影片編號版面配置區 3"/>
          <p:cNvSpPr>
            <a:spLocks noGrp="1"/>
          </p:cNvSpPr>
          <p:nvPr>
            <p:ph type="sldNum" sz="quarter" idx="12"/>
          </p:nvPr>
        </p:nvSpPr>
        <p:spPr/>
        <p:txBody>
          <a:bodyPr/>
          <a:lstStyle/>
          <a:p>
            <a:fld id="{61C39087-AD98-480C-8CE7-A7A1C25B5140}" type="slidenum">
              <a:rPr lang="zh-TW" altLang="en-US" smtClean="0"/>
              <a:t>4</a:t>
            </a:fld>
            <a:endParaRPr lang="zh-TW" altLang="en-US"/>
          </a:p>
        </p:txBody>
      </p:sp>
    </p:spTree>
    <p:extLst>
      <p:ext uri="{BB962C8B-B14F-4D97-AF65-F5344CB8AC3E}">
        <p14:creationId xmlns:p14="http://schemas.microsoft.com/office/powerpoint/2010/main" val="14971004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332656"/>
            <a:ext cx="8686800" cy="838200"/>
          </a:xfrm>
        </p:spPr>
        <p:txBody>
          <a:bodyPr>
            <a:normAutofit/>
          </a:bodyPr>
          <a:lstStyle/>
          <a:p>
            <a:pPr algn="ctr"/>
            <a:r>
              <a:rPr lang="en-US" altLang="zh-TW" dirty="0" smtClean="0"/>
              <a:t>1.2</a:t>
            </a:r>
            <a:r>
              <a:rPr lang="zh-TW" altLang="en-US" dirty="0" smtClean="0"/>
              <a:t> 再播送之人如何取得授權？</a:t>
            </a:r>
            <a:endParaRPr lang="zh-TW" altLang="en-US" dirty="0"/>
          </a:p>
        </p:txBody>
      </p:sp>
      <p:sp>
        <p:nvSpPr>
          <p:cNvPr id="3" name="內容版面配置區 2"/>
          <p:cNvSpPr>
            <a:spLocks noGrp="1"/>
          </p:cNvSpPr>
          <p:nvPr>
            <p:ph idx="1"/>
          </p:nvPr>
        </p:nvSpPr>
        <p:spPr>
          <a:xfrm>
            <a:off x="899592" y="1340768"/>
            <a:ext cx="7488832" cy="5040560"/>
          </a:xfrm>
          <a:prstGeom prst="rect">
            <a:avLst/>
          </a:prstGeom>
        </p:spPr>
        <p:txBody>
          <a:bodyPr>
            <a:normAutofit/>
          </a:bodyPr>
          <a:lstStyle/>
          <a:p>
            <a:r>
              <a:rPr lang="zh-TW" altLang="en-US" sz="2800" dirty="0" smtClean="0"/>
              <a:t>著作權財產權人</a:t>
            </a:r>
            <a:endParaRPr lang="en-US" altLang="zh-TW" sz="2800" dirty="0" smtClean="0"/>
          </a:p>
          <a:p>
            <a:pPr lvl="1"/>
            <a:r>
              <a:rPr lang="zh-TW" altLang="en-US" sz="2400" dirty="0" smtClean="0"/>
              <a:t>頻道業者：自製節目</a:t>
            </a:r>
            <a:endParaRPr lang="en-US" altLang="zh-TW" sz="2400" dirty="0" smtClean="0"/>
          </a:p>
          <a:p>
            <a:pPr lvl="1"/>
            <a:r>
              <a:rPr lang="zh-TW" altLang="en-US" sz="2400" dirty="0"/>
              <a:t>製作</a:t>
            </a:r>
            <a:r>
              <a:rPr lang="zh-TW" altLang="en-US" sz="2400" dirty="0" smtClean="0"/>
              <a:t>節目、影片</a:t>
            </a:r>
            <a:r>
              <a:rPr lang="zh-TW" altLang="en-US" sz="2400" dirty="0"/>
              <a:t>之第三人</a:t>
            </a:r>
            <a:endParaRPr lang="en-US" altLang="zh-TW" sz="2400" dirty="0" smtClean="0"/>
          </a:p>
          <a:p>
            <a:r>
              <a:rPr lang="zh-TW" altLang="en-US" sz="2800" dirty="0" smtClean="0"/>
              <a:t>著作財產權人授權</a:t>
            </a:r>
            <a:r>
              <a:rPr lang="zh-TW" altLang="en-US" sz="2800" dirty="0"/>
              <a:t>之</a:t>
            </a:r>
            <a:r>
              <a:rPr lang="zh-TW" altLang="en-US" sz="2800" dirty="0" smtClean="0"/>
              <a:t>人</a:t>
            </a:r>
            <a:endParaRPr lang="en-US" altLang="zh-TW" sz="2800" dirty="0" smtClean="0"/>
          </a:p>
          <a:p>
            <a:pPr lvl="1"/>
            <a:r>
              <a:rPr lang="zh-TW" altLang="en-US" sz="2400" dirty="0" smtClean="0"/>
              <a:t>專屬授權</a:t>
            </a:r>
            <a:endParaRPr lang="en-US" altLang="zh-TW" sz="2400" dirty="0" smtClean="0"/>
          </a:p>
          <a:p>
            <a:pPr lvl="1"/>
            <a:r>
              <a:rPr lang="zh-TW" altLang="en-US" sz="2400" dirty="0" smtClean="0"/>
              <a:t>非專屬授權：需取得再授權之</a:t>
            </a:r>
            <a:r>
              <a:rPr lang="zh-TW" altLang="en-US" sz="2400" dirty="0"/>
              <a:t>同意</a:t>
            </a:r>
          </a:p>
          <a:p>
            <a:pPr lvl="1">
              <a:buFont typeface="Wingdings" pitchFamily="2" charset="2"/>
              <a:buChar char="p"/>
            </a:pPr>
            <a:endParaRPr lang="en-US" altLang="zh-TW" sz="800" dirty="0" smtClean="0"/>
          </a:p>
          <a:p>
            <a:pPr lvl="1">
              <a:buFont typeface="Wingdings" pitchFamily="2" charset="2"/>
              <a:buChar char="p"/>
            </a:pPr>
            <a:r>
              <a:rPr lang="zh-TW" altLang="en-US" sz="2400" dirty="0" smtClean="0"/>
              <a:t>著作權</a:t>
            </a:r>
            <a:r>
              <a:rPr lang="zh-TW" altLang="en-US" sz="2400" dirty="0"/>
              <a:t>集體管理</a:t>
            </a:r>
            <a:r>
              <a:rPr lang="zh-TW" altLang="en-US" sz="2400" dirty="0" smtClean="0"/>
              <a:t>團體</a:t>
            </a:r>
            <a:endParaRPr lang="en-US" altLang="zh-TW" sz="2400" dirty="0" smtClean="0"/>
          </a:p>
          <a:p>
            <a:pPr lvl="1"/>
            <a:endParaRPr lang="en-US" altLang="zh-TW" sz="2800" dirty="0" smtClean="0"/>
          </a:p>
          <a:p>
            <a:endParaRPr lang="en-US" altLang="zh-TW" dirty="0" smtClean="0"/>
          </a:p>
          <a:p>
            <a:endParaRPr lang="zh-TW" altLang="en-US" dirty="0"/>
          </a:p>
        </p:txBody>
      </p:sp>
      <p:graphicFrame>
        <p:nvGraphicFramePr>
          <p:cNvPr id="5" name="表格 4"/>
          <p:cNvGraphicFramePr>
            <a:graphicFrameLocks noGrp="1"/>
          </p:cNvGraphicFramePr>
          <p:nvPr>
            <p:extLst>
              <p:ext uri="{D42A27DB-BD31-4B8C-83A1-F6EECF244321}">
                <p14:modId xmlns:p14="http://schemas.microsoft.com/office/powerpoint/2010/main" val="105223643"/>
              </p:ext>
            </p:extLst>
          </p:nvPr>
        </p:nvGraphicFramePr>
        <p:xfrm>
          <a:off x="1331640" y="4797152"/>
          <a:ext cx="6096000" cy="1371600"/>
        </p:xfrm>
        <a:graphic>
          <a:graphicData uri="http://schemas.openxmlformats.org/drawingml/2006/table">
            <a:tbl>
              <a:tblPr firstRow="1" bandRow="1">
                <a:tableStyleId>{16D9F66E-5EB9-4882-86FB-DCBF35E3C3E4}</a:tableStyleId>
              </a:tblPr>
              <a:tblGrid>
                <a:gridCol w="1728192"/>
                <a:gridCol w="4367808"/>
              </a:tblGrid>
              <a:tr h="139040">
                <a:tc>
                  <a:txBody>
                    <a:bodyPr/>
                    <a:lstStyle/>
                    <a:p>
                      <a:pPr algn="ctr"/>
                      <a:r>
                        <a:rPr lang="zh-TW" altLang="en-US" sz="2400" b="0" dirty="0" smtClean="0"/>
                        <a:t>音樂著作</a:t>
                      </a:r>
                      <a:endParaRPr lang="zh-TW" altLang="en-US" sz="2400" b="0" dirty="0"/>
                    </a:p>
                  </a:txBody>
                  <a:tcPr/>
                </a:tc>
                <a:tc>
                  <a:txBody>
                    <a:bodyPr/>
                    <a:lstStyle/>
                    <a:p>
                      <a:r>
                        <a:rPr lang="en-US" altLang="zh-TW" sz="2400" b="0" dirty="0" smtClean="0"/>
                        <a:t>MUST</a:t>
                      </a:r>
                      <a:r>
                        <a:rPr lang="zh-TW" altLang="en-US" sz="2400" b="0" dirty="0" smtClean="0"/>
                        <a:t>、</a:t>
                      </a:r>
                      <a:r>
                        <a:rPr lang="en-US" altLang="zh-TW" sz="2400" b="0" dirty="0" smtClean="0"/>
                        <a:t>MCAT</a:t>
                      </a:r>
                      <a:r>
                        <a:rPr lang="zh-TW" altLang="en-US" sz="2400" b="0" dirty="0" smtClean="0"/>
                        <a:t>、</a:t>
                      </a:r>
                      <a:r>
                        <a:rPr lang="en-US" altLang="zh-TW" sz="2400" b="0" dirty="0" smtClean="0"/>
                        <a:t>TMCS</a:t>
                      </a:r>
                      <a:endParaRPr lang="zh-TW" altLang="en-US" sz="2400" b="0" dirty="0"/>
                    </a:p>
                  </a:txBody>
                  <a:tcPr/>
                </a:tc>
              </a:tr>
              <a:tr h="370840">
                <a:tc>
                  <a:txBody>
                    <a:bodyPr/>
                    <a:lstStyle/>
                    <a:p>
                      <a:pPr algn="ctr"/>
                      <a:r>
                        <a:rPr lang="zh-TW" altLang="en-US" sz="2400" dirty="0" smtClean="0"/>
                        <a:t>錄音著作</a:t>
                      </a:r>
                      <a:endParaRPr lang="zh-TW" altLang="en-US" sz="2400" dirty="0"/>
                    </a:p>
                  </a:txBody>
                  <a:tcPr/>
                </a:tc>
                <a:tc>
                  <a:txBody>
                    <a:bodyPr/>
                    <a:lstStyle/>
                    <a:p>
                      <a:r>
                        <a:rPr lang="en-US" altLang="zh-TW" sz="2400" dirty="0" smtClean="0"/>
                        <a:t>ARCO</a:t>
                      </a:r>
                      <a:r>
                        <a:rPr lang="zh-TW" altLang="en-US" sz="2400" dirty="0" smtClean="0"/>
                        <a:t>、</a:t>
                      </a:r>
                      <a:r>
                        <a:rPr lang="en-US" altLang="zh-TW" sz="2400" dirty="0" smtClean="0"/>
                        <a:t>RPAT</a:t>
                      </a:r>
                      <a:endParaRPr lang="zh-TW" altLang="en-US" sz="2400" dirty="0"/>
                    </a:p>
                  </a:txBody>
                  <a:tcPr/>
                </a:tc>
              </a:tr>
              <a:tr h="370840">
                <a:tc>
                  <a:txBody>
                    <a:bodyPr/>
                    <a:lstStyle/>
                    <a:p>
                      <a:pPr algn="ctr"/>
                      <a:r>
                        <a:rPr lang="zh-TW" altLang="en-US" sz="2400" dirty="0" smtClean="0"/>
                        <a:t>視聽著作</a:t>
                      </a:r>
                      <a:endParaRPr lang="zh-TW" altLang="en-US" sz="2400" dirty="0"/>
                    </a:p>
                  </a:txBody>
                  <a:tcPr/>
                </a:tc>
                <a:tc>
                  <a:txBody>
                    <a:bodyPr/>
                    <a:lstStyle/>
                    <a:p>
                      <a:r>
                        <a:rPr lang="en-US" altLang="zh-TW" sz="2400" dirty="0" smtClean="0"/>
                        <a:t>ARCO</a:t>
                      </a:r>
                      <a:endParaRPr lang="zh-TW" altLang="en-US" sz="2400" dirty="0"/>
                    </a:p>
                  </a:txBody>
                  <a:tcPr/>
                </a:tc>
              </a:tr>
            </a:tbl>
          </a:graphicData>
        </a:graphic>
      </p:graphicFrame>
      <p:sp>
        <p:nvSpPr>
          <p:cNvPr id="4" name="投影片編號版面配置區 3"/>
          <p:cNvSpPr>
            <a:spLocks noGrp="1"/>
          </p:cNvSpPr>
          <p:nvPr>
            <p:ph type="sldNum" sz="quarter" idx="12"/>
          </p:nvPr>
        </p:nvSpPr>
        <p:spPr/>
        <p:txBody>
          <a:bodyPr/>
          <a:lstStyle/>
          <a:p>
            <a:fld id="{61C39087-AD98-480C-8CE7-A7A1C25B5140}" type="slidenum">
              <a:rPr lang="zh-TW" altLang="en-US" smtClean="0"/>
              <a:t>5</a:t>
            </a:fld>
            <a:endParaRPr lang="zh-TW" altLang="en-US"/>
          </a:p>
        </p:txBody>
      </p:sp>
    </p:spTree>
    <p:extLst>
      <p:ext uri="{BB962C8B-B14F-4D97-AF65-F5344CB8AC3E}">
        <p14:creationId xmlns:p14="http://schemas.microsoft.com/office/powerpoint/2010/main" val="3764698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332656"/>
            <a:ext cx="8686800" cy="838200"/>
          </a:xfrm>
        </p:spPr>
        <p:txBody>
          <a:bodyPr/>
          <a:lstStyle/>
          <a:p>
            <a:pPr algn="ctr"/>
            <a:r>
              <a:rPr lang="en-US" altLang="zh-TW" dirty="0" smtClean="0"/>
              <a:t>1.3</a:t>
            </a:r>
            <a:r>
              <a:rPr lang="zh-TW" altLang="en-US" dirty="0" smtClean="0"/>
              <a:t> 未獲授權之法律責任</a:t>
            </a:r>
            <a:endParaRPr lang="zh-TW" altLang="en-US" dirty="0"/>
          </a:p>
        </p:txBody>
      </p:sp>
      <p:sp>
        <p:nvSpPr>
          <p:cNvPr id="3" name="內容版面配置區 2"/>
          <p:cNvSpPr>
            <a:spLocks noGrp="1"/>
          </p:cNvSpPr>
          <p:nvPr>
            <p:ph idx="1"/>
          </p:nvPr>
        </p:nvSpPr>
        <p:spPr>
          <a:xfrm>
            <a:off x="899592" y="1628800"/>
            <a:ext cx="7488832" cy="4497680"/>
          </a:xfrm>
          <a:prstGeom prst="rect">
            <a:avLst/>
          </a:prstGeom>
        </p:spPr>
        <p:txBody>
          <a:bodyPr>
            <a:normAutofit/>
          </a:bodyPr>
          <a:lstStyle/>
          <a:p>
            <a:pPr>
              <a:lnSpc>
                <a:spcPts val="3000"/>
              </a:lnSpc>
            </a:pPr>
            <a:r>
              <a:rPr lang="zh-TW" altLang="en-US" sz="2800" dirty="0"/>
              <a:t>未加入集管團體之個別權利人之著作：</a:t>
            </a:r>
          </a:p>
          <a:p>
            <a:pPr lvl="1">
              <a:lnSpc>
                <a:spcPts val="3000"/>
              </a:lnSpc>
            </a:pPr>
            <a:r>
              <a:rPr lang="zh-TW" altLang="en-US" sz="2800" dirty="0"/>
              <a:t>無著作權侵權之刑事責任，僅有民事</a:t>
            </a:r>
            <a:r>
              <a:rPr lang="zh-TW" altLang="en-US" sz="2800" dirty="0" smtClean="0"/>
              <a:t>責任</a:t>
            </a:r>
            <a:endParaRPr lang="en-US" altLang="zh-TW" sz="2800" dirty="0" smtClean="0"/>
          </a:p>
          <a:p>
            <a:pPr marL="457200" lvl="1" indent="0">
              <a:lnSpc>
                <a:spcPts val="3000"/>
              </a:lnSpc>
              <a:buNone/>
            </a:pPr>
            <a:r>
              <a:rPr lang="zh-TW" altLang="en-US" sz="2800" dirty="0" smtClean="0"/>
              <a:t>（</a:t>
            </a:r>
            <a:r>
              <a:rPr lang="en-US" altLang="zh-TW" sz="2800" dirty="0" smtClean="0"/>
              <a:t>99.2.10</a:t>
            </a:r>
            <a:r>
              <a:rPr lang="zh-TW" altLang="en-US" sz="2800" dirty="0" smtClean="0"/>
              <a:t>修正之著作權</a:t>
            </a:r>
            <a:r>
              <a:rPr lang="zh-TW" altLang="en-US" sz="2800" dirty="0"/>
              <a:t>法第</a:t>
            </a:r>
            <a:r>
              <a:rPr lang="en-US" altLang="zh-TW" sz="2800" dirty="0"/>
              <a:t>37</a:t>
            </a:r>
            <a:r>
              <a:rPr lang="zh-TW" altLang="en-US" sz="2800" dirty="0"/>
              <a:t>條第</a:t>
            </a:r>
            <a:r>
              <a:rPr lang="en-US" altLang="zh-TW" sz="2800" dirty="0"/>
              <a:t>6</a:t>
            </a:r>
            <a:r>
              <a:rPr lang="zh-TW" altLang="en-US" sz="2800" dirty="0"/>
              <a:t>項）</a:t>
            </a:r>
          </a:p>
          <a:p>
            <a:pPr>
              <a:lnSpc>
                <a:spcPts val="3000"/>
              </a:lnSpc>
            </a:pPr>
            <a:endParaRPr lang="en-US" altLang="zh-TW" sz="2800" dirty="0" smtClean="0"/>
          </a:p>
          <a:p>
            <a:pPr>
              <a:lnSpc>
                <a:spcPts val="3000"/>
              </a:lnSpc>
            </a:pPr>
            <a:r>
              <a:rPr lang="zh-TW" altLang="en-US" sz="2800" dirty="0" smtClean="0"/>
              <a:t>集</a:t>
            </a:r>
            <a:r>
              <a:rPr lang="zh-TW" altLang="en-US" sz="2800" dirty="0"/>
              <a:t>管團體管理之著作：</a:t>
            </a:r>
          </a:p>
          <a:p>
            <a:pPr lvl="1">
              <a:lnSpc>
                <a:spcPts val="3000"/>
              </a:lnSpc>
            </a:pPr>
            <a:r>
              <a:rPr lang="zh-TW" altLang="en-US" sz="2800" dirty="0"/>
              <a:t>仍有著作權侵權之民、</a:t>
            </a:r>
            <a:r>
              <a:rPr lang="zh-TW" altLang="en-US" sz="2800" dirty="0" smtClean="0"/>
              <a:t>刑事責任</a:t>
            </a:r>
            <a:endParaRPr lang="en-US" altLang="zh-TW" sz="2800" dirty="0" smtClean="0"/>
          </a:p>
          <a:p>
            <a:pPr lvl="2">
              <a:lnSpc>
                <a:spcPts val="3000"/>
              </a:lnSpc>
            </a:pPr>
            <a:r>
              <a:rPr lang="zh-TW" altLang="en-US" dirty="0"/>
              <a:t>民事責任：權利人得請求排除侵害、損害賠償</a:t>
            </a:r>
            <a:endParaRPr lang="en-US" altLang="zh-TW" dirty="0"/>
          </a:p>
          <a:p>
            <a:pPr lvl="2">
              <a:lnSpc>
                <a:spcPts val="3000"/>
              </a:lnSpc>
            </a:pPr>
            <a:r>
              <a:rPr lang="zh-TW" altLang="en-US" dirty="0"/>
              <a:t>刑事責任：</a:t>
            </a:r>
            <a:r>
              <a:rPr lang="en-US" altLang="zh-TW" dirty="0"/>
              <a:t>3</a:t>
            </a:r>
            <a:r>
              <a:rPr lang="zh-TW" altLang="en-US" dirty="0"/>
              <a:t>年以下有期徒刑、拘役，或科或併科新台幣</a:t>
            </a:r>
            <a:r>
              <a:rPr lang="en-US" altLang="zh-TW" dirty="0"/>
              <a:t>75</a:t>
            </a:r>
            <a:r>
              <a:rPr lang="zh-TW" altLang="en-US" dirty="0"/>
              <a:t>萬元以下</a:t>
            </a:r>
            <a:r>
              <a:rPr lang="zh-TW" altLang="en-US" dirty="0" smtClean="0"/>
              <a:t>罰金</a:t>
            </a:r>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6</a:t>
            </a:fld>
            <a:endParaRPr lang="zh-TW" altLang="en-US"/>
          </a:p>
        </p:txBody>
      </p:sp>
    </p:spTree>
    <p:extLst>
      <p:ext uri="{BB962C8B-B14F-4D97-AF65-F5344CB8AC3E}">
        <p14:creationId xmlns:p14="http://schemas.microsoft.com/office/powerpoint/2010/main" val="29817363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1520" y="260648"/>
            <a:ext cx="8686800" cy="838200"/>
          </a:xfrm>
        </p:spPr>
        <p:txBody>
          <a:bodyPr/>
          <a:lstStyle/>
          <a:p>
            <a:r>
              <a:rPr lang="en-US" altLang="zh-TW" dirty="0" smtClean="0"/>
              <a:t>2.1</a:t>
            </a:r>
            <a:r>
              <a:rPr lang="zh-TW" altLang="en-US" dirty="0" smtClean="0"/>
              <a:t> 音樂</a:t>
            </a:r>
            <a:r>
              <a:rPr lang="zh-TW" altLang="en-US" dirty="0"/>
              <a:t>之公開演出</a:t>
            </a:r>
          </a:p>
        </p:txBody>
      </p:sp>
      <p:graphicFrame>
        <p:nvGraphicFramePr>
          <p:cNvPr id="5" name="表格 4"/>
          <p:cNvGraphicFramePr>
            <a:graphicFrameLocks noGrp="1"/>
          </p:cNvGraphicFramePr>
          <p:nvPr>
            <p:extLst>
              <p:ext uri="{D42A27DB-BD31-4B8C-83A1-F6EECF244321}">
                <p14:modId xmlns:p14="http://schemas.microsoft.com/office/powerpoint/2010/main" val="2496166647"/>
              </p:ext>
            </p:extLst>
          </p:nvPr>
        </p:nvGraphicFramePr>
        <p:xfrm>
          <a:off x="971600" y="1484785"/>
          <a:ext cx="7272808" cy="4541520"/>
        </p:xfrm>
        <a:graphic>
          <a:graphicData uri="http://schemas.openxmlformats.org/drawingml/2006/table">
            <a:tbl>
              <a:tblPr firstRow="1" bandRow="1">
                <a:tableStyleId>{F5AB1C69-6EDB-4FF4-983F-18BD219EF322}</a:tableStyleId>
              </a:tblPr>
              <a:tblGrid>
                <a:gridCol w="3636404"/>
                <a:gridCol w="3636404"/>
              </a:tblGrid>
              <a:tr h="499953">
                <a:tc gridSpan="2">
                  <a:txBody>
                    <a:bodyPr/>
                    <a:lstStyle/>
                    <a:p>
                      <a:pPr algn="ctr"/>
                      <a:r>
                        <a:rPr lang="zh-TW" altLang="en-US" sz="2800" dirty="0" smtClean="0"/>
                        <a:t>公  開  演  出</a:t>
                      </a:r>
                      <a:endParaRPr lang="zh-TW" altLang="en-US" sz="2800" dirty="0"/>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8900000" scaled="1"/>
                      <a:tileRect/>
                    </a:gradFill>
                  </a:tcPr>
                </a:tc>
                <a:tc hMerge="1">
                  <a:txBody>
                    <a:bodyPr/>
                    <a:lstStyle/>
                    <a:p>
                      <a:endParaRPr lang="zh-TW" altLang="en-US" dirty="0"/>
                    </a:p>
                  </a:txBody>
                  <a:tcPr/>
                </a:tc>
              </a:tr>
              <a:tr h="499953">
                <a:tc>
                  <a:txBody>
                    <a:bodyPr/>
                    <a:lstStyle/>
                    <a:p>
                      <a:pPr algn="ctr"/>
                      <a:r>
                        <a:rPr lang="zh-TW" altLang="en-US" sz="2800" b="1" dirty="0" smtClean="0">
                          <a:solidFill>
                            <a:schemeClr val="bg2">
                              <a:lumMod val="25000"/>
                            </a:schemeClr>
                          </a:solidFill>
                        </a:rPr>
                        <a:t>定義</a:t>
                      </a:r>
                      <a:endParaRPr lang="zh-TW" altLang="en-US" sz="2800" b="1" dirty="0">
                        <a:solidFill>
                          <a:schemeClr val="bg2">
                            <a:lumMod val="25000"/>
                          </a:schemeClr>
                        </a:solidFill>
                      </a:endParaRPr>
                    </a:p>
                  </a:txBody>
                  <a:tcPr/>
                </a:tc>
                <a:tc>
                  <a:txBody>
                    <a:bodyPr/>
                    <a:lstStyle/>
                    <a:p>
                      <a:pPr algn="ctr"/>
                      <a:r>
                        <a:rPr lang="zh-TW" altLang="en-US" sz="2800" b="1" dirty="0" smtClean="0">
                          <a:solidFill>
                            <a:schemeClr val="bg2">
                              <a:lumMod val="25000"/>
                            </a:schemeClr>
                          </a:solidFill>
                        </a:rPr>
                        <a:t>包含之著作類別</a:t>
                      </a:r>
                      <a:endParaRPr lang="zh-TW" altLang="en-US" sz="2800" b="1" dirty="0">
                        <a:solidFill>
                          <a:schemeClr val="bg2">
                            <a:lumMod val="25000"/>
                          </a:schemeClr>
                        </a:solidFill>
                      </a:endParaRPr>
                    </a:p>
                  </a:txBody>
                  <a:tcPr/>
                </a:tc>
              </a:tr>
              <a:tr h="3104549">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800" dirty="0" smtClean="0">
                          <a:solidFill>
                            <a:schemeClr val="bg2">
                              <a:lumMod val="25000"/>
                            </a:schemeClr>
                          </a:solidFill>
                        </a:rPr>
                        <a:t>以演技、舞蹈、歌唱、彈奏樂器或其他方法向現場之公眾傳達著作內容。以擴音器或其他器材，將原播送之聲音或影像向公眾傳達者，亦屬之。</a:t>
                      </a:r>
                      <a:endParaRPr lang="en-US" altLang="zh-TW" sz="2800" dirty="0" smtClean="0">
                        <a:solidFill>
                          <a:schemeClr val="bg2">
                            <a:lumMod val="25000"/>
                          </a:schemeClr>
                        </a:solidFill>
                      </a:endParaRPr>
                    </a:p>
                    <a:p>
                      <a:endParaRPr lang="zh-TW" altLang="en-US" sz="2800" dirty="0">
                        <a:solidFill>
                          <a:schemeClr val="bg2">
                            <a:lumMod val="25000"/>
                          </a:schemeClr>
                        </a:solidFill>
                      </a:endParaRPr>
                    </a:p>
                  </a:txBody>
                  <a:tcPr/>
                </a:tc>
                <a:tc>
                  <a:txBody>
                    <a:bodyPr/>
                    <a:lstStyle/>
                    <a:p>
                      <a:pPr marL="457200" lvl="0" indent="-457200">
                        <a:buFont typeface="Wingdings" pitchFamily="2" charset="2"/>
                        <a:buChar char="Ø"/>
                      </a:pPr>
                      <a:r>
                        <a:rPr lang="zh-TW" altLang="en-US" sz="2800" dirty="0" smtClean="0">
                          <a:solidFill>
                            <a:schemeClr val="bg2">
                              <a:lumMod val="25000"/>
                            </a:schemeClr>
                          </a:solidFill>
                        </a:rPr>
                        <a:t>現場表演：音樂著作（詞、曲）</a:t>
                      </a:r>
                    </a:p>
                    <a:p>
                      <a:pPr marL="457200" lvl="0" indent="-457200">
                        <a:buFont typeface="Wingdings" pitchFamily="2" charset="2"/>
                        <a:buChar char="Ø"/>
                      </a:pPr>
                      <a:r>
                        <a:rPr lang="zh-TW" altLang="en-US" sz="2800" dirty="0" smtClean="0">
                          <a:solidFill>
                            <a:schemeClr val="bg2">
                              <a:lumMod val="25000"/>
                            </a:schemeClr>
                          </a:solidFill>
                        </a:rPr>
                        <a:t>播放音樂</a:t>
                      </a:r>
                      <a:r>
                        <a:rPr lang="en-US" altLang="zh-TW" sz="2800" dirty="0" smtClean="0">
                          <a:solidFill>
                            <a:schemeClr val="bg2">
                              <a:lumMod val="25000"/>
                            </a:schemeClr>
                          </a:solidFill>
                        </a:rPr>
                        <a:t>CD</a:t>
                      </a:r>
                      <a:r>
                        <a:rPr lang="zh-TW" altLang="en-US" sz="2800" dirty="0" smtClean="0">
                          <a:solidFill>
                            <a:schemeClr val="bg2">
                              <a:lumMod val="25000"/>
                            </a:schemeClr>
                          </a:solidFill>
                        </a:rPr>
                        <a:t>：音樂著作（詞、曲）</a:t>
                      </a:r>
                      <a:r>
                        <a:rPr lang="en-US" altLang="zh-TW" sz="2800" dirty="0" smtClean="0">
                          <a:solidFill>
                            <a:schemeClr val="bg2">
                              <a:lumMod val="25000"/>
                            </a:schemeClr>
                          </a:solidFill>
                        </a:rPr>
                        <a:t>+</a:t>
                      </a:r>
                      <a:r>
                        <a:rPr lang="zh-TW" altLang="en-US" sz="2800" dirty="0" smtClean="0">
                          <a:solidFill>
                            <a:schemeClr val="bg2">
                              <a:lumMod val="25000"/>
                            </a:schemeClr>
                          </a:solidFill>
                        </a:rPr>
                        <a:t>錄音著作（聲音）</a:t>
                      </a:r>
                      <a:endParaRPr lang="zh-TW" altLang="en-US" sz="2800" dirty="0">
                        <a:solidFill>
                          <a:schemeClr val="bg2">
                            <a:lumMod val="25000"/>
                          </a:schemeClr>
                        </a:solidFill>
                      </a:endParaRPr>
                    </a:p>
                  </a:txBody>
                  <a:tcPr/>
                </a:tc>
              </a:tr>
            </a:tbl>
          </a:graphicData>
        </a:graphic>
      </p:graphicFrame>
      <p:sp>
        <p:nvSpPr>
          <p:cNvPr id="3" name="投影片編號版面配置區 2"/>
          <p:cNvSpPr>
            <a:spLocks noGrp="1"/>
          </p:cNvSpPr>
          <p:nvPr>
            <p:ph type="sldNum" sz="quarter" idx="12"/>
          </p:nvPr>
        </p:nvSpPr>
        <p:spPr/>
        <p:txBody>
          <a:bodyPr/>
          <a:lstStyle/>
          <a:p>
            <a:fld id="{61C39087-AD98-480C-8CE7-A7A1C25B5140}" type="slidenum">
              <a:rPr lang="zh-TW" altLang="en-US" smtClean="0"/>
              <a:t>7</a:t>
            </a:fld>
            <a:endParaRPr lang="zh-TW" altLang="en-US"/>
          </a:p>
        </p:txBody>
      </p:sp>
    </p:spTree>
    <p:extLst>
      <p:ext uri="{BB962C8B-B14F-4D97-AF65-F5344CB8AC3E}">
        <p14:creationId xmlns:p14="http://schemas.microsoft.com/office/powerpoint/2010/main" val="1962364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7504" y="332656"/>
            <a:ext cx="9082336" cy="838200"/>
          </a:xfrm>
        </p:spPr>
        <p:txBody>
          <a:bodyPr>
            <a:normAutofit/>
          </a:bodyPr>
          <a:lstStyle/>
          <a:p>
            <a:r>
              <a:rPr lang="en-US" altLang="zh-TW" dirty="0" smtClean="0"/>
              <a:t>2.2</a:t>
            </a:r>
            <a:r>
              <a:rPr lang="zh-TW" altLang="en-US" dirty="0" smtClean="0"/>
              <a:t> 旅館業者是否需負授權之責？</a:t>
            </a:r>
            <a:endParaRPr lang="zh-TW" altLang="en-US" dirty="0"/>
          </a:p>
        </p:txBody>
      </p:sp>
      <p:graphicFrame>
        <p:nvGraphicFramePr>
          <p:cNvPr id="31" name="內容版面配置區 30"/>
          <p:cNvGraphicFramePr>
            <a:graphicFrameLocks noGrp="1"/>
          </p:cNvGraphicFramePr>
          <p:nvPr>
            <p:ph idx="1"/>
            <p:extLst>
              <p:ext uri="{D42A27DB-BD31-4B8C-83A1-F6EECF244321}">
                <p14:modId xmlns:p14="http://schemas.microsoft.com/office/powerpoint/2010/main" val="3830938593"/>
              </p:ext>
            </p:extLst>
          </p:nvPr>
        </p:nvGraphicFramePr>
        <p:xfrm>
          <a:off x="504447" y="1340768"/>
          <a:ext cx="778683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 name="向右箭號 31"/>
          <p:cNvSpPr/>
          <p:nvPr/>
        </p:nvSpPr>
        <p:spPr>
          <a:xfrm>
            <a:off x="3275856" y="2277097"/>
            <a:ext cx="576064" cy="144016"/>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p>
        </p:txBody>
      </p:sp>
      <p:sp>
        <p:nvSpPr>
          <p:cNvPr id="34" name="流程圖: 接點 33"/>
          <p:cNvSpPr/>
          <p:nvPr/>
        </p:nvSpPr>
        <p:spPr>
          <a:xfrm>
            <a:off x="2776372" y="1835086"/>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
        <p:nvSpPr>
          <p:cNvPr id="35" name="向右箭號 34"/>
          <p:cNvSpPr/>
          <p:nvPr/>
        </p:nvSpPr>
        <p:spPr>
          <a:xfrm>
            <a:off x="5510754" y="3375164"/>
            <a:ext cx="424266" cy="144016"/>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TW" altLang="en-US"/>
          </a:p>
        </p:txBody>
      </p:sp>
      <p:sp>
        <p:nvSpPr>
          <p:cNvPr id="36" name="向右箭號 35"/>
          <p:cNvSpPr/>
          <p:nvPr/>
        </p:nvSpPr>
        <p:spPr>
          <a:xfrm>
            <a:off x="4560196" y="3872982"/>
            <a:ext cx="463522" cy="144016"/>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37" name="文字方塊 36"/>
          <p:cNvSpPr txBox="1"/>
          <p:nvPr/>
        </p:nvSpPr>
        <p:spPr>
          <a:xfrm>
            <a:off x="7312011" y="3092964"/>
            <a:ext cx="770620" cy="671081"/>
          </a:xfrm>
          <a:prstGeom prst="rect">
            <a:avLst/>
          </a:prstGeom>
          <a:noFill/>
        </p:spPr>
        <p:txBody>
          <a:bodyPr wrap="square" rtlCol="0">
            <a:spAutoFit/>
          </a:bodyPr>
          <a:lstStyle/>
          <a:p>
            <a:pPr algn="ctr">
              <a:lnSpc>
                <a:spcPts val="1500"/>
              </a:lnSpc>
            </a:pPr>
            <a:r>
              <a:rPr lang="zh-TW" altLang="en-US" sz="1500" dirty="0" smtClean="0">
                <a:solidFill>
                  <a:srgbClr val="0070C0"/>
                </a:solidFill>
              </a:rPr>
              <a:t>旅館</a:t>
            </a:r>
            <a:endParaRPr lang="en-US" altLang="zh-TW" sz="1500" dirty="0" smtClean="0">
              <a:solidFill>
                <a:srgbClr val="0070C0"/>
              </a:solidFill>
            </a:endParaRPr>
          </a:p>
          <a:p>
            <a:pPr algn="ctr">
              <a:lnSpc>
                <a:spcPts val="1500"/>
              </a:lnSpc>
            </a:pPr>
            <a:r>
              <a:rPr lang="en-US" altLang="zh-TW" sz="1500" dirty="0" smtClean="0">
                <a:solidFill>
                  <a:srgbClr val="0070C0"/>
                </a:solidFill>
              </a:rPr>
              <a:t>or</a:t>
            </a:r>
          </a:p>
          <a:p>
            <a:pPr algn="ctr">
              <a:lnSpc>
                <a:spcPts val="1500"/>
              </a:lnSpc>
            </a:pPr>
            <a:r>
              <a:rPr lang="zh-TW" altLang="en-US" sz="1500" dirty="0" smtClean="0">
                <a:solidFill>
                  <a:srgbClr val="0070C0"/>
                </a:solidFill>
              </a:rPr>
              <a:t>表演者</a:t>
            </a:r>
            <a:endParaRPr lang="zh-TW" altLang="en-US" sz="1500" dirty="0">
              <a:solidFill>
                <a:srgbClr val="0070C0"/>
              </a:solidFill>
            </a:endParaRPr>
          </a:p>
        </p:txBody>
      </p:sp>
      <p:sp>
        <p:nvSpPr>
          <p:cNvPr id="38" name="向右箭號 37"/>
          <p:cNvSpPr/>
          <p:nvPr/>
        </p:nvSpPr>
        <p:spPr>
          <a:xfrm>
            <a:off x="4791957" y="4656746"/>
            <a:ext cx="441400" cy="144016"/>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39" name="向右箭號 38"/>
          <p:cNvSpPr/>
          <p:nvPr/>
        </p:nvSpPr>
        <p:spPr>
          <a:xfrm>
            <a:off x="5008344" y="4963579"/>
            <a:ext cx="434479" cy="144016"/>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p>
        </p:txBody>
      </p:sp>
      <p:sp>
        <p:nvSpPr>
          <p:cNvPr id="40" name="向右箭號 39"/>
          <p:cNvSpPr/>
          <p:nvPr/>
        </p:nvSpPr>
        <p:spPr>
          <a:xfrm>
            <a:off x="5447136" y="5589011"/>
            <a:ext cx="424266" cy="144016"/>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zh-TW" altLang="en-US"/>
          </a:p>
        </p:txBody>
      </p:sp>
      <p:sp>
        <p:nvSpPr>
          <p:cNvPr id="41" name="文字方塊 40"/>
          <p:cNvSpPr txBox="1"/>
          <p:nvPr/>
        </p:nvSpPr>
        <p:spPr>
          <a:xfrm>
            <a:off x="5911235" y="5423259"/>
            <a:ext cx="2483768" cy="553998"/>
          </a:xfrm>
          <a:prstGeom prst="rect">
            <a:avLst/>
          </a:prstGeom>
          <a:noFill/>
        </p:spPr>
        <p:txBody>
          <a:bodyPr wrap="square" rtlCol="0">
            <a:spAutoFit/>
          </a:bodyPr>
          <a:lstStyle/>
          <a:p>
            <a:r>
              <a:rPr lang="zh-TW" altLang="en-US" sz="1500" dirty="0" smtClean="0">
                <a:solidFill>
                  <a:srgbClr val="0070C0"/>
                </a:solidFill>
              </a:rPr>
              <a:t>旅館業者不需取得授權</a:t>
            </a:r>
            <a:endParaRPr lang="en-US" altLang="zh-TW" sz="1500" dirty="0" smtClean="0">
              <a:solidFill>
                <a:srgbClr val="0070C0"/>
              </a:solidFill>
            </a:endParaRPr>
          </a:p>
          <a:p>
            <a:r>
              <a:rPr lang="zh-TW" altLang="en-US" sz="1500" dirty="0" smtClean="0">
                <a:solidFill>
                  <a:srgbClr val="0070C0"/>
                </a:solidFill>
              </a:rPr>
              <a:t>表演者如有收費需取得授權</a:t>
            </a:r>
            <a:endParaRPr lang="zh-TW" altLang="en-US" sz="1500" dirty="0">
              <a:solidFill>
                <a:srgbClr val="0070C0"/>
              </a:solidFill>
            </a:endParaRPr>
          </a:p>
        </p:txBody>
      </p:sp>
      <p:sp>
        <p:nvSpPr>
          <p:cNvPr id="42" name="左大括弧 41"/>
          <p:cNvSpPr/>
          <p:nvPr/>
        </p:nvSpPr>
        <p:spPr>
          <a:xfrm>
            <a:off x="7295745" y="3239310"/>
            <a:ext cx="84567" cy="405713"/>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solidFill>
                <a:srgbClr val="00B0F0"/>
              </a:solidFill>
            </a:endParaRPr>
          </a:p>
        </p:txBody>
      </p:sp>
      <p:sp>
        <p:nvSpPr>
          <p:cNvPr id="43" name="左大括弧 42"/>
          <p:cNvSpPr/>
          <p:nvPr/>
        </p:nvSpPr>
        <p:spPr>
          <a:xfrm>
            <a:off x="5892736" y="5574559"/>
            <a:ext cx="95590" cy="316935"/>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solidFill>
                <a:srgbClr val="00B0F0"/>
              </a:solidFill>
            </a:endParaRPr>
          </a:p>
        </p:txBody>
      </p:sp>
      <p:sp>
        <p:nvSpPr>
          <p:cNvPr id="44" name="流程圖: 接點 43"/>
          <p:cNvSpPr/>
          <p:nvPr/>
        </p:nvSpPr>
        <p:spPr>
          <a:xfrm>
            <a:off x="2771800" y="3411168"/>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
        <p:nvSpPr>
          <p:cNvPr id="45" name="流程圖: 接點 44"/>
          <p:cNvSpPr/>
          <p:nvPr/>
        </p:nvSpPr>
        <p:spPr>
          <a:xfrm>
            <a:off x="2771800" y="3908986"/>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
        <p:nvSpPr>
          <p:cNvPr id="46" name="流程圖: 接點 45"/>
          <p:cNvSpPr/>
          <p:nvPr/>
        </p:nvSpPr>
        <p:spPr>
          <a:xfrm>
            <a:off x="2771800" y="4692750"/>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
        <p:nvSpPr>
          <p:cNvPr id="47" name="流程圖: 接點 46"/>
          <p:cNvSpPr/>
          <p:nvPr/>
        </p:nvSpPr>
        <p:spPr>
          <a:xfrm>
            <a:off x="2775458" y="4997826"/>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
        <p:nvSpPr>
          <p:cNvPr id="48" name="流程圖: 接點 47"/>
          <p:cNvSpPr/>
          <p:nvPr/>
        </p:nvSpPr>
        <p:spPr>
          <a:xfrm>
            <a:off x="2771144" y="5313026"/>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
        <p:nvSpPr>
          <p:cNvPr id="49" name="投影片編號版面配置區 48"/>
          <p:cNvSpPr>
            <a:spLocks noGrp="1"/>
          </p:cNvSpPr>
          <p:nvPr>
            <p:ph type="sldNum" sz="quarter" idx="12"/>
          </p:nvPr>
        </p:nvSpPr>
        <p:spPr/>
        <p:txBody>
          <a:bodyPr/>
          <a:lstStyle/>
          <a:p>
            <a:fld id="{61C39087-AD98-480C-8CE7-A7A1C25B5140}" type="slidenum">
              <a:rPr lang="zh-TW" altLang="en-US" smtClean="0"/>
              <a:t>8</a:t>
            </a:fld>
            <a:endParaRPr lang="zh-TW" altLang="en-US"/>
          </a:p>
        </p:txBody>
      </p:sp>
      <p:sp>
        <p:nvSpPr>
          <p:cNvPr id="50" name="向右箭號 49"/>
          <p:cNvSpPr/>
          <p:nvPr/>
        </p:nvSpPr>
        <p:spPr>
          <a:xfrm>
            <a:off x="5701040" y="5279243"/>
            <a:ext cx="434479" cy="144016"/>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p>
        </p:txBody>
      </p:sp>
      <p:sp>
        <p:nvSpPr>
          <p:cNvPr id="51" name="流程圖: 接點 50"/>
          <p:cNvSpPr/>
          <p:nvPr/>
        </p:nvSpPr>
        <p:spPr>
          <a:xfrm>
            <a:off x="2772581" y="5625015"/>
            <a:ext cx="72008" cy="72008"/>
          </a:xfrm>
          <a:prstGeom prst="flowChartConnec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170406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smtClean="0"/>
              <a:t>2.3</a:t>
            </a:r>
            <a:r>
              <a:rPr lang="zh-TW" altLang="en-US" dirty="0" smtClean="0"/>
              <a:t> 未</a:t>
            </a:r>
            <a:r>
              <a:rPr lang="zh-TW" altLang="en-US" dirty="0"/>
              <a:t>取得授權之責任</a:t>
            </a:r>
          </a:p>
        </p:txBody>
      </p:sp>
      <p:sp>
        <p:nvSpPr>
          <p:cNvPr id="3" name="內容版面配置區 2"/>
          <p:cNvSpPr>
            <a:spLocks noGrp="1"/>
          </p:cNvSpPr>
          <p:nvPr>
            <p:ph idx="1"/>
          </p:nvPr>
        </p:nvSpPr>
        <p:spPr>
          <a:xfrm>
            <a:off x="899592" y="1844824"/>
            <a:ext cx="7488832" cy="4479376"/>
          </a:xfrm>
          <a:prstGeom prst="rect">
            <a:avLst/>
          </a:prstGeom>
        </p:spPr>
        <p:txBody>
          <a:bodyPr>
            <a:normAutofit/>
          </a:bodyPr>
          <a:lstStyle/>
          <a:p>
            <a:r>
              <a:rPr lang="zh-TW" altLang="en-US" sz="2800" dirty="0"/>
              <a:t>音樂著作：有侵害著作權之民、</a:t>
            </a:r>
            <a:r>
              <a:rPr lang="zh-TW" altLang="en-US" sz="2800" dirty="0" smtClean="0"/>
              <a:t>刑事責任</a:t>
            </a:r>
            <a:endParaRPr lang="zh-TW" altLang="en-US" sz="2800" dirty="0"/>
          </a:p>
          <a:p>
            <a:pPr lvl="1"/>
            <a:r>
              <a:rPr lang="zh-TW" altLang="en-US" sz="2800" dirty="0"/>
              <a:t>民事責任：權利人得請求排除侵害、</a:t>
            </a:r>
            <a:r>
              <a:rPr lang="zh-TW" altLang="en-US" sz="2800" dirty="0" smtClean="0"/>
              <a:t>損害賠償</a:t>
            </a:r>
            <a:endParaRPr lang="en-US" altLang="zh-TW" sz="2800" dirty="0" smtClean="0"/>
          </a:p>
          <a:p>
            <a:pPr lvl="1"/>
            <a:r>
              <a:rPr lang="zh-TW" altLang="en-US" sz="2800" dirty="0"/>
              <a:t>刑事責任：</a:t>
            </a:r>
            <a:r>
              <a:rPr lang="en-US" altLang="zh-TW" sz="2800" dirty="0"/>
              <a:t>3</a:t>
            </a:r>
            <a:r>
              <a:rPr lang="zh-TW" altLang="en-US" sz="2800" dirty="0"/>
              <a:t>年以下有期徒刑、拘役，或科或併科新台幣</a:t>
            </a:r>
            <a:r>
              <a:rPr lang="en-US" altLang="zh-TW" sz="2800" dirty="0"/>
              <a:t>75</a:t>
            </a:r>
            <a:r>
              <a:rPr lang="zh-TW" altLang="en-US" sz="2800" dirty="0"/>
              <a:t>萬元以下</a:t>
            </a:r>
            <a:r>
              <a:rPr lang="zh-TW" altLang="en-US" sz="2800" dirty="0" smtClean="0"/>
              <a:t>罰金</a:t>
            </a:r>
            <a:endParaRPr lang="en-US" altLang="zh-TW" sz="2800" dirty="0" smtClean="0"/>
          </a:p>
          <a:p>
            <a:r>
              <a:rPr lang="zh-TW" altLang="en-US" sz="2800" dirty="0"/>
              <a:t>錄音著作：僅有支付報酬之義務，無侵權責</a:t>
            </a:r>
            <a:r>
              <a:rPr lang="zh-TW" altLang="en-US" sz="2800" dirty="0" smtClean="0"/>
              <a:t>任</a:t>
            </a:r>
            <a:endParaRPr lang="en-US" altLang="zh-TW" sz="2800" dirty="0" smtClean="0"/>
          </a:p>
          <a:p>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61C39087-AD98-480C-8CE7-A7A1C25B5140}" type="slidenum">
              <a:rPr lang="zh-TW" altLang="en-US" smtClean="0"/>
              <a:t>9</a:t>
            </a:fld>
            <a:endParaRPr lang="zh-TW" altLang="en-US"/>
          </a:p>
        </p:txBody>
      </p:sp>
    </p:spTree>
    <p:extLst>
      <p:ext uri="{BB962C8B-B14F-4D97-AF65-F5344CB8AC3E}">
        <p14:creationId xmlns:p14="http://schemas.microsoft.com/office/powerpoint/2010/main" val="18469519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旅程">
  <a:themeElements>
    <a:clrScheme name="旅程">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旅程">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1594</TotalTime>
  <Words>2484</Words>
  <Application>Microsoft Office PowerPoint</Application>
  <PresentationFormat>如螢幕大小 (4:3)</PresentationFormat>
  <Paragraphs>281</Paragraphs>
  <Slides>22</Slides>
  <Notes>0</Notes>
  <HiddenSlides>0</HiddenSlides>
  <MMClips>0</MMClips>
  <ScaleCrop>false</ScaleCrop>
  <HeadingPairs>
    <vt:vector size="4" baseType="variant">
      <vt:variant>
        <vt:lpstr>佈景主題</vt:lpstr>
      </vt:variant>
      <vt:variant>
        <vt:i4>1</vt:i4>
      </vt:variant>
      <vt:variant>
        <vt:lpstr>投影片標題</vt:lpstr>
      </vt:variant>
      <vt:variant>
        <vt:i4>22</vt:i4>
      </vt:variant>
    </vt:vector>
  </HeadingPairs>
  <TitlesOfParts>
    <vt:vector size="23" baseType="lpstr">
      <vt:lpstr>旅程</vt:lpstr>
      <vt:lpstr>旅館業相關著作權問題說明</vt:lpstr>
      <vt:lpstr>報告大綱</vt:lpstr>
      <vt:lpstr>1.1 電視節目之再播送</vt:lpstr>
      <vt:lpstr>PowerPoint 簡報</vt:lpstr>
      <vt:lpstr>1.2 再播送之人如何取得授權？</vt:lpstr>
      <vt:lpstr>1.3 未獲授權之法律責任</vt:lpstr>
      <vt:lpstr>2.1 音樂之公開演出</vt:lpstr>
      <vt:lpstr>2.2 旅館業者是否需負授權之責？</vt:lpstr>
      <vt:lpstr>2.3 未取得授權之責任</vt:lpstr>
      <vt:lpstr>3. 集管團體條例相關規定說明</vt:lpstr>
      <vt:lpstr>PowerPoint 簡報</vt:lpstr>
      <vt:lpstr>PowerPoint 簡報</vt:lpstr>
      <vt:lpstr>3.1.1 使用報酬率之訂定（§24）</vt:lpstr>
      <vt:lpstr>3.1.2 申請審議之程序（§25）</vt:lpstr>
      <vt:lpstr>3.1.2 申請審議應注意事項</vt:lpstr>
      <vt:lpstr>3.1.2 申請審議應注意事項</vt:lpstr>
      <vt:lpstr>3.1.2 審議決定之結果</vt:lpstr>
      <vt:lpstr>3.1.3 暫付款（§26）</vt:lpstr>
      <vt:lpstr>3.2 單一窗口收費（§30）</vt:lpstr>
      <vt:lpstr>視為已獲授權（§34）</vt:lpstr>
      <vt:lpstr>與集管團體發生費率爭議時，如何處理？</vt:lpstr>
      <vt:lpstr>報告完畢    敬請指教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Playing Music in the Public</dc:title>
  <dc:creator>flyflower</dc:creator>
  <cp:lastModifiedBy>40341</cp:lastModifiedBy>
  <cp:revision>67</cp:revision>
  <cp:lastPrinted>2011-07-29T09:38:53Z</cp:lastPrinted>
  <dcterms:created xsi:type="dcterms:W3CDTF">2011-01-19T12:00:04Z</dcterms:created>
  <dcterms:modified xsi:type="dcterms:W3CDTF">2011-08-01T02:59:41Z</dcterms:modified>
</cp:coreProperties>
</file>