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 id="2147483756" r:id="rId2"/>
  </p:sldMasterIdLst>
  <p:notesMasterIdLst>
    <p:notesMasterId r:id="rId36"/>
  </p:notesMasterIdLst>
  <p:handoutMasterIdLst>
    <p:handoutMasterId r:id="rId37"/>
  </p:handoutMasterIdLst>
  <p:sldIdLst>
    <p:sldId id="256" r:id="rId3"/>
    <p:sldId id="302" r:id="rId4"/>
    <p:sldId id="306" r:id="rId5"/>
    <p:sldId id="301" r:id="rId6"/>
    <p:sldId id="308" r:id="rId7"/>
    <p:sldId id="333" r:id="rId8"/>
    <p:sldId id="304" r:id="rId9"/>
    <p:sldId id="307" r:id="rId10"/>
    <p:sldId id="309" r:id="rId11"/>
    <p:sldId id="310" r:id="rId12"/>
    <p:sldId id="299" r:id="rId13"/>
    <p:sldId id="312" r:id="rId14"/>
    <p:sldId id="314" r:id="rId15"/>
    <p:sldId id="315" r:id="rId16"/>
    <p:sldId id="335" r:id="rId17"/>
    <p:sldId id="316" r:id="rId18"/>
    <p:sldId id="334" r:id="rId19"/>
    <p:sldId id="318" r:id="rId20"/>
    <p:sldId id="289" r:id="rId21"/>
    <p:sldId id="267" r:id="rId22"/>
    <p:sldId id="332" r:id="rId23"/>
    <p:sldId id="322" r:id="rId24"/>
    <p:sldId id="323" r:id="rId25"/>
    <p:sldId id="324" r:id="rId26"/>
    <p:sldId id="325" r:id="rId27"/>
    <p:sldId id="336" r:id="rId28"/>
    <p:sldId id="326" r:id="rId29"/>
    <p:sldId id="311" r:id="rId30"/>
    <p:sldId id="339" r:id="rId31"/>
    <p:sldId id="340" r:id="rId32"/>
    <p:sldId id="341" r:id="rId33"/>
    <p:sldId id="337" r:id="rId34"/>
    <p:sldId id="275" r:id="rId35"/>
  </p:sldIdLst>
  <p:sldSz cx="9144000" cy="6858000" type="screen4x3"/>
  <p:notesSz cx="6807200" cy="9939338"/>
  <p:defaultTextStyle>
    <a:defPPr>
      <a:defRPr lang="zh-TW"/>
    </a:defPPr>
    <a:lvl1pPr algn="l" rtl="0" fontAlgn="base">
      <a:spcBef>
        <a:spcPct val="0"/>
      </a:spcBef>
      <a:spcAft>
        <a:spcPct val="0"/>
      </a:spcAft>
      <a:defRPr kumimoji="1" kern="1200">
        <a:solidFill>
          <a:schemeClr val="tx1"/>
        </a:solidFill>
        <a:latin typeface="Palatino Linotype" pitchFamily="18" charset="0"/>
        <a:ea typeface="新細明體" pitchFamily="18" charset="-120"/>
        <a:cs typeface="+mn-cs"/>
      </a:defRPr>
    </a:lvl1pPr>
    <a:lvl2pPr marL="457200" algn="l" rtl="0" fontAlgn="base">
      <a:spcBef>
        <a:spcPct val="0"/>
      </a:spcBef>
      <a:spcAft>
        <a:spcPct val="0"/>
      </a:spcAft>
      <a:defRPr kumimoji="1" kern="1200">
        <a:solidFill>
          <a:schemeClr val="tx1"/>
        </a:solidFill>
        <a:latin typeface="Palatino Linotype" pitchFamily="18" charset="0"/>
        <a:ea typeface="新細明體" pitchFamily="18" charset="-120"/>
        <a:cs typeface="+mn-cs"/>
      </a:defRPr>
    </a:lvl2pPr>
    <a:lvl3pPr marL="914400" algn="l" rtl="0" fontAlgn="base">
      <a:spcBef>
        <a:spcPct val="0"/>
      </a:spcBef>
      <a:spcAft>
        <a:spcPct val="0"/>
      </a:spcAft>
      <a:defRPr kumimoji="1" kern="1200">
        <a:solidFill>
          <a:schemeClr val="tx1"/>
        </a:solidFill>
        <a:latin typeface="Palatino Linotype" pitchFamily="18" charset="0"/>
        <a:ea typeface="新細明體" pitchFamily="18" charset="-120"/>
        <a:cs typeface="+mn-cs"/>
      </a:defRPr>
    </a:lvl3pPr>
    <a:lvl4pPr marL="1371600" algn="l" rtl="0" fontAlgn="base">
      <a:spcBef>
        <a:spcPct val="0"/>
      </a:spcBef>
      <a:spcAft>
        <a:spcPct val="0"/>
      </a:spcAft>
      <a:defRPr kumimoji="1" kern="1200">
        <a:solidFill>
          <a:schemeClr val="tx1"/>
        </a:solidFill>
        <a:latin typeface="Palatino Linotype" pitchFamily="18" charset="0"/>
        <a:ea typeface="新細明體" pitchFamily="18" charset="-120"/>
        <a:cs typeface="+mn-cs"/>
      </a:defRPr>
    </a:lvl4pPr>
    <a:lvl5pPr marL="1828800" algn="l" rtl="0" fontAlgn="base">
      <a:spcBef>
        <a:spcPct val="0"/>
      </a:spcBef>
      <a:spcAft>
        <a:spcPct val="0"/>
      </a:spcAft>
      <a:defRPr kumimoji="1" kern="1200">
        <a:solidFill>
          <a:schemeClr val="tx1"/>
        </a:solidFill>
        <a:latin typeface="Palatino Linotype" pitchFamily="18" charset="0"/>
        <a:ea typeface="新細明體" pitchFamily="18" charset="-120"/>
        <a:cs typeface="+mn-cs"/>
      </a:defRPr>
    </a:lvl5pPr>
    <a:lvl6pPr marL="2286000" algn="l" defTabSz="914400" rtl="0" eaLnBrk="1" latinLnBrk="0" hangingPunct="1">
      <a:defRPr kumimoji="1" kern="1200">
        <a:solidFill>
          <a:schemeClr val="tx1"/>
        </a:solidFill>
        <a:latin typeface="Palatino Linotype" pitchFamily="18" charset="0"/>
        <a:ea typeface="新細明體" pitchFamily="18" charset="-120"/>
        <a:cs typeface="+mn-cs"/>
      </a:defRPr>
    </a:lvl6pPr>
    <a:lvl7pPr marL="2743200" algn="l" defTabSz="914400" rtl="0" eaLnBrk="1" latinLnBrk="0" hangingPunct="1">
      <a:defRPr kumimoji="1" kern="1200">
        <a:solidFill>
          <a:schemeClr val="tx1"/>
        </a:solidFill>
        <a:latin typeface="Palatino Linotype" pitchFamily="18" charset="0"/>
        <a:ea typeface="新細明體" pitchFamily="18" charset="-120"/>
        <a:cs typeface="+mn-cs"/>
      </a:defRPr>
    </a:lvl7pPr>
    <a:lvl8pPr marL="3200400" algn="l" defTabSz="914400" rtl="0" eaLnBrk="1" latinLnBrk="0" hangingPunct="1">
      <a:defRPr kumimoji="1" kern="1200">
        <a:solidFill>
          <a:schemeClr val="tx1"/>
        </a:solidFill>
        <a:latin typeface="Palatino Linotype" pitchFamily="18" charset="0"/>
        <a:ea typeface="新細明體" pitchFamily="18" charset="-120"/>
        <a:cs typeface="+mn-cs"/>
      </a:defRPr>
    </a:lvl8pPr>
    <a:lvl9pPr marL="3657600" algn="l" defTabSz="914400" rtl="0" eaLnBrk="1" latinLnBrk="0" hangingPunct="1">
      <a:defRPr kumimoji="1" kern="1200">
        <a:solidFill>
          <a:schemeClr val="tx1"/>
        </a:solidFill>
        <a:latin typeface="Palatino Linotype" pitchFamily="18"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3677"/>
    <a:srgbClr val="FF3300"/>
    <a:srgbClr val="E7A7AF"/>
    <a:srgbClr val="EA96DA"/>
    <a:srgbClr val="FF0066"/>
    <a:srgbClr val="009900"/>
    <a:srgbClr val="008000"/>
    <a:srgbClr val="00CC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4B1156A-380E-4F78-BDF5-A606A8083BF9}" styleName="中等深淺樣式 4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32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33093-E903-421A-B6A0-B3C108D4FB5C}" type="doc">
      <dgm:prSet loTypeId="urn:microsoft.com/office/officeart/2005/8/layout/list1" loCatId="list" qsTypeId="urn:microsoft.com/office/officeart/2005/8/quickstyle/simple2" qsCatId="simple" csTypeId="urn:microsoft.com/office/officeart/2005/8/colors/accent2_5" csCatId="accent2" phldr="1"/>
      <dgm:spPr/>
      <dgm:t>
        <a:bodyPr/>
        <a:lstStyle/>
        <a:p>
          <a:endParaRPr lang="zh-TW" altLang="en-US"/>
        </a:p>
      </dgm:t>
    </dgm:pt>
    <dgm:pt modelId="{28E7A133-4958-45C0-9249-D1ED43346DBE}">
      <dgm:prSet custT="1"/>
      <dgm:spPr/>
      <dgm:t>
        <a:bodyPr/>
        <a:lstStyle/>
        <a:p>
          <a:pPr rtl="0"/>
          <a:r>
            <a:rPr lang="zh-TW" altLang="en-US" sz="2600" dirty="0" smtClean="0">
              <a:latin typeface="標楷體" pitchFamily="65" charset="-120"/>
              <a:ea typeface="標楷體" pitchFamily="65" charset="-120"/>
            </a:rPr>
            <a:t>一、著作權集體管理制度簡介</a:t>
          </a:r>
          <a:endParaRPr lang="zh-TW" altLang="en-US" sz="2600" dirty="0">
            <a:latin typeface="標楷體" pitchFamily="65" charset="-120"/>
            <a:ea typeface="標楷體" pitchFamily="65" charset="-120"/>
          </a:endParaRPr>
        </a:p>
      </dgm:t>
    </dgm:pt>
    <dgm:pt modelId="{A50024A5-A169-41B3-950E-E17D9E7668C9}" type="parTrans" cxnId="{099C4DF5-AA67-45DB-9F11-65F7BDE996A8}">
      <dgm:prSet/>
      <dgm:spPr/>
      <dgm:t>
        <a:bodyPr/>
        <a:lstStyle/>
        <a:p>
          <a:endParaRPr lang="zh-TW" altLang="en-US"/>
        </a:p>
      </dgm:t>
    </dgm:pt>
    <dgm:pt modelId="{654D0F2C-1013-423E-A48D-42CB31F988C3}" type="sibTrans" cxnId="{099C4DF5-AA67-45DB-9F11-65F7BDE996A8}">
      <dgm:prSet/>
      <dgm:spPr/>
      <dgm:t>
        <a:bodyPr/>
        <a:lstStyle/>
        <a:p>
          <a:endParaRPr lang="zh-TW" altLang="en-US"/>
        </a:p>
      </dgm:t>
    </dgm:pt>
    <dgm:pt modelId="{6AEF50D4-CB01-4F93-905B-8FB0CFB00085}">
      <dgm:prSet custT="1"/>
      <dgm:spPr/>
      <dgm:t>
        <a:bodyPr/>
        <a:lstStyle/>
        <a:p>
          <a:pPr rtl="0"/>
          <a:r>
            <a:rPr lang="zh-TW" altLang="en-US" sz="2600" dirty="0" smtClean="0">
              <a:latin typeface="標楷體" pitchFamily="65" charset="-120"/>
              <a:ea typeface="標楷體" pitchFamily="65" charset="-120"/>
            </a:rPr>
            <a:t>二、利用人與集管團體</a:t>
          </a:r>
          <a:endParaRPr lang="zh-TW" altLang="en-US" sz="2600" dirty="0">
            <a:latin typeface="標楷體" pitchFamily="65" charset="-120"/>
            <a:ea typeface="標楷體" pitchFamily="65" charset="-120"/>
          </a:endParaRPr>
        </a:p>
      </dgm:t>
    </dgm:pt>
    <dgm:pt modelId="{5EAA7AC8-B755-468E-9217-72CF079DCAC8}" type="parTrans" cxnId="{C135B670-1C39-49A5-8371-FE82D928A38E}">
      <dgm:prSet/>
      <dgm:spPr/>
      <dgm:t>
        <a:bodyPr/>
        <a:lstStyle/>
        <a:p>
          <a:endParaRPr lang="zh-TW" altLang="en-US"/>
        </a:p>
      </dgm:t>
    </dgm:pt>
    <dgm:pt modelId="{BC2671B4-3588-4E58-8443-994CE1CFA8E9}" type="sibTrans" cxnId="{C135B670-1C39-49A5-8371-FE82D928A38E}">
      <dgm:prSet/>
      <dgm:spPr/>
      <dgm:t>
        <a:bodyPr/>
        <a:lstStyle/>
        <a:p>
          <a:endParaRPr lang="zh-TW" altLang="en-US"/>
        </a:p>
      </dgm:t>
    </dgm:pt>
    <dgm:pt modelId="{5F995D52-837C-4858-9DBB-A4CC4F3F0796}">
      <dgm:prSet custT="1"/>
      <dgm:spPr/>
      <dgm:t>
        <a:bodyPr/>
        <a:lstStyle/>
        <a:p>
          <a:pPr rtl="0"/>
          <a:endParaRPr lang="zh-TW" altLang="en-US" sz="2000" dirty="0">
            <a:latin typeface="標楷體" pitchFamily="65" charset="-120"/>
            <a:ea typeface="標楷體" pitchFamily="65" charset="-120"/>
          </a:endParaRPr>
        </a:p>
      </dgm:t>
    </dgm:pt>
    <dgm:pt modelId="{988BBB98-495C-4F01-A8EB-297BACF24849}" type="parTrans" cxnId="{320EF43D-0DB2-49B3-9DBA-6ECA877F8D96}">
      <dgm:prSet/>
      <dgm:spPr/>
      <dgm:t>
        <a:bodyPr/>
        <a:lstStyle/>
        <a:p>
          <a:endParaRPr lang="zh-TW" altLang="en-US"/>
        </a:p>
      </dgm:t>
    </dgm:pt>
    <dgm:pt modelId="{343EB968-A66F-46FC-B2E1-5E65ABF7702D}" type="sibTrans" cxnId="{320EF43D-0DB2-49B3-9DBA-6ECA877F8D96}">
      <dgm:prSet/>
      <dgm:spPr/>
      <dgm:t>
        <a:bodyPr/>
        <a:lstStyle/>
        <a:p>
          <a:endParaRPr lang="zh-TW" altLang="en-US"/>
        </a:p>
      </dgm:t>
    </dgm:pt>
    <dgm:pt modelId="{F59F87CD-174D-4956-8DC4-608946B64E15}">
      <dgm:prSet custT="1"/>
      <dgm:spPr/>
      <dgm:t>
        <a:bodyPr/>
        <a:lstStyle/>
        <a:p>
          <a:pPr rtl="0"/>
          <a:r>
            <a:rPr lang="zh-TW" altLang="en-US" sz="2400" dirty="0" smtClean="0">
              <a:solidFill>
                <a:srgbClr val="002060"/>
              </a:solidFill>
              <a:latin typeface="標楷體" pitchFamily="65" charset="-120"/>
              <a:ea typeface="標楷體" pitchFamily="65" charset="-120"/>
            </a:rPr>
            <a:t>有沒有單一窗口可以收費？</a:t>
          </a:r>
          <a:endParaRPr lang="zh-TW" altLang="en-US" sz="2400" dirty="0">
            <a:solidFill>
              <a:srgbClr val="002060"/>
            </a:solidFill>
            <a:latin typeface="標楷體" pitchFamily="65" charset="-120"/>
            <a:ea typeface="標楷體" pitchFamily="65" charset="-120"/>
          </a:endParaRPr>
        </a:p>
      </dgm:t>
    </dgm:pt>
    <dgm:pt modelId="{A887284B-95EA-4187-AAA1-6A104F962AE5}" type="parTrans" cxnId="{C9C52DCF-A6E1-4F3F-9E60-2E19F64A6526}">
      <dgm:prSet/>
      <dgm:spPr/>
      <dgm:t>
        <a:bodyPr/>
        <a:lstStyle/>
        <a:p>
          <a:endParaRPr lang="zh-TW" altLang="en-US"/>
        </a:p>
      </dgm:t>
    </dgm:pt>
    <dgm:pt modelId="{3A96F19B-912C-4DC1-9A2C-D1D03018E9B8}" type="sibTrans" cxnId="{C9C52DCF-A6E1-4F3F-9E60-2E19F64A6526}">
      <dgm:prSet/>
      <dgm:spPr/>
      <dgm:t>
        <a:bodyPr/>
        <a:lstStyle/>
        <a:p>
          <a:endParaRPr lang="zh-TW" altLang="en-US"/>
        </a:p>
      </dgm:t>
    </dgm:pt>
    <dgm:pt modelId="{1898BC77-EA05-41EC-90C2-0D4D752482BB}">
      <dgm:prSet custT="1"/>
      <dgm:spPr/>
      <dgm:t>
        <a:bodyPr/>
        <a:lstStyle/>
        <a:p>
          <a:pPr rtl="0"/>
          <a:r>
            <a:rPr lang="zh-TW" altLang="en-US" sz="2400" dirty="0" smtClean="0">
              <a:solidFill>
                <a:srgbClr val="002060"/>
              </a:solidFill>
              <a:latin typeface="標楷體" pitchFamily="65" charset="-120"/>
              <a:ea typeface="標楷體" pitchFamily="65" charset="-120"/>
            </a:rPr>
            <a:t>收費標準如何決定？</a:t>
          </a:r>
          <a:endParaRPr lang="zh-TW" altLang="en-US" sz="2400" dirty="0">
            <a:solidFill>
              <a:srgbClr val="002060"/>
            </a:solidFill>
            <a:latin typeface="標楷體" pitchFamily="65" charset="-120"/>
            <a:ea typeface="標楷體" pitchFamily="65" charset="-120"/>
          </a:endParaRPr>
        </a:p>
      </dgm:t>
    </dgm:pt>
    <dgm:pt modelId="{4EE4F8B9-B71D-492D-B179-6023B3D22AA7}" type="parTrans" cxnId="{D4EC162A-D2D0-45D8-8ED1-75D27A063BEB}">
      <dgm:prSet/>
      <dgm:spPr/>
      <dgm:t>
        <a:bodyPr/>
        <a:lstStyle/>
        <a:p>
          <a:endParaRPr lang="zh-TW" altLang="en-US"/>
        </a:p>
      </dgm:t>
    </dgm:pt>
    <dgm:pt modelId="{B8719AE5-BCEA-46DD-954E-CC2BC5FE8CF6}" type="sibTrans" cxnId="{D4EC162A-D2D0-45D8-8ED1-75D27A063BEB}">
      <dgm:prSet/>
      <dgm:spPr/>
      <dgm:t>
        <a:bodyPr/>
        <a:lstStyle/>
        <a:p>
          <a:endParaRPr lang="zh-TW" altLang="en-US"/>
        </a:p>
      </dgm:t>
    </dgm:pt>
    <dgm:pt modelId="{FADD9568-A6B2-480F-AE3F-1BE16A4FD287}" type="pres">
      <dgm:prSet presAssocID="{3F933093-E903-421A-B6A0-B3C108D4FB5C}" presName="linear" presStyleCnt="0">
        <dgm:presLayoutVars>
          <dgm:dir/>
          <dgm:animLvl val="lvl"/>
          <dgm:resizeHandles val="exact"/>
        </dgm:presLayoutVars>
      </dgm:prSet>
      <dgm:spPr/>
      <dgm:t>
        <a:bodyPr/>
        <a:lstStyle/>
        <a:p>
          <a:endParaRPr lang="zh-TW" altLang="en-US"/>
        </a:p>
      </dgm:t>
    </dgm:pt>
    <dgm:pt modelId="{2603B019-47D1-4BB7-B5B3-85A0AAB186C1}" type="pres">
      <dgm:prSet presAssocID="{28E7A133-4958-45C0-9249-D1ED43346DBE}" presName="parentLin" presStyleCnt="0"/>
      <dgm:spPr/>
      <dgm:t>
        <a:bodyPr/>
        <a:lstStyle/>
        <a:p>
          <a:endParaRPr lang="zh-TW" altLang="en-US"/>
        </a:p>
      </dgm:t>
    </dgm:pt>
    <dgm:pt modelId="{23B6665D-BE54-4BE9-BA32-D5B0E2B71B2E}" type="pres">
      <dgm:prSet presAssocID="{28E7A133-4958-45C0-9249-D1ED43346DBE}" presName="parentLeftMargin" presStyleLbl="node1" presStyleIdx="0" presStyleCnt="2"/>
      <dgm:spPr/>
      <dgm:t>
        <a:bodyPr/>
        <a:lstStyle/>
        <a:p>
          <a:endParaRPr lang="zh-TW" altLang="en-US"/>
        </a:p>
      </dgm:t>
    </dgm:pt>
    <dgm:pt modelId="{F93F9067-9D3D-45AD-9031-AF7AAD29B1BE}" type="pres">
      <dgm:prSet presAssocID="{28E7A133-4958-45C0-9249-D1ED43346DBE}" presName="parentText" presStyleLbl="node1" presStyleIdx="0" presStyleCnt="2" custScaleX="103245">
        <dgm:presLayoutVars>
          <dgm:chMax val="0"/>
          <dgm:bulletEnabled val="1"/>
        </dgm:presLayoutVars>
      </dgm:prSet>
      <dgm:spPr/>
      <dgm:t>
        <a:bodyPr/>
        <a:lstStyle/>
        <a:p>
          <a:endParaRPr lang="zh-TW" altLang="en-US"/>
        </a:p>
      </dgm:t>
    </dgm:pt>
    <dgm:pt modelId="{8BF4B0C6-033C-4C10-933A-E2D97EDD63D6}" type="pres">
      <dgm:prSet presAssocID="{28E7A133-4958-45C0-9249-D1ED43346DBE}" presName="negativeSpace" presStyleCnt="0"/>
      <dgm:spPr/>
      <dgm:t>
        <a:bodyPr/>
        <a:lstStyle/>
        <a:p>
          <a:endParaRPr lang="zh-TW" altLang="en-US"/>
        </a:p>
      </dgm:t>
    </dgm:pt>
    <dgm:pt modelId="{292202DF-9C71-4F89-A225-EACFF6523388}" type="pres">
      <dgm:prSet presAssocID="{28E7A133-4958-45C0-9249-D1ED43346DBE}" presName="childText" presStyleLbl="conFgAcc1" presStyleIdx="0" presStyleCnt="2">
        <dgm:presLayoutVars>
          <dgm:bulletEnabled val="1"/>
        </dgm:presLayoutVars>
      </dgm:prSet>
      <dgm:spPr/>
      <dgm:t>
        <a:bodyPr/>
        <a:lstStyle/>
        <a:p>
          <a:endParaRPr lang="zh-TW" altLang="en-US"/>
        </a:p>
      </dgm:t>
    </dgm:pt>
    <dgm:pt modelId="{A261BD44-D363-40EA-A039-AE539DEA5159}" type="pres">
      <dgm:prSet presAssocID="{654D0F2C-1013-423E-A48D-42CB31F988C3}" presName="spaceBetweenRectangles" presStyleCnt="0"/>
      <dgm:spPr/>
      <dgm:t>
        <a:bodyPr/>
        <a:lstStyle/>
        <a:p>
          <a:endParaRPr lang="zh-TW" altLang="en-US"/>
        </a:p>
      </dgm:t>
    </dgm:pt>
    <dgm:pt modelId="{5303D20A-A91B-48AD-9529-0C3EFF24ECF5}" type="pres">
      <dgm:prSet presAssocID="{6AEF50D4-CB01-4F93-905B-8FB0CFB00085}" presName="parentLin" presStyleCnt="0"/>
      <dgm:spPr/>
      <dgm:t>
        <a:bodyPr/>
        <a:lstStyle/>
        <a:p>
          <a:endParaRPr lang="zh-TW" altLang="en-US"/>
        </a:p>
      </dgm:t>
    </dgm:pt>
    <dgm:pt modelId="{3A4822E5-981C-4140-95CA-F0455A8BDA7F}" type="pres">
      <dgm:prSet presAssocID="{6AEF50D4-CB01-4F93-905B-8FB0CFB00085}" presName="parentLeftMargin" presStyleLbl="node1" presStyleIdx="0" presStyleCnt="2"/>
      <dgm:spPr/>
      <dgm:t>
        <a:bodyPr/>
        <a:lstStyle/>
        <a:p>
          <a:endParaRPr lang="zh-TW" altLang="en-US"/>
        </a:p>
      </dgm:t>
    </dgm:pt>
    <dgm:pt modelId="{0A50B557-7990-42ED-9D81-42150076F181}" type="pres">
      <dgm:prSet presAssocID="{6AEF50D4-CB01-4F93-905B-8FB0CFB00085}" presName="parentText" presStyleLbl="node1" presStyleIdx="1" presStyleCnt="2" custScaleX="104827">
        <dgm:presLayoutVars>
          <dgm:chMax val="0"/>
          <dgm:bulletEnabled val="1"/>
        </dgm:presLayoutVars>
      </dgm:prSet>
      <dgm:spPr/>
      <dgm:t>
        <a:bodyPr/>
        <a:lstStyle/>
        <a:p>
          <a:endParaRPr lang="zh-TW" altLang="en-US"/>
        </a:p>
      </dgm:t>
    </dgm:pt>
    <dgm:pt modelId="{D8072B9D-C5F1-47E2-9792-2D735E252D50}" type="pres">
      <dgm:prSet presAssocID="{6AEF50D4-CB01-4F93-905B-8FB0CFB00085}" presName="negativeSpace" presStyleCnt="0"/>
      <dgm:spPr/>
      <dgm:t>
        <a:bodyPr/>
        <a:lstStyle/>
        <a:p>
          <a:endParaRPr lang="zh-TW" altLang="en-US"/>
        </a:p>
      </dgm:t>
    </dgm:pt>
    <dgm:pt modelId="{36062B6D-16B2-4727-9FDE-328EDF644067}" type="pres">
      <dgm:prSet presAssocID="{6AEF50D4-CB01-4F93-905B-8FB0CFB00085}" presName="childText" presStyleLbl="conFgAcc1" presStyleIdx="1" presStyleCnt="2">
        <dgm:presLayoutVars>
          <dgm:bulletEnabled val="1"/>
        </dgm:presLayoutVars>
      </dgm:prSet>
      <dgm:spPr/>
      <dgm:t>
        <a:bodyPr/>
        <a:lstStyle/>
        <a:p>
          <a:endParaRPr lang="zh-TW" altLang="en-US"/>
        </a:p>
      </dgm:t>
    </dgm:pt>
  </dgm:ptLst>
  <dgm:cxnLst>
    <dgm:cxn modelId="{320EF43D-0DB2-49B3-9DBA-6ECA877F8D96}" srcId="{28E7A133-4958-45C0-9249-D1ED43346DBE}" destId="{5F995D52-837C-4858-9DBB-A4CC4F3F0796}" srcOrd="0" destOrd="0" parTransId="{988BBB98-495C-4F01-A8EB-297BACF24849}" sibTransId="{343EB968-A66F-46FC-B2E1-5E65ABF7702D}"/>
    <dgm:cxn modelId="{83AAA5E7-B896-4A68-923A-F0A2EA7F06F4}" type="presOf" srcId="{1898BC77-EA05-41EC-90C2-0D4D752482BB}" destId="{36062B6D-16B2-4727-9FDE-328EDF644067}" srcOrd="0" destOrd="1" presId="urn:microsoft.com/office/officeart/2005/8/layout/list1"/>
    <dgm:cxn modelId="{C135B670-1C39-49A5-8371-FE82D928A38E}" srcId="{3F933093-E903-421A-B6A0-B3C108D4FB5C}" destId="{6AEF50D4-CB01-4F93-905B-8FB0CFB00085}" srcOrd="1" destOrd="0" parTransId="{5EAA7AC8-B755-468E-9217-72CF079DCAC8}" sibTransId="{BC2671B4-3588-4E58-8443-994CE1CFA8E9}"/>
    <dgm:cxn modelId="{00CF4280-9D3D-4593-AD4C-71FAEB2526C0}" type="presOf" srcId="{28E7A133-4958-45C0-9249-D1ED43346DBE}" destId="{23B6665D-BE54-4BE9-BA32-D5B0E2B71B2E}" srcOrd="0" destOrd="0" presId="urn:microsoft.com/office/officeart/2005/8/layout/list1"/>
    <dgm:cxn modelId="{5E115E9A-190D-4DE9-A3F8-6734917DE9BE}" type="presOf" srcId="{F59F87CD-174D-4956-8DC4-608946B64E15}" destId="{36062B6D-16B2-4727-9FDE-328EDF644067}" srcOrd="0" destOrd="0" presId="urn:microsoft.com/office/officeart/2005/8/layout/list1"/>
    <dgm:cxn modelId="{D4EC162A-D2D0-45D8-8ED1-75D27A063BEB}" srcId="{6AEF50D4-CB01-4F93-905B-8FB0CFB00085}" destId="{1898BC77-EA05-41EC-90C2-0D4D752482BB}" srcOrd="1" destOrd="0" parTransId="{4EE4F8B9-B71D-492D-B179-6023B3D22AA7}" sibTransId="{B8719AE5-BCEA-46DD-954E-CC2BC5FE8CF6}"/>
    <dgm:cxn modelId="{025CFA58-3DB5-46B3-A92B-C7DAF0047D1B}" type="presOf" srcId="{6AEF50D4-CB01-4F93-905B-8FB0CFB00085}" destId="{0A50B557-7990-42ED-9D81-42150076F181}" srcOrd="1" destOrd="0" presId="urn:microsoft.com/office/officeart/2005/8/layout/list1"/>
    <dgm:cxn modelId="{12274A78-CE67-4192-BDAA-29686B76A827}" type="presOf" srcId="{28E7A133-4958-45C0-9249-D1ED43346DBE}" destId="{F93F9067-9D3D-45AD-9031-AF7AAD29B1BE}" srcOrd="1" destOrd="0" presId="urn:microsoft.com/office/officeart/2005/8/layout/list1"/>
    <dgm:cxn modelId="{C9C52DCF-A6E1-4F3F-9E60-2E19F64A6526}" srcId="{6AEF50D4-CB01-4F93-905B-8FB0CFB00085}" destId="{F59F87CD-174D-4956-8DC4-608946B64E15}" srcOrd="0" destOrd="0" parTransId="{A887284B-95EA-4187-AAA1-6A104F962AE5}" sibTransId="{3A96F19B-912C-4DC1-9A2C-D1D03018E9B8}"/>
    <dgm:cxn modelId="{A51B636C-2D53-462B-9CD0-5212E886CA57}" type="presOf" srcId="{6AEF50D4-CB01-4F93-905B-8FB0CFB00085}" destId="{3A4822E5-981C-4140-95CA-F0455A8BDA7F}" srcOrd="0" destOrd="0" presId="urn:microsoft.com/office/officeart/2005/8/layout/list1"/>
    <dgm:cxn modelId="{434987FA-3EC5-4235-8880-960D69824A78}" type="presOf" srcId="{3F933093-E903-421A-B6A0-B3C108D4FB5C}" destId="{FADD9568-A6B2-480F-AE3F-1BE16A4FD287}" srcOrd="0" destOrd="0" presId="urn:microsoft.com/office/officeart/2005/8/layout/list1"/>
    <dgm:cxn modelId="{DF17341B-2F43-4922-A32D-95836330157B}" type="presOf" srcId="{5F995D52-837C-4858-9DBB-A4CC4F3F0796}" destId="{292202DF-9C71-4F89-A225-EACFF6523388}" srcOrd="0" destOrd="0" presId="urn:microsoft.com/office/officeart/2005/8/layout/list1"/>
    <dgm:cxn modelId="{099C4DF5-AA67-45DB-9F11-65F7BDE996A8}" srcId="{3F933093-E903-421A-B6A0-B3C108D4FB5C}" destId="{28E7A133-4958-45C0-9249-D1ED43346DBE}" srcOrd="0" destOrd="0" parTransId="{A50024A5-A169-41B3-950E-E17D9E7668C9}" sibTransId="{654D0F2C-1013-423E-A48D-42CB31F988C3}"/>
    <dgm:cxn modelId="{0DF2D348-CE88-4CC5-A0E0-43E6A094E24D}" type="presParOf" srcId="{FADD9568-A6B2-480F-AE3F-1BE16A4FD287}" destId="{2603B019-47D1-4BB7-B5B3-85A0AAB186C1}" srcOrd="0" destOrd="0" presId="urn:microsoft.com/office/officeart/2005/8/layout/list1"/>
    <dgm:cxn modelId="{AC0C3FD5-03DC-4CC5-B6E7-B872DED2D964}" type="presParOf" srcId="{2603B019-47D1-4BB7-B5B3-85A0AAB186C1}" destId="{23B6665D-BE54-4BE9-BA32-D5B0E2B71B2E}" srcOrd="0" destOrd="0" presId="urn:microsoft.com/office/officeart/2005/8/layout/list1"/>
    <dgm:cxn modelId="{2E6D402F-FB29-478A-B529-5C7E0045BB7E}" type="presParOf" srcId="{2603B019-47D1-4BB7-B5B3-85A0AAB186C1}" destId="{F93F9067-9D3D-45AD-9031-AF7AAD29B1BE}" srcOrd="1" destOrd="0" presId="urn:microsoft.com/office/officeart/2005/8/layout/list1"/>
    <dgm:cxn modelId="{DCE22B16-D396-4858-84BE-2B9ED0A57111}" type="presParOf" srcId="{FADD9568-A6B2-480F-AE3F-1BE16A4FD287}" destId="{8BF4B0C6-033C-4C10-933A-E2D97EDD63D6}" srcOrd="1" destOrd="0" presId="urn:microsoft.com/office/officeart/2005/8/layout/list1"/>
    <dgm:cxn modelId="{281A4D45-3707-4F11-83E1-D05957E3888E}" type="presParOf" srcId="{FADD9568-A6B2-480F-AE3F-1BE16A4FD287}" destId="{292202DF-9C71-4F89-A225-EACFF6523388}" srcOrd="2" destOrd="0" presId="urn:microsoft.com/office/officeart/2005/8/layout/list1"/>
    <dgm:cxn modelId="{498C3C39-2774-4542-8D42-2E931BF21B30}" type="presParOf" srcId="{FADD9568-A6B2-480F-AE3F-1BE16A4FD287}" destId="{A261BD44-D363-40EA-A039-AE539DEA5159}" srcOrd="3" destOrd="0" presId="urn:microsoft.com/office/officeart/2005/8/layout/list1"/>
    <dgm:cxn modelId="{A031480A-7BD9-4BA7-AAA5-2F0F4D996A0E}" type="presParOf" srcId="{FADD9568-A6B2-480F-AE3F-1BE16A4FD287}" destId="{5303D20A-A91B-48AD-9529-0C3EFF24ECF5}" srcOrd="4" destOrd="0" presId="urn:microsoft.com/office/officeart/2005/8/layout/list1"/>
    <dgm:cxn modelId="{E69AF426-108B-4F72-A07C-16A3F984E81B}" type="presParOf" srcId="{5303D20A-A91B-48AD-9529-0C3EFF24ECF5}" destId="{3A4822E5-981C-4140-95CA-F0455A8BDA7F}" srcOrd="0" destOrd="0" presId="urn:microsoft.com/office/officeart/2005/8/layout/list1"/>
    <dgm:cxn modelId="{9718CE78-75A0-475A-BDF7-5947F5B49A8A}" type="presParOf" srcId="{5303D20A-A91B-48AD-9529-0C3EFF24ECF5}" destId="{0A50B557-7990-42ED-9D81-42150076F181}" srcOrd="1" destOrd="0" presId="urn:microsoft.com/office/officeart/2005/8/layout/list1"/>
    <dgm:cxn modelId="{24170EF3-7228-4A9A-A02E-4C1326C06C6E}" type="presParOf" srcId="{FADD9568-A6B2-480F-AE3F-1BE16A4FD287}" destId="{D8072B9D-C5F1-47E2-9792-2D735E252D50}" srcOrd="5" destOrd="0" presId="urn:microsoft.com/office/officeart/2005/8/layout/list1"/>
    <dgm:cxn modelId="{5E6E5A11-1435-458E-92BB-CAC378B16C2E}" type="presParOf" srcId="{FADD9568-A6B2-480F-AE3F-1BE16A4FD287}" destId="{36062B6D-16B2-4727-9FDE-328EDF64406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6E390E-FC21-44AF-96B3-20FB1D276E4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F8BDE020-4B51-4687-A0DE-B4F82DCD6C7A}">
      <dgm:prSet/>
      <dgm:spPr>
        <a:blipFill rotWithShape="0">
          <a:blip xmlns:r="http://schemas.openxmlformats.org/officeDocument/2006/relationships" r:embed="rId1"/>
          <a:tile tx="0" ty="0" sx="100000" sy="100000" flip="none" algn="tl"/>
        </a:blipFill>
      </dgm:spPr>
      <dgm:t>
        <a:bodyPr/>
        <a:lstStyle/>
        <a:p>
          <a:pPr rtl="0"/>
          <a:r>
            <a:rPr kumimoji="1" lang="zh-TW" dirty="0" smtClean="0">
              <a:solidFill>
                <a:schemeClr val="bg1"/>
              </a:solidFill>
              <a:latin typeface="標楷體" pitchFamily="65" charset="-120"/>
              <a:ea typeface="標楷體" pitchFamily="65" charset="-120"/>
            </a:rPr>
            <a:t>性質：著作權「集體管理」－相對於「個別管理</a:t>
          </a:r>
          <a:r>
            <a:rPr kumimoji="1" lang="zh-TW" altLang="en-US" dirty="0" smtClean="0">
              <a:solidFill>
                <a:schemeClr val="bg1"/>
              </a:solidFill>
              <a:latin typeface="標楷體" pitchFamily="65" charset="-120"/>
              <a:ea typeface="標楷體" pitchFamily="65" charset="-120"/>
            </a:rPr>
            <a:t>」</a:t>
          </a:r>
          <a:endParaRPr lang="zh-TW" dirty="0">
            <a:solidFill>
              <a:schemeClr val="tx1"/>
            </a:solidFill>
            <a:latin typeface="標楷體" pitchFamily="65" charset="-120"/>
            <a:ea typeface="標楷體" pitchFamily="65" charset="-120"/>
          </a:endParaRPr>
        </a:p>
      </dgm:t>
    </dgm:pt>
    <dgm:pt modelId="{A557329A-B23D-4402-8142-E692E34FC846}" type="parTrans" cxnId="{07EBA3F8-E703-4145-865F-A1C0E836C03B}">
      <dgm:prSet/>
      <dgm:spPr/>
      <dgm:t>
        <a:bodyPr/>
        <a:lstStyle/>
        <a:p>
          <a:endParaRPr lang="zh-TW" altLang="en-US"/>
        </a:p>
      </dgm:t>
    </dgm:pt>
    <dgm:pt modelId="{695809BB-ED66-4152-96EE-C0C5F2BEA06A}" type="sibTrans" cxnId="{07EBA3F8-E703-4145-865F-A1C0E836C03B}">
      <dgm:prSet/>
      <dgm:spPr/>
      <dgm:t>
        <a:bodyPr/>
        <a:lstStyle/>
        <a:p>
          <a:endParaRPr lang="zh-TW" altLang="en-US"/>
        </a:p>
      </dgm:t>
    </dgm:pt>
    <dgm:pt modelId="{B4A4E9AE-2D41-4835-812A-F02546176853}">
      <dgm:prSet/>
      <dgm:spPr>
        <a:blipFill rotWithShape="0">
          <a:blip xmlns:r="http://schemas.openxmlformats.org/officeDocument/2006/relationships" r:embed="rId1"/>
          <a:tile tx="0" ty="0" sx="100000" sy="100000" flip="none" algn="tl"/>
        </a:blipFill>
      </dgm:spPr>
      <dgm:t>
        <a:bodyPr/>
        <a:lstStyle/>
        <a:p>
          <a:pPr rtl="0"/>
          <a:r>
            <a:rPr kumimoji="1" lang="zh-TW" dirty="0" smtClean="0">
              <a:solidFill>
                <a:schemeClr val="bg1"/>
              </a:solidFill>
              <a:latin typeface="標楷體" pitchFamily="65" charset="-120"/>
              <a:ea typeface="標楷體" pitchFamily="65" charset="-120"/>
            </a:rPr>
            <a:t>著作權集管團體之運作：</a:t>
          </a:r>
          <a:endParaRPr lang="zh-TW" dirty="0">
            <a:solidFill>
              <a:schemeClr val="bg1"/>
            </a:solidFill>
            <a:latin typeface="標楷體" pitchFamily="65" charset="-120"/>
            <a:ea typeface="標楷體" pitchFamily="65" charset="-120"/>
          </a:endParaRPr>
        </a:p>
      </dgm:t>
    </dgm:pt>
    <dgm:pt modelId="{78A9F19B-489D-4DB7-ACE7-DE4DA8B319A3}" type="parTrans" cxnId="{51963576-9712-4355-AB29-BA92E259093F}">
      <dgm:prSet/>
      <dgm:spPr/>
      <dgm:t>
        <a:bodyPr/>
        <a:lstStyle/>
        <a:p>
          <a:endParaRPr lang="zh-TW" altLang="en-US"/>
        </a:p>
      </dgm:t>
    </dgm:pt>
    <dgm:pt modelId="{73A0579E-E3CA-4ADB-B4AD-1F992D99570D}" type="sibTrans" cxnId="{51963576-9712-4355-AB29-BA92E259093F}">
      <dgm:prSet/>
      <dgm:spPr/>
      <dgm:t>
        <a:bodyPr/>
        <a:lstStyle/>
        <a:p>
          <a:endParaRPr lang="zh-TW" altLang="en-US"/>
        </a:p>
      </dgm:t>
    </dgm:pt>
    <dgm:pt modelId="{85998E75-0113-4837-B2AE-BF420B20B391}" type="pres">
      <dgm:prSet presAssocID="{AD6E390E-FC21-44AF-96B3-20FB1D276E4D}" presName="linear" presStyleCnt="0">
        <dgm:presLayoutVars>
          <dgm:animLvl val="lvl"/>
          <dgm:resizeHandles val="exact"/>
        </dgm:presLayoutVars>
      </dgm:prSet>
      <dgm:spPr/>
      <dgm:t>
        <a:bodyPr/>
        <a:lstStyle/>
        <a:p>
          <a:endParaRPr lang="zh-TW" altLang="en-US"/>
        </a:p>
      </dgm:t>
    </dgm:pt>
    <dgm:pt modelId="{94E66034-0365-4E78-9D12-2191A22D5FF6}" type="pres">
      <dgm:prSet presAssocID="{F8BDE020-4B51-4687-A0DE-B4F82DCD6C7A}" presName="parentText" presStyleLbl="node1" presStyleIdx="0" presStyleCnt="2" custLinFactNeighborX="-1770" custLinFactNeighborY="9859">
        <dgm:presLayoutVars>
          <dgm:chMax val="0"/>
          <dgm:bulletEnabled val="1"/>
        </dgm:presLayoutVars>
      </dgm:prSet>
      <dgm:spPr/>
      <dgm:t>
        <a:bodyPr/>
        <a:lstStyle/>
        <a:p>
          <a:endParaRPr lang="zh-TW" altLang="en-US"/>
        </a:p>
      </dgm:t>
    </dgm:pt>
    <dgm:pt modelId="{47E622FB-BA4D-4D04-A1B6-F10EEBC1570C}" type="pres">
      <dgm:prSet presAssocID="{695809BB-ED66-4152-96EE-C0C5F2BEA06A}" presName="spacer" presStyleCnt="0"/>
      <dgm:spPr/>
    </dgm:pt>
    <dgm:pt modelId="{8DF7BA5D-B797-4F62-AB87-E5BC10565F6C}" type="pres">
      <dgm:prSet presAssocID="{B4A4E9AE-2D41-4835-812A-F02546176853}" presName="parentText" presStyleLbl="node1" presStyleIdx="1" presStyleCnt="2" custLinFactNeighborX="-885" custLinFactNeighborY="35534">
        <dgm:presLayoutVars>
          <dgm:chMax val="0"/>
          <dgm:bulletEnabled val="1"/>
        </dgm:presLayoutVars>
      </dgm:prSet>
      <dgm:spPr/>
      <dgm:t>
        <a:bodyPr/>
        <a:lstStyle/>
        <a:p>
          <a:endParaRPr lang="zh-TW" altLang="en-US"/>
        </a:p>
      </dgm:t>
    </dgm:pt>
  </dgm:ptLst>
  <dgm:cxnLst>
    <dgm:cxn modelId="{B0A00BAE-5C1F-4C6B-8C9A-B2641ED98726}" type="presOf" srcId="{F8BDE020-4B51-4687-A0DE-B4F82DCD6C7A}" destId="{94E66034-0365-4E78-9D12-2191A22D5FF6}" srcOrd="0" destOrd="0" presId="urn:microsoft.com/office/officeart/2005/8/layout/vList2"/>
    <dgm:cxn modelId="{FB45FA97-2DF2-43B9-87E6-EC94D9315918}" type="presOf" srcId="{B4A4E9AE-2D41-4835-812A-F02546176853}" destId="{8DF7BA5D-B797-4F62-AB87-E5BC10565F6C}" srcOrd="0" destOrd="0" presId="urn:microsoft.com/office/officeart/2005/8/layout/vList2"/>
    <dgm:cxn modelId="{1093215B-68B3-4BD7-8CB3-2A0B97E43051}" type="presOf" srcId="{AD6E390E-FC21-44AF-96B3-20FB1D276E4D}" destId="{85998E75-0113-4837-B2AE-BF420B20B391}" srcOrd="0" destOrd="0" presId="urn:microsoft.com/office/officeart/2005/8/layout/vList2"/>
    <dgm:cxn modelId="{51963576-9712-4355-AB29-BA92E259093F}" srcId="{AD6E390E-FC21-44AF-96B3-20FB1D276E4D}" destId="{B4A4E9AE-2D41-4835-812A-F02546176853}" srcOrd="1" destOrd="0" parTransId="{78A9F19B-489D-4DB7-ACE7-DE4DA8B319A3}" sibTransId="{73A0579E-E3CA-4ADB-B4AD-1F992D99570D}"/>
    <dgm:cxn modelId="{07EBA3F8-E703-4145-865F-A1C0E836C03B}" srcId="{AD6E390E-FC21-44AF-96B3-20FB1D276E4D}" destId="{F8BDE020-4B51-4687-A0DE-B4F82DCD6C7A}" srcOrd="0" destOrd="0" parTransId="{A557329A-B23D-4402-8142-E692E34FC846}" sibTransId="{695809BB-ED66-4152-96EE-C0C5F2BEA06A}"/>
    <dgm:cxn modelId="{BB090217-ED4C-456B-81BA-D118BD46CB6B}" type="presParOf" srcId="{85998E75-0113-4837-B2AE-BF420B20B391}" destId="{94E66034-0365-4E78-9D12-2191A22D5FF6}" srcOrd="0" destOrd="0" presId="urn:microsoft.com/office/officeart/2005/8/layout/vList2"/>
    <dgm:cxn modelId="{053F40F7-861A-4E00-BC63-35B11436AE0E}" type="presParOf" srcId="{85998E75-0113-4837-B2AE-BF420B20B391}" destId="{47E622FB-BA4D-4D04-A1B6-F10EEBC1570C}" srcOrd="1" destOrd="0" presId="urn:microsoft.com/office/officeart/2005/8/layout/vList2"/>
    <dgm:cxn modelId="{E1C14AC9-DE7D-4C67-960A-A7B68A8DF8E9}" type="presParOf" srcId="{85998E75-0113-4837-B2AE-BF420B20B391}" destId="{8DF7BA5D-B797-4F62-AB87-E5BC10565F6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30FF74-8E65-4540-95EC-0586BC4232A2}" type="doc">
      <dgm:prSet loTypeId="urn:microsoft.com/office/officeart/2005/8/layout/process2" loCatId="process" qsTypeId="urn:microsoft.com/office/officeart/2005/8/quickstyle/3d4" qsCatId="3D" csTypeId="urn:microsoft.com/office/officeart/2005/8/colors/accent1_3" csCatId="accent1" phldr="1"/>
      <dgm:spPr/>
      <dgm:t>
        <a:bodyPr/>
        <a:lstStyle/>
        <a:p>
          <a:endParaRPr lang="zh-TW" altLang="en-US"/>
        </a:p>
      </dgm:t>
    </dgm:pt>
    <dgm:pt modelId="{2B3CFFC7-5BA8-4630-8432-F7F9637CB434}">
      <dgm:prSet phldrT="[文字]" custT="1"/>
      <dgm:spPr/>
      <dgm:t>
        <a:bodyPr/>
        <a:lstStyle/>
        <a:p>
          <a:r>
            <a:rPr lang="zh-TW" altLang="en-US" sz="2100" dirty="0" smtClean="0">
              <a:latin typeface="標楷體" pitchFamily="65" charset="-120"/>
              <a:ea typeface="標楷體" pitchFamily="65" charset="-120"/>
            </a:rPr>
            <a:t>利用行為是否涉及著作？</a:t>
          </a:r>
          <a:endParaRPr lang="zh-TW" altLang="en-US" sz="2100" dirty="0">
            <a:latin typeface="標楷體" pitchFamily="65" charset="-120"/>
            <a:ea typeface="標楷體" pitchFamily="65" charset="-120"/>
          </a:endParaRPr>
        </a:p>
      </dgm:t>
    </dgm:pt>
    <dgm:pt modelId="{43F9C22A-37E2-40B0-BB1E-12CB10F680E3}" type="parTrans" cxnId="{59D84F60-2DC2-4F66-BA60-2ECA089044C4}">
      <dgm:prSet/>
      <dgm:spPr/>
      <dgm:t>
        <a:bodyPr/>
        <a:lstStyle/>
        <a:p>
          <a:endParaRPr lang="zh-TW" altLang="en-US"/>
        </a:p>
      </dgm:t>
    </dgm:pt>
    <dgm:pt modelId="{FECBC5E3-CADB-4684-9546-F8F206B4BBBA}" type="sibTrans" cxnId="{59D84F60-2DC2-4F66-BA60-2ECA089044C4}">
      <dgm:prSet/>
      <dgm:spPr/>
      <dgm:t>
        <a:bodyPr/>
        <a:lstStyle/>
        <a:p>
          <a:endParaRPr lang="zh-TW" altLang="en-US"/>
        </a:p>
      </dgm:t>
    </dgm:pt>
    <dgm:pt modelId="{73BA7E6D-3677-42FC-9F20-A87DD30D2C16}">
      <dgm:prSet phldrT="[文字]" custT="1"/>
      <dgm:spPr/>
      <dgm:t>
        <a:bodyPr/>
        <a:lstStyle/>
        <a:p>
          <a:r>
            <a:rPr lang="zh-TW" altLang="en-US" sz="2100" dirty="0" smtClean="0">
              <a:latin typeface="標楷體" pitchFamily="65" charset="-120"/>
              <a:ea typeface="標楷體" pitchFamily="65" charset="-120"/>
            </a:rPr>
            <a:t>是否需取得授權？</a:t>
          </a:r>
          <a:endParaRPr lang="zh-TW" altLang="en-US" sz="2100" dirty="0">
            <a:latin typeface="標楷體" pitchFamily="65" charset="-120"/>
            <a:ea typeface="標楷體" pitchFamily="65" charset="-120"/>
          </a:endParaRPr>
        </a:p>
      </dgm:t>
    </dgm:pt>
    <dgm:pt modelId="{6C2D8246-38C6-4269-8834-C60B54CF3901}" type="parTrans" cxnId="{281F0563-51FE-4D36-A1F3-CE47A223A460}">
      <dgm:prSet/>
      <dgm:spPr/>
      <dgm:t>
        <a:bodyPr/>
        <a:lstStyle/>
        <a:p>
          <a:endParaRPr lang="zh-TW" altLang="en-US"/>
        </a:p>
      </dgm:t>
    </dgm:pt>
    <dgm:pt modelId="{84A689A4-6029-49D3-8BAE-236422581E91}" type="sibTrans" cxnId="{281F0563-51FE-4D36-A1F3-CE47A223A460}">
      <dgm:prSet/>
      <dgm:spPr/>
      <dgm:t>
        <a:bodyPr/>
        <a:lstStyle/>
        <a:p>
          <a:endParaRPr lang="zh-TW" altLang="en-US"/>
        </a:p>
      </dgm:t>
    </dgm:pt>
    <dgm:pt modelId="{0B8C0724-36CB-4B16-974E-80C09F926F7A}">
      <dgm:prSet phldrT="[文字]" custT="1"/>
      <dgm:spPr/>
      <dgm:t>
        <a:bodyPr/>
        <a:lstStyle/>
        <a:p>
          <a:r>
            <a:rPr lang="zh-TW" altLang="en-US" sz="2100" dirty="0" smtClean="0">
              <a:latin typeface="標楷體" pitchFamily="65" charset="-120"/>
              <a:ea typeface="標楷體" pitchFamily="65" charset="-120"/>
            </a:rPr>
            <a:t>是否屬集管團體</a:t>
          </a:r>
          <a:endParaRPr lang="en-US" altLang="zh-TW" sz="2100" dirty="0" smtClean="0">
            <a:latin typeface="標楷體" pitchFamily="65" charset="-120"/>
            <a:ea typeface="標楷體" pitchFamily="65" charset="-120"/>
          </a:endParaRPr>
        </a:p>
        <a:p>
          <a:r>
            <a:rPr lang="zh-TW" altLang="en-US" sz="2100" dirty="0" smtClean="0">
              <a:latin typeface="標楷體" pitchFamily="65" charset="-120"/>
              <a:ea typeface="標楷體" pitchFamily="65" charset="-120"/>
            </a:rPr>
            <a:t>管理？</a:t>
          </a:r>
          <a:endParaRPr lang="zh-TW" altLang="en-US" sz="2100" dirty="0">
            <a:latin typeface="標楷體" pitchFamily="65" charset="-120"/>
            <a:ea typeface="標楷體" pitchFamily="65" charset="-120"/>
          </a:endParaRPr>
        </a:p>
      </dgm:t>
    </dgm:pt>
    <dgm:pt modelId="{7C54D8D1-62F3-4F05-A128-D388F1AC130D}" type="parTrans" cxnId="{07CFA50E-8BA7-4DCC-B454-72DCFCEA833E}">
      <dgm:prSet/>
      <dgm:spPr/>
      <dgm:t>
        <a:bodyPr/>
        <a:lstStyle/>
        <a:p>
          <a:endParaRPr lang="zh-TW" altLang="en-US"/>
        </a:p>
      </dgm:t>
    </dgm:pt>
    <dgm:pt modelId="{18578532-6218-4874-A40A-9DA0A51068C6}" type="sibTrans" cxnId="{07CFA50E-8BA7-4DCC-B454-72DCFCEA833E}">
      <dgm:prSet/>
      <dgm:spPr/>
      <dgm:t>
        <a:bodyPr/>
        <a:lstStyle/>
        <a:p>
          <a:endParaRPr lang="zh-TW" altLang="en-US"/>
        </a:p>
      </dgm:t>
    </dgm:pt>
    <dgm:pt modelId="{FF5AD0F1-242C-4F0A-9DE5-B25A36A09A3B}">
      <dgm:prSet phldrT="[文字]" custT="1">
        <dgm:style>
          <a:lnRef idx="1">
            <a:schemeClr val="accent6"/>
          </a:lnRef>
          <a:fillRef idx="2">
            <a:schemeClr val="accent6"/>
          </a:fillRef>
          <a:effectRef idx="1">
            <a:schemeClr val="accent6"/>
          </a:effectRef>
          <a:fontRef idx="minor">
            <a:schemeClr val="dk1"/>
          </a:fontRef>
        </dgm:style>
      </dgm:prSet>
      <dgm:spPr/>
      <dgm:t>
        <a:bodyPr/>
        <a:lstStyle/>
        <a:p>
          <a:r>
            <a:rPr lang="zh-TW" altLang="en-US" sz="2100" dirty="0" smtClean="0">
              <a:latin typeface="標楷體" pitchFamily="65" charset="-120"/>
              <a:ea typeface="標楷體" pitchFamily="65" charset="-120"/>
            </a:rPr>
            <a:t>向集管團體</a:t>
          </a:r>
          <a:endParaRPr lang="en-US" altLang="zh-TW" sz="2100" dirty="0" smtClean="0">
            <a:latin typeface="標楷體" pitchFamily="65" charset="-120"/>
            <a:ea typeface="標楷體" pitchFamily="65" charset="-120"/>
          </a:endParaRPr>
        </a:p>
        <a:p>
          <a:r>
            <a:rPr lang="zh-TW" altLang="en-US" sz="2100" dirty="0" smtClean="0">
              <a:latin typeface="標楷體" pitchFamily="65" charset="-120"/>
              <a:ea typeface="標楷體" pitchFamily="65" charset="-120"/>
            </a:rPr>
            <a:t>洽取授權</a:t>
          </a:r>
          <a:endParaRPr lang="zh-TW" altLang="en-US" sz="2100" dirty="0">
            <a:latin typeface="標楷體" pitchFamily="65" charset="-120"/>
            <a:ea typeface="標楷體" pitchFamily="65" charset="-120"/>
          </a:endParaRPr>
        </a:p>
      </dgm:t>
    </dgm:pt>
    <dgm:pt modelId="{16F39941-DCEA-4DDB-87BE-2E320F0010F1}" type="parTrans" cxnId="{6DF5EC09-547E-4B53-916E-6D54DFD381A5}">
      <dgm:prSet/>
      <dgm:spPr/>
      <dgm:t>
        <a:bodyPr/>
        <a:lstStyle/>
        <a:p>
          <a:endParaRPr lang="zh-TW" altLang="en-US"/>
        </a:p>
      </dgm:t>
    </dgm:pt>
    <dgm:pt modelId="{0E9C2D7C-B82C-431E-A854-09B338464879}" type="sibTrans" cxnId="{6DF5EC09-547E-4B53-916E-6D54DFD381A5}">
      <dgm:prSet/>
      <dgm:spPr/>
      <dgm:t>
        <a:bodyPr/>
        <a:lstStyle/>
        <a:p>
          <a:endParaRPr lang="zh-TW" altLang="en-US"/>
        </a:p>
      </dgm:t>
    </dgm:pt>
    <dgm:pt modelId="{813AB03A-459F-4A51-A514-9F966769C5E5}" type="pres">
      <dgm:prSet presAssocID="{B130FF74-8E65-4540-95EC-0586BC4232A2}" presName="linearFlow" presStyleCnt="0">
        <dgm:presLayoutVars>
          <dgm:resizeHandles val="exact"/>
        </dgm:presLayoutVars>
      </dgm:prSet>
      <dgm:spPr/>
      <dgm:t>
        <a:bodyPr/>
        <a:lstStyle/>
        <a:p>
          <a:endParaRPr lang="zh-TW" altLang="en-US"/>
        </a:p>
      </dgm:t>
    </dgm:pt>
    <dgm:pt modelId="{CC964908-CE90-4682-ABE1-87C273B434E7}" type="pres">
      <dgm:prSet presAssocID="{2B3CFFC7-5BA8-4630-8432-F7F9637CB434}" presName="node" presStyleLbl="node1" presStyleIdx="0" presStyleCnt="4" custScaleX="146645" custLinFactX="-591" custLinFactNeighborX="-100000" custLinFactNeighborY="-3095">
        <dgm:presLayoutVars>
          <dgm:bulletEnabled val="1"/>
        </dgm:presLayoutVars>
      </dgm:prSet>
      <dgm:spPr/>
      <dgm:t>
        <a:bodyPr/>
        <a:lstStyle/>
        <a:p>
          <a:endParaRPr lang="zh-TW" altLang="en-US"/>
        </a:p>
      </dgm:t>
    </dgm:pt>
    <dgm:pt modelId="{98A90FD6-8221-464F-85E8-3D9905786A6E}" type="pres">
      <dgm:prSet presAssocID="{FECBC5E3-CADB-4684-9546-F8F206B4BBBA}" presName="sibTrans" presStyleLbl="sibTrans2D1" presStyleIdx="0" presStyleCnt="3" custScaleX="104127"/>
      <dgm:spPr/>
      <dgm:t>
        <a:bodyPr/>
        <a:lstStyle/>
        <a:p>
          <a:endParaRPr lang="zh-TW" altLang="en-US"/>
        </a:p>
      </dgm:t>
    </dgm:pt>
    <dgm:pt modelId="{E5E3E223-A9F6-4868-8735-E1214031FD34}" type="pres">
      <dgm:prSet presAssocID="{FECBC5E3-CADB-4684-9546-F8F206B4BBBA}" presName="connectorText" presStyleLbl="sibTrans2D1" presStyleIdx="0" presStyleCnt="3"/>
      <dgm:spPr/>
      <dgm:t>
        <a:bodyPr/>
        <a:lstStyle/>
        <a:p>
          <a:endParaRPr lang="zh-TW" altLang="en-US"/>
        </a:p>
      </dgm:t>
    </dgm:pt>
    <dgm:pt modelId="{BE06BCCA-E6D4-4AD5-ACE3-68A8949F8901}" type="pres">
      <dgm:prSet presAssocID="{73BA7E6D-3677-42FC-9F20-A87DD30D2C16}" presName="node" presStyleLbl="node1" presStyleIdx="1" presStyleCnt="4" custScaleX="147589" custLinFactX="-119" custLinFactNeighborX="-100000" custLinFactNeighborY="-10095">
        <dgm:presLayoutVars>
          <dgm:bulletEnabled val="1"/>
        </dgm:presLayoutVars>
      </dgm:prSet>
      <dgm:spPr/>
      <dgm:t>
        <a:bodyPr/>
        <a:lstStyle/>
        <a:p>
          <a:endParaRPr lang="zh-TW" altLang="en-US"/>
        </a:p>
      </dgm:t>
    </dgm:pt>
    <dgm:pt modelId="{E29DB337-06F7-45FD-AC7F-9CBFCCD9D63B}" type="pres">
      <dgm:prSet presAssocID="{84A689A4-6029-49D3-8BAE-236422581E91}" presName="sibTrans" presStyleLbl="sibTrans2D1" presStyleIdx="1" presStyleCnt="3"/>
      <dgm:spPr/>
      <dgm:t>
        <a:bodyPr/>
        <a:lstStyle/>
        <a:p>
          <a:endParaRPr lang="zh-TW" altLang="en-US"/>
        </a:p>
      </dgm:t>
    </dgm:pt>
    <dgm:pt modelId="{B4342685-C695-47EF-B0B7-72A5F3E99F6A}" type="pres">
      <dgm:prSet presAssocID="{84A689A4-6029-49D3-8BAE-236422581E91}" presName="connectorText" presStyleLbl="sibTrans2D1" presStyleIdx="1" presStyleCnt="3"/>
      <dgm:spPr/>
      <dgm:t>
        <a:bodyPr/>
        <a:lstStyle/>
        <a:p>
          <a:endParaRPr lang="zh-TW" altLang="en-US"/>
        </a:p>
      </dgm:t>
    </dgm:pt>
    <dgm:pt modelId="{3A5E8A0C-48DF-4039-9CA8-1CD32FAFB681}" type="pres">
      <dgm:prSet presAssocID="{0B8C0724-36CB-4B16-974E-80C09F926F7A}" presName="node" presStyleLbl="node1" presStyleIdx="2" presStyleCnt="4" custScaleX="147589" custLinFactX="-119" custLinFactNeighborX="-100000" custLinFactNeighborY="-995">
        <dgm:presLayoutVars>
          <dgm:bulletEnabled val="1"/>
        </dgm:presLayoutVars>
      </dgm:prSet>
      <dgm:spPr/>
      <dgm:t>
        <a:bodyPr/>
        <a:lstStyle/>
        <a:p>
          <a:endParaRPr lang="zh-TW" altLang="en-US"/>
        </a:p>
      </dgm:t>
    </dgm:pt>
    <dgm:pt modelId="{67744FB1-5572-4E12-B5C7-0DE12E28A534}" type="pres">
      <dgm:prSet presAssocID="{18578532-6218-4874-A40A-9DA0A51068C6}" presName="sibTrans" presStyleLbl="sibTrans2D1" presStyleIdx="2" presStyleCnt="3"/>
      <dgm:spPr/>
      <dgm:t>
        <a:bodyPr/>
        <a:lstStyle/>
        <a:p>
          <a:endParaRPr lang="zh-TW" altLang="en-US"/>
        </a:p>
      </dgm:t>
    </dgm:pt>
    <dgm:pt modelId="{2FADA514-2357-4168-9AD0-4F5995C3BA88}" type="pres">
      <dgm:prSet presAssocID="{18578532-6218-4874-A40A-9DA0A51068C6}" presName="connectorText" presStyleLbl="sibTrans2D1" presStyleIdx="2" presStyleCnt="3"/>
      <dgm:spPr/>
      <dgm:t>
        <a:bodyPr/>
        <a:lstStyle/>
        <a:p>
          <a:endParaRPr lang="zh-TW" altLang="en-US"/>
        </a:p>
      </dgm:t>
    </dgm:pt>
    <dgm:pt modelId="{690D5BAE-FE7B-4DB9-BEA4-1A4041783A2F}" type="pres">
      <dgm:prSet presAssocID="{FF5AD0F1-242C-4F0A-9DE5-B25A36A09A3B}" presName="node" presStyleLbl="node1" presStyleIdx="3" presStyleCnt="4" custScaleX="131187" custLinFactNeighborX="-99282" custLinFactNeighborY="-6070">
        <dgm:presLayoutVars>
          <dgm:bulletEnabled val="1"/>
        </dgm:presLayoutVars>
      </dgm:prSet>
      <dgm:spPr/>
      <dgm:t>
        <a:bodyPr/>
        <a:lstStyle/>
        <a:p>
          <a:endParaRPr lang="zh-TW" altLang="en-US"/>
        </a:p>
      </dgm:t>
    </dgm:pt>
  </dgm:ptLst>
  <dgm:cxnLst>
    <dgm:cxn modelId="{579582BE-230E-475D-93BD-E95C052ABA2A}" type="presOf" srcId="{84A689A4-6029-49D3-8BAE-236422581E91}" destId="{B4342685-C695-47EF-B0B7-72A5F3E99F6A}" srcOrd="1" destOrd="0" presId="urn:microsoft.com/office/officeart/2005/8/layout/process2"/>
    <dgm:cxn modelId="{59D84F60-2DC2-4F66-BA60-2ECA089044C4}" srcId="{B130FF74-8E65-4540-95EC-0586BC4232A2}" destId="{2B3CFFC7-5BA8-4630-8432-F7F9637CB434}" srcOrd="0" destOrd="0" parTransId="{43F9C22A-37E2-40B0-BB1E-12CB10F680E3}" sibTransId="{FECBC5E3-CADB-4684-9546-F8F206B4BBBA}"/>
    <dgm:cxn modelId="{C462337B-FE67-41AF-9BAA-4953D4077C57}" type="presOf" srcId="{FECBC5E3-CADB-4684-9546-F8F206B4BBBA}" destId="{98A90FD6-8221-464F-85E8-3D9905786A6E}" srcOrd="0" destOrd="0" presId="urn:microsoft.com/office/officeart/2005/8/layout/process2"/>
    <dgm:cxn modelId="{29098DF3-E54D-4074-BC80-562DC9FCF229}" type="presOf" srcId="{FECBC5E3-CADB-4684-9546-F8F206B4BBBA}" destId="{E5E3E223-A9F6-4868-8735-E1214031FD34}" srcOrd="1" destOrd="0" presId="urn:microsoft.com/office/officeart/2005/8/layout/process2"/>
    <dgm:cxn modelId="{0F4FBE48-3233-427C-B3B1-9DABC1B64F88}" type="presOf" srcId="{73BA7E6D-3677-42FC-9F20-A87DD30D2C16}" destId="{BE06BCCA-E6D4-4AD5-ACE3-68A8949F8901}" srcOrd="0" destOrd="0" presId="urn:microsoft.com/office/officeart/2005/8/layout/process2"/>
    <dgm:cxn modelId="{4BD4A999-6778-46A6-A16E-2C53F14A1683}" type="presOf" srcId="{18578532-6218-4874-A40A-9DA0A51068C6}" destId="{2FADA514-2357-4168-9AD0-4F5995C3BA88}" srcOrd="1" destOrd="0" presId="urn:microsoft.com/office/officeart/2005/8/layout/process2"/>
    <dgm:cxn modelId="{92C09B2B-070B-4B9A-A0F0-4CAC0A37A82D}" type="presOf" srcId="{FF5AD0F1-242C-4F0A-9DE5-B25A36A09A3B}" destId="{690D5BAE-FE7B-4DB9-BEA4-1A4041783A2F}" srcOrd="0" destOrd="0" presId="urn:microsoft.com/office/officeart/2005/8/layout/process2"/>
    <dgm:cxn modelId="{281F0563-51FE-4D36-A1F3-CE47A223A460}" srcId="{B130FF74-8E65-4540-95EC-0586BC4232A2}" destId="{73BA7E6D-3677-42FC-9F20-A87DD30D2C16}" srcOrd="1" destOrd="0" parTransId="{6C2D8246-38C6-4269-8834-C60B54CF3901}" sibTransId="{84A689A4-6029-49D3-8BAE-236422581E91}"/>
    <dgm:cxn modelId="{545366B6-34B9-473C-BBED-FC5782FD0BFE}" type="presOf" srcId="{18578532-6218-4874-A40A-9DA0A51068C6}" destId="{67744FB1-5572-4E12-B5C7-0DE12E28A534}" srcOrd="0" destOrd="0" presId="urn:microsoft.com/office/officeart/2005/8/layout/process2"/>
    <dgm:cxn modelId="{07CFA50E-8BA7-4DCC-B454-72DCFCEA833E}" srcId="{B130FF74-8E65-4540-95EC-0586BC4232A2}" destId="{0B8C0724-36CB-4B16-974E-80C09F926F7A}" srcOrd="2" destOrd="0" parTransId="{7C54D8D1-62F3-4F05-A128-D388F1AC130D}" sibTransId="{18578532-6218-4874-A40A-9DA0A51068C6}"/>
    <dgm:cxn modelId="{A6DF61B9-EFAF-4EF5-AFBD-C6CCEF57B6FF}" type="presOf" srcId="{2B3CFFC7-5BA8-4630-8432-F7F9637CB434}" destId="{CC964908-CE90-4682-ABE1-87C273B434E7}" srcOrd="0" destOrd="0" presId="urn:microsoft.com/office/officeart/2005/8/layout/process2"/>
    <dgm:cxn modelId="{6DF5EC09-547E-4B53-916E-6D54DFD381A5}" srcId="{B130FF74-8E65-4540-95EC-0586BC4232A2}" destId="{FF5AD0F1-242C-4F0A-9DE5-B25A36A09A3B}" srcOrd="3" destOrd="0" parTransId="{16F39941-DCEA-4DDB-87BE-2E320F0010F1}" sibTransId="{0E9C2D7C-B82C-431E-A854-09B338464879}"/>
    <dgm:cxn modelId="{D634618D-C4FA-447F-BA21-CC088CE56F74}" type="presOf" srcId="{84A689A4-6029-49D3-8BAE-236422581E91}" destId="{E29DB337-06F7-45FD-AC7F-9CBFCCD9D63B}" srcOrd="0" destOrd="0" presId="urn:microsoft.com/office/officeart/2005/8/layout/process2"/>
    <dgm:cxn modelId="{8E4BFA53-DEDE-4F41-89C5-B0484FDC1BC3}" type="presOf" srcId="{0B8C0724-36CB-4B16-974E-80C09F926F7A}" destId="{3A5E8A0C-48DF-4039-9CA8-1CD32FAFB681}" srcOrd="0" destOrd="0" presId="urn:microsoft.com/office/officeart/2005/8/layout/process2"/>
    <dgm:cxn modelId="{DDF0EA18-BE86-449A-8FDB-E9F5674DDC0C}" type="presOf" srcId="{B130FF74-8E65-4540-95EC-0586BC4232A2}" destId="{813AB03A-459F-4A51-A514-9F966769C5E5}" srcOrd="0" destOrd="0" presId="urn:microsoft.com/office/officeart/2005/8/layout/process2"/>
    <dgm:cxn modelId="{0CAA7E05-F75E-4315-9E4D-8DA3D9AF411D}" type="presParOf" srcId="{813AB03A-459F-4A51-A514-9F966769C5E5}" destId="{CC964908-CE90-4682-ABE1-87C273B434E7}" srcOrd="0" destOrd="0" presId="urn:microsoft.com/office/officeart/2005/8/layout/process2"/>
    <dgm:cxn modelId="{7145FF30-1266-4594-9126-4EF77010A5C2}" type="presParOf" srcId="{813AB03A-459F-4A51-A514-9F966769C5E5}" destId="{98A90FD6-8221-464F-85E8-3D9905786A6E}" srcOrd="1" destOrd="0" presId="urn:microsoft.com/office/officeart/2005/8/layout/process2"/>
    <dgm:cxn modelId="{8DD8A3CE-94C7-44A9-A875-955625F435E7}" type="presParOf" srcId="{98A90FD6-8221-464F-85E8-3D9905786A6E}" destId="{E5E3E223-A9F6-4868-8735-E1214031FD34}" srcOrd="0" destOrd="0" presId="urn:microsoft.com/office/officeart/2005/8/layout/process2"/>
    <dgm:cxn modelId="{A4BC52CB-1798-44AC-A2B9-59A35F52C0C0}" type="presParOf" srcId="{813AB03A-459F-4A51-A514-9F966769C5E5}" destId="{BE06BCCA-E6D4-4AD5-ACE3-68A8949F8901}" srcOrd="2" destOrd="0" presId="urn:microsoft.com/office/officeart/2005/8/layout/process2"/>
    <dgm:cxn modelId="{C1417AAB-1EEA-4C8C-ABD7-0C18E80E9A89}" type="presParOf" srcId="{813AB03A-459F-4A51-A514-9F966769C5E5}" destId="{E29DB337-06F7-45FD-AC7F-9CBFCCD9D63B}" srcOrd="3" destOrd="0" presId="urn:microsoft.com/office/officeart/2005/8/layout/process2"/>
    <dgm:cxn modelId="{37685194-1CC8-4E07-BC2A-D3D665943883}" type="presParOf" srcId="{E29DB337-06F7-45FD-AC7F-9CBFCCD9D63B}" destId="{B4342685-C695-47EF-B0B7-72A5F3E99F6A}" srcOrd="0" destOrd="0" presId="urn:microsoft.com/office/officeart/2005/8/layout/process2"/>
    <dgm:cxn modelId="{5AA7FA5A-75CA-4F14-B022-A3C82CA1A256}" type="presParOf" srcId="{813AB03A-459F-4A51-A514-9F966769C5E5}" destId="{3A5E8A0C-48DF-4039-9CA8-1CD32FAFB681}" srcOrd="4" destOrd="0" presId="urn:microsoft.com/office/officeart/2005/8/layout/process2"/>
    <dgm:cxn modelId="{D28C2E90-4F59-4AE2-9B00-A52171E57E1E}" type="presParOf" srcId="{813AB03A-459F-4A51-A514-9F966769C5E5}" destId="{67744FB1-5572-4E12-B5C7-0DE12E28A534}" srcOrd="5" destOrd="0" presId="urn:microsoft.com/office/officeart/2005/8/layout/process2"/>
    <dgm:cxn modelId="{5E821619-748E-4D28-B14D-35AF1631F393}" type="presParOf" srcId="{67744FB1-5572-4E12-B5C7-0DE12E28A534}" destId="{2FADA514-2357-4168-9AD0-4F5995C3BA88}" srcOrd="0" destOrd="0" presId="urn:microsoft.com/office/officeart/2005/8/layout/process2"/>
    <dgm:cxn modelId="{9F220669-25AC-4295-B30A-2F4EF54A7090}" type="presParOf" srcId="{813AB03A-459F-4A51-A514-9F966769C5E5}" destId="{690D5BAE-FE7B-4DB9-BEA4-1A4041783A2F}"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179C18E-224C-459C-AB10-908E715DF386}"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zh-TW" altLang="en-US"/>
        </a:p>
      </dgm:t>
    </dgm:pt>
    <dgm:pt modelId="{FEA4B072-5B4C-4C00-9DC6-A5A3ABB7425F}">
      <dgm:prSet custT="1"/>
      <dgm:spPr/>
      <dgm:t>
        <a:bodyPr/>
        <a:lstStyle/>
        <a:p>
          <a:pPr rtl="0"/>
          <a:r>
            <a:rPr lang="zh-TW" altLang="en-US" sz="2500" dirty="0" smtClean="0">
              <a:latin typeface="標楷體" pitchFamily="65" charset="-120"/>
              <a:ea typeface="標楷體" pitchFamily="65" charset="-120"/>
            </a:rPr>
            <a:t>現場表演</a:t>
          </a:r>
          <a:endParaRPr lang="zh-TW" altLang="en-US" sz="2500" dirty="0">
            <a:latin typeface="標楷體" pitchFamily="65" charset="-120"/>
            <a:ea typeface="標楷體" pitchFamily="65" charset="-120"/>
          </a:endParaRPr>
        </a:p>
      </dgm:t>
    </dgm:pt>
    <dgm:pt modelId="{3987B3DE-5360-46FD-92C5-0FA248C1B2A6}" type="parTrans" cxnId="{5517F3D0-2A22-4954-84DC-FDDFBF5EF98B}">
      <dgm:prSet/>
      <dgm:spPr/>
      <dgm:t>
        <a:bodyPr/>
        <a:lstStyle/>
        <a:p>
          <a:endParaRPr lang="zh-TW" altLang="en-US"/>
        </a:p>
      </dgm:t>
    </dgm:pt>
    <dgm:pt modelId="{8478E5FD-261B-406D-B3B8-C0A09C6771A0}" type="sibTrans" cxnId="{5517F3D0-2A22-4954-84DC-FDDFBF5EF98B}">
      <dgm:prSet/>
      <dgm:spPr/>
      <dgm:t>
        <a:bodyPr/>
        <a:lstStyle/>
        <a:p>
          <a:endParaRPr lang="zh-TW" altLang="en-US"/>
        </a:p>
      </dgm:t>
    </dgm:pt>
    <dgm:pt modelId="{C1E5E061-7BB4-4095-80B0-B11C48A5FD4F}">
      <dgm:prSet custT="1"/>
      <dgm:spPr/>
      <dgm:t>
        <a:bodyPr/>
        <a:lstStyle/>
        <a:p>
          <a:pPr rtl="0"/>
          <a:r>
            <a:rPr lang="zh-TW" altLang="en-US" sz="1800" dirty="0" smtClean="0">
              <a:latin typeface="標楷體" pitchFamily="65" charset="-120"/>
              <a:ea typeface="標楷體" pitchFamily="65" charset="-120"/>
            </a:rPr>
            <a:t>公開演出</a:t>
          </a:r>
          <a:r>
            <a:rPr lang="zh-TW" altLang="en-US" sz="1800" dirty="0" smtClean="0">
              <a:solidFill>
                <a:srgbClr val="FF0066"/>
              </a:solidFill>
              <a:latin typeface="標楷體" pitchFamily="65" charset="-120"/>
              <a:ea typeface="標楷體" pitchFamily="65" charset="-120"/>
            </a:rPr>
            <a:t>音樂著作（詞、曲）</a:t>
          </a:r>
          <a:endParaRPr lang="zh-TW" altLang="en-US" sz="1800" dirty="0">
            <a:solidFill>
              <a:srgbClr val="FF0066"/>
            </a:solidFill>
            <a:latin typeface="標楷體" pitchFamily="65" charset="-120"/>
            <a:ea typeface="標楷體" pitchFamily="65" charset="-120"/>
          </a:endParaRPr>
        </a:p>
      </dgm:t>
    </dgm:pt>
    <dgm:pt modelId="{CCEBCAB7-CBC7-4970-A4E6-DF0A2892E720}" type="parTrans" cxnId="{E2F1B815-F5CD-4700-ABCA-D8E22853E21C}">
      <dgm:prSet/>
      <dgm:spPr/>
      <dgm:t>
        <a:bodyPr/>
        <a:lstStyle/>
        <a:p>
          <a:endParaRPr lang="zh-TW" altLang="en-US"/>
        </a:p>
      </dgm:t>
    </dgm:pt>
    <dgm:pt modelId="{F9148585-1E47-4E41-BFC1-96ABB5EF60EB}" type="sibTrans" cxnId="{E2F1B815-F5CD-4700-ABCA-D8E22853E21C}">
      <dgm:prSet/>
      <dgm:spPr/>
      <dgm:t>
        <a:bodyPr/>
        <a:lstStyle/>
        <a:p>
          <a:endParaRPr lang="zh-TW" altLang="en-US"/>
        </a:p>
      </dgm:t>
    </dgm:pt>
    <dgm:pt modelId="{B8FB19C0-C697-428C-8D1B-6E7A60B6643A}">
      <dgm:prSet custT="1"/>
      <dgm:spPr/>
      <dgm:t>
        <a:bodyPr/>
        <a:lstStyle/>
        <a:p>
          <a:pPr rtl="0">
            <a:spcAft>
              <a:spcPts val="0"/>
            </a:spcAft>
          </a:pPr>
          <a:r>
            <a:rPr lang="zh-TW" altLang="en-US" sz="2500" dirty="0" smtClean="0">
              <a:latin typeface="標楷體" pitchFamily="65" charset="-120"/>
              <a:ea typeface="標楷體" pitchFamily="65" charset="-120"/>
            </a:rPr>
            <a:t>營業場所</a:t>
          </a:r>
          <a:endParaRPr lang="en-US" altLang="zh-TW" sz="2500" dirty="0" smtClean="0">
            <a:latin typeface="標楷體" pitchFamily="65" charset="-120"/>
            <a:ea typeface="標楷體" pitchFamily="65" charset="-120"/>
          </a:endParaRPr>
        </a:p>
        <a:p>
          <a:pPr rtl="0">
            <a:spcAft>
              <a:spcPts val="0"/>
            </a:spcAft>
          </a:pPr>
          <a:r>
            <a:rPr lang="zh-TW" sz="2500" dirty="0" smtClean="0">
              <a:latin typeface="標楷體" pitchFamily="65" charset="-120"/>
              <a:ea typeface="標楷體" pitchFamily="65" charset="-120"/>
            </a:rPr>
            <a:t>播放音樂</a:t>
          </a:r>
          <a:r>
            <a:rPr lang="en-US" sz="2500" dirty="0" smtClean="0">
              <a:latin typeface="標楷體" pitchFamily="65" charset="-120"/>
              <a:ea typeface="標楷體" pitchFamily="65" charset="-120"/>
            </a:rPr>
            <a:t>CD</a:t>
          </a:r>
          <a:endParaRPr lang="zh-TW" sz="2500" dirty="0">
            <a:latin typeface="標楷體" pitchFamily="65" charset="-120"/>
            <a:ea typeface="標楷體" pitchFamily="65" charset="-120"/>
          </a:endParaRPr>
        </a:p>
      </dgm:t>
    </dgm:pt>
    <dgm:pt modelId="{12FA2B2C-B8C6-430F-A7B3-1A3AC1C48380}" type="parTrans" cxnId="{A7DA30FA-DE3F-42D3-AEE4-69A9B7316ED0}">
      <dgm:prSet/>
      <dgm:spPr/>
      <dgm:t>
        <a:bodyPr/>
        <a:lstStyle/>
        <a:p>
          <a:endParaRPr lang="zh-TW" altLang="en-US"/>
        </a:p>
      </dgm:t>
    </dgm:pt>
    <dgm:pt modelId="{B862E8F1-4455-4EA4-B907-074D3D02ED94}" type="sibTrans" cxnId="{A7DA30FA-DE3F-42D3-AEE4-69A9B7316ED0}">
      <dgm:prSet/>
      <dgm:spPr/>
      <dgm:t>
        <a:bodyPr/>
        <a:lstStyle/>
        <a:p>
          <a:endParaRPr lang="zh-TW" altLang="en-US"/>
        </a:p>
      </dgm:t>
    </dgm:pt>
    <dgm:pt modelId="{4B8F212F-D7B6-44C3-B10A-05579B0A4A9A}">
      <dgm:prSet custT="1"/>
      <dgm:spPr/>
      <dgm:t>
        <a:bodyPr/>
        <a:lstStyle/>
        <a:p>
          <a:pPr rtl="0"/>
          <a:r>
            <a:rPr lang="zh-TW" altLang="en-US" sz="1800" dirty="0" smtClean="0">
              <a:latin typeface="標楷體" pitchFamily="65" charset="-120"/>
              <a:ea typeface="標楷體" pitchFamily="65" charset="-120"/>
            </a:rPr>
            <a:t>公開演出</a:t>
          </a:r>
          <a:r>
            <a:rPr lang="zh-TW" sz="1800" dirty="0" smtClean="0">
              <a:solidFill>
                <a:srgbClr val="FF0066"/>
              </a:solidFill>
              <a:latin typeface="標楷體" pitchFamily="65" charset="-120"/>
              <a:ea typeface="標楷體" pitchFamily="65" charset="-120"/>
            </a:rPr>
            <a:t>音樂著作（詞、曲）</a:t>
          </a:r>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sz="1800" dirty="0" smtClean="0">
              <a:solidFill>
                <a:schemeClr val="accent6">
                  <a:lumMod val="75000"/>
                </a:schemeClr>
              </a:solidFill>
              <a:latin typeface="標楷體" pitchFamily="65" charset="-120"/>
              <a:ea typeface="標楷體" pitchFamily="65" charset="-120"/>
            </a:rPr>
            <a:t>錄音著作（聲音）</a:t>
          </a:r>
          <a:endParaRPr lang="zh-TW" sz="1800" dirty="0">
            <a:solidFill>
              <a:schemeClr val="accent6">
                <a:lumMod val="75000"/>
              </a:schemeClr>
            </a:solidFill>
            <a:latin typeface="標楷體" pitchFamily="65" charset="-120"/>
            <a:ea typeface="標楷體" pitchFamily="65" charset="-120"/>
          </a:endParaRPr>
        </a:p>
      </dgm:t>
    </dgm:pt>
    <dgm:pt modelId="{ED98AD1D-9EB0-43AB-A3C8-A85B5B2C11EE}" type="parTrans" cxnId="{7C16E746-C56C-440C-B422-B6CC4D2121A3}">
      <dgm:prSet/>
      <dgm:spPr/>
      <dgm:t>
        <a:bodyPr/>
        <a:lstStyle/>
        <a:p>
          <a:endParaRPr lang="zh-TW" altLang="en-US"/>
        </a:p>
      </dgm:t>
    </dgm:pt>
    <dgm:pt modelId="{450756D7-CBB9-49CF-970C-D4A6E683BA9B}" type="sibTrans" cxnId="{7C16E746-C56C-440C-B422-B6CC4D2121A3}">
      <dgm:prSet/>
      <dgm:spPr/>
      <dgm:t>
        <a:bodyPr/>
        <a:lstStyle/>
        <a:p>
          <a:endParaRPr lang="zh-TW" altLang="en-US"/>
        </a:p>
      </dgm:t>
    </dgm:pt>
    <dgm:pt modelId="{4CEEE9E8-D8D0-4322-866E-8BB77967BC69}">
      <dgm:prSet custT="1"/>
      <dgm:spPr/>
      <dgm:t>
        <a:bodyPr/>
        <a:lstStyle/>
        <a:p>
          <a:pPr rtl="0"/>
          <a:r>
            <a:rPr lang="zh-TW" altLang="en-US" sz="2500" dirty="0" smtClean="0">
              <a:solidFill>
                <a:schemeClr val="bg1"/>
              </a:solidFill>
              <a:latin typeface="標楷體" pitchFamily="65" charset="-120"/>
              <a:ea typeface="標楷體" pitchFamily="65" charset="-120"/>
            </a:rPr>
            <a:t>播放伴唱機</a:t>
          </a:r>
          <a:endParaRPr lang="zh-TW" altLang="en-US" sz="2500" dirty="0">
            <a:solidFill>
              <a:schemeClr val="bg1"/>
            </a:solidFill>
            <a:latin typeface="標楷體" pitchFamily="65" charset="-120"/>
            <a:ea typeface="標楷體" pitchFamily="65" charset="-120"/>
          </a:endParaRPr>
        </a:p>
      </dgm:t>
    </dgm:pt>
    <dgm:pt modelId="{E9964843-140A-4553-9E63-7AAE1219A4A5}" type="parTrans" cxnId="{90A91FE1-7DD1-4E8F-BD5B-69C7AB07EB1F}">
      <dgm:prSet/>
      <dgm:spPr/>
      <dgm:t>
        <a:bodyPr/>
        <a:lstStyle/>
        <a:p>
          <a:endParaRPr lang="zh-TW" altLang="en-US"/>
        </a:p>
      </dgm:t>
    </dgm:pt>
    <dgm:pt modelId="{7413A384-391C-49A0-96CB-749365224BE6}" type="sibTrans" cxnId="{90A91FE1-7DD1-4E8F-BD5B-69C7AB07EB1F}">
      <dgm:prSet/>
      <dgm:spPr/>
      <dgm:t>
        <a:bodyPr/>
        <a:lstStyle/>
        <a:p>
          <a:endParaRPr lang="zh-TW" altLang="en-US"/>
        </a:p>
      </dgm:t>
    </dgm:pt>
    <dgm:pt modelId="{2A84FF1B-E025-413F-948E-D18828DA51A4}">
      <dgm:prSet custT="1"/>
      <dgm:spPr/>
      <dgm:t>
        <a:bodyPr/>
        <a:lstStyle/>
        <a:p>
          <a:pPr rtl="0"/>
          <a:r>
            <a:rPr lang="zh-TW" altLang="en-US" sz="1800" dirty="0" smtClean="0">
              <a:latin typeface="標楷體" pitchFamily="65" charset="-120"/>
              <a:ea typeface="標楷體" pitchFamily="65" charset="-120"/>
            </a:rPr>
            <a:t>公開演出</a:t>
          </a:r>
          <a:r>
            <a:rPr lang="zh-TW" sz="1800" dirty="0" smtClean="0">
              <a:solidFill>
                <a:srgbClr val="FF0066"/>
              </a:solidFill>
              <a:latin typeface="標楷體" pitchFamily="65" charset="-120"/>
              <a:ea typeface="標楷體" pitchFamily="65" charset="-120"/>
            </a:rPr>
            <a:t>音樂著作（詞、曲）</a:t>
          </a:r>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sz="1800" dirty="0" smtClean="0">
              <a:solidFill>
                <a:schemeClr val="accent6">
                  <a:lumMod val="75000"/>
                </a:schemeClr>
              </a:solidFill>
              <a:latin typeface="標楷體" pitchFamily="65" charset="-120"/>
              <a:ea typeface="標楷體" pitchFamily="65" charset="-120"/>
            </a:rPr>
            <a:t>錄音著作（聲音）</a:t>
          </a:r>
          <a:endParaRPr lang="zh-TW" sz="1800" dirty="0">
            <a:solidFill>
              <a:schemeClr val="accent6">
                <a:lumMod val="75000"/>
              </a:schemeClr>
            </a:solidFill>
            <a:latin typeface="標楷體" pitchFamily="65" charset="-120"/>
            <a:ea typeface="標楷體" pitchFamily="65" charset="-120"/>
          </a:endParaRPr>
        </a:p>
      </dgm:t>
    </dgm:pt>
    <dgm:pt modelId="{895A4EA9-B162-4CD9-91F0-298CE095A214}" type="parTrans" cxnId="{B1C862FD-ACBD-44D2-BF42-5680DD4555D0}">
      <dgm:prSet/>
      <dgm:spPr/>
      <dgm:t>
        <a:bodyPr/>
        <a:lstStyle/>
        <a:p>
          <a:endParaRPr lang="zh-TW" altLang="en-US"/>
        </a:p>
      </dgm:t>
    </dgm:pt>
    <dgm:pt modelId="{07D625FC-1BF9-4338-8722-0B9DB68D8DF9}" type="sibTrans" cxnId="{B1C862FD-ACBD-44D2-BF42-5680DD4555D0}">
      <dgm:prSet/>
      <dgm:spPr/>
      <dgm:t>
        <a:bodyPr/>
        <a:lstStyle/>
        <a:p>
          <a:endParaRPr lang="zh-TW" altLang="en-US"/>
        </a:p>
      </dgm:t>
    </dgm:pt>
    <dgm:pt modelId="{4CBE6222-3DF6-4834-A1D9-D281ABD5944F}">
      <dgm:prSet custT="1"/>
      <dgm:spPr/>
      <dgm:t>
        <a:bodyPr/>
        <a:lstStyle/>
        <a:p>
          <a:pPr rtl="0"/>
          <a:r>
            <a:rPr lang="zh-TW" altLang="en-US" sz="1800" dirty="0" smtClean="0">
              <a:solidFill>
                <a:schemeClr val="tx1"/>
              </a:solidFill>
              <a:latin typeface="標楷體" pitchFamily="65" charset="-120"/>
              <a:ea typeface="標楷體" pitchFamily="65" charset="-120"/>
            </a:rPr>
            <a:t>公開上映</a:t>
          </a:r>
          <a:r>
            <a:rPr lang="zh-TW" altLang="en-US" sz="1800" dirty="0" smtClean="0">
              <a:solidFill>
                <a:schemeClr val="accent2">
                  <a:lumMod val="75000"/>
                </a:schemeClr>
              </a:solidFill>
              <a:latin typeface="標楷體" pitchFamily="65" charset="-120"/>
              <a:ea typeface="標楷體" pitchFamily="65" charset="-120"/>
            </a:rPr>
            <a:t>視聽著作</a:t>
          </a:r>
          <a:endParaRPr lang="zh-TW" altLang="en-US" sz="1800" dirty="0">
            <a:solidFill>
              <a:schemeClr val="accent2">
                <a:lumMod val="75000"/>
              </a:schemeClr>
            </a:solidFill>
            <a:latin typeface="標楷體" pitchFamily="65" charset="-120"/>
            <a:ea typeface="標楷體" pitchFamily="65" charset="-120"/>
          </a:endParaRPr>
        </a:p>
      </dgm:t>
    </dgm:pt>
    <dgm:pt modelId="{E275E660-121D-4E01-9C0D-33218C772B60}" type="parTrans" cxnId="{CCC760C0-2972-409A-85C2-21A64B21FEB9}">
      <dgm:prSet/>
      <dgm:spPr/>
      <dgm:t>
        <a:bodyPr/>
        <a:lstStyle/>
        <a:p>
          <a:endParaRPr lang="zh-TW" altLang="en-US"/>
        </a:p>
      </dgm:t>
    </dgm:pt>
    <dgm:pt modelId="{8F7A87F9-4C13-4FE6-A4CD-D0C24BEC2579}" type="sibTrans" cxnId="{CCC760C0-2972-409A-85C2-21A64B21FEB9}">
      <dgm:prSet/>
      <dgm:spPr/>
      <dgm:t>
        <a:bodyPr/>
        <a:lstStyle/>
        <a:p>
          <a:endParaRPr lang="zh-TW" altLang="en-US"/>
        </a:p>
      </dgm:t>
    </dgm:pt>
    <dgm:pt modelId="{5A940260-C067-4814-9470-4D4966160ED8}">
      <dgm:prSet custT="1"/>
      <dgm:spPr/>
      <dgm:t>
        <a:bodyPr/>
        <a:lstStyle/>
        <a:p>
          <a:pPr rtl="0">
            <a:spcAft>
              <a:spcPts val="0"/>
            </a:spcAft>
          </a:pPr>
          <a:r>
            <a:rPr lang="zh-TW" altLang="en-US" sz="2500" dirty="0" smtClean="0">
              <a:latin typeface="標楷體" pitchFamily="65" charset="-120"/>
              <a:ea typeface="標楷體" pitchFamily="65" charset="-120"/>
            </a:rPr>
            <a:t>電台、電視台播放音樂或影像</a:t>
          </a:r>
          <a:endParaRPr lang="zh-TW" altLang="en-US" sz="2500" dirty="0">
            <a:latin typeface="標楷體" pitchFamily="65" charset="-120"/>
            <a:ea typeface="標楷體" pitchFamily="65" charset="-120"/>
          </a:endParaRPr>
        </a:p>
      </dgm:t>
    </dgm:pt>
    <dgm:pt modelId="{782201CD-721B-4164-A2FA-CCF81C73B40E}" type="parTrans" cxnId="{8FBBD070-6F2A-4B8C-8CC8-D59777BFA9CE}">
      <dgm:prSet/>
      <dgm:spPr/>
      <dgm:t>
        <a:bodyPr/>
        <a:lstStyle/>
        <a:p>
          <a:endParaRPr lang="zh-TW" altLang="en-US"/>
        </a:p>
      </dgm:t>
    </dgm:pt>
    <dgm:pt modelId="{362266C3-042D-468A-B8A5-85CC5143ACF0}" type="sibTrans" cxnId="{8FBBD070-6F2A-4B8C-8CC8-D59777BFA9CE}">
      <dgm:prSet/>
      <dgm:spPr/>
      <dgm:t>
        <a:bodyPr/>
        <a:lstStyle/>
        <a:p>
          <a:endParaRPr lang="zh-TW" altLang="en-US"/>
        </a:p>
      </dgm:t>
    </dgm:pt>
    <dgm:pt modelId="{64E9A0C9-60E8-440E-BDD8-509D45A95BD7}">
      <dgm:prSet custT="1"/>
      <dgm:spPr/>
      <dgm:t>
        <a:bodyPr/>
        <a:lstStyle/>
        <a:p>
          <a:pPr rtl="0"/>
          <a:r>
            <a:rPr lang="zh-TW" altLang="en-US" sz="1800" dirty="0" smtClean="0">
              <a:latin typeface="標楷體" pitchFamily="65" charset="-120"/>
              <a:ea typeface="標楷體" pitchFamily="65" charset="-120"/>
            </a:rPr>
            <a:t>公開傳輸</a:t>
          </a:r>
          <a:r>
            <a:rPr lang="zh-TW" altLang="en-US" sz="1800" dirty="0" smtClean="0">
              <a:solidFill>
                <a:srgbClr val="FF0066"/>
              </a:solidFill>
              <a:latin typeface="標楷體" pitchFamily="65" charset="-120"/>
              <a:ea typeface="標楷體" pitchFamily="65" charset="-120"/>
            </a:rPr>
            <a:t>音樂著作（詞、曲）</a:t>
          </a:r>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sz="1800" dirty="0" smtClean="0">
              <a:solidFill>
                <a:schemeClr val="accent6">
                  <a:lumMod val="75000"/>
                </a:schemeClr>
              </a:solidFill>
              <a:latin typeface="標楷體" pitchFamily="65" charset="-120"/>
              <a:ea typeface="標楷體" pitchFamily="65" charset="-120"/>
            </a:rPr>
            <a:t>錄音著作（聲音）</a:t>
          </a:r>
          <a:r>
            <a:rPr lang="en-US" altLang="zh-TW" sz="1800" dirty="0" smtClean="0">
              <a:solidFill>
                <a:schemeClr val="tx1"/>
              </a:solidFill>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altLang="en-US" sz="1800" dirty="0" smtClean="0">
              <a:solidFill>
                <a:schemeClr val="accent2">
                  <a:lumMod val="75000"/>
                </a:schemeClr>
              </a:solidFill>
              <a:latin typeface="標楷體" pitchFamily="65" charset="-120"/>
              <a:ea typeface="標楷體" pitchFamily="65" charset="-120"/>
            </a:rPr>
            <a:t>視聽著作</a:t>
          </a:r>
          <a:endParaRPr lang="zh-TW" altLang="en-US" sz="1800" dirty="0">
            <a:solidFill>
              <a:schemeClr val="accent2">
                <a:lumMod val="75000"/>
              </a:schemeClr>
            </a:solidFill>
            <a:latin typeface="標楷體" pitchFamily="65" charset="-120"/>
            <a:ea typeface="標楷體" pitchFamily="65" charset="-120"/>
          </a:endParaRPr>
        </a:p>
      </dgm:t>
    </dgm:pt>
    <dgm:pt modelId="{C054FA52-7FF4-4319-BE66-A8B9E5BACB57}" type="parTrans" cxnId="{1B353993-92A9-4FE2-99D5-0C779BCB5845}">
      <dgm:prSet/>
      <dgm:spPr/>
      <dgm:t>
        <a:bodyPr/>
        <a:lstStyle/>
        <a:p>
          <a:endParaRPr lang="zh-TW" altLang="en-US"/>
        </a:p>
      </dgm:t>
    </dgm:pt>
    <dgm:pt modelId="{5C1A6870-9897-41D8-9ACA-F01DD6FEA244}" type="sibTrans" cxnId="{1B353993-92A9-4FE2-99D5-0C779BCB5845}">
      <dgm:prSet/>
      <dgm:spPr/>
      <dgm:t>
        <a:bodyPr/>
        <a:lstStyle/>
        <a:p>
          <a:endParaRPr lang="zh-TW" altLang="en-US"/>
        </a:p>
      </dgm:t>
    </dgm:pt>
    <dgm:pt modelId="{E02F6B0F-57F0-4E3C-8E3A-65F98B5104AC}">
      <dgm:prSet custT="1"/>
      <dgm:spPr/>
      <dgm:t>
        <a:bodyPr/>
        <a:lstStyle/>
        <a:p>
          <a:pPr rtl="0">
            <a:spcAft>
              <a:spcPts val="0"/>
            </a:spcAft>
          </a:pPr>
          <a:r>
            <a:rPr lang="zh-TW" altLang="en-US" sz="2500" dirty="0" smtClean="0">
              <a:solidFill>
                <a:schemeClr val="bg1"/>
              </a:solidFill>
              <a:latin typeface="標楷體" pitchFamily="65" charset="-120"/>
              <a:ea typeface="標楷體" pitchFamily="65" charset="-120"/>
            </a:rPr>
            <a:t>網路上播放</a:t>
          </a:r>
          <a:endParaRPr lang="en-US" altLang="zh-TW" sz="2500" dirty="0" smtClean="0">
            <a:solidFill>
              <a:schemeClr val="bg1"/>
            </a:solidFill>
            <a:latin typeface="標楷體" pitchFamily="65" charset="-120"/>
            <a:ea typeface="標楷體" pitchFamily="65" charset="-120"/>
          </a:endParaRPr>
        </a:p>
        <a:p>
          <a:pPr rtl="0">
            <a:spcAft>
              <a:spcPts val="0"/>
            </a:spcAft>
          </a:pPr>
          <a:r>
            <a:rPr lang="zh-TW" altLang="en-US" sz="2500" dirty="0" smtClean="0">
              <a:solidFill>
                <a:schemeClr val="bg1"/>
              </a:solidFill>
              <a:latin typeface="標楷體" pitchFamily="65" charset="-120"/>
              <a:ea typeface="標楷體" pitchFamily="65" charset="-120"/>
            </a:rPr>
            <a:t>音樂或影像</a:t>
          </a:r>
          <a:endParaRPr lang="zh-TW" altLang="en-US" sz="2500" dirty="0">
            <a:solidFill>
              <a:schemeClr val="bg1"/>
            </a:solidFill>
            <a:latin typeface="標楷體" pitchFamily="65" charset="-120"/>
            <a:ea typeface="標楷體" pitchFamily="65" charset="-120"/>
          </a:endParaRPr>
        </a:p>
      </dgm:t>
    </dgm:pt>
    <dgm:pt modelId="{FCC2F178-134B-498C-8534-AC4A8D1B1DF0}" type="parTrans" cxnId="{81AB1B1D-321B-456C-A3C4-A7110DD00A07}">
      <dgm:prSet/>
      <dgm:spPr/>
      <dgm:t>
        <a:bodyPr/>
        <a:lstStyle/>
        <a:p>
          <a:endParaRPr lang="zh-TW" altLang="en-US"/>
        </a:p>
      </dgm:t>
    </dgm:pt>
    <dgm:pt modelId="{EB4DCF30-19A5-49C6-B089-66A3FEB4A0F2}" type="sibTrans" cxnId="{81AB1B1D-321B-456C-A3C4-A7110DD00A07}">
      <dgm:prSet/>
      <dgm:spPr/>
      <dgm:t>
        <a:bodyPr/>
        <a:lstStyle/>
        <a:p>
          <a:endParaRPr lang="zh-TW" altLang="en-US"/>
        </a:p>
      </dgm:t>
    </dgm:pt>
    <dgm:pt modelId="{6E6BDD4D-9AEA-47B9-806E-824698016053}">
      <dgm:prSet custT="1"/>
      <dgm:spPr/>
      <dgm:t>
        <a:bodyPr/>
        <a:lstStyle/>
        <a:p>
          <a:pPr rtl="0">
            <a:spcAft>
              <a:spcPts val="0"/>
            </a:spcAft>
          </a:pPr>
          <a:r>
            <a:rPr lang="zh-TW" altLang="en-US" sz="1800" dirty="0" smtClean="0">
              <a:latin typeface="標楷體" pitchFamily="65" charset="-120"/>
              <a:ea typeface="標楷體" pitchFamily="65" charset="-120"/>
            </a:rPr>
            <a:t>公開播送</a:t>
          </a:r>
          <a:r>
            <a:rPr lang="zh-TW" altLang="en-US" sz="1800" dirty="0" smtClean="0">
              <a:solidFill>
                <a:srgbClr val="FF0066"/>
              </a:solidFill>
              <a:latin typeface="標楷體" pitchFamily="65" charset="-120"/>
              <a:ea typeface="標楷體" pitchFamily="65" charset="-120"/>
            </a:rPr>
            <a:t>音樂著作（詞、曲）</a:t>
          </a:r>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sz="1800" dirty="0" smtClean="0">
              <a:solidFill>
                <a:schemeClr val="accent6">
                  <a:lumMod val="75000"/>
                </a:schemeClr>
              </a:solidFill>
              <a:latin typeface="標楷體" pitchFamily="65" charset="-120"/>
              <a:ea typeface="標楷體" pitchFamily="65" charset="-120"/>
            </a:rPr>
            <a:t>錄音著作（聲音）</a:t>
          </a:r>
          <a:r>
            <a:rPr lang="en-US" altLang="zh-TW" sz="1800" dirty="0" smtClean="0">
              <a:solidFill>
                <a:schemeClr val="tx1"/>
              </a:solidFill>
              <a:latin typeface="標楷體" pitchFamily="65" charset="-120"/>
              <a:ea typeface="標楷體" pitchFamily="65" charset="-120"/>
            </a:rPr>
            <a:t>+</a:t>
          </a:r>
          <a:r>
            <a:rPr lang="zh-TW" altLang="en-US" sz="1800" dirty="0" smtClean="0">
              <a:latin typeface="標楷體" pitchFamily="65" charset="-120"/>
              <a:ea typeface="標楷體" pitchFamily="65" charset="-120"/>
            </a:rPr>
            <a:t> </a:t>
          </a:r>
          <a:r>
            <a:rPr lang="zh-TW" altLang="en-US" sz="1800" dirty="0" smtClean="0">
              <a:solidFill>
                <a:schemeClr val="accent2">
                  <a:lumMod val="75000"/>
                </a:schemeClr>
              </a:solidFill>
              <a:latin typeface="標楷體" pitchFamily="65" charset="-120"/>
              <a:ea typeface="標楷體" pitchFamily="65" charset="-120"/>
            </a:rPr>
            <a:t>視聽著作</a:t>
          </a:r>
          <a:endParaRPr lang="zh-TW" altLang="en-US" sz="1800" dirty="0">
            <a:latin typeface="標楷體" pitchFamily="65" charset="-120"/>
            <a:ea typeface="標楷體" pitchFamily="65" charset="-120"/>
          </a:endParaRPr>
        </a:p>
      </dgm:t>
    </dgm:pt>
    <dgm:pt modelId="{1245276B-54F5-4F1C-A9A5-DB287A3BE8A5}" type="parTrans" cxnId="{F7191622-6D44-429A-AB44-C431B85F5D37}">
      <dgm:prSet/>
      <dgm:spPr/>
      <dgm:t>
        <a:bodyPr/>
        <a:lstStyle/>
        <a:p>
          <a:endParaRPr lang="zh-TW" altLang="en-US"/>
        </a:p>
      </dgm:t>
    </dgm:pt>
    <dgm:pt modelId="{0B4E68FF-2A6E-46E1-83C9-EFF37A16B814}" type="sibTrans" cxnId="{F7191622-6D44-429A-AB44-C431B85F5D37}">
      <dgm:prSet/>
      <dgm:spPr/>
      <dgm:t>
        <a:bodyPr/>
        <a:lstStyle/>
        <a:p>
          <a:endParaRPr lang="zh-TW" altLang="en-US"/>
        </a:p>
      </dgm:t>
    </dgm:pt>
    <dgm:pt modelId="{9701A77B-B607-4065-AE0B-E0487176C756}" type="pres">
      <dgm:prSet presAssocID="{9179C18E-224C-459C-AB10-908E715DF386}" presName="Name0" presStyleCnt="0">
        <dgm:presLayoutVars>
          <dgm:dir/>
          <dgm:animLvl val="lvl"/>
          <dgm:resizeHandles val="exact"/>
        </dgm:presLayoutVars>
      </dgm:prSet>
      <dgm:spPr/>
      <dgm:t>
        <a:bodyPr/>
        <a:lstStyle/>
        <a:p>
          <a:endParaRPr lang="zh-TW" altLang="en-US"/>
        </a:p>
      </dgm:t>
    </dgm:pt>
    <dgm:pt modelId="{62611C44-5599-40C3-A4A7-A59DDC045CBC}" type="pres">
      <dgm:prSet presAssocID="{5A940260-C067-4814-9470-4D4966160ED8}" presName="linNode" presStyleCnt="0"/>
      <dgm:spPr/>
    </dgm:pt>
    <dgm:pt modelId="{1A27B4EC-328F-40B7-9915-784A4F2C5B9B}" type="pres">
      <dgm:prSet presAssocID="{5A940260-C067-4814-9470-4D4966160ED8}" presName="parentText" presStyleLbl="node1" presStyleIdx="0" presStyleCnt="5" custScaleX="100689">
        <dgm:presLayoutVars>
          <dgm:chMax val="1"/>
          <dgm:bulletEnabled val="1"/>
        </dgm:presLayoutVars>
      </dgm:prSet>
      <dgm:spPr/>
      <dgm:t>
        <a:bodyPr/>
        <a:lstStyle/>
        <a:p>
          <a:endParaRPr lang="zh-TW" altLang="en-US"/>
        </a:p>
      </dgm:t>
    </dgm:pt>
    <dgm:pt modelId="{B956C82A-75CA-401B-90D0-DF4CEB0DE708}" type="pres">
      <dgm:prSet presAssocID="{5A940260-C067-4814-9470-4D4966160ED8}" presName="descendantText" presStyleLbl="alignAccFollowNode1" presStyleIdx="0" presStyleCnt="5" custScaleX="99571" custLinFactNeighborX="823" custLinFactNeighborY="6071">
        <dgm:presLayoutVars>
          <dgm:bulletEnabled val="1"/>
        </dgm:presLayoutVars>
      </dgm:prSet>
      <dgm:spPr/>
      <dgm:t>
        <a:bodyPr/>
        <a:lstStyle/>
        <a:p>
          <a:endParaRPr lang="zh-TW" altLang="en-US"/>
        </a:p>
      </dgm:t>
    </dgm:pt>
    <dgm:pt modelId="{E40798E6-78B8-4FE5-AFBB-AB553204FD7C}" type="pres">
      <dgm:prSet presAssocID="{362266C3-042D-468A-B8A5-85CC5143ACF0}" presName="sp" presStyleCnt="0"/>
      <dgm:spPr/>
    </dgm:pt>
    <dgm:pt modelId="{0BB1EA2D-663C-41AA-8B94-CAE8E49FE9B2}" type="pres">
      <dgm:prSet presAssocID="{FEA4B072-5B4C-4C00-9DC6-A5A3ABB7425F}" presName="linNode" presStyleCnt="0"/>
      <dgm:spPr/>
    </dgm:pt>
    <dgm:pt modelId="{C7C9A9CE-9D40-4AB3-92B8-D985DAC8FF4B}" type="pres">
      <dgm:prSet presAssocID="{FEA4B072-5B4C-4C00-9DC6-A5A3ABB7425F}" presName="parentText" presStyleLbl="node1" presStyleIdx="1" presStyleCnt="5" custScaleX="101084">
        <dgm:presLayoutVars>
          <dgm:chMax val="1"/>
          <dgm:bulletEnabled val="1"/>
        </dgm:presLayoutVars>
      </dgm:prSet>
      <dgm:spPr/>
      <dgm:t>
        <a:bodyPr/>
        <a:lstStyle/>
        <a:p>
          <a:endParaRPr lang="zh-TW" altLang="en-US"/>
        </a:p>
      </dgm:t>
    </dgm:pt>
    <dgm:pt modelId="{F0FF1CC9-685A-4651-B447-0E8E2B359DB4}" type="pres">
      <dgm:prSet presAssocID="{FEA4B072-5B4C-4C00-9DC6-A5A3ABB7425F}" presName="descendantText" presStyleLbl="alignAccFollowNode1" presStyleIdx="1" presStyleCnt="5" custScaleX="99970" custScaleY="102214">
        <dgm:presLayoutVars>
          <dgm:bulletEnabled val="1"/>
        </dgm:presLayoutVars>
      </dgm:prSet>
      <dgm:spPr/>
      <dgm:t>
        <a:bodyPr/>
        <a:lstStyle/>
        <a:p>
          <a:endParaRPr lang="zh-TW" altLang="en-US"/>
        </a:p>
      </dgm:t>
    </dgm:pt>
    <dgm:pt modelId="{E43CB339-C7AA-4F17-88AD-B135EC003F2F}" type="pres">
      <dgm:prSet presAssocID="{8478E5FD-261B-406D-B3B8-C0A09C6771A0}" presName="sp" presStyleCnt="0"/>
      <dgm:spPr/>
    </dgm:pt>
    <dgm:pt modelId="{963C3236-7B93-4FB1-8DCD-97AF37E184E0}" type="pres">
      <dgm:prSet presAssocID="{B8FB19C0-C697-428C-8D1B-6E7A60B6643A}" presName="linNode" presStyleCnt="0"/>
      <dgm:spPr/>
    </dgm:pt>
    <dgm:pt modelId="{37058B4E-F986-4F24-8BA9-E977E7460A1E}" type="pres">
      <dgm:prSet presAssocID="{B8FB19C0-C697-428C-8D1B-6E7A60B6643A}" presName="parentText" presStyleLbl="node1" presStyleIdx="2" presStyleCnt="5" custScaleX="120169">
        <dgm:presLayoutVars>
          <dgm:chMax val="1"/>
          <dgm:bulletEnabled val="1"/>
        </dgm:presLayoutVars>
      </dgm:prSet>
      <dgm:spPr/>
      <dgm:t>
        <a:bodyPr/>
        <a:lstStyle/>
        <a:p>
          <a:endParaRPr lang="zh-TW" altLang="en-US"/>
        </a:p>
      </dgm:t>
    </dgm:pt>
    <dgm:pt modelId="{D24A60F4-ED04-4F92-8B3F-974D395F2A0C}" type="pres">
      <dgm:prSet presAssocID="{B8FB19C0-C697-428C-8D1B-6E7A60B6643A}" presName="descendantText" presStyleLbl="alignAccFollowNode1" presStyleIdx="2" presStyleCnt="5" custScaleX="118823">
        <dgm:presLayoutVars>
          <dgm:bulletEnabled val="1"/>
        </dgm:presLayoutVars>
      </dgm:prSet>
      <dgm:spPr/>
      <dgm:t>
        <a:bodyPr/>
        <a:lstStyle/>
        <a:p>
          <a:endParaRPr lang="zh-TW" altLang="en-US"/>
        </a:p>
      </dgm:t>
    </dgm:pt>
    <dgm:pt modelId="{57C0BFE5-3E5B-4540-B9BC-B34456CE92BA}" type="pres">
      <dgm:prSet presAssocID="{B862E8F1-4455-4EA4-B907-074D3D02ED94}" presName="sp" presStyleCnt="0"/>
      <dgm:spPr/>
    </dgm:pt>
    <dgm:pt modelId="{4736F651-4CC4-4F82-85C6-6923FA943301}" type="pres">
      <dgm:prSet presAssocID="{4CEEE9E8-D8D0-4322-866E-8BB77967BC69}" presName="linNode" presStyleCnt="0"/>
      <dgm:spPr/>
    </dgm:pt>
    <dgm:pt modelId="{A1F8A410-AC60-4DE2-9030-6782A75776D9}" type="pres">
      <dgm:prSet presAssocID="{4CEEE9E8-D8D0-4322-866E-8BB77967BC69}" presName="parentText" presStyleLbl="node1" presStyleIdx="3" presStyleCnt="5" custScaleX="101084">
        <dgm:presLayoutVars>
          <dgm:chMax val="1"/>
          <dgm:bulletEnabled val="1"/>
        </dgm:presLayoutVars>
      </dgm:prSet>
      <dgm:spPr/>
      <dgm:t>
        <a:bodyPr/>
        <a:lstStyle/>
        <a:p>
          <a:endParaRPr lang="zh-TW" altLang="en-US"/>
        </a:p>
      </dgm:t>
    </dgm:pt>
    <dgm:pt modelId="{5DD25DA3-86EF-4866-A923-07A54646FF91}" type="pres">
      <dgm:prSet presAssocID="{4CEEE9E8-D8D0-4322-866E-8BB77967BC69}" presName="descendantText" presStyleLbl="alignAccFollowNode1" presStyleIdx="3" presStyleCnt="5">
        <dgm:presLayoutVars>
          <dgm:bulletEnabled val="1"/>
        </dgm:presLayoutVars>
      </dgm:prSet>
      <dgm:spPr/>
      <dgm:t>
        <a:bodyPr/>
        <a:lstStyle/>
        <a:p>
          <a:endParaRPr lang="zh-TW" altLang="en-US"/>
        </a:p>
      </dgm:t>
    </dgm:pt>
    <dgm:pt modelId="{AFDBD0B6-F920-4D17-9E61-243DED3CA95E}" type="pres">
      <dgm:prSet presAssocID="{7413A384-391C-49A0-96CB-749365224BE6}" presName="sp" presStyleCnt="0"/>
      <dgm:spPr/>
    </dgm:pt>
    <dgm:pt modelId="{869A5B7E-15D1-48AC-A7C4-02CB103D780E}" type="pres">
      <dgm:prSet presAssocID="{E02F6B0F-57F0-4E3C-8E3A-65F98B5104AC}" presName="linNode" presStyleCnt="0"/>
      <dgm:spPr/>
    </dgm:pt>
    <dgm:pt modelId="{3001B7D2-BA20-40E5-8E5A-37F8518104AF}" type="pres">
      <dgm:prSet presAssocID="{E02F6B0F-57F0-4E3C-8E3A-65F98B5104AC}" presName="parentText" presStyleLbl="node1" presStyleIdx="4" presStyleCnt="5">
        <dgm:presLayoutVars>
          <dgm:chMax val="1"/>
          <dgm:bulletEnabled val="1"/>
        </dgm:presLayoutVars>
      </dgm:prSet>
      <dgm:spPr/>
      <dgm:t>
        <a:bodyPr/>
        <a:lstStyle/>
        <a:p>
          <a:endParaRPr lang="zh-TW" altLang="en-US"/>
        </a:p>
      </dgm:t>
    </dgm:pt>
    <dgm:pt modelId="{64FEDFD4-FBEE-44AE-9DFF-C065C46FD22B}" type="pres">
      <dgm:prSet presAssocID="{E02F6B0F-57F0-4E3C-8E3A-65F98B5104AC}" presName="descendantText" presStyleLbl="alignAccFollowNode1" presStyleIdx="4" presStyleCnt="5">
        <dgm:presLayoutVars>
          <dgm:bulletEnabled val="1"/>
        </dgm:presLayoutVars>
      </dgm:prSet>
      <dgm:spPr/>
      <dgm:t>
        <a:bodyPr/>
        <a:lstStyle/>
        <a:p>
          <a:endParaRPr lang="zh-TW" altLang="en-US"/>
        </a:p>
      </dgm:t>
    </dgm:pt>
  </dgm:ptLst>
  <dgm:cxnLst>
    <dgm:cxn modelId="{7C16E746-C56C-440C-B422-B6CC4D2121A3}" srcId="{B8FB19C0-C697-428C-8D1B-6E7A60B6643A}" destId="{4B8F212F-D7B6-44C3-B10A-05579B0A4A9A}" srcOrd="0" destOrd="0" parTransId="{ED98AD1D-9EB0-43AB-A3C8-A85B5B2C11EE}" sibTransId="{450756D7-CBB9-49CF-970C-D4A6E683BA9B}"/>
    <dgm:cxn modelId="{90A91FE1-7DD1-4E8F-BD5B-69C7AB07EB1F}" srcId="{9179C18E-224C-459C-AB10-908E715DF386}" destId="{4CEEE9E8-D8D0-4322-866E-8BB77967BC69}" srcOrd="3" destOrd="0" parTransId="{E9964843-140A-4553-9E63-7AAE1219A4A5}" sibTransId="{7413A384-391C-49A0-96CB-749365224BE6}"/>
    <dgm:cxn modelId="{58890030-6DF0-4353-9400-5888547BB1B5}" type="presOf" srcId="{2A84FF1B-E025-413F-948E-D18828DA51A4}" destId="{5DD25DA3-86EF-4866-A923-07A54646FF91}" srcOrd="0" destOrd="0" presId="urn:microsoft.com/office/officeart/2005/8/layout/vList5"/>
    <dgm:cxn modelId="{96ABB09B-3227-4A31-91C4-1BA36E1B8ED6}" type="presOf" srcId="{4CEEE9E8-D8D0-4322-866E-8BB77967BC69}" destId="{A1F8A410-AC60-4DE2-9030-6782A75776D9}" srcOrd="0" destOrd="0" presId="urn:microsoft.com/office/officeart/2005/8/layout/vList5"/>
    <dgm:cxn modelId="{5517F3D0-2A22-4954-84DC-FDDFBF5EF98B}" srcId="{9179C18E-224C-459C-AB10-908E715DF386}" destId="{FEA4B072-5B4C-4C00-9DC6-A5A3ABB7425F}" srcOrd="1" destOrd="0" parTransId="{3987B3DE-5360-46FD-92C5-0FA248C1B2A6}" sibTransId="{8478E5FD-261B-406D-B3B8-C0A09C6771A0}"/>
    <dgm:cxn modelId="{B18252D7-3BDF-408D-989E-944AC8D333FD}" type="presOf" srcId="{9179C18E-224C-459C-AB10-908E715DF386}" destId="{9701A77B-B607-4065-AE0B-E0487176C756}" srcOrd="0" destOrd="0" presId="urn:microsoft.com/office/officeart/2005/8/layout/vList5"/>
    <dgm:cxn modelId="{149ADBB8-45A8-4A11-8BD9-1F8762ADEFB4}" type="presOf" srcId="{4B8F212F-D7B6-44C3-B10A-05579B0A4A9A}" destId="{D24A60F4-ED04-4F92-8B3F-974D395F2A0C}" srcOrd="0" destOrd="0" presId="urn:microsoft.com/office/officeart/2005/8/layout/vList5"/>
    <dgm:cxn modelId="{7DEB9D39-7D17-42D8-88BB-8DA54E6178A8}" type="presOf" srcId="{C1E5E061-7BB4-4095-80B0-B11C48A5FD4F}" destId="{F0FF1CC9-685A-4651-B447-0E8E2B359DB4}" srcOrd="0" destOrd="0" presId="urn:microsoft.com/office/officeart/2005/8/layout/vList5"/>
    <dgm:cxn modelId="{F7191622-6D44-429A-AB44-C431B85F5D37}" srcId="{5A940260-C067-4814-9470-4D4966160ED8}" destId="{6E6BDD4D-9AEA-47B9-806E-824698016053}" srcOrd="0" destOrd="0" parTransId="{1245276B-54F5-4F1C-A9A5-DB287A3BE8A5}" sibTransId="{0B4E68FF-2A6E-46E1-83C9-EFF37A16B814}"/>
    <dgm:cxn modelId="{A7DA30FA-DE3F-42D3-AEE4-69A9B7316ED0}" srcId="{9179C18E-224C-459C-AB10-908E715DF386}" destId="{B8FB19C0-C697-428C-8D1B-6E7A60B6643A}" srcOrd="2" destOrd="0" parTransId="{12FA2B2C-B8C6-430F-A7B3-1A3AC1C48380}" sibTransId="{B862E8F1-4455-4EA4-B907-074D3D02ED94}"/>
    <dgm:cxn modelId="{B1C862FD-ACBD-44D2-BF42-5680DD4555D0}" srcId="{4CEEE9E8-D8D0-4322-866E-8BB77967BC69}" destId="{2A84FF1B-E025-413F-948E-D18828DA51A4}" srcOrd="0" destOrd="0" parTransId="{895A4EA9-B162-4CD9-91F0-298CE095A214}" sibTransId="{07D625FC-1BF9-4338-8722-0B9DB68D8DF9}"/>
    <dgm:cxn modelId="{56B277CF-1C51-452D-A210-D33B456520CE}" type="presOf" srcId="{5A940260-C067-4814-9470-4D4966160ED8}" destId="{1A27B4EC-328F-40B7-9915-784A4F2C5B9B}" srcOrd="0" destOrd="0" presId="urn:microsoft.com/office/officeart/2005/8/layout/vList5"/>
    <dgm:cxn modelId="{AA943085-9573-4233-9DD5-38BB1789741B}" type="presOf" srcId="{64E9A0C9-60E8-440E-BDD8-509D45A95BD7}" destId="{64FEDFD4-FBEE-44AE-9DFF-C065C46FD22B}" srcOrd="0" destOrd="0" presId="urn:microsoft.com/office/officeart/2005/8/layout/vList5"/>
    <dgm:cxn modelId="{81AB1B1D-321B-456C-A3C4-A7110DD00A07}" srcId="{9179C18E-224C-459C-AB10-908E715DF386}" destId="{E02F6B0F-57F0-4E3C-8E3A-65F98B5104AC}" srcOrd="4" destOrd="0" parTransId="{FCC2F178-134B-498C-8534-AC4A8D1B1DF0}" sibTransId="{EB4DCF30-19A5-49C6-B089-66A3FEB4A0F2}"/>
    <dgm:cxn modelId="{0F6C230B-93E7-4E41-8BA0-94FCC0E56E33}" type="presOf" srcId="{4CBE6222-3DF6-4834-A1D9-D281ABD5944F}" destId="{5DD25DA3-86EF-4866-A923-07A54646FF91}" srcOrd="0" destOrd="1" presId="urn:microsoft.com/office/officeart/2005/8/layout/vList5"/>
    <dgm:cxn modelId="{ECD2ADA0-80E0-4B82-8438-25542486FD20}" type="presOf" srcId="{E02F6B0F-57F0-4E3C-8E3A-65F98B5104AC}" destId="{3001B7D2-BA20-40E5-8E5A-37F8518104AF}" srcOrd="0" destOrd="0" presId="urn:microsoft.com/office/officeart/2005/8/layout/vList5"/>
    <dgm:cxn modelId="{8FBBD070-6F2A-4B8C-8CC8-D59777BFA9CE}" srcId="{9179C18E-224C-459C-AB10-908E715DF386}" destId="{5A940260-C067-4814-9470-4D4966160ED8}" srcOrd="0" destOrd="0" parTransId="{782201CD-721B-4164-A2FA-CCF81C73B40E}" sibTransId="{362266C3-042D-468A-B8A5-85CC5143ACF0}"/>
    <dgm:cxn modelId="{EB2F14DC-541D-405C-B28D-9EE8C6319CD5}" type="presOf" srcId="{FEA4B072-5B4C-4C00-9DC6-A5A3ABB7425F}" destId="{C7C9A9CE-9D40-4AB3-92B8-D985DAC8FF4B}" srcOrd="0" destOrd="0" presId="urn:microsoft.com/office/officeart/2005/8/layout/vList5"/>
    <dgm:cxn modelId="{4EDBFA84-84F9-4A08-A63A-8227D33ECFAA}" type="presOf" srcId="{B8FB19C0-C697-428C-8D1B-6E7A60B6643A}" destId="{37058B4E-F986-4F24-8BA9-E977E7460A1E}" srcOrd="0" destOrd="0" presId="urn:microsoft.com/office/officeart/2005/8/layout/vList5"/>
    <dgm:cxn modelId="{CCC760C0-2972-409A-85C2-21A64B21FEB9}" srcId="{4CEEE9E8-D8D0-4322-866E-8BB77967BC69}" destId="{4CBE6222-3DF6-4834-A1D9-D281ABD5944F}" srcOrd="1" destOrd="0" parTransId="{E275E660-121D-4E01-9C0D-33218C772B60}" sibTransId="{8F7A87F9-4C13-4FE6-A4CD-D0C24BEC2579}"/>
    <dgm:cxn modelId="{5A9F2915-139E-4C75-A22D-C5E77C5CA74A}" type="presOf" srcId="{6E6BDD4D-9AEA-47B9-806E-824698016053}" destId="{B956C82A-75CA-401B-90D0-DF4CEB0DE708}" srcOrd="0" destOrd="0" presId="urn:microsoft.com/office/officeart/2005/8/layout/vList5"/>
    <dgm:cxn modelId="{E2F1B815-F5CD-4700-ABCA-D8E22853E21C}" srcId="{FEA4B072-5B4C-4C00-9DC6-A5A3ABB7425F}" destId="{C1E5E061-7BB4-4095-80B0-B11C48A5FD4F}" srcOrd="0" destOrd="0" parTransId="{CCEBCAB7-CBC7-4970-A4E6-DF0A2892E720}" sibTransId="{F9148585-1E47-4E41-BFC1-96ABB5EF60EB}"/>
    <dgm:cxn modelId="{1B353993-92A9-4FE2-99D5-0C779BCB5845}" srcId="{E02F6B0F-57F0-4E3C-8E3A-65F98B5104AC}" destId="{64E9A0C9-60E8-440E-BDD8-509D45A95BD7}" srcOrd="0" destOrd="0" parTransId="{C054FA52-7FF4-4319-BE66-A8B9E5BACB57}" sibTransId="{5C1A6870-9897-41D8-9ACA-F01DD6FEA244}"/>
    <dgm:cxn modelId="{602A3A47-58A2-40DD-8A95-C1E2A984B6F5}" type="presParOf" srcId="{9701A77B-B607-4065-AE0B-E0487176C756}" destId="{62611C44-5599-40C3-A4A7-A59DDC045CBC}" srcOrd="0" destOrd="0" presId="urn:microsoft.com/office/officeart/2005/8/layout/vList5"/>
    <dgm:cxn modelId="{5CC2ECF3-8C36-4255-BDC2-6E7776A67E47}" type="presParOf" srcId="{62611C44-5599-40C3-A4A7-A59DDC045CBC}" destId="{1A27B4EC-328F-40B7-9915-784A4F2C5B9B}" srcOrd="0" destOrd="0" presId="urn:microsoft.com/office/officeart/2005/8/layout/vList5"/>
    <dgm:cxn modelId="{D7404BEE-B071-4951-B6EF-E8BC15B41CD5}" type="presParOf" srcId="{62611C44-5599-40C3-A4A7-A59DDC045CBC}" destId="{B956C82A-75CA-401B-90D0-DF4CEB0DE708}" srcOrd="1" destOrd="0" presId="urn:microsoft.com/office/officeart/2005/8/layout/vList5"/>
    <dgm:cxn modelId="{382FA928-A4F0-41D5-AA77-585CA0C34418}" type="presParOf" srcId="{9701A77B-B607-4065-AE0B-E0487176C756}" destId="{E40798E6-78B8-4FE5-AFBB-AB553204FD7C}" srcOrd="1" destOrd="0" presId="urn:microsoft.com/office/officeart/2005/8/layout/vList5"/>
    <dgm:cxn modelId="{81498BC5-F5AD-4555-9C6D-8939A7475969}" type="presParOf" srcId="{9701A77B-B607-4065-AE0B-E0487176C756}" destId="{0BB1EA2D-663C-41AA-8B94-CAE8E49FE9B2}" srcOrd="2" destOrd="0" presId="urn:microsoft.com/office/officeart/2005/8/layout/vList5"/>
    <dgm:cxn modelId="{36F7E5B0-7DD5-4E90-BDB3-78131034B79B}" type="presParOf" srcId="{0BB1EA2D-663C-41AA-8B94-CAE8E49FE9B2}" destId="{C7C9A9CE-9D40-4AB3-92B8-D985DAC8FF4B}" srcOrd="0" destOrd="0" presId="urn:microsoft.com/office/officeart/2005/8/layout/vList5"/>
    <dgm:cxn modelId="{21A0FF5B-CA35-448D-B2C4-97F7980D30BA}" type="presParOf" srcId="{0BB1EA2D-663C-41AA-8B94-CAE8E49FE9B2}" destId="{F0FF1CC9-685A-4651-B447-0E8E2B359DB4}" srcOrd="1" destOrd="0" presId="urn:microsoft.com/office/officeart/2005/8/layout/vList5"/>
    <dgm:cxn modelId="{099EB952-3117-4835-9814-9BCDE104A565}" type="presParOf" srcId="{9701A77B-B607-4065-AE0B-E0487176C756}" destId="{E43CB339-C7AA-4F17-88AD-B135EC003F2F}" srcOrd="3" destOrd="0" presId="urn:microsoft.com/office/officeart/2005/8/layout/vList5"/>
    <dgm:cxn modelId="{08356CC5-D283-4146-80FF-514E9C64CD83}" type="presParOf" srcId="{9701A77B-B607-4065-AE0B-E0487176C756}" destId="{963C3236-7B93-4FB1-8DCD-97AF37E184E0}" srcOrd="4" destOrd="0" presId="urn:microsoft.com/office/officeart/2005/8/layout/vList5"/>
    <dgm:cxn modelId="{0D1FF183-1F1A-4F59-BE72-561AC109C0FB}" type="presParOf" srcId="{963C3236-7B93-4FB1-8DCD-97AF37E184E0}" destId="{37058B4E-F986-4F24-8BA9-E977E7460A1E}" srcOrd="0" destOrd="0" presId="urn:microsoft.com/office/officeart/2005/8/layout/vList5"/>
    <dgm:cxn modelId="{EC34A7E0-C1F5-4B48-BDD7-6A419CED858B}" type="presParOf" srcId="{963C3236-7B93-4FB1-8DCD-97AF37E184E0}" destId="{D24A60F4-ED04-4F92-8B3F-974D395F2A0C}" srcOrd="1" destOrd="0" presId="urn:microsoft.com/office/officeart/2005/8/layout/vList5"/>
    <dgm:cxn modelId="{11473CDB-FAD4-43C7-8661-AAF177EB3DAE}" type="presParOf" srcId="{9701A77B-B607-4065-AE0B-E0487176C756}" destId="{57C0BFE5-3E5B-4540-B9BC-B34456CE92BA}" srcOrd="5" destOrd="0" presId="urn:microsoft.com/office/officeart/2005/8/layout/vList5"/>
    <dgm:cxn modelId="{1BA9464F-A54E-46EA-BFC6-2FA1D0EAC663}" type="presParOf" srcId="{9701A77B-B607-4065-AE0B-E0487176C756}" destId="{4736F651-4CC4-4F82-85C6-6923FA943301}" srcOrd="6" destOrd="0" presId="urn:microsoft.com/office/officeart/2005/8/layout/vList5"/>
    <dgm:cxn modelId="{520E807E-DF87-4EB1-9CC1-1379A90DF9BF}" type="presParOf" srcId="{4736F651-4CC4-4F82-85C6-6923FA943301}" destId="{A1F8A410-AC60-4DE2-9030-6782A75776D9}" srcOrd="0" destOrd="0" presId="urn:microsoft.com/office/officeart/2005/8/layout/vList5"/>
    <dgm:cxn modelId="{57C6CC8C-2B42-4011-98F8-DAEF8CA93FA6}" type="presParOf" srcId="{4736F651-4CC4-4F82-85C6-6923FA943301}" destId="{5DD25DA3-86EF-4866-A923-07A54646FF91}" srcOrd="1" destOrd="0" presId="urn:microsoft.com/office/officeart/2005/8/layout/vList5"/>
    <dgm:cxn modelId="{4854079F-96F3-4631-836C-0657BA5B6CC2}" type="presParOf" srcId="{9701A77B-B607-4065-AE0B-E0487176C756}" destId="{AFDBD0B6-F920-4D17-9E61-243DED3CA95E}" srcOrd="7" destOrd="0" presId="urn:microsoft.com/office/officeart/2005/8/layout/vList5"/>
    <dgm:cxn modelId="{A8982FDF-ABBE-4F0E-B918-2A1A78FA54D9}" type="presParOf" srcId="{9701A77B-B607-4065-AE0B-E0487176C756}" destId="{869A5B7E-15D1-48AC-A7C4-02CB103D780E}" srcOrd="8" destOrd="0" presId="urn:microsoft.com/office/officeart/2005/8/layout/vList5"/>
    <dgm:cxn modelId="{9C3B8877-C8CD-4E9E-BE79-2C18400FF61A}" type="presParOf" srcId="{869A5B7E-15D1-48AC-A7C4-02CB103D780E}" destId="{3001B7D2-BA20-40E5-8E5A-37F8518104AF}" srcOrd="0" destOrd="0" presId="urn:microsoft.com/office/officeart/2005/8/layout/vList5"/>
    <dgm:cxn modelId="{CBE7ABFC-98B0-445F-ACEA-BAE9E0930154}" type="presParOf" srcId="{869A5B7E-15D1-48AC-A7C4-02CB103D780E}" destId="{64FEDFD4-FBEE-44AE-9DFF-C065C46FD22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55DF4D2A-2D89-4CD3-9ECA-3D0D92CF3ACB}" type="doc">
      <dgm:prSet loTypeId="urn:microsoft.com/office/officeart/2008/layout/HorizontalMultiLevelHierarchy" loCatId="hierarchy" qsTypeId="urn:microsoft.com/office/officeart/2005/8/quickstyle/simple1" qsCatId="simple" csTypeId="urn:microsoft.com/office/officeart/2005/8/colors/accent5_4" csCatId="accent5" phldr="1"/>
      <dgm:spPr/>
      <dgm:t>
        <a:bodyPr/>
        <a:lstStyle/>
        <a:p>
          <a:endParaRPr lang="zh-TW" altLang="en-US"/>
        </a:p>
      </dgm:t>
    </dgm:pt>
    <dgm:pt modelId="{9788C344-F38E-4AF6-B163-116DB814AE3B}">
      <dgm:prSet phldrT="[文字]" custT="1"/>
      <dgm:spPr/>
      <dgm:t>
        <a:bodyPr vert="vert"/>
        <a:lstStyle/>
        <a:p>
          <a:r>
            <a:rPr lang="zh-TW" altLang="en-US" sz="1800" dirty="0" smtClean="0">
              <a:latin typeface="標楷體" pitchFamily="65" charset="-120"/>
              <a:ea typeface="標楷體" pitchFamily="65" charset="-120"/>
            </a:rPr>
            <a:t>智慧局指定</a:t>
          </a:r>
          <a:r>
            <a:rPr lang="zh-TW" altLang="en-US" sz="1800" dirty="0" smtClean="0">
              <a:solidFill>
                <a:srgbClr val="FFFF00"/>
              </a:solidFill>
              <a:latin typeface="標楷體" pitchFamily="65" charset="-120"/>
              <a:ea typeface="標楷體" pitchFamily="65" charset="-120"/>
            </a:rPr>
            <a:t>利用型態</a:t>
          </a:r>
          <a:endParaRPr lang="en-US" altLang="zh-TW" sz="1800" dirty="0" smtClean="0">
            <a:solidFill>
              <a:srgbClr val="FFFF00"/>
            </a:solidFill>
            <a:latin typeface="標楷體" pitchFamily="65" charset="-120"/>
            <a:ea typeface="標楷體" pitchFamily="65" charset="-120"/>
          </a:endParaRPr>
        </a:p>
        <a:p>
          <a:r>
            <a:rPr lang="zh-TW" altLang="en-US" sz="1800" dirty="0" smtClean="0">
              <a:latin typeface="標楷體" pitchFamily="65" charset="-120"/>
              <a:ea typeface="標楷體" pitchFamily="65" charset="-120"/>
            </a:rPr>
            <a:t>及</a:t>
          </a:r>
          <a:r>
            <a:rPr lang="zh-TW" altLang="en-US" sz="1800" dirty="0" smtClean="0">
              <a:solidFill>
                <a:srgbClr val="FFFF00"/>
              </a:solidFill>
              <a:latin typeface="標楷體" pitchFamily="65" charset="-120"/>
              <a:ea typeface="標楷體" pitchFamily="65" charset="-120"/>
            </a:rPr>
            <a:t>相關集管團體</a:t>
          </a:r>
          <a:endParaRPr lang="zh-TW" altLang="en-US" sz="1800" dirty="0">
            <a:solidFill>
              <a:srgbClr val="FFFF00"/>
            </a:solidFill>
            <a:latin typeface="標楷體" pitchFamily="65" charset="-120"/>
            <a:ea typeface="標楷體" pitchFamily="65" charset="-120"/>
          </a:endParaRPr>
        </a:p>
      </dgm:t>
    </dgm:pt>
    <dgm:pt modelId="{85D462FA-4CFD-4B73-B563-569DF6EF35CA}" type="parTrans" cxnId="{AA667C62-8CF8-40FD-979A-ADE2D2340FCB}">
      <dgm:prSet/>
      <dgm:spPr/>
      <dgm:t>
        <a:bodyPr/>
        <a:lstStyle/>
        <a:p>
          <a:endParaRPr lang="zh-TW" altLang="en-US"/>
        </a:p>
      </dgm:t>
    </dgm:pt>
    <dgm:pt modelId="{CA640C87-25F7-47D4-B20D-20F9AE341B87}" type="sibTrans" cxnId="{AA667C62-8CF8-40FD-979A-ADE2D2340FCB}">
      <dgm:prSet/>
      <dgm:spPr/>
      <dgm:t>
        <a:bodyPr/>
        <a:lstStyle/>
        <a:p>
          <a:endParaRPr lang="zh-TW" altLang="en-US"/>
        </a:p>
      </dgm:t>
    </dgm:pt>
    <dgm:pt modelId="{25EA35AA-A7C5-4D74-AAF7-570AB2345664}">
      <dgm:prSet phldrT="[文字]" custT="1"/>
      <dgm:spPr/>
      <dgm:t>
        <a:bodyPr/>
        <a:lstStyle/>
        <a:p>
          <a:r>
            <a:rPr lang="zh-TW" altLang="en-US" sz="1800" dirty="0" smtClean="0">
              <a:latin typeface="標楷體" pitchFamily="65" charset="-120"/>
              <a:ea typeface="標楷體" pitchFamily="65" charset="-120"/>
            </a:rPr>
            <a:t>相關集管團體</a:t>
          </a:r>
          <a:r>
            <a:rPr lang="zh-TW" altLang="en-US" sz="1800" dirty="0" smtClean="0">
              <a:solidFill>
                <a:srgbClr val="E7A7AF"/>
              </a:solidFill>
              <a:latin typeface="標楷體" pitchFamily="65" charset="-120"/>
              <a:ea typeface="標楷體" pitchFamily="65" charset="-120"/>
            </a:rPr>
            <a:t>協商</a:t>
          </a:r>
          <a:r>
            <a:rPr lang="zh-TW" altLang="en-US" sz="1800" dirty="0" smtClean="0">
              <a:latin typeface="標楷體" pitchFamily="65" charset="-120"/>
              <a:ea typeface="標楷體" pitchFamily="65" charset="-120"/>
            </a:rPr>
            <a:t>～共同使用報酬率、分配方法及收費窗口</a:t>
          </a:r>
          <a:endParaRPr lang="zh-TW" altLang="en-US" sz="1800" dirty="0">
            <a:latin typeface="標楷體" pitchFamily="65" charset="-120"/>
            <a:ea typeface="標楷體" pitchFamily="65" charset="-120"/>
          </a:endParaRPr>
        </a:p>
      </dgm:t>
    </dgm:pt>
    <dgm:pt modelId="{047EE696-3E66-43AF-9EB2-99E6A6A76DA9}" type="parTrans" cxnId="{A5F98A07-9679-405D-85A1-1FDF074969E4}">
      <dgm:prSet/>
      <dgm:spPr/>
      <dgm:t>
        <a:bodyPr/>
        <a:lstStyle/>
        <a:p>
          <a:endParaRPr lang="zh-TW" altLang="en-US"/>
        </a:p>
      </dgm:t>
    </dgm:pt>
    <dgm:pt modelId="{7DAF6518-F393-4CE2-9FA2-4FB7D70E5DD5}" type="sibTrans" cxnId="{A5F98A07-9679-405D-85A1-1FDF074969E4}">
      <dgm:prSet/>
      <dgm:spPr/>
      <dgm:t>
        <a:bodyPr/>
        <a:lstStyle/>
        <a:p>
          <a:endParaRPr lang="zh-TW" altLang="en-US"/>
        </a:p>
      </dgm:t>
    </dgm:pt>
    <dgm:pt modelId="{A6CAF1C3-AC81-49F4-82B7-D94FA63128C0}">
      <dgm:prSet phldrT="[文字]" custT="1"/>
      <dgm:spPr/>
      <dgm:t>
        <a:bodyPr/>
        <a:lstStyle/>
        <a:p>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公告實施共同使用報酬率</a:t>
          </a:r>
          <a:endParaRPr lang="en-US" altLang="zh-TW" sz="1800" dirty="0" smtClean="0">
            <a:latin typeface="標楷體" pitchFamily="65" charset="-120"/>
            <a:ea typeface="標楷體" pitchFamily="65" charset="-120"/>
          </a:endParaRPr>
        </a:p>
        <a:p>
          <a:r>
            <a:rPr lang="en-US" altLang="zh-TW" sz="1800" dirty="0" smtClean="0">
              <a:solidFill>
                <a:schemeClr val="bg2">
                  <a:lumMod val="75000"/>
                </a:schemeClr>
              </a:solidFill>
              <a:latin typeface="標楷體" pitchFamily="65" charset="-120"/>
              <a:ea typeface="標楷體" pitchFamily="65" charset="-120"/>
            </a:rPr>
            <a:t>‧</a:t>
          </a:r>
          <a:r>
            <a:rPr lang="zh-TW" altLang="en-US" sz="1800" dirty="0" smtClean="0">
              <a:solidFill>
                <a:schemeClr val="bg2">
                  <a:lumMod val="75000"/>
                </a:schemeClr>
              </a:solidFill>
              <a:latin typeface="標楷體" pitchFamily="65" charset="-120"/>
              <a:ea typeface="標楷體" pitchFamily="65" charset="-120"/>
            </a:rPr>
            <a:t>利用人有異議可申請審議</a:t>
          </a:r>
          <a:endParaRPr lang="zh-TW" altLang="en-US" sz="1800" dirty="0">
            <a:solidFill>
              <a:schemeClr val="bg2">
                <a:lumMod val="75000"/>
              </a:schemeClr>
            </a:solidFill>
            <a:latin typeface="標楷體" pitchFamily="65" charset="-120"/>
            <a:ea typeface="標楷體" pitchFamily="65" charset="-120"/>
          </a:endParaRPr>
        </a:p>
      </dgm:t>
    </dgm:pt>
    <dgm:pt modelId="{A635CC8F-6ED4-4555-B6C6-3582FD3B4F82}" type="parTrans" cxnId="{4FD0F0D5-04AC-4C3B-978D-03CD9FB62F56}">
      <dgm:prSet/>
      <dgm:spPr/>
      <dgm:t>
        <a:bodyPr/>
        <a:lstStyle/>
        <a:p>
          <a:endParaRPr lang="zh-TW" altLang="en-US"/>
        </a:p>
      </dgm:t>
    </dgm:pt>
    <dgm:pt modelId="{ADE9B474-7899-4332-80D7-E24D1CAFF3E6}" type="sibTrans" cxnId="{4FD0F0D5-04AC-4C3B-978D-03CD9FB62F56}">
      <dgm:prSet/>
      <dgm:spPr/>
      <dgm:t>
        <a:bodyPr/>
        <a:lstStyle/>
        <a:p>
          <a:endParaRPr lang="zh-TW" altLang="en-US"/>
        </a:p>
      </dgm:t>
    </dgm:pt>
    <dgm:pt modelId="{FD62E38B-3AA9-45A9-BBDC-10FD3A63166A}">
      <dgm:prSet phldrT="[文字]" custT="1"/>
      <dgm:spPr/>
      <dgm:t>
        <a:bodyPr/>
        <a:lstStyle/>
        <a:p>
          <a:r>
            <a:rPr lang="zh-TW" altLang="en-US" sz="1800" dirty="0" smtClean="0">
              <a:latin typeface="標楷體" pitchFamily="65" charset="-120"/>
              <a:ea typeface="標楷體" pitchFamily="65" charset="-120"/>
            </a:rPr>
            <a:t>向智慧局申請決定</a:t>
          </a:r>
          <a:endParaRPr lang="zh-TW" altLang="en-US" sz="1800" dirty="0">
            <a:latin typeface="標楷體" pitchFamily="65" charset="-120"/>
            <a:ea typeface="標楷體" pitchFamily="65" charset="-120"/>
          </a:endParaRPr>
        </a:p>
      </dgm:t>
    </dgm:pt>
    <dgm:pt modelId="{2E9AB612-00B9-437D-8FD8-60273917E2C4}" type="parTrans" cxnId="{835A573B-5CAD-4EB0-AC0D-3870FF45F15B}">
      <dgm:prSet/>
      <dgm:spPr/>
      <dgm:t>
        <a:bodyPr/>
        <a:lstStyle/>
        <a:p>
          <a:endParaRPr lang="zh-TW" altLang="en-US"/>
        </a:p>
      </dgm:t>
    </dgm:pt>
    <dgm:pt modelId="{07E540B9-CB96-4E7D-AD1E-D6962FE9484E}" type="sibTrans" cxnId="{835A573B-5CAD-4EB0-AC0D-3870FF45F15B}">
      <dgm:prSet/>
      <dgm:spPr/>
      <dgm:t>
        <a:bodyPr/>
        <a:lstStyle/>
        <a:p>
          <a:endParaRPr lang="zh-TW" altLang="en-US"/>
        </a:p>
      </dgm:t>
    </dgm:pt>
    <dgm:pt modelId="{02E097F2-4957-4A16-B70B-8B84D6F2C813}" type="pres">
      <dgm:prSet presAssocID="{55DF4D2A-2D89-4CD3-9ECA-3D0D92CF3ACB}" presName="Name0" presStyleCnt="0">
        <dgm:presLayoutVars>
          <dgm:chPref val="1"/>
          <dgm:dir/>
          <dgm:animOne val="branch"/>
          <dgm:animLvl val="lvl"/>
          <dgm:resizeHandles val="exact"/>
        </dgm:presLayoutVars>
      </dgm:prSet>
      <dgm:spPr/>
      <dgm:t>
        <a:bodyPr/>
        <a:lstStyle/>
        <a:p>
          <a:endParaRPr lang="zh-TW" altLang="en-US"/>
        </a:p>
      </dgm:t>
    </dgm:pt>
    <dgm:pt modelId="{EDAB0A44-E6FF-47EB-AEC7-6D661BA58BBC}" type="pres">
      <dgm:prSet presAssocID="{9788C344-F38E-4AF6-B163-116DB814AE3B}" presName="root1" presStyleCnt="0"/>
      <dgm:spPr/>
    </dgm:pt>
    <dgm:pt modelId="{F74132CA-AAD3-4047-894D-B16792462E80}" type="pres">
      <dgm:prSet presAssocID="{9788C344-F38E-4AF6-B163-116DB814AE3B}" presName="LevelOneTextNode" presStyleLbl="node0" presStyleIdx="0" presStyleCnt="1" custScaleX="598779" custScaleY="46244" custLinFactNeighborX="-65792" custLinFactNeighborY="0">
        <dgm:presLayoutVars>
          <dgm:chPref val="3"/>
        </dgm:presLayoutVars>
      </dgm:prSet>
      <dgm:spPr/>
      <dgm:t>
        <a:bodyPr/>
        <a:lstStyle/>
        <a:p>
          <a:endParaRPr lang="zh-TW" altLang="en-US"/>
        </a:p>
      </dgm:t>
    </dgm:pt>
    <dgm:pt modelId="{159E6AB9-0678-4144-B3B0-121C92101889}" type="pres">
      <dgm:prSet presAssocID="{9788C344-F38E-4AF6-B163-116DB814AE3B}" presName="level2hierChild" presStyleCnt="0"/>
      <dgm:spPr/>
    </dgm:pt>
    <dgm:pt modelId="{4B9C58C6-A674-4D12-9175-EEA7734D555B}" type="pres">
      <dgm:prSet presAssocID="{047EE696-3E66-43AF-9EB2-99E6A6A76DA9}" presName="conn2-1" presStyleLbl="parChTrans1D2" presStyleIdx="0" presStyleCnt="1"/>
      <dgm:spPr/>
      <dgm:t>
        <a:bodyPr/>
        <a:lstStyle/>
        <a:p>
          <a:endParaRPr lang="zh-TW" altLang="en-US"/>
        </a:p>
      </dgm:t>
    </dgm:pt>
    <dgm:pt modelId="{D9620B19-87C1-44F0-8B4D-147E3A6E7A68}" type="pres">
      <dgm:prSet presAssocID="{047EE696-3E66-43AF-9EB2-99E6A6A76DA9}" presName="connTx" presStyleLbl="parChTrans1D2" presStyleIdx="0" presStyleCnt="1"/>
      <dgm:spPr/>
      <dgm:t>
        <a:bodyPr/>
        <a:lstStyle/>
        <a:p>
          <a:endParaRPr lang="zh-TW" altLang="en-US"/>
        </a:p>
      </dgm:t>
    </dgm:pt>
    <dgm:pt modelId="{959DAAE6-7C72-43EE-9344-5A25EAD4245D}" type="pres">
      <dgm:prSet presAssocID="{25EA35AA-A7C5-4D74-AAF7-570AB2345664}" presName="root2" presStyleCnt="0"/>
      <dgm:spPr/>
    </dgm:pt>
    <dgm:pt modelId="{D8CB9248-38BD-4424-A2CD-4E04C87970BF}" type="pres">
      <dgm:prSet presAssocID="{25EA35AA-A7C5-4D74-AAF7-570AB2345664}" presName="LevelTwoTextNode" presStyleLbl="node2" presStyleIdx="0" presStyleCnt="1" custScaleX="187280" custScaleY="283402" custLinFactNeighborX="-12368" custLinFactNeighborY="-276">
        <dgm:presLayoutVars>
          <dgm:chPref val="3"/>
        </dgm:presLayoutVars>
      </dgm:prSet>
      <dgm:spPr/>
      <dgm:t>
        <a:bodyPr/>
        <a:lstStyle/>
        <a:p>
          <a:endParaRPr lang="zh-TW" altLang="en-US"/>
        </a:p>
      </dgm:t>
    </dgm:pt>
    <dgm:pt modelId="{E8822EAA-C31C-46CA-9533-CB2BFB9B5513}" type="pres">
      <dgm:prSet presAssocID="{25EA35AA-A7C5-4D74-AAF7-570AB2345664}" presName="level3hierChild" presStyleCnt="0"/>
      <dgm:spPr/>
    </dgm:pt>
    <dgm:pt modelId="{1C6F8271-72D9-4075-BFFC-091A2D6228ED}" type="pres">
      <dgm:prSet presAssocID="{A635CC8F-6ED4-4555-B6C6-3582FD3B4F82}" presName="conn2-1" presStyleLbl="parChTrans1D3" presStyleIdx="0" presStyleCnt="2"/>
      <dgm:spPr/>
      <dgm:t>
        <a:bodyPr/>
        <a:lstStyle/>
        <a:p>
          <a:endParaRPr lang="zh-TW" altLang="en-US"/>
        </a:p>
      </dgm:t>
    </dgm:pt>
    <dgm:pt modelId="{19C32423-EC83-4066-8E13-00C6826C205E}" type="pres">
      <dgm:prSet presAssocID="{A635CC8F-6ED4-4555-B6C6-3582FD3B4F82}" presName="connTx" presStyleLbl="parChTrans1D3" presStyleIdx="0" presStyleCnt="2"/>
      <dgm:spPr/>
      <dgm:t>
        <a:bodyPr/>
        <a:lstStyle/>
        <a:p>
          <a:endParaRPr lang="zh-TW" altLang="en-US"/>
        </a:p>
      </dgm:t>
    </dgm:pt>
    <dgm:pt modelId="{FC20DCA4-0BAB-450C-A1D3-7D0F59CAA514}" type="pres">
      <dgm:prSet presAssocID="{A6CAF1C3-AC81-49F4-82B7-D94FA63128C0}" presName="root2" presStyleCnt="0"/>
      <dgm:spPr/>
    </dgm:pt>
    <dgm:pt modelId="{49E1E81A-43AE-4AB3-BB58-78DC9B5FD271}" type="pres">
      <dgm:prSet presAssocID="{A6CAF1C3-AC81-49F4-82B7-D94FA63128C0}" presName="LevelTwoTextNode" presStyleLbl="node3" presStyleIdx="0" presStyleCnt="2" custScaleX="242621" custScaleY="239450" custLinFactNeighborX="52435" custLinFactNeighborY="-40961">
        <dgm:presLayoutVars>
          <dgm:chPref val="3"/>
        </dgm:presLayoutVars>
      </dgm:prSet>
      <dgm:spPr/>
      <dgm:t>
        <a:bodyPr/>
        <a:lstStyle/>
        <a:p>
          <a:endParaRPr lang="zh-TW" altLang="en-US"/>
        </a:p>
      </dgm:t>
    </dgm:pt>
    <dgm:pt modelId="{A27FF23C-B472-47BD-9C30-C8861F8D11BB}" type="pres">
      <dgm:prSet presAssocID="{A6CAF1C3-AC81-49F4-82B7-D94FA63128C0}" presName="level3hierChild" presStyleCnt="0"/>
      <dgm:spPr/>
    </dgm:pt>
    <dgm:pt modelId="{D2ABC81A-C092-4DBE-BEAB-08FDCDEFE0AA}" type="pres">
      <dgm:prSet presAssocID="{2E9AB612-00B9-437D-8FD8-60273917E2C4}" presName="conn2-1" presStyleLbl="parChTrans1D3" presStyleIdx="1" presStyleCnt="2"/>
      <dgm:spPr/>
      <dgm:t>
        <a:bodyPr/>
        <a:lstStyle/>
        <a:p>
          <a:endParaRPr lang="zh-TW" altLang="en-US"/>
        </a:p>
      </dgm:t>
    </dgm:pt>
    <dgm:pt modelId="{8DD83474-A39C-4847-ADDF-567F80F59952}" type="pres">
      <dgm:prSet presAssocID="{2E9AB612-00B9-437D-8FD8-60273917E2C4}" presName="connTx" presStyleLbl="parChTrans1D3" presStyleIdx="1" presStyleCnt="2"/>
      <dgm:spPr/>
      <dgm:t>
        <a:bodyPr/>
        <a:lstStyle/>
        <a:p>
          <a:endParaRPr lang="zh-TW" altLang="en-US"/>
        </a:p>
      </dgm:t>
    </dgm:pt>
    <dgm:pt modelId="{4B380BD0-2B4D-4794-B650-37B886375F8F}" type="pres">
      <dgm:prSet presAssocID="{FD62E38B-3AA9-45A9-BBDC-10FD3A63166A}" presName="root2" presStyleCnt="0"/>
      <dgm:spPr/>
    </dgm:pt>
    <dgm:pt modelId="{3F4DAF17-A192-416D-9460-212E65CBC8F8}" type="pres">
      <dgm:prSet presAssocID="{FD62E38B-3AA9-45A9-BBDC-10FD3A63166A}" presName="LevelTwoTextNode" presStyleLbl="node3" presStyleIdx="1" presStyleCnt="2" custScaleX="242125" custScaleY="221538" custLinFactNeighborX="21516" custLinFactNeighborY="19109">
        <dgm:presLayoutVars>
          <dgm:chPref val="3"/>
        </dgm:presLayoutVars>
      </dgm:prSet>
      <dgm:spPr/>
      <dgm:t>
        <a:bodyPr/>
        <a:lstStyle/>
        <a:p>
          <a:endParaRPr lang="zh-TW" altLang="en-US"/>
        </a:p>
      </dgm:t>
    </dgm:pt>
    <dgm:pt modelId="{96C57001-1A6B-49EC-B8E6-AD78459642F0}" type="pres">
      <dgm:prSet presAssocID="{FD62E38B-3AA9-45A9-BBDC-10FD3A63166A}" presName="level3hierChild" presStyleCnt="0"/>
      <dgm:spPr/>
    </dgm:pt>
  </dgm:ptLst>
  <dgm:cxnLst>
    <dgm:cxn modelId="{EE0A9942-F8A5-47BC-A187-C090C78A01EF}" type="presOf" srcId="{55DF4D2A-2D89-4CD3-9ECA-3D0D92CF3ACB}" destId="{02E097F2-4957-4A16-B70B-8B84D6F2C813}" srcOrd="0" destOrd="0" presId="urn:microsoft.com/office/officeart/2008/layout/HorizontalMultiLevelHierarchy"/>
    <dgm:cxn modelId="{DE88075D-47B3-43B9-9E48-CA6FC20E8C8C}" type="presOf" srcId="{047EE696-3E66-43AF-9EB2-99E6A6A76DA9}" destId="{D9620B19-87C1-44F0-8B4D-147E3A6E7A68}" srcOrd="1" destOrd="0" presId="urn:microsoft.com/office/officeart/2008/layout/HorizontalMultiLevelHierarchy"/>
    <dgm:cxn modelId="{A5F98A07-9679-405D-85A1-1FDF074969E4}" srcId="{9788C344-F38E-4AF6-B163-116DB814AE3B}" destId="{25EA35AA-A7C5-4D74-AAF7-570AB2345664}" srcOrd="0" destOrd="0" parTransId="{047EE696-3E66-43AF-9EB2-99E6A6A76DA9}" sibTransId="{7DAF6518-F393-4CE2-9FA2-4FB7D70E5DD5}"/>
    <dgm:cxn modelId="{835A573B-5CAD-4EB0-AC0D-3870FF45F15B}" srcId="{25EA35AA-A7C5-4D74-AAF7-570AB2345664}" destId="{FD62E38B-3AA9-45A9-BBDC-10FD3A63166A}" srcOrd="1" destOrd="0" parTransId="{2E9AB612-00B9-437D-8FD8-60273917E2C4}" sibTransId="{07E540B9-CB96-4E7D-AD1E-D6962FE9484E}"/>
    <dgm:cxn modelId="{AA667C62-8CF8-40FD-979A-ADE2D2340FCB}" srcId="{55DF4D2A-2D89-4CD3-9ECA-3D0D92CF3ACB}" destId="{9788C344-F38E-4AF6-B163-116DB814AE3B}" srcOrd="0" destOrd="0" parTransId="{85D462FA-4CFD-4B73-B563-569DF6EF35CA}" sibTransId="{CA640C87-25F7-47D4-B20D-20F9AE341B87}"/>
    <dgm:cxn modelId="{1E8A3B25-54B1-435A-9C0C-8818E2107A17}" type="presOf" srcId="{25EA35AA-A7C5-4D74-AAF7-570AB2345664}" destId="{D8CB9248-38BD-4424-A2CD-4E04C87970BF}" srcOrd="0" destOrd="0" presId="urn:microsoft.com/office/officeart/2008/layout/HorizontalMultiLevelHierarchy"/>
    <dgm:cxn modelId="{BAA07E81-53F9-4A16-96A7-C97BF7ED82F5}" type="presOf" srcId="{9788C344-F38E-4AF6-B163-116DB814AE3B}" destId="{F74132CA-AAD3-4047-894D-B16792462E80}" srcOrd="0" destOrd="0" presId="urn:microsoft.com/office/officeart/2008/layout/HorizontalMultiLevelHierarchy"/>
    <dgm:cxn modelId="{4FD0F0D5-04AC-4C3B-978D-03CD9FB62F56}" srcId="{25EA35AA-A7C5-4D74-AAF7-570AB2345664}" destId="{A6CAF1C3-AC81-49F4-82B7-D94FA63128C0}" srcOrd="0" destOrd="0" parTransId="{A635CC8F-6ED4-4555-B6C6-3582FD3B4F82}" sibTransId="{ADE9B474-7899-4332-80D7-E24D1CAFF3E6}"/>
    <dgm:cxn modelId="{580DEA16-4E29-44DA-8613-5B6916228482}" type="presOf" srcId="{A6CAF1C3-AC81-49F4-82B7-D94FA63128C0}" destId="{49E1E81A-43AE-4AB3-BB58-78DC9B5FD271}" srcOrd="0" destOrd="0" presId="urn:microsoft.com/office/officeart/2008/layout/HorizontalMultiLevelHierarchy"/>
    <dgm:cxn modelId="{3F8F924B-7FDA-40A2-B502-64A5328ECAD1}" type="presOf" srcId="{A635CC8F-6ED4-4555-B6C6-3582FD3B4F82}" destId="{1C6F8271-72D9-4075-BFFC-091A2D6228ED}" srcOrd="0" destOrd="0" presId="urn:microsoft.com/office/officeart/2008/layout/HorizontalMultiLevelHierarchy"/>
    <dgm:cxn modelId="{86E085CF-A67F-488A-9C93-9913B4EE44B2}" type="presOf" srcId="{2E9AB612-00B9-437D-8FD8-60273917E2C4}" destId="{8DD83474-A39C-4847-ADDF-567F80F59952}" srcOrd="1" destOrd="0" presId="urn:microsoft.com/office/officeart/2008/layout/HorizontalMultiLevelHierarchy"/>
    <dgm:cxn modelId="{7D34A61D-EE5D-4C55-9E76-72BC753BBD25}" type="presOf" srcId="{2E9AB612-00B9-437D-8FD8-60273917E2C4}" destId="{D2ABC81A-C092-4DBE-BEAB-08FDCDEFE0AA}" srcOrd="0" destOrd="0" presId="urn:microsoft.com/office/officeart/2008/layout/HorizontalMultiLevelHierarchy"/>
    <dgm:cxn modelId="{577640FA-080A-4F35-8158-F503FACD5846}" type="presOf" srcId="{A635CC8F-6ED4-4555-B6C6-3582FD3B4F82}" destId="{19C32423-EC83-4066-8E13-00C6826C205E}" srcOrd="1" destOrd="0" presId="urn:microsoft.com/office/officeart/2008/layout/HorizontalMultiLevelHierarchy"/>
    <dgm:cxn modelId="{E7DE67FD-5C1D-4FF7-B565-B25628CE3ED0}" type="presOf" srcId="{FD62E38B-3AA9-45A9-BBDC-10FD3A63166A}" destId="{3F4DAF17-A192-416D-9460-212E65CBC8F8}" srcOrd="0" destOrd="0" presId="urn:microsoft.com/office/officeart/2008/layout/HorizontalMultiLevelHierarchy"/>
    <dgm:cxn modelId="{CD049BD5-B481-4850-B641-9CCB1C34771D}" type="presOf" srcId="{047EE696-3E66-43AF-9EB2-99E6A6A76DA9}" destId="{4B9C58C6-A674-4D12-9175-EEA7734D555B}" srcOrd="0" destOrd="0" presId="urn:microsoft.com/office/officeart/2008/layout/HorizontalMultiLevelHierarchy"/>
    <dgm:cxn modelId="{DDC825A5-B590-47C0-830C-07A54A5B9C22}" type="presParOf" srcId="{02E097F2-4957-4A16-B70B-8B84D6F2C813}" destId="{EDAB0A44-E6FF-47EB-AEC7-6D661BA58BBC}" srcOrd="0" destOrd="0" presId="urn:microsoft.com/office/officeart/2008/layout/HorizontalMultiLevelHierarchy"/>
    <dgm:cxn modelId="{EAEA4C7B-B0EA-44BC-88EF-F7A9B140A04E}" type="presParOf" srcId="{EDAB0A44-E6FF-47EB-AEC7-6D661BA58BBC}" destId="{F74132CA-AAD3-4047-894D-B16792462E80}" srcOrd="0" destOrd="0" presId="urn:microsoft.com/office/officeart/2008/layout/HorizontalMultiLevelHierarchy"/>
    <dgm:cxn modelId="{607D0B1F-21FA-4D6C-94DC-2476706D5CFF}" type="presParOf" srcId="{EDAB0A44-E6FF-47EB-AEC7-6D661BA58BBC}" destId="{159E6AB9-0678-4144-B3B0-121C92101889}" srcOrd="1" destOrd="0" presId="urn:microsoft.com/office/officeart/2008/layout/HorizontalMultiLevelHierarchy"/>
    <dgm:cxn modelId="{C39A35B2-45CC-4918-82B8-B1DB685E7752}" type="presParOf" srcId="{159E6AB9-0678-4144-B3B0-121C92101889}" destId="{4B9C58C6-A674-4D12-9175-EEA7734D555B}" srcOrd="0" destOrd="0" presId="urn:microsoft.com/office/officeart/2008/layout/HorizontalMultiLevelHierarchy"/>
    <dgm:cxn modelId="{DBCC4484-0F1E-47A7-872A-6A610F8080DD}" type="presParOf" srcId="{4B9C58C6-A674-4D12-9175-EEA7734D555B}" destId="{D9620B19-87C1-44F0-8B4D-147E3A6E7A68}" srcOrd="0" destOrd="0" presId="urn:microsoft.com/office/officeart/2008/layout/HorizontalMultiLevelHierarchy"/>
    <dgm:cxn modelId="{1164D73D-BA75-4D70-84AF-A2AD08B835AC}" type="presParOf" srcId="{159E6AB9-0678-4144-B3B0-121C92101889}" destId="{959DAAE6-7C72-43EE-9344-5A25EAD4245D}" srcOrd="1" destOrd="0" presId="urn:microsoft.com/office/officeart/2008/layout/HorizontalMultiLevelHierarchy"/>
    <dgm:cxn modelId="{5A68128D-B40B-4FC7-BF50-15D7C5818010}" type="presParOf" srcId="{959DAAE6-7C72-43EE-9344-5A25EAD4245D}" destId="{D8CB9248-38BD-4424-A2CD-4E04C87970BF}" srcOrd="0" destOrd="0" presId="urn:microsoft.com/office/officeart/2008/layout/HorizontalMultiLevelHierarchy"/>
    <dgm:cxn modelId="{93746A98-45E7-46D9-9331-F0573A6F2F64}" type="presParOf" srcId="{959DAAE6-7C72-43EE-9344-5A25EAD4245D}" destId="{E8822EAA-C31C-46CA-9533-CB2BFB9B5513}" srcOrd="1" destOrd="0" presId="urn:microsoft.com/office/officeart/2008/layout/HorizontalMultiLevelHierarchy"/>
    <dgm:cxn modelId="{D0E820E7-80F7-4E0D-9400-11438781D798}" type="presParOf" srcId="{E8822EAA-C31C-46CA-9533-CB2BFB9B5513}" destId="{1C6F8271-72D9-4075-BFFC-091A2D6228ED}" srcOrd="0" destOrd="0" presId="urn:microsoft.com/office/officeart/2008/layout/HorizontalMultiLevelHierarchy"/>
    <dgm:cxn modelId="{62A8CF1E-02AF-45E7-949B-0B1746FB7458}" type="presParOf" srcId="{1C6F8271-72D9-4075-BFFC-091A2D6228ED}" destId="{19C32423-EC83-4066-8E13-00C6826C205E}" srcOrd="0" destOrd="0" presId="urn:microsoft.com/office/officeart/2008/layout/HorizontalMultiLevelHierarchy"/>
    <dgm:cxn modelId="{8673EF89-5D77-41CA-9B0D-0271AB203B80}" type="presParOf" srcId="{E8822EAA-C31C-46CA-9533-CB2BFB9B5513}" destId="{FC20DCA4-0BAB-450C-A1D3-7D0F59CAA514}" srcOrd="1" destOrd="0" presId="urn:microsoft.com/office/officeart/2008/layout/HorizontalMultiLevelHierarchy"/>
    <dgm:cxn modelId="{04494FCB-CF0D-4FCD-B3D8-30FFD9E42A14}" type="presParOf" srcId="{FC20DCA4-0BAB-450C-A1D3-7D0F59CAA514}" destId="{49E1E81A-43AE-4AB3-BB58-78DC9B5FD271}" srcOrd="0" destOrd="0" presId="urn:microsoft.com/office/officeart/2008/layout/HorizontalMultiLevelHierarchy"/>
    <dgm:cxn modelId="{F272608D-65A2-4F9B-8046-04F9C4D8458C}" type="presParOf" srcId="{FC20DCA4-0BAB-450C-A1D3-7D0F59CAA514}" destId="{A27FF23C-B472-47BD-9C30-C8861F8D11BB}" srcOrd="1" destOrd="0" presId="urn:microsoft.com/office/officeart/2008/layout/HorizontalMultiLevelHierarchy"/>
    <dgm:cxn modelId="{EA8D9B62-0547-402F-BE87-98F092A7EBBB}" type="presParOf" srcId="{E8822EAA-C31C-46CA-9533-CB2BFB9B5513}" destId="{D2ABC81A-C092-4DBE-BEAB-08FDCDEFE0AA}" srcOrd="2" destOrd="0" presId="urn:microsoft.com/office/officeart/2008/layout/HorizontalMultiLevelHierarchy"/>
    <dgm:cxn modelId="{0CDE10D3-A1D4-4F91-BC16-A6C125A746BD}" type="presParOf" srcId="{D2ABC81A-C092-4DBE-BEAB-08FDCDEFE0AA}" destId="{8DD83474-A39C-4847-ADDF-567F80F59952}" srcOrd="0" destOrd="0" presId="urn:microsoft.com/office/officeart/2008/layout/HorizontalMultiLevelHierarchy"/>
    <dgm:cxn modelId="{DD306A74-8DC5-43A5-A51B-49D1644F4873}" type="presParOf" srcId="{E8822EAA-C31C-46CA-9533-CB2BFB9B5513}" destId="{4B380BD0-2B4D-4794-B650-37B886375F8F}" srcOrd="3" destOrd="0" presId="urn:microsoft.com/office/officeart/2008/layout/HorizontalMultiLevelHierarchy"/>
    <dgm:cxn modelId="{9483004E-4BE6-432A-9014-BE4668AC9652}" type="presParOf" srcId="{4B380BD0-2B4D-4794-B650-37B886375F8F}" destId="{3F4DAF17-A192-416D-9460-212E65CBC8F8}" srcOrd="0" destOrd="0" presId="urn:microsoft.com/office/officeart/2008/layout/HorizontalMultiLevelHierarchy"/>
    <dgm:cxn modelId="{36F5FFA1-07A3-4A46-8CCC-5553DBC33A60}" type="presParOf" srcId="{4B380BD0-2B4D-4794-B650-37B886375F8F}" destId="{96C57001-1A6B-49EC-B8E6-AD78459642F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202DF-9C71-4F89-A225-EACFF6523388}">
      <dsp:nvSpPr>
        <dsp:cNvPr id="0" name=""/>
        <dsp:cNvSpPr/>
      </dsp:nvSpPr>
      <dsp:spPr>
        <a:xfrm>
          <a:off x="0" y="580877"/>
          <a:ext cx="6954566" cy="932400"/>
        </a:xfrm>
        <a:prstGeom prst="rect">
          <a:avLst/>
        </a:prstGeom>
        <a:solidFill>
          <a:schemeClr val="lt1">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2" tIns="770636" rIns="539752" bIns="142240" numCol="1" spcCol="1270" anchor="t" anchorCtr="0">
          <a:noAutofit/>
        </a:bodyPr>
        <a:lstStyle/>
        <a:p>
          <a:pPr marL="228600" lvl="1" indent="-228600" algn="l" defTabSz="889000" rtl="0">
            <a:lnSpc>
              <a:spcPct val="90000"/>
            </a:lnSpc>
            <a:spcBef>
              <a:spcPct val="0"/>
            </a:spcBef>
            <a:spcAft>
              <a:spcPct val="15000"/>
            </a:spcAft>
            <a:buChar char="••"/>
          </a:pPr>
          <a:endParaRPr lang="zh-TW" altLang="en-US" sz="2000" kern="1200" dirty="0">
            <a:latin typeface="標楷體" pitchFamily="65" charset="-120"/>
            <a:ea typeface="標楷體" pitchFamily="65" charset="-120"/>
          </a:endParaRPr>
        </a:p>
      </dsp:txBody>
      <dsp:txXfrm>
        <a:off x="0" y="580877"/>
        <a:ext cx="6954566" cy="932400"/>
      </dsp:txXfrm>
    </dsp:sp>
    <dsp:sp modelId="{F93F9067-9D3D-45AD-9031-AF7AAD29B1BE}">
      <dsp:nvSpPr>
        <dsp:cNvPr id="0" name=""/>
        <dsp:cNvSpPr/>
      </dsp:nvSpPr>
      <dsp:spPr>
        <a:xfrm>
          <a:off x="347728" y="34757"/>
          <a:ext cx="5026169" cy="1092240"/>
        </a:xfrm>
        <a:prstGeom prst="roundRect">
          <a:avLst/>
        </a:prstGeom>
        <a:solidFill>
          <a:schemeClr val="accent2">
            <a:alpha val="90000"/>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4006" tIns="0" rIns="184006" bIns="0" numCol="1" spcCol="1270" anchor="ctr" anchorCtr="0">
          <a:noAutofit/>
        </a:bodyPr>
        <a:lstStyle/>
        <a:p>
          <a:pPr lvl="0" algn="l" defTabSz="1155700" rtl="0">
            <a:lnSpc>
              <a:spcPct val="90000"/>
            </a:lnSpc>
            <a:spcBef>
              <a:spcPct val="0"/>
            </a:spcBef>
            <a:spcAft>
              <a:spcPct val="35000"/>
            </a:spcAft>
          </a:pPr>
          <a:r>
            <a:rPr lang="zh-TW" altLang="en-US" sz="2600" kern="1200" dirty="0" smtClean="0">
              <a:latin typeface="標楷體" pitchFamily="65" charset="-120"/>
              <a:ea typeface="標楷體" pitchFamily="65" charset="-120"/>
            </a:rPr>
            <a:t>一、著作權集體管理制度簡介</a:t>
          </a:r>
          <a:endParaRPr lang="zh-TW" altLang="en-US" sz="2600" kern="1200" dirty="0">
            <a:latin typeface="標楷體" pitchFamily="65" charset="-120"/>
            <a:ea typeface="標楷體" pitchFamily="65" charset="-120"/>
          </a:endParaRPr>
        </a:p>
      </dsp:txBody>
      <dsp:txXfrm>
        <a:off x="401047" y="88076"/>
        <a:ext cx="4919531" cy="985602"/>
      </dsp:txXfrm>
    </dsp:sp>
    <dsp:sp modelId="{36062B6D-16B2-4727-9FDE-328EDF644067}">
      <dsp:nvSpPr>
        <dsp:cNvPr id="0" name=""/>
        <dsp:cNvSpPr/>
      </dsp:nvSpPr>
      <dsp:spPr>
        <a:xfrm>
          <a:off x="0" y="2259197"/>
          <a:ext cx="6954566" cy="1719112"/>
        </a:xfrm>
        <a:prstGeom prst="rect">
          <a:avLst/>
        </a:prstGeom>
        <a:solidFill>
          <a:schemeClr val="lt1">
            <a:alpha val="90000"/>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2" tIns="770636" rIns="539752"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kern="1200" dirty="0" smtClean="0">
              <a:solidFill>
                <a:srgbClr val="002060"/>
              </a:solidFill>
              <a:latin typeface="標楷體" pitchFamily="65" charset="-120"/>
              <a:ea typeface="標楷體" pitchFamily="65" charset="-120"/>
            </a:rPr>
            <a:t>有沒有單一窗口可以收費？</a:t>
          </a:r>
          <a:endParaRPr lang="zh-TW" altLang="en-US" sz="2400" kern="1200" dirty="0">
            <a:solidFill>
              <a:srgbClr val="002060"/>
            </a:solidFill>
            <a:latin typeface="標楷體" pitchFamily="65" charset="-120"/>
            <a:ea typeface="標楷體" pitchFamily="65" charset="-120"/>
          </a:endParaRPr>
        </a:p>
        <a:p>
          <a:pPr marL="228600" lvl="1" indent="-228600" algn="l" defTabSz="1066800" rtl="0">
            <a:lnSpc>
              <a:spcPct val="90000"/>
            </a:lnSpc>
            <a:spcBef>
              <a:spcPct val="0"/>
            </a:spcBef>
            <a:spcAft>
              <a:spcPct val="15000"/>
            </a:spcAft>
            <a:buChar char="••"/>
          </a:pPr>
          <a:r>
            <a:rPr lang="zh-TW" altLang="en-US" sz="2400" kern="1200" dirty="0" smtClean="0">
              <a:solidFill>
                <a:srgbClr val="002060"/>
              </a:solidFill>
              <a:latin typeface="標楷體" pitchFamily="65" charset="-120"/>
              <a:ea typeface="標楷體" pitchFamily="65" charset="-120"/>
            </a:rPr>
            <a:t>收費標準如何決定？</a:t>
          </a:r>
          <a:endParaRPr lang="zh-TW" altLang="en-US" sz="2400" kern="1200" dirty="0">
            <a:solidFill>
              <a:srgbClr val="002060"/>
            </a:solidFill>
            <a:latin typeface="標楷體" pitchFamily="65" charset="-120"/>
            <a:ea typeface="標楷體" pitchFamily="65" charset="-120"/>
          </a:endParaRPr>
        </a:p>
      </dsp:txBody>
      <dsp:txXfrm>
        <a:off x="0" y="2259197"/>
        <a:ext cx="6954566" cy="1719112"/>
      </dsp:txXfrm>
    </dsp:sp>
    <dsp:sp modelId="{0A50B557-7990-42ED-9D81-42150076F181}">
      <dsp:nvSpPr>
        <dsp:cNvPr id="0" name=""/>
        <dsp:cNvSpPr/>
      </dsp:nvSpPr>
      <dsp:spPr>
        <a:xfrm>
          <a:off x="347728" y="1713077"/>
          <a:ext cx="5103184" cy="1092240"/>
        </a:xfrm>
        <a:prstGeom prst="roundRect">
          <a:avLst/>
        </a:prstGeom>
        <a:solidFill>
          <a:schemeClr val="accent2">
            <a:alpha val="90000"/>
            <a:hueOff val="0"/>
            <a:satOff val="0"/>
            <a:lumOff val="0"/>
            <a:alphaOff val="-4000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4006" tIns="0" rIns="184006" bIns="0" numCol="1" spcCol="1270" anchor="ctr" anchorCtr="0">
          <a:noAutofit/>
        </a:bodyPr>
        <a:lstStyle/>
        <a:p>
          <a:pPr lvl="0" algn="l" defTabSz="1155700" rtl="0">
            <a:lnSpc>
              <a:spcPct val="90000"/>
            </a:lnSpc>
            <a:spcBef>
              <a:spcPct val="0"/>
            </a:spcBef>
            <a:spcAft>
              <a:spcPct val="35000"/>
            </a:spcAft>
          </a:pPr>
          <a:r>
            <a:rPr lang="zh-TW" altLang="en-US" sz="2600" kern="1200" dirty="0" smtClean="0">
              <a:latin typeface="標楷體" pitchFamily="65" charset="-120"/>
              <a:ea typeface="標楷體" pitchFamily="65" charset="-120"/>
            </a:rPr>
            <a:t>二、利用人與集管團體</a:t>
          </a:r>
          <a:endParaRPr lang="zh-TW" altLang="en-US" sz="2600" kern="1200" dirty="0">
            <a:latin typeface="標楷體" pitchFamily="65" charset="-120"/>
            <a:ea typeface="標楷體" pitchFamily="65" charset="-120"/>
          </a:endParaRPr>
        </a:p>
      </dsp:txBody>
      <dsp:txXfrm>
        <a:off x="401047" y="1766396"/>
        <a:ext cx="4996546" cy="9856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E66034-0365-4E78-9D12-2191A22D5FF6}">
      <dsp:nvSpPr>
        <dsp:cNvPr id="0" name=""/>
        <dsp:cNvSpPr/>
      </dsp:nvSpPr>
      <dsp:spPr>
        <a:xfrm>
          <a:off x="0" y="428628"/>
          <a:ext cx="8215370" cy="752291"/>
        </a:xfrm>
        <a:prstGeom prst="roundRect">
          <a:avLst/>
        </a:prstGeom>
        <a:blipFill rotWithShape="0">
          <a:blip xmlns:r="http://schemas.openxmlformats.org/officeDocument/2006/relationships" r:embed="rId1"/>
          <a:tile tx="0" ty="0" sx="100000" sy="100000" flip="none" algn="tl"/>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zh-TW" sz="2900" kern="1200" dirty="0" smtClean="0">
              <a:solidFill>
                <a:schemeClr val="bg1"/>
              </a:solidFill>
              <a:latin typeface="標楷體" pitchFamily="65" charset="-120"/>
              <a:ea typeface="標楷體" pitchFamily="65" charset="-120"/>
            </a:rPr>
            <a:t>性質：著作權「集體管理」－相對於「個別管理</a:t>
          </a:r>
          <a:r>
            <a:rPr kumimoji="1" lang="zh-TW" altLang="en-US" sz="2900" kern="1200" dirty="0" smtClean="0">
              <a:solidFill>
                <a:schemeClr val="bg1"/>
              </a:solidFill>
              <a:latin typeface="標楷體" pitchFamily="65" charset="-120"/>
              <a:ea typeface="標楷體" pitchFamily="65" charset="-120"/>
            </a:rPr>
            <a:t>」</a:t>
          </a:r>
          <a:endParaRPr lang="zh-TW" sz="2900" kern="1200" dirty="0">
            <a:solidFill>
              <a:schemeClr val="tx1"/>
            </a:solidFill>
            <a:latin typeface="標楷體" pitchFamily="65" charset="-120"/>
            <a:ea typeface="標楷體" pitchFamily="65" charset="-120"/>
          </a:endParaRPr>
        </a:p>
      </dsp:txBody>
      <dsp:txXfrm>
        <a:off x="36724" y="465352"/>
        <a:ext cx="8141922" cy="678843"/>
      </dsp:txXfrm>
    </dsp:sp>
    <dsp:sp modelId="{8DF7BA5D-B797-4F62-AB87-E5BC10565F6C}">
      <dsp:nvSpPr>
        <dsp:cNvPr id="0" name=""/>
        <dsp:cNvSpPr/>
      </dsp:nvSpPr>
      <dsp:spPr>
        <a:xfrm>
          <a:off x="0" y="1285883"/>
          <a:ext cx="8215370" cy="752291"/>
        </a:xfrm>
        <a:prstGeom prst="roundRect">
          <a:avLst/>
        </a:prstGeom>
        <a:blipFill rotWithShape="0">
          <a:blip xmlns:r="http://schemas.openxmlformats.org/officeDocument/2006/relationships" r:embed="rId1"/>
          <a:tile tx="0" ty="0" sx="100000" sy="100000" flip="none" algn="tl"/>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zh-TW" sz="2900" kern="1200" dirty="0" smtClean="0">
              <a:solidFill>
                <a:schemeClr val="bg1"/>
              </a:solidFill>
              <a:latin typeface="標楷體" pitchFamily="65" charset="-120"/>
              <a:ea typeface="標楷體" pitchFamily="65" charset="-120"/>
            </a:rPr>
            <a:t>著作權集管團體之運作：</a:t>
          </a:r>
          <a:endParaRPr lang="zh-TW" sz="2900" kern="1200" dirty="0">
            <a:solidFill>
              <a:schemeClr val="bg1"/>
            </a:solidFill>
            <a:latin typeface="標楷體" pitchFamily="65" charset="-120"/>
            <a:ea typeface="標楷體" pitchFamily="65" charset="-120"/>
          </a:endParaRPr>
        </a:p>
      </dsp:txBody>
      <dsp:txXfrm>
        <a:off x="36724" y="1322607"/>
        <a:ext cx="8141922" cy="6788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964908-CE90-4682-ABE1-87C273B434E7}">
      <dsp:nvSpPr>
        <dsp:cNvPr id="0" name=""/>
        <dsp:cNvSpPr/>
      </dsp:nvSpPr>
      <dsp:spPr>
        <a:xfrm>
          <a:off x="40046" y="0"/>
          <a:ext cx="3114597" cy="884383"/>
        </a:xfrm>
        <a:prstGeom prst="roundRect">
          <a:avLst>
            <a:gd name="adj" fmla="val 10000"/>
          </a:avLst>
        </a:prstGeom>
        <a:solidFill>
          <a:schemeClr val="accent1">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利用行為是否涉及著作？</a:t>
          </a:r>
          <a:endParaRPr lang="zh-TW" altLang="en-US" sz="2100" kern="1200" dirty="0">
            <a:latin typeface="標楷體" pitchFamily="65" charset="-120"/>
            <a:ea typeface="標楷體" pitchFamily="65" charset="-120"/>
          </a:endParaRPr>
        </a:p>
      </dsp:txBody>
      <dsp:txXfrm>
        <a:off x="65949" y="25903"/>
        <a:ext cx="3062791" cy="832577"/>
      </dsp:txXfrm>
    </dsp:sp>
    <dsp:sp modelId="{98A90FD6-8221-464F-85E8-3D9905786A6E}">
      <dsp:nvSpPr>
        <dsp:cNvPr id="0" name=""/>
        <dsp:cNvSpPr/>
      </dsp:nvSpPr>
      <dsp:spPr>
        <a:xfrm rot="5373217">
          <a:off x="1445260" y="886552"/>
          <a:ext cx="314194" cy="397972"/>
        </a:xfrm>
        <a:prstGeom prst="rightArrow">
          <a:avLst>
            <a:gd name="adj1" fmla="val 60000"/>
            <a:gd name="adj2" fmla="val 50000"/>
          </a:avLst>
        </a:prstGeom>
        <a:solidFill>
          <a:schemeClr val="accent1">
            <a:shade val="9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TW" altLang="en-US" sz="1600" kern="1200"/>
        </a:p>
      </dsp:txBody>
      <dsp:txXfrm rot="-5400000">
        <a:off x="1482598" y="928442"/>
        <a:ext cx="238784" cy="219936"/>
      </dsp:txXfrm>
    </dsp:sp>
    <dsp:sp modelId="{BE06BCCA-E6D4-4AD5-ACE3-68A8949F8901}">
      <dsp:nvSpPr>
        <dsp:cNvPr id="0" name=""/>
        <dsp:cNvSpPr/>
      </dsp:nvSpPr>
      <dsp:spPr>
        <a:xfrm>
          <a:off x="40046" y="1286693"/>
          <a:ext cx="3134647" cy="884383"/>
        </a:xfrm>
        <a:prstGeom prst="roundRect">
          <a:avLst>
            <a:gd name="adj" fmla="val 10000"/>
          </a:avLst>
        </a:prstGeom>
        <a:solidFill>
          <a:schemeClr val="accent1">
            <a:shade val="80000"/>
            <a:hueOff val="55370"/>
            <a:satOff val="-332"/>
            <a:lumOff val="858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是否需取得授權？</a:t>
          </a:r>
          <a:endParaRPr lang="zh-TW" altLang="en-US" sz="2100" kern="1200" dirty="0">
            <a:latin typeface="標楷體" pitchFamily="65" charset="-120"/>
            <a:ea typeface="標楷體" pitchFamily="65" charset="-120"/>
          </a:endParaRPr>
        </a:p>
      </dsp:txBody>
      <dsp:txXfrm>
        <a:off x="65949" y="1312596"/>
        <a:ext cx="3082841" cy="832577"/>
      </dsp:txXfrm>
    </dsp:sp>
    <dsp:sp modelId="{E29DB337-06F7-45FD-AC7F-9CBFCCD9D63B}">
      <dsp:nvSpPr>
        <dsp:cNvPr id="0" name=""/>
        <dsp:cNvSpPr/>
      </dsp:nvSpPr>
      <dsp:spPr>
        <a:xfrm rot="5400000">
          <a:off x="1426457" y="2213306"/>
          <a:ext cx="361823" cy="397972"/>
        </a:xfrm>
        <a:prstGeom prst="rightArrow">
          <a:avLst>
            <a:gd name="adj1" fmla="val 60000"/>
            <a:gd name="adj2" fmla="val 50000"/>
          </a:avLst>
        </a:prstGeom>
        <a:solidFill>
          <a:schemeClr val="accent1">
            <a:shade val="90000"/>
            <a:hueOff val="83054"/>
            <a:satOff val="-1736"/>
            <a:lumOff val="11512"/>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zh-TW" altLang="en-US" sz="1800" kern="1200"/>
        </a:p>
      </dsp:txBody>
      <dsp:txXfrm rot="-5400000">
        <a:off x="1487977" y="2231381"/>
        <a:ext cx="238784" cy="253276"/>
      </dsp:txXfrm>
    </dsp:sp>
    <dsp:sp modelId="{3A5E8A0C-48DF-4039-9CA8-1CD32FAFB681}">
      <dsp:nvSpPr>
        <dsp:cNvPr id="0" name=""/>
        <dsp:cNvSpPr/>
      </dsp:nvSpPr>
      <dsp:spPr>
        <a:xfrm>
          <a:off x="40046" y="2653508"/>
          <a:ext cx="3134647" cy="884383"/>
        </a:xfrm>
        <a:prstGeom prst="roundRect">
          <a:avLst>
            <a:gd name="adj" fmla="val 10000"/>
          </a:avLst>
        </a:prstGeom>
        <a:solidFill>
          <a:schemeClr val="accent1">
            <a:shade val="80000"/>
            <a:hueOff val="110740"/>
            <a:satOff val="-665"/>
            <a:lumOff val="1716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是否屬集管團體</a:t>
          </a:r>
          <a:endParaRPr lang="en-US" altLang="zh-TW" sz="2100" kern="1200" dirty="0" smtClean="0">
            <a:latin typeface="標楷體" pitchFamily="65" charset="-120"/>
            <a:ea typeface="標楷體" pitchFamily="65" charset="-120"/>
          </a:endParaRPr>
        </a:p>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管理？</a:t>
          </a:r>
          <a:endParaRPr lang="zh-TW" altLang="en-US" sz="2100" kern="1200" dirty="0">
            <a:latin typeface="標楷體" pitchFamily="65" charset="-120"/>
            <a:ea typeface="標楷體" pitchFamily="65" charset="-120"/>
          </a:endParaRPr>
        </a:p>
      </dsp:txBody>
      <dsp:txXfrm>
        <a:off x="65949" y="2679411"/>
        <a:ext cx="3082841" cy="832577"/>
      </dsp:txXfrm>
    </dsp:sp>
    <dsp:sp modelId="{67744FB1-5572-4E12-B5C7-0DE12E28A534}">
      <dsp:nvSpPr>
        <dsp:cNvPr id="0" name=""/>
        <dsp:cNvSpPr/>
      </dsp:nvSpPr>
      <dsp:spPr>
        <a:xfrm rot="5353142">
          <a:off x="1458837" y="3548781"/>
          <a:ext cx="314842" cy="397972"/>
        </a:xfrm>
        <a:prstGeom prst="rightArrow">
          <a:avLst>
            <a:gd name="adj1" fmla="val 60000"/>
            <a:gd name="adj2" fmla="val 50000"/>
          </a:avLst>
        </a:prstGeom>
        <a:solidFill>
          <a:schemeClr val="accent1">
            <a:shade val="90000"/>
            <a:hueOff val="166108"/>
            <a:satOff val="-3472"/>
            <a:lumOff val="23024"/>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TW" altLang="en-US" sz="1600" kern="1200"/>
        </a:p>
      </dsp:txBody>
      <dsp:txXfrm rot="-5400000">
        <a:off x="1496223" y="3590350"/>
        <a:ext cx="238784" cy="220389"/>
      </dsp:txXfrm>
    </dsp:sp>
    <dsp:sp modelId="{690D5BAE-FE7B-4DB9-BEA4-1A4041783A2F}">
      <dsp:nvSpPr>
        <dsp:cNvPr id="0" name=""/>
        <dsp:cNvSpPr/>
      </dsp:nvSpPr>
      <dsp:spPr>
        <a:xfrm>
          <a:off x="232004" y="3957643"/>
          <a:ext cx="2786284" cy="884383"/>
        </a:xfrm>
        <a:prstGeom prst="roundRect">
          <a:avLst>
            <a:gd name="adj" fmla="val 10000"/>
          </a:avLst>
        </a:prstGeom>
        <a:gradFill rotWithShape="1">
          <a:gsLst>
            <a:gs pos="0">
              <a:schemeClr val="accent6">
                <a:tint val="35000"/>
                <a:satMod val="260000"/>
              </a:schemeClr>
            </a:gs>
            <a:gs pos="30000">
              <a:schemeClr val="accent6">
                <a:tint val="38000"/>
                <a:satMod val="260000"/>
              </a:schemeClr>
            </a:gs>
            <a:gs pos="75000">
              <a:schemeClr val="accent6">
                <a:tint val="55000"/>
                <a:satMod val="255000"/>
              </a:schemeClr>
            </a:gs>
            <a:gs pos="100000">
              <a:schemeClr val="accent6">
                <a:tint val="70000"/>
                <a:satMod val="255000"/>
              </a:schemeClr>
            </a:gs>
          </a:gsLst>
          <a:path path="circle">
            <a:fillToRect l="5000" t="100000" r="120000" b="10000"/>
          </a:path>
        </a:gradFill>
        <a:ln w="12700" cap="flat" cmpd="sng" algn="ctr">
          <a:solidFill>
            <a:schemeClr val="accent6">
              <a:shade val="70000"/>
              <a:satMod val="150000"/>
            </a:schemeClr>
          </a:solidFill>
          <a:prstDash val="solid"/>
        </a:ln>
        <a:effectLst>
          <a:outerShdw blurRad="50800" dist="25000" dir="5400000" rotWithShape="0">
            <a:srgbClr val="000000">
              <a:alpha val="40000"/>
            </a:srgbClr>
          </a:outerShdw>
        </a:effectLst>
        <a:scene3d>
          <a:camera prst="orthographicFront"/>
          <a:lightRig rig="chilly"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向集管團體</a:t>
          </a:r>
          <a:endParaRPr lang="en-US" altLang="zh-TW" sz="2100" kern="1200" dirty="0" smtClean="0">
            <a:latin typeface="標楷體" pitchFamily="65" charset="-120"/>
            <a:ea typeface="標楷體" pitchFamily="65" charset="-120"/>
          </a:endParaRPr>
        </a:p>
        <a:p>
          <a:pPr lvl="0" algn="ctr" defTabSz="933450">
            <a:lnSpc>
              <a:spcPct val="90000"/>
            </a:lnSpc>
            <a:spcBef>
              <a:spcPct val="0"/>
            </a:spcBef>
            <a:spcAft>
              <a:spcPct val="35000"/>
            </a:spcAft>
          </a:pPr>
          <a:r>
            <a:rPr lang="zh-TW" altLang="en-US" sz="2100" kern="1200" dirty="0" smtClean="0">
              <a:latin typeface="標楷體" pitchFamily="65" charset="-120"/>
              <a:ea typeface="標楷體" pitchFamily="65" charset="-120"/>
            </a:rPr>
            <a:t>洽取授權</a:t>
          </a:r>
          <a:endParaRPr lang="zh-TW" altLang="en-US" sz="2100" kern="1200" dirty="0">
            <a:latin typeface="標楷體" pitchFamily="65" charset="-120"/>
            <a:ea typeface="標楷體" pitchFamily="65" charset="-120"/>
          </a:endParaRPr>
        </a:p>
      </dsp:txBody>
      <dsp:txXfrm>
        <a:off x="257907" y="3983546"/>
        <a:ext cx="2734478" cy="8325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56C82A-75CA-401B-90D0-DF4CEB0DE708}">
      <dsp:nvSpPr>
        <dsp:cNvPr id="0" name=""/>
        <dsp:cNvSpPr/>
      </dsp:nvSpPr>
      <dsp:spPr>
        <a:xfrm rot="5400000">
          <a:off x="4438034" y="-1693951"/>
          <a:ext cx="838660" cy="454285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ts val="0"/>
            </a:spcAft>
            <a:buChar char="••"/>
          </a:pPr>
          <a:r>
            <a:rPr lang="zh-TW" altLang="en-US" sz="1800" kern="1200" dirty="0" smtClean="0">
              <a:latin typeface="標楷體" pitchFamily="65" charset="-120"/>
              <a:ea typeface="標楷體" pitchFamily="65" charset="-120"/>
            </a:rPr>
            <a:t>公開播送</a:t>
          </a:r>
          <a:r>
            <a:rPr lang="zh-TW" altLang="en-US" sz="1800" kern="1200" dirty="0" smtClean="0">
              <a:solidFill>
                <a:srgbClr val="FF0066"/>
              </a:solidFill>
              <a:latin typeface="標楷體" pitchFamily="65" charset="-120"/>
              <a:ea typeface="標楷體" pitchFamily="65" charset="-120"/>
            </a:rPr>
            <a:t>音樂著作（詞、曲）</a:t>
          </a:r>
          <a:r>
            <a:rPr lang="en-US" altLang="zh-TW" sz="1800" kern="1200" dirty="0" smtClean="0">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sz="1800" kern="1200" dirty="0" smtClean="0">
              <a:solidFill>
                <a:schemeClr val="accent6">
                  <a:lumMod val="75000"/>
                </a:schemeClr>
              </a:solidFill>
              <a:latin typeface="標楷體" pitchFamily="65" charset="-120"/>
              <a:ea typeface="標楷體" pitchFamily="65" charset="-120"/>
            </a:rPr>
            <a:t>錄音著作（聲音）</a:t>
          </a:r>
          <a:r>
            <a:rPr lang="en-US" altLang="zh-TW" sz="1800" kern="1200" dirty="0" smtClean="0">
              <a:solidFill>
                <a:schemeClr val="tx1"/>
              </a:solidFill>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altLang="en-US" sz="1800" kern="1200" dirty="0" smtClean="0">
              <a:solidFill>
                <a:schemeClr val="accent2">
                  <a:lumMod val="75000"/>
                </a:schemeClr>
              </a:solidFill>
              <a:latin typeface="標楷體" pitchFamily="65" charset="-120"/>
              <a:ea typeface="標楷體" pitchFamily="65" charset="-120"/>
            </a:rPr>
            <a:t>視聽著作</a:t>
          </a:r>
          <a:endParaRPr lang="zh-TW" altLang="en-US" sz="1800" kern="1200" dirty="0">
            <a:latin typeface="標楷體" pitchFamily="65" charset="-120"/>
            <a:ea typeface="標楷體" pitchFamily="65" charset="-120"/>
          </a:endParaRPr>
        </a:p>
      </dsp:txBody>
      <dsp:txXfrm rot="-5400000">
        <a:off x="2585937" y="199086"/>
        <a:ext cx="4501914" cy="756780"/>
      </dsp:txXfrm>
    </dsp:sp>
    <dsp:sp modelId="{1A27B4EC-328F-40B7-9915-784A4F2C5B9B}">
      <dsp:nvSpPr>
        <dsp:cNvPr id="0" name=""/>
        <dsp:cNvSpPr/>
      </dsp:nvSpPr>
      <dsp:spPr>
        <a:xfrm>
          <a:off x="0" y="2397"/>
          <a:ext cx="2584047" cy="1048325"/>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ts val="0"/>
            </a:spcAft>
          </a:pPr>
          <a:r>
            <a:rPr lang="zh-TW" altLang="en-US" sz="2500" kern="1200" dirty="0" smtClean="0">
              <a:latin typeface="標楷體" pitchFamily="65" charset="-120"/>
              <a:ea typeface="標楷體" pitchFamily="65" charset="-120"/>
            </a:rPr>
            <a:t>電台、電視台播放音樂或影像</a:t>
          </a:r>
          <a:endParaRPr lang="zh-TW" altLang="en-US" sz="2500" kern="1200" dirty="0">
            <a:latin typeface="標楷體" pitchFamily="65" charset="-120"/>
            <a:ea typeface="標楷體" pitchFamily="65" charset="-120"/>
          </a:endParaRPr>
        </a:p>
      </dsp:txBody>
      <dsp:txXfrm>
        <a:off x="51175" y="53572"/>
        <a:ext cx="2481697" cy="945975"/>
      </dsp:txXfrm>
    </dsp:sp>
    <dsp:sp modelId="{F0FF1CC9-685A-4651-B447-0E8E2B359DB4}">
      <dsp:nvSpPr>
        <dsp:cNvPr id="0" name=""/>
        <dsp:cNvSpPr/>
      </dsp:nvSpPr>
      <dsp:spPr>
        <a:xfrm rot="5400000">
          <a:off x="4427057" y="-644318"/>
          <a:ext cx="857228" cy="454324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kern="1200" dirty="0" smtClean="0">
              <a:latin typeface="標楷體" pitchFamily="65" charset="-120"/>
              <a:ea typeface="標楷體" pitchFamily="65" charset="-120"/>
            </a:rPr>
            <a:t>公開演出</a:t>
          </a:r>
          <a:r>
            <a:rPr lang="zh-TW" altLang="en-US" sz="1800" kern="1200" dirty="0" smtClean="0">
              <a:solidFill>
                <a:srgbClr val="FF0066"/>
              </a:solidFill>
              <a:latin typeface="標楷體" pitchFamily="65" charset="-120"/>
              <a:ea typeface="標楷體" pitchFamily="65" charset="-120"/>
            </a:rPr>
            <a:t>音樂著作（詞、曲）</a:t>
          </a:r>
          <a:endParaRPr lang="zh-TW" altLang="en-US" sz="1800" kern="1200" dirty="0">
            <a:solidFill>
              <a:srgbClr val="FF0066"/>
            </a:solidFill>
            <a:latin typeface="標楷體" pitchFamily="65" charset="-120"/>
            <a:ea typeface="標楷體" pitchFamily="65" charset="-120"/>
          </a:endParaRPr>
        </a:p>
      </dsp:txBody>
      <dsp:txXfrm rot="-5400000">
        <a:off x="2584051" y="1240534"/>
        <a:ext cx="4501395" cy="773536"/>
      </dsp:txXfrm>
    </dsp:sp>
    <dsp:sp modelId="{C7C9A9CE-9D40-4AB3-92B8-D985DAC8FF4B}">
      <dsp:nvSpPr>
        <dsp:cNvPr id="0" name=""/>
        <dsp:cNvSpPr/>
      </dsp:nvSpPr>
      <dsp:spPr>
        <a:xfrm>
          <a:off x="0" y="1103139"/>
          <a:ext cx="2584050" cy="1048325"/>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zh-TW" altLang="en-US" sz="2500" kern="1200" dirty="0" smtClean="0">
              <a:latin typeface="標楷體" pitchFamily="65" charset="-120"/>
              <a:ea typeface="標楷體" pitchFamily="65" charset="-120"/>
            </a:rPr>
            <a:t>現場表演</a:t>
          </a:r>
          <a:endParaRPr lang="zh-TW" altLang="en-US" sz="2500" kern="1200" dirty="0">
            <a:latin typeface="標楷體" pitchFamily="65" charset="-120"/>
            <a:ea typeface="標楷體" pitchFamily="65" charset="-120"/>
          </a:endParaRPr>
        </a:p>
      </dsp:txBody>
      <dsp:txXfrm>
        <a:off x="51175" y="1154314"/>
        <a:ext cx="2481700" cy="945975"/>
      </dsp:txXfrm>
    </dsp:sp>
    <dsp:sp modelId="{D24A60F4-ED04-4F92-8B3F-974D395F2A0C}">
      <dsp:nvSpPr>
        <dsp:cNvPr id="0" name=""/>
        <dsp:cNvSpPr/>
      </dsp:nvSpPr>
      <dsp:spPr>
        <a:xfrm rot="5400000">
          <a:off x="4435895" y="456852"/>
          <a:ext cx="838660" cy="454238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kern="1200" dirty="0" smtClean="0">
              <a:latin typeface="標楷體" pitchFamily="65" charset="-120"/>
              <a:ea typeface="標楷體" pitchFamily="65" charset="-120"/>
            </a:rPr>
            <a:t>公開演出</a:t>
          </a:r>
          <a:r>
            <a:rPr lang="zh-TW" sz="1800" kern="1200" dirty="0" smtClean="0">
              <a:solidFill>
                <a:srgbClr val="FF0066"/>
              </a:solidFill>
              <a:latin typeface="標楷體" pitchFamily="65" charset="-120"/>
              <a:ea typeface="標楷體" pitchFamily="65" charset="-120"/>
            </a:rPr>
            <a:t>音樂著作（詞、曲）</a:t>
          </a:r>
          <a:r>
            <a:rPr lang="en-US" altLang="zh-TW" sz="1800" kern="1200" dirty="0" smtClean="0">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sz="1800" kern="1200" dirty="0" smtClean="0">
              <a:solidFill>
                <a:schemeClr val="accent6">
                  <a:lumMod val="75000"/>
                </a:schemeClr>
              </a:solidFill>
              <a:latin typeface="標楷體" pitchFamily="65" charset="-120"/>
              <a:ea typeface="標楷體" pitchFamily="65" charset="-120"/>
            </a:rPr>
            <a:t>錄音著作（聲音）</a:t>
          </a:r>
          <a:endParaRPr lang="zh-TW" sz="1800" kern="1200" dirty="0">
            <a:solidFill>
              <a:schemeClr val="accent6">
                <a:lumMod val="75000"/>
              </a:schemeClr>
            </a:solidFill>
            <a:latin typeface="標楷體" pitchFamily="65" charset="-120"/>
            <a:ea typeface="標楷體" pitchFamily="65" charset="-120"/>
          </a:endParaRPr>
        </a:p>
      </dsp:txBody>
      <dsp:txXfrm rot="-5400000">
        <a:off x="2584034" y="2349653"/>
        <a:ext cx="4501443" cy="756780"/>
      </dsp:txXfrm>
    </dsp:sp>
    <dsp:sp modelId="{37058B4E-F986-4F24-8BA9-E977E7460A1E}">
      <dsp:nvSpPr>
        <dsp:cNvPr id="0" name=""/>
        <dsp:cNvSpPr/>
      </dsp:nvSpPr>
      <dsp:spPr>
        <a:xfrm>
          <a:off x="0" y="2203881"/>
          <a:ext cx="2584033" cy="1048325"/>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ts val="0"/>
            </a:spcAft>
          </a:pPr>
          <a:r>
            <a:rPr lang="zh-TW" altLang="en-US" sz="2500" kern="1200" dirty="0" smtClean="0">
              <a:latin typeface="標楷體" pitchFamily="65" charset="-120"/>
              <a:ea typeface="標楷體" pitchFamily="65" charset="-120"/>
            </a:rPr>
            <a:t>營業場所</a:t>
          </a:r>
          <a:endParaRPr lang="en-US" altLang="zh-TW" sz="2500" kern="1200" dirty="0" smtClean="0">
            <a:latin typeface="標楷體" pitchFamily="65" charset="-120"/>
            <a:ea typeface="標楷體" pitchFamily="65" charset="-120"/>
          </a:endParaRPr>
        </a:p>
        <a:p>
          <a:pPr lvl="0" algn="ctr" defTabSz="1111250" rtl="0">
            <a:lnSpc>
              <a:spcPct val="90000"/>
            </a:lnSpc>
            <a:spcBef>
              <a:spcPct val="0"/>
            </a:spcBef>
            <a:spcAft>
              <a:spcPts val="0"/>
            </a:spcAft>
          </a:pPr>
          <a:r>
            <a:rPr lang="zh-TW" sz="2500" kern="1200" dirty="0" smtClean="0">
              <a:latin typeface="標楷體" pitchFamily="65" charset="-120"/>
              <a:ea typeface="標楷體" pitchFamily="65" charset="-120"/>
            </a:rPr>
            <a:t>播放音樂</a:t>
          </a:r>
          <a:r>
            <a:rPr lang="en-US" sz="2500" kern="1200" dirty="0" smtClean="0">
              <a:latin typeface="標楷體" pitchFamily="65" charset="-120"/>
              <a:ea typeface="標楷體" pitchFamily="65" charset="-120"/>
            </a:rPr>
            <a:t>CD</a:t>
          </a:r>
          <a:endParaRPr lang="zh-TW" sz="2500" kern="1200" dirty="0">
            <a:latin typeface="標楷體" pitchFamily="65" charset="-120"/>
            <a:ea typeface="標楷體" pitchFamily="65" charset="-120"/>
          </a:endParaRPr>
        </a:p>
      </dsp:txBody>
      <dsp:txXfrm>
        <a:off x="51175" y="2255056"/>
        <a:ext cx="2481683" cy="945975"/>
      </dsp:txXfrm>
    </dsp:sp>
    <dsp:sp modelId="{5DD25DA3-86EF-4866-A923-07A54646FF91}">
      <dsp:nvSpPr>
        <dsp:cNvPr id="0" name=""/>
        <dsp:cNvSpPr/>
      </dsp:nvSpPr>
      <dsp:spPr>
        <a:xfrm rot="5400000">
          <a:off x="4437023" y="1556483"/>
          <a:ext cx="838660" cy="454460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kern="1200" dirty="0" smtClean="0">
              <a:latin typeface="標楷體" pitchFamily="65" charset="-120"/>
              <a:ea typeface="標楷體" pitchFamily="65" charset="-120"/>
            </a:rPr>
            <a:t>公開演出</a:t>
          </a:r>
          <a:r>
            <a:rPr lang="zh-TW" sz="1800" kern="1200" dirty="0" smtClean="0">
              <a:solidFill>
                <a:srgbClr val="FF0066"/>
              </a:solidFill>
              <a:latin typeface="標楷體" pitchFamily="65" charset="-120"/>
              <a:ea typeface="標楷體" pitchFamily="65" charset="-120"/>
            </a:rPr>
            <a:t>音樂著作（詞、曲）</a:t>
          </a:r>
          <a:r>
            <a:rPr lang="en-US" altLang="zh-TW" sz="1800" kern="1200" dirty="0" smtClean="0">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sz="1800" kern="1200" dirty="0" smtClean="0">
              <a:solidFill>
                <a:schemeClr val="accent6">
                  <a:lumMod val="75000"/>
                </a:schemeClr>
              </a:solidFill>
              <a:latin typeface="標楷體" pitchFamily="65" charset="-120"/>
              <a:ea typeface="標楷體" pitchFamily="65" charset="-120"/>
            </a:rPr>
            <a:t>錄音著作（聲音）</a:t>
          </a:r>
          <a:endParaRPr lang="zh-TW" sz="1800" kern="1200" dirty="0">
            <a:solidFill>
              <a:schemeClr val="accent6">
                <a:lumMod val="75000"/>
              </a:schemeClr>
            </a:solidFill>
            <a:latin typeface="標楷體" pitchFamily="65" charset="-120"/>
            <a:ea typeface="標楷體" pitchFamily="65" charset="-120"/>
          </a:endParaRPr>
        </a:p>
        <a:p>
          <a:pPr marL="171450" lvl="1" indent="-171450" algn="l" defTabSz="800100" rtl="0">
            <a:lnSpc>
              <a:spcPct val="90000"/>
            </a:lnSpc>
            <a:spcBef>
              <a:spcPct val="0"/>
            </a:spcBef>
            <a:spcAft>
              <a:spcPct val="15000"/>
            </a:spcAft>
            <a:buChar char="••"/>
          </a:pPr>
          <a:r>
            <a:rPr lang="zh-TW" altLang="en-US" sz="1800" kern="1200" dirty="0" smtClean="0">
              <a:solidFill>
                <a:schemeClr val="tx1"/>
              </a:solidFill>
              <a:latin typeface="標楷體" pitchFamily="65" charset="-120"/>
              <a:ea typeface="標楷體" pitchFamily="65" charset="-120"/>
            </a:rPr>
            <a:t>公開上映</a:t>
          </a:r>
          <a:r>
            <a:rPr lang="zh-TW" altLang="en-US" sz="1800" kern="1200" dirty="0" smtClean="0">
              <a:solidFill>
                <a:schemeClr val="accent2">
                  <a:lumMod val="75000"/>
                </a:schemeClr>
              </a:solidFill>
              <a:latin typeface="標楷體" pitchFamily="65" charset="-120"/>
              <a:ea typeface="標楷體" pitchFamily="65" charset="-120"/>
            </a:rPr>
            <a:t>視聽著作</a:t>
          </a:r>
          <a:endParaRPr lang="zh-TW" altLang="en-US" sz="1800" kern="1200" dirty="0">
            <a:solidFill>
              <a:schemeClr val="accent2">
                <a:lumMod val="75000"/>
              </a:schemeClr>
            </a:solidFill>
            <a:latin typeface="標楷體" pitchFamily="65" charset="-120"/>
            <a:ea typeface="標楷體" pitchFamily="65" charset="-120"/>
          </a:endParaRPr>
        </a:p>
      </dsp:txBody>
      <dsp:txXfrm rot="-5400000">
        <a:off x="2584051" y="3450395"/>
        <a:ext cx="4503664" cy="756780"/>
      </dsp:txXfrm>
    </dsp:sp>
    <dsp:sp modelId="{A1F8A410-AC60-4DE2-9030-6782A75776D9}">
      <dsp:nvSpPr>
        <dsp:cNvPr id="0" name=""/>
        <dsp:cNvSpPr/>
      </dsp:nvSpPr>
      <dsp:spPr>
        <a:xfrm>
          <a:off x="0" y="3304623"/>
          <a:ext cx="2584050" cy="1048325"/>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zh-TW" altLang="en-US" sz="2500" kern="1200" dirty="0" smtClean="0">
              <a:solidFill>
                <a:schemeClr val="bg1"/>
              </a:solidFill>
              <a:latin typeface="標楷體" pitchFamily="65" charset="-120"/>
              <a:ea typeface="標楷體" pitchFamily="65" charset="-120"/>
            </a:rPr>
            <a:t>播放伴唱機</a:t>
          </a:r>
          <a:endParaRPr lang="zh-TW" altLang="en-US" sz="2500" kern="1200" dirty="0">
            <a:solidFill>
              <a:schemeClr val="bg1"/>
            </a:solidFill>
            <a:latin typeface="標楷體" pitchFamily="65" charset="-120"/>
            <a:ea typeface="標楷體" pitchFamily="65" charset="-120"/>
          </a:endParaRPr>
        </a:p>
      </dsp:txBody>
      <dsp:txXfrm>
        <a:off x="51175" y="3355798"/>
        <a:ext cx="2481700" cy="945975"/>
      </dsp:txXfrm>
    </dsp:sp>
    <dsp:sp modelId="{64FEDFD4-FBEE-44AE-9DFF-C065C46FD22B}">
      <dsp:nvSpPr>
        <dsp:cNvPr id="0" name=""/>
        <dsp:cNvSpPr/>
      </dsp:nvSpPr>
      <dsp:spPr>
        <a:xfrm rot="5400000">
          <a:off x="4428248" y="2648314"/>
          <a:ext cx="838660" cy="456242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kern="1200" dirty="0" smtClean="0">
              <a:latin typeface="標楷體" pitchFamily="65" charset="-120"/>
              <a:ea typeface="標楷體" pitchFamily="65" charset="-120"/>
            </a:rPr>
            <a:t>公開傳輸</a:t>
          </a:r>
          <a:r>
            <a:rPr lang="zh-TW" altLang="en-US" sz="1800" kern="1200" dirty="0" smtClean="0">
              <a:solidFill>
                <a:srgbClr val="FF0066"/>
              </a:solidFill>
              <a:latin typeface="標楷體" pitchFamily="65" charset="-120"/>
              <a:ea typeface="標楷體" pitchFamily="65" charset="-120"/>
            </a:rPr>
            <a:t>音樂著作（詞、曲）</a:t>
          </a:r>
          <a:r>
            <a:rPr lang="en-US" altLang="zh-TW" sz="1800" kern="1200" dirty="0" smtClean="0">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sz="1800" kern="1200" dirty="0" smtClean="0">
              <a:solidFill>
                <a:schemeClr val="accent6">
                  <a:lumMod val="75000"/>
                </a:schemeClr>
              </a:solidFill>
              <a:latin typeface="標楷體" pitchFamily="65" charset="-120"/>
              <a:ea typeface="標楷體" pitchFamily="65" charset="-120"/>
            </a:rPr>
            <a:t>錄音著作（聲音）</a:t>
          </a:r>
          <a:r>
            <a:rPr lang="en-US" altLang="zh-TW" sz="1800" kern="1200" dirty="0" smtClean="0">
              <a:solidFill>
                <a:schemeClr val="tx1"/>
              </a:solidFill>
              <a:latin typeface="標楷體" pitchFamily="65" charset="-120"/>
              <a:ea typeface="標楷體" pitchFamily="65" charset="-120"/>
            </a:rPr>
            <a:t>+</a:t>
          </a:r>
          <a:r>
            <a:rPr lang="zh-TW" altLang="en-US" sz="1800" kern="1200" dirty="0" smtClean="0">
              <a:latin typeface="標楷體" pitchFamily="65" charset="-120"/>
              <a:ea typeface="標楷體" pitchFamily="65" charset="-120"/>
            </a:rPr>
            <a:t> </a:t>
          </a:r>
          <a:r>
            <a:rPr lang="zh-TW" altLang="en-US" sz="1800" kern="1200" dirty="0" smtClean="0">
              <a:solidFill>
                <a:schemeClr val="accent2">
                  <a:lumMod val="75000"/>
                </a:schemeClr>
              </a:solidFill>
              <a:latin typeface="標楷體" pitchFamily="65" charset="-120"/>
              <a:ea typeface="標楷體" pitchFamily="65" charset="-120"/>
            </a:rPr>
            <a:t>視聽著作</a:t>
          </a:r>
          <a:endParaRPr lang="zh-TW" altLang="en-US" sz="1800" kern="1200" dirty="0">
            <a:solidFill>
              <a:schemeClr val="accent2">
                <a:lumMod val="75000"/>
              </a:schemeClr>
            </a:solidFill>
            <a:latin typeface="標楷體" pitchFamily="65" charset="-120"/>
            <a:ea typeface="標楷體" pitchFamily="65" charset="-120"/>
          </a:endParaRPr>
        </a:p>
      </dsp:txBody>
      <dsp:txXfrm rot="-5400000">
        <a:off x="2566365" y="4551137"/>
        <a:ext cx="4521486" cy="756780"/>
      </dsp:txXfrm>
    </dsp:sp>
    <dsp:sp modelId="{3001B7D2-BA20-40E5-8E5A-37F8518104AF}">
      <dsp:nvSpPr>
        <dsp:cNvPr id="0" name=""/>
        <dsp:cNvSpPr/>
      </dsp:nvSpPr>
      <dsp:spPr>
        <a:xfrm>
          <a:off x="0" y="4405364"/>
          <a:ext cx="2566365" cy="1048325"/>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ts val="0"/>
            </a:spcAft>
          </a:pPr>
          <a:r>
            <a:rPr lang="zh-TW" altLang="en-US" sz="2500" kern="1200" dirty="0" smtClean="0">
              <a:solidFill>
                <a:schemeClr val="bg1"/>
              </a:solidFill>
              <a:latin typeface="標楷體" pitchFamily="65" charset="-120"/>
              <a:ea typeface="標楷體" pitchFamily="65" charset="-120"/>
            </a:rPr>
            <a:t>網路上播放</a:t>
          </a:r>
          <a:endParaRPr lang="en-US" altLang="zh-TW" sz="2500" kern="1200" dirty="0" smtClean="0">
            <a:solidFill>
              <a:schemeClr val="bg1"/>
            </a:solidFill>
            <a:latin typeface="標楷體" pitchFamily="65" charset="-120"/>
            <a:ea typeface="標楷體" pitchFamily="65" charset="-120"/>
          </a:endParaRPr>
        </a:p>
        <a:p>
          <a:pPr lvl="0" algn="ctr" defTabSz="1111250" rtl="0">
            <a:lnSpc>
              <a:spcPct val="90000"/>
            </a:lnSpc>
            <a:spcBef>
              <a:spcPct val="0"/>
            </a:spcBef>
            <a:spcAft>
              <a:spcPts val="0"/>
            </a:spcAft>
          </a:pPr>
          <a:r>
            <a:rPr lang="zh-TW" altLang="en-US" sz="2500" kern="1200" dirty="0" smtClean="0">
              <a:solidFill>
                <a:schemeClr val="bg1"/>
              </a:solidFill>
              <a:latin typeface="標楷體" pitchFamily="65" charset="-120"/>
              <a:ea typeface="標楷體" pitchFamily="65" charset="-120"/>
            </a:rPr>
            <a:t>音樂或影像</a:t>
          </a:r>
          <a:endParaRPr lang="zh-TW" altLang="en-US" sz="2500" kern="1200" dirty="0">
            <a:solidFill>
              <a:schemeClr val="bg1"/>
            </a:solidFill>
            <a:latin typeface="標楷體" pitchFamily="65" charset="-120"/>
            <a:ea typeface="標楷體" pitchFamily="65" charset="-120"/>
          </a:endParaRPr>
        </a:p>
      </dsp:txBody>
      <dsp:txXfrm>
        <a:off x="51175" y="4456539"/>
        <a:ext cx="2464015" cy="9459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fontAlgn="auto">
              <a:spcBef>
                <a:spcPts val="0"/>
              </a:spcBef>
              <a:spcAft>
                <a:spcPts val="0"/>
              </a:spcAft>
              <a:defRPr kumimoji="0" sz="1200" smtClean="0">
                <a:latin typeface="+mn-lt"/>
                <a:ea typeface="+mn-ea"/>
              </a:defRPr>
            </a:lvl1pPr>
          </a:lstStyle>
          <a:p>
            <a:pPr>
              <a:defRPr/>
            </a:pPr>
            <a:fld id="{7C95535A-20AA-4115-9EB0-E8C7AEF1DA7A}" type="datetime1">
              <a:rPr lang="zh-TW" altLang="en-US" smtClean="0"/>
              <a:t>2011/5/26</a:t>
            </a:fld>
            <a:endParaRPr lang="zh-TW" altLang="en-US"/>
          </a:p>
        </p:txBody>
      </p:sp>
      <p:sp>
        <p:nvSpPr>
          <p:cNvPr id="4" name="頁尾版面配置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fontAlgn="auto">
              <a:spcBef>
                <a:spcPts val="0"/>
              </a:spcBef>
              <a:spcAft>
                <a:spcPts val="0"/>
              </a:spcAft>
              <a:defRPr kumimoji="0" sz="1200" smtClean="0">
                <a:latin typeface="+mn-lt"/>
                <a:ea typeface="+mn-ea"/>
              </a:defRPr>
            </a:lvl1pPr>
          </a:lstStyle>
          <a:p>
            <a:pPr>
              <a:defRPr/>
            </a:pPr>
            <a:fld id="{CB06DEFE-1609-4C8A-B365-AD272E2D4AED}" type="slidenum">
              <a:rPr lang="zh-TW" altLang="en-US"/>
              <a:pPr>
                <a:defRPr/>
              </a:pPr>
              <a:t>‹#›</a:t>
            </a:fld>
            <a:endParaRPr lang="zh-TW" altLang="en-US"/>
          </a:p>
        </p:txBody>
      </p:sp>
    </p:spTree>
    <p:extLst>
      <p:ext uri="{BB962C8B-B14F-4D97-AF65-F5344CB8AC3E}">
        <p14:creationId xmlns:p14="http://schemas.microsoft.com/office/powerpoint/2010/main" val="38359214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idx="1"/>
          </p:nvPr>
        </p:nvSpPr>
        <p:spPr>
          <a:xfrm>
            <a:off x="3856038" y="0"/>
            <a:ext cx="2949575" cy="496888"/>
          </a:xfrm>
          <a:prstGeom prst="rect">
            <a:avLst/>
          </a:prstGeom>
        </p:spPr>
        <p:txBody>
          <a:bodyPr vert="horz" lIns="91440" tIns="45720" rIns="91440" bIns="45720" rtlCol="0"/>
          <a:lstStyle>
            <a:lvl1pPr algn="r" fontAlgn="auto">
              <a:spcBef>
                <a:spcPts val="0"/>
              </a:spcBef>
              <a:spcAft>
                <a:spcPts val="0"/>
              </a:spcAft>
              <a:defRPr kumimoji="0" sz="1200" smtClean="0">
                <a:latin typeface="+mn-lt"/>
                <a:ea typeface="+mn-ea"/>
              </a:defRPr>
            </a:lvl1pPr>
          </a:lstStyle>
          <a:p>
            <a:pPr>
              <a:defRPr/>
            </a:pPr>
            <a:fld id="{CB313CA6-D9DA-405C-BB56-A9517C1FE0E0}" type="datetime1">
              <a:rPr lang="zh-TW" altLang="en-US" smtClean="0"/>
              <a:t>2011/5/26</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zh-TW" altLang="en-US" noProof="0"/>
          </a:p>
        </p:txBody>
      </p:sp>
      <p:sp>
        <p:nvSpPr>
          <p:cNvPr id="5" name="備忘稿版面配置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fontAlgn="auto">
              <a:spcBef>
                <a:spcPts val="0"/>
              </a:spcBef>
              <a:spcAft>
                <a:spcPts val="0"/>
              </a:spcAft>
              <a:defRPr kumimoji="0" sz="1200" smtClean="0">
                <a:latin typeface="+mn-lt"/>
                <a:ea typeface="+mn-ea"/>
              </a:defRPr>
            </a:lvl1pPr>
          </a:lstStyle>
          <a:p>
            <a:pPr>
              <a:defRPr/>
            </a:pPr>
            <a:fld id="{92904FC3-AB31-4A03-A2C3-F8CDA30B666A}" type="slidenum">
              <a:rPr lang="zh-TW" altLang="en-US"/>
              <a:pPr>
                <a:defRPr/>
              </a:pPr>
              <a:t>‹#›</a:t>
            </a:fld>
            <a:endParaRPr lang="zh-TW" altLang="en-US"/>
          </a:p>
        </p:txBody>
      </p:sp>
    </p:spTree>
    <p:extLst>
      <p:ext uri="{BB962C8B-B14F-4D97-AF65-F5344CB8AC3E}">
        <p14:creationId xmlns:p14="http://schemas.microsoft.com/office/powerpoint/2010/main" val="52414966"/>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1895592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TW" alt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743200" y="1752600"/>
            <a:ext cx="5486400" cy="838200"/>
          </a:xfrm>
        </p:spPr>
        <p:txBody>
          <a:bodyPr/>
          <a:lstStyle>
            <a:lvl1pPr>
              <a:defRPr/>
            </a:lvl1pPr>
          </a:lstStyle>
          <a:p>
            <a:r>
              <a:rPr lang="zh-TW" altLang="en-US" smtClean="0"/>
              <a:t>按一下以編輯母片標題樣式</a:t>
            </a:r>
            <a:endParaRPr lang="zh-TW" altLang="en-US"/>
          </a:p>
        </p:txBody>
      </p:sp>
      <p:sp>
        <p:nvSpPr>
          <p:cNvPr id="3075" name="Rectangle 3"/>
          <p:cNvSpPr>
            <a:spLocks noGrp="1" noChangeArrowheads="1"/>
          </p:cNvSpPr>
          <p:nvPr>
            <p:ph type="subTitle" idx="1"/>
          </p:nvPr>
        </p:nvSpPr>
        <p:spPr>
          <a:xfrm>
            <a:off x="2743200" y="2743200"/>
            <a:ext cx="5486400" cy="457200"/>
          </a:xfrm>
        </p:spPr>
        <p:txBody>
          <a:bodyPr/>
          <a:lstStyle>
            <a:lvl1pPr marL="0" indent="0">
              <a:buFontTx/>
              <a:buNone/>
              <a:defRPr sz="2000"/>
            </a:lvl1pPr>
          </a:lstStyle>
          <a:p>
            <a:r>
              <a:rPr lang="zh-TW" altLang="en-US" smtClean="0"/>
              <a:t>按一下以編輯母片副標題樣式</a:t>
            </a:r>
            <a:endParaRPr lang="zh-TW" altLang="en-US"/>
          </a:p>
        </p:txBody>
      </p:sp>
      <p:sp>
        <p:nvSpPr>
          <p:cNvPr id="4" name="Rectangle 4"/>
          <p:cNvSpPr>
            <a:spLocks noGrp="1" noChangeArrowheads="1"/>
          </p:cNvSpPr>
          <p:nvPr>
            <p:ph type="dt" sz="half" idx="10"/>
          </p:nvPr>
        </p:nvSpPr>
        <p:spPr/>
        <p:txBody>
          <a:bodyPr/>
          <a:lstStyle>
            <a:lvl1pPr>
              <a:defRPr smtClean="0"/>
            </a:lvl1pPr>
          </a:lstStyle>
          <a:p>
            <a:pPr>
              <a:defRPr/>
            </a:pPr>
            <a:fld id="{9B0E6B16-477B-45ED-85F4-CBF4EF5A8DAC}" type="datetime1">
              <a:rPr lang="zh-TW" altLang="en-US" smtClean="0"/>
              <a:t>2011/5/26</a:t>
            </a:fld>
            <a:endParaRPr lang="zh-TW" altLang="en-US"/>
          </a:p>
        </p:txBody>
      </p:sp>
      <p:sp>
        <p:nvSpPr>
          <p:cNvPr id="5" name="Rectangle 5"/>
          <p:cNvSpPr>
            <a:spLocks noGrp="1" noChangeArrowheads="1"/>
          </p:cNvSpPr>
          <p:nvPr>
            <p:ph type="ftr" sz="quarter" idx="11"/>
          </p:nvPr>
        </p:nvSpPr>
        <p:spPr/>
        <p:txBody>
          <a:bodyPr/>
          <a:lstStyle>
            <a:lvl1pPr>
              <a:defRPr/>
            </a:lvl1pPr>
          </a:lstStyle>
          <a:p>
            <a:pPr>
              <a:defRPr/>
            </a:pPr>
            <a:endParaRPr lang="zh-TW" altLang="en-US"/>
          </a:p>
        </p:txBody>
      </p:sp>
      <p:sp>
        <p:nvSpPr>
          <p:cNvPr id="6" name="Rectangle 6"/>
          <p:cNvSpPr>
            <a:spLocks noGrp="1" noChangeArrowheads="1"/>
          </p:cNvSpPr>
          <p:nvPr>
            <p:ph type="sldNum" sz="quarter" idx="12"/>
          </p:nvPr>
        </p:nvSpPr>
        <p:spPr/>
        <p:txBody>
          <a:bodyPr/>
          <a:lstStyle>
            <a:lvl1pPr>
              <a:defRPr smtClean="0"/>
            </a:lvl1pPr>
          </a:lstStyle>
          <a:p>
            <a:pPr>
              <a:defRPr/>
            </a:pPr>
            <a:fld id="{F43288EE-010B-4E1A-B216-3765B6A8D645}" type="slidenum">
              <a:rPr lang="zh-TW" altLang="en-US"/>
              <a:pPr>
                <a:defRPr/>
              </a:pPr>
              <a:t>‹#›</a:t>
            </a:fld>
            <a:endParaRPr lang="zh-TW" altLang="en-US"/>
          </a:p>
        </p:txBody>
      </p:sp>
    </p:spTree>
    <p:extLst>
      <p:ext uri="{BB962C8B-B14F-4D97-AF65-F5344CB8AC3E}">
        <p14:creationId xmlns:p14="http://schemas.microsoft.com/office/powerpoint/2010/main" val="2284702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8"/>
          <p:cNvSpPr>
            <a:spLocks noGrp="1" noChangeArrowheads="1"/>
          </p:cNvSpPr>
          <p:nvPr>
            <p:ph type="dt" sz="half" idx="10"/>
          </p:nvPr>
        </p:nvSpPr>
        <p:spPr>
          <a:ln/>
        </p:spPr>
        <p:txBody>
          <a:bodyPr/>
          <a:lstStyle>
            <a:lvl1pPr>
              <a:defRPr/>
            </a:lvl1pPr>
          </a:lstStyle>
          <a:p>
            <a:pPr>
              <a:defRPr/>
            </a:pPr>
            <a:fld id="{57E8A957-F338-4238-BE58-476CAC33B59F}" type="datetime1">
              <a:rPr lang="zh-TW" altLang="en-US" smtClean="0"/>
              <a:t>2011/5/26</a:t>
            </a:fld>
            <a:endParaRPr lang="zh-TW" alt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10"/>
          <p:cNvSpPr>
            <a:spLocks noGrp="1" noChangeArrowheads="1"/>
          </p:cNvSpPr>
          <p:nvPr>
            <p:ph type="sldNum" sz="quarter" idx="12"/>
          </p:nvPr>
        </p:nvSpPr>
        <p:spPr>
          <a:ln/>
        </p:spPr>
        <p:txBody>
          <a:bodyPr/>
          <a:lstStyle>
            <a:lvl1pPr>
              <a:defRPr/>
            </a:lvl1pPr>
          </a:lstStyle>
          <a:p>
            <a:pPr>
              <a:defRPr/>
            </a:pPr>
            <a:fld id="{234634DA-5D34-42E3-8DFE-8DF6DD46BD2B}" type="slidenum">
              <a:rPr lang="zh-TW" altLang="en-US"/>
              <a:pPr>
                <a:defRPr/>
              </a:pPr>
              <a:t>‹#›</a:t>
            </a:fld>
            <a:endParaRPr lang="zh-TW" altLang="en-US"/>
          </a:p>
        </p:txBody>
      </p:sp>
    </p:spTree>
    <p:extLst>
      <p:ext uri="{BB962C8B-B14F-4D97-AF65-F5344CB8AC3E}">
        <p14:creationId xmlns:p14="http://schemas.microsoft.com/office/powerpoint/2010/main" val="140877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6413" y="762000"/>
            <a:ext cx="1370012" cy="495300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2741613" y="762000"/>
            <a:ext cx="3962400" cy="495300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8"/>
          <p:cNvSpPr>
            <a:spLocks noGrp="1" noChangeArrowheads="1"/>
          </p:cNvSpPr>
          <p:nvPr>
            <p:ph type="dt" sz="half" idx="10"/>
          </p:nvPr>
        </p:nvSpPr>
        <p:spPr>
          <a:ln/>
        </p:spPr>
        <p:txBody>
          <a:bodyPr/>
          <a:lstStyle>
            <a:lvl1pPr>
              <a:defRPr/>
            </a:lvl1pPr>
          </a:lstStyle>
          <a:p>
            <a:pPr>
              <a:defRPr/>
            </a:pPr>
            <a:fld id="{47EE3F45-CE39-4B76-AFC8-1870359CF370}" type="datetime1">
              <a:rPr lang="zh-TW" altLang="en-US" smtClean="0"/>
              <a:t>2011/5/26</a:t>
            </a:fld>
            <a:endParaRPr lang="zh-TW" alt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10"/>
          <p:cNvSpPr>
            <a:spLocks noGrp="1" noChangeArrowheads="1"/>
          </p:cNvSpPr>
          <p:nvPr>
            <p:ph type="sldNum" sz="quarter" idx="12"/>
          </p:nvPr>
        </p:nvSpPr>
        <p:spPr>
          <a:ln/>
        </p:spPr>
        <p:txBody>
          <a:bodyPr/>
          <a:lstStyle>
            <a:lvl1pPr>
              <a:defRPr/>
            </a:lvl1pPr>
          </a:lstStyle>
          <a:p>
            <a:pPr>
              <a:defRPr/>
            </a:pPr>
            <a:fld id="{3E6AC41A-A77B-46DC-AA98-000E98BAE6C6}" type="slidenum">
              <a:rPr lang="zh-TW" altLang="en-US"/>
              <a:pPr>
                <a:defRPr/>
              </a:pPr>
              <a:t>‹#›</a:t>
            </a:fld>
            <a:endParaRPr lang="zh-TW" altLang="en-US"/>
          </a:p>
        </p:txBody>
      </p:sp>
    </p:spTree>
    <p:extLst>
      <p:ext uri="{BB962C8B-B14F-4D97-AF65-F5344CB8AC3E}">
        <p14:creationId xmlns:p14="http://schemas.microsoft.com/office/powerpoint/2010/main" val="2810976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0" name="直線接點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直線接點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4" name="直線接點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5" name="直線接點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7" name="橢圓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8" name="橢圓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9" name="橢圓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20" name="橢圓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21" name="橢圓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8" name="標題 7"/>
          <p:cNvSpPr>
            <a:spLocks noGrp="1"/>
          </p:cNvSpPr>
          <p:nvPr>
            <p:ph type="ctrTitle"/>
          </p:nvPr>
        </p:nvSpPr>
        <p:spPr>
          <a:xfrm>
            <a:off x="2286000" y="3124200"/>
            <a:ext cx="6172200" cy="1894362"/>
          </a:xfrm>
        </p:spPr>
        <p:txBody>
          <a:bodyPr/>
          <a:lstStyle>
            <a:lvl1pPr>
              <a:defRPr b="1"/>
            </a:lvl1pPr>
          </a:lstStyle>
          <a:p>
            <a:r>
              <a:rPr lang="zh-TW" altLang="en-US" smtClean="0"/>
              <a:t>按一下以編輯母片標題樣式</a:t>
            </a:r>
            <a:endParaRPr lang="en-US"/>
          </a:p>
        </p:txBody>
      </p:sp>
      <p:sp>
        <p:nvSpPr>
          <p:cNvPr id="9" name="副標題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22" name="日期版面配置區 27"/>
          <p:cNvSpPr>
            <a:spLocks noGrp="1"/>
          </p:cNvSpPr>
          <p:nvPr>
            <p:ph type="dt" sz="half" idx="10"/>
          </p:nvPr>
        </p:nvSpPr>
        <p:spPr bwMode="auto">
          <a:xfrm rot="5400000">
            <a:off x="7764463" y="1174750"/>
            <a:ext cx="2286000" cy="381000"/>
          </a:xfrm>
        </p:spPr>
        <p:txBody>
          <a:bodyPr/>
          <a:lstStyle>
            <a:lvl1pPr>
              <a:defRPr/>
            </a:lvl1pPr>
          </a:lstStyle>
          <a:p>
            <a:pPr>
              <a:defRPr/>
            </a:pPr>
            <a:fld id="{5DA61C7A-A6F7-42EE-A4F0-5A347ACC79EC}" type="datetime1">
              <a:rPr lang="zh-TW" altLang="en-US" smtClean="0"/>
              <a:t>2011/5/26</a:t>
            </a:fld>
            <a:endParaRPr lang="zh-TW" altLang="en-US"/>
          </a:p>
        </p:txBody>
      </p:sp>
      <p:sp>
        <p:nvSpPr>
          <p:cNvPr id="23" name="頁尾版面配置區 16"/>
          <p:cNvSpPr>
            <a:spLocks noGrp="1"/>
          </p:cNvSpPr>
          <p:nvPr>
            <p:ph type="ftr" sz="quarter" idx="11"/>
          </p:nvPr>
        </p:nvSpPr>
        <p:spPr bwMode="auto">
          <a:xfrm rot="5400000">
            <a:off x="7077076" y="4181475"/>
            <a:ext cx="3657600" cy="384175"/>
          </a:xfrm>
        </p:spPr>
        <p:txBody>
          <a:bodyPr/>
          <a:lstStyle>
            <a:lvl1pPr>
              <a:defRPr/>
            </a:lvl1pPr>
          </a:lstStyle>
          <a:p>
            <a:pPr>
              <a:defRPr/>
            </a:pPr>
            <a:endParaRPr lang="zh-TW" altLang="en-US"/>
          </a:p>
        </p:txBody>
      </p:sp>
      <p:sp>
        <p:nvSpPr>
          <p:cNvPr id="24" name="投影片編號版面配置區 28"/>
          <p:cNvSpPr>
            <a:spLocks noGrp="1"/>
          </p:cNvSpPr>
          <p:nvPr>
            <p:ph type="sldNum" sz="quarter" idx="12"/>
          </p:nvPr>
        </p:nvSpPr>
        <p:spPr bwMode="auto">
          <a:xfrm>
            <a:off x="1325563" y="4929188"/>
            <a:ext cx="609600" cy="517525"/>
          </a:xfrm>
        </p:spPr>
        <p:txBody>
          <a:bodyPr/>
          <a:lstStyle>
            <a:lvl1pPr>
              <a:defRPr/>
            </a:lvl1pPr>
          </a:lstStyle>
          <a:p>
            <a:pPr>
              <a:defRPr/>
            </a:pPr>
            <a:fld id="{985CDCD2-FB65-430C-A461-6606099CBFED}" type="slidenum">
              <a:rPr lang="zh-TW" altLang="en-US"/>
              <a:pPr>
                <a:defRPr/>
              </a:pPr>
              <a:t>‹#›</a:t>
            </a:fld>
            <a:endParaRPr lang="zh-TW" altLang="en-US"/>
          </a:p>
        </p:txBody>
      </p:sp>
    </p:spTree>
    <p:extLst>
      <p:ext uri="{BB962C8B-B14F-4D97-AF65-F5344CB8AC3E}">
        <p14:creationId xmlns:p14="http://schemas.microsoft.com/office/powerpoint/2010/main" val="243676770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457200" y="1600200"/>
            <a:ext cx="7467600" cy="487375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6"/>
          <p:cNvSpPr>
            <a:spLocks noGrp="1"/>
          </p:cNvSpPr>
          <p:nvPr>
            <p:ph type="dt" sz="half" idx="10"/>
          </p:nvPr>
        </p:nvSpPr>
        <p:spPr/>
        <p:txBody>
          <a:bodyPr rtlCol="0"/>
          <a:lstStyle>
            <a:lvl1pPr>
              <a:defRPr/>
            </a:lvl1pPr>
          </a:lstStyle>
          <a:p>
            <a:pPr>
              <a:defRPr/>
            </a:pPr>
            <a:fld id="{560BE476-4B38-47F2-A77B-0B5C54FDC4CF}" type="datetime1">
              <a:rPr lang="zh-TW" altLang="en-US" smtClean="0"/>
              <a:t>2011/5/26</a:t>
            </a:fld>
            <a:endParaRPr lang="zh-TW" altLang="en-US"/>
          </a:p>
        </p:txBody>
      </p:sp>
      <p:sp>
        <p:nvSpPr>
          <p:cNvPr id="5" name="投影片編號版面配置區 8"/>
          <p:cNvSpPr>
            <a:spLocks noGrp="1"/>
          </p:cNvSpPr>
          <p:nvPr>
            <p:ph type="sldNum" sz="quarter" idx="11"/>
          </p:nvPr>
        </p:nvSpPr>
        <p:spPr/>
        <p:txBody>
          <a:bodyPr rtlCol="0"/>
          <a:lstStyle>
            <a:lvl1pPr>
              <a:defRPr/>
            </a:lvl1pPr>
          </a:lstStyle>
          <a:p>
            <a:pPr>
              <a:defRPr/>
            </a:pPr>
            <a:fld id="{7C0C9F52-C163-4588-B1B2-740FA908C433}" type="slidenum">
              <a:rPr lang="zh-TW" altLang="en-US"/>
              <a:pPr>
                <a:defRPr/>
              </a:pPr>
              <a:t>‹#›</a:t>
            </a:fld>
            <a:endParaRPr lang="zh-TW" altLang="en-US" dirty="0"/>
          </a:p>
        </p:txBody>
      </p:sp>
      <p:sp>
        <p:nvSpPr>
          <p:cNvPr id="6" name="頁尾版面配置區 9"/>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1664127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區段標題">
    <p:bg>
      <p:bgRef idx="1001">
        <a:schemeClr val="bg2"/>
      </p:bgRef>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8" name="直線接點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9" name="直線接點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 name="直線接點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4" name="橢圓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5" name="橢圓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6" name="橢圓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7" name="橢圓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8" name="橢圓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9" name="直線接點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2" name="標題 1"/>
          <p:cNvSpPr>
            <a:spLocks noGrp="1"/>
          </p:cNvSpPr>
          <p:nvPr>
            <p:ph type="title"/>
          </p:nvPr>
        </p:nvSpPr>
        <p:spPr>
          <a:xfrm>
            <a:off x="2286000" y="2895600"/>
            <a:ext cx="6172200" cy="2053590"/>
          </a:xfrm>
        </p:spPr>
        <p:txBody>
          <a:bodyPr/>
          <a:lstStyle>
            <a:lvl1pPr algn="l">
              <a:buNone/>
              <a:defRPr sz="3000" b="1" cap="small" baseline="0"/>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20" name="日期版面配置區 3"/>
          <p:cNvSpPr>
            <a:spLocks noGrp="1"/>
          </p:cNvSpPr>
          <p:nvPr>
            <p:ph type="dt" sz="half" idx="10"/>
          </p:nvPr>
        </p:nvSpPr>
        <p:spPr bwMode="auto">
          <a:xfrm rot="5400000">
            <a:off x="7762875" y="1169988"/>
            <a:ext cx="2286000" cy="381000"/>
          </a:xfrm>
        </p:spPr>
        <p:txBody>
          <a:bodyPr/>
          <a:lstStyle>
            <a:lvl1pPr>
              <a:defRPr/>
            </a:lvl1pPr>
          </a:lstStyle>
          <a:p>
            <a:pPr>
              <a:defRPr/>
            </a:pPr>
            <a:fld id="{65E6BBB6-B567-46F9-B8D5-ABEEB93D1F44}" type="datetime1">
              <a:rPr lang="zh-TW" altLang="en-US" smtClean="0"/>
              <a:t>2011/5/26</a:t>
            </a:fld>
            <a:endParaRPr lang="zh-TW" altLang="en-US"/>
          </a:p>
        </p:txBody>
      </p:sp>
      <p:sp>
        <p:nvSpPr>
          <p:cNvPr id="21" name="頁尾版面配置區 4"/>
          <p:cNvSpPr>
            <a:spLocks noGrp="1"/>
          </p:cNvSpPr>
          <p:nvPr>
            <p:ph type="ftr" sz="quarter" idx="11"/>
          </p:nvPr>
        </p:nvSpPr>
        <p:spPr bwMode="auto">
          <a:xfrm rot="5400000">
            <a:off x="7077076" y="4178300"/>
            <a:ext cx="3657600" cy="384175"/>
          </a:xfrm>
        </p:spPr>
        <p:txBody>
          <a:bodyPr/>
          <a:lstStyle>
            <a:lvl1pPr>
              <a:defRPr/>
            </a:lvl1pPr>
          </a:lstStyle>
          <a:p>
            <a:pPr>
              <a:defRPr/>
            </a:pPr>
            <a:endParaRPr lang="zh-TW" altLang="en-US"/>
          </a:p>
        </p:txBody>
      </p:sp>
      <p:sp>
        <p:nvSpPr>
          <p:cNvPr id="22" name="投影片編號版面配置區 5"/>
          <p:cNvSpPr>
            <a:spLocks noGrp="1"/>
          </p:cNvSpPr>
          <p:nvPr>
            <p:ph type="sldNum" sz="quarter" idx="12"/>
          </p:nvPr>
        </p:nvSpPr>
        <p:spPr bwMode="auto">
          <a:xfrm>
            <a:off x="1339850" y="4929188"/>
            <a:ext cx="609600" cy="517525"/>
          </a:xfrm>
        </p:spPr>
        <p:txBody>
          <a:bodyPr/>
          <a:lstStyle>
            <a:lvl1pPr>
              <a:defRPr/>
            </a:lvl1pPr>
          </a:lstStyle>
          <a:p>
            <a:pPr>
              <a:defRPr/>
            </a:pPr>
            <a:fld id="{92D45157-2BF9-49C6-8FA5-AB1340632FC6}" type="slidenum">
              <a:rPr lang="zh-TW" altLang="en-US"/>
              <a:pPr>
                <a:defRPr/>
              </a:pPr>
              <a:t>‹#›</a:t>
            </a:fld>
            <a:endParaRPr lang="zh-TW" altLang="en-US"/>
          </a:p>
        </p:txBody>
      </p:sp>
    </p:spTree>
    <p:extLst>
      <p:ext uri="{BB962C8B-B14F-4D97-AF65-F5344CB8AC3E}">
        <p14:creationId xmlns:p14="http://schemas.microsoft.com/office/powerpoint/2010/main" val="229355216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457200"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270248"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196498EB-39E6-4ACE-AF98-A69EE9EE3168}" type="datetime1">
              <a:rPr lang="zh-TW" altLang="en-US" smtClean="0"/>
              <a:t>2011/5/26</a:t>
            </a:fld>
            <a:endParaRPr lang="zh-TW" altLang="en-US"/>
          </a:p>
        </p:txBody>
      </p:sp>
      <p:sp>
        <p:nvSpPr>
          <p:cNvPr id="6" name="頁尾版面配置區 2"/>
          <p:cNvSpPr>
            <a:spLocks noGrp="1"/>
          </p:cNvSpPr>
          <p:nvPr>
            <p:ph type="ftr" sz="quarter" idx="11"/>
          </p:nvPr>
        </p:nvSpPr>
        <p:spPr/>
        <p:txBody>
          <a:bodyPr/>
          <a:lstStyle>
            <a:lvl1pPr>
              <a:defRPr/>
            </a:lvl1pPr>
          </a:lstStyle>
          <a:p>
            <a:pPr>
              <a:defRPr/>
            </a:pPr>
            <a:endParaRPr lang="zh-TW" altLang="en-US"/>
          </a:p>
        </p:txBody>
      </p:sp>
      <p:sp>
        <p:nvSpPr>
          <p:cNvPr id="7" name="投影片編號版面配置區 22"/>
          <p:cNvSpPr>
            <a:spLocks noGrp="1"/>
          </p:cNvSpPr>
          <p:nvPr>
            <p:ph type="sldNum" sz="quarter" idx="12"/>
          </p:nvPr>
        </p:nvSpPr>
        <p:spPr/>
        <p:txBody>
          <a:bodyPr/>
          <a:lstStyle>
            <a:lvl1pPr>
              <a:defRPr/>
            </a:lvl1pPr>
          </a:lstStyle>
          <a:p>
            <a:pPr>
              <a:defRPr/>
            </a:pPr>
            <a:fld id="{2D0AC7CA-7F0D-4923-A4A4-BF6EC46F9E9F}" type="slidenum">
              <a:rPr lang="zh-TW" altLang="en-US"/>
              <a:pPr>
                <a:defRPr/>
              </a:pPr>
              <a:t>‹#›</a:t>
            </a:fld>
            <a:endParaRPr lang="zh-TW" altLang="en-US"/>
          </a:p>
        </p:txBody>
      </p:sp>
    </p:spTree>
    <p:extLst>
      <p:ext uri="{BB962C8B-B14F-4D97-AF65-F5344CB8AC3E}">
        <p14:creationId xmlns:p14="http://schemas.microsoft.com/office/powerpoint/2010/main" val="2755510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7543800" cy="1143000"/>
          </a:xfrm>
        </p:spPr>
        <p:txBody>
          <a:bodyPr/>
          <a:lstStyle>
            <a:lvl1pPr>
              <a:defRPr/>
            </a:lvl1pPr>
          </a:lstStyle>
          <a:p>
            <a:r>
              <a:rPr lang="zh-TW" altLang="en-US" smtClean="0"/>
              <a:t>按一下以編輯母片標題樣式</a:t>
            </a:r>
            <a:endParaRPr lang="en-US"/>
          </a:p>
        </p:txBody>
      </p:sp>
      <p:sp>
        <p:nvSpPr>
          <p:cNvPr id="11" name="內容版面配置區 10"/>
          <p:cNvSpPr>
            <a:spLocks noGrp="1"/>
          </p:cNvSpPr>
          <p:nvPr>
            <p:ph sz="quarter" idx="2"/>
          </p:nvPr>
        </p:nvSpPr>
        <p:spPr>
          <a:xfrm>
            <a:off x="457200"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quarter" idx="4"/>
          </p:nvPr>
        </p:nvSpPr>
        <p:spPr>
          <a:xfrm>
            <a:off x="4371975"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文字版面配置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14" name="文字版面配置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7" name="日期版面配置區 13"/>
          <p:cNvSpPr>
            <a:spLocks noGrp="1"/>
          </p:cNvSpPr>
          <p:nvPr>
            <p:ph type="dt" sz="half" idx="10"/>
          </p:nvPr>
        </p:nvSpPr>
        <p:spPr/>
        <p:txBody>
          <a:bodyPr/>
          <a:lstStyle>
            <a:lvl1pPr>
              <a:defRPr/>
            </a:lvl1pPr>
          </a:lstStyle>
          <a:p>
            <a:pPr>
              <a:defRPr/>
            </a:pPr>
            <a:fld id="{DE5FA1F9-B1C9-4FB2-B160-447729AABFF2}" type="datetime1">
              <a:rPr lang="zh-TW" altLang="en-US" smtClean="0"/>
              <a:t>2011/5/26</a:t>
            </a:fld>
            <a:endParaRPr lang="zh-TW" altLang="en-US"/>
          </a:p>
        </p:txBody>
      </p:sp>
      <p:sp>
        <p:nvSpPr>
          <p:cNvPr id="8" name="頁尾版面配置區 2"/>
          <p:cNvSpPr>
            <a:spLocks noGrp="1"/>
          </p:cNvSpPr>
          <p:nvPr>
            <p:ph type="ftr" sz="quarter" idx="11"/>
          </p:nvPr>
        </p:nvSpPr>
        <p:spPr/>
        <p:txBody>
          <a:bodyPr/>
          <a:lstStyle>
            <a:lvl1pPr>
              <a:defRPr/>
            </a:lvl1pPr>
          </a:lstStyle>
          <a:p>
            <a:pPr>
              <a:defRPr/>
            </a:pPr>
            <a:endParaRPr lang="zh-TW" altLang="en-US"/>
          </a:p>
        </p:txBody>
      </p:sp>
      <p:sp>
        <p:nvSpPr>
          <p:cNvPr id="9" name="投影片編號版面配置區 22"/>
          <p:cNvSpPr>
            <a:spLocks noGrp="1"/>
          </p:cNvSpPr>
          <p:nvPr>
            <p:ph type="sldNum" sz="quarter" idx="12"/>
          </p:nvPr>
        </p:nvSpPr>
        <p:spPr/>
        <p:txBody>
          <a:bodyPr/>
          <a:lstStyle>
            <a:lvl1pPr>
              <a:defRPr/>
            </a:lvl1pPr>
          </a:lstStyle>
          <a:p>
            <a:pPr>
              <a:defRPr/>
            </a:pPr>
            <a:fld id="{8E6D0298-4BBE-4F99-929E-1C4F676DB6CC}" type="slidenum">
              <a:rPr lang="zh-TW" altLang="en-US"/>
              <a:pPr>
                <a:defRPr/>
              </a:pPr>
              <a:t>‹#›</a:t>
            </a:fld>
            <a:endParaRPr lang="zh-TW" altLang="en-US"/>
          </a:p>
        </p:txBody>
      </p:sp>
    </p:spTree>
    <p:extLst>
      <p:ext uri="{BB962C8B-B14F-4D97-AF65-F5344CB8AC3E}">
        <p14:creationId xmlns:p14="http://schemas.microsoft.com/office/powerpoint/2010/main" val="3346606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5"/>
          <p:cNvSpPr>
            <a:spLocks noGrp="1"/>
          </p:cNvSpPr>
          <p:nvPr>
            <p:ph type="dt" sz="half" idx="10"/>
          </p:nvPr>
        </p:nvSpPr>
        <p:spPr/>
        <p:txBody>
          <a:bodyPr rtlCol="0"/>
          <a:lstStyle>
            <a:lvl1pPr>
              <a:defRPr/>
            </a:lvl1pPr>
          </a:lstStyle>
          <a:p>
            <a:pPr>
              <a:defRPr/>
            </a:pPr>
            <a:fld id="{96ACD39B-043E-479E-94EE-95E809016BA2}" type="datetime1">
              <a:rPr lang="zh-TW" altLang="en-US" smtClean="0"/>
              <a:t>2011/5/26</a:t>
            </a:fld>
            <a:endParaRPr lang="zh-TW" altLang="en-US"/>
          </a:p>
        </p:txBody>
      </p:sp>
      <p:sp>
        <p:nvSpPr>
          <p:cNvPr id="4" name="投影片編號版面配置區 6"/>
          <p:cNvSpPr>
            <a:spLocks noGrp="1"/>
          </p:cNvSpPr>
          <p:nvPr>
            <p:ph type="sldNum" sz="quarter" idx="11"/>
          </p:nvPr>
        </p:nvSpPr>
        <p:spPr/>
        <p:txBody>
          <a:bodyPr rtlCol="0"/>
          <a:lstStyle>
            <a:lvl1pPr>
              <a:defRPr/>
            </a:lvl1pPr>
          </a:lstStyle>
          <a:p>
            <a:pPr>
              <a:defRPr/>
            </a:pPr>
            <a:fld id="{FA19DE93-0F3F-42FC-A33F-F8D65F9D88F2}" type="slidenum">
              <a:rPr lang="zh-TW" altLang="en-US"/>
              <a:pPr>
                <a:defRPr/>
              </a:pPr>
              <a:t>‹#›</a:t>
            </a:fld>
            <a:endParaRPr lang="zh-TW" altLang="en-US"/>
          </a:p>
        </p:txBody>
      </p:sp>
      <p:sp>
        <p:nvSpPr>
          <p:cNvPr id="5" name="頁尾版面配置區 7"/>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2862376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977B883A-93E7-48F8-9DCA-DAA2FE87E897}" type="datetime1">
              <a:rPr lang="zh-TW" altLang="en-US" smtClean="0"/>
              <a:t>2011/5/26</a:t>
            </a:fld>
            <a:endParaRPr lang="zh-TW" altLang="en-US"/>
          </a:p>
        </p:txBody>
      </p:sp>
      <p:sp>
        <p:nvSpPr>
          <p:cNvPr id="3" name="頁尾版面配置區 2"/>
          <p:cNvSpPr>
            <a:spLocks noGrp="1"/>
          </p:cNvSpPr>
          <p:nvPr>
            <p:ph type="ftr" sz="quarter" idx="11"/>
          </p:nvPr>
        </p:nvSpPr>
        <p:spPr/>
        <p:txBody>
          <a:bodyPr/>
          <a:lstStyle>
            <a:lvl1pPr>
              <a:defRPr/>
            </a:lvl1pPr>
          </a:lstStyle>
          <a:p>
            <a:pPr>
              <a:defRPr/>
            </a:pPr>
            <a:endParaRPr lang="zh-TW" altLang="en-US"/>
          </a:p>
        </p:txBody>
      </p:sp>
      <p:sp>
        <p:nvSpPr>
          <p:cNvPr id="4" name="投影片編號版面配置區 22"/>
          <p:cNvSpPr>
            <a:spLocks noGrp="1"/>
          </p:cNvSpPr>
          <p:nvPr>
            <p:ph type="sldNum" sz="quarter" idx="12"/>
          </p:nvPr>
        </p:nvSpPr>
        <p:spPr/>
        <p:txBody>
          <a:bodyPr/>
          <a:lstStyle>
            <a:lvl1pPr>
              <a:defRPr/>
            </a:lvl1pPr>
          </a:lstStyle>
          <a:p>
            <a:pPr>
              <a:defRPr/>
            </a:pPr>
            <a:fld id="{F15EC282-BDDF-4DD0-8CC1-3FAB44FC2286}" type="slidenum">
              <a:rPr lang="zh-TW" altLang="en-US"/>
              <a:pPr>
                <a:defRPr/>
              </a:pPr>
              <a:t>‹#›</a:t>
            </a:fld>
            <a:endParaRPr lang="zh-TW" altLang="en-US"/>
          </a:p>
        </p:txBody>
      </p:sp>
    </p:spTree>
    <p:extLst>
      <p:ext uri="{BB962C8B-B14F-4D97-AF65-F5344CB8AC3E}">
        <p14:creationId xmlns:p14="http://schemas.microsoft.com/office/powerpoint/2010/main" val="2465815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6" name="直線接點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7" name="直線接點 17"/>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8" name="直線接點 1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10" name="直線接點 2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1" name="橢圓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2" name="標題 1"/>
          <p:cNvSpPr>
            <a:spLocks noGrp="1"/>
          </p:cNvSpPr>
          <p:nvPr>
            <p:ph type="title"/>
          </p:nvPr>
        </p:nvSpPr>
        <p:spPr>
          <a:xfrm rot="5400000">
            <a:off x="3371850" y="3200400"/>
            <a:ext cx="6309360" cy="457200"/>
          </a:xfrm>
        </p:spPr>
        <p:txBody>
          <a:bodyPr/>
          <a:lstStyle>
            <a:lvl1pPr algn="l">
              <a:buNone/>
              <a:defRPr sz="2000" b="1" cap="small" baseline="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8" name="內容版面配置區 17"/>
          <p:cNvSpPr>
            <a:spLocks noGrp="1"/>
          </p:cNvSpPr>
          <p:nvPr>
            <p:ph sz="quarter" idx="1"/>
          </p:nvPr>
        </p:nvSpPr>
        <p:spPr>
          <a:xfrm>
            <a:off x="304800" y="274320"/>
            <a:ext cx="5638800" cy="632764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日期版面配置區 20"/>
          <p:cNvSpPr>
            <a:spLocks noGrp="1"/>
          </p:cNvSpPr>
          <p:nvPr>
            <p:ph type="dt" sz="half" idx="10"/>
          </p:nvPr>
        </p:nvSpPr>
        <p:spPr/>
        <p:txBody>
          <a:bodyPr rtlCol="0"/>
          <a:lstStyle>
            <a:lvl1pPr>
              <a:defRPr/>
            </a:lvl1pPr>
          </a:lstStyle>
          <a:p>
            <a:pPr>
              <a:defRPr/>
            </a:pPr>
            <a:fld id="{B3067C00-E239-466C-84D4-B07451A6BCE5}" type="datetime1">
              <a:rPr lang="zh-TW" altLang="en-US" smtClean="0"/>
              <a:t>2011/5/26</a:t>
            </a:fld>
            <a:endParaRPr lang="zh-TW" altLang="en-US"/>
          </a:p>
        </p:txBody>
      </p:sp>
      <p:sp>
        <p:nvSpPr>
          <p:cNvPr id="13" name="投影片編號版面配置區 21"/>
          <p:cNvSpPr>
            <a:spLocks noGrp="1"/>
          </p:cNvSpPr>
          <p:nvPr>
            <p:ph type="sldNum" sz="quarter" idx="11"/>
          </p:nvPr>
        </p:nvSpPr>
        <p:spPr/>
        <p:txBody>
          <a:bodyPr rtlCol="0"/>
          <a:lstStyle>
            <a:lvl1pPr>
              <a:defRPr/>
            </a:lvl1pPr>
          </a:lstStyle>
          <a:p>
            <a:pPr>
              <a:defRPr/>
            </a:pPr>
            <a:fld id="{B5D10B7F-75D3-4160-AC29-1A680C0D1DB7}" type="slidenum">
              <a:rPr lang="zh-TW" altLang="en-US"/>
              <a:pPr>
                <a:defRPr/>
              </a:pPr>
              <a:t>‹#›</a:t>
            </a:fld>
            <a:endParaRPr lang="zh-TW" altLang="en-US"/>
          </a:p>
        </p:txBody>
      </p:sp>
      <p:sp>
        <p:nvSpPr>
          <p:cNvPr id="14" name="頁尾版面配置區 22"/>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120227980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8"/>
          <p:cNvSpPr>
            <a:spLocks noGrp="1" noChangeArrowheads="1"/>
          </p:cNvSpPr>
          <p:nvPr>
            <p:ph type="dt" sz="half" idx="10"/>
          </p:nvPr>
        </p:nvSpPr>
        <p:spPr>
          <a:ln/>
        </p:spPr>
        <p:txBody>
          <a:bodyPr/>
          <a:lstStyle>
            <a:lvl1pPr>
              <a:defRPr/>
            </a:lvl1pPr>
          </a:lstStyle>
          <a:p>
            <a:pPr>
              <a:defRPr/>
            </a:pPr>
            <a:fld id="{6DF0F63E-190E-45F3-8A41-97961714B224}" type="datetime1">
              <a:rPr lang="zh-TW" altLang="en-US" smtClean="0"/>
              <a:t>2011/5/26</a:t>
            </a:fld>
            <a:endParaRPr lang="zh-TW" alt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10"/>
          <p:cNvSpPr>
            <a:spLocks noGrp="1" noChangeArrowheads="1"/>
          </p:cNvSpPr>
          <p:nvPr>
            <p:ph type="sldNum" sz="quarter" idx="12"/>
          </p:nvPr>
        </p:nvSpPr>
        <p:spPr>
          <a:ln/>
        </p:spPr>
        <p:txBody>
          <a:bodyPr/>
          <a:lstStyle>
            <a:lvl1pPr>
              <a:defRPr/>
            </a:lvl1pPr>
          </a:lstStyle>
          <a:p>
            <a:pPr>
              <a:defRPr/>
            </a:pPr>
            <a:fld id="{FF4E1A92-4169-46B3-82CD-606E41C84BCD}" type="slidenum">
              <a:rPr lang="zh-TW" altLang="en-US"/>
              <a:pPr>
                <a:defRPr/>
              </a:pPr>
              <a:t>‹#›</a:t>
            </a:fld>
            <a:endParaRPr lang="zh-TW" altLang="en-US"/>
          </a:p>
        </p:txBody>
      </p:sp>
    </p:spTree>
    <p:extLst>
      <p:ext uri="{BB962C8B-B14F-4D97-AF65-F5344CB8AC3E}">
        <p14:creationId xmlns:p14="http://schemas.microsoft.com/office/powerpoint/2010/main" val="2391651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6" name="橢圓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7" name="直線接點 17"/>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9" name="直線接點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0" name="直線接點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11" name="直線接點 23"/>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2" name="標題 1"/>
          <p:cNvSpPr>
            <a:spLocks noGrp="1"/>
          </p:cNvSpPr>
          <p:nvPr>
            <p:ph type="title"/>
          </p:nvPr>
        </p:nvSpPr>
        <p:spPr>
          <a:xfrm rot="5400000">
            <a:off x="3350133" y="3200400"/>
            <a:ext cx="6309360" cy="457200"/>
          </a:xfrm>
        </p:spPr>
        <p:txBody>
          <a:bodyPr/>
          <a:lstStyle>
            <a:lvl1pPr algn="l">
              <a:buNone/>
              <a:defRPr sz="2000" b="1"/>
            </a:lvl1pPr>
          </a:lstStyle>
          <a:p>
            <a:r>
              <a:rPr lang="zh-TW" altLang="en-US" smtClean="0"/>
              <a:t>按一下以編輯母片標題樣式</a:t>
            </a:r>
            <a:endParaRPr lang="en-US"/>
          </a:p>
        </p:txBody>
      </p:sp>
      <p:sp>
        <p:nvSpPr>
          <p:cNvPr id="3" name="圖片版面配置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12" name="日期版面配置區 16"/>
          <p:cNvSpPr>
            <a:spLocks noGrp="1"/>
          </p:cNvSpPr>
          <p:nvPr>
            <p:ph type="dt" sz="half" idx="10"/>
          </p:nvPr>
        </p:nvSpPr>
        <p:spPr/>
        <p:txBody>
          <a:bodyPr rtlCol="0"/>
          <a:lstStyle>
            <a:lvl1pPr>
              <a:defRPr/>
            </a:lvl1pPr>
          </a:lstStyle>
          <a:p>
            <a:pPr>
              <a:defRPr/>
            </a:pPr>
            <a:fld id="{249F3CE7-736E-40B6-9A2D-DFDDF6B5AC30}" type="datetime1">
              <a:rPr lang="zh-TW" altLang="en-US" smtClean="0"/>
              <a:t>2011/5/26</a:t>
            </a:fld>
            <a:endParaRPr lang="zh-TW" altLang="en-US"/>
          </a:p>
        </p:txBody>
      </p:sp>
      <p:sp>
        <p:nvSpPr>
          <p:cNvPr id="13" name="投影片編號版面配置區 17"/>
          <p:cNvSpPr>
            <a:spLocks noGrp="1"/>
          </p:cNvSpPr>
          <p:nvPr>
            <p:ph type="sldNum" sz="quarter" idx="11"/>
          </p:nvPr>
        </p:nvSpPr>
        <p:spPr/>
        <p:txBody>
          <a:bodyPr rtlCol="0"/>
          <a:lstStyle>
            <a:lvl1pPr>
              <a:defRPr/>
            </a:lvl1pPr>
          </a:lstStyle>
          <a:p>
            <a:pPr>
              <a:defRPr/>
            </a:pPr>
            <a:fld id="{AD53EEC8-8BCA-4341-8B19-053410719198}" type="slidenum">
              <a:rPr lang="zh-TW" altLang="en-US"/>
              <a:pPr>
                <a:defRPr/>
              </a:pPr>
              <a:t>‹#›</a:t>
            </a:fld>
            <a:endParaRPr lang="zh-TW" altLang="en-US"/>
          </a:p>
        </p:txBody>
      </p:sp>
      <p:sp>
        <p:nvSpPr>
          <p:cNvPr id="14" name="頁尾版面配置區 20"/>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2350195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DE2AB1F5-D2AE-4444-B6ED-04ECA613F1BD}" type="datetime1">
              <a:rPr lang="zh-TW" altLang="en-US" smtClean="0"/>
              <a:t>2011/5/26</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F90B7556-AC9C-4862-8556-EDA8C11EBA67}" type="slidenum">
              <a:rPr lang="zh-TW" altLang="en-US"/>
              <a:pPr>
                <a:defRPr/>
              </a:pPr>
              <a:t>‹#›</a:t>
            </a:fld>
            <a:endParaRPr lang="zh-TW" altLang="en-US"/>
          </a:p>
        </p:txBody>
      </p:sp>
    </p:spTree>
    <p:extLst>
      <p:ext uri="{BB962C8B-B14F-4D97-AF65-F5344CB8AC3E}">
        <p14:creationId xmlns:p14="http://schemas.microsoft.com/office/powerpoint/2010/main" val="979244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9"/>
            <a:ext cx="167640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C0338F57-FE86-4793-A3F2-F1DB1D84AB2F}" type="datetime1">
              <a:rPr lang="zh-TW" altLang="en-US" smtClean="0"/>
              <a:t>2011/5/26</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E0FF0779-6B19-4D16-B894-53A1055C09C0}" type="slidenum">
              <a:rPr lang="zh-TW" altLang="en-US"/>
              <a:pPr>
                <a:defRPr/>
              </a:pPr>
              <a:t>‹#›</a:t>
            </a:fld>
            <a:endParaRPr lang="zh-TW" altLang="en-US"/>
          </a:p>
        </p:txBody>
      </p:sp>
    </p:spTree>
    <p:extLst>
      <p:ext uri="{BB962C8B-B14F-4D97-AF65-F5344CB8AC3E}">
        <p14:creationId xmlns:p14="http://schemas.microsoft.com/office/powerpoint/2010/main" val="1696355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8"/>
          <p:cNvSpPr>
            <a:spLocks noGrp="1" noChangeArrowheads="1"/>
          </p:cNvSpPr>
          <p:nvPr>
            <p:ph type="dt" sz="half" idx="10"/>
          </p:nvPr>
        </p:nvSpPr>
        <p:spPr>
          <a:ln/>
        </p:spPr>
        <p:txBody>
          <a:bodyPr/>
          <a:lstStyle>
            <a:lvl1pPr>
              <a:defRPr/>
            </a:lvl1pPr>
          </a:lstStyle>
          <a:p>
            <a:pPr>
              <a:defRPr/>
            </a:pPr>
            <a:fld id="{5CBB1380-FE87-4709-97EE-4AC3FA90D7AE}" type="datetime1">
              <a:rPr lang="zh-TW" altLang="en-US" smtClean="0"/>
              <a:t>2011/5/26</a:t>
            </a:fld>
            <a:endParaRPr lang="zh-TW" alt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10"/>
          <p:cNvSpPr>
            <a:spLocks noGrp="1" noChangeArrowheads="1"/>
          </p:cNvSpPr>
          <p:nvPr>
            <p:ph type="sldNum" sz="quarter" idx="12"/>
          </p:nvPr>
        </p:nvSpPr>
        <p:spPr>
          <a:ln/>
        </p:spPr>
        <p:txBody>
          <a:bodyPr/>
          <a:lstStyle>
            <a:lvl1pPr>
              <a:defRPr/>
            </a:lvl1pPr>
          </a:lstStyle>
          <a:p>
            <a:pPr>
              <a:defRPr/>
            </a:pPr>
            <a:fld id="{F251FF19-C9FA-4A00-83E6-D66CB053A519}" type="slidenum">
              <a:rPr lang="zh-TW" altLang="en-US"/>
              <a:pPr>
                <a:defRPr/>
              </a:pPr>
              <a:t>‹#›</a:t>
            </a:fld>
            <a:endParaRPr lang="zh-TW" altLang="en-US"/>
          </a:p>
        </p:txBody>
      </p:sp>
    </p:spTree>
    <p:extLst>
      <p:ext uri="{BB962C8B-B14F-4D97-AF65-F5344CB8AC3E}">
        <p14:creationId xmlns:p14="http://schemas.microsoft.com/office/powerpoint/2010/main" val="967860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2741613" y="1828800"/>
            <a:ext cx="2665412"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5559425" y="1828800"/>
            <a:ext cx="2667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8"/>
          <p:cNvSpPr>
            <a:spLocks noGrp="1" noChangeArrowheads="1"/>
          </p:cNvSpPr>
          <p:nvPr>
            <p:ph type="dt" sz="half" idx="10"/>
          </p:nvPr>
        </p:nvSpPr>
        <p:spPr>
          <a:ln/>
        </p:spPr>
        <p:txBody>
          <a:bodyPr/>
          <a:lstStyle>
            <a:lvl1pPr>
              <a:defRPr/>
            </a:lvl1pPr>
          </a:lstStyle>
          <a:p>
            <a:pPr>
              <a:defRPr/>
            </a:pPr>
            <a:fld id="{48C6AA52-117E-4C65-8BD7-6079CA0252C0}" type="datetime1">
              <a:rPr lang="zh-TW" altLang="en-US" smtClean="0"/>
              <a:t>2011/5/26</a:t>
            </a:fld>
            <a:endParaRPr lang="zh-TW" alt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7" name="Rectangle 10"/>
          <p:cNvSpPr>
            <a:spLocks noGrp="1" noChangeArrowheads="1"/>
          </p:cNvSpPr>
          <p:nvPr>
            <p:ph type="sldNum" sz="quarter" idx="12"/>
          </p:nvPr>
        </p:nvSpPr>
        <p:spPr>
          <a:ln/>
        </p:spPr>
        <p:txBody>
          <a:bodyPr/>
          <a:lstStyle>
            <a:lvl1pPr>
              <a:defRPr/>
            </a:lvl1pPr>
          </a:lstStyle>
          <a:p>
            <a:pPr>
              <a:defRPr/>
            </a:pPr>
            <a:fld id="{ED001573-D7D3-4857-8998-B54C0CB77777}" type="slidenum">
              <a:rPr lang="zh-TW" altLang="en-US"/>
              <a:pPr>
                <a:defRPr/>
              </a:pPr>
              <a:t>‹#›</a:t>
            </a:fld>
            <a:endParaRPr lang="zh-TW" altLang="en-US"/>
          </a:p>
        </p:txBody>
      </p:sp>
    </p:spTree>
    <p:extLst>
      <p:ext uri="{BB962C8B-B14F-4D97-AF65-F5344CB8AC3E}">
        <p14:creationId xmlns:p14="http://schemas.microsoft.com/office/powerpoint/2010/main" val="3689155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8"/>
          <p:cNvSpPr>
            <a:spLocks noGrp="1" noChangeArrowheads="1"/>
          </p:cNvSpPr>
          <p:nvPr>
            <p:ph type="dt" sz="half" idx="10"/>
          </p:nvPr>
        </p:nvSpPr>
        <p:spPr>
          <a:ln/>
        </p:spPr>
        <p:txBody>
          <a:bodyPr/>
          <a:lstStyle>
            <a:lvl1pPr>
              <a:defRPr/>
            </a:lvl1pPr>
          </a:lstStyle>
          <a:p>
            <a:pPr>
              <a:defRPr/>
            </a:pPr>
            <a:fld id="{868910A7-A3AF-4454-92A6-C53F79E8A59E}" type="datetime1">
              <a:rPr lang="zh-TW" altLang="en-US" smtClean="0"/>
              <a:t>2011/5/26</a:t>
            </a:fld>
            <a:endParaRPr lang="zh-TW" alt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9" name="Rectangle 10"/>
          <p:cNvSpPr>
            <a:spLocks noGrp="1" noChangeArrowheads="1"/>
          </p:cNvSpPr>
          <p:nvPr>
            <p:ph type="sldNum" sz="quarter" idx="12"/>
          </p:nvPr>
        </p:nvSpPr>
        <p:spPr>
          <a:ln/>
        </p:spPr>
        <p:txBody>
          <a:bodyPr/>
          <a:lstStyle>
            <a:lvl1pPr>
              <a:defRPr/>
            </a:lvl1pPr>
          </a:lstStyle>
          <a:p>
            <a:pPr>
              <a:defRPr/>
            </a:pPr>
            <a:fld id="{0BD1A559-198A-4910-ACB0-52F9506097E2}" type="slidenum">
              <a:rPr lang="zh-TW" altLang="en-US"/>
              <a:pPr>
                <a:defRPr/>
              </a:pPr>
              <a:t>‹#›</a:t>
            </a:fld>
            <a:endParaRPr lang="zh-TW" altLang="en-US"/>
          </a:p>
        </p:txBody>
      </p:sp>
    </p:spTree>
    <p:extLst>
      <p:ext uri="{BB962C8B-B14F-4D97-AF65-F5344CB8AC3E}">
        <p14:creationId xmlns:p14="http://schemas.microsoft.com/office/powerpoint/2010/main" val="1925899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8"/>
          <p:cNvSpPr>
            <a:spLocks noGrp="1" noChangeArrowheads="1"/>
          </p:cNvSpPr>
          <p:nvPr>
            <p:ph type="dt" sz="half" idx="10"/>
          </p:nvPr>
        </p:nvSpPr>
        <p:spPr>
          <a:ln/>
        </p:spPr>
        <p:txBody>
          <a:bodyPr/>
          <a:lstStyle>
            <a:lvl1pPr>
              <a:defRPr/>
            </a:lvl1pPr>
          </a:lstStyle>
          <a:p>
            <a:pPr>
              <a:defRPr/>
            </a:pPr>
            <a:fld id="{19E4A29F-2371-4644-94E7-F7FB6D81109D}" type="datetime1">
              <a:rPr lang="zh-TW" altLang="en-US" smtClean="0"/>
              <a:t>2011/5/26</a:t>
            </a:fld>
            <a:endParaRPr lang="zh-TW" alt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5" name="Rectangle 10"/>
          <p:cNvSpPr>
            <a:spLocks noGrp="1" noChangeArrowheads="1"/>
          </p:cNvSpPr>
          <p:nvPr>
            <p:ph type="sldNum" sz="quarter" idx="12"/>
          </p:nvPr>
        </p:nvSpPr>
        <p:spPr>
          <a:ln/>
        </p:spPr>
        <p:txBody>
          <a:bodyPr/>
          <a:lstStyle>
            <a:lvl1pPr>
              <a:defRPr/>
            </a:lvl1pPr>
          </a:lstStyle>
          <a:p>
            <a:pPr>
              <a:defRPr/>
            </a:pPr>
            <a:fld id="{82FD2038-5D71-4028-B2EA-8DC6450759DC}" type="slidenum">
              <a:rPr lang="zh-TW" altLang="en-US"/>
              <a:pPr>
                <a:defRPr/>
              </a:pPr>
              <a:t>‹#›</a:t>
            </a:fld>
            <a:endParaRPr lang="zh-TW" altLang="en-US"/>
          </a:p>
        </p:txBody>
      </p:sp>
    </p:spTree>
    <p:extLst>
      <p:ext uri="{BB962C8B-B14F-4D97-AF65-F5344CB8AC3E}">
        <p14:creationId xmlns:p14="http://schemas.microsoft.com/office/powerpoint/2010/main" val="2118322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fld id="{69EB5C36-A399-49F5-BC85-BD332C02D081}" type="datetime1">
              <a:rPr lang="zh-TW" altLang="en-US" smtClean="0"/>
              <a:t>2011/5/26</a:t>
            </a:fld>
            <a:endParaRPr lang="zh-TW" alt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4" name="Rectangle 10"/>
          <p:cNvSpPr>
            <a:spLocks noGrp="1" noChangeArrowheads="1"/>
          </p:cNvSpPr>
          <p:nvPr>
            <p:ph type="sldNum" sz="quarter" idx="12"/>
          </p:nvPr>
        </p:nvSpPr>
        <p:spPr>
          <a:ln/>
        </p:spPr>
        <p:txBody>
          <a:bodyPr/>
          <a:lstStyle>
            <a:lvl1pPr>
              <a:defRPr/>
            </a:lvl1pPr>
          </a:lstStyle>
          <a:p>
            <a:pPr>
              <a:defRPr/>
            </a:pPr>
            <a:fld id="{C0842452-67D5-4432-879D-5A7827582661}" type="slidenum">
              <a:rPr lang="zh-TW" altLang="en-US"/>
              <a:pPr>
                <a:defRPr/>
              </a:pPr>
              <a:t>‹#›</a:t>
            </a:fld>
            <a:endParaRPr lang="zh-TW" altLang="en-US"/>
          </a:p>
        </p:txBody>
      </p:sp>
    </p:spTree>
    <p:extLst>
      <p:ext uri="{BB962C8B-B14F-4D97-AF65-F5344CB8AC3E}">
        <p14:creationId xmlns:p14="http://schemas.microsoft.com/office/powerpoint/2010/main" val="4141988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8"/>
          <p:cNvSpPr>
            <a:spLocks noGrp="1" noChangeArrowheads="1"/>
          </p:cNvSpPr>
          <p:nvPr>
            <p:ph type="dt" sz="half" idx="10"/>
          </p:nvPr>
        </p:nvSpPr>
        <p:spPr>
          <a:ln/>
        </p:spPr>
        <p:txBody>
          <a:bodyPr/>
          <a:lstStyle>
            <a:lvl1pPr>
              <a:defRPr/>
            </a:lvl1pPr>
          </a:lstStyle>
          <a:p>
            <a:pPr>
              <a:defRPr/>
            </a:pPr>
            <a:fld id="{923FADE7-19FB-4A20-8B38-C995C5309D49}" type="datetime1">
              <a:rPr lang="zh-TW" altLang="en-US" smtClean="0"/>
              <a:t>2011/5/26</a:t>
            </a:fld>
            <a:endParaRPr lang="zh-TW" alt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7" name="Rectangle 10"/>
          <p:cNvSpPr>
            <a:spLocks noGrp="1" noChangeArrowheads="1"/>
          </p:cNvSpPr>
          <p:nvPr>
            <p:ph type="sldNum" sz="quarter" idx="12"/>
          </p:nvPr>
        </p:nvSpPr>
        <p:spPr>
          <a:ln/>
        </p:spPr>
        <p:txBody>
          <a:bodyPr/>
          <a:lstStyle>
            <a:lvl1pPr>
              <a:defRPr/>
            </a:lvl1pPr>
          </a:lstStyle>
          <a:p>
            <a:pPr>
              <a:defRPr/>
            </a:pPr>
            <a:fld id="{299D15E7-BC86-47C9-85C6-7C83AA49160B}" type="slidenum">
              <a:rPr lang="zh-TW" altLang="en-US"/>
              <a:pPr>
                <a:defRPr/>
              </a:pPr>
              <a:t>‹#›</a:t>
            </a:fld>
            <a:endParaRPr lang="zh-TW" altLang="en-US"/>
          </a:p>
        </p:txBody>
      </p:sp>
    </p:spTree>
    <p:extLst>
      <p:ext uri="{BB962C8B-B14F-4D97-AF65-F5344CB8AC3E}">
        <p14:creationId xmlns:p14="http://schemas.microsoft.com/office/powerpoint/2010/main" val="1707831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8"/>
          <p:cNvSpPr>
            <a:spLocks noGrp="1" noChangeArrowheads="1"/>
          </p:cNvSpPr>
          <p:nvPr>
            <p:ph type="dt" sz="half" idx="10"/>
          </p:nvPr>
        </p:nvSpPr>
        <p:spPr>
          <a:ln/>
        </p:spPr>
        <p:txBody>
          <a:bodyPr/>
          <a:lstStyle>
            <a:lvl1pPr>
              <a:defRPr/>
            </a:lvl1pPr>
          </a:lstStyle>
          <a:p>
            <a:pPr>
              <a:defRPr/>
            </a:pPr>
            <a:fld id="{7E04030D-42B2-49A7-AC53-D311081B9A14}" type="datetime1">
              <a:rPr lang="zh-TW" altLang="en-US" smtClean="0"/>
              <a:t>2011/5/26</a:t>
            </a:fld>
            <a:endParaRPr lang="zh-TW" alt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zh-TW" altLang="en-US"/>
          </a:p>
        </p:txBody>
      </p:sp>
      <p:sp>
        <p:nvSpPr>
          <p:cNvPr id="7" name="Rectangle 10"/>
          <p:cNvSpPr>
            <a:spLocks noGrp="1" noChangeArrowheads="1"/>
          </p:cNvSpPr>
          <p:nvPr>
            <p:ph type="sldNum" sz="quarter" idx="12"/>
          </p:nvPr>
        </p:nvSpPr>
        <p:spPr>
          <a:ln/>
        </p:spPr>
        <p:txBody>
          <a:bodyPr/>
          <a:lstStyle>
            <a:lvl1pPr>
              <a:defRPr/>
            </a:lvl1pPr>
          </a:lstStyle>
          <a:p>
            <a:pPr>
              <a:defRPr/>
            </a:pPr>
            <a:fld id="{E3CFAEB5-806C-4F8C-A7CC-005F1D99C898}" type="slidenum">
              <a:rPr lang="zh-TW" altLang="en-US"/>
              <a:pPr>
                <a:defRPr/>
              </a:pPr>
              <a:t>‹#›</a:t>
            </a:fld>
            <a:endParaRPr lang="zh-TW" altLang="en-US"/>
          </a:p>
        </p:txBody>
      </p:sp>
    </p:spTree>
    <p:extLst>
      <p:ext uri="{BB962C8B-B14F-4D97-AF65-F5344CB8AC3E}">
        <p14:creationId xmlns:p14="http://schemas.microsoft.com/office/powerpoint/2010/main" val="1009900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41613" y="762000"/>
            <a:ext cx="548481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Rectangle 3"/>
          <p:cNvSpPr>
            <a:spLocks noGrp="1" noChangeArrowheads="1"/>
          </p:cNvSpPr>
          <p:nvPr>
            <p:ph type="body" idx="1"/>
          </p:nvPr>
        </p:nvSpPr>
        <p:spPr bwMode="auto">
          <a:xfrm>
            <a:off x="2741613" y="1828800"/>
            <a:ext cx="548481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32" name="Rectangle 8"/>
          <p:cNvSpPr>
            <a:spLocks noGrp="1" noChangeArrowheads="1"/>
          </p:cNvSpPr>
          <p:nvPr>
            <p:ph type="dt" sz="half" idx="2"/>
          </p:nvPr>
        </p:nvSpPr>
        <p:spPr bwMode="auto">
          <a:xfrm>
            <a:off x="914400" y="588645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kumimoji="0" sz="1200" smtClean="0">
                <a:solidFill>
                  <a:srgbClr val="79551B"/>
                </a:solidFill>
                <a:latin typeface="+mn-lt"/>
                <a:ea typeface="新細明體" charset="-120"/>
              </a:defRPr>
            </a:lvl1pPr>
          </a:lstStyle>
          <a:p>
            <a:pPr>
              <a:defRPr/>
            </a:pPr>
            <a:fld id="{652B5459-2DFA-4EEC-BD54-FE49423A50A8}" type="datetime1">
              <a:rPr lang="zh-TW" altLang="en-US" smtClean="0"/>
              <a:t>2011/5/26</a:t>
            </a:fld>
            <a:endParaRPr lang="zh-TW" altLang="en-US"/>
          </a:p>
        </p:txBody>
      </p:sp>
      <p:sp>
        <p:nvSpPr>
          <p:cNvPr id="1033" name="Rectangle 9"/>
          <p:cNvSpPr>
            <a:spLocks noGrp="1" noChangeArrowheads="1"/>
          </p:cNvSpPr>
          <p:nvPr>
            <p:ph type="ftr" sz="quarter" idx="3"/>
          </p:nvPr>
        </p:nvSpPr>
        <p:spPr bwMode="auto">
          <a:xfrm>
            <a:off x="3124200" y="588645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kumimoji="0" sz="1200">
                <a:solidFill>
                  <a:srgbClr val="79551B"/>
                </a:solidFill>
                <a:latin typeface="+mn-lt"/>
                <a:ea typeface="新細明體" charset="-120"/>
              </a:defRPr>
            </a:lvl1pPr>
          </a:lstStyle>
          <a:p>
            <a:pPr>
              <a:defRPr/>
            </a:pPr>
            <a:endParaRPr lang="zh-TW" altLang="en-US"/>
          </a:p>
        </p:txBody>
      </p:sp>
      <p:sp>
        <p:nvSpPr>
          <p:cNvPr id="1034" name="Rectangle 10"/>
          <p:cNvSpPr>
            <a:spLocks noGrp="1" noChangeArrowheads="1"/>
          </p:cNvSpPr>
          <p:nvPr>
            <p:ph type="sldNum" sz="quarter" idx="4"/>
          </p:nvPr>
        </p:nvSpPr>
        <p:spPr bwMode="auto">
          <a:xfrm>
            <a:off x="6477000" y="588645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kumimoji="0" sz="1200" smtClean="0">
                <a:solidFill>
                  <a:srgbClr val="79551B"/>
                </a:solidFill>
                <a:latin typeface="+mn-lt"/>
                <a:ea typeface="新細明體" charset="-120"/>
              </a:defRPr>
            </a:lvl1pPr>
          </a:lstStyle>
          <a:p>
            <a:pPr>
              <a:defRPr/>
            </a:pPr>
            <a:fld id="{2DB15C05-58FC-4BB7-820C-321890C214AE}" type="slidenum">
              <a:rPr lang="zh-TW" altLang="en-US"/>
              <a:pPr>
                <a:defRPr/>
              </a:pPr>
              <a:t>‹#›</a:t>
            </a:fld>
            <a:endParaRPr lang="zh-TW" altLang="en-US"/>
          </a:p>
        </p:txBody>
      </p:sp>
    </p:spTree>
  </p:cSld>
  <p:clrMap bg1="dk2" tx1="lt1" bg2="dk1" tx2="lt2" accent1="accent1" accent2="accent2" accent3="accent3" accent4="accent4" accent5="accent5" accent6="accent6" hlink="hlink" folHlink="folHlink"/>
  <p:sldLayoutIdLst>
    <p:sldLayoutId id="2147483790"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hf hdr="0" ftr="0" dt="0"/>
  <p:txStyles>
    <p:titleStyle>
      <a:lvl1pPr algn="l" rtl="0" fontAlgn="base">
        <a:spcBef>
          <a:spcPct val="0"/>
        </a:spcBef>
        <a:spcAft>
          <a:spcPct val="0"/>
        </a:spcAft>
        <a:defRPr sz="3200">
          <a:solidFill>
            <a:srgbClr val="79551B"/>
          </a:solidFill>
          <a:latin typeface="+mj-lt"/>
          <a:ea typeface="+mj-ea"/>
          <a:cs typeface="+mj-cs"/>
        </a:defRPr>
      </a:lvl1pPr>
      <a:lvl2pPr algn="l" rtl="0" fontAlgn="base">
        <a:spcBef>
          <a:spcPct val="0"/>
        </a:spcBef>
        <a:spcAft>
          <a:spcPct val="0"/>
        </a:spcAft>
        <a:defRPr sz="3200">
          <a:solidFill>
            <a:srgbClr val="79551B"/>
          </a:solidFill>
          <a:latin typeface="Palatino Linotype" pitchFamily="18" charset="0"/>
        </a:defRPr>
      </a:lvl2pPr>
      <a:lvl3pPr algn="l" rtl="0" fontAlgn="base">
        <a:spcBef>
          <a:spcPct val="0"/>
        </a:spcBef>
        <a:spcAft>
          <a:spcPct val="0"/>
        </a:spcAft>
        <a:defRPr sz="3200">
          <a:solidFill>
            <a:srgbClr val="79551B"/>
          </a:solidFill>
          <a:latin typeface="Palatino Linotype" pitchFamily="18" charset="0"/>
        </a:defRPr>
      </a:lvl3pPr>
      <a:lvl4pPr algn="l" rtl="0" fontAlgn="base">
        <a:spcBef>
          <a:spcPct val="0"/>
        </a:spcBef>
        <a:spcAft>
          <a:spcPct val="0"/>
        </a:spcAft>
        <a:defRPr sz="3200">
          <a:solidFill>
            <a:srgbClr val="79551B"/>
          </a:solidFill>
          <a:latin typeface="Palatino Linotype" pitchFamily="18" charset="0"/>
        </a:defRPr>
      </a:lvl4pPr>
      <a:lvl5pPr algn="l" rtl="0" fontAlgn="base">
        <a:spcBef>
          <a:spcPct val="0"/>
        </a:spcBef>
        <a:spcAft>
          <a:spcPct val="0"/>
        </a:spcAft>
        <a:defRPr sz="3200">
          <a:solidFill>
            <a:srgbClr val="79551B"/>
          </a:solidFill>
          <a:latin typeface="Palatino Linotype" pitchFamily="18" charset="0"/>
        </a:defRPr>
      </a:lvl5pPr>
      <a:lvl6pPr marL="457200" algn="l" rtl="0" eaLnBrk="1" fontAlgn="base" hangingPunct="1">
        <a:spcBef>
          <a:spcPct val="0"/>
        </a:spcBef>
        <a:spcAft>
          <a:spcPct val="0"/>
        </a:spcAft>
        <a:defRPr sz="3200">
          <a:solidFill>
            <a:srgbClr val="79551B"/>
          </a:solidFill>
          <a:latin typeface="Palatino Linotype" pitchFamily="18" charset="0"/>
        </a:defRPr>
      </a:lvl6pPr>
      <a:lvl7pPr marL="914400" algn="l" rtl="0" eaLnBrk="1" fontAlgn="base" hangingPunct="1">
        <a:spcBef>
          <a:spcPct val="0"/>
        </a:spcBef>
        <a:spcAft>
          <a:spcPct val="0"/>
        </a:spcAft>
        <a:defRPr sz="3200">
          <a:solidFill>
            <a:srgbClr val="79551B"/>
          </a:solidFill>
          <a:latin typeface="Palatino Linotype" pitchFamily="18" charset="0"/>
        </a:defRPr>
      </a:lvl7pPr>
      <a:lvl8pPr marL="1371600" algn="l" rtl="0" eaLnBrk="1" fontAlgn="base" hangingPunct="1">
        <a:spcBef>
          <a:spcPct val="0"/>
        </a:spcBef>
        <a:spcAft>
          <a:spcPct val="0"/>
        </a:spcAft>
        <a:defRPr sz="3200">
          <a:solidFill>
            <a:srgbClr val="79551B"/>
          </a:solidFill>
          <a:latin typeface="Palatino Linotype" pitchFamily="18" charset="0"/>
        </a:defRPr>
      </a:lvl8pPr>
      <a:lvl9pPr marL="1828800" algn="l" rtl="0" eaLnBrk="1" fontAlgn="base" hangingPunct="1">
        <a:spcBef>
          <a:spcPct val="0"/>
        </a:spcBef>
        <a:spcAft>
          <a:spcPct val="0"/>
        </a:spcAft>
        <a:defRPr sz="3200">
          <a:solidFill>
            <a:srgbClr val="79551B"/>
          </a:solidFill>
          <a:latin typeface="Palatino Linotype" pitchFamily="18" charset="0"/>
        </a:defRPr>
      </a:lvl9pPr>
    </p:titleStyle>
    <p:bodyStyle>
      <a:lvl1pPr marL="342900" indent="-342900" algn="l" rtl="0" fontAlgn="base">
        <a:spcBef>
          <a:spcPct val="20000"/>
        </a:spcBef>
        <a:spcAft>
          <a:spcPct val="0"/>
        </a:spcAft>
        <a:buChar char="•"/>
        <a:defRPr sz="2800">
          <a:solidFill>
            <a:srgbClr val="79551B"/>
          </a:solidFill>
          <a:latin typeface="+mn-lt"/>
          <a:ea typeface="+mn-ea"/>
          <a:cs typeface="+mn-cs"/>
        </a:defRPr>
      </a:lvl1pPr>
      <a:lvl2pPr marL="742950" indent="-285750" algn="l" rtl="0" fontAlgn="base">
        <a:spcBef>
          <a:spcPct val="20000"/>
        </a:spcBef>
        <a:spcAft>
          <a:spcPct val="0"/>
        </a:spcAft>
        <a:buChar char="–"/>
        <a:defRPr sz="2400">
          <a:solidFill>
            <a:srgbClr val="79551B"/>
          </a:solidFill>
          <a:latin typeface="+mn-lt"/>
        </a:defRPr>
      </a:lvl2pPr>
      <a:lvl3pPr marL="1143000" indent="-228600" algn="l" rtl="0" fontAlgn="base">
        <a:spcBef>
          <a:spcPct val="20000"/>
        </a:spcBef>
        <a:spcAft>
          <a:spcPct val="0"/>
        </a:spcAft>
        <a:buChar char="•"/>
        <a:defRPr sz="2000">
          <a:solidFill>
            <a:srgbClr val="79551B"/>
          </a:solidFill>
          <a:latin typeface="+mn-lt"/>
        </a:defRPr>
      </a:lvl3pPr>
      <a:lvl4pPr marL="1600200" indent="-228600" algn="l" rtl="0" fontAlgn="base">
        <a:spcBef>
          <a:spcPct val="20000"/>
        </a:spcBef>
        <a:spcAft>
          <a:spcPct val="0"/>
        </a:spcAft>
        <a:buChar char="–"/>
        <a:defRPr>
          <a:solidFill>
            <a:srgbClr val="79551B"/>
          </a:solidFill>
          <a:latin typeface="+mn-lt"/>
        </a:defRPr>
      </a:lvl4pPr>
      <a:lvl5pPr marL="2057400" indent="-228600" algn="l" rtl="0" fontAlgn="base">
        <a:spcBef>
          <a:spcPct val="20000"/>
        </a:spcBef>
        <a:spcAft>
          <a:spcPct val="0"/>
        </a:spcAft>
        <a:buChar char="»"/>
        <a:defRPr sz="1600">
          <a:solidFill>
            <a:srgbClr val="79551B"/>
          </a:solidFill>
          <a:latin typeface="+mn-lt"/>
        </a:defRPr>
      </a:lvl5pPr>
      <a:lvl6pPr marL="2514600" indent="-228600" algn="l" rtl="0" eaLnBrk="1" fontAlgn="base" hangingPunct="1">
        <a:spcBef>
          <a:spcPct val="20000"/>
        </a:spcBef>
        <a:spcAft>
          <a:spcPct val="0"/>
        </a:spcAft>
        <a:buChar char="»"/>
        <a:defRPr sz="1600">
          <a:solidFill>
            <a:srgbClr val="79551B"/>
          </a:solidFill>
          <a:latin typeface="+mn-lt"/>
        </a:defRPr>
      </a:lvl6pPr>
      <a:lvl7pPr marL="2971800" indent="-228600" algn="l" rtl="0" eaLnBrk="1" fontAlgn="base" hangingPunct="1">
        <a:spcBef>
          <a:spcPct val="20000"/>
        </a:spcBef>
        <a:spcAft>
          <a:spcPct val="0"/>
        </a:spcAft>
        <a:buChar char="»"/>
        <a:defRPr sz="1600">
          <a:solidFill>
            <a:srgbClr val="79551B"/>
          </a:solidFill>
          <a:latin typeface="+mn-lt"/>
        </a:defRPr>
      </a:lvl7pPr>
      <a:lvl8pPr marL="3429000" indent="-228600" algn="l" rtl="0" eaLnBrk="1" fontAlgn="base" hangingPunct="1">
        <a:spcBef>
          <a:spcPct val="20000"/>
        </a:spcBef>
        <a:spcAft>
          <a:spcPct val="0"/>
        </a:spcAft>
        <a:buChar char="»"/>
        <a:defRPr sz="1600">
          <a:solidFill>
            <a:srgbClr val="79551B"/>
          </a:solidFill>
          <a:latin typeface="+mn-lt"/>
        </a:defRPr>
      </a:lvl8pPr>
      <a:lvl9pPr marL="3886200" indent="-228600" algn="l" rtl="0" eaLnBrk="1" fontAlgn="base" hangingPunct="1">
        <a:spcBef>
          <a:spcPct val="20000"/>
        </a:spcBef>
        <a:spcAft>
          <a:spcPct val="0"/>
        </a:spcAft>
        <a:buChar char="»"/>
        <a:defRPr sz="1600">
          <a:solidFill>
            <a:srgbClr val="79551B"/>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接點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22" name="標題版面配置區 21"/>
          <p:cNvSpPr>
            <a:spLocks noGrp="1"/>
          </p:cNvSpPr>
          <p:nvPr>
            <p:ph type="title"/>
          </p:nvPr>
        </p:nvSpPr>
        <p:spPr>
          <a:xfrm>
            <a:off x="457200" y="274638"/>
            <a:ext cx="7467600" cy="1143000"/>
          </a:xfrm>
          <a:prstGeom prst="rect">
            <a:avLst/>
          </a:prstGeom>
        </p:spPr>
        <p:txBody>
          <a:bodyPr vert="horz" anchor="b">
            <a:normAutofit/>
          </a:bodyPr>
          <a:lstStyle/>
          <a:p>
            <a:r>
              <a:rPr lang="zh-TW" altLang="en-US" smtClean="0"/>
              <a:t>按一下以編輯母片標題樣式</a:t>
            </a:r>
            <a:endParaRPr lang="en-US"/>
          </a:p>
        </p:txBody>
      </p:sp>
      <p:sp>
        <p:nvSpPr>
          <p:cNvPr id="2052" name="文字版面配置區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smtClean="0"/>
          </a:p>
        </p:txBody>
      </p:sp>
      <p:sp>
        <p:nvSpPr>
          <p:cNvPr id="14" name="日期版面配置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ea typeface="+mn-ea"/>
              </a:defRPr>
            </a:lvl1pPr>
          </a:lstStyle>
          <a:p>
            <a:pPr>
              <a:defRPr/>
            </a:pPr>
            <a:fld id="{42BC2FD6-9B6B-4383-BBA4-BB65DD956C96}" type="datetime1">
              <a:rPr lang="zh-TW" altLang="en-US" smtClean="0"/>
              <a:t>2011/5/26</a:t>
            </a:fld>
            <a:endParaRPr lang="zh-TW" altLang="en-US"/>
          </a:p>
        </p:txBody>
      </p:sp>
      <p:sp>
        <p:nvSpPr>
          <p:cNvPr id="3" name="頁尾版面配置區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defRPr>
            </a:lvl1pPr>
          </a:lstStyle>
          <a:p>
            <a:pPr>
              <a:defRPr/>
            </a:pPr>
            <a:endParaRPr lang="zh-TW" altLang="en-US"/>
          </a:p>
        </p:txBody>
      </p:sp>
      <p:sp>
        <p:nvSpPr>
          <p:cNvPr id="7" name="直線接點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2056" name="直線接點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2058" name="直線接點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2" name="橢圓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ltLang="zh-TW">
              <a:solidFill>
                <a:srgbClr val="FFFFFF"/>
              </a:solidFill>
            </a:endParaRPr>
          </a:p>
        </p:txBody>
      </p:sp>
      <p:sp>
        <p:nvSpPr>
          <p:cNvPr id="23" name="投影片編號版面配置區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ea typeface="+mn-ea"/>
              </a:defRPr>
            </a:lvl1pPr>
          </a:lstStyle>
          <a:p>
            <a:pPr>
              <a:defRPr/>
            </a:pPr>
            <a:fld id="{0C4496FF-B390-490C-AC8B-0E71746CE7F9}"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85" r:id="rId4"/>
    <p:sldLayoutId id="2147483786" r:id="rId5"/>
    <p:sldLayoutId id="2147483794" r:id="rId6"/>
    <p:sldLayoutId id="2147483787" r:id="rId7"/>
    <p:sldLayoutId id="2147483795" r:id="rId8"/>
    <p:sldLayoutId id="2147483796" r:id="rId9"/>
    <p:sldLayoutId id="2147483788" r:id="rId10"/>
    <p:sldLayoutId id="2147483789" r:id="rId11"/>
  </p:sldLayoutIdLst>
  <p:hf hdr="0" ftr="0" dt="0"/>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ea typeface="新細明體" pitchFamily="18" charset="-120"/>
        </a:defRPr>
      </a:lvl2pPr>
      <a:lvl3pPr algn="l" rtl="0" fontAlgn="base">
        <a:spcBef>
          <a:spcPct val="0"/>
        </a:spcBef>
        <a:spcAft>
          <a:spcPct val="0"/>
        </a:spcAft>
        <a:defRPr sz="3000">
          <a:solidFill>
            <a:schemeClr val="tx2"/>
          </a:solidFill>
          <a:latin typeface="Century Schoolbook" pitchFamily="18" charset="0"/>
          <a:ea typeface="新細明體" pitchFamily="18" charset="-120"/>
        </a:defRPr>
      </a:lvl3pPr>
      <a:lvl4pPr algn="l" rtl="0" fontAlgn="base">
        <a:spcBef>
          <a:spcPct val="0"/>
        </a:spcBef>
        <a:spcAft>
          <a:spcPct val="0"/>
        </a:spcAft>
        <a:defRPr sz="3000">
          <a:solidFill>
            <a:schemeClr val="tx2"/>
          </a:solidFill>
          <a:latin typeface="Century Schoolbook" pitchFamily="18" charset="0"/>
          <a:ea typeface="新細明體" pitchFamily="18" charset="-120"/>
        </a:defRPr>
      </a:lvl4pPr>
      <a:lvl5pPr algn="l" rtl="0" fontAlgn="base">
        <a:spcBef>
          <a:spcPct val="0"/>
        </a:spcBef>
        <a:spcAft>
          <a:spcPct val="0"/>
        </a:spcAft>
        <a:defRPr sz="3000">
          <a:solidFill>
            <a:schemeClr val="tx2"/>
          </a:solidFill>
          <a:latin typeface="Century Schoolbook" pitchFamily="18" charset="0"/>
          <a:ea typeface="新細明體" pitchFamily="18" charset="-120"/>
        </a:defRPr>
      </a:lvl5pPr>
      <a:lvl6pPr marL="457200" algn="l" rtl="0" fontAlgn="base">
        <a:spcBef>
          <a:spcPct val="0"/>
        </a:spcBef>
        <a:spcAft>
          <a:spcPct val="0"/>
        </a:spcAft>
        <a:defRPr sz="3000">
          <a:solidFill>
            <a:schemeClr val="tx2"/>
          </a:solidFill>
          <a:latin typeface="Century Schoolbook" pitchFamily="18" charset="0"/>
          <a:ea typeface="新細明體" pitchFamily="18" charset="-120"/>
        </a:defRPr>
      </a:lvl6pPr>
      <a:lvl7pPr marL="914400" algn="l" rtl="0" fontAlgn="base">
        <a:spcBef>
          <a:spcPct val="0"/>
        </a:spcBef>
        <a:spcAft>
          <a:spcPct val="0"/>
        </a:spcAft>
        <a:defRPr sz="3000">
          <a:solidFill>
            <a:schemeClr val="tx2"/>
          </a:solidFill>
          <a:latin typeface="Century Schoolbook" pitchFamily="18" charset="0"/>
          <a:ea typeface="新細明體" pitchFamily="18" charset="-120"/>
        </a:defRPr>
      </a:lvl7pPr>
      <a:lvl8pPr marL="1371600" algn="l" rtl="0" fontAlgn="base">
        <a:spcBef>
          <a:spcPct val="0"/>
        </a:spcBef>
        <a:spcAft>
          <a:spcPct val="0"/>
        </a:spcAft>
        <a:defRPr sz="3000">
          <a:solidFill>
            <a:schemeClr val="tx2"/>
          </a:solidFill>
          <a:latin typeface="Century Schoolbook" pitchFamily="18" charset="0"/>
          <a:ea typeface="新細明體" pitchFamily="18" charset="-120"/>
        </a:defRPr>
      </a:lvl8pPr>
      <a:lvl9pPr marL="1828800" algn="l" rtl="0" fontAlgn="base">
        <a:spcBef>
          <a:spcPct val="0"/>
        </a:spcBef>
        <a:spcAft>
          <a:spcPct val="0"/>
        </a:spcAft>
        <a:defRPr sz="3000">
          <a:solidFill>
            <a:schemeClr val="tx2"/>
          </a:solidFill>
          <a:latin typeface="Century Schoolbook" pitchFamily="18" charset="0"/>
          <a:ea typeface="新細明體" pitchFamily="18" charset="-12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B33D4C"/>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E2B1B4"/>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FFBBB7"/>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5" Type="http://schemas.openxmlformats.org/officeDocument/2006/relationships/image" Target="../media/image17.gif"/><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5" Type="http://schemas.openxmlformats.org/officeDocument/2006/relationships/image" Target="../media/image19.gif"/><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8.gif"/></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1.bin"/><Relationship Id="rId7" Type="http://schemas.openxmlformats.org/officeDocument/2006/relationships/package" Target="../embeddings/Microsoft_Excel____2.xlsx"/><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0.emf"/><Relationship Id="rId4" Type="http://schemas.openxmlformats.org/officeDocument/2006/relationships/package" Target="../embeddings/Microsoft_Excel____1.xlsx"/></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1.wdp"/><Relationship Id="rId7" Type="http://schemas.openxmlformats.org/officeDocument/2006/relationships/image" Target="../media/image11.tmp"/><Relationship Id="rId2" Type="http://schemas.openxmlformats.org/officeDocument/2006/relationships/image" Target="../media/image8.png"/><Relationship Id="rId1" Type="http://schemas.openxmlformats.org/officeDocument/2006/relationships/slideLayout" Target="../slideLayouts/slideLayout13.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10.png"/><Relationship Id="rId10" Type="http://schemas.openxmlformats.org/officeDocument/2006/relationships/image" Target="../media/image13.png"/><Relationship Id="rId4" Type="http://schemas.openxmlformats.org/officeDocument/2006/relationships/image" Target="../media/image9.tmp"/><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555875" y="2944813"/>
            <a:ext cx="6337300" cy="1217612"/>
          </a:xfrm>
        </p:spPr>
        <p:txBody>
          <a:bodyPr>
            <a:noAutofit/>
          </a:bodyPr>
          <a:lstStyle/>
          <a:p>
            <a:pPr fontAlgn="auto">
              <a:spcAft>
                <a:spcPts val="0"/>
              </a:spcAft>
              <a:defRPr/>
            </a:pPr>
            <a:r>
              <a:rPr lang="zh-TW" altLang="en-US" sz="4000" i="1" dirty="0" smtClean="0">
                <a:latin typeface="標楷體" pitchFamily="65" charset="-120"/>
                <a:ea typeface="標楷體" pitchFamily="65" charset="-120"/>
              </a:rPr>
              <a:t>著作權集體管理團體條例    </a:t>
            </a:r>
            <a:r>
              <a:rPr lang="en-US" altLang="zh-TW" sz="4000" i="1" dirty="0" smtClean="0">
                <a:latin typeface="標楷體" pitchFamily="65" charset="-120"/>
                <a:ea typeface="標楷體" pitchFamily="65" charset="-120"/>
              </a:rPr>
              <a:t/>
            </a:r>
            <a:br>
              <a:rPr lang="en-US" altLang="zh-TW" sz="4000" i="1" dirty="0" smtClean="0">
                <a:latin typeface="標楷體" pitchFamily="65" charset="-120"/>
                <a:ea typeface="標楷體" pitchFamily="65" charset="-120"/>
              </a:rPr>
            </a:br>
            <a:r>
              <a:rPr lang="zh-TW" altLang="en-US" sz="4000" i="1" dirty="0" smtClean="0">
                <a:latin typeface="標楷體" pitchFamily="65" charset="-120"/>
                <a:ea typeface="標楷體" pitchFamily="65" charset="-120"/>
              </a:rPr>
              <a:t>                說明</a:t>
            </a:r>
            <a:endParaRPr lang="zh-TW" altLang="en-US" sz="4000" i="1" dirty="0">
              <a:latin typeface="標楷體" pitchFamily="65" charset="-120"/>
              <a:ea typeface="標楷體" pitchFamily="65" charset="-120"/>
            </a:endParaRPr>
          </a:p>
        </p:txBody>
      </p:sp>
      <p:sp>
        <p:nvSpPr>
          <p:cNvPr id="10243" name="副標題 2"/>
          <p:cNvSpPr>
            <a:spLocks noGrp="1"/>
          </p:cNvSpPr>
          <p:nvPr>
            <p:ph type="subTitle" idx="1"/>
          </p:nvPr>
        </p:nvSpPr>
        <p:spPr>
          <a:xfrm>
            <a:off x="4356100" y="4941888"/>
            <a:ext cx="4248150" cy="1366837"/>
          </a:xfrm>
        </p:spPr>
        <p:txBody>
          <a:bodyPr/>
          <a:lstStyle/>
          <a:p>
            <a:pPr algn="ctr"/>
            <a:r>
              <a:rPr lang="zh-TW" altLang="en-US" sz="2400" dirty="0" smtClean="0">
                <a:solidFill>
                  <a:srgbClr val="823677"/>
                </a:solidFill>
                <a:latin typeface="標楷體" pitchFamily="65" charset="-120"/>
                <a:ea typeface="標楷體" pitchFamily="65" charset="-120"/>
              </a:rPr>
              <a:t>經濟部智慧財產局  </a:t>
            </a:r>
            <a:endParaRPr lang="en-US" altLang="zh-TW" sz="2400" dirty="0" smtClean="0">
              <a:solidFill>
                <a:srgbClr val="823677"/>
              </a:solidFill>
              <a:latin typeface="標楷體" pitchFamily="65" charset="-120"/>
              <a:ea typeface="標楷體" pitchFamily="65" charset="-120"/>
            </a:endParaRPr>
          </a:p>
          <a:p>
            <a:pPr algn="ctr"/>
            <a:r>
              <a:rPr lang="zh-TW" altLang="en-US" sz="2400" dirty="0" smtClean="0">
                <a:solidFill>
                  <a:srgbClr val="823677"/>
                </a:solidFill>
                <a:latin typeface="標楷體" pitchFamily="65" charset="-120"/>
                <a:ea typeface="標楷體" pitchFamily="65" charset="-120"/>
              </a:rPr>
              <a:t>著作權組</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69888"/>
            <a:ext cx="2592388" cy="195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3552825"/>
            <a:ext cx="1662112" cy="343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內容版面配置區 6"/>
          <p:cNvGraphicFramePr>
            <a:graphicFrameLocks noGrp="1"/>
          </p:cNvGraphicFramePr>
          <p:nvPr>
            <p:ph sz="quarter" idx="1"/>
            <p:extLst>
              <p:ext uri="{D42A27DB-BD31-4B8C-83A1-F6EECF244321}">
                <p14:modId xmlns:p14="http://schemas.microsoft.com/office/powerpoint/2010/main" val="2530563371"/>
              </p:ext>
            </p:extLst>
          </p:nvPr>
        </p:nvGraphicFramePr>
        <p:xfrm>
          <a:off x="899592" y="1069256"/>
          <a:ext cx="7128792" cy="5456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2"/>
          <p:cNvSpPr txBox="1">
            <a:spLocks noChangeArrowheads="1"/>
          </p:cNvSpPr>
          <p:nvPr/>
        </p:nvSpPr>
        <p:spPr>
          <a:xfrm>
            <a:off x="460256" y="260648"/>
            <a:ext cx="7467600" cy="736600"/>
          </a:xfrm>
          <a:prstGeom prst="rect">
            <a:avLst/>
          </a:prstGeom>
        </p:spPr>
        <p:txBody>
          <a:bodyPr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fontAlgn="auto">
              <a:spcAft>
                <a:spcPts val="0"/>
              </a:spcAft>
              <a:defRPr/>
            </a:pPr>
            <a:r>
              <a:rPr lang="zh-TW" altLang="en-US" sz="3600" b="1" dirty="0" smtClean="0">
                <a:latin typeface="標楷體" pitchFamily="65" charset="-120"/>
                <a:ea typeface="標楷體" pitchFamily="65" charset="-120"/>
              </a:rPr>
              <a:t>常見的利用型態</a:t>
            </a:r>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10</a:t>
            </a:fld>
            <a:endParaRPr lang="zh-TW" altLang="en-US" dirty="0"/>
          </a:p>
        </p:txBody>
      </p:sp>
    </p:spTree>
    <p:extLst>
      <p:ext uri="{BB962C8B-B14F-4D97-AF65-F5344CB8AC3E}">
        <p14:creationId xmlns:p14="http://schemas.microsoft.com/office/powerpoint/2010/main" val="1231911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內容版面配置區 2"/>
          <p:cNvSpPr>
            <a:spLocks noGrp="1"/>
          </p:cNvSpPr>
          <p:nvPr>
            <p:ph sz="quarter" idx="1"/>
          </p:nvPr>
        </p:nvSpPr>
        <p:spPr>
          <a:xfrm>
            <a:off x="539552" y="1052736"/>
            <a:ext cx="7560840" cy="5472608"/>
          </a:xfrm>
        </p:spPr>
        <p:txBody>
          <a:bodyPr/>
          <a:lstStyle/>
          <a:p>
            <a:pPr>
              <a:buFont typeface="Wingdings" pitchFamily="2" charset="2"/>
              <a:buBlip>
                <a:blip r:embed="rId2"/>
              </a:buBlip>
            </a:pPr>
            <a:r>
              <a:rPr lang="zh-TW" altLang="en-US" sz="2800" dirty="0" smtClean="0">
                <a:latin typeface="標楷體" pitchFamily="65" charset="-120"/>
                <a:ea typeface="標楷體" pitchFamily="65" charset="-120"/>
              </a:rPr>
              <a:t>原則上要取得授權才能利用</a:t>
            </a:r>
            <a:endParaRPr lang="en-US" altLang="zh-TW" sz="2800" dirty="0" smtClean="0">
              <a:latin typeface="標楷體" pitchFamily="65" charset="-120"/>
              <a:ea typeface="標楷體" pitchFamily="65" charset="-120"/>
            </a:endParaRPr>
          </a:p>
          <a:p>
            <a:pPr lvl="1">
              <a:buFont typeface="Wingdings 2" pitchFamily="18" charset="2"/>
              <a:buBlip>
                <a:blip r:embed="rId3"/>
              </a:buBlip>
            </a:pPr>
            <a:r>
              <a:rPr lang="zh-TW" altLang="en-US" sz="2400" dirty="0" smtClean="0">
                <a:latin typeface="標楷體" pitchFamily="65" charset="-120"/>
                <a:ea typeface="標楷體" pitchFamily="65" charset="-120"/>
              </a:rPr>
              <a:t>播放正版音樂</a:t>
            </a:r>
            <a:r>
              <a:rPr lang="en-US" altLang="zh-TW" sz="2400" dirty="0" smtClean="0">
                <a:latin typeface="標楷體" pitchFamily="65" charset="-120"/>
                <a:ea typeface="標楷體" pitchFamily="65" charset="-120"/>
              </a:rPr>
              <a:t>CD</a:t>
            </a:r>
            <a:r>
              <a:rPr lang="zh-TW" altLang="en-US" sz="2400" dirty="0" smtClean="0">
                <a:latin typeface="標楷體" pitchFamily="65" charset="-120"/>
                <a:ea typeface="標楷體" pitchFamily="65" charset="-120"/>
              </a:rPr>
              <a:t>也要取得授權？</a:t>
            </a:r>
          </a:p>
          <a:p>
            <a:pPr lvl="2">
              <a:buFont typeface="Wingdings" pitchFamily="2" charset="2"/>
              <a:buBlip>
                <a:blip r:embed="rId4"/>
              </a:buBlip>
            </a:pPr>
            <a:r>
              <a:rPr lang="zh-TW" altLang="en-US" sz="2000" dirty="0" smtClean="0">
                <a:latin typeface="標楷體" pitchFamily="65" charset="-120"/>
                <a:ea typeface="標楷體" pitchFamily="65" charset="-120"/>
              </a:rPr>
              <a:t>購買正版音樂</a:t>
            </a:r>
            <a:r>
              <a:rPr lang="en-US" altLang="zh-TW" sz="2000" dirty="0" smtClean="0">
                <a:latin typeface="標楷體" pitchFamily="65" charset="-120"/>
                <a:ea typeface="標楷體" pitchFamily="65" charset="-120"/>
              </a:rPr>
              <a:t>CD</a:t>
            </a:r>
            <a:r>
              <a:rPr lang="zh-TW" altLang="en-US" sz="2000" dirty="0" smtClean="0">
                <a:latin typeface="標楷體" pitchFamily="65" charset="-120"/>
                <a:ea typeface="標楷體" pitchFamily="65" charset="-120"/>
              </a:rPr>
              <a:t>，只買到</a:t>
            </a:r>
            <a:r>
              <a:rPr lang="en-US" altLang="zh-TW" sz="2000" dirty="0" smtClean="0">
                <a:latin typeface="標楷體" pitchFamily="65" charset="-120"/>
                <a:ea typeface="標楷體" pitchFamily="65" charset="-120"/>
              </a:rPr>
              <a:t>CD</a:t>
            </a:r>
            <a:r>
              <a:rPr lang="zh-TW" altLang="en-US" sz="2000" dirty="0" smtClean="0">
                <a:latin typeface="標楷體" pitchFamily="65" charset="-120"/>
                <a:ea typeface="標楷體" pitchFamily="65" charset="-120"/>
              </a:rPr>
              <a:t>這個物品的所有權，並沒有買到公開播放的權利</a:t>
            </a:r>
            <a:endParaRPr lang="zh-TW" altLang="en-US" sz="2000" dirty="0" smtClean="0"/>
          </a:p>
          <a:p>
            <a:pPr>
              <a:buFont typeface="Wingdings" pitchFamily="2" charset="2"/>
              <a:buBlip>
                <a:blip r:embed="rId2"/>
              </a:buBlip>
            </a:pPr>
            <a:r>
              <a:rPr lang="zh-TW" altLang="en-US" sz="2800" dirty="0" smtClean="0">
                <a:latin typeface="標楷體" pitchFamily="65" charset="-120"/>
                <a:ea typeface="標楷體" pitchFamily="65" charset="-120"/>
              </a:rPr>
              <a:t>不需取得授權的情形</a:t>
            </a:r>
            <a:endParaRPr lang="en-US" altLang="zh-TW" sz="2800" dirty="0" smtClean="0">
              <a:latin typeface="標楷體" pitchFamily="65" charset="-120"/>
              <a:ea typeface="標楷體" pitchFamily="65" charset="-120"/>
            </a:endParaRPr>
          </a:p>
          <a:p>
            <a:pPr lvl="1">
              <a:buFont typeface="Wingdings 2" pitchFamily="18" charset="2"/>
              <a:buBlip>
                <a:blip r:embed="rId3"/>
              </a:buBlip>
            </a:pPr>
            <a:r>
              <a:rPr lang="zh-TW" altLang="en-US" sz="2400" u="sng" dirty="0" smtClean="0">
                <a:solidFill>
                  <a:srgbClr val="823677"/>
                </a:solidFill>
                <a:latin typeface="標楷體" pitchFamily="65" charset="-120"/>
                <a:ea typeface="標楷體" pitchFamily="65" charset="-120"/>
              </a:rPr>
              <a:t>不是著作權利用行為</a:t>
            </a:r>
            <a:endParaRPr lang="en-US" altLang="zh-TW" sz="2400" u="sng" dirty="0" smtClean="0">
              <a:solidFill>
                <a:srgbClr val="823677"/>
              </a:solidFill>
              <a:latin typeface="標楷體" pitchFamily="65" charset="-120"/>
              <a:ea typeface="標楷體" pitchFamily="65" charset="-120"/>
            </a:endParaRPr>
          </a:p>
          <a:p>
            <a:pPr lvl="2">
              <a:buBlip>
                <a:blip r:embed="rId5"/>
              </a:buBlip>
            </a:pPr>
            <a:r>
              <a:rPr lang="zh-TW" altLang="en-US" sz="2000" u="sng" dirty="0" smtClean="0">
                <a:latin typeface="標楷體" pitchFamily="65" charset="-120"/>
                <a:ea typeface="標楷體" pitchFamily="65" charset="-120"/>
              </a:rPr>
              <a:t>家用設備單純接收</a:t>
            </a:r>
            <a:r>
              <a:rPr lang="zh-TW" altLang="en-US" sz="2000" dirty="0" smtClean="0">
                <a:latin typeface="標楷體" pitchFamily="65" charset="-120"/>
                <a:ea typeface="標楷體" pitchFamily="65" charset="-120"/>
              </a:rPr>
              <a:t>電視或廣播節目</a:t>
            </a:r>
            <a:endParaRPr lang="en-US" altLang="zh-TW" sz="2000" dirty="0" smtClean="0">
              <a:latin typeface="標楷體" pitchFamily="65" charset="-120"/>
              <a:ea typeface="標楷體" pitchFamily="65" charset="-120"/>
            </a:endParaRPr>
          </a:p>
          <a:p>
            <a:pPr lvl="1">
              <a:buFont typeface="Wingdings 2" pitchFamily="18" charset="2"/>
              <a:buBlip>
                <a:blip r:embed="rId3"/>
              </a:buBlip>
            </a:pPr>
            <a:r>
              <a:rPr lang="zh-TW" altLang="en-US" sz="2400" u="sng" dirty="0" smtClean="0">
                <a:solidFill>
                  <a:srgbClr val="823677"/>
                </a:solidFill>
                <a:latin typeface="標楷體" pitchFamily="65" charset="-120"/>
                <a:ea typeface="標楷體" pitchFamily="65" charset="-120"/>
              </a:rPr>
              <a:t>超過著作權的保護期限</a:t>
            </a:r>
            <a:endParaRPr lang="en-US" altLang="zh-TW" sz="2400" u="sng" dirty="0" smtClean="0">
              <a:solidFill>
                <a:srgbClr val="823677"/>
              </a:solidFill>
              <a:latin typeface="標楷體" pitchFamily="65" charset="-120"/>
              <a:ea typeface="標楷體" pitchFamily="65" charset="-120"/>
            </a:endParaRPr>
          </a:p>
          <a:p>
            <a:pPr lvl="2">
              <a:buFont typeface="Wingdings" pitchFamily="2" charset="2"/>
              <a:buBlip>
                <a:blip r:embed="rId4"/>
              </a:buBlip>
            </a:pPr>
            <a:r>
              <a:rPr lang="zh-TW" altLang="en-US" sz="2000" dirty="0" smtClean="0">
                <a:latin typeface="標楷體" pitchFamily="65" charset="-120"/>
                <a:ea typeface="標楷體" pitchFamily="65" charset="-120"/>
              </a:rPr>
              <a:t>播放或演奏古典音樂：音樂著作已超過保護期限，只要取得錄音著作授權</a:t>
            </a:r>
            <a:endParaRPr lang="en-US" altLang="zh-TW" sz="2000" dirty="0" smtClean="0">
              <a:latin typeface="標楷體" pitchFamily="65" charset="-120"/>
              <a:ea typeface="標楷體" pitchFamily="65" charset="-120"/>
            </a:endParaRPr>
          </a:p>
          <a:p>
            <a:pPr lvl="2">
              <a:buFont typeface="Wingdings" pitchFamily="2" charset="2"/>
              <a:buBlip>
                <a:blip r:embed="rId4"/>
              </a:buBlip>
            </a:pPr>
            <a:r>
              <a:rPr lang="zh-TW" altLang="en-US" sz="2000" dirty="0" smtClean="0">
                <a:latin typeface="標楷體" pitchFamily="65" charset="-120"/>
                <a:ea typeface="標楷體" pitchFamily="65" charset="-120"/>
              </a:rPr>
              <a:t>播放超過</a:t>
            </a:r>
            <a:r>
              <a:rPr lang="en-US" altLang="zh-TW" sz="2000" dirty="0" smtClean="0">
                <a:latin typeface="標楷體" pitchFamily="65" charset="-120"/>
                <a:ea typeface="標楷體" pitchFamily="65" charset="-120"/>
              </a:rPr>
              <a:t>50</a:t>
            </a:r>
            <a:r>
              <a:rPr lang="zh-TW" altLang="en-US" sz="2000" dirty="0" smtClean="0">
                <a:latin typeface="標楷體" pitchFamily="65" charset="-120"/>
                <a:ea typeface="標楷體" pitchFamily="65" charset="-120"/>
              </a:rPr>
              <a:t>年的老唱片：只要取得音樂著作授權、錄音著作已超過保護期限</a:t>
            </a:r>
            <a:endParaRPr lang="en-US" altLang="zh-TW" sz="2000" u="sng" dirty="0" smtClean="0">
              <a:solidFill>
                <a:srgbClr val="823677"/>
              </a:solidFill>
              <a:latin typeface="標楷體" pitchFamily="65" charset="-120"/>
              <a:ea typeface="標楷體" pitchFamily="65" charset="-120"/>
            </a:endParaRPr>
          </a:p>
          <a:p>
            <a:pPr lvl="1">
              <a:buFont typeface="Wingdings 2" pitchFamily="18" charset="2"/>
              <a:buBlip>
                <a:blip r:embed="rId3"/>
              </a:buBlip>
            </a:pPr>
            <a:r>
              <a:rPr lang="zh-TW" altLang="en-US" sz="2400" u="sng" dirty="0" smtClean="0">
                <a:solidFill>
                  <a:srgbClr val="823677"/>
                </a:solidFill>
                <a:latin typeface="標楷體" pitchFamily="65" charset="-120"/>
                <a:ea typeface="標楷體" pitchFamily="65" charset="-120"/>
              </a:rPr>
              <a:t>合理使用</a:t>
            </a:r>
            <a:endParaRPr lang="en-US" altLang="zh-TW" sz="2400" u="sng" dirty="0" smtClean="0">
              <a:solidFill>
                <a:srgbClr val="823677"/>
              </a:solidFill>
              <a:latin typeface="標楷體" pitchFamily="65" charset="-120"/>
              <a:ea typeface="標楷體" pitchFamily="65" charset="-120"/>
            </a:endParaRPr>
          </a:p>
          <a:p>
            <a:pPr lvl="2">
              <a:buFont typeface="Wingdings" pitchFamily="2" charset="2"/>
              <a:buBlip>
                <a:blip r:embed="rId4"/>
              </a:buBlip>
            </a:pPr>
            <a:r>
              <a:rPr lang="en-US" altLang="zh-TW" sz="2000" dirty="0" smtClean="0">
                <a:latin typeface="標楷體" pitchFamily="65" charset="-120"/>
                <a:ea typeface="標楷體" pitchFamily="65" charset="-120"/>
              </a:rPr>
              <a:t>Ex.</a:t>
            </a:r>
            <a:r>
              <a:rPr lang="zh-TW" altLang="en-US" sz="2000" dirty="0" smtClean="0">
                <a:latin typeface="標楷體" pitchFamily="65" charset="-120"/>
                <a:ea typeface="標楷體" pitchFamily="65" charset="-120"/>
              </a:rPr>
              <a:t>非營利、未對觀眾收費、未對表演人支付報酬之活動</a:t>
            </a:r>
            <a:endParaRPr lang="en-US" altLang="zh-TW" sz="2000" dirty="0" smtClean="0">
              <a:latin typeface="標楷體" pitchFamily="65" charset="-120"/>
              <a:ea typeface="標楷體" pitchFamily="65" charset="-120"/>
            </a:endParaRPr>
          </a:p>
        </p:txBody>
      </p:sp>
      <p:sp>
        <p:nvSpPr>
          <p:cNvPr id="5" name="Rectangle 2"/>
          <p:cNvSpPr txBox="1">
            <a:spLocks noGrp="1" noChangeArrowheads="1"/>
          </p:cNvSpPr>
          <p:nvPr>
            <p:ph type="title"/>
          </p:nvPr>
        </p:nvSpPr>
        <p:spPr>
          <a:xfrm>
            <a:off x="467544" y="332656"/>
            <a:ext cx="7467600" cy="648072"/>
          </a:xfrm>
        </p:spPr>
        <p:txBody>
          <a:bodyPr>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fontAlgn="auto">
              <a:spcAft>
                <a:spcPts val="0"/>
              </a:spcAft>
              <a:defRPr/>
            </a:pPr>
            <a:r>
              <a:rPr lang="zh-TW" altLang="en-US" sz="3600" b="1" dirty="0" smtClean="0">
                <a:latin typeface="標楷體" pitchFamily="65" charset="-120"/>
                <a:ea typeface="標楷體" pitchFamily="65" charset="-120"/>
              </a:rPr>
              <a:t>是否需取得授權？</a:t>
            </a:r>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11</a:t>
            </a:fld>
            <a:endParaRPr lang="zh-TW"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b="1" dirty="0" smtClean="0">
                <a:latin typeface="標楷體" pitchFamily="65" charset="-120"/>
                <a:ea typeface="標楷體" pitchFamily="65" charset="-120"/>
              </a:rPr>
              <a:t>授權方式</a:t>
            </a:r>
            <a:endParaRPr lang="zh-TW" altLang="en-US" sz="3600" b="1" dirty="0">
              <a:latin typeface="標楷體" pitchFamily="65" charset="-120"/>
              <a:ea typeface="標楷體" pitchFamily="65" charset="-120"/>
            </a:endParaRPr>
          </a:p>
        </p:txBody>
      </p:sp>
      <p:sp>
        <p:nvSpPr>
          <p:cNvPr id="3" name="內容版面配置區 2"/>
          <p:cNvSpPr>
            <a:spLocks noGrp="1"/>
          </p:cNvSpPr>
          <p:nvPr>
            <p:ph idx="1"/>
          </p:nvPr>
        </p:nvSpPr>
        <p:spPr>
          <a:xfrm>
            <a:off x="642910" y="1643050"/>
            <a:ext cx="7786742" cy="4625989"/>
          </a:xfrm>
        </p:spPr>
        <p:txBody>
          <a:bodyPr/>
          <a:lstStyle/>
          <a:p>
            <a:pPr>
              <a:buBlip>
                <a:blip r:embed="rId2"/>
              </a:buBlip>
            </a:pPr>
            <a:r>
              <a:rPr lang="zh-TW" altLang="en-US" sz="2800" dirty="0" smtClean="0">
                <a:latin typeface="標楷體" pitchFamily="65" charset="-120"/>
                <a:ea typeface="標楷體" pitchFamily="65" charset="-120"/>
              </a:rPr>
              <a:t>概括授權：管理範圍內所有著作於一定期間內不限次數之利用</a:t>
            </a:r>
            <a:endParaRPr lang="en-US" altLang="zh-TW" sz="2800" dirty="0" smtClean="0">
              <a:latin typeface="標楷體" pitchFamily="65" charset="-120"/>
              <a:ea typeface="標楷體" pitchFamily="65" charset="-120"/>
            </a:endParaRPr>
          </a:p>
          <a:p>
            <a:pPr lvl="1">
              <a:buBlip>
                <a:blip r:embed="rId3"/>
              </a:buBlip>
            </a:pPr>
            <a:r>
              <a:rPr lang="zh-TW" altLang="en-US" sz="2400" dirty="0" smtClean="0">
                <a:solidFill>
                  <a:srgbClr val="0070C0"/>
                </a:solidFill>
                <a:latin typeface="標楷體" pitchFamily="65" charset="-120"/>
                <a:ea typeface="標楷體" pitchFamily="65" charset="-120"/>
              </a:rPr>
              <a:t>大量利用著作、無法事先確定要利用哪些著作的情形 </a:t>
            </a:r>
            <a:endParaRPr lang="en-US" altLang="zh-TW" sz="2400" dirty="0" smtClean="0">
              <a:solidFill>
                <a:srgbClr val="0070C0"/>
              </a:solidFill>
              <a:latin typeface="標楷體" pitchFamily="65" charset="-120"/>
              <a:ea typeface="標楷體" pitchFamily="65" charset="-120"/>
            </a:endParaRPr>
          </a:p>
          <a:p>
            <a:pPr lvl="1">
              <a:buBlip>
                <a:blip r:embed="rId3"/>
              </a:buBlip>
            </a:pPr>
            <a:r>
              <a:rPr lang="en-US" altLang="zh-TW" sz="2400" dirty="0" smtClean="0">
                <a:solidFill>
                  <a:srgbClr val="0070C0"/>
                </a:solidFill>
                <a:latin typeface="標楷體" pitchFamily="65" charset="-120"/>
                <a:ea typeface="標楷體" pitchFamily="65" charset="-120"/>
              </a:rPr>
              <a:t>〈</a:t>
            </a:r>
            <a:r>
              <a:rPr lang="zh-TW" altLang="en-US" sz="2400" dirty="0" smtClean="0">
                <a:solidFill>
                  <a:srgbClr val="0070C0"/>
                </a:solidFill>
                <a:latin typeface="標楷體" pitchFamily="65" charset="-120"/>
                <a:ea typeface="標楷體" pitchFamily="65" charset="-120"/>
              </a:rPr>
              <a:t>例</a:t>
            </a:r>
            <a:r>
              <a:rPr lang="en-US" altLang="zh-TW" sz="2400" dirty="0" smtClean="0">
                <a:solidFill>
                  <a:srgbClr val="0070C0"/>
                </a:solidFill>
                <a:latin typeface="標楷體" pitchFamily="65" charset="-120"/>
                <a:ea typeface="標楷體" pitchFamily="65" charset="-120"/>
              </a:rPr>
              <a:t>〉</a:t>
            </a:r>
            <a:r>
              <a:rPr lang="zh-TW" altLang="en-US" sz="2400" dirty="0" smtClean="0">
                <a:solidFill>
                  <a:srgbClr val="0070C0"/>
                </a:solidFill>
                <a:latin typeface="標楷體" pitchFamily="65" charset="-120"/>
                <a:ea typeface="標楷體" pitchFamily="65" charset="-120"/>
              </a:rPr>
              <a:t>電台、電視台</a:t>
            </a:r>
            <a:r>
              <a:rPr lang="en-US" altLang="zh-TW" sz="2400" dirty="0" smtClean="0">
                <a:solidFill>
                  <a:srgbClr val="0070C0"/>
                </a:solidFill>
                <a:latin typeface="標楷體" pitchFamily="65" charset="-120"/>
                <a:ea typeface="標楷體" pitchFamily="65" charset="-120"/>
              </a:rPr>
              <a:t>24</a:t>
            </a:r>
            <a:r>
              <a:rPr lang="zh-TW" altLang="en-US" sz="2400" dirty="0" smtClean="0">
                <a:solidFill>
                  <a:srgbClr val="0070C0"/>
                </a:solidFill>
                <a:latin typeface="標楷體" pitchFamily="65" charset="-120"/>
                <a:ea typeface="標楷體" pitchFamily="65" charset="-120"/>
              </a:rPr>
              <a:t>小時播放音樂</a:t>
            </a:r>
          </a:p>
          <a:p>
            <a:pPr>
              <a:buBlip>
                <a:blip r:embed="rId2"/>
              </a:buBlip>
            </a:pPr>
            <a:r>
              <a:rPr lang="zh-TW" altLang="en-US" sz="2800" dirty="0" smtClean="0">
                <a:latin typeface="標楷體" pitchFamily="65" charset="-120"/>
                <a:ea typeface="標楷體" pitchFamily="65" charset="-120"/>
              </a:rPr>
              <a:t>個別授權：特定著作的授權</a:t>
            </a:r>
            <a:endParaRPr lang="en-US" altLang="zh-TW" sz="2800" dirty="0" smtClean="0">
              <a:latin typeface="標楷體" pitchFamily="65" charset="-120"/>
              <a:ea typeface="標楷體" pitchFamily="65" charset="-120"/>
            </a:endParaRPr>
          </a:p>
          <a:p>
            <a:pPr lvl="1">
              <a:buBlip>
                <a:blip r:embed="rId3"/>
              </a:buBlip>
            </a:pPr>
            <a:r>
              <a:rPr lang="zh-TW" altLang="en-US" sz="2400" dirty="0" smtClean="0">
                <a:solidFill>
                  <a:srgbClr val="0070C0"/>
                </a:solidFill>
                <a:latin typeface="標楷體" pitchFamily="65" charset="-120"/>
                <a:ea typeface="標楷體" pitchFamily="65" charset="-120"/>
              </a:rPr>
              <a:t>利用前得確定要利用哪些特定的著作 </a:t>
            </a:r>
            <a:endParaRPr lang="en-US" altLang="zh-TW" sz="2400" dirty="0" smtClean="0">
              <a:solidFill>
                <a:srgbClr val="0070C0"/>
              </a:solidFill>
              <a:latin typeface="標楷體" pitchFamily="65" charset="-120"/>
              <a:ea typeface="標楷體" pitchFamily="65" charset="-120"/>
            </a:endParaRPr>
          </a:p>
          <a:p>
            <a:pPr lvl="1">
              <a:buBlip>
                <a:blip r:embed="rId3"/>
              </a:buBlip>
            </a:pPr>
            <a:r>
              <a:rPr lang="en-US" altLang="zh-TW" sz="2400" dirty="0" smtClean="0">
                <a:solidFill>
                  <a:srgbClr val="0070C0"/>
                </a:solidFill>
                <a:latin typeface="標楷體" pitchFamily="65" charset="-120"/>
                <a:ea typeface="標楷體" pitchFamily="65" charset="-120"/>
              </a:rPr>
              <a:t>〈</a:t>
            </a:r>
            <a:r>
              <a:rPr lang="zh-TW" altLang="en-US" sz="2400" dirty="0" smtClean="0">
                <a:solidFill>
                  <a:srgbClr val="0070C0"/>
                </a:solidFill>
                <a:latin typeface="標楷體" pitchFamily="65" charset="-120"/>
                <a:ea typeface="標楷體" pitchFamily="65" charset="-120"/>
              </a:rPr>
              <a:t>例</a:t>
            </a:r>
            <a:r>
              <a:rPr lang="en-US" altLang="zh-TW" sz="2400" dirty="0" smtClean="0">
                <a:solidFill>
                  <a:srgbClr val="0070C0"/>
                </a:solidFill>
                <a:latin typeface="標楷體" pitchFamily="65" charset="-120"/>
                <a:ea typeface="標楷體" pitchFamily="65" charset="-120"/>
              </a:rPr>
              <a:t>〉</a:t>
            </a:r>
            <a:r>
              <a:rPr lang="zh-TW" altLang="en-US" sz="2400" dirty="0" smtClean="0">
                <a:solidFill>
                  <a:srgbClr val="0070C0"/>
                </a:solidFill>
                <a:latin typeface="標楷體" pitchFamily="65" charset="-120"/>
                <a:ea typeface="標楷體" pitchFamily="65" charset="-120"/>
              </a:rPr>
              <a:t>單場次演出之音樂會、演唱會</a:t>
            </a: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12</a:t>
            </a:fld>
            <a:endParaRPr lang="zh-TW" altLang="en-US" dirty="0"/>
          </a:p>
        </p:txBody>
      </p:sp>
    </p:spTree>
    <p:extLst>
      <p:ext uri="{BB962C8B-B14F-4D97-AF65-F5344CB8AC3E}">
        <p14:creationId xmlns:p14="http://schemas.microsoft.com/office/powerpoint/2010/main" val="2864279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1124744"/>
            <a:ext cx="7467600" cy="1070992"/>
          </a:xfrm>
        </p:spPr>
        <p:txBody>
          <a:bodyPr>
            <a:normAutofit/>
          </a:bodyPr>
          <a:lstStyle/>
          <a:p>
            <a:r>
              <a:rPr lang="zh-TW" altLang="en-US" sz="3600" b="1" dirty="0" smtClean="0">
                <a:latin typeface="標楷體" pitchFamily="65" charset="-120"/>
                <a:ea typeface="標楷體" pitchFamily="65" charset="-120"/>
              </a:rPr>
              <a:t>向</a:t>
            </a:r>
            <a:r>
              <a:rPr lang="zh-TW" altLang="en-US" sz="3600" b="1" dirty="0">
                <a:latin typeface="標楷體" pitchFamily="65" charset="-120"/>
                <a:ea typeface="標楷體" pitchFamily="65" charset="-120"/>
              </a:rPr>
              <a:t>集管</a:t>
            </a:r>
            <a:r>
              <a:rPr lang="zh-TW" altLang="en-US" sz="3600" b="1" dirty="0" smtClean="0">
                <a:latin typeface="標楷體" pitchFamily="65" charset="-120"/>
                <a:ea typeface="標楷體" pitchFamily="65" charset="-120"/>
              </a:rPr>
              <a:t>團體洽取授權時</a:t>
            </a:r>
            <a:r>
              <a:rPr lang="zh-TW" altLang="en-US" sz="3600" b="1" dirty="0">
                <a:latin typeface="標楷體" pitchFamily="65" charset="-120"/>
                <a:ea typeface="標楷體" pitchFamily="65" charset="-120"/>
              </a:rPr>
              <a:t>～</a:t>
            </a:r>
            <a:endParaRPr lang="zh-TW" altLang="en-US" sz="3600" dirty="0"/>
          </a:p>
        </p:txBody>
      </p:sp>
      <p:sp>
        <p:nvSpPr>
          <p:cNvPr id="3" name="內容版面配置區 2"/>
          <p:cNvSpPr>
            <a:spLocks noGrp="1"/>
          </p:cNvSpPr>
          <p:nvPr>
            <p:ph sz="quarter" idx="1"/>
          </p:nvPr>
        </p:nvSpPr>
        <p:spPr>
          <a:xfrm>
            <a:off x="899592" y="2996952"/>
            <a:ext cx="7128792" cy="2664296"/>
          </a:xfrm>
        </p:spPr>
        <p:txBody>
          <a:bodyPr/>
          <a:lstStyle/>
          <a:p>
            <a:r>
              <a:rPr lang="zh-TW" altLang="en-US" sz="3000" dirty="0">
                <a:latin typeface="標楷體" pitchFamily="65" charset="-120"/>
                <a:ea typeface="標楷體" pitchFamily="65" charset="-120"/>
              </a:rPr>
              <a:t>有沒有單一窗口可以洽取</a:t>
            </a:r>
            <a:r>
              <a:rPr lang="zh-TW" altLang="en-US" sz="3000" dirty="0" smtClean="0">
                <a:latin typeface="標楷體" pitchFamily="65" charset="-120"/>
                <a:ea typeface="標楷體" pitchFamily="65" charset="-120"/>
              </a:rPr>
              <a:t>授權？</a:t>
            </a:r>
            <a:endParaRPr lang="en-US" altLang="zh-TW" sz="3000" dirty="0" smtClean="0">
              <a:latin typeface="標楷體" pitchFamily="65" charset="-120"/>
              <a:ea typeface="標楷體" pitchFamily="65" charset="-120"/>
            </a:endParaRPr>
          </a:p>
          <a:p>
            <a:endParaRPr lang="en-US" altLang="zh-TW" sz="3000" dirty="0" smtClean="0">
              <a:latin typeface="標楷體" pitchFamily="65" charset="-120"/>
              <a:ea typeface="標楷體" pitchFamily="65" charset="-120"/>
            </a:endParaRPr>
          </a:p>
          <a:p>
            <a:r>
              <a:rPr lang="zh-TW" altLang="en-US" sz="3000" dirty="0">
                <a:latin typeface="標楷體" pitchFamily="65" charset="-120"/>
                <a:ea typeface="標楷體" pitchFamily="65" charset="-120"/>
              </a:rPr>
              <a:t>收費標準如何</a:t>
            </a:r>
            <a:r>
              <a:rPr lang="zh-TW" altLang="en-US" sz="3000" dirty="0" smtClean="0">
                <a:latin typeface="標楷體" pitchFamily="65" charset="-120"/>
                <a:ea typeface="標楷體" pitchFamily="65" charset="-120"/>
              </a:rPr>
              <a:t>決定？</a:t>
            </a:r>
            <a:endParaRPr lang="zh-TW" altLang="en-US" sz="3000" dirty="0">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13</a:t>
            </a:fld>
            <a:endParaRPr lang="zh-TW" altLang="en-US" dirty="0"/>
          </a:p>
        </p:txBody>
      </p:sp>
    </p:spTree>
    <p:extLst>
      <p:ext uri="{BB962C8B-B14F-4D97-AF65-F5344CB8AC3E}">
        <p14:creationId xmlns:p14="http://schemas.microsoft.com/office/powerpoint/2010/main" val="666794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188640"/>
            <a:ext cx="7467600" cy="796950"/>
          </a:xfrm>
        </p:spPr>
        <p:txBody>
          <a:bodyPr>
            <a:normAutofit/>
          </a:bodyPr>
          <a:lstStyle/>
          <a:p>
            <a:pPr algn="ctr"/>
            <a:r>
              <a:rPr lang="zh-TW" altLang="en-US" sz="3600" b="1" dirty="0" smtClean="0">
                <a:latin typeface="標楷體" pitchFamily="65" charset="-120"/>
                <a:ea typeface="標楷體" pitchFamily="65" charset="-120"/>
              </a:rPr>
              <a:t>單一窗口</a:t>
            </a:r>
            <a:r>
              <a:rPr lang="zh-TW" altLang="en-US" sz="3600" dirty="0">
                <a:solidFill>
                  <a:srgbClr val="008000"/>
                </a:solidFill>
                <a:latin typeface="標楷體" pitchFamily="65" charset="-120"/>
                <a:ea typeface="標楷體" pitchFamily="65" charset="-120"/>
              </a:rPr>
              <a:t>（</a:t>
            </a:r>
            <a:r>
              <a:rPr lang="en-US" altLang="zh-TW" sz="3600" dirty="0" smtClean="0">
                <a:solidFill>
                  <a:srgbClr val="008000"/>
                </a:solidFill>
                <a:latin typeface="標楷體" pitchFamily="65" charset="-120"/>
                <a:ea typeface="標楷體" pitchFamily="65" charset="-120"/>
              </a:rPr>
              <a:t>§30</a:t>
            </a:r>
            <a:r>
              <a:rPr lang="zh-TW" altLang="en-US" sz="3600" dirty="0" smtClean="0">
                <a:solidFill>
                  <a:srgbClr val="008000"/>
                </a:solidFill>
                <a:latin typeface="標楷體" pitchFamily="65" charset="-120"/>
                <a:ea typeface="標楷體" pitchFamily="65" charset="-120"/>
              </a:rPr>
              <a:t>）</a:t>
            </a:r>
            <a:endParaRPr lang="zh-TW" altLang="en-US" sz="3600" dirty="0"/>
          </a:p>
        </p:txBody>
      </p:sp>
      <p:sp>
        <p:nvSpPr>
          <p:cNvPr id="3" name="內容版面配置區 2"/>
          <p:cNvSpPr>
            <a:spLocks noGrp="1"/>
          </p:cNvSpPr>
          <p:nvPr>
            <p:ph sz="quarter" idx="1"/>
          </p:nvPr>
        </p:nvSpPr>
        <p:spPr>
          <a:xfrm>
            <a:off x="611560" y="1124744"/>
            <a:ext cx="7704856" cy="5472608"/>
          </a:xfrm>
        </p:spPr>
        <p:txBody>
          <a:bodyPr/>
          <a:lstStyle/>
          <a:p>
            <a:r>
              <a:rPr lang="zh-TW" altLang="en-US" dirty="0" smtClean="0">
                <a:latin typeface="標楷體" pitchFamily="65" charset="-120"/>
                <a:ea typeface="標楷體" pitchFamily="65" charset="-120"/>
              </a:rPr>
              <a:t>藉由訂定</a:t>
            </a:r>
            <a:r>
              <a:rPr lang="zh-TW" altLang="en-US" dirty="0" smtClean="0">
                <a:solidFill>
                  <a:srgbClr val="FF0066"/>
                </a:solidFill>
                <a:latin typeface="標楷體" pitchFamily="65" charset="-120"/>
                <a:ea typeface="標楷體" pitchFamily="65" charset="-120"/>
              </a:rPr>
              <a:t>共同使用報酬率</a:t>
            </a:r>
            <a:r>
              <a:rPr lang="zh-TW" altLang="en-US" dirty="0" smtClean="0">
                <a:latin typeface="標楷體" pitchFamily="65" charset="-120"/>
                <a:ea typeface="標楷體" pitchFamily="65" charset="-120"/>
              </a:rPr>
              <a:t>形成單一窗口</a:t>
            </a:r>
            <a:endParaRPr lang="en-US" altLang="zh-TW" dirty="0" smtClean="0">
              <a:latin typeface="標楷體" pitchFamily="65" charset="-120"/>
              <a:ea typeface="標楷體" pitchFamily="65" charset="-120"/>
            </a:endParaRPr>
          </a:p>
          <a:p>
            <a:r>
              <a:rPr lang="zh-TW" altLang="en-US" dirty="0">
                <a:latin typeface="標楷體" pitchFamily="65" charset="-120"/>
                <a:ea typeface="標楷體" pitchFamily="65" charset="-120"/>
              </a:rPr>
              <a:t>智慧局指定的利用</a:t>
            </a:r>
            <a:r>
              <a:rPr lang="zh-TW" altLang="en-US" dirty="0" smtClean="0">
                <a:latin typeface="標楷體" pitchFamily="65" charset="-120"/>
                <a:ea typeface="標楷體" pitchFamily="65" charset="-120"/>
              </a:rPr>
              <a:t>型態才有訂定的義務</a:t>
            </a:r>
            <a:endParaRPr lang="en-US" altLang="zh-TW" dirty="0" smtClean="0">
              <a:latin typeface="標楷體" pitchFamily="65" charset="-120"/>
              <a:ea typeface="標楷體" pitchFamily="65" charset="-120"/>
            </a:endParaRPr>
          </a:p>
          <a:p>
            <a:pPr lvl="1"/>
            <a:r>
              <a:rPr lang="en-US" altLang="zh-TW" dirty="0" smtClean="0">
                <a:latin typeface="標楷體" pitchFamily="65" charset="-120"/>
                <a:ea typeface="標楷體" pitchFamily="65" charset="-120"/>
              </a:rPr>
              <a:t>99.10.19</a:t>
            </a:r>
            <a:r>
              <a:rPr lang="zh-TW" altLang="en-US" dirty="0" smtClean="0">
                <a:latin typeface="標楷體" pitchFamily="65" charset="-120"/>
                <a:ea typeface="標楷體" pitchFamily="65" charset="-120"/>
              </a:rPr>
              <a:t>指定</a:t>
            </a: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MUST</a:t>
            </a:r>
            <a:r>
              <a:rPr lang="zh-TW" altLang="en-US" dirty="0" smtClean="0">
                <a:latin typeface="標楷體" pitchFamily="65" charset="-120"/>
                <a:ea typeface="標楷體" pitchFamily="65" charset="-120"/>
              </a:rPr>
              <a:t>及</a:t>
            </a:r>
            <a:r>
              <a:rPr lang="en-US" altLang="zh-TW" dirty="0" smtClean="0">
                <a:latin typeface="標楷體" pitchFamily="65" charset="-120"/>
                <a:ea typeface="標楷體" pitchFamily="65" charset="-120"/>
              </a:rPr>
              <a:t>TMCS</a:t>
            </a:r>
            <a:r>
              <a:rPr lang="zh-TW" altLang="en-US" dirty="0" smtClean="0">
                <a:latin typeface="標楷體" pitchFamily="65" charset="-120"/>
                <a:ea typeface="標楷體" pitchFamily="65" charset="-120"/>
              </a:rPr>
              <a:t>就「</a:t>
            </a:r>
            <a:r>
              <a:rPr lang="zh-TW" altLang="en-US" dirty="0">
                <a:latin typeface="標楷體" pitchFamily="65" charset="-120"/>
                <a:ea typeface="標楷體" pitchFamily="65" charset="-120"/>
              </a:rPr>
              <a:t>電腦伴唱機公開演出」之利用</a:t>
            </a:r>
            <a:r>
              <a:rPr lang="zh-TW" altLang="en-US" dirty="0" smtClean="0">
                <a:latin typeface="標楷體" pitchFamily="65" charset="-120"/>
                <a:ea typeface="標楷體" pitchFamily="65" charset="-120"/>
              </a:rPr>
              <a:t>型態訂定之，完成期限</a:t>
            </a:r>
            <a:r>
              <a:rPr lang="en-US" altLang="zh-TW" dirty="0" smtClean="0">
                <a:latin typeface="標楷體" pitchFamily="65" charset="-120"/>
                <a:ea typeface="標楷體" pitchFamily="65" charset="-120"/>
              </a:rPr>
              <a:t>101.2.10</a:t>
            </a:r>
          </a:p>
          <a:p>
            <a:pPr lvl="1"/>
            <a:r>
              <a:rPr lang="zh-TW" altLang="en-US" dirty="0">
                <a:latin typeface="標楷體" pitchFamily="65" charset="-120"/>
                <a:ea typeface="標楷體" pitchFamily="65" charset="-120"/>
              </a:rPr>
              <a:t>將陸續</a:t>
            </a:r>
            <a:r>
              <a:rPr lang="zh-TW" altLang="en-US" dirty="0" smtClean="0">
                <a:latin typeface="標楷體" pitchFamily="65" charset="-120"/>
                <a:ea typeface="標楷體" pitchFamily="65" charset="-120"/>
              </a:rPr>
              <a:t>辦理旅館、醫院、遊覽車</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等二次公播項目之指定</a:t>
            </a:r>
            <a:endParaRPr lang="en-US" altLang="zh-TW"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指定</a:t>
            </a:r>
            <a:r>
              <a:rPr lang="zh-TW" altLang="en-US" dirty="0">
                <a:latin typeface="標楷體" pitchFamily="65" charset="-120"/>
                <a:ea typeface="標楷體" pitchFamily="65" charset="-120"/>
              </a:rPr>
              <a:t>後之</a:t>
            </a:r>
            <a:r>
              <a:rPr lang="zh-TW" altLang="en-US" dirty="0" smtClean="0">
                <a:latin typeface="標楷體" pitchFamily="65" charset="-120"/>
                <a:ea typeface="標楷體" pitchFamily="65" charset="-120"/>
              </a:rPr>
              <a:t>程序：</a:t>
            </a:r>
            <a:endParaRPr lang="en-US" altLang="zh-TW" dirty="0" smtClean="0">
              <a:latin typeface="標楷體" pitchFamily="65" charset="-120"/>
              <a:ea typeface="標楷體" pitchFamily="65" charset="-120"/>
            </a:endParaRPr>
          </a:p>
          <a:p>
            <a:endParaRPr lang="en-US" altLang="zh-TW" dirty="0" smtClean="0">
              <a:latin typeface="標楷體" pitchFamily="65" charset="-120"/>
              <a:ea typeface="標楷體" pitchFamily="65" charset="-120"/>
            </a:endParaRPr>
          </a:p>
          <a:p>
            <a:endParaRPr lang="en-US" altLang="zh-TW" dirty="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endParaRPr lang="en-US" altLang="zh-TW" sz="800" dirty="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共同</a:t>
            </a:r>
            <a:r>
              <a:rPr lang="zh-TW" altLang="en-US" dirty="0">
                <a:latin typeface="標楷體" pitchFamily="65" charset="-120"/>
                <a:ea typeface="標楷體" pitchFamily="65" charset="-120"/>
              </a:rPr>
              <a:t>使用報酬率亦適用條例第</a:t>
            </a:r>
            <a:r>
              <a:rPr lang="en-US" altLang="zh-TW" dirty="0">
                <a:latin typeface="標楷體" pitchFamily="65" charset="-120"/>
                <a:ea typeface="標楷體" pitchFamily="65" charset="-120"/>
              </a:rPr>
              <a:t>24</a:t>
            </a:r>
            <a:r>
              <a:rPr lang="zh-TW" altLang="en-US" dirty="0">
                <a:latin typeface="標楷體" pitchFamily="65" charset="-120"/>
                <a:ea typeface="標楷體" pitchFamily="65" charset="-120"/>
              </a:rPr>
              <a:t>條至第</a:t>
            </a:r>
            <a:r>
              <a:rPr lang="en-US" altLang="zh-TW" dirty="0">
                <a:latin typeface="標楷體" pitchFamily="65" charset="-120"/>
                <a:ea typeface="標楷體" pitchFamily="65" charset="-120"/>
              </a:rPr>
              <a:t>26</a:t>
            </a:r>
            <a:r>
              <a:rPr lang="zh-TW" altLang="en-US" dirty="0">
                <a:latin typeface="標楷體" pitchFamily="65" charset="-120"/>
                <a:ea typeface="標楷體" pitchFamily="65" charset="-120"/>
              </a:rPr>
              <a:t>條有關使用報酬率之</a:t>
            </a:r>
            <a:r>
              <a:rPr lang="zh-TW" altLang="en-US" dirty="0" smtClean="0">
                <a:latin typeface="標楷體" pitchFamily="65" charset="-120"/>
                <a:ea typeface="標楷體" pitchFamily="65" charset="-120"/>
              </a:rPr>
              <a:t>規定</a:t>
            </a:r>
            <a:endParaRPr lang="en-US" altLang="zh-TW" dirty="0" smtClean="0">
              <a:latin typeface="標楷體" pitchFamily="65" charset="-120"/>
              <a:ea typeface="標楷體" pitchFamily="65" charset="-120"/>
            </a:endParaRPr>
          </a:p>
          <a:p>
            <a:r>
              <a:rPr lang="zh-TW" altLang="en-US" dirty="0">
                <a:latin typeface="標楷體" pitchFamily="65" charset="-120"/>
                <a:ea typeface="標楷體" pitchFamily="65" charset="-120"/>
              </a:rPr>
              <a:t>共同使用報酬</a:t>
            </a:r>
            <a:r>
              <a:rPr lang="zh-TW" altLang="en-US" dirty="0" smtClean="0">
                <a:latin typeface="標楷體" pitchFamily="65" charset="-120"/>
                <a:ea typeface="標楷體" pitchFamily="65" charset="-120"/>
              </a:rPr>
              <a:t>率</a:t>
            </a:r>
            <a:r>
              <a:rPr lang="en-US" altLang="zh-TW" dirty="0" smtClean="0">
                <a:latin typeface="標楷體" pitchFamily="65" charset="-120"/>
                <a:ea typeface="標楷體" pitchFamily="65" charset="-120"/>
              </a:rPr>
              <a:t>VS</a:t>
            </a:r>
            <a:r>
              <a:rPr lang="zh-TW" altLang="en-US" dirty="0" smtClean="0">
                <a:latin typeface="標楷體" pitchFamily="65" charset="-120"/>
                <a:ea typeface="標楷體" pitchFamily="65" charset="-120"/>
              </a:rPr>
              <a:t>團體</a:t>
            </a:r>
            <a:r>
              <a:rPr lang="zh-TW" altLang="en-US" dirty="0">
                <a:latin typeface="標楷體" pitchFamily="65" charset="-120"/>
                <a:ea typeface="標楷體" pitchFamily="65" charset="-120"/>
              </a:rPr>
              <a:t>個別使用報酬</a:t>
            </a:r>
            <a:r>
              <a:rPr lang="zh-TW" altLang="en-US" dirty="0" smtClean="0">
                <a:latin typeface="標楷體" pitchFamily="65" charset="-120"/>
                <a:ea typeface="標楷體" pitchFamily="65" charset="-120"/>
              </a:rPr>
              <a:t>率：</a:t>
            </a:r>
            <a:r>
              <a:rPr lang="zh-TW" altLang="en-US" dirty="0">
                <a:latin typeface="標楷體" pitchFamily="65" charset="-120"/>
                <a:ea typeface="標楷體" pitchFamily="65" charset="-120"/>
              </a:rPr>
              <a:t>得選擇</a:t>
            </a:r>
            <a:r>
              <a:rPr lang="zh-TW" altLang="en-US" dirty="0" smtClean="0">
                <a:latin typeface="標楷體" pitchFamily="65" charset="-120"/>
                <a:ea typeface="標楷體" pitchFamily="65" charset="-120"/>
              </a:rPr>
              <a:t>適用</a:t>
            </a:r>
            <a:endParaRPr lang="en-US" altLang="zh-TW" dirty="0" smtClean="0">
              <a:latin typeface="標楷體" pitchFamily="65" charset="-120"/>
              <a:ea typeface="標楷體" pitchFamily="65" charset="-120"/>
            </a:endParaRPr>
          </a:p>
        </p:txBody>
      </p:sp>
      <p:graphicFrame>
        <p:nvGraphicFramePr>
          <p:cNvPr id="7" name="資料庫圖表 6"/>
          <p:cNvGraphicFramePr/>
          <p:nvPr>
            <p:extLst>
              <p:ext uri="{D42A27DB-BD31-4B8C-83A1-F6EECF244321}">
                <p14:modId xmlns:p14="http://schemas.microsoft.com/office/powerpoint/2010/main" val="3945612912"/>
              </p:ext>
            </p:extLst>
          </p:nvPr>
        </p:nvGraphicFramePr>
        <p:xfrm>
          <a:off x="395536" y="3180725"/>
          <a:ext cx="8064896"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文字方塊 7"/>
          <p:cNvSpPr txBox="1"/>
          <p:nvPr/>
        </p:nvSpPr>
        <p:spPr>
          <a:xfrm>
            <a:off x="4978308" y="3203684"/>
            <a:ext cx="648072" cy="369332"/>
          </a:xfrm>
          <a:prstGeom prst="rect">
            <a:avLst/>
          </a:prstGeom>
          <a:noFill/>
        </p:spPr>
        <p:txBody>
          <a:bodyPr wrap="square" rtlCol="0">
            <a:spAutoFit/>
          </a:bodyPr>
          <a:lstStyle/>
          <a:p>
            <a:r>
              <a:rPr lang="zh-TW" altLang="en-US" dirty="0" smtClean="0">
                <a:solidFill>
                  <a:srgbClr val="002060"/>
                </a:solidFill>
                <a:latin typeface="標楷體" pitchFamily="65" charset="-120"/>
                <a:ea typeface="標楷體" pitchFamily="65" charset="-120"/>
              </a:rPr>
              <a:t>成立</a:t>
            </a:r>
            <a:endParaRPr lang="zh-TW" altLang="en-US" dirty="0">
              <a:solidFill>
                <a:srgbClr val="002060"/>
              </a:solidFill>
              <a:latin typeface="標楷體" pitchFamily="65" charset="-120"/>
              <a:ea typeface="標楷體" pitchFamily="65" charset="-120"/>
            </a:endParaRPr>
          </a:p>
        </p:txBody>
      </p:sp>
      <p:sp>
        <p:nvSpPr>
          <p:cNvPr id="9" name="文字方塊 8"/>
          <p:cNvSpPr txBox="1"/>
          <p:nvPr/>
        </p:nvSpPr>
        <p:spPr>
          <a:xfrm>
            <a:off x="5004048" y="4715852"/>
            <a:ext cx="648072" cy="369332"/>
          </a:xfrm>
          <a:prstGeom prst="rect">
            <a:avLst/>
          </a:prstGeom>
          <a:noFill/>
        </p:spPr>
        <p:txBody>
          <a:bodyPr wrap="square" rtlCol="0">
            <a:spAutoFit/>
          </a:bodyPr>
          <a:lstStyle/>
          <a:p>
            <a:r>
              <a:rPr lang="zh-TW" altLang="en-US" dirty="0" smtClean="0">
                <a:solidFill>
                  <a:srgbClr val="002060"/>
                </a:solidFill>
                <a:latin typeface="標楷體" pitchFamily="65" charset="-120"/>
                <a:ea typeface="標楷體" pitchFamily="65" charset="-120"/>
              </a:rPr>
              <a:t>不成</a:t>
            </a:r>
            <a:endParaRPr lang="zh-TW" altLang="en-US" dirty="0">
              <a:solidFill>
                <a:srgbClr val="002060"/>
              </a:solidFill>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14</a:t>
            </a:fld>
            <a:endParaRPr lang="zh-TW" altLang="en-US" dirty="0"/>
          </a:p>
        </p:txBody>
      </p:sp>
    </p:spTree>
    <p:extLst>
      <p:ext uri="{BB962C8B-B14F-4D97-AF65-F5344CB8AC3E}">
        <p14:creationId xmlns:p14="http://schemas.microsoft.com/office/powerpoint/2010/main" val="1131171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27584" y="274638"/>
            <a:ext cx="7097216" cy="1143000"/>
          </a:xfrm>
        </p:spPr>
        <p:txBody>
          <a:bodyPr/>
          <a:lstStyle/>
          <a:p>
            <a:r>
              <a:rPr lang="zh-TW" altLang="en-US" sz="3200" b="1" dirty="0" smtClean="0">
                <a:latin typeface="標楷體" pitchFamily="65" charset="-120"/>
                <a:ea typeface="標楷體" pitchFamily="65" charset="-120"/>
              </a:rPr>
              <a:t>如未於指定期限內完成單一窗口？</a:t>
            </a:r>
            <a:endParaRPr lang="zh-TW" altLang="en-US" dirty="0"/>
          </a:p>
        </p:txBody>
      </p:sp>
      <p:sp>
        <p:nvSpPr>
          <p:cNvPr id="3" name="內容版面配置區 2"/>
          <p:cNvSpPr>
            <a:spLocks noGrp="1"/>
          </p:cNvSpPr>
          <p:nvPr>
            <p:ph sz="quarter" idx="1"/>
          </p:nvPr>
        </p:nvSpPr>
        <p:spPr>
          <a:xfrm>
            <a:off x="899592" y="1600200"/>
            <a:ext cx="7025208" cy="4873752"/>
          </a:xfrm>
        </p:spPr>
        <p:txBody>
          <a:bodyPr/>
          <a:lstStyle/>
          <a:p>
            <a:r>
              <a:rPr lang="zh-TW" altLang="en-US" dirty="0" smtClean="0">
                <a:latin typeface="標楷體" pitchFamily="65" charset="-120"/>
                <a:ea typeface="標楷體" pitchFamily="65" charset="-120"/>
              </a:rPr>
              <a:t>適用集管條例第</a:t>
            </a:r>
            <a:r>
              <a:rPr lang="en-US" altLang="zh-TW" dirty="0" smtClean="0">
                <a:latin typeface="標楷體" pitchFamily="65" charset="-120"/>
                <a:ea typeface="標楷體" pitchFamily="65" charset="-120"/>
              </a:rPr>
              <a:t>24</a:t>
            </a:r>
            <a:r>
              <a:rPr lang="zh-TW" altLang="en-US" dirty="0" smtClean="0">
                <a:latin typeface="標楷體" pitchFamily="65" charset="-120"/>
                <a:ea typeface="標楷體" pitchFamily="65" charset="-120"/>
              </a:rPr>
              <a:t>條第</a:t>
            </a:r>
            <a:r>
              <a:rPr lang="en-US" altLang="zh-TW" dirty="0" smtClean="0">
                <a:latin typeface="標楷體" pitchFamily="65" charset="-120"/>
                <a:ea typeface="標楷體" pitchFamily="65" charset="-120"/>
              </a:rPr>
              <a:t>7</a:t>
            </a:r>
            <a:r>
              <a:rPr lang="zh-TW" altLang="en-US" dirty="0" smtClean="0">
                <a:latin typeface="標楷體" pitchFamily="65" charset="-120"/>
                <a:ea typeface="標楷體" pitchFamily="65" charset="-120"/>
              </a:rPr>
              <a:t>項之規定，即屬於應定費率而未定費率之情形</a:t>
            </a:r>
            <a:endParaRPr lang="en-US" altLang="zh-TW" dirty="0" smtClean="0">
              <a:latin typeface="標楷體" pitchFamily="65" charset="-120"/>
              <a:ea typeface="標楷體" pitchFamily="65" charset="-120"/>
            </a:endParaRPr>
          </a:p>
          <a:p>
            <a:endParaRPr lang="en-US" altLang="zh-TW" dirty="0" smtClean="0">
              <a:latin typeface="標楷體" pitchFamily="65" charset="-120"/>
              <a:ea typeface="標楷體" pitchFamily="65" charset="-120"/>
            </a:endParaRPr>
          </a:p>
          <a:p>
            <a:r>
              <a:rPr lang="zh-TW" altLang="en-US" dirty="0">
                <a:latin typeface="標楷體" pitchFamily="65" charset="-120"/>
                <a:ea typeface="標楷體" pitchFamily="65" charset="-120"/>
              </a:rPr>
              <a:t>利用人有適用共同費率需要</a:t>
            </a:r>
            <a:r>
              <a:rPr lang="zh-TW" altLang="en-US" dirty="0" smtClean="0">
                <a:latin typeface="標楷體" pitchFamily="65" charset="-120"/>
                <a:ea typeface="標楷體" pitchFamily="65" charset="-120"/>
              </a:rPr>
              <a:t>時，得以</a:t>
            </a:r>
            <a:r>
              <a:rPr lang="zh-TW" altLang="en-US" u="sng" dirty="0" smtClean="0">
                <a:solidFill>
                  <a:schemeClr val="accent2">
                    <a:lumMod val="75000"/>
                  </a:schemeClr>
                </a:solidFill>
                <a:latin typeface="標楷體" pitchFamily="65" charset="-120"/>
                <a:ea typeface="標楷體" pitchFamily="65" charset="-120"/>
              </a:rPr>
              <a:t>書面向集管團體請求</a:t>
            </a:r>
            <a:r>
              <a:rPr lang="zh-TW" altLang="en-US" dirty="0" smtClean="0">
                <a:latin typeface="標楷體" pitchFamily="65" charset="-120"/>
                <a:ea typeface="標楷體" pitchFamily="65" charset="-120"/>
              </a:rPr>
              <a:t>訂定，於訂定前，該項利用行為無刑事責任</a:t>
            </a:r>
            <a:endParaRPr lang="zh-TW" altLang="en-US" dirty="0">
              <a:latin typeface="標楷體" pitchFamily="65" charset="-120"/>
              <a:ea typeface="標楷體" pitchFamily="65" charset="-120"/>
            </a:endParaRPr>
          </a:p>
        </p:txBody>
      </p:sp>
      <p:sp>
        <p:nvSpPr>
          <p:cNvPr id="4" name="投影片編號版面配置區 3"/>
          <p:cNvSpPr>
            <a:spLocks noGrp="1"/>
          </p:cNvSpPr>
          <p:nvPr>
            <p:ph type="sldNum" sz="quarter" idx="11"/>
          </p:nvPr>
        </p:nvSpPr>
        <p:spPr/>
        <p:txBody>
          <a:bodyPr/>
          <a:lstStyle/>
          <a:p>
            <a:pPr>
              <a:defRPr/>
            </a:pPr>
            <a:fld id="{7C0C9F52-C163-4588-B1B2-740FA908C433}" type="slidenum">
              <a:rPr lang="zh-TW" altLang="en-US" smtClean="0"/>
              <a:pPr>
                <a:defRPr/>
              </a:pPr>
              <a:t>15</a:t>
            </a:fld>
            <a:endParaRPr lang="zh-TW" altLang="en-US" dirty="0"/>
          </a:p>
        </p:txBody>
      </p:sp>
    </p:spTree>
    <p:extLst>
      <p:ext uri="{BB962C8B-B14F-4D97-AF65-F5344CB8AC3E}">
        <p14:creationId xmlns:p14="http://schemas.microsoft.com/office/powerpoint/2010/main" val="1369509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7848872" cy="652934"/>
          </a:xfrm>
        </p:spPr>
        <p:txBody>
          <a:bodyPr>
            <a:normAutofit fontScale="90000"/>
          </a:bodyPr>
          <a:lstStyle/>
          <a:p>
            <a:pPr algn="ctr"/>
            <a:r>
              <a:rPr lang="zh-TW" altLang="en-US" sz="3600" b="1" dirty="0">
                <a:latin typeface="標楷體" pitchFamily="65" charset="-120"/>
                <a:ea typeface="標楷體" pitchFamily="65" charset="-120"/>
              </a:rPr>
              <a:t>集管團體的收費</a:t>
            </a:r>
            <a:r>
              <a:rPr lang="zh-TW" altLang="en-US" sz="3600" b="1" dirty="0" smtClean="0">
                <a:latin typeface="標楷體" pitchFamily="65" charset="-120"/>
                <a:ea typeface="標楷體" pitchFamily="65" charset="-120"/>
              </a:rPr>
              <a:t>標準～使用報酬率</a:t>
            </a:r>
            <a:r>
              <a:rPr lang="zh-TW" altLang="en-US" sz="3600" dirty="0">
                <a:solidFill>
                  <a:srgbClr val="008000"/>
                </a:solidFill>
                <a:latin typeface="標楷體" pitchFamily="65" charset="-120"/>
                <a:ea typeface="標楷體" pitchFamily="65" charset="-120"/>
              </a:rPr>
              <a:t>（</a:t>
            </a:r>
            <a:r>
              <a:rPr lang="en-US" altLang="zh-TW" sz="3600" dirty="0">
                <a:solidFill>
                  <a:srgbClr val="008000"/>
                </a:solidFill>
                <a:latin typeface="標楷體" pitchFamily="65" charset="-120"/>
                <a:ea typeface="標楷體" pitchFamily="65" charset="-120"/>
              </a:rPr>
              <a:t>§</a:t>
            </a:r>
            <a:r>
              <a:rPr lang="en-US" altLang="zh-TW" sz="3600" dirty="0" smtClean="0">
                <a:solidFill>
                  <a:srgbClr val="008000"/>
                </a:solidFill>
                <a:latin typeface="標楷體" pitchFamily="65" charset="-120"/>
                <a:ea typeface="標楷體" pitchFamily="65" charset="-120"/>
              </a:rPr>
              <a:t>24</a:t>
            </a:r>
            <a:r>
              <a:rPr lang="zh-TW" altLang="en-US" sz="3600" dirty="0" smtClean="0">
                <a:solidFill>
                  <a:srgbClr val="008000"/>
                </a:solidFill>
                <a:latin typeface="標楷體" pitchFamily="65" charset="-120"/>
                <a:ea typeface="標楷體" pitchFamily="65" charset="-120"/>
              </a:rPr>
              <a:t>）</a:t>
            </a:r>
            <a:endParaRPr lang="zh-TW" altLang="en-US" sz="3600" dirty="0"/>
          </a:p>
        </p:txBody>
      </p:sp>
      <p:sp>
        <p:nvSpPr>
          <p:cNvPr id="3" name="內容版面配置區 2"/>
          <p:cNvSpPr>
            <a:spLocks noGrp="1"/>
          </p:cNvSpPr>
          <p:nvPr>
            <p:ph sz="quarter" idx="1"/>
          </p:nvPr>
        </p:nvSpPr>
        <p:spPr>
          <a:xfrm>
            <a:off x="9168" y="836712"/>
            <a:ext cx="8307248" cy="5832648"/>
          </a:xfrm>
        </p:spPr>
        <p:txBody>
          <a:bodyPr/>
          <a:lstStyle/>
          <a:p>
            <a:pPr lvl="1" eaLnBrk="1" hangingPunct="1">
              <a:lnSpc>
                <a:spcPct val="90000"/>
              </a:lnSpc>
              <a:buFontTx/>
              <a:buBlip>
                <a:blip r:embed="rId2"/>
              </a:buBlip>
            </a:pPr>
            <a:r>
              <a:rPr lang="zh-TW" altLang="en-US" dirty="0">
                <a:latin typeface="標楷體" pitchFamily="65" charset="-120"/>
                <a:ea typeface="標楷體" pitchFamily="65" charset="-120"/>
              </a:rPr>
              <a:t>集管團體應依據利用型態訂定</a:t>
            </a:r>
            <a:r>
              <a:rPr lang="zh-TW" altLang="en-US" b="1" u="sng" dirty="0">
                <a:latin typeface="標楷體" pitchFamily="65" charset="-120"/>
                <a:ea typeface="標楷體" pitchFamily="65" charset="-120"/>
              </a:rPr>
              <a:t>使用報酬率</a:t>
            </a:r>
            <a:r>
              <a:rPr lang="zh-TW" altLang="en-US" dirty="0">
                <a:latin typeface="標楷體" pitchFamily="65" charset="-120"/>
                <a:ea typeface="標楷體" pitchFamily="65" charset="-120"/>
              </a:rPr>
              <a:t>及</a:t>
            </a:r>
            <a:r>
              <a:rPr lang="zh-TW" altLang="en-US" b="1" u="sng" dirty="0">
                <a:latin typeface="標楷體" pitchFamily="65" charset="-120"/>
                <a:ea typeface="標楷體" pitchFamily="65" charset="-120"/>
              </a:rPr>
              <a:t>實施</a:t>
            </a:r>
            <a:r>
              <a:rPr lang="zh-TW" altLang="en-US" b="1" u="sng" dirty="0" smtClean="0">
                <a:latin typeface="標楷體" pitchFamily="65" charset="-120"/>
                <a:ea typeface="標楷體" pitchFamily="65" charset="-120"/>
              </a:rPr>
              <a:t>日期</a:t>
            </a:r>
            <a:endParaRPr lang="en-US" altLang="zh-TW" b="1" u="sng" dirty="0" smtClean="0">
              <a:latin typeface="標楷體" pitchFamily="65" charset="-120"/>
              <a:ea typeface="標楷體" pitchFamily="65" charset="-120"/>
            </a:endParaRPr>
          </a:p>
          <a:p>
            <a:pPr lvl="2">
              <a:buBlip>
                <a:blip r:embed="rId3"/>
              </a:buBlip>
            </a:pPr>
            <a:r>
              <a:rPr lang="zh-TW" altLang="en-US" dirty="0">
                <a:latin typeface="標楷體" pitchFamily="65" charset="-120"/>
                <a:ea typeface="標楷體" pitchFamily="65" charset="-120"/>
              </a:rPr>
              <a:t>實施</a:t>
            </a:r>
            <a:r>
              <a:rPr lang="en-US" altLang="zh-TW" dirty="0">
                <a:latin typeface="標楷體" pitchFamily="65" charset="-120"/>
                <a:ea typeface="標楷體" pitchFamily="65" charset="-120"/>
              </a:rPr>
              <a:t>30</a:t>
            </a:r>
            <a:r>
              <a:rPr lang="zh-TW" altLang="en-US" dirty="0">
                <a:latin typeface="標楷體" pitchFamily="65" charset="-120"/>
                <a:ea typeface="標楷體" pitchFamily="65" charset="-120"/>
              </a:rPr>
              <a:t>日前對利用人公告及送智慧局備查</a:t>
            </a:r>
            <a:endParaRPr lang="en-US" altLang="zh-TW" dirty="0">
              <a:latin typeface="標楷體" pitchFamily="65" charset="-120"/>
              <a:ea typeface="標楷體" pitchFamily="65" charset="-120"/>
            </a:endParaRPr>
          </a:p>
          <a:p>
            <a:pPr lvl="2">
              <a:buBlip>
                <a:blip r:embed="rId3"/>
              </a:buBlip>
            </a:pPr>
            <a:r>
              <a:rPr lang="zh-TW" altLang="en-US" dirty="0">
                <a:latin typeface="標楷體" pitchFamily="65" charset="-120"/>
                <a:ea typeface="標楷體" pitchFamily="65" charset="-120"/>
              </a:rPr>
              <a:t>公告時一併說明訂定之</a:t>
            </a:r>
            <a:r>
              <a:rPr lang="zh-TW" altLang="en-US" dirty="0" smtClean="0">
                <a:latin typeface="標楷體" pitchFamily="65" charset="-120"/>
                <a:ea typeface="標楷體" pitchFamily="65" charset="-120"/>
              </a:rPr>
              <a:t>理由</a:t>
            </a:r>
            <a:endParaRPr lang="en-US" altLang="zh-TW" b="1" u="sng" dirty="0">
              <a:latin typeface="標楷體" pitchFamily="65" charset="-120"/>
              <a:ea typeface="標楷體" pitchFamily="65" charset="-120"/>
            </a:endParaRPr>
          </a:p>
          <a:p>
            <a:pPr lvl="1" eaLnBrk="1" hangingPunct="1">
              <a:lnSpc>
                <a:spcPct val="90000"/>
              </a:lnSpc>
              <a:buFontTx/>
              <a:buBlip>
                <a:blip r:embed="rId2"/>
              </a:buBlip>
            </a:pPr>
            <a:r>
              <a:rPr lang="zh-TW" altLang="en-US" dirty="0" smtClean="0">
                <a:latin typeface="標楷體" pitchFamily="65" charset="-120"/>
                <a:ea typeface="標楷體" pitchFamily="65" charset="-120"/>
              </a:rPr>
              <a:t>各集</a:t>
            </a:r>
            <a:r>
              <a:rPr lang="zh-TW" altLang="en-US" dirty="0">
                <a:latin typeface="標楷體" pitchFamily="65" charset="-120"/>
                <a:ea typeface="標楷體" pitchFamily="65" charset="-120"/>
              </a:rPr>
              <a:t>管</a:t>
            </a:r>
            <a:r>
              <a:rPr lang="zh-TW" altLang="en-US" dirty="0" smtClean="0">
                <a:latin typeface="標楷體" pitchFamily="65" charset="-120"/>
                <a:ea typeface="標楷體" pitchFamily="65" charset="-120"/>
              </a:rPr>
              <a:t>團體使用報酬率之公告方式～應依章程所定公告方式為之</a:t>
            </a: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sz="800"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r>
              <a:rPr lang="zh-TW" altLang="en-US" dirty="0" smtClean="0">
                <a:latin typeface="標楷體" pitchFamily="65" charset="-120"/>
                <a:ea typeface="標楷體" pitchFamily="65" charset="-120"/>
              </a:rPr>
              <a:t>可</a:t>
            </a:r>
            <a:r>
              <a:rPr lang="zh-TW" altLang="en-US" dirty="0">
                <a:latin typeface="標楷體" pitchFamily="65" charset="-120"/>
                <a:ea typeface="標楷體" pitchFamily="65" charset="-120"/>
              </a:rPr>
              <a:t>上智慧局網站查閱各團體之公告內容：首頁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著作權集體管理團體相關資料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著作權集體管理團體與使用報酬費率簡介 </a:t>
            </a:r>
            <a:r>
              <a:rPr lang="en-US" altLang="zh-TW" dirty="0">
                <a:latin typeface="標楷體" pitchFamily="65" charset="-120"/>
                <a:ea typeface="標楷體" pitchFamily="65" charset="-120"/>
              </a:rPr>
              <a:t>&gt;&gt; </a:t>
            </a:r>
            <a:r>
              <a:rPr lang="zh-TW" altLang="en-US" b="1" dirty="0">
                <a:solidFill>
                  <a:srgbClr val="FF3300"/>
                </a:solidFill>
                <a:latin typeface="標楷體" pitchFamily="65" charset="-120"/>
                <a:ea typeface="標楷體" pitchFamily="65" charset="-120"/>
              </a:rPr>
              <a:t>著作權集體管理團體公告新增、變更使用報酬率</a:t>
            </a:r>
            <a:r>
              <a:rPr lang="zh-TW" altLang="en-US" b="1" dirty="0">
                <a:latin typeface="標楷體" pitchFamily="65" charset="-120"/>
                <a:ea typeface="標楷體" pitchFamily="65" charset="-120"/>
              </a:rPr>
              <a:t> </a:t>
            </a:r>
            <a:endParaRPr lang="en-US" altLang="zh-TW" b="1" u="sng"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endParaRPr lang="zh-TW" altLang="en-US" dirty="0"/>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16</a:t>
            </a:fld>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3120132206"/>
              </p:ext>
            </p:extLst>
          </p:nvPr>
        </p:nvGraphicFramePr>
        <p:xfrm>
          <a:off x="971600" y="2204864"/>
          <a:ext cx="6984776" cy="3418840"/>
        </p:xfrm>
        <a:graphic>
          <a:graphicData uri="http://schemas.openxmlformats.org/drawingml/2006/table">
            <a:tbl>
              <a:tblPr firstRow="1" bandRow="1">
                <a:tableStyleId>{8A107856-5554-42FB-B03E-39F5DBC370BA}</a:tableStyleId>
              </a:tblPr>
              <a:tblGrid>
                <a:gridCol w="1080120"/>
                <a:gridCol w="5904656"/>
              </a:tblGrid>
              <a:tr h="370840">
                <a:tc>
                  <a:txBody>
                    <a:bodyPr/>
                    <a:lstStyle/>
                    <a:p>
                      <a:pPr algn="ctr"/>
                      <a:r>
                        <a:rPr lang="en-US" altLang="zh-TW" sz="1700" b="0" dirty="0" smtClean="0">
                          <a:latin typeface="標楷體" pitchFamily="65" charset="-120"/>
                          <a:ea typeface="標楷體" pitchFamily="65" charset="-120"/>
                        </a:rPr>
                        <a:t>MCAT</a:t>
                      </a:r>
                      <a:endParaRPr lang="zh-TW" altLang="en-US" sz="1700" b="0" dirty="0">
                        <a:latin typeface="標楷體" pitchFamily="65" charset="-120"/>
                        <a:ea typeface="標楷體" pitchFamily="65" charset="-120"/>
                      </a:endParaRPr>
                    </a:p>
                  </a:txBody>
                  <a:tcPr anchor="ctr"/>
                </a:tc>
                <a:tc>
                  <a:txBody>
                    <a:bodyPr/>
                    <a:lstStyle/>
                    <a:p>
                      <a:r>
                        <a:rPr lang="zh-TW" altLang="en-US" sz="1700" b="0" dirty="0" smtClean="0">
                          <a:latin typeface="標楷體" pitchFamily="65" charset="-120"/>
                          <a:ea typeface="標楷體" pitchFamily="65" charset="-120"/>
                        </a:rPr>
                        <a:t>登載於本會主事務所所在地之新聞紙、</a:t>
                      </a:r>
                      <a:r>
                        <a:rPr lang="zh-TW" altLang="en-US" sz="1700" b="0" u="sng" dirty="0" smtClean="0">
                          <a:latin typeface="標楷體" pitchFamily="65" charset="-120"/>
                          <a:ea typeface="標楷體" pitchFamily="65" charset="-120"/>
                        </a:rPr>
                        <a:t>本會之網站</a:t>
                      </a:r>
                      <a:r>
                        <a:rPr lang="zh-TW" altLang="en-US" sz="1700" b="0" dirty="0" smtClean="0">
                          <a:latin typeface="標楷體" pitchFamily="65" charset="-120"/>
                          <a:ea typeface="標楷體" pitchFamily="65" charset="-120"/>
                        </a:rPr>
                        <a:t>或以其他適當方法為之</a:t>
                      </a:r>
                      <a:r>
                        <a:rPr lang="en-US" altLang="zh-TW" sz="1700" b="0" dirty="0" smtClean="0">
                          <a:latin typeface="標楷體" pitchFamily="65" charset="-120"/>
                          <a:ea typeface="標楷體" pitchFamily="65" charset="-120"/>
                        </a:rPr>
                        <a:t>(</a:t>
                      </a:r>
                      <a:r>
                        <a:rPr lang="zh-TW" altLang="en-US" sz="1700" b="0" dirty="0" smtClean="0">
                          <a:latin typeface="標楷體" pitchFamily="65" charset="-120"/>
                          <a:ea typeface="標楷體" pitchFamily="65" charset="-120"/>
                        </a:rPr>
                        <a:t>章程</a:t>
                      </a:r>
                      <a:r>
                        <a:rPr lang="en-US" altLang="zh-TW" sz="1700" b="0" dirty="0" smtClean="0">
                          <a:latin typeface="標楷體" pitchFamily="65" charset="-120"/>
                          <a:ea typeface="標楷體" pitchFamily="65" charset="-120"/>
                        </a:rPr>
                        <a:t>§17)</a:t>
                      </a:r>
                      <a:endParaRPr lang="zh-TW" altLang="en-US" sz="1700" b="0" dirty="0">
                        <a:latin typeface="標楷體" pitchFamily="65" charset="-120"/>
                        <a:ea typeface="標楷體" pitchFamily="65" charset="-120"/>
                      </a:endParaRPr>
                    </a:p>
                  </a:txBody>
                  <a:tcPr/>
                </a:tc>
              </a:tr>
              <a:tr h="370840">
                <a:tc>
                  <a:txBody>
                    <a:bodyPr/>
                    <a:lstStyle/>
                    <a:p>
                      <a:pPr algn="ctr"/>
                      <a:r>
                        <a:rPr lang="en-US" altLang="zh-TW" sz="1700" dirty="0" smtClean="0">
                          <a:latin typeface="標楷體" pitchFamily="65" charset="-120"/>
                          <a:ea typeface="標楷體" pitchFamily="65" charset="-120"/>
                        </a:rPr>
                        <a:t>MUST</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登載於本會主事務所所在地之新聞紙或</a:t>
                      </a:r>
                      <a:r>
                        <a:rPr lang="zh-TW" altLang="en-US" sz="1700" u="sng" dirty="0" smtClean="0">
                          <a:latin typeface="標楷體" pitchFamily="65" charset="-120"/>
                          <a:ea typeface="標楷體" pitchFamily="65" charset="-120"/>
                        </a:rPr>
                        <a:t>本會之網站</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§87</a:t>
                      </a:r>
                      <a:r>
                        <a:rPr lang="zh-TW" altLang="en-US" sz="1700" dirty="0" smtClean="0">
                          <a:latin typeface="標楷體" pitchFamily="65" charset="-120"/>
                          <a:ea typeface="標楷體" pitchFamily="65" charset="-120"/>
                        </a:rPr>
                        <a:t>之</a:t>
                      </a:r>
                      <a:r>
                        <a:rPr lang="en-US" altLang="zh-TW" sz="1700" dirty="0" smtClean="0">
                          <a:latin typeface="標楷體" pitchFamily="65" charset="-120"/>
                          <a:ea typeface="標楷體" pitchFamily="65" charset="-120"/>
                        </a:rPr>
                        <a:t>1)</a:t>
                      </a:r>
                      <a:endParaRPr lang="zh-TW" altLang="en-US" sz="1700" dirty="0">
                        <a:latin typeface="標楷體" pitchFamily="65" charset="-120"/>
                        <a:ea typeface="標楷體" pitchFamily="65" charset="-120"/>
                      </a:endParaRPr>
                    </a:p>
                  </a:txBody>
                  <a:tcPr/>
                </a:tc>
              </a:tr>
              <a:tr h="370840">
                <a:tc>
                  <a:txBody>
                    <a:bodyPr/>
                    <a:lstStyle/>
                    <a:p>
                      <a:pPr algn="ctr"/>
                      <a:r>
                        <a:rPr lang="en-US" altLang="zh-TW" sz="1700" dirty="0" smtClean="0">
                          <a:latin typeface="標楷體" pitchFamily="65" charset="-120"/>
                          <a:ea typeface="標楷體" pitchFamily="65" charset="-120"/>
                        </a:rPr>
                        <a:t>TMCS</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登載於本會主事務所所在地之新聞紙或登載於</a:t>
                      </a:r>
                      <a:r>
                        <a:rPr lang="zh-TW" altLang="en-US" sz="1700" u="sng" dirty="0" smtClean="0">
                          <a:latin typeface="標楷體" pitchFamily="65" charset="-120"/>
                          <a:ea typeface="標楷體" pitchFamily="65" charset="-120"/>
                        </a:rPr>
                        <a:t>本會網站</a:t>
                      </a:r>
                      <a:r>
                        <a:rPr lang="zh-TW" altLang="en-US" sz="1700" dirty="0" smtClean="0">
                          <a:latin typeface="標楷體" pitchFamily="65" charset="-120"/>
                          <a:ea typeface="標楷體" pitchFamily="65" charset="-120"/>
                        </a:rPr>
                        <a:t>擇一公告之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§42)</a:t>
                      </a:r>
                      <a:endParaRPr lang="zh-TW" altLang="en-US" sz="1700" dirty="0" smtClean="0">
                        <a:latin typeface="標楷體" pitchFamily="65" charset="-120"/>
                        <a:ea typeface="標楷體" pitchFamily="65" charset="-120"/>
                      </a:endParaRPr>
                    </a:p>
                  </a:txBody>
                  <a:tcPr/>
                </a:tc>
              </a:tr>
              <a:tr h="370840">
                <a:tc>
                  <a:txBody>
                    <a:bodyPr/>
                    <a:lstStyle/>
                    <a:p>
                      <a:pPr algn="ctr"/>
                      <a:r>
                        <a:rPr lang="en-US" altLang="zh-TW" sz="1700" dirty="0" smtClean="0">
                          <a:latin typeface="標楷體" pitchFamily="65" charset="-120"/>
                          <a:ea typeface="標楷體" pitchFamily="65" charset="-120"/>
                        </a:rPr>
                        <a:t>ARCO</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於</a:t>
                      </a:r>
                      <a:r>
                        <a:rPr lang="zh-TW" altLang="en-US" sz="1700" u="sng" dirty="0" smtClean="0">
                          <a:latin typeface="標楷體" pitchFamily="65" charset="-120"/>
                          <a:ea typeface="標楷體" pitchFamily="65" charset="-120"/>
                        </a:rPr>
                        <a:t>本會網站</a:t>
                      </a:r>
                      <a:r>
                        <a:rPr lang="zh-TW" altLang="en-US" sz="1700" dirty="0" smtClean="0">
                          <a:latin typeface="標楷體" pitchFamily="65" charset="-120"/>
                          <a:ea typeface="標楷體" pitchFamily="65" charset="-120"/>
                        </a:rPr>
                        <a:t>公告之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§44)</a:t>
                      </a:r>
                      <a:endParaRPr lang="zh-TW" altLang="en-US" sz="1700" dirty="0">
                        <a:latin typeface="標楷體" pitchFamily="65" charset="-120"/>
                        <a:ea typeface="標楷體" pitchFamily="65" charset="-120"/>
                      </a:endParaRPr>
                    </a:p>
                  </a:txBody>
                  <a:tcPr/>
                </a:tc>
              </a:tr>
              <a:tr h="370840">
                <a:tc>
                  <a:txBody>
                    <a:bodyPr/>
                    <a:lstStyle/>
                    <a:p>
                      <a:pPr algn="ctr"/>
                      <a:r>
                        <a:rPr lang="en-US" altLang="zh-TW" sz="1700" dirty="0" smtClean="0">
                          <a:latin typeface="標楷體" pitchFamily="65" charset="-120"/>
                          <a:ea typeface="標楷體" pitchFamily="65" charset="-120"/>
                        </a:rPr>
                        <a:t>RPAT</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a:t>
                      </a:r>
                      <a:r>
                        <a:rPr lang="zh-TW" altLang="en-US" sz="1700" u="sng" dirty="0" smtClean="0">
                          <a:latin typeface="標楷體" pitchFamily="65" charset="-120"/>
                          <a:ea typeface="標楷體" pitchFamily="65" charset="-120"/>
                        </a:rPr>
                        <a:t>本會之網站</a:t>
                      </a:r>
                      <a:r>
                        <a:rPr lang="zh-TW" altLang="en-US" sz="1700" dirty="0" smtClean="0">
                          <a:latin typeface="標楷體" pitchFamily="65" charset="-120"/>
                          <a:ea typeface="標楷體" pitchFamily="65" charset="-120"/>
                        </a:rPr>
                        <a:t>或以其他適當之方法為之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§36)</a:t>
                      </a:r>
                      <a:endParaRPr lang="zh-TW" altLang="en-US" sz="1700" dirty="0">
                        <a:latin typeface="標楷體" pitchFamily="65" charset="-120"/>
                        <a:ea typeface="標楷體" pitchFamily="65" charset="-120"/>
                      </a:endParaRPr>
                    </a:p>
                  </a:txBody>
                  <a:tcPr/>
                </a:tc>
              </a:tr>
              <a:tr h="370840">
                <a:tc>
                  <a:txBody>
                    <a:bodyPr/>
                    <a:lstStyle/>
                    <a:p>
                      <a:pPr algn="ctr"/>
                      <a:r>
                        <a:rPr lang="en-US" altLang="zh-TW" sz="1700" dirty="0" smtClean="0">
                          <a:latin typeface="標楷體" pitchFamily="65" charset="-120"/>
                          <a:ea typeface="標楷體" pitchFamily="65" charset="-120"/>
                        </a:rPr>
                        <a:t>COLCCMA</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除登載本會會刊外，並應登載發行於台北市之日報顯著部分</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§47)</a:t>
                      </a:r>
                      <a:endParaRPr lang="zh-TW" altLang="en-US" sz="1700" dirty="0">
                        <a:latin typeface="標楷體" pitchFamily="65" charset="-120"/>
                        <a:ea typeface="標楷體" pitchFamily="65" charset="-120"/>
                      </a:endParaRPr>
                    </a:p>
                  </a:txBody>
                  <a:tcPr/>
                </a:tc>
              </a:tr>
            </a:tbl>
          </a:graphicData>
        </a:graphic>
      </p:graphicFrame>
    </p:spTree>
    <p:extLst>
      <p:ext uri="{BB962C8B-B14F-4D97-AF65-F5344CB8AC3E}">
        <p14:creationId xmlns:p14="http://schemas.microsoft.com/office/powerpoint/2010/main" val="97013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404664"/>
            <a:ext cx="7467600" cy="724942"/>
          </a:xfrm>
        </p:spPr>
        <p:txBody>
          <a:bodyPr/>
          <a:lstStyle/>
          <a:p>
            <a:r>
              <a:rPr lang="zh-TW" altLang="en-US" sz="3200" b="1" dirty="0">
                <a:latin typeface="標楷體" pitchFamily="65" charset="-120"/>
                <a:ea typeface="標楷體" pitchFamily="65" charset="-120"/>
              </a:rPr>
              <a:t>集管團體的收費標準～使用報酬率</a:t>
            </a:r>
            <a:r>
              <a:rPr lang="zh-TW" altLang="en-US" sz="3200" dirty="0">
                <a:solidFill>
                  <a:srgbClr val="008000"/>
                </a:solidFill>
                <a:latin typeface="標楷體" pitchFamily="65" charset="-120"/>
                <a:ea typeface="標楷體" pitchFamily="65" charset="-120"/>
              </a:rPr>
              <a:t>（</a:t>
            </a:r>
            <a:r>
              <a:rPr lang="en-US" altLang="zh-TW" sz="3200" dirty="0">
                <a:solidFill>
                  <a:srgbClr val="008000"/>
                </a:solidFill>
                <a:latin typeface="標楷體" pitchFamily="65" charset="-120"/>
                <a:ea typeface="標楷體" pitchFamily="65" charset="-120"/>
              </a:rPr>
              <a:t>§24</a:t>
            </a:r>
            <a:r>
              <a:rPr lang="zh-TW" altLang="en-US" sz="3200" dirty="0">
                <a:solidFill>
                  <a:srgbClr val="008000"/>
                </a:solidFill>
                <a:latin typeface="標楷體" pitchFamily="65" charset="-120"/>
                <a:ea typeface="標楷體" pitchFamily="65" charset="-120"/>
              </a:rPr>
              <a:t>）</a:t>
            </a:r>
            <a:endParaRPr lang="zh-TW" altLang="en-US" dirty="0"/>
          </a:p>
        </p:txBody>
      </p:sp>
      <p:sp>
        <p:nvSpPr>
          <p:cNvPr id="3" name="內容版面配置區 2"/>
          <p:cNvSpPr>
            <a:spLocks noGrp="1"/>
          </p:cNvSpPr>
          <p:nvPr>
            <p:ph sz="quarter" idx="1"/>
          </p:nvPr>
        </p:nvSpPr>
        <p:spPr>
          <a:xfrm>
            <a:off x="467544" y="1340768"/>
            <a:ext cx="7467600" cy="5112568"/>
          </a:xfrm>
        </p:spPr>
        <p:txBody>
          <a:bodyPr/>
          <a:lstStyle/>
          <a:p>
            <a:pPr lvl="1" eaLnBrk="1" hangingPunct="1">
              <a:lnSpc>
                <a:spcPct val="90000"/>
              </a:lnSpc>
              <a:buFontTx/>
              <a:buBlip>
                <a:blip r:embed="rId2"/>
              </a:buBlip>
            </a:pPr>
            <a:r>
              <a:rPr lang="zh-TW" altLang="en-US" dirty="0">
                <a:latin typeface="標楷體" pitchFamily="65" charset="-120"/>
                <a:ea typeface="標楷體" pitchFamily="65" charset="-120"/>
              </a:rPr>
              <a:t>修法前已實施之費率</a:t>
            </a:r>
            <a:endParaRPr lang="en-US" altLang="zh-TW" dirty="0">
              <a:latin typeface="標楷體" pitchFamily="65" charset="-120"/>
              <a:ea typeface="標楷體" pitchFamily="65" charset="-120"/>
            </a:endParaRPr>
          </a:p>
          <a:p>
            <a:pPr lvl="2">
              <a:buBlip>
                <a:blip r:embed="rId3"/>
              </a:buBlip>
            </a:pPr>
            <a:r>
              <a:rPr lang="zh-TW" altLang="en-US" sz="1900" dirty="0">
                <a:latin typeface="標楷體" pitchFamily="65" charset="-120"/>
                <a:ea typeface="標楷體" pitchFamily="65" charset="-120"/>
              </a:rPr>
              <a:t>新法施行前，經</a:t>
            </a:r>
            <a:r>
              <a:rPr lang="zh-TW" altLang="en-US" sz="1900" dirty="0">
                <a:solidFill>
                  <a:srgbClr val="823677"/>
                </a:solidFill>
                <a:latin typeface="標楷體" pitchFamily="65" charset="-120"/>
                <a:ea typeface="標楷體" pitchFamily="65" charset="-120"/>
              </a:rPr>
              <a:t>審議通過實施未滿兩年</a:t>
            </a:r>
            <a:r>
              <a:rPr lang="zh-TW" altLang="en-US" sz="1900" dirty="0">
                <a:latin typeface="標楷體" pitchFamily="65" charset="-120"/>
                <a:ea typeface="標楷體" pitchFamily="65" charset="-120"/>
              </a:rPr>
              <a:t>之費率，繼續實施，且集管團體不得變更，利用人也不得申請審議</a:t>
            </a:r>
            <a:r>
              <a:rPr lang="zh-TW" altLang="en-US" sz="1900" dirty="0" smtClean="0">
                <a:latin typeface="標楷體" pitchFamily="65" charset="-120"/>
                <a:ea typeface="標楷體" pitchFamily="65" charset="-120"/>
              </a:rPr>
              <a:t>。</a:t>
            </a:r>
            <a:endParaRPr lang="en-US" altLang="zh-TW" sz="1900" dirty="0" smtClean="0">
              <a:latin typeface="標楷體" pitchFamily="65" charset="-120"/>
              <a:ea typeface="標楷體" pitchFamily="65" charset="-120"/>
            </a:endParaRPr>
          </a:p>
          <a:p>
            <a:pPr lvl="3">
              <a:buBlip>
                <a:blip r:embed="rId4"/>
              </a:buBlip>
            </a:pPr>
            <a:r>
              <a:rPr lang="en-US" altLang="zh-TW" sz="1700" dirty="0">
                <a:latin typeface="標楷體" pitchFamily="65" charset="-120"/>
                <a:ea typeface="標楷體" pitchFamily="65" charset="-120"/>
              </a:rPr>
              <a:t>MÜST</a:t>
            </a:r>
            <a:r>
              <a:rPr lang="zh-TW" altLang="en-US" sz="1700" dirty="0">
                <a:latin typeface="標楷體" pitchFamily="65" charset="-120"/>
                <a:ea typeface="標楷體" pitchFamily="65" charset="-120"/>
              </a:rPr>
              <a:t>公車、遊覽巴士、鐵路、捷運列車、高鐵之費率，至</a:t>
            </a:r>
            <a:r>
              <a:rPr lang="en-US" altLang="zh-TW" sz="1700" dirty="0">
                <a:latin typeface="標楷體" pitchFamily="65" charset="-120"/>
                <a:ea typeface="標楷體" pitchFamily="65" charset="-120"/>
              </a:rPr>
              <a:t>100.5.19</a:t>
            </a:r>
            <a:r>
              <a:rPr lang="zh-TW" altLang="en-US" sz="1700" dirty="0">
                <a:latin typeface="標楷體" pitchFamily="65" charset="-120"/>
                <a:ea typeface="標楷體" pitchFamily="65" charset="-120"/>
              </a:rPr>
              <a:t>屆滿</a:t>
            </a:r>
            <a:r>
              <a:rPr lang="en-US" altLang="zh-TW" sz="1700" dirty="0">
                <a:latin typeface="標楷體" pitchFamily="65" charset="-120"/>
                <a:ea typeface="標楷體" pitchFamily="65" charset="-120"/>
              </a:rPr>
              <a:t>2</a:t>
            </a:r>
            <a:r>
              <a:rPr lang="zh-TW" altLang="en-US" sz="1700" dirty="0">
                <a:latin typeface="標楷體" pitchFamily="65" charset="-120"/>
                <a:ea typeface="標楷體" pitchFamily="65" charset="-120"/>
              </a:rPr>
              <a:t>年</a:t>
            </a:r>
          </a:p>
          <a:p>
            <a:pPr lvl="2">
              <a:buBlip>
                <a:blip r:embed="rId3"/>
              </a:buBlip>
            </a:pPr>
            <a:r>
              <a:rPr lang="zh-TW" altLang="en-US" sz="1900" dirty="0">
                <a:latin typeface="標楷體" pitchFamily="65" charset="-120"/>
                <a:ea typeface="標楷體" pitchFamily="65" charset="-120"/>
              </a:rPr>
              <a:t>上述以外實施中之費率：</a:t>
            </a:r>
            <a:endParaRPr lang="en-US" altLang="zh-TW" sz="19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集管團體得選擇「繼續實施」或「重新訂定」</a:t>
            </a:r>
            <a:endParaRPr lang="en-US" altLang="zh-TW" sz="1700" dirty="0">
              <a:latin typeface="標楷體" pitchFamily="65" charset="-120"/>
              <a:ea typeface="標楷體" pitchFamily="65" charset="-120"/>
            </a:endParaRPr>
          </a:p>
          <a:p>
            <a:pPr lvl="4">
              <a:buBlip>
                <a:blip r:embed="rId5"/>
              </a:buBlip>
            </a:pPr>
            <a:r>
              <a:rPr lang="zh-TW" altLang="en-US" dirty="0">
                <a:latin typeface="標楷體" pitchFamily="65" charset="-120"/>
                <a:ea typeface="標楷體" pitchFamily="65" charset="-120"/>
              </a:rPr>
              <a:t>繼續實施：集管團體無庸踐行其他程序，如公告、送備查等</a:t>
            </a:r>
            <a:r>
              <a:rPr lang="zh-TW" altLang="en-US" dirty="0">
                <a:solidFill>
                  <a:srgbClr val="C00000"/>
                </a:solidFill>
                <a:latin typeface="標楷體" pitchFamily="65" charset="-120"/>
                <a:ea typeface="標楷體" pitchFamily="65" charset="-120"/>
              </a:rPr>
              <a:t>←</a:t>
            </a:r>
            <a:r>
              <a:rPr lang="zh-TW" altLang="en-US" u="sng" dirty="0">
                <a:solidFill>
                  <a:srgbClr val="C00000"/>
                </a:solidFill>
                <a:latin typeface="標楷體" pitchFamily="65" charset="-120"/>
                <a:ea typeface="標楷體" pitchFamily="65" charset="-120"/>
              </a:rPr>
              <a:t>利用人如對舊費率有異議，得申請審議</a:t>
            </a:r>
            <a:endParaRPr lang="en-US" altLang="zh-TW" u="sng" dirty="0">
              <a:solidFill>
                <a:srgbClr val="C00000"/>
              </a:solidFill>
              <a:latin typeface="標楷體" pitchFamily="65" charset="-120"/>
              <a:ea typeface="標楷體" pitchFamily="65" charset="-120"/>
            </a:endParaRPr>
          </a:p>
          <a:p>
            <a:pPr lvl="4">
              <a:buBlip>
                <a:blip r:embed="rId5"/>
              </a:buBlip>
            </a:pPr>
            <a:r>
              <a:rPr lang="zh-TW" altLang="en-US" dirty="0">
                <a:latin typeface="標楷體" pitchFamily="65" charset="-120"/>
                <a:ea typeface="標楷體" pitchFamily="65" charset="-120"/>
              </a:rPr>
              <a:t>重新訂定：應踐行新法所定之程序</a:t>
            </a:r>
            <a:endParaRPr lang="en-US" altLang="zh-TW" dirty="0">
              <a:latin typeface="標楷體" pitchFamily="65" charset="-120"/>
              <a:ea typeface="標楷體" pitchFamily="65" charset="-120"/>
            </a:endParaRPr>
          </a:p>
          <a:p>
            <a:pPr lvl="1">
              <a:lnSpc>
                <a:spcPct val="90000"/>
              </a:lnSpc>
              <a:buBlip>
                <a:blip r:embed="rId2"/>
              </a:buBlip>
            </a:pPr>
            <a:r>
              <a:rPr lang="zh-TW" altLang="en-US" dirty="0">
                <a:latin typeface="標楷體" pitchFamily="65" charset="-120"/>
                <a:ea typeface="標楷體" pitchFamily="65" charset="-120"/>
              </a:rPr>
              <a:t>如未定收費標準</a:t>
            </a:r>
          </a:p>
          <a:p>
            <a:pPr lvl="2">
              <a:buBlip>
                <a:blip r:embed="rId3"/>
              </a:buBlip>
            </a:pPr>
            <a:r>
              <a:rPr lang="zh-TW" altLang="en-US" sz="1900" dirty="0">
                <a:latin typeface="標楷體" pitchFamily="65" charset="-120"/>
                <a:ea typeface="標楷體" pitchFamily="65" charset="-120"/>
              </a:rPr>
              <a:t>集管團體仍得與利用人個別協商授權</a:t>
            </a:r>
          </a:p>
          <a:p>
            <a:pPr lvl="2">
              <a:buBlip>
                <a:blip r:embed="rId3"/>
              </a:buBlip>
            </a:pPr>
            <a:r>
              <a:rPr lang="zh-TW" altLang="en-US" sz="1900" dirty="0">
                <a:latin typeface="標楷體" pitchFamily="65" charset="-120"/>
                <a:ea typeface="標楷體" pitchFamily="65" charset="-120"/>
              </a:rPr>
              <a:t>利用人得</a:t>
            </a:r>
            <a:r>
              <a:rPr lang="zh-TW" altLang="en-US" sz="1900" u="sng" dirty="0">
                <a:latin typeface="標楷體" pitchFamily="65" charset="-120"/>
                <a:ea typeface="標楷體" pitchFamily="65" charset="-120"/>
              </a:rPr>
              <a:t>書面請求</a:t>
            </a:r>
            <a:r>
              <a:rPr lang="zh-TW" altLang="en-US" sz="1900" dirty="0">
                <a:latin typeface="標楷體" pitchFamily="65" charset="-120"/>
                <a:ea typeface="標楷體" pitchFamily="65" charset="-120"/>
              </a:rPr>
              <a:t>集管團體訂定費率</a:t>
            </a:r>
            <a:endParaRPr lang="en-US" altLang="zh-TW" sz="19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於集管團體訂定前，免除該利用行為之刑事責任</a:t>
            </a:r>
            <a:endParaRPr lang="en-US" altLang="zh-TW" sz="17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集管團體訂定費率後，即不能免除刑責，如對所定費率有異議，應循申請費率審議之途徑解決爭議</a:t>
            </a:r>
            <a:endParaRPr lang="en-US" altLang="zh-TW" sz="1700" dirty="0">
              <a:latin typeface="標楷體" pitchFamily="65" charset="-120"/>
              <a:ea typeface="標楷體" pitchFamily="65" charset="-120"/>
            </a:endParaRPr>
          </a:p>
          <a:p>
            <a:endParaRPr lang="zh-TW" altLang="en-US" dirty="0"/>
          </a:p>
        </p:txBody>
      </p:sp>
      <p:sp>
        <p:nvSpPr>
          <p:cNvPr id="4" name="投影片編號版面配置區 3"/>
          <p:cNvSpPr>
            <a:spLocks noGrp="1"/>
          </p:cNvSpPr>
          <p:nvPr>
            <p:ph type="sldNum" sz="quarter" idx="11"/>
          </p:nvPr>
        </p:nvSpPr>
        <p:spPr/>
        <p:txBody>
          <a:bodyPr/>
          <a:lstStyle/>
          <a:p>
            <a:pPr>
              <a:defRPr/>
            </a:pPr>
            <a:fld id="{7C0C9F52-C163-4588-B1B2-740FA908C433}" type="slidenum">
              <a:rPr lang="zh-TW" altLang="en-US" smtClean="0"/>
              <a:pPr>
                <a:defRPr/>
              </a:pPr>
              <a:t>17</a:t>
            </a:fld>
            <a:endParaRPr lang="zh-TW" altLang="en-US" dirty="0"/>
          </a:p>
        </p:txBody>
      </p:sp>
    </p:spTree>
    <p:extLst>
      <p:ext uri="{BB962C8B-B14F-4D97-AF65-F5344CB8AC3E}">
        <p14:creationId xmlns:p14="http://schemas.microsoft.com/office/powerpoint/2010/main" val="2771727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7467600" cy="720080"/>
          </a:xfrm>
        </p:spPr>
        <p:txBody>
          <a:bodyPr>
            <a:normAutofit/>
          </a:bodyPr>
          <a:lstStyle/>
          <a:p>
            <a:pPr lvl="0" algn="ctr"/>
            <a:r>
              <a:rPr lang="zh-TW" altLang="en-US" sz="3600" b="1" dirty="0">
                <a:latin typeface="標楷體" pitchFamily="65" charset="-120"/>
                <a:ea typeface="標楷體" pitchFamily="65" charset="-120"/>
              </a:rPr>
              <a:t>使用報酬</a:t>
            </a:r>
            <a:r>
              <a:rPr lang="zh-TW" altLang="en-US" sz="3600" b="1" dirty="0" smtClean="0">
                <a:latin typeface="標楷體" pitchFamily="65" charset="-120"/>
                <a:ea typeface="標楷體" pitchFamily="65" charset="-120"/>
              </a:rPr>
              <a:t>率</a:t>
            </a:r>
            <a:r>
              <a:rPr lang="zh-TW" altLang="en-US" sz="3600" b="1" dirty="0">
                <a:latin typeface="標楷體" pitchFamily="65" charset="-120"/>
                <a:ea typeface="標楷體" pitchFamily="65" charset="-120"/>
              </a:rPr>
              <a:t>之訂定</a:t>
            </a:r>
            <a:endParaRPr lang="zh-TW" altLang="en-US" sz="3600" b="1" dirty="0"/>
          </a:p>
        </p:txBody>
      </p:sp>
      <p:sp>
        <p:nvSpPr>
          <p:cNvPr id="3" name="內容版面配置區 2"/>
          <p:cNvSpPr>
            <a:spLocks noGrp="1"/>
          </p:cNvSpPr>
          <p:nvPr>
            <p:ph idx="1"/>
          </p:nvPr>
        </p:nvSpPr>
        <p:spPr>
          <a:xfrm>
            <a:off x="179512" y="1196752"/>
            <a:ext cx="8136904" cy="5328592"/>
          </a:xfrm>
        </p:spPr>
        <p:txBody>
          <a:bodyPr>
            <a:normAutofit/>
          </a:bodyPr>
          <a:lstStyle/>
          <a:p>
            <a:pPr lvl="1">
              <a:lnSpc>
                <a:spcPct val="90000"/>
              </a:lnSpc>
              <a:buBlip>
                <a:blip r:embed="rId2"/>
              </a:buBlip>
            </a:pPr>
            <a:r>
              <a:rPr lang="zh-TW" altLang="en-US" sz="2400" dirty="0" smtClean="0">
                <a:latin typeface="標楷體" pitchFamily="65" charset="-120"/>
                <a:ea typeface="標楷體" pitchFamily="65" charset="-120"/>
              </a:rPr>
              <a:t>費率訂定原則</a:t>
            </a:r>
            <a:endParaRPr lang="en-US" altLang="zh-TW" sz="2400" dirty="0" smtClean="0">
              <a:latin typeface="標楷體" pitchFamily="65" charset="-120"/>
              <a:ea typeface="標楷體" pitchFamily="65" charset="-120"/>
            </a:endParaRPr>
          </a:p>
          <a:p>
            <a:pPr lvl="2">
              <a:lnSpc>
                <a:spcPct val="90000"/>
              </a:lnSpc>
              <a:buBlip>
                <a:blip r:embed="rId3"/>
              </a:buBlip>
            </a:pPr>
            <a:r>
              <a:rPr lang="zh-TW" altLang="en-US" sz="2000" dirty="0" smtClean="0">
                <a:latin typeface="標楷體" pitchFamily="65" charset="-120"/>
                <a:ea typeface="標楷體" pitchFamily="65" charset="-120"/>
              </a:rPr>
              <a:t>應審酌因素</a:t>
            </a:r>
            <a:endParaRPr lang="en-US" altLang="zh-TW" sz="2000"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與利用人協商之結果或其意見</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利用人因利用著作所獲致之經濟上利益</a:t>
            </a:r>
          </a:p>
          <a:p>
            <a:pPr lvl="3">
              <a:buBlip>
                <a:blip r:embed="rId4"/>
              </a:buBlip>
            </a:pPr>
            <a:r>
              <a:rPr lang="zh-TW" altLang="en-US" dirty="0" smtClean="0">
                <a:latin typeface="標楷體" pitchFamily="65" charset="-120"/>
                <a:ea typeface="標楷體" pitchFamily="65" charset="-120"/>
              </a:rPr>
              <a:t>管理著作財產權之數量</a:t>
            </a:r>
          </a:p>
          <a:p>
            <a:pPr lvl="3">
              <a:buBlip>
                <a:blip r:embed="rId4"/>
              </a:buBlip>
            </a:pPr>
            <a:r>
              <a:rPr lang="zh-TW" altLang="en-US" dirty="0" smtClean="0">
                <a:latin typeface="標楷體" pitchFamily="65" charset="-120"/>
                <a:ea typeface="標楷體" pitchFamily="65" charset="-120"/>
              </a:rPr>
              <a:t>利用之質與量</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其他經智慧局指定應審酌之因素</a:t>
            </a:r>
          </a:p>
          <a:p>
            <a:pPr lvl="2">
              <a:lnSpc>
                <a:spcPct val="90000"/>
              </a:lnSpc>
              <a:buBlip>
                <a:blip r:embed="rId3"/>
              </a:buBlip>
            </a:pPr>
            <a:r>
              <a:rPr lang="zh-TW" altLang="en-US" sz="2000" dirty="0" smtClean="0">
                <a:latin typeface="標楷體" pitchFamily="65" charset="-120"/>
                <a:ea typeface="標楷體" pitchFamily="65" charset="-120"/>
              </a:rPr>
              <a:t>教育、文化或其他公益性目的之利用：</a:t>
            </a:r>
            <a:endParaRPr lang="en-US" altLang="zh-TW" sz="2000"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有營利行為：酌減</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無營利行為：再酌減</a:t>
            </a:r>
            <a:endParaRPr lang="en-US" altLang="zh-TW" dirty="0" smtClean="0">
              <a:latin typeface="標楷體" pitchFamily="65" charset="-120"/>
              <a:ea typeface="標楷體" pitchFamily="65" charset="-120"/>
            </a:endParaRPr>
          </a:p>
          <a:p>
            <a:pPr lvl="1">
              <a:lnSpc>
                <a:spcPct val="90000"/>
              </a:lnSpc>
              <a:buBlip>
                <a:blip r:embed="rId2"/>
              </a:buBlip>
            </a:pPr>
            <a:r>
              <a:rPr lang="zh-TW" altLang="en-US" sz="2400" dirty="0" smtClean="0">
                <a:latin typeface="標楷體" pitchFamily="65" charset="-120"/>
                <a:ea typeface="標楷體" pitchFamily="65" charset="-120"/>
              </a:rPr>
              <a:t>概括授權時，集管團體需同時訂定「年金制」及「單曲制」兩種計費方式</a:t>
            </a:r>
            <a:endParaRPr lang="en-US" altLang="zh-TW" sz="2400" dirty="0" smtClean="0">
              <a:latin typeface="標楷體" pitchFamily="65" charset="-120"/>
              <a:ea typeface="標楷體" pitchFamily="65" charset="-120"/>
            </a:endParaRPr>
          </a:p>
          <a:p>
            <a:pPr lvl="2">
              <a:buBlip>
                <a:blip r:embed="rId3"/>
              </a:buBlip>
            </a:pPr>
            <a:r>
              <a:rPr lang="zh-TW" altLang="en-US" sz="2000" dirty="0" smtClean="0">
                <a:latin typeface="標楷體" pitchFamily="65" charset="-120"/>
                <a:ea typeface="標楷體" pitchFamily="65" charset="-120"/>
              </a:rPr>
              <a:t>如僅訂定</a:t>
            </a:r>
            <a:r>
              <a:rPr lang="en-US" altLang="zh-TW" sz="2000" dirty="0" smtClean="0">
                <a:latin typeface="標楷體" pitchFamily="65" charset="-120"/>
                <a:ea typeface="標楷體" pitchFamily="65" charset="-120"/>
              </a:rPr>
              <a:t>1</a:t>
            </a:r>
            <a:r>
              <a:rPr lang="zh-TW" altLang="en-US" sz="2000" dirty="0" smtClean="0">
                <a:latin typeface="標楷體" pitchFamily="65" charset="-120"/>
                <a:ea typeface="標楷體" pitchFamily="65" charset="-120"/>
              </a:rPr>
              <a:t>種計費方式者，</a:t>
            </a:r>
            <a:r>
              <a:rPr lang="zh-TW" altLang="en-US" sz="2000" b="1" u="sng" dirty="0" smtClean="0">
                <a:latin typeface="標楷體" pitchFamily="65" charset="-120"/>
                <a:ea typeface="標楷體" pitchFamily="65" charset="-120"/>
              </a:rPr>
              <a:t>利用人得就該項利用型態，依第</a:t>
            </a:r>
            <a:r>
              <a:rPr lang="en-US" altLang="zh-TW" sz="2000" b="1" u="sng" dirty="0" smtClean="0">
                <a:latin typeface="標楷體" pitchFamily="65" charset="-120"/>
                <a:ea typeface="標楷體" pitchFamily="65" charset="-120"/>
              </a:rPr>
              <a:t>25</a:t>
            </a:r>
            <a:r>
              <a:rPr lang="zh-TW" altLang="en-US" sz="2000" b="1" u="sng" dirty="0" smtClean="0">
                <a:latin typeface="標楷體" pitchFamily="65" charset="-120"/>
                <a:ea typeface="標楷體" pitchFamily="65" charset="-120"/>
              </a:rPr>
              <a:t>條規定向智慧局申請審議</a:t>
            </a:r>
            <a:r>
              <a:rPr lang="zh-TW" altLang="en-US" sz="2000" dirty="0" smtClean="0">
                <a:latin typeface="標楷體" pitchFamily="65" charset="-120"/>
                <a:ea typeface="標楷體" pitchFamily="65" charset="-120"/>
              </a:rPr>
              <a:t>，智慧局受理後，將要求集管團體於一定期限內補訂另一模式之費率。 </a:t>
            </a:r>
            <a:endParaRPr lang="en-US" altLang="zh-TW" sz="2000" dirty="0" smtClean="0">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18</a:t>
            </a:fld>
            <a:endParaRPr lang="zh-TW" altLang="en-US" dirty="0"/>
          </a:p>
        </p:txBody>
      </p:sp>
    </p:spTree>
    <p:extLst>
      <p:ext uri="{BB962C8B-B14F-4D97-AF65-F5344CB8AC3E}">
        <p14:creationId xmlns:p14="http://schemas.microsoft.com/office/powerpoint/2010/main" val="2336450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27088" y="260350"/>
            <a:ext cx="7467600" cy="1143000"/>
          </a:xfrm>
        </p:spPr>
        <p:txBody>
          <a:bodyPr>
            <a:normAutofit/>
          </a:bodyPr>
          <a:lstStyle/>
          <a:p>
            <a:pPr algn="ctr" fontAlgn="auto">
              <a:spcAft>
                <a:spcPts val="0"/>
              </a:spcAft>
              <a:defRPr/>
            </a:pPr>
            <a:r>
              <a:rPr lang="zh-TW" altLang="en-US" sz="3600" b="1" dirty="0" smtClean="0">
                <a:latin typeface="標楷體" pitchFamily="65" charset="-120"/>
                <a:ea typeface="標楷體" pitchFamily="65" charset="-120"/>
              </a:rPr>
              <a:t>如果對集</a:t>
            </a:r>
            <a:r>
              <a:rPr lang="zh-TW" altLang="en-US" sz="3600" b="1" dirty="0">
                <a:latin typeface="標楷體" pitchFamily="65" charset="-120"/>
                <a:ea typeface="標楷體" pitchFamily="65" charset="-120"/>
              </a:rPr>
              <a:t>管</a:t>
            </a:r>
            <a:r>
              <a:rPr lang="zh-TW" altLang="en-US" sz="3600" b="1" dirty="0" smtClean="0">
                <a:latin typeface="標楷體" pitchFamily="65" charset="-120"/>
                <a:ea typeface="標楷體" pitchFamily="65" charset="-120"/>
              </a:rPr>
              <a:t>團體的收費標準有意見</a:t>
            </a:r>
            <a:r>
              <a:rPr lang="zh-TW" altLang="en-US" sz="3600" b="1" dirty="0">
                <a:latin typeface="標楷體" pitchFamily="65" charset="-120"/>
                <a:ea typeface="標楷體" pitchFamily="65" charset="-120"/>
              </a:rPr>
              <a:t>？</a:t>
            </a:r>
            <a:endParaRPr lang="zh-TW" altLang="en-US" sz="3600" dirty="0"/>
          </a:p>
        </p:txBody>
      </p:sp>
      <p:sp>
        <p:nvSpPr>
          <p:cNvPr id="27651" name="內容版面配置區 2"/>
          <p:cNvSpPr>
            <a:spLocks noGrp="1"/>
          </p:cNvSpPr>
          <p:nvPr>
            <p:ph sz="quarter" idx="1"/>
          </p:nvPr>
        </p:nvSpPr>
        <p:spPr>
          <a:xfrm>
            <a:off x="755576" y="1556792"/>
            <a:ext cx="7344816" cy="4873625"/>
          </a:xfrm>
        </p:spPr>
        <p:txBody>
          <a:bodyPr/>
          <a:lstStyle/>
          <a:p>
            <a:pPr>
              <a:lnSpc>
                <a:spcPts val="3360"/>
              </a:lnSpc>
              <a:spcBef>
                <a:spcPts val="2000"/>
              </a:spcBef>
              <a:buBlip>
                <a:blip r:embed="rId2"/>
              </a:buBlip>
            </a:pPr>
            <a:r>
              <a:rPr lang="zh-TW" altLang="en-US" sz="2800" dirty="0" smtClean="0">
                <a:latin typeface="標楷體" pitchFamily="65" charset="-120"/>
                <a:ea typeface="標楷體" pitchFamily="65" charset="-120"/>
              </a:rPr>
              <a:t>向智慧局申請使用報酬率審議</a:t>
            </a:r>
            <a:r>
              <a:rPr lang="zh-TW" altLang="en-US" sz="2800" dirty="0">
                <a:solidFill>
                  <a:srgbClr val="008000"/>
                </a:solidFill>
                <a:latin typeface="標楷體" pitchFamily="65" charset="-120"/>
                <a:ea typeface="標楷體" pitchFamily="65" charset="-120"/>
              </a:rPr>
              <a:t>（</a:t>
            </a:r>
            <a:r>
              <a:rPr lang="en-US" altLang="zh-TW" sz="2800" dirty="0" smtClean="0">
                <a:solidFill>
                  <a:srgbClr val="008000"/>
                </a:solidFill>
                <a:latin typeface="標楷體" pitchFamily="65" charset="-120"/>
                <a:ea typeface="標楷體" pitchFamily="65" charset="-120"/>
              </a:rPr>
              <a:t>§25</a:t>
            </a:r>
            <a:r>
              <a:rPr lang="zh-TW" altLang="en-US" sz="2800" dirty="0" smtClean="0">
                <a:solidFill>
                  <a:srgbClr val="008000"/>
                </a:solidFill>
                <a:latin typeface="標楷體" pitchFamily="65" charset="-120"/>
                <a:ea typeface="標楷體" pitchFamily="65" charset="-120"/>
              </a:rPr>
              <a:t>）</a:t>
            </a:r>
            <a:endParaRPr lang="zh-TW" altLang="en-US" sz="2800" dirty="0" smtClean="0">
              <a:latin typeface="標楷體" pitchFamily="65" charset="-120"/>
              <a:ea typeface="標楷體" pitchFamily="65" charset="-120"/>
            </a:endParaRPr>
          </a:p>
          <a:p>
            <a:pPr lvl="1">
              <a:lnSpc>
                <a:spcPts val="3360"/>
              </a:lnSpc>
              <a:spcBef>
                <a:spcPts val="2000"/>
              </a:spcBef>
              <a:buFont typeface="Wingdings 2" pitchFamily="18" charset="2"/>
              <a:buBlip>
                <a:blip r:embed="rId3"/>
              </a:buBlip>
            </a:pPr>
            <a:r>
              <a:rPr lang="zh-TW" altLang="en-US" sz="2400" dirty="0" smtClean="0">
                <a:latin typeface="標楷體" pitchFamily="65" charset="-120"/>
                <a:ea typeface="標楷體" pitchFamily="65" charset="-120"/>
              </a:rPr>
              <a:t>有爭議始由智慧局介入解決（鼓勵費率透過市場機制、由雙方協商解決）</a:t>
            </a:r>
          </a:p>
          <a:p>
            <a:pPr lvl="1">
              <a:lnSpc>
                <a:spcPts val="3360"/>
              </a:lnSpc>
              <a:spcBef>
                <a:spcPts val="2000"/>
              </a:spcBef>
              <a:buFont typeface="Wingdings 2" pitchFamily="18" charset="2"/>
              <a:buBlip>
                <a:blip r:embed="rId3"/>
              </a:buBlip>
            </a:pPr>
            <a:r>
              <a:rPr lang="zh-TW" altLang="en-US" sz="2400" dirty="0" smtClean="0">
                <a:latin typeface="標楷體" pitchFamily="65" charset="-120"/>
                <a:ea typeface="標楷體" pitchFamily="65" charset="-120"/>
              </a:rPr>
              <a:t>備具書面理由或相關資料（請參閱申請須知及申請書）</a:t>
            </a:r>
            <a:endParaRPr lang="en-US" altLang="zh-TW" sz="2400" dirty="0" smtClean="0">
              <a:latin typeface="標楷體" pitchFamily="65" charset="-120"/>
              <a:ea typeface="標楷體" pitchFamily="65" charset="-120"/>
            </a:endParaRPr>
          </a:p>
          <a:p>
            <a:pPr lvl="1">
              <a:lnSpc>
                <a:spcPts val="3360"/>
              </a:lnSpc>
              <a:spcBef>
                <a:spcPts val="2000"/>
              </a:spcBef>
              <a:buFont typeface="Wingdings 2" pitchFamily="18" charset="2"/>
              <a:buBlip>
                <a:blip r:embed="rId3"/>
              </a:buBlip>
            </a:pPr>
            <a:r>
              <a:rPr lang="zh-TW" altLang="en-US" sz="2400" dirty="0" smtClean="0">
                <a:latin typeface="標楷體" pitchFamily="65" charset="-120"/>
                <a:ea typeface="標楷體" pitchFamily="65" charset="-120"/>
              </a:rPr>
              <a:t>審議期間可支付「暫付款」，免除利用之民、刑事責任</a:t>
            </a:r>
            <a:endParaRPr lang="en-US" altLang="zh-TW" sz="2400" dirty="0" smtClean="0">
              <a:latin typeface="標楷體" pitchFamily="65" charset="-120"/>
              <a:ea typeface="標楷體" pitchFamily="65" charset="-120"/>
            </a:endParaRPr>
          </a:p>
          <a:p>
            <a:pPr lvl="1">
              <a:lnSpc>
                <a:spcPct val="90000"/>
              </a:lnSpc>
              <a:buFont typeface="Wingdings 2" pitchFamily="18" charset="2"/>
              <a:buBlip>
                <a:blip r:embed="rId3"/>
              </a:buBlip>
            </a:pPr>
            <a:endParaRPr lang="en-US" altLang="zh-TW" sz="2400" dirty="0" smtClean="0">
              <a:latin typeface="標楷體" pitchFamily="65" charset="-120"/>
              <a:ea typeface="標楷體" pitchFamily="65" charset="-120"/>
            </a:endParaRPr>
          </a:p>
          <a:p>
            <a:pPr lvl="1">
              <a:lnSpc>
                <a:spcPct val="90000"/>
              </a:lnSpc>
              <a:buFont typeface="Wingdings 2" pitchFamily="18" charset="2"/>
              <a:buBlip>
                <a:blip r:embed="rId3"/>
              </a:buBlip>
            </a:pPr>
            <a:endParaRPr lang="en-US" altLang="zh-TW" sz="2400" dirty="0" smtClean="0">
              <a:latin typeface="標楷體" pitchFamily="65" charset="-120"/>
              <a:ea typeface="標楷體" pitchFamily="65" charset="-120"/>
            </a:endParaRPr>
          </a:p>
          <a:p>
            <a:pPr lvl="1">
              <a:lnSpc>
                <a:spcPct val="90000"/>
              </a:lnSpc>
              <a:buFont typeface="Wingdings 2" pitchFamily="18" charset="2"/>
              <a:buBlip>
                <a:blip r:embed="rId3"/>
              </a:buBlip>
            </a:pPr>
            <a:endParaRPr lang="en-US" altLang="zh-TW" sz="2400" dirty="0" smtClean="0">
              <a:latin typeface="標楷體" pitchFamily="65" charset="-120"/>
              <a:ea typeface="標楷體" pitchFamily="65" charset="-120"/>
            </a:endParaRPr>
          </a:p>
          <a:p>
            <a:pPr lvl="1">
              <a:lnSpc>
                <a:spcPct val="90000"/>
              </a:lnSpc>
              <a:buFont typeface="Wingdings 2" pitchFamily="18" charset="2"/>
              <a:buBlip>
                <a:blip r:embed="rId3"/>
              </a:buBlip>
            </a:pPr>
            <a:endParaRPr lang="zh-TW" altLang="en-US" dirty="0" smtClean="0"/>
          </a:p>
        </p:txBody>
      </p:sp>
      <p:sp>
        <p:nvSpPr>
          <p:cNvPr id="3" name="投影片編號版面配置區 2"/>
          <p:cNvSpPr>
            <a:spLocks noGrp="1"/>
          </p:cNvSpPr>
          <p:nvPr>
            <p:ph type="sldNum" sz="quarter" idx="11"/>
          </p:nvPr>
        </p:nvSpPr>
        <p:spPr/>
        <p:txBody>
          <a:bodyPr/>
          <a:lstStyle/>
          <a:p>
            <a:pPr>
              <a:defRPr/>
            </a:pPr>
            <a:fld id="{7C0C9F52-C163-4588-B1B2-740FA908C433}" type="slidenum">
              <a:rPr lang="zh-TW" altLang="en-US" smtClean="0"/>
              <a:pPr>
                <a:defRPr/>
              </a:pPr>
              <a:t>19</a:t>
            </a:fld>
            <a:endParaRPr lang="zh-TW"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7467600" cy="939800"/>
          </a:xfrm>
        </p:spPr>
        <p:txBody>
          <a:bodyPr/>
          <a:lstStyle/>
          <a:p>
            <a:pPr algn="ctr" fontAlgn="auto">
              <a:spcAft>
                <a:spcPts val="0"/>
              </a:spcAft>
              <a:defRPr/>
            </a:pPr>
            <a:r>
              <a:rPr lang="zh-TW" altLang="en-US" sz="4000" dirty="0" smtClean="0">
                <a:latin typeface="標楷體" pitchFamily="65" charset="-120"/>
                <a:ea typeface="標楷體" pitchFamily="65" charset="-120"/>
              </a:rPr>
              <a:t>報告大綱</a:t>
            </a:r>
          </a:p>
        </p:txBody>
      </p:sp>
      <p:graphicFrame>
        <p:nvGraphicFramePr>
          <p:cNvPr id="12" name="資料庫圖表 11"/>
          <p:cNvGraphicFramePr/>
          <p:nvPr>
            <p:extLst>
              <p:ext uri="{D42A27DB-BD31-4B8C-83A1-F6EECF244321}">
                <p14:modId xmlns:p14="http://schemas.microsoft.com/office/powerpoint/2010/main" val="1905799140"/>
              </p:ext>
            </p:extLst>
          </p:nvPr>
        </p:nvGraphicFramePr>
        <p:xfrm>
          <a:off x="971600" y="1844824"/>
          <a:ext cx="6954566" cy="40130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2</a:t>
            </a:fld>
            <a:endParaRPr lang="zh-TW" altLang="en-US" dirty="0"/>
          </a:p>
        </p:txBody>
      </p:sp>
    </p:spTree>
    <p:extLst>
      <p:ext uri="{BB962C8B-B14F-4D97-AF65-F5344CB8AC3E}">
        <p14:creationId xmlns:p14="http://schemas.microsoft.com/office/powerpoint/2010/main" val="13494084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539552" y="1124744"/>
            <a:ext cx="7786687" cy="5328592"/>
          </a:xfrm>
        </p:spPr>
        <p:txBody>
          <a:bodyPr/>
          <a:lstStyle/>
          <a:p>
            <a:pPr lvl="1">
              <a:buFontTx/>
              <a:buBlip>
                <a:blip r:embed="rId2"/>
              </a:buBlip>
            </a:pPr>
            <a:r>
              <a:rPr lang="zh-TW" altLang="en-US" sz="2400" dirty="0" smtClean="0">
                <a:latin typeface="標楷體" pitchFamily="65" charset="-120"/>
                <a:ea typeface="標楷體" pitchFamily="65" charset="-120"/>
              </a:rPr>
              <a:t>申請：申請人～適用該項費率之利用人（備具書面理由及相關資料）</a:t>
            </a:r>
          </a:p>
          <a:p>
            <a:pPr lvl="1">
              <a:buFont typeface="Wingdings 2" pitchFamily="18" charset="2"/>
              <a:buBlip>
                <a:blip r:embed="rId2"/>
              </a:buBlip>
            </a:pPr>
            <a:r>
              <a:rPr lang="zh-TW" altLang="en-US" sz="2400" dirty="0" smtClean="0">
                <a:latin typeface="標楷體" pitchFamily="65" charset="-120"/>
                <a:ea typeface="標楷體" pitchFamily="65" charset="-120"/>
              </a:rPr>
              <a:t>智慧局受理：於</a:t>
            </a:r>
            <a:r>
              <a:rPr lang="zh-TW" altLang="en-US" sz="2400" b="1" u="sng" dirty="0" smtClean="0">
                <a:solidFill>
                  <a:srgbClr val="823677"/>
                </a:solidFill>
                <a:latin typeface="標楷體" pitchFamily="65" charset="-120"/>
                <a:ea typeface="標楷體" pitchFamily="65" charset="-120"/>
              </a:rPr>
              <a:t>智慧局網站公布</a:t>
            </a:r>
            <a:r>
              <a:rPr lang="zh-TW" altLang="en-US" sz="2400" dirty="0" smtClean="0">
                <a:latin typeface="標楷體" pitchFamily="65" charset="-120"/>
                <a:ea typeface="標楷體" pitchFamily="65" charset="-120"/>
              </a:rPr>
              <a:t>，其他相同利用情形之利用人得申請參加審議</a:t>
            </a:r>
            <a:endParaRPr lang="en-US" altLang="zh-TW" sz="2400" dirty="0" smtClean="0">
              <a:latin typeface="標楷體" pitchFamily="65" charset="-120"/>
              <a:ea typeface="標楷體" pitchFamily="65" charset="-120"/>
            </a:endParaRPr>
          </a:p>
          <a:p>
            <a:pPr lvl="2">
              <a:buBlip>
                <a:blip r:embed="rId3"/>
              </a:buBlip>
            </a:pPr>
            <a:r>
              <a:rPr lang="zh-TW" altLang="en-US" sz="2200" dirty="0" smtClean="0">
                <a:latin typeface="標楷體" pitchFamily="65" charset="-120"/>
                <a:ea typeface="標楷體" pitchFamily="65" charset="-120"/>
              </a:rPr>
              <a:t>首頁 </a:t>
            </a:r>
            <a:r>
              <a:rPr lang="en-US" altLang="zh-TW" sz="2200" dirty="0">
                <a:latin typeface="標楷體" pitchFamily="65" charset="-120"/>
                <a:ea typeface="標楷體" pitchFamily="65" charset="-120"/>
              </a:rPr>
              <a:t>&gt;&gt; </a:t>
            </a:r>
            <a:r>
              <a:rPr lang="zh-TW" altLang="en-US" sz="2200" dirty="0" smtClean="0">
                <a:latin typeface="標楷體" pitchFamily="65" charset="-120"/>
                <a:ea typeface="標楷體" pitchFamily="65" charset="-120"/>
              </a:rPr>
              <a:t>著作權快速連結</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左下欄</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 </a:t>
            </a:r>
            <a:r>
              <a:rPr lang="en-US" altLang="zh-TW" sz="2200" dirty="0" smtClean="0">
                <a:latin typeface="標楷體" pitchFamily="65" charset="-120"/>
                <a:ea typeface="標楷體" pitchFamily="65" charset="-120"/>
              </a:rPr>
              <a:t>&gt;&gt;</a:t>
            </a:r>
            <a:r>
              <a:rPr lang="zh-TW" altLang="en-US" sz="2200" dirty="0" smtClean="0">
                <a:latin typeface="標楷體" pitchFamily="65" charset="-120"/>
                <a:ea typeface="標楷體" pitchFamily="65" charset="-120"/>
              </a:rPr>
              <a:t> 公告</a:t>
            </a:r>
            <a:r>
              <a:rPr lang="zh-TW" altLang="en-US" sz="2200" dirty="0">
                <a:latin typeface="標楷體" pitchFamily="65" charset="-120"/>
                <a:ea typeface="標楷體" pitchFamily="65" charset="-120"/>
              </a:rPr>
              <a:t>本局受理利用人申請審議著作權集體管理團體使用報酬率</a:t>
            </a:r>
            <a:r>
              <a:rPr lang="zh-TW" altLang="en-US" sz="2200" dirty="0" smtClean="0">
                <a:latin typeface="標楷體" pitchFamily="65" charset="-120"/>
                <a:ea typeface="標楷體" pitchFamily="65" charset="-120"/>
              </a:rPr>
              <a:t>專區</a:t>
            </a:r>
            <a:endParaRPr lang="en-US" altLang="zh-TW" sz="2200" dirty="0" smtClean="0">
              <a:latin typeface="標楷體" pitchFamily="65" charset="-120"/>
              <a:ea typeface="標楷體" pitchFamily="65" charset="-120"/>
            </a:endParaRPr>
          </a:p>
          <a:p>
            <a:pPr lvl="1">
              <a:buFont typeface="Wingdings 2" pitchFamily="18" charset="2"/>
              <a:buBlip>
                <a:blip r:embed="rId2"/>
              </a:buBlip>
            </a:pPr>
            <a:r>
              <a:rPr lang="zh-TW" altLang="en-US" sz="2400" dirty="0" smtClean="0">
                <a:latin typeface="標楷體" pitchFamily="65" charset="-120"/>
                <a:ea typeface="標楷體" pitchFamily="65" charset="-120"/>
              </a:rPr>
              <a:t>要求集管團體提出訂定費率之相關文件</a:t>
            </a:r>
          </a:p>
          <a:p>
            <a:pPr lvl="1">
              <a:buFontTx/>
              <a:buBlip>
                <a:blip r:embed="rId2"/>
              </a:buBlip>
            </a:pPr>
            <a:r>
              <a:rPr lang="zh-TW" altLang="en-US" sz="2400" dirty="0" smtClean="0">
                <a:latin typeface="標楷體" pitchFamily="65" charset="-120"/>
                <a:ea typeface="標楷體" pitchFamily="65" charset="-120"/>
              </a:rPr>
              <a:t>召開意見交流會</a:t>
            </a:r>
            <a:endParaRPr lang="en-US" altLang="zh-TW" sz="2400" dirty="0" smtClean="0">
              <a:latin typeface="標楷體" pitchFamily="65" charset="-120"/>
              <a:ea typeface="標楷體" pitchFamily="65" charset="-120"/>
            </a:endParaRPr>
          </a:p>
          <a:p>
            <a:pPr lvl="1">
              <a:buFontTx/>
              <a:buBlip>
                <a:blip r:embed="rId2"/>
              </a:buBlip>
            </a:pPr>
            <a:r>
              <a:rPr lang="zh-TW" altLang="en-US" sz="2400" dirty="0" smtClean="0">
                <a:latin typeface="標楷體" pitchFamily="65" charset="-120"/>
                <a:ea typeface="標楷體" pitchFamily="65" charset="-120"/>
              </a:rPr>
              <a:t>應諮詢</a:t>
            </a:r>
            <a:r>
              <a:rPr lang="zh-TW" altLang="en-US" sz="2400" dirty="0" smtClean="0">
                <a:solidFill>
                  <a:srgbClr val="800000"/>
                </a:solidFill>
                <a:latin typeface="標楷體" pitchFamily="65" charset="-120"/>
                <a:ea typeface="標楷體" pitchFamily="65" charset="-120"/>
              </a:rPr>
              <a:t>著作權審議及調解委員會</a:t>
            </a:r>
            <a:r>
              <a:rPr lang="zh-TW" altLang="en-US" sz="2400" dirty="0" smtClean="0">
                <a:latin typeface="標楷體" pitchFamily="65" charset="-120"/>
                <a:ea typeface="標楷體" pitchFamily="65" charset="-120"/>
              </a:rPr>
              <a:t>之意見</a:t>
            </a:r>
            <a:endParaRPr lang="en-US" altLang="zh-TW" sz="2400" dirty="0" smtClean="0">
              <a:latin typeface="標楷體" pitchFamily="65" charset="-120"/>
              <a:ea typeface="標楷體" pitchFamily="65" charset="-120"/>
            </a:endParaRPr>
          </a:p>
          <a:p>
            <a:pPr lvl="2">
              <a:buFont typeface="Wingdings" pitchFamily="2" charset="2"/>
              <a:buBlip>
                <a:blip r:embed="rId3"/>
              </a:buBlip>
            </a:pPr>
            <a:r>
              <a:rPr lang="zh-TW" altLang="en-US" sz="2200" dirty="0" smtClean="0">
                <a:latin typeface="標楷體" pitchFamily="65" charset="-120"/>
                <a:ea typeface="標楷體" pitchFamily="65" charset="-120"/>
              </a:rPr>
              <a:t>委員之組成，除機關代表、學者、專家外，並納入權利人及利用人代表</a:t>
            </a:r>
            <a:endParaRPr lang="en-US" altLang="zh-TW" sz="2200" dirty="0" smtClean="0">
              <a:latin typeface="標楷體" pitchFamily="65" charset="-120"/>
              <a:ea typeface="標楷體" pitchFamily="65" charset="-120"/>
            </a:endParaRPr>
          </a:p>
          <a:p>
            <a:pPr lvl="2">
              <a:buFont typeface="Wingdings" pitchFamily="2" charset="2"/>
              <a:buBlip>
                <a:blip r:embed="rId3"/>
              </a:buBlip>
            </a:pPr>
            <a:r>
              <a:rPr lang="zh-TW" altLang="en-US" sz="2200" dirty="0" smtClean="0">
                <a:latin typeface="標楷體" pitchFamily="65" charset="-120"/>
                <a:ea typeface="標楷體" pitchFamily="65" charset="-120"/>
              </a:rPr>
              <a:t>視案件性質得諮詢</a:t>
            </a:r>
            <a:r>
              <a:rPr lang="zh-TW" altLang="en-US" sz="2200" dirty="0" smtClean="0">
                <a:solidFill>
                  <a:srgbClr val="0070C0"/>
                </a:solidFill>
                <a:latin typeface="標楷體" pitchFamily="65" charset="-120"/>
                <a:ea typeface="標楷體" pitchFamily="65" charset="-120"/>
              </a:rPr>
              <a:t>全體委員會</a:t>
            </a:r>
            <a:r>
              <a:rPr lang="zh-TW" altLang="en-US" sz="2200" dirty="0" smtClean="0">
                <a:latin typeface="標楷體" pitchFamily="65" charset="-120"/>
                <a:ea typeface="標楷體" pitchFamily="65" charset="-120"/>
              </a:rPr>
              <a:t>或</a:t>
            </a:r>
            <a:r>
              <a:rPr lang="zh-TW" altLang="en-US" sz="2200" dirty="0" smtClean="0">
                <a:solidFill>
                  <a:srgbClr val="0070C0"/>
                </a:solidFill>
                <a:latin typeface="標楷體" pitchFamily="65" charset="-120"/>
                <a:ea typeface="標楷體" pitchFamily="65" charset="-120"/>
              </a:rPr>
              <a:t>委員</a:t>
            </a:r>
            <a:r>
              <a:rPr lang="en-US" altLang="zh-TW" sz="2200" dirty="0" smtClean="0">
                <a:solidFill>
                  <a:srgbClr val="0070C0"/>
                </a:solidFill>
                <a:latin typeface="標楷體" pitchFamily="65" charset="-120"/>
                <a:ea typeface="標楷體" pitchFamily="65" charset="-120"/>
              </a:rPr>
              <a:t>3-5</a:t>
            </a:r>
            <a:r>
              <a:rPr lang="zh-TW" altLang="en-US" sz="2200" dirty="0" smtClean="0">
                <a:solidFill>
                  <a:srgbClr val="0070C0"/>
                </a:solidFill>
                <a:latin typeface="標楷體" pitchFamily="65" charset="-120"/>
                <a:ea typeface="標楷體" pitchFamily="65" charset="-120"/>
              </a:rPr>
              <a:t>人</a:t>
            </a:r>
            <a:endParaRPr lang="en-US" altLang="zh-TW" sz="2200" dirty="0" smtClean="0">
              <a:solidFill>
                <a:srgbClr val="0070C0"/>
              </a:solidFill>
              <a:latin typeface="標楷體" pitchFamily="65" charset="-120"/>
              <a:ea typeface="標楷體" pitchFamily="65" charset="-120"/>
            </a:endParaRPr>
          </a:p>
          <a:p>
            <a:pPr lvl="1">
              <a:buFont typeface="Wingdings 2" pitchFamily="18" charset="2"/>
              <a:buBlip>
                <a:blip r:embed="rId2"/>
              </a:buBlip>
            </a:pPr>
            <a:r>
              <a:rPr lang="zh-TW" altLang="en-US" sz="2400" dirty="0" smtClean="0">
                <a:latin typeface="標楷體" pitchFamily="65" charset="-120"/>
                <a:ea typeface="標楷體" pitchFamily="65" charset="-120"/>
              </a:rPr>
              <a:t>審議期間：雙方文件齊備後</a:t>
            </a:r>
            <a:r>
              <a:rPr lang="en-US" altLang="zh-TW" sz="2400" b="1" u="sng" dirty="0" smtClean="0">
                <a:latin typeface="標楷體" pitchFamily="65" charset="-120"/>
                <a:ea typeface="標楷體" pitchFamily="65" charset="-120"/>
              </a:rPr>
              <a:t>4</a:t>
            </a:r>
            <a:r>
              <a:rPr lang="zh-TW" altLang="en-US" sz="2400" b="1" u="sng" dirty="0" smtClean="0">
                <a:latin typeface="標楷體" pitchFamily="65" charset="-120"/>
                <a:ea typeface="標楷體" pitchFamily="65" charset="-120"/>
              </a:rPr>
              <a:t>個月</a:t>
            </a:r>
          </a:p>
        </p:txBody>
      </p:sp>
      <p:sp>
        <p:nvSpPr>
          <p:cNvPr id="6" name="標題 1"/>
          <p:cNvSpPr>
            <a:spLocks noGrp="1"/>
          </p:cNvSpPr>
          <p:nvPr>
            <p:ph type="title"/>
          </p:nvPr>
        </p:nvSpPr>
        <p:spPr>
          <a:xfrm>
            <a:off x="683568" y="332656"/>
            <a:ext cx="7467600" cy="720179"/>
          </a:xfrm>
        </p:spPr>
        <p:txBody>
          <a:bodyPr/>
          <a:lstStyle/>
          <a:p>
            <a:pPr algn="ctr" fontAlgn="auto">
              <a:spcAft>
                <a:spcPts val="0"/>
              </a:spcAft>
              <a:defRPr/>
            </a:pPr>
            <a:r>
              <a:rPr lang="zh-TW" altLang="en-US" sz="3600" b="1" dirty="0" smtClean="0">
                <a:latin typeface="標楷體" pitchFamily="65" charset="-120"/>
                <a:ea typeface="標楷體" pitchFamily="65" charset="-120"/>
              </a:rPr>
              <a:t>使用報酬率審議的程序</a:t>
            </a:r>
            <a:endParaRPr lang="zh-TW" altLang="en-US" sz="3600" dirty="0"/>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20</a:t>
            </a:fld>
            <a:endParaRPr lang="zh-TW"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332656"/>
            <a:ext cx="7467600" cy="652934"/>
          </a:xfrm>
        </p:spPr>
        <p:txBody>
          <a:bodyPr>
            <a:normAutofit/>
          </a:bodyPr>
          <a:lstStyle/>
          <a:p>
            <a:pPr algn="ctr"/>
            <a:r>
              <a:rPr lang="zh-TW" altLang="en-US" sz="3600" b="1" dirty="0" smtClean="0">
                <a:latin typeface="標楷體" pitchFamily="65" charset="-120"/>
                <a:ea typeface="標楷體" pitchFamily="65" charset="-120"/>
              </a:rPr>
              <a:t>利用人申請審議時應注意事項</a:t>
            </a:r>
            <a:endParaRPr lang="zh-TW" altLang="en-US" sz="3600" b="1" dirty="0">
              <a:latin typeface="標楷體" pitchFamily="65" charset="-120"/>
              <a:ea typeface="標楷體" pitchFamily="65" charset="-120"/>
            </a:endParaRPr>
          </a:p>
        </p:txBody>
      </p:sp>
      <p:sp>
        <p:nvSpPr>
          <p:cNvPr id="3" name="內容版面配置區 2"/>
          <p:cNvSpPr>
            <a:spLocks noGrp="1"/>
          </p:cNvSpPr>
          <p:nvPr>
            <p:ph sz="quarter" idx="1"/>
          </p:nvPr>
        </p:nvSpPr>
        <p:spPr>
          <a:xfrm>
            <a:off x="467544" y="1124744"/>
            <a:ext cx="7632848" cy="5328592"/>
          </a:xfrm>
        </p:spPr>
        <p:txBody>
          <a:bodyPr/>
          <a:lstStyle/>
          <a:p>
            <a:pPr lvl="1">
              <a:buFontTx/>
              <a:buBlip>
                <a:blip r:embed="rId2"/>
              </a:buBlip>
            </a:pPr>
            <a:r>
              <a:rPr lang="zh-TW" altLang="en-US" sz="2200" dirty="0" smtClean="0">
                <a:latin typeface="標楷體" pitchFamily="65" charset="-120"/>
                <a:ea typeface="標楷體" pitchFamily="65" charset="-120"/>
              </a:rPr>
              <a:t>就有爭議項目提出申請</a:t>
            </a:r>
            <a:endParaRPr lang="en-US" altLang="zh-TW" sz="2200" dirty="0" smtClean="0">
              <a:latin typeface="標楷體" pitchFamily="65" charset="-120"/>
              <a:ea typeface="標楷體" pitchFamily="65" charset="-120"/>
            </a:endParaRPr>
          </a:p>
          <a:p>
            <a:pPr lvl="1">
              <a:buFontTx/>
              <a:buBlip>
                <a:blip r:embed="rId2"/>
              </a:buBlip>
            </a:pPr>
            <a:r>
              <a:rPr lang="zh-TW" altLang="en-US" sz="2200" dirty="0">
                <a:latin typeface="標楷體" pitchFamily="65" charset="-120"/>
                <a:ea typeface="標楷體" pitchFamily="65" charset="-120"/>
              </a:rPr>
              <a:t>多個申請人</a:t>
            </a:r>
            <a:r>
              <a:rPr lang="zh-TW" altLang="en-US" sz="2200" dirty="0" smtClean="0">
                <a:latin typeface="標楷體" pitchFamily="65" charset="-120"/>
                <a:ea typeface="標楷體" pitchFamily="65" charset="-120"/>
              </a:rPr>
              <a:t>得共同申請</a:t>
            </a:r>
            <a:endParaRPr lang="en-US" altLang="zh-TW" sz="2200" dirty="0" smtClean="0">
              <a:latin typeface="標楷體" pitchFamily="65" charset="-120"/>
              <a:ea typeface="標楷體" pitchFamily="65" charset="-120"/>
            </a:endParaRPr>
          </a:p>
          <a:p>
            <a:pPr lvl="1">
              <a:buBlip>
                <a:blip r:embed="rId2"/>
              </a:buBlip>
            </a:pPr>
            <a:r>
              <a:rPr lang="zh-TW" altLang="en-US" sz="2200" dirty="0">
                <a:latin typeface="標楷體" pitchFamily="65" charset="-120"/>
                <a:ea typeface="標楷體" pitchFamily="65" charset="-120"/>
              </a:rPr>
              <a:t>備具書面理由或相關資料</a:t>
            </a:r>
            <a:endParaRPr lang="en-US" altLang="zh-TW" sz="2200" dirty="0">
              <a:latin typeface="標楷體" pitchFamily="65" charset="-120"/>
              <a:ea typeface="標楷體" pitchFamily="65" charset="-120"/>
            </a:endParaRPr>
          </a:p>
          <a:p>
            <a:pPr lvl="1">
              <a:buNone/>
            </a:pPr>
            <a:r>
              <a:rPr lang="zh-TW" altLang="en-US" sz="2200" dirty="0">
                <a:latin typeface="標楷體" pitchFamily="65" charset="-120"/>
                <a:ea typeface="標楷體" pitchFamily="65" charset="-120"/>
              </a:rPr>
              <a:t>→提供充分市場資訊，以說服智慧局做出有利之決定</a:t>
            </a:r>
          </a:p>
          <a:p>
            <a:pPr lvl="2">
              <a:buBlip>
                <a:blip r:embed="rId3"/>
              </a:buBlip>
            </a:pPr>
            <a:r>
              <a:rPr lang="zh-TW" altLang="en-US" dirty="0">
                <a:latin typeface="標楷體" pitchFamily="65" charset="-120"/>
                <a:ea typeface="標楷體" pitchFamily="65" charset="-120"/>
              </a:rPr>
              <a:t>書面理由：如集管團體未審酌第</a:t>
            </a:r>
            <a:r>
              <a:rPr lang="en-US" altLang="zh-TW" dirty="0">
                <a:latin typeface="標楷體" pitchFamily="65" charset="-120"/>
                <a:ea typeface="標楷體" pitchFamily="65" charset="-120"/>
              </a:rPr>
              <a:t>24</a:t>
            </a:r>
            <a:r>
              <a:rPr lang="zh-TW" altLang="en-US" dirty="0">
                <a:latin typeface="標楷體" pitchFamily="65" charset="-120"/>
                <a:ea typeface="標楷體" pitchFamily="65" charset="-120"/>
              </a:rPr>
              <a:t>條第</a:t>
            </a:r>
            <a:r>
              <a:rPr lang="en-US" altLang="zh-TW" dirty="0">
                <a:latin typeface="標楷體" pitchFamily="65" charset="-120"/>
                <a:ea typeface="標楷體" pitchFamily="65" charset="-120"/>
              </a:rPr>
              <a:t>1</a:t>
            </a:r>
            <a:r>
              <a:rPr lang="zh-TW" altLang="en-US" dirty="0">
                <a:latin typeface="標楷體" pitchFamily="65" charset="-120"/>
                <a:ea typeface="標楷體" pitchFamily="65" charset="-120"/>
              </a:rPr>
              <a:t>項應審酌之因素或其他費率訂定不合理之理由；申請審議之理由宜具體、明確，不宜僅記載「費率太</a:t>
            </a:r>
            <a:r>
              <a:rPr lang="zh-TW" altLang="en-US" dirty="0" smtClean="0">
                <a:latin typeface="標楷體" pitchFamily="65" charset="-120"/>
                <a:ea typeface="標楷體" pitchFamily="65" charset="-120"/>
              </a:rPr>
              <a:t>高」。最好可提出建議之對案。</a:t>
            </a:r>
            <a:endParaRPr lang="en-US" altLang="zh-TW" dirty="0" smtClean="0">
              <a:latin typeface="標楷體" pitchFamily="65" charset="-120"/>
              <a:ea typeface="標楷體" pitchFamily="65" charset="-120"/>
            </a:endParaRPr>
          </a:p>
          <a:p>
            <a:pPr lvl="2">
              <a:buBlip>
                <a:blip r:embed="rId3"/>
              </a:buBlip>
            </a:pPr>
            <a:r>
              <a:rPr lang="zh-TW" altLang="en-US" dirty="0">
                <a:latin typeface="標楷體" pitchFamily="65" charset="-120"/>
                <a:ea typeface="標楷體" pitchFamily="65" charset="-120"/>
              </a:rPr>
              <a:t>相關資料：</a:t>
            </a:r>
            <a:endParaRPr lang="en-US" altLang="zh-TW" dirty="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曾</a:t>
            </a:r>
            <a:r>
              <a:rPr lang="zh-TW" altLang="en-US" dirty="0">
                <a:latin typeface="標楷體" pitchFamily="65" charset="-120"/>
                <a:ea typeface="標楷體" pitchFamily="65" charset="-120"/>
              </a:rPr>
              <a:t>與集管團體協商之相關資料</a:t>
            </a:r>
          </a:p>
          <a:p>
            <a:pPr lvl="3">
              <a:buBlip>
                <a:blip r:embed="rId4"/>
              </a:buBlip>
            </a:pPr>
            <a:r>
              <a:rPr lang="zh-TW" altLang="en-US" dirty="0">
                <a:latin typeface="標楷體" pitchFamily="65" charset="-120"/>
                <a:ea typeface="標楷體" pitchFamily="65" charset="-120"/>
              </a:rPr>
              <a:t>實務上之收費情形，如集管團體實際上之收費標準或雙方合約</a:t>
            </a:r>
          </a:p>
          <a:p>
            <a:pPr lvl="3">
              <a:buBlip>
                <a:blip r:embed="rId4"/>
              </a:buBlip>
            </a:pPr>
            <a:r>
              <a:rPr lang="zh-TW" altLang="en-US" dirty="0">
                <a:latin typeface="標楷體" pitchFamily="65" charset="-120"/>
                <a:ea typeface="標楷體" pitchFamily="65" charset="-120"/>
              </a:rPr>
              <a:t>國外相同情形之利用人如何付費、或國外集管團體對相同情形如何收費之</a:t>
            </a:r>
            <a:r>
              <a:rPr lang="zh-TW" altLang="en-US" dirty="0" smtClean="0">
                <a:latin typeface="標楷體" pitchFamily="65" charset="-120"/>
                <a:ea typeface="標楷體" pitchFamily="65" charset="-120"/>
              </a:rPr>
              <a:t>資料</a:t>
            </a:r>
            <a:endParaRPr lang="en-US" altLang="zh-TW" dirty="0" smtClean="0">
              <a:latin typeface="標楷體" pitchFamily="65" charset="-120"/>
              <a:ea typeface="標楷體" pitchFamily="65" charset="-120"/>
            </a:endParaRPr>
          </a:p>
          <a:p>
            <a:pPr lvl="3">
              <a:buBlip>
                <a:blip r:embed="rId4"/>
              </a:buBlip>
            </a:pPr>
            <a:r>
              <a:rPr lang="zh-TW" altLang="en-US" dirty="0">
                <a:latin typeface="標楷體" pitchFamily="65" charset="-120"/>
                <a:ea typeface="標楷體" pitchFamily="65" charset="-120"/>
              </a:rPr>
              <a:t>具體的數據</a:t>
            </a:r>
            <a:r>
              <a:rPr lang="zh-TW" altLang="en-US" dirty="0" smtClean="0">
                <a:latin typeface="標楷體" pitchFamily="65" charset="-120"/>
                <a:ea typeface="標楷體" pitchFamily="65" charset="-120"/>
              </a:rPr>
              <a:t>資料，如新舊費率試算之差異、利用情形之統計等</a:t>
            </a:r>
            <a:endParaRPr lang="en-US" altLang="zh-TW" dirty="0" smtClean="0">
              <a:latin typeface="標楷體" pitchFamily="65" charset="-120"/>
              <a:ea typeface="標楷體" pitchFamily="65" charset="-120"/>
            </a:endParaRPr>
          </a:p>
          <a:p>
            <a:pPr lvl="1">
              <a:buFontTx/>
              <a:buBlip>
                <a:blip r:embed="rId2"/>
              </a:buBlip>
            </a:pPr>
            <a:r>
              <a:rPr lang="zh-TW" altLang="en-US" sz="2200" dirty="0">
                <a:latin typeface="標楷體" pitchFamily="65" charset="-120"/>
                <a:ea typeface="標楷體" pitchFamily="65" charset="-120"/>
              </a:rPr>
              <a:t>經審議實施未超過</a:t>
            </a:r>
            <a:r>
              <a:rPr lang="en-US" altLang="zh-TW" sz="2200" dirty="0">
                <a:latin typeface="標楷體" pitchFamily="65" charset="-120"/>
                <a:ea typeface="標楷體" pitchFamily="65" charset="-120"/>
              </a:rPr>
              <a:t>3</a:t>
            </a:r>
            <a:r>
              <a:rPr lang="zh-TW" altLang="en-US" sz="2200" dirty="0">
                <a:latin typeface="標楷體" pitchFamily="65" charset="-120"/>
                <a:ea typeface="標楷體" pitchFamily="65" charset="-120"/>
              </a:rPr>
              <a:t>年之項目，原則上不得申請審議，例外：重大情事變更（如：集管團體管理之數量發生重大變化</a:t>
            </a:r>
            <a:r>
              <a:rPr lang="zh-TW" altLang="en-US" sz="2200" dirty="0" smtClean="0">
                <a:latin typeface="標楷體" pitchFamily="65" charset="-120"/>
                <a:ea typeface="標楷體" pitchFamily="65" charset="-120"/>
              </a:rPr>
              <a:t>）</a:t>
            </a:r>
            <a:endParaRPr lang="zh-TW" altLang="en-US" sz="2200" dirty="0">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21</a:t>
            </a:fld>
            <a:endParaRPr lang="zh-TW" altLang="en-US" dirty="0"/>
          </a:p>
        </p:txBody>
      </p:sp>
    </p:spTree>
    <p:extLst>
      <p:ext uri="{BB962C8B-B14F-4D97-AF65-F5344CB8AC3E}">
        <p14:creationId xmlns:p14="http://schemas.microsoft.com/office/powerpoint/2010/main" val="3404517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357158" y="980728"/>
            <a:ext cx="7858125" cy="5589240"/>
          </a:xfrm>
        </p:spPr>
        <p:txBody>
          <a:bodyPr>
            <a:normAutofit fontScale="92500" lnSpcReduction="10000"/>
          </a:bodyPr>
          <a:lstStyle/>
          <a:p>
            <a:pPr lvl="1" eaLnBrk="1" hangingPunct="1">
              <a:buFontTx/>
              <a:buBlip>
                <a:blip r:embed="rId2"/>
              </a:buBlip>
              <a:defRPr/>
            </a:pPr>
            <a:r>
              <a:rPr lang="zh-TW" altLang="en-US" sz="2600" dirty="0" smtClean="0">
                <a:latin typeface="標楷體" pitchFamily="65" charset="-120"/>
                <a:ea typeface="標楷體" pitchFamily="65" charset="-120"/>
              </a:rPr>
              <a:t>駁回審議之申請</a:t>
            </a:r>
            <a:endParaRPr lang="en-US" altLang="zh-TW" sz="26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申請人未於期限內補正</a:t>
            </a:r>
            <a:endParaRPr lang="en-US" altLang="zh-TW" sz="22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申請無理由</a:t>
            </a:r>
            <a:endParaRPr lang="en-US" altLang="zh-TW" sz="2200" dirty="0" smtClean="0">
              <a:latin typeface="標楷體" pitchFamily="65" charset="-120"/>
              <a:ea typeface="標楷體" pitchFamily="65" charset="-120"/>
            </a:endParaRPr>
          </a:p>
          <a:p>
            <a:pPr lvl="1" eaLnBrk="1" hangingPunct="1">
              <a:buFontTx/>
              <a:buBlip>
                <a:blip r:embed="rId2"/>
              </a:buBlip>
              <a:defRPr/>
            </a:pPr>
            <a:r>
              <a:rPr lang="zh-TW" altLang="en-US" sz="2600" dirty="0" smtClean="0">
                <a:latin typeface="標楷體" pitchFamily="65" charset="-120"/>
                <a:ea typeface="標楷體" pitchFamily="65" charset="-120"/>
              </a:rPr>
              <a:t>做出使用報酬率之審議決定</a:t>
            </a:r>
          </a:p>
          <a:p>
            <a:pPr lvl="2" eaLnBrk="1" hangingPunct="1">
              <a:buFontTx/>
              <a:buBlip>
                <a:blip r:embed="rId3"/>
              </a:buBlip>
              <a:defRPr/>
            </a:pPr>
            <a:r>
              <a:rPr lang="zh-TW" altLang="en-US" sz="2200" dirty="0" smtClean="0">
                <a:latin typeface="標楷體" pitchFamily="65" charset="-120"/>
                <a:ea typeface="標楷體" pitchFamily="65" charset="-120"/>
              </a:rPr>
              <a:t>生效日期：自申請審議日或公告實施日</a:t>
            </a:r>
            <a:endParaRPr lang="en-US" altLang="zh-TW" sz="2200" dirty="0" smtClean="0">
              <a:latin typeface="標楷體" pitchFamily="65" charset="-120"/>
              <a:ea typeface="標楷體" pitchFamily="65" charset="-120"/>
            </a:endParaRPr>
          </a:p>
          <a:p>
            <a:pPr lvl="2" eaLnBrk="1" hangingPunct="1">
              <a:buFontTx/>
              <a:buNone/>
              <a:defRPr/>
            </a:pPr>
            <a:endParaRPr lang="en-US" altLang="zh-TW" dirty="0" smtClean="0">
              <a:latin typeface="標楷體" pitchFamily="65" charset="-120"/>
              <a:ea typeface="標楷體" pitchFamily="65" charset="-120"/>
            </a:endParaRPr>
          </a:p>
          <a:p>
            <a:pPr lvl="2" eaLnBrk="1" hangingPunct="1">
              <a:lnSpc>
                <a:spcPts val="2000"/>
              </a:lnSpc>
              <a:buFontTx/>
              <a:buNone/>
              <a:defRPr/>
            </a:pPr>
            <a:r>
              <a:rPr lang="en-US" altLang="zh-TW" sz="2000" dirty="0" smtClean="0">
                <a:solidFill>
                  <a:srgbClr val="0070C0"/>
                </a:solidFill>
                <a:latin typeface="標楷體" pitchFamily="65" charset="-120"/>
                <a:ea typeface="標楷體" pitchFamily="65" charset="-120"/>
              </a:rPr>
              <a:t> 100.3.1</a:t>
            </a:r>
            <a:r>
              <a:rPr lang="zh-TW" altLang="en-US" sz="2000" dirty="0" smtClean="0">
                <a:latin typeface="標楷體" pitchFamily="65" charset="-120"/>
                <a:ea typeface="標楷體" pitchFamily="65" charset="-120"/>
              </a:rPr>
              <a:t>       </a:t>
            </a:r>
            <a:r>
              <a:rPr lang="en-US" altLang="zh-TW" sz="2000" dirty="0" smtClean="0">
                <a:solidFill>
                  <a:srgbClr val="823677"/>
                </a:solidFill>
                <a:latin typeface="標楷體" pitchFamily="65" charset="-120"/>
                <a:ea typeface="標楷體" pitchFamily="65" charset="-120"/>
              </a:rPr>
              <a:t>100</a:t>
            </a:r>
            <a:r>
              <a:rPr lang="en-US" altLang="zh-TW" sz="2000" dirty="0" smtClean="0">
                <a:solidFill>
                  <a:srgbClr val="7030A0"/>
                </a:solidFill>
                <a:latin typeface="標楷體" pitchFamily="65" charset="-120"/>
                <a:ea typeface="標楷體" pitchFamily="65" charset="-120"/>
              </a:rPr>
              <a:t>.3.15</a:t>
            </a:r>
            <a:r>
              <a:rPr lang="zh-TW" altLang="en-US" sz="2000" dirty="0" smtClean="0">
                <a:solidFill>
                  <a:srgbClr val="7030A0"/>
                </a:solidFill>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smtClean="0">
                <a:solidFill>
                  <a:srgbClr val="0070C0"/>
                </a:solidFill>
                <a:latin typeface="標楷體" pitchFamily="65" charset="-120"/>
                <a:ea typeface="標楷體" pitchFamily="65" charset="-120"/>
              </a:rPr>
              <a:t>100.4.1</a:t>
            </a:r>
            <a:r>
              <a:rPr lang="zh-TW" altLang="en-US" sz="2000" dirty="0" smtClean="0">
                <a:latin typeface="標楷體" pitchFamily="65" charset="-120"/>
                <a:ea typeface="標楷體" pitchFamily="65" charset="-120"/>
              </a:rPr>
              <a:t>      </a:t>
            </a:r>
            <a:r>
              <a:rPr lang="en-US" altLang="zh-TW" sz="2000" dirty="0" smtClean="0">
                <a:solidFill>
                  <a:srgbClr val="7030A0"/>
                </a:solidFill>
                <a:latin typeface="標楷體" pitchFamily="65" charset="-120"/>
                <a:ea typeface="標楷體" pitchFamily="65" charset="-120"/>
              </a:rPr>
              <a:t>100.6.1</a:t>
            </a:r>
          </a:p>
          <a:p>
            <a:pPr lvl="2" eaLnBrk="1" hangingPunct="1">
              <a:lnSpc>
                <a:spcPts val="2000"/>
              </a:lnSpc>
              <a:buFontTx/>
              <a:buNone/>
              <a:defRPr/>
            </a:pPr>
            <a:r>
              <a:rPr lang="zh-TW" altLang="en-US" sz="2000" dirty="0" smtClean="0">
                <a:latin typeface="標楷體" pitchFamily="65" charset="-120"/>
                <a:ea typeface="標楷體" pitchFamily="65" charset="-120"/>
              </a:rPr>
              <a:t>  </a:t>
            </a:r>
            <a:r>
              <a:rPr lang="zh-TW" altLang="en-US" sz="2000" dirty="0" smtClean="0">
                <a:solidFill>
                  <a:srgbClr val="0070C0"/>
                </a:solidFill>
                <a:latin typeface="標楷體" pitchFamily="65" charset="-120"/>
                <a:ea typeface="標楷體" pitchFamily="65" charset="-120"/>
              </a:rPr>
              <a:t>公告</a:t>
            </a:r>
            <a:r>
              <a:rPr lang="zh-TW" altLang="en-US" sz="2000" dirty="0" smtClean="0">
                <a:latin typeface="標楷體" pitchFamily="65" charset="-120"/>
                <a:ea typeface="標楷體" pitchFamily="65" charset="-120"/>
              </a:rPr>
              <a:t>         </a:t>
            </a:r>
            <a:r>
              <a:rPr lang="zh-TW" altLang="en-US" sz="2000" dirty="0" smtClean="0">
                <a:solidFill>
                  <a:srgbClr val="7030A0"/>
                </a:solidFill>
                <a:latin typeface="標楷體" pitchFamily="65" charset="-120"/>
                <a:ea typeface="標楷體" pitchFamily="65" charset="-120"/>
              </a:rPr>
              <a:t>申請審議</a:t>
            </a:r>
            <a:r>
              <a:rPr lang="zh-TW" altLang="en-US" sz="2000" dirty="0" smtClean="0">
                <a:latin typeface="標楷體" pitchFamily="65" charset="-120"/>
                <a:ea typeface="標楷體" pitchFamily="65" charset="-120"/>
              </a:rPr>
              <a:t>     </a:t>
            </a:r>
            <a:r>
              <a:rPr lang="zh-TW" altLang="en-US" sz="2000" dirty="0" smtClean="0">
                <a:solidFill>
                  <a:srgbClr val="0070C0"/>
                </a:solidFill>
                <a:latin typeface="標楷體" pitchFamily="65" charset="-120"/>
                <a:ea typeface="標楷體" pitchFamily="65" charset="-120"/>
              </a:rPr>
              <a:t>實施</a:t>
            </a:r>
            <a:r>
              <a:rPr lang="zh-TW" altLang="en-US" sz="2000" dirty="0" smtClean="0">
                <a:latin typeface="標楷體" pitchFamily="65" charset="-120"/>
                <a:ea typeface="標楷體" pitchFamily="65" charset="-120"/>
              </a:rPr>
              <a:t>       </a:t>
            </a:r>
            <a:r>
              <a:rPr lang="zh-TW" altLang="en-US" sz="2000" dirty="0" smtClean="0">
                <a:solidFill>
                  <a:srgbClr val="7030A0"/>
                </a:solidFill>
                <a:latin typeface="標楷體" pitchFamily="65" charset="-120"/>
                <a:ea typeface="標楷體" pitchFamily="65" charset="-120"/>
              </a:rPr>
              <a:t>申請審議</a:t>
            </a:r>
            <a:endParaRPr lang="en-US" altLang="zh-TW" sz="2000" dirty="0" smtClean="0">
              <a:solidFill>
                <a:srgbClr val="7030A0"/>
              </a:solidFill>
              <a:latin typeface="標楷體" pitchFamily="65" charset="-120"/>
              <a:ea typeface="標楷體" pitchFamily="65" charset="-120"/>
            </a:endParaRPr>
          </a:p>
          <a:p>
            <a:pPr marL="1371600" lvl="2" indent="-457200" eaLnBrk="1" hangingPunct="1">
              <a:lnSpc>
                <a:spcPts val="2000"/>
              </a:lnSpc>
              <a:buFontTx/>
              <a:buNone/>
              <a:defRPr/>
            </a:pPr>
            <a:r>
              <a:rPr lang="zh-TW" altLang="en-US" sz="2000" dirty="0" smtClean="0">
                <a:solidFill>
                  <a:srgbClr val="FF0000"/>
                </a:solidFill>
                <a:latin typeface="標楷體" pitchFamily="65" charset="-120"/>
                <a:ea typeface="標楷體" pitchFamily="65" charset="-120"/>
              </a:rPr>
              <a:t>            →自</a:t>
            </a:r>
            <a:r>
              <a:rPr lang="en-US" altLang="zh-TW" sz="2000" dirty="0" smtClean="0">
                <a:solidFill>
                  <a:srgbClr val="FF0000"/>
                </a:solidFill>
                <a:latin typeface="標楷體" pitchFamily="65" charset="-120"/>
                <a:ea typeface="標楷體" pitchFamily="65" charset="-120"/>
              </a:rPr>
              <a:t>100.4.1</a:t>
            </a:r>
            <a:r>
              <a:rPr lang="zh-TW" altLang="en-US" sz="2000" dirty="0" smtClean="0">
                <a:solidFill>
                  <a:srgbClr val="FF0000"/>
                </a:solidFill>
                <a:latin typeface="標楷體" pitchFamily="65" charset="-120"/>
                <a:ea typeface="標楷體" pitchFamily="65" charset="-120"/>
              </a:rPr>
              <a:t>生效         →自</a:t>
            </a:r>
            <a:r>
              <a:rPr lang="en-US" altLang="zh-TW" sz="2000" dirty="0" smtClean="0">
                <a:solidFill>
                  <a:srgbClr val="FF0000"/>
                </a:solidFill>
                <a:latin typeface="標楷體" pitchFamily="65" charset="-120"/>
                <a:ea typeface="標楷體" pitchFamily="65" charset="-120"/>
              </a:rPr>
              <a:t>100.6.1</a:t>
            </a:r>
            <a:r>
              <a:rPr lang="zh-TW" altLang="en-US" sz="2000" dirty="0" smtClean="0">
                <a:solidFill>
                  <a:srgbClr val="FF0000"/>
                </a:solidFill>
                <a:latin typeface="標楷體" pitchFamily="65" charset="-120"/>
                <a:ea typeface="標楷體" pitchFamily="65" charset="-120"/>
              </a:rPr>
              <a:t>生效</a:t>
            </a:r>
            <a:endParaRPr lang="en-US" altLang="zh-TW" sz="2000" dirty="0" smtClean="0">
              <a:solidFill>
                <a:srgbClr val="FF0000"/>
              </a:solidFill>
              <a:latin typeface="標楷體" pitchFamily="65" charset="-120"/>
              <a:ea typeface="標楷體" pitchFamily="65" charset="-120"/>
            </a:endParaRPr>
          </a:p>
          <a:p>
            <a:pPr lvl="2" eaLnBrk="1" hangingPunct="1">
              <a:buFontTx/>
              <a:buBlip>
                <a:blip r:embed="rId3"/>
              </a:buBlip>
              <a:defRPr/>
            </a:pPr>
            <a:r>
              <a:rPr lang="zh-TW" altLang="en-US" sz="2200" dirty="0" smtClean="0">
                <a:latin typeface="標楷體" pitchFamily="65" charset="-120"/>
                <a:ea typeface="標楷體" pitchFamily="65" charset="-120"/>
              </a:rPr>
              <a:t>對同一類型之利用人均有適用</a:t>
            </a:r>
          </a:p>
          <a:p>
            <a:pPr lvl="2" eaLnBrk="1" hangingPunct="1">
              <a:buFontTx/>
              <a:buBlip>
                <a:blip r:embed="rId3"/>
              </a:buBlip>
              <a:defRPr/>
            </a:pPr>
            <a:r>
              <a:rPr lang="en-US" altLang="zh-TW" sz="2200" dirty="0" smtClean="0">
                <a:latin typeface="標楷體" pitchFamily="65" charset="-120"/>
                <a:ea typeface="標楷體" pitchFamily="65" charset="-120"/>
              </a:rPr>
              <a:t>3</a:t>
            </a:r>
            <a:r>
              <a:rPr lang="zh-TW" altLang="en-US" sz="2200" dirty="0" smtClean="0">
                <a:latin typeface="標楷體" pitchFamily="65" charset="-120"/>
                <a:ea typeface="標楷體" pitchFamily="65" charset="-120"/>
              </a:rPr>
              <a:t>年內不得變更（有重大情事除外）</a:t>
            </a:r>
          </a:p>
          <a:p>
            <a:pPr lvl="1" eaLnBrk="1" hangingPunct="1">
              <a:buFontTx/>
              <a:buBlip>
                <a:blip r:embed="rId2"/>
              </a:buBlip>
              <a:defRPr/>
            </a:pPr>
            <a:r>
              <a:rPr lang="zh-TW" altLang="en-US" sz="2600" dirty="0" smtClean="0">
                <a:latin typeface="標楷體" pitchFamily="65" charset="-120"/>
                <a:ea typeface="標楷體" pitchFamily="65" charset="-120"/>
              </a:rPr>
              <a:t>禁止使用報酬率之實施</a:t>
            </a:r>
            <a:endParaRPr lang="en-US" altLang="zh-TW" sz="26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違反法律規定或無法律依據收取</a:t>
            </a:r>
            <a:endParaRPr lang="en-US" altLang="zh-TW" sz="22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例如：針對某一利用型態，集管團體訂定「公開播送」之費率，但應為「公開傳輸」，惟其並無管理「公開傳輸」之權限。</a:t>
            </a:r>
            <a:endParaRPr lang="en-US" altLang="zh-TW" sz="2200" dirty="0" smtClean="0">
              <a:latin typeface="標楷體" pitchFamily="65" charset="-120"/>
              <a:ea typeface="標楷體" pitchFamily="65" charset="-120"/>
            </a:endParaRPr>
          </a:p>
        </p:txBody>
      </p:sp>
      <p:sp>
        <p:nvSpPr>
          <p:cNvPr id="40965" name="文字方塊 5"/>
          <p:cNvSpPr txBox="1">
            <a:spLocks noChangeArrowheads="1"/>
          </p:cNvSpPr>
          <p:nvPr/>
        </p:nvSpPr>
        <p:spPr bwMode="auto">
          <a:xfrm>
            <a:off x="2594536" y="3140968"/>
            <a:ext cx="571500" cy="400110"/>
          </a:xfrm>
          <a:prstGeom prst="rect">
            <a:avLst/>
          </a:prstGeom>
          <a:noFill/>
          <a:ln w="9525">
            <a:noFill/>
            <a:miter lim="800000"/>
            <a:headEnd/>
            <a:tailEnd/>
          </a:ln>
        </p:spPr>
        <p:txBody>
          <a:bodyPr wrap="square">
            <a:spAutoFit/>
          </a:bodyPr>
          <a:lstStyle/>
          <a:p>
            <a:r>
              <a:rPr lang="en-US" altLang="zh-TW" sz="2000" dirty="0">
                <a:solidFill>
                  <a:srgbClr val="7030A0"/>
                </a:solidFill>
              </a:rPr>
              <a:t>(1)</a:t>
            </a:r>
            <a:endParaRPr lang="zh-TW" altLang="en-US" sz="2000" dirty="0">
              <a:solidFill>
                <a:srgbClr val="7030A0"/>
              </a:solidFill>
            </a:endParaRPr>
          </a:p>
        </p:txBody>
      </p:sp>
      <p:sp>
        <p:nvSpPr>
          <p:cNvPr id="40966" name="文字方塊 6"/>
          <p:cNvSpPr txBox="1">
            <a:spLocks noChangeArrowheads="1"/>
          </p:cNvSpPr>
          <p:nvPr/>
        </p:nvSpPr>
        <p:spPr bwMode="auto">
          <a:xfrm>
            <a:off x="5508104" y="3142561"/>
            <a:ext cx="504056" cy="400045"/>
          </a:xfrm>
          <a:prstGeom prst="rect">
            <a:avLst/>
          </a:prstGeom>
          <a:noFill/>
          <a:ln w="9525">
            <a:noFill/>
            <a:miter lim="800000"/>
            <a:headEnd/>
            <a:tailEnd/>
          </a:ln>
        </p:spPr>
        <p:txBody>
          <a:bodyPr wrap="square">
            <a:spAutoFit/>
          </a:bodyPr>
          <a:lstStyle/>
          <a:p>
            <a:r>
              <a:rPr lang="en-US" altLang="zh-TW" sz="2000" dirty="0">
                <a:solidFill>
                  <a:srgbClr val="7030A0"/>
                </a:solidFill>
              </a:rPr>
              <a:t>(2)</a:t>
            </a:r>
            <a:endParaRPr lang="zh-TW" altLang="en-US" sz="2000" dirty="0">
              <a:solidFill>
                <a:srgbClr val="7030A0"/>
              </a:solidFill>
            </a:endParaRPr>
          </a:p>
        </p:txBody>
      </p:sp>
      <p:grpSp>
        <p:nvGrpSpPr>
          <p:cNvPr id="2" name="群組 11"/>
          <p:cNvGrpSpPr>
            <a:grpSpLocks/>
          </p:cNvGrpSpPr>
          <p:nvPr/>
        </p:nvGrpSpPr>
        <p:grpSpPr bwMode="auto">
          <a:xfrm>
            <a:off x="1852229" y="2780928"/>
            <a:ext cx="5214937" cy="276225"/>
            <a:chOff x="1928794" y="4214818"/>
            <a:chExt cx="5214974" cy="276232"/>
          </a:xfrm>
        </p:grpSpPr>
        <p:sp>
          <p:nvSpPr>
            <p:cNvPr id="40968" name="五邊形 4"/>
            <p:cNvSpPr>
              <a:spLocks noChangeArrowheads="1"/>
            </p:cNvSpPr>
            <p:nvPr/>
          </p:nvSpPr>
          <p:spPr bwMode="auto">
            <a:xfrm>
              <a:off x="1928794" y="4214818"/>
              <a:ext cx="5214974" cy="276232"/>
            </a:xfrm>
            <a:prstGeom prst="homePlate">
              <a:avLst>
                <a:gd name="adj" fmla="val 49994"/>
              </a:avLst>
            </a:prstGeom>
            <a:solidFill>
              <a:srgbClr val="FFB3B3"/>
            </a:solidFill>
            <a:ln w="9525" algn="ctr">
              <a:noFill/>
              <a:miter lim="800000"/>
              <a:headEnd/>
              <a:tailEnd/>
            </a:ln>
          </p:spPr>
          <p:txBody>
            <a:bodyPr wrap="none"/>
            <a:lstStyle/>
            <a:p>
              <a:endParaRPr lang="zh-TW" altLang="en-US"/>
            </a:p>
          </p:txBody>
        </p:sp>
        <p:sp>
          <p:nvSpPr>
            <p:cNvPr id="8" name="流程圖: 接點 7"/>
            <p:cNvSpPr/>
            <p:nvPr/>
          </p:nvSpPr>
          <p:spPr bwMode="auto">
            <a:xfrm flipH="1">
              <a:off x="2116120" y="4264032"/>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9" name="流程圖: 接點 8"/>
            <p:cNvSpPr/>
            <p:nvPr/>
          </p:nvSpPr>
          <p:spPr bwMode="auto">
            <a:xfrm flipH="1">
              <a:off x="3568693" y="4283083"/>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0" name="流程圖: 接點 9"/>
            <p:cNvSpPr/>
            <p:nvPr/>
          </p:nvSpPr>
          <p:spPr bwMode="auto">
            <a:xfrm flipH="1">
              <a:off x="4916490" y="4281495"/>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1" name="流程圖: 接點 10"/>
            <p:cNvSpPr/>
            <p:nvPr/>
          </p:nvSpPr>
          <p:spPr bwMode="auto">
            <a:xfrm flipH="1">
              <a:off x="6445263" y="4276733"/>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13" name="Rectangle 2"/>
          <p:cNvSpPr txBox="1">
            <a:spLocks noChangeArrowheads="1"/>
          </p:cNvSpPr>
          <p:nvPr/>
        </p:nvSpPr>
        <p:spPr>
          <a:xfrm>
            <a:off x="357158" y="332656"/>
            <a:ext cx="8372476" cy="648072"/>
          </a:xfrm>
          <a:prstGeom prst="rect">
            <a:avLst/>
          </a:prstGeom>
        </p:spPr>
        <p:txBody>
          <a:bodyPr vert="horz" lIns="91440" tIns="45720" rIns="91440" bIns="45720" rtlCol="0" anchor="ctr">
            <a:normAutofit/>
          </a:bodyPr>
          <a:lstStyle/>
          <a:p>
            <a:pPr lvl="0" algn="ctr">
              <a:defRPr/>
            </a:pPr>
            <a:r>
              <a:rPr lang="zh-TW" altLang="en-US" sz="3600" b="1" kern="0" dirty="0" smtClean="0">
                <a:solidFill>
                  <a:schemeClr val="tx2"/>
                </a:solidFill>
                <a:latin typeface="標楷體" pitchFamily="65" charset="-120"/>
                <a:ea typeface="標楷體" pitchFamily="65" charset="-120"/>
              </a:rPr>
              <a:t>審議</a:t>
            </a:r>
            <a:r>
              <a:rPr lang="zh-TW" altLang="en-US" sz="3600" b="1" kern="0" dirty="0">
                <a:solidFill>
                  <a:schemeClr val="tx2"/>
                </a:solidFill>
                <a:latin typeface="標楷體" pitchFamily="65" charset="-120"/>
                <a:ea typeface="標楷體" pitchFamily="65" charset="-120"/>
              </a:rPr>
              <a:t>決定之</a:t>
            </a:r>
            <a:r>
              <a:rPr lang="zh-TW" altLang="en-US" sz="3600" b="1" kern="0" dirty="0" smtClean="0">
                <a:solidFill>
                  <a:schemeClr val="tx2"/>
                </a:solidFill>
                <a:latin typeface="標楷體" pitchFamily="65" charset="-120"/>
                <a:ea typeface="標楷體" pitchFamily="65" charset="-120"/>
              </a:rPr>
              <a:t>結果</a:t>
            </a:r>
            <a:endParaRPr kumimoji="0" lang="zh-TW" altLang="en-US" sz="36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3" name="投影片編號版面配置區 2"/>
          <p:cNvSpPr>
            <a:spLocks noGrp="1"/>
          </p:cNvSpPr>
          <p:nvPr>
            <p:ph type="sldNum" sz="quarter" idx="11"/>
          </p:nvPr>
        </p:nvSpPr>
        <p:spPr/>
        <p:txBody>
          <a:bodyPr/>
          <a:lstStyle/>
          <a:p>
            <a:pPr>
              <a:defRPr/>
            </a:pPr>
            <a:fld id="{7C0C9F52-C163-4588-B1B2-740FA908C433}" type="slidenum">
              <a:rPr lang="zh-TW" altLang="en-US" smtClean="0"/>
              <a:pPr>
                <a:defRPr/>
              </a:pPr>
              <a:t>22</a:t>
            </a:fld>
            <a:endParaRPr lang="zh-TW" altLang="en-US" dirty="0"/>
          </a:p>
        </p:txBody>
      </p:sp>
    </p:spTree>
    <p:extLst>
      <p:ext uri="{BB962C8B-B14F-4D97-AF65-F5344CB8AC3E}">
        <p14:creationId xmlns:p14="http://schemas.microsoft.com/office/powerpoint/2010/main" val="1790209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714348" y="1571612"/>
            <a:ext cx="7467600" cy="4857784"/>
          </a:xfrm>
        </p:spPr>
        <p:txBody>
          <a:bodyPr>
            <a:normAutofit/>
          </a:bodyPr>
          <a:lstStyle/>
          <a:p>
            <a:pPr eaLnBrk="1" hangingPunct="1">
              <a:buFontTx/>
              <a:buBlip>
                <a:blip r:embed="rId2"/>
              </a:buBlip>
            </a:pPr>
            <a:r>
              <a:rPr lang="zh-TW" altLang="en-US" dirty="0" smtClean="0">
                <a:latin typeface="標楷體" pitchFamily="65" charset="-120"/>
                <a:ea typeface="標楷體" pitchFamily="65" charset="-120"/>
              </a:rPr>
              <a:t>已簽約的利用人可否適用審議結果？</a:t>
            </a:r>
            <a:r>
              <a:rPr lang="zh-TW" altLang="en-US" dirty="0" smtClean="0">
                <a:solidFill>
                  <a:srgbClr val="008000"/>
                </a:solidFill>
                <a:latin typeface="標楷體" pitchFamily="65" charset="-120"/>
                <a:ea typeface="標楷體" pitchFamily="65" charset="-120"/>
              </a:rPr>
              <a:t>（</a:t>
            </a:r>
            <a:r>
              <a:rPr lang="en-US" altLang="zh-TW" dirty="0" smtClean="0">
                <a:solidFill>
                  <a:srgbClr val="008000"/>
                </a:solidFill>
                <a:latin typeface="標楷體" pitchFamily="65" charset="-120"/>
                <a:ea typeface="標楷體" pitchFamily="65" charset="-120"/>
              </a:rPr>
              <a:t>§25(10)(11)</a:t>
            </a:r>
            <a:r>
              <a:rPr lang="zh-TW" altLang="en-US" dirty="0" smtClean="0">
                <a:solidFill>
                  <a:srgbClr val="008000"/>
                </a:solidFill>
                <a:latin typeface="標楷體" pitchFamily="65" charset="-120"/>
                <a:ea typeface="標楷體" pitchFamily="65" charset="-120"/>
              </a:rPr>
              <a:t>項）</a:t>
            </a:r>
            <a:endParaRPr lang="zh-TW" altLang="en-US" dirty="0" smtClean="0">
              <a:latin typeface="標楷體" pitchFamily="65" charset="-120"/>
              <a:ea typeface="標楷體" pitchFamily="65" charset="-120"/>
            </a:endParaRPr>
          </a:p>
          <a:p>
            <a:pPr lvl="1" eaLnBrk="1" hangingPunct="1">
              <a:buFontTx/>
              <a:buBlip>
                <a:blip r:embed="rId3"/>
              </a:buBlip>
            </a:pPr>
            <a:r>
              <a:rPr lang="zh-TW" altLang="en-US" sz="2200" dirty="0" smtClean="0">
                <a:latin typeface="標楷體" pitchFamily="65" charset="-120"/>
                <a:ea typeface="標楷體" pitchFamily="65" charset="-120"/>
              </a:rPr>
              <a:t>費率生效後至契約屆滿前，得要求適用新費率</a:t>
            </a:r>
            <a:endParaRPr lang="en-US" altLang="zh-TW" sz="2200" dirty="0" smtClean="0">
              <a:latin typeface="標楷體" pitchFamily="65" charset="-120"/>
              <a:ea typeface="標楷體" pitchFamily="65" charset="-120"/>
            </a:endParaRPr>
          </a:p>
          <a:p>
            <a:pPr lvl="1" eaLnBrk="1" hangingPunct="1">
              <a:buFontTx/>
              <a:buBlip>
                <a:blip r:embed="rId3"/>
              </a:buBlip>
            </a:pPr>
            <a:endParaRPr lang="en-US" altLang="zh-TW" dirty="0" smtClean="0">
              <a:latin typeface="標楷體" pitchFamily="65" charset="-120"/>
            </a:endParaRPr>
          </a:p>
          <a:p>
            <a:pPr lvl="1" eaLnBrk="1" hangingPunct="1">
              <a:buFontTx/>
              <a:buBlip>
                <a:blip r:embed="rId3"/>
              </a:buBlip>
            </a:pPr>
            <a:endParaRPr lang="en-US" altLang="zh-TW" dirty="0" smtClean="0">
              <a:latin typeface="標楷體" pitchFamily="65" charset="-120"/>
              <a:ea typeface="標楷體" pitchFamily="65" charset="-120"/>
            </a:endParaRPr>
          </a:p>
          <a:p>
            <a:pPr lvl="1" eaLnBrk="1" hangingPunct="1">
              <a:buFontTx/>
              <a:buBlip>
                <a:blip r:embed="rId3"/>
              </a:buBlip>
            </a:pPr>
            <a:endParaRPr lang="en-US" altLang="zh-TW" dirty="0" smtClean="0">
              <a:latin typeface="標楷體" pitchFamily="65" charset="-120"/>
            </a:endParaRPr>
          </a:p>
          <a:p>
            <a:pPr lvl="1" eaLnBrk="1" hangingPunct="1">
              <a:buFontTx/>
              <a:buBlip>
                <a:blip r:embed="rId3"/>
              </a:buBlip>
            </a:pPr>
            <a:endParaRPr lang="en-US" altLang="zh-TW" dirty="0" smtClean="0">
              <a:latin typeface="標楷體" pitchFamily="65" charset="-120"/>
              <a:ea typeface="標楷體" pitchFamily="65" charset="-120"/>
            </a:endParaRPr>
          </a:p>
          <a:p>
            <a:pPr lvl="1">
              <a:buBlip>
                <a:blip r:embed="rId3"/>
              </a:buBlip>
            </a:pPr>
            <a:endParaRPr lang="en-US" altLang="zh-TW" dirty="0" smtClean="0">
              <a:latin typeface="標楷體" pitchFamily="65" charset="-120"/>
            </a:endParaRPr>
          </a:p>
          <a:p>
            <a:pPr lvl="1">
              <a:buBlip>
                <a:blip r:embed="rId3"/>
              </a:buBlip>
            </a:pPr>
            <a:endParaRPr lang="en-US" altLang="zh-TW" dirty="0" smtClean="0">
              <a:latin typeface="標楷體" pitchFamily="65" charset="-120"/>
              <a:ea typeface="標楷體" pitchFamily="65" charset="-120"/>
            </a:endParaRPr>
          </a:p>
          <a:p>
            <a:pPr lvl="1">
              <a:buBlip>
                <a:blip r:embed="rId3"/>
              </a:buBlip>
            </a:pPr>
            <a:r>
              <a:rPr lang="zh-TW" altLang="en-US" sz="2200" dirty="0" smtClean="0">
                <a:latin typeface="標楷體" pitchFamily="65" charset="-120"/>
                <a:ea typeface="標楷體" pitchFamily="65" charset="-120"/>
              </a:rPr>
              <a:t>經禁止實施之項目，集管團體應予退還</a:t>
            </a:r>
          </a:p>
        </p:txBody>
      </p:sp>
      <p:grpSp>
        <p:nvGrpSpPr>
          <p:cNvPr id="20" name="群組 19"/>
          <p:cNvGrpSpPr/>
          <p:nvPr/>
        </p:nvGrpSpPr>
        <p:grpSpPr>
          <a:xfrm>
            <a:off x="847681" y="2960197"/>
            <a:ext cx="6877050" cy="1965320"/>
            <a:chOff x="1071563" y="4214818"/>
            <a:chExt cx="6877050" cy="1965320"/>
          </a:xfrm>
        </p:grpSpPr>
        <p:sp>
          <p:nvSpPr>
            <p:cNvPr id="41989" name="文字方塊 13"/>
            <p:cNvSpPr txBox="1">
              <a:spLocks noChangeArrowheads="1"/>
            </p:cNvSpPr>
            <p:nvPr/>
          </p:nvSpPr>
          <p:spPr bwMode="auto">
            <a:xfrm>
              <a:off x="1571625" y="5072063"/>
              <a:ext cx="1071563" cy="400110"/>
            </a:xfrm>
            <a:prstGeom prst="rect">
              <a:avLst/>
            </a:prstGeom>
            <a:noFill/>
            <a:ln w="9525">
              <a:noFill/>
              <a:miter lim="800000"/>
              <a:headEnd/>
              <a:tailEnd/>
            </a:ln>
          </p:spPr>
          <p:txBody>
            <a:bodyPr>
              <a:spAutoFit/>
            </a:bodyPr>
            <a:lstStyle/>
            <a:p>
              <a:r>
                <a:rPr lang="en-US" altLang="zh-TW" sz="2000" dirty="0" smtClean="0">
                  <a:solidFill>
                    <a:srgbClr val="0070C0"/>
                  </a:solidFill>
                </a:rPr>
                <a:t>100.1.1</a:t>
              </a:r>
              <a:endParaRPr lang="zh-TW" altLang="en-US" sz="2000" dirty="0"/>
            </a:p>
          </p:txBody>
        </p:sp>
        <p:sp>
          <p:nvSpPr>
            <p:cNvPr id="41990" name="文字方塊 14"/>
            <p:cNvSpPr txBox="1">
              <a:spLocks noChangeArrowheads="1"/>
            </p:cNvSpPr>
            <p:nvPr/>
          </p:nvSpPr>
          <p:spPr bwMode="auto">
            <a:xfrm>
              <a:off x="5929313" y="5072063"/>
              <a:ext cx="1357312" cy="400110"/>
            </a:xfrm>
            <a:prstGeom prst="rect">
              <a:avLst/>
            </a:prstGeom>
            <a:noFill/>
            <a:ln w="9525">
              <a:noFill/>
              <a:miter lim="800000"/>
              <a:headEnd/>
              <a:tailEnd/>
            </a:ln>
          </p:spPr>
          <p:txBody>
            <a:bodyPr>
              <a:spAutoFit/>
            </a:bodyPr>
            <a:lstStyle/>
            <a:p>
              <a:r>
                <a:rPr lang="en-US" altLang="zh-TW" sz="2000" dirty="0" smtClean="0">
                  <a:solidFill>
                    <a:srgbClr val="0070C0"/>
                  </a:solidFill>
                </a:rPr>
                <a:t>100.12.31</a:t>
              </a:r>
              <a:endParaRPr lang="zh-TW" altLang="en-US" sz="2000" dirty="0"/>
            </a:p>
          </p:txBody>
        </p:sp>
        <p:sp>
          <p:nvSpPr>
            <p:cNvPr id="41991" name="文字方塊 15"/>
            <p:cNvSpPr txBox="1">
              <a:spLocks noChangeArrowheads="1"/>
            </p:cNvSpPr>
            <p:nvPr/>
          </p:nvSpPr>
          <p:spPr bwMode="auto">
            <a:xfrm>
              <a:off x="3786188" y="5072063"/>
              <a:ext cx="1143000" cy="400110"/>
            </a:xfrm>
            <a:prstGeom prst="rect">
              <a:avLst/>
            </a:prstGeom>
            <a:noFill/>
            <a:ln w="9525">
              <a:noFill/>
              <a:miter lim="800000"/>
              <a:headEnd/>
              <a:tailEnd/>
            </a:ln>
          </p:spPr>
          <p:txBody>
            <a:bodyPr>
              <a:spAutoFit/>
            </a:bodyPr>
            <a:lstStyle/>
            <a:p>
              <a:r>
                <a:rPr lang="en-US" altLang="zh-TW" sz="2000" dirty="0" smtClean="0">
                  <a:solidFill>
                    <a:srgbClr val="6B21FF"/>
                  </a:solidFill>
                </a:rPr>
                <a:t>100.7.1</a:t>
              </a:r>
              <a:endParaRPr lang="zh-TW" altLang="en-US" sz="2000" dirty="0">
                <a:solidFill>
                  <a:srgbClr val="6B21FF"/>
                </a:solidFill>
              </a:endParaRPr>
            </a:p>
          </p:txBody>
        </p:sp>
        <p:sp>
          <p:nvSpPr>
            <p:cNvPr id="41992" name="文字方塊 17"/>
            <p:cNvSpPr txBox="1">
              <a:spLocks noChangeArrowheads="1"/>
            </p:cNvSpPr>
            <p:nvPr/>
          </p:nvSpPr>
          <p:spPr bwMode="auto">
            <a:xfrm>
              <a:off x="1785918" y="4214818"/>
              <a:ext cx="5715000" cy="430213"/>
            </a:xfrm>
            <a:prstGeom prst="rect">
              <a:avLst/>
            </a:prstGeom>
            <a:noFill/>
            <a:ln w="9525">
              <a:noFill/>
              <a:miter lim="800000"/>
              <a:headEnd/>
              <a:tailEnd/>
            </a:ln>
          </p:spPr>
          <p:txBody>
            <a:bodyPr>
              <a:spAutoFit/>
            </a:bodyPr>
            <a:lstStyle/>
            <a:p>
              <a:r>
                <a:rPr lang="zh-TW" altLang="en-US" sz="2200" dirty="0">
                  <a:solidFill>
                    <a:srgbClr val="0070C0"/>
                  </a:solidFill>
                  <a:latin typeface="標楷體" pitchFamily="65" charset="-120"/>
                  <a:ea typeface="標楷體" pitchFamily="65" charset="-120"/>
                </a:rPr>
                <a:t>已簽契約之生效期間</a:t>
              </a:r>
              <a:r>
                <a:rPr lang="en-US" altLang="zh-TW" sz="2200" dirty="0">
                  <a:solidFill>
                    <a:srgbClr val="0070C0"/>
                  </a:solidFill>
                  <a:latin typeface="標楷體" pitchFamily="65" charset="-120"/>
                  <a:ea typeface="標楷體" pitchFamily="65" charset="-120"/>
                </a:rPr>
                <a:t>(</a:t>
              </a:r>
              <a:r>
                <a:rPr lang="zh-TW" altLang="en-US" sz="2200" dirty="0">
                  <a:solidFill>
                    <a:srgbClr val="0070C0"/>
                  </a:solidFill>
                  <a:latin typeface="標楷體" pitchFamily="65" charset="-120"/>
                  <a:ea typeface="標楷體" pitchFamily="65" charset="-120"/>
                </a:rPr>
                <a:t>簽約標準：</a:t>
              </a:r>
              <a:r>
                <a:rPr lang="en-US" altLang="zh-TW" sz="2200" dirty="0">
                  <a:solidFill>
                    <a:srgbClr val="0070C0"/>
                  </a:solidFill>
                  <a:latin typeface="標楷體" pitchFamily="65" charset="-120"/>
                  <a:ea typeface="標楷體" pitchFamily="65" charset="-120"/>
                </a:rPr>
                <a:t>100</a:t>
              </a:r>
              <a:r>
                <a:rPr lang="zh-TW" altLang="en-US" sz="2200" dirty="0">
                  <a:solidFill>
                    <a:srgbClr val="0070C0"/>
                  </a:solidFill>
                  <a:latin typeface="標楷體" pitchFamily="65" charset="-120"/>
                  <a:ea typeface="標楷體" pitchFamily="65" charset="-120"/>
                </a:rPr>
                <a:t>元</a:t>
              </a:r>
              <a:r>
                <a:rPr lang="en-US" altLang="zh-TW" sz="2200" dirty="0">
                  <a:solidFill>
                    <a:srgbClr val="0070C0"/>
                  </a:solidFill>
                  <a:latin typeface="標楷體" pitchFamily="65" charset="-120"/>
                  <a:ea typeface="標楷體" pitchFamily="65" charset="-120"/>
                </a:rPr>
                <a:t>)</a:t>
              </a:r>
              <a:endParaRPr lang="zh-TW" altLang="en-US" sz="2200" dirty="0">
                <a:latin typeface="標楷體" pitchFamily="65" charset="-120"/>
                <a:ea typeface="標楷體" pitchFamily="65" charset="-120"/>
              </a:endParaRPr>
            </a:p>
          </p:txBody>
        </p:sp>
        <p:sp>
          <p:nvSpPr>
            <p:cNvPr id="41993" name="文字方塊 18"/>
            <p:cNvSpPr txBox="1">
              <a:spLocks noChangeArrowheads="1"/>
            </p:cNvSpPr>
            <p:nvPr/>
          </p:nvSpPr>
          <p:spPr bwMode="auto">
            <a:xfrm>
              <a:off x="3448050" y="5749925"/>
              <a:ext cx="4500563" cy="430213"/>
            </a:xfrm>
            <a:prstGeom prst="rect">
              <a:avLst/>
            </a:prstGeom>
            <a:noFill/>
            <a:ln w="9525">
              <a:noFill/>
              <a:miter lim="800000"/>
              <a:headEnd/>
              <a:tailEnd/>
            </a:ln>
          </p:spPr>
          <p:txBody>
            <a:bodyPr>
              <a:spAutoFit/>
            </a:bodyPr>
            <a:lstStyle/>
            <a:p>
              <a:r>
                <a:rPr lang="zh-TW" altLang="en-US" sz="2200" dirty="0">
                  <a:solidFill>
                    <a:srgbClr val="8C53FF"/>
                  </a:solidFill>
                  <a:latin typeface="標楷體" pitchFamily="65" charset="-120"/>
                  <a:ea typeface="標楷體" pitchFamily="65" charset="-120"/>
                </a:rPr>
                <a:t>審議決定生效日（審議結果：</a:t>
              </a:r>
              <a:r>
                <a:rPr lang="en-US" altLang="zh-TW" sz="2200" dirty="0">
                  <a:solidFill>
                    <a:srgbClr val="8C53FF"/>
                  </a:solidFill>
                  <a:latin typeface="標楷體" pitchFamily="65" charset="-120"/>
                  <a:ea typeface="標楷體" pitchFamily="65" charset="-120"/>
                </a:rPr>
                <a:t>80</a:t>
              </a:r>
              <a:r>
                <a:rPr lang="zh-TW" altLang="en-US" sz="2200" dirty="0">
                  <a:solidFill>
                    <a:srgbClr val="8C53FF"/>
                  </a:solidFill>
                  <a:latin typeface="標楷體" pitchFamily="65" charset="-120"/>
                  <a:ea typeface="標楷體" pitchFamily="65" charset="-120"/>
                </a:rPr>
                <a:t>元）</a:t>
              </a:r>
            </a:p>
          </p:txBody>
        </p:sp>
        <p:grpSp>
          <p:nvGrpSpPr>
            <p:cNvPr id="2" name="群組 19"/>
            <p:cNvGrpSpPr>
              <a:grpSpLocks/>
            </p:cNvGrpSpPr>
            <p:nvPr/>
          </p:nvGrpSpPr>
          <p:grpSpPr bwMode="auto">
            <a:xfrm>
              <a:off x="1857356" y="4572008"/>
              <a:ext cx="5214938" cy="490538"/>
              <a:chOff x="1857375" y="5000625"/>
              <a:chExt cx="5214938" cy="490538"/>
            </a:xfrm>
          </p:grpSpPr>
          <p:grpSp>
            <p:nvGrpSpPr>
              <p:cNvPr id="3" name="群組 11"/>
              <p:cNvGrpSpPr>
                <a:grpSpLocks/>
              </p:cNvGrpSpPr>
              <p:nvPr/>
            </p:nvGrpSpPr>
            <p:grpSpPr bwMode="auto">
              <a:xfrm>
                <a:off x="1857375" y="5214938"/>
                <a:ext cx="5214938" cy="276225"/>
                <a:chOff x="1857356" y="5214950"/>
                <a:chExt cx="5214937" cy="276225"/>
              </a:xfrm>
            </p:grpSpPr>
            <p:sp>
              <p:nvSpPr>
                <p:cNvPr id="42000" name="五邊形 4"/>
                <p:cNvSpPr>
                  <a:spLocks noChangeArrowheads="1"/>
                </p:cNvSpPr>
                <p:nvPr/>
              </p:nvSpPr>
              <p:spPr bwMode="auto">
                <a:xfrm>
                  <a:off x="1857356" y="5214950"/>
                  <a:ext cx="5214937" cy="276225"/>
                </a:xfrm>
                <a:prstGeom prst="homePlate">
                  <a:avLst>
                    <a:gd name="adj" fmla="val 49995"/>
                  </a:avLst>
                </a:prstGeom>
                <a:solidFill>
                  <a:srgbClr val="FFB3B3"/>
                </a:solidFill>
                <a:ln w="9525" algn="ctr">
                  <a:noFill/>
                  <a:miter lim="800000"/>
                  <a:headEnd/>
                  <a:tailEnd/>
                </a:ln>
              </p:spPr>
              <p:txBody>
                <a:bodyPr wrap="none"/>
                <a:lstStyle/>
                <a:p>
                  <a:endParaRPr lang="zh-TW" altLang="en-US"/>
                </a:p>
              </p:txBody>
            </p:sp>
            <p:sp>
              <p:nvSpPr>
                <p:cNvPr id="7" name="流程圖: 接點 6"/>
                <p:cNvSpPr/>
                <p:nvPr/>
              </p:nvSpPr>
              <p:spPr bwMode="auto">
                <a:xfrm flipH="1">
                  <a:off x="2044681" y="5264162"/>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9" name="流程圖: 接點 8"/>
                <p:cNvSpPr/>
                <p:nvPr/>
              </p:nvSpPr>
              <p:spPr bwMode="auto">
                <a:xfrm flipV="1">
                  <a:off x="4286231" y="5286387"/>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0" name="流程圖: 接點 9"/>
                <p:cNvSpPr/>
                <p:nvPr/>
              </p:nvSpPr>
              <p:spPr bwMode="auto">
                <a:xfrm flipH="1">
                  <a:off x="6373793" y="5276862"/>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22" name="弧形 21"/>
              <p:cNvSpPr/>
              <p:nvPr/>
            </p:nvSpPr>
            <p:spPr bwMode="auto">
              <a:xfrm>
                <a:off x="6357938" y="5000625"/>
                <a:ext cx="142875" cy="285750"/>
              </a:xfrm>
              <a:prstGeom prst="arc">
                <a:avLst/>
              </a:prstGeom>
              <a:noFill/>
              <a:ln w="9525" cap="flat" cmpd="sng" algn="ctr">
                <a:solidFill>
                  <a:srgbClr val="0070C0"/>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24" name="弧形 23"/>
              <p:cNvSpPr/>
              <p:nvPr/>
            </p:nvSpPr>
            <p:spPr bwMode="auto">
              <a:xfrm rot="11170070" flipV="1">
                <a:off x="2087563" y="5057775"/>
                <a:ext cx="254000" cy="314325"/>
              </a:xfrm>
              <a:prstGeom prst="arc">
                <a:avLst/>
              </a:prstGeom>
              <a:noFill/>
              <a:ln w="9525" cap="flat" cmpd="sng" algn="ctr">
                <a:solidFill>
                  <a:srgbClr val="0070C0"/>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41995" name="文字方塊 24"/>
            <p:cNvSpPr txBox="1">
              <a:spLocks noChangeArrowheads="1"/>
            </p:cNvSpPr>
            <p:nvPr/>
          </p:nvSpPr>
          <p:spPr bwMode="auto">
            <a:xfrm>
              <a:off x="1071563" y="4929188"/>
              <a:ext cx="642937" cy="461962"/>
            </a:xfrm>
            <a:prstGeom prst="rect">
              <a:avLst/>
            </a:prstGeom>
            <a:noFill/>
            <a:ln w="9525">
              <a:noFill/>
              <a:miter lim="800000"/>
              <a:headEnd/>
              <a:tailEnd/>
            </a:ln>
          </p:spPr>
          <p:txBody>
            <a:bodyPr>
              <a:spAutoFit/>
            </a:bodyPr>
            <a:lstStyle/>
            <a:p>
              <a:r>
                <a:rPr lang="en-US" altLang="zh-TW">
                  <a:solidFill>
                    <a:srgbClr val="C23091"/>
                  </a:solidFill>
                </a:rPr>
                <a:t>Ex.</a:t>
              </a:r>
              <a:endParaRPr lang="zh-TW" altLang="en-US">
                <a:solidFill>
                  <a:srgbClr val="C23091"/>
                </a:solidFill>
              </a:endParaRPr>
            </a:p>
          </p:txBody>
        </p:sp>
        <p:sp>
          <p:nvSpPr>
            <p:cNvPr id="41996" name="文字方塊 29"/>
            <p:cNvSpPr txBox="1">
              <a:spLocks noChangeArrowheads="1"/>
            </p:cNvSpPr>
            <p:nvPr/>
          </p:nvSpPr>
          <p:spPr bwMode="auto">
            <a:xfrm>
              <a:off x="4143375" y="5357813"/>
              <a:ext cx="500063" cy="477837"/>
            </a:xfrm>
            <a:prstGeom prst="rect">
              <a:avLst/>
            </a:prstGeom>
            <a:noFill/>
            <a:ln w="9525">
              <a:noFill/>
              <a:miter lim="800000"/>
              <a:headEnd/>
              <a:tailEnd/>
            </a:ln>
          </p:spPr>
          <p:txBody>
            <a:bodyPr>
              <a:spAutoFit/>
            </a:bodyPr>
            <a:lstStyle/>
            <a:p>
              <a:r>
                <a:rPr lang="zh-TW" altLang="en-US" sz="2500" dirty="0">
                  <a:solidFill>
                    <a:srgbClr val="7030A0"/>
                  </a:solidFill>
                </a:rPr>
                <a:t>∣</a:t>
              </a:r>
            </a:p>
          </p:txBody>
        </p:sp>
      </p:grpSp>
      <p:sp>
        <p:nvSpPr>
          <p:cNvPr id="21" name="Rectangle 2"/>
          <p:cNvSpPr txBox="1">
            <a:spLocks noChangeArrowheads="1"/>
          </p:cNvSpPr>
          <p:nvPr/>
        </p:nvSpPr>
        <p:spPr>
          <a:xfrm>
            <a:off x="500034" y="428604"/>
            <a:ext cx="8301038" cy="1143000"/>
          </a:xfrm>
          <a:prstGeom prst="rect">
            <a:avLst/>
          </a:prstGeom>
        </p:spPr>
        <p:txBody>
          <a:bodyPr vert="horz" lIns="91440" tIns="45720" rIns="91440" bIns="45720" rtlCol="0" anchor="ctr">
            <a:normAutofit/>
          </a:bodyPr>
          <a:lstStyle/>
          <a:p>
            <a:pPr lvl="0" algn="ctr">
              <a:spcBef>
                <a:spcPct val="0"/>
              </a:spcBef>
              <a:defRPr/>
            </a:pPr>
            <a:endParaRPr kumimoji="0" lang="zh-TW" altLang="en-US" sz="40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23" name="Rectangle 2"/>
          <p:cNvSpPr txBox="1">
            <a:spLocks noChangeArrowheads="1"/>
          </p:cNvSpPr>
          <p:nvPr/>
        </p:nvSpPr>
        <p:spPr>
          <a:xfrm>
            <a:off x="320877" y="656692"/>
            <a:ext cx="8372476" cy="648072"/>
          </a:xfrm>
          <a:prstGeom prst="rect">
            <a:avLst/>
          </a:prstGeom>
        </p:spPr>
        <p:txBody>
          <a:bodyPr vert="horz" lIns="91440" tIns="45720" rIns="91440" bIns="45720" rtlCol="0" anchor="ctr">
            <a:normAutofit/>
          </a:bodyPr>
          <a:lstStyle/>
          <a:p>
            <a:pPr lvl="0" algn="ctr">
              <a:defRPr/>
            </a:pPr>
            <a:r>
              <a:rPr lang="zh-TW" altLang="en-US" sz="3600" b="1" kern="0" dirty="0" smtClean="0">
                <a:solidFill>
                  <a:schemeClr val="tx2"/>
                </a:solidFill>
                <a:latin typeface="標楷體" pitchFamily="65" charset="-120"/>
                <a:ea typeface="標楷體" pitchFamily="65" charset="-120"/>
              </a:rPr>
              <a:t>審議</a:t>
            </a:r>
            <a:r>
              <a:rPr lang="zh-TW" altLang="en-US" sz="3600" b="1" kern="0" dirty="0">
                <a:solidFill>
                  <a:schemeClr val="tx2"/>
                </a:solidFill>
                <a:latin typeface="標楷體" pitchFamily="65" charset="-120"/>
                <a:ea typeface="標楷體" pitchFamily="65" charset="-120"/>
              </a:rPr>
              <a:t>決定之</a:t>
            </a:r>
            <a:r>
              <a:rPr lang="zh-TW" altLang="en-US" sz="3600" b="1" kern="0" dirty="0" smtClean="0">
                <a:solidFill>
                  <a:schemeClr val="tx2"/>
                </a:solidFill>
                <a:latin typeface="標楷體" pitchFamily="65" charset="-120"/>
                <a:ea typeface="標楷體" pitchFamily="65" charset="-120"/>
              </a:rPr>
              <a:t>結果</a:t>
            </a:r>
            <a:endParaRPr kumimoji="0" lang="zh-TW" altLang="en-US" sz="36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4" name="投影片編號版面配置區 3"/>
          <p:cNvSpPr>
            <a:spLocks noGrp="1"/>
          </p:cNvSpPr>
          <p:nvPr>
            <p:ph type="sldNum" sz="quarter" idx="11"/>
          </p:nvPr>
        </p:nvSpPr>
        <p:spPr/>
        <p:txBody>
          <a:bodyPr/>
          <a:lstStyle/>
          <a:p>
            <a:pPr>
              <a:defRPr/>
            </a:pPr>
            <a:fld id="{7C0C9F52-C163-4588-B1B2-740FA908C433}" type="slidenum">
              <a:rPr lang="zh-TW" altLang="en-US" smtClean="0"/>
              <a:pPr>
                <a:defRPr/>
              </a:pPr>
              <a:t>23</a:t>
            </a:fld>
            <a:endParaRPr lang="zh-TW" altLang="en-US" dirty="0"/>
          </a:p>
        </p:txBody>
      </p:sp>
    </p:spTree>
    <p:extLst>
      <p:ext uri="{BB962C8B-B14F-4D97-AF65-F5344CB8AC3E}">
        <p14:creationId xmlns:p14="http://schemas.microsoft.com/office/powerpoint/2010/main" val="1786084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857224" y="1643050"/>
            <a:ext cx="7171160" cy="4450246"/>
          </a:xfrm>
        </p:spPr>
        <p:txBody>
          <a:bodyPr/>
          <a:lstStyle/>
          <a:p>
            <a:pPr lvl="1" eaLnBrk="1" hangingPunct="1">
              <a:buFontTx/>
              <a:buBlip>
                <a:blip r:embed="rId2"/>
              </a:buBlip>
            </a:pPr>
            <a:r>
              <a:rPr lang="zh-TW" altLang="en-US" sz="2400" dirty="0" smtClean="0">
                <a:latin typeface="標楷體" pitchFamily="65" charset="-120"/>
                <a:ea typeface="標楷體" pitchFamily="65" charset="-120"/>
              </a:rPr>
              <a:t>適用</a:t>
            </a:r>
            <a:r>
              <a:rPr lang="zh-TW" altLang="en-US" sz="2400" dirty="0">
                <a:latin typeface="標楷體" pitchFamily="65" charset="-120"/>
                <a:ea typeface="標楷體" pitchFamily="65" charset="-120"/>
              </a:rPr>
              <a:t>期間：申請審議～審議通過</a:t>
            </a:r>
            <a:endParaRPr lang="en-US" altLang="zh-TW" sz="2400"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給付標準：</a:t>
            </a:r>
          </a:p>
          <a:p>
            <a:pPr lvl="2" eaLnBrk="1" hangingPunct="1">
              <a:buFontTx/>
              <a:buBlip>
                <a:blip r:embed="rId3"/>
              </a:buBlip>
            </a:pPr>
            <a:r>
              <a:rPr lang="zh-TW" altLang="en-US" sz="2200" dirty="0" smtClean="0">
                <a:latin typeface="標楷體" pitchFamily="65" charset="-120"/>
                <a:ea typeface="標楷體" pitchFamily="65" charset="-120"/>
              </a:rPr>
              <a:t>舊費率或原約定之標準</a:t>
            </a:r>
          </a:p>
          <a:p>
            <a:pPr lvl="2" eaLnBrk="1" hangingPunct="1">
              <a:buFontTx/>
              <a:buBlip>
                <a:blip r:embed="rId3"/>
              </a:buBlip>
            </a:pPr>
            <a:r>
              <a:rPr lang="zh-TW" altLang="en-US" sz="2200" dirty="0" smtClean="0">
                <a:latin typeface="標楷體" pitchFamily="65" charset="-120"/>
                <a:ea typeface="標楷體" pitchFamily="65" charset="-120"/>
              </a:rPr>
              <a:t>以上兩者皆無－請求</a:t>
            </a:r>
            <a:r>
              <a:rPr lang="zh-TW" altLang="en-US" sz="2200" u="sng" dirty="0" smtClean="0">
                <a:latin typeface="標楷體" pitchFamily="65" charset="-120"/>
                <a:ea typeface="標楷體" pitchFamily="65" charset="-120"/>
              </a:rPr>
              <a:t>著作權專責機關核定</a:t>
            </a:r>
            <a:r>
              <a:rPr lang="zh-TW" altLang="en-US" sz="2200" dirty="0" smtClean="0">
                <a:solidFill>
                  <a:srgbClr val="660066"/>
                </a:solidFill>
                <a:latin typeface="標楷體" pitchFamily="65" charset="-120"/>
                <a:ea typeface="標楷體" pitchFamily="65" charset="-120"/>
              </a:rPr>
              <a:t>＊</a:t>
            </a:r>
          </a:p>
          <a:p>
            <a:pPr lvl="2" eaLnBrk="1" hangingPunct="1">
              <a:buFont typeface="Wingdings" pitchFamily="2" charset="2"/>
              <a:buNone/>
            </a:pPr>
            <a:r>
              <a:rPr lang="zh-TW" altLang="en-US" sz="2200" dirty="0" smtClean="0">
                <a:latin typeface="標楷體" pitchFamily="65" charset="-120"/>
                <a:ea typeface="標楷體" pitchFamily="65" charset="-120"/>
              </a:rPr>
              <a:t>   </a:t>
            </a:r>
            <a:r>
              <a:rPr lang="zh-TW" altLang="en-US" sz="2200" dirty="0" smtClean="0">
                <a:solidFill>
                  <a:srgbClr val="660066"/>
                </a:solidFill>
                <a:latin typeface="標楷體" pitchFamily="65" charset="-120"/>
                <a:ea typeface="標楷體" pitchFamily="65" charset="-120"/>
              </a:rPr>
              <a:t>＊核定前得諮詢審議及調解委員會之意見；</a:t>
            </a:r>
          </a:p>
          <a:p>
            <a:pPr lvl="2" eaLnBrk="1" hangingPunct="1">
              <a:buFont typeface="Wingdings" pitchFamily="2" charset="2"/>
              <a:buNone/>
            </a:pPr>
            <a:r>
              <a:rPr lang="zh-TW" altLang="en-US" sz="2200" dirty="0" smtClean="0">
                <a:solidFill>
                  <a:srgbClr val="660066"/>
                </a:solidFill>
                <a:latin typeface="標楷體" pitchFamily="65" charset="-120"/>
                <a:ea typeface="標楷體" pitchFamily="65" charset="-120"/>
              </a:rPr>
              <a:t>     核定後應公告之，具通案效果</a:t>
            </a:r>
            <a:r>
              <a:rPr lang="zh-TW" altLang="en-US" sz="2200" dirty="0" smtClean="0">
                <a:latin typeface="標楷體" pitchFamily="65" charset="-120"/>
                <a:ea typeface="標楷體" pitchFamily="65" charset="-120"/>
              </a:rPr>
              <a:t> </a:t>
            </a:r>
          </a:p>
          <a:p>
            <a:pPr lvl="1" eaLnBrk="1" hangingPunct="1">
              <a:buFontTx/>
              <a:buBlip>
                <a:blip r:embed="rId2"/>
              </a:buBlip>
            </a:pPr>
            <a:r>
              <a:rPr lang="zh-TW" altLang="en-US" sz="2400" b="1" u="sng" dirty="0" smtClean="0">
                <a:latin typeface="標楷體" pitchFamily="65" charset="-120"/>
                <a:ea typeface="標楷體" pitchFamily="65" charset="-120"/>
              </a:rPr>
              <a:t>給付時利用人應表明係暫付款</a:t>
            </a:r>
            <a:endParaRPr lang="en-US" altLang="zh-TW" sz="2400" b="1" u="sng" dirty="0" smtClean="0">
              <a:latin typeface="標楷體" pitchFamily="65" charset="-120"/>
              <a:ea typeface="標楷體" pitchFamily="65" charset="-120"/>
            </a:endParaRPr>
          </a:p>
          <a:p>
            <a:pPr lvl="2" eaLnBrk="1" hangingPunct="1">
              <a:buFontTx/>
              <a:buBlip>
                <a:blip r:embed="rId3"/>
              </a:buBlip>
            </a:pPr>
            <a:r>
              <a:rPr lang="zh-TW" altLang="en-US" sz="2200" dirty="0" smtClean="0">
                <a:latin typeface="標楷體" pitchFamily="65" charset="-120"/>
                <a:ea typeface="標楷體" pitchFamily="65" charset="-120"/>
              </a:rPr>
              <a:t>「暫付款合約」</a:t>
            </a:r>
            <a:r>
              <a:rPr lang="en-US" altLang="zh-TW" sz="2200" dirty="0" smtClean="0">
                <a:latin typeface="標楷體" pitchFamily="65" charset="-120"/>
                <a:ea typeface="標楷體" pitchFamily="65" charset="-120"/>
              </a:rPr>
              <a:t>?</a:t>
            </a:r>
            <a:endParaRPr lang="en-US" altLang="zh-TW" sz="2200" b="1" u="sng"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給付後效果：利用行為無民、刑事責任</a:t>
            </a:r>
          </a:p>
          <a:p>
            <a:pPr lvl="1" eaLnBrk="1" hangingPunct="1">
              <a:buFontTx/>
              <a:buBlip>
                <a:blip r:embed="rId2"/>
              </a:buBlip>
            </a:pPr>
            <a:r>
              <a:rPr lang="zh-TW" altLang="en-US" sz="2400" dirty="0" smtClean="0">
                <a:latin typeface="標楷體" pitchFamily="65" charset="-120"/>
                <a:ea typeface="標楷體" pitchFamily="65" charset="-120"/>
              </a:rPr>
              <a:t>審議通過後應依審議之費率多退少補</a:t>
            </a:r>
          </a:p>
        </p:txBody>
      </p:sp>
      <p:sp>
        <p:nvSpPr>
          <p:cNvPr id="6" name="Rectangle 2"/>
          <p:cNvSpPr txBox="1">
            <a:spLocks noChangeArrowheads="1"/>
          </p:cNvSpPr>
          <p:nvPr/>
        </p:nvSpPr>
        <p:spPr>
          <a:xfrm>
            <a:off x="428596" y="428604"/>
            <a:ext cx="8372476" cy="1143000"/>
          </a:xfrm>
          <a:prstGeom prst="rect">
            <a:avLst/>
          </a:prstGeom>
        </p:spPr>
        <p:txBody>
          <a:bodyPr vert="horz" lIns="91440" tIns="45720" rIns="91440" bIns="45720" rtlCol="0" anchor="ctr">
            <a:normAutofit/>
          </a:bodyPr>
          <a:lstStyle/>
          <a:p>
            <a:pPr lvl="0" algn="ctr">
              <a:spcBef>
                <a:spcPct val="0"/>
              </a:spcBef>
              <a:defRPr/>
            </a:pPr>
            <a:endParaRPr lang="zh-TW" altLang="en-US" sz="4000" b="1" dirty="0" smtClean="0">
              <a:solidFill>
                <a:srgbClr val="0A5C6C"/>
              </a:solidFill>
              <a:effectLst>
                <a:glow rad="63500">
                  <a:srgbClr val="FDE8D7"/>
                </a:glow>
              </a:effectLst>
              <a:latin typeface="Calibri" pitchFamily="34" charset="0"/>
              <a:ea typeface="標楷體" pitchFamily="65" charset="-120"/>
            </a:endParaRPr>
          </a:p>
        </p:txBody>
      </p:sp>
      <p:sp>
        <p:nvSpPr>
          <p:cNvPr id="5" name="Rectangle 2"/>
          <p:cNvSpPr txBox="1">
            <a:spLocks noChangeArrowheads="1"/>
          </p:cNvSpPr>
          <p:nvPr/>
        </p:nvSpPr>
        <p:spPr>
          <a:xfrm>
            <a:off x="320877" y="656692"/>
            <a:ext cx="8372476" cy="648072"/>
          </a:xfrm>
          <a:prstGeom prst="rect">
            <a:avLst/>
          </a:prstGeom>
        </p:spPr>
        <p:txBody>
          <a:bodyPr vert="horz" lIns="91440" tIns="45720" rIns="91440" bIns="45720" rtlCol="0" anchor="ctr">
            <a:normAutofit/>
          </a:bodyPr>
          <a:lstStyle/>
          <a:p>
            <a:pPr algn="ctr">
              <a:defRPr/>
            </a:pPr>
            <a:r>
              <a:rPr lang="zh-TW" altLang="en-US" sz="3600" b="1" kern="0" dirty="0">
                <a:solidFill>
                  <a:schemeClr val="tx2"/>
                </a:solidFill>
                <a:latin typeface="標楷體" pitchFamily="65" charset="-120"/>
                <a:ea typeface="標楷體" pitchFamily="65" charset="-120"/>
              </a:rPr>
              <a:t>增設「暫付款」</a:t>
            </a:r>
            <a:r>
              <a:rPr lang="zh-TW" altLang="en-US" sz="3600" b="1" kern="0" dirty="0" smtClean="0">
                <a:solidFill>
                  <a:schemeClr val="tx2"/>
                </a:solidFill>
                <a:latin typeface="標楷體" pitchFamily="65" charset="-120"/>
                <a:ea typeface="標楷體" pitchFamily="65" charset="-120"/>
              </a:rPr>
              <a:t>制度</a:t>
            </a:r>
            <a:r>
              <a:rPr lang="zh-TW" altLang="en-US" sz="3600" dirty="0">
                <a:solidFill>
                  <a:srgbClr val="008000"/>
                </a:solidFill>
                <a:latin typeface="標楷體" pitchFamily="65" charset="-120"/>
                <a:ea typeface="標楷體" pitchFamily="65" charset="-120"/>
              </a:rPr>
              <a:t>（</a:t>
            </a:r>
            <a:r>
              <a:rPr lang="en-US" altLang="zh-TW" sz="3600" dirty="0">
                <a:solidFill>
                  <a:srgbClr val="008000"/>
                </a:solidFill>
                <a:latin typeface="標楷體" pitchFamily="65" charset="-120"/>
                <a:ea typeface="標楷體" pitchFamily="65" charset="-120"/>
              </a:rPr>
              <a:t>§26</a:t>
            </a:r>
            <a:r>
              <a:rPr lang="zh-TW" altLang="en-US" sz="3600" dirty="0" smtClean="0">
                <a:solidFill>
                  <a:srgbClr val="008000"/>
                </a:solidFill>
                <a:latin typeface="標楷體" pitchFamily="65" charset="-120"/>
                <a:ea typeface="標楷體" pitchFamily="65" charset="-120"/>
              </a:rPr>
              <a:t>）</a:t>
            </a:r>
            <a:endParaRPr kumimoji="0" lang="zh-TW" altLang="en-US" sz="36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24</a:t>
            </a:fld>
            <a:endParaRPr lang="zh-TW" altLang="en-US" dirty="0"/>
          </a:p>
        </p:txBody>
      </p:sp>
    </p:spTree>
    <p:extLst>
      <p:ext uri="{BB962C8B-B14F-4D97-AF65-F5344CB8AC3E}">
        <p14:creationId xmlns:p14="http://schemas.microsoft.com/office/powerpoint/2010/main" val="22305036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188640"/>
            <a:ext cx="8229600" cy="738336"/>
          </a:xfrm>
        </p:spPr>
        <p:txBody>
          <a:bodyPr>
            <a:normAutofit fontScale="90000"/>
          </a:bodyPr>
          <a:lstStyle/>
          <a:p>
            <a:r>
              <a:rPr lang="zh-TW" altLang="en-US" sz="4000" b="1" u="sng" dirty="0" smtClean="0">
                <a:latin typeface="標楷體" pitchFamily="65" charset="-120"/>
                <a:ea typeface="標楷體" pitchFamily="65" charset="-120"/>
              </a:rPr>
              <a:t>與集管團體發生費率爭議時，如何處理？</a:t>
            </a:r>
            <a:endParaRPr lang="zh-TW" altLang="en-US" sz="4000" b="1" u="sng" dirty="0">
              <a:latin typeface="標楷體" pitchFamily="65" charset="-120"/>
              <a:ea typeface="標楷體" pitchFamily="65" charset="-120"/>
            </a:endParaRPr>
          </a:p>
        </p:txBody>
      </p:sp>
      <p:sp>
        <p:nvSpPr>
          <p:cNvPr id="3" name="內容版面配置區 2"/>
          <p:cNvSpPr>
            <a:spLocks noGrp="1"/>
          </p:cNvSpPr>
          <p:nvPr>
            <p:ph idx="1"/>
          </p:nvPr>
        </p:nvSpPr>
        <p:spPr>
          <a:xfrm>
            <a:off x="251520" y="1052736"/>
            <a:ext cx="8229600" cy="5564566"/>
          </a:xfrm>
        </p:spPr>
        <p:txBody>
          <a:bodyPr>
            <a:normAutofit fontScale="62500" lnSpcReduction="20000"/>
          </a:bodyPr>
          <a:lstStyle/>
          <a:p>
            <a:pPr>
              <a:lnSpc>
                <a:spcPct val="120000"/>
              </a:lnSpc>
            </a:pPr>
            <a:r>
              <a:rPr lang="zh-TW" altLang="en-US" sz="3400" dirty="0" smtClean="0">
                <a:latin typeface="標楷體" pitchFamily="65" charset="-120"/>
                <a:ea typeface="標楷體" pitchFamily="65" charset="-120"/>
              </a:rPr>
              <a:t>集管團體已訂定費率時</a:t>
            </a:r>
            <a:endParaRPr lang="en-US" altLang="zh-TW" sz="34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如爭議係因利用人認為集管團體所定費率不合理，得向智慧局申請費率審議，於費率審議期間可先支付暫付款，即得免除民、刑事責任，再依費率審議之結果多退少補。</a:t>
            </a:r>
            <a:r>
              <a:rPr lang="en-US" altLang="zh-TW" sz="3100" dirty="0" smtClean="0">
                <a:solidFill>
                  <a:srgbClr val="008000"/>
                </a:solidFill>
                <a:latin typeface="標楷體" pitchFamily="65" charset="-120"/>
                <a:ea typeface="標楷體" pitchFamily="65" charset="-120"/>
              </a:rPr>
              <a:t>(§26)</a:t>
            </a:r>
            <a:endParaRPr lang="en-US" altLang="zh-TW" sz="31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如利用人對集管團體所定費率無意見，但於個案適用時，如就授權費用之計算或適用項目</a:t>
            </a:r>
            <a:r>
              <a:rPr lang="en-US" altLang="zh-TW" sz="3100" dirty="0" smtClean="0">
                <a:latin typeface="標楷體" pitchFamily="65" charset="-120"/>
                <a:ea typeface="標楷體" pitchFamily="65" charset="-120"/>
              </a:rPr>
              <a:t>…</a:t>
            </a:r>
            <a:r>
              <a:rPr lang="zh-TW" altLang="en-US" sz="3100" dirty="0" smtClean="0">
                <a:latin typeface="標楷體" pitchFamily="65" charset="-120"/>
                <a:ea typeface="標楷體" pitchFamily="65" charset="-120"/>
              </a:rPr>
              <a:t>等產生爭議，可以先按費率或集管團體要求的金額提出給付或向法院提存，即得視為已獲授權；於提出給付或提存時同時聲明保留異議，得於後續繼續協商，或循調解、訴訟等途徑解決。 </a:t>
            </a:r>
            <a:r>
              <a:rPr lang="en-US" altLang="zh-TW" sz="3100" dirty="0" smtClean="0">
                <a:solidFill>
                  <a:srgbClr val="008000"/>
                </a:solidFill>
                <a:latin typeface="標楷體" pitchFamily="65" charset="-120"/>
                <a:ea typeface="標楷體" pitchFamily="65" charset="-120"/>
              </a:rPr>
              <a:t>(§34)</a:t>
            </a:r>
            <a:endParaRPr lang="en-US" altLang="zh-TW" sz="3100" dirty="0" smtClean="0">
              <a:latin typeface="標楷體" pitchFamily="65" charset="-120"/>
              <a:ea typeface="標楷體" pitchFamily="65" charset="-120"/>
            </a:endParaRPr>
          </a:p>
          <a:p>
            <a:pPr>
              <a:lnSpc>
                <a:spcPct val="120000"/>
              </a:lnSpc>
            </a:pPr>
            <a:r>
              <a:rPr lang="zh-TW" altLang="en-US" sz="3400" dirty="0" smtClean="0">
                <a:latin typeface="標楷體" pitchFamily="65" charset="-120"/>
                <a:ea typeface="標楷體" pitchFamily="65" charset="-120"/>
              </a:rPr>
              <a:t>集管團體未訂定費率時</a:t>
            </a:r>
            <a:endParaRPr lang="en-US" altLang="zh-TW" sz="34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利用人得以書面請求集管團體訂定，則於集管團體訂定前，該利用人之該項利用行為，即無刑事責任；雙方得以民事方式繼續協商，或循調解、訴訟等途徑解決。</a:t>
            </a:r>
            <a:r>
              <a:rPr lang="en-US" altLang="zh-TW" sz="3100" dirty="0" smtClean="0">
                <a:solidFill>
                  <a:srgbClr val="008000"/>
                </a:solidFill>
                <a:latin typeface="標楷體" pitchFamily="65" charset="-120"/>
                <a:ea typeface="標楷體" pitchFamily="65" charset="-120"/>
              </a:rPr>
              <a:t>(§24)</a:t>
            </a:r>
            <a:endParaRPr lang="en-US" altLang="zh-TW" sz="31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利用人得先依雙方協商時集管團體要求之金額提出給付或向法院提存，即得視為已獲授權。於提出給付或提存時同時聲明保留異議，得於後續繼續協商，或循調解、訴訟等途徑解決。</a:t>
            </a:r>
            <a:r>
              <a:rPr lang="en-US" altLang="zh-TW" sz="3100" dirty="0" smtClean="0">
                <a:solidFill>
                  <a:srgbClr val="008000"/>
                </a:solidFill>
                <a:latin typeface="標楷體" pitchFamily="65" charset="-120"/>
                <a:ea typeface="標楷體" pitchFamily="65" charset="-120"/>
              </a:rPr>
              <a:t>(§34)</a:t>
            </a:r>
            <a:endParaRPr lang="en-US" altLang="zh-TW" sz="3100" dirty="0" smtClean="0">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25</a:t>
            </a:fld>
            <a:endParaRPr lang="zh-TW" altLang="en-US" dirty="0"/>
          </a:p>
        </p:txBody>
      </p:sp>
    </p:spTree>
    <p:extLst>
      <p:ext uri="{BB962C8B-B14F-4D97-AF65-F5344CB8AC3E}">
        <p14:creationId xmlns:p14="http://schemas.microsoft.com/office/powerpoint/2010/main" val="42279675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200" b="1" dirty="0" smtClean="0">
                <a:latin typeface="標楷體" pitchFamily="65" charset="-120"/>
                <a:ea typeface="標楷體" pitchFamily="65" charset="-120"/>
              </a:rPr>
              <a:t>向智慧局申請調解</a:t>
            </a:r>
            <a:endParaRPr lang="zh-TW" altLang="en-US" sz="3200" b="1" dirty="0">
              <a:latin typeface="標楷體" pitchFamily="65" charset="-120"/>
              <a:ea typeface="標楷體" pitchFamily="65" charset="-120"/>
            </a:endParaRPr>
          </a:p>
        </p:txBody>
      </p:sp>
      <p:sp>
        <p:nvSpPr>
          <p:cNvPr id="3" name="內容版面配置區 2"/>
          <p:cNvSpPr>
            <a:spLocks noGrp="1"/>
          </p:cNvSpPr>
          <p:nvPr>
            <p:ph sz="quarter" idx="1"/>
          </p:nvPr>
        </p:nvSpPr>
        <p:spPr>
          <a:xfrm>
            <a:off x="457200" y="1600200"/>
            <a:ext cx="7571184" cy="4873752"/>
          </a:xfrm>
        </p:spPr>
        <p:txBody>
          <a:bodyPr/>
          <a:lstStyle/>
          <a:p>
            <a:pPr lvl="1" eaLnBrk="1" hangingPunct="1">
              <a:buFontTx/>
              <a:buBlip>
                <a:blip r:embed="rId2"/>
              </a:buBlip>
            </a:pPr>
            <a:r>
              <a:rPr lang="zh-TW" altLang="en-US" sz="2400" dirty="0">
                <a:latin typeface="標楷體" pitchFamily="65" charset="-120"/>
                <a:ea typeface="標楷體" pitchFamily="65" charset="-120"/>
              </a:rPr>
              <a:t>調解</a:t>
            </a:r>
            <a:r>
              <a:rPr lang="zh-TW" altLang="en-US" sz="2400" dirty="0" smtClean="0">
                <a:latin typeface="標楷體" pitchFamily="65" charset="-120"/>
                <a:ea typeface="標楷體" pitchFamily="65" charset="-120"/>
              </a:rPr>
              <a:t>委員：</a:t>
            </a:r>
            <a:endParaRPr lang="en-US" altLang="zh-TW" sz="2400" dirty="0" smtClean="0">
              <a:latin typeface="標楷體" pitchFamily="65" charset="-120"/>
              <a:ea typeface="標楷體" pitchFamily="65" charset="-120"/>
            </a:endParaRPr>
          </a:p>
          <a:p>
            <a:pPr lvl="2">
              <a:buBlip>
                <a:blip r:embed="rId3"/>
              </a:buBlip>
              <a:defRPr/>
            </a:pPr>
            <a:r>
              <a:rPr lang="zh-TW" altLang="en-US" sz="2200" dirty="0">
                <a:latin typeface="標楷體" pitchFamily="65" charset="-120"/>
                <a:ea typeface="標楷體" pitchFamily="65" charset="-120"/>
              </a:rPr>
              <a:t>由著作權審議及調解委員會之委員</a:t>
            </a:r>
            <a:r>
              <a:rPr lang="zh-TW" altLang="en-US" sz="2200" dirty="0" smtClean="0">
                <a:latin typeface="標楷體" pitchFamily="65" charset="-120"/>
                <a:ea typeface="標楷體" pitchFamily="65" charset="-120"/>
              </a:rPr>
              <a:t>擔任</a:t>
            </a:r>
            <a:endParaRPr lang="en-US" altLang="zh-TW" sz="2400"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調解之性質：</a:t>
            </a:r>
            <a:endParaRPr lang="en-US" altLang="zh-TW" sz="2400" dirty="0" smtClean="0">
              <a:latin typeface="標楷體" pitchFamily="65" charset="-120"/>
              <a:ea typeface="標楷體" pitchFamily="65" charset="-120"/>
            </a:endParaRPr>
          </a:p>
          <a:p>
            <a:pPr lvl="2">
              <a:buBlip>
                <a:blip r:embed="rId3"/>
              </a:buBlip>
              <a:defRPr/>
            </a:pPr>
            <a:r>
              <a:rPr lang="zh-TW" altLang="en-US" sz="2200" dirty="0">
                <a:latin typeface="標楷體" pitchFamily="65" charset="-120"/>
                <a:ea typeface="標楷體" pitchFamily="65" charset="-120"/>
              </a:rPr>
              <a:t>不</a:t>
            </a:r>
            <a:r>
              <a:rPr lang="zh-TW" altLang="en-US" sz="2200" dirty="0" smtClean="0">
                <a:latin typeface="標楷體" pitchFamily="65" charset="-120"/>
                <a:ea typeface="標楷體" pitchFamily="65" charset="-120"/>
              </a:rPr>
              <a:t>具強制力，雙方同意</a:t>
            </a:r>
            <a:r>
              <a:rPr lang="zh-TW" altLang="en-US" sz="2200" dirty="0">
                <a:latin typeface="標楷體" pitchFamily="65" charset="-120"/>
                <a:ea typeface="標楷體" pitchFamily="65" charset="-120"/>
              </a:rPr>
              <a:t>才會進入調解</a:t>
            </a:r>
            <a:r>
              <a:rPr lang="zh-TW" altLang="en-US" sz="2200" dirty="0" smtClean="0">
                <a:latin typeface="標楷體" pitchFamily="65" charset="-120"/>
                <a:ea typeface="標楷體" pitchFamily="65" charset="-120"/>
              </a:rPr>
              <a:t>程序；雙方</a:t>
            </a:r>
            <a:r>
              <a:rPr lang="zh-TW" altLang="en-US" sz="2200" dirty="0">
                <a:latin typeface="標楷體" pitchFamily="65" charset="-120"/>
                <a:ea typeface="標楷體" pitchFamily="65" charset="-120"/>
              </a:rPr>
              <a:t>都願意接受才會調解成立</a:t>
            </a:r>
            <a:endParaRPr lang="en-US" altLang="zh-TW" sz="2200" dirty="0">
              <a:latin typeface="標楷體" pitchFamily="65" charset="-120"/>
              <a:ea typeface="標楷體" pitchFamily="65" charset="-120"/>
            </a:endParaRPr>
          </a:p>
          <a:p>
            <a:pPr lvl="2">
              <a:buBlip>
                <a:blip r:embed="rId3"/>
              </a:buBlip>
              <a:defRPr/>
            </a:pPr>
            <a:r>
              <a:rPr lang="zh-TW" altLang="en-US" sz="2200" dirty="0">
                <a:latin typeface="標楷體" pitchFamily="65" charset="-120"/>
                <a:ea typeface="標楷體" pitchFamily="65" charset="-120"/>
              </a:rPr>
              <a:t>調解</a:t>
            </a:r>
            <a:r>
              <a:rPr lang="zh-TW" altLang="en-US" sz="2200" dirty="0" smtClean="0">
                <a:latin typeface="標楷體" pitchFamily="65" charset="-120"/>
                <a:ea typeface="標楷體" pitchFamily="65" charset="-120"/>
              </a:rPr>
              <a:t>成立後送</a:t>
            </a:r>
            <a:r>
              <a:rPr lang="zh-TW" altLang="en-US" sz="2200" dirty="0">
                <a:latin typeface="標楷體" pitchFamily="65" charset="-120"/>
                <a:ea typeface="標楷體" pitchFamily="65" charset="-120"/>
              </a:rPr>
              <a:t>法院核定，</a:t>
            </a:r>
            <a:r>
              <a:rPr lang="zh-TW" altLang="en-US" sz="2200" dirty="0" smtClean="0">
                <a:latin typeface="標楷體" pitchFamily="65" charset="-120"/>
                <a:ea typeface="標楷體" pitchFamily="65" charset="-120"/>
              </a:rPr>
              <a:t>經核定</a:t>
            </a:r>
            <a:r>
              <a:rPr lang="zh-TW" altLang="en-US" sz="2200" dirty="0">
                <a:latin typeface="標楷體" pitchFamily="65" charset="-120"/>
                <a:ea typeface="標楷體" pitchFamily="65" charset="-120"/>
              </a:rPr>
              <a:t>後，與民事確定判決有相同的效力</a:t>
            </a:r>
            <a:r>
              <a:rPr lang="zh-TW" altLang="en-US" sz="2200" dirty="0" smtClean="0">
                <a:latin typeface="標楷體" pitchFamily="65" charset="-120"/>
                <a:ea typeface="標楷體" pitchFamily="65" charset="-120"/>
              </a:rPr>
              <a:t>。</a:t>
            </a:r>
            <a:endParaRPr lang="en-US" altLang="zh-TW" sz="2400"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申請程序：</a:t>
            </a:r>
            <a:endParaRPr lang="en-US" altLang="zh-TW" sz="24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書面申請，載明雙方當事人</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代理人</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之資料、調解事由、爭議要點，委任代理人者應附委任書</a:t>
            </a:r>
            <a:endParaRPr lang="en-US" altLang="zh-TW" sz="2200" dirty="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申請費：每件</a:t>
            </a:r>
            <a:r>
              <a:rPr lang="en-US" altLang="zh-TW" sz="2200" dirty="0" smtClean="0">
                <a:latin typeface="標楷體" pitchFamily="65" charset="-120"/>
                <a:ea typeface="標楷體" pitchFamily="65" charset="-120"/>
              </a:rPr>
              <a:t>4000</a:t>
            </a:r>
            <a:r>
              <a:rPr lang="zh-TW" altLang="en-US" sz="2200" dirty="0" smtClean="0">
                <a:latin typeface="標楷體" pitchFamily="65" charset="-120"/>
                <a:ea typeface="標楷體" pitchFamily="65" charset="-120"/>
              </a:rPr>
              <a:t>元</a:t>
            </a:r>
            <a:endParaRPr lang="en-US" altLang="zh-TW" sz="2400" dirty="0" smtClean="0">
              <a:latin typeface="標楷體" pitchFamily="65" charset="-120"/>
              <a:ea typeface="標楷體" pitchFamily="65" charset="-120"/>
            </a:endParaRPr>
          </a:p>
          <a:p>
            <a:pPr lvl="1" eaLnBrk="1" hangingPunct="1">
              <a:buFontTx/>
              <a:buBlip>
                <a:blip r:embed="rId2"/>
              </a:buBlip>
            </a:pPr>
            <a:endParaRPr lang="en-US" altLang="zh-TW" sz="2400" dirty="0">
              <a:latin typeface="標楷體" pitchFamily="65" charset="-120"/>
              <a:ea typeface="標楷體" pitchFamily="65" charset="-120"/>
            </a:endParaRPr>
          </a:p>
          <a:p>
            <a:pPr lvl="1" eaLnBrk="1" hangingPunct="1">
              <a:buFontTx/>
              <a:buBlip>
                <a:blip r:embed="rId2"/>
              </a:buBlip>
            </a:pPr>
            <a:endParaRPr lang="zh-TW" altLang="en-US" sz="2400" dirty="0">
              <a:latin typeface="標楷體" pitchFamily="65" charset="-120"/>
              <a:ea typeface="標楷體" pitchFamily="65" charset="-120"/>
            </a:endParaRPr>
          </a:p>
          <a:p>
            <a:endParaRPr lang="zh-TW" altLang="en-US" dirty="0"/>
          </a:p>
        </p:txBody>
      </p:sp>
      <p:sp>
        <p:nvSpPr>
          <p:cNvPr id="4" name="投影片編號版面配置區 3"/>
          <p:cNvSpPr>
            <a:spLocks noGrp="1"/>
          </p:cNvSpPr>
          <p:nvPr>
            <p:ph type="sldNum" sz="quarter" idx="11"/>
          </p:nvPr>
        </p:nvSpPr>
        <p:spPr/>
        <p:txBody>
          <a:bodyPr/>
          <a:lstStyle/>
          <a:p>
            <a:pPr>
              <a:defRPr/>
            </a:pPr>
            <a:fld id="{7C0C9F52-C163-4588-B1B2-740FA908C433}" type="slidenum">
              <a:rPr lang="zh-TW" altLang="en-US" smtClean="0"/>
              <a:pPr>
                <a:defRPr/>
              </a:pPr>
              <a:t>26</a:t>
            </a:fld>
            <a:endParaRPr lang="zh-TW" altLang="en-US" dirty="0"/>
          </a:p>
        </p:txBody>
      </p:sp>
    </p:spTree>
    <p:extLst>
      <p:ext uri="{BB962C8B-B14F-4D97-AF65-F5344CB8AC3E}">
        <p14:creationId xmlns:p14="http://schemas.microsoft.com/office/powerpoint/2010/main" val="1499878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28596" y="428604"/>
            <a:ext cx="8229600" cy="1143000"/>
          </a:xfrm>
        </p:spPr>
        <p:txBody>
          <a:bodyPr>
            <a:normAutofit/>
          </a:bodyPr>
          <a:lstStyle/>
          <a:p>
            <a:pPr lvl="0" algn="ctr"/>
            <a:r>
              <a:rPr lang="zh-TW" altLang="en-US" sz="3600" b="1" dirty="0">
                <a:latin typeface="標楷體" pitchFamily="65" charset="-120"/>
                <a:ea typeface="標楷體" pitchFamily="65" charset="-120"/>
              </a:rPr>
              <a:t>集管</a:t>
            </a:r>
            <a:r>
              <a:rPr lang="zh-TW" altLang="en-US" sz="3600" b="1" dirty="0" smtClean="0">
                <a:latin typeface="標楷體" pitchFamily="65" charset="-120"/>
                <a:ea typeface="標楷體" pitchFamily="65" charset="-120"/>
              </a:rPr>
              <a:t>團體管理範圍資訊之提供</a:t>
            </a:r>
            <a:r>
              <a:rPr lang="en-US" altLang="zh-TW" sz="3600" dirty="0" smtClean="0">
                <a:solidFill>
                  <a:srgbClr val="008000"/>
                </a:solidFill>
                <a:latin typeface="標楷體" pitchFamily="65" charset="-120"/>
                <a:ea typeface="標楷體" pitchFamily="65" charset="-120"/>
              </a:rPr>
              <a:t>(§27)</a:t>
            </a:r>
            <a:endParaRPr lang="zh-TW" altLang="en-US" sz="3600" b="1" dirty="0">
              <a:latin typeface="標楷體" pitchFamily="65" charset="-120"/>
              <a:ea typeface="標楷體" pitchFamily="65" charset="-120"/>
            </a:endParaRPr>
          </a:p>
        </p:txBody>
      </p:sp>
      <p:sp>
        <p:nvSpPr>
          <p:cNvPr id="3" name="內容版面配置區 2"/>
          <p:cNvSpPr>
            <a:spLocks noGrp="1"/>
          </p:cNvSpPr>
          <p:nvPr>
            <p:ph idx="1"/>
          </p:nvPr>
        </p:nvSpPr>
        <p:spPr>
          <a:xfrm>
            <a:off x="1000100" y="1928802"/>
            <a:ext cx="7158062" cy="4525963"/>
          </a:xfrm>
        </p:spPr>
        <p:txBody>
          <a:bodyPr/>
          <a:lstStyle/>
          <a:p>
            <a:r>
              <a:rPr lang="zh-TW" altLang="en-US" dirty="0" smtClean="0">
                <a:latin typeface="標楷體" pitchFamily="65" charset="-120"/>
                <a:ea typeface="標楷體" pitchFamily="65" charset="-120"/>
              </a:rPr>
              <a:t>管理範圍內之著作相關資訊</a:t>
            </a:r>
          </a:p>
          <a:p>
            <a:pPr lvl="1"/>
            <a:r>
              <a:rPr lang="zh-TW" altLang="en-US" dirty="0" smtClean="0">
                <a:latin typeface="標楷體" pitchFamily="65" charset="-120"/>
                <a:ea typeface="標楷體" pitchFamily="65" charset="-120"/>
              </a:rPr>
              <a:t>著作財產權人名冊</a:t>
            </a:r>
          </a:p>
          <a:p>
            <a:pPr lvl="1"/>
            <a:r>
              <a:rPr lang="zh-TW" altLang="en-US" dirty="0" smtClean="0">
                <a:latin typeface="標楷體" pitchFamily="65" charset="-120"/>
                <a:ea typeface="標楷體" pitchFamily="65" charset="-120"/>
              </a:rPr>
              <a:t>管理之著作數量或足以辨識數量之資訊</a:t>
            </a:r>
          </a:p>
          <a:p>
            <a:r>
              <a:rPr lang="zh-TW" altLang="en-US" dirty="0" smtClean="0">
                <a:latin typeface="標楷體" pitchFamily="65" charset="-120"/>
                <a:ea typeface="標楷體" pitchFamily="65" charset="-120"/>
              </a:rPr>
              <a:t>提供方式</a:t>
            </a:r>
          </a:p>
          <a:p>
            <a:pPr lvl="1"/>
            <a:r>
              <a:rPr lang="zh-TW" altLang="en-US" dirty="0" smtClean="0">
                <a:latin typeface="標楷體" pitchFamily="65" charset="-120"/>
                <a:ea typeface="標楷體" pitchFamily="65" charset="-120"/>
              </a:rPr>
              <a:t>上網供公眾查閱</a:t>
            </a:r>
          </a:p>
          <a:p>
            <a:pPr lvl="1"/>
            <a:r>
              <a:rPr lang="zh-TW" altLang="en-US" dirty="0" smtClean="0">
                <a:latin typeface="標楷體" pitchFamily="65" charset="-120"/>
                <a:ea typeface="標楷體" pitchFamily="65" charset="-120"/>
              </a:rPr>
              <a:t>於合理範圍內應公眾之申請提供</a:t>
            </a:r>
          </a:p>
          <a:p>
            <a:pPr lvl="1"/>
            <a:r>
              <a:rPr lang="zh-TW" altLang="en-US" dirty="0" smtClean="0">
                <a:latin typeface="標楷體" pitchFamily="65" charset="-120"/>
                <a:ea typeface="標楷體" pitchFamily="65" charset="-120"/>
              </a:rPr>
              <a:t>提供給簽約授權之利用人</a:t>
            </a:r>
            <a:endParaRPr lang="zh-TW" altLang="en-US" dirty="0">
              <a:latin typeface="標楷體" pitchFamily="65" charset="-120"/>
              <a:ea typeface="標楷體" pitchFamily="65" charset="-120"/>
            </a:endParaRP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27</a:t>
            </a:fld>
            <a:endParaRPr lang="zh-TW" altLang="en-US" dirty="0"/>
          </a:p>
        </p:txBody>
      </p:sp>
    </p:spTree>
    <p:extLst>
      <p:ext uri="{BB962C8B-B14F-4D97-AF65-F5344CB8AC3E}">
        <p14:creationId xmlns:p14="http://schemas.microsoft.com/office/powerpoint/2010/main" val="4667791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73" name="文字方塊 4"/>
          <p:cNvSpPr txBox="1">
            <a:spLocks noChangeArrowheads="1"/>
          </p:cNvSpPr>
          <p:nvPr/>
        </p:nvSpPr>
        <p:spPr bwMode="auto">
          <a:xfrm>
            <a:off x="285750" y="785813"/>
            <a:ext cx="88582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itchFamily="18" charset="0"/>
              </a:defRPr>
            </a:lvl1pPr>
            <a:lvl2pPr marL="742950" indent="-285750">
              <a:defRPr>
                <a:solidFill>
                  <a:schemeClr val="tx1"/>
                </a:solidFill>
                <a:latin typeface="Palatino Linotype" pitchFamily="18" charset="0"/>
              </a:defRPr>
            </a:lvl2pPr>
            <a:lvl3pPr marL="1143000" indent="-228600">
              <a:defRPr>
                <a:solidFill>
                  <a:schemeClr val="tx1"/>
                </a:solidFill>
                <a:latin typeface="Palatino Linotype" pitchFamily="18" charset="0"/>
              </a:defRPr>
            </a:lvl3pPr>
            <a:lvl4pPr marL="1600200" indent="-228600">
              <a:defRPr>
                <a:solidFill>
                  <a:schemeClr val="tx1"/>
                </a:solidFill>
                <a:latin typeface="Palatino Linotype" pitchFamily="18" charset="0"/>
              </a:defRPr>
            </a:lvl4pPr>
            <a:lvl5pPr marL="2057400" indent="-228600">
              <a:defRPr>
                <a:solidFill>
                  <a:schemeClr val="tx1"/>
                </a:solidFill>
                <a:latin typeface="Palatino Linotype" pitchFamily="18" charset="0"/>
              </a:defRPr>
            </a:lvl5pPr>
            <a:lvl6pPr marL="2514600" indent="-228600" fontAlgn="base">
              <a:spcBef>
                <a:spcPct val="0"/>
              </a:spcBef>
              <a:spcAft>
                <a:spcPct val="0"/>
              </a:spcAft>
              <a:defRPr>
                <a:solidFill>
                  <a:schemeClr val="tx1"/>
                </a:solidFill>
                <a:latin typeface="Palatino Linotype" pitchFamily="18" charset="0"/>
              </a:defRPr>
            </a:lvl6pPr>
            <a:lvl7pPr marL="2971800" indent="-228600" fontAlgn="base">
              <a:spcBef>
                <a:spcPct val="0"/>
              </a:spcBef>
              <a:spcAft>
                <a:spcPct val="0"/>
              </a:spcAft>
              <a:defRPr>
                <a:solidFill>
                  <a:schemeClr val="tx1"/>
                </a:solidFill>
                <a:latin typeface="Palatino Linotype" pitchFamily="18" charset="0"/>
              </a:defRPr>
            </a:lvl7pPr>
            <a:lvl8pPr marL="3429000" indent="-228600" fontAlgn="base">
              <a:spcBef>
                <a:spcPct val="0"/>
              </a:spcBef>
              <a:spcAft>
                <a:spcPct val="0"/>
              </a:spcAft>
              <a:defRPr>
                <a:solidFill>
                  <a:schemeClr val="tx1"/>
                </a:solidFill>
                <a:latin typeface="Palatino Linotype" pitchFamily="18" charset="0"/>
              </a:defRPr>
            </a:lvl8pPr>
            <a:lvl9pPr marL="3886200" indent="-228600" fontAlgn="base">
              <a:spcBef>
                <a:spcPct val="0"/>
              </a:spcBef>
              <a:spcAft>
                <a:spcPct val="0"/>
              </a:spcAft>
              <a:defRPr>
                <a:solidFill>
                  <a:schemeClr val="tx1"/>
                </a:solidFill>
                <a:latin typeface="Palatino Linotype" pitchFamily="18" charset="0"/>
              </a:defRPr>
            </a:lvl9pPr>
          </a:lstStyle>
          <a:p>
            <a:r>
              <a:rPr kumimoji="0" lang="en-US" altLang="zh-TW" sz="2200" dirty="0">
                <a:latin typeface="Century Schoolbook" pitchFamily="18" charset="0"/>
              </a:rPr>
              <a:t>1.</a:t>
            </a:r>
            <a:r>
              <a:rPr kumimoji="0" lang="zh-TW" altLang="en-US" sz="2200" dirty="0">
                <a:latin typeface="標楷體" pitchFamily="65" charset="-120"/>
                <a:ea typeface="標楷體" pitchFamily="65" charset="-120"/>
              </a:rPr>
              <a:t>智慧局設有快查服務台</a:t>
            </a:r>
            <a:r>
              <a:rPr kumimoji="0" lang="en-US" altLang="zh-TW" sz="2200" dirty="0">
                <a:latin typeface="標楷體" pitchFamily="65" charset="-120"/>
                <a:ea typeface="標楷體" pitchFamily="65" charset="-120"/>
              </a:rPr>
              <a:t>(</a:t>
            </a:r>
            <a:r>
              <a:rPr kumimoji="0" lang="zh-TW" altLang="en-US" sz="2200" dirty="0">
                <a:latin typeface="標楷體" pitchFamily="65" charset="-120"/>
                <a:ea typeface="標楷體" pitchFamily="65" charset="-120"/>
              </a:rPr>
              <a:t>特定著作的查詢，</a:t>
            </a:r>
            <a:r>
              <a:rPr kumimoji="0" lang="en-US" altLang="zh-TW" sz="2200" dirty="0">
                <a:latin typeface="標楷體" pitchFamily="65" charset="-120"/>
                <a:ea typeface="標楷體" pitchFamily="65" charset="-120"/>
              </a:rPr>
              <a:t>(02)23767160</a:t>
            </a:r>
            <a:r>
              <a:rPr kumimoji="0" lang="zh-TW" altLang="en-US" sz="2200" dirty="0">
                <a:latin typeface="標楷體" pitchFamily="65" charset="-120"/>
                <a:ea typeface="標楷體" pitchFamily="65" charset="-120"/>
              </a:rPr>
              <a:t>金小姐</a:t>
            </a:r>
            <a:r>
              <a:rPr kumimoji="0" lang="en-US" altLang="zh-TW" sz="2200" dirty="0">
                <a:latin typeface="標楷體" pitchFamily="65" charset="-120"/>
                <a:ea typeface="標楷體" pitchFamily="65" charset="-120"/>
              </a:rPr>
              <a:t>)</a:t>
            </a:r>
            <a:endParaRPr kumimoji="0" lang="zh-TW" altLang="en-US" sz="2200" dirty="0">
              <a:latin typeface="標楷體" pitchFamily="65" charset="-120"/>
              <a:ea typeface="標楷體" pitchFamily="65" charset="-120"/>
            </a:endParaRPr>
          </a:p>
          <a:p>
            <a:r>
              <a:rPr kumimoji="0" lang="en-US" altLang="zh-TW" sz="2200" dirty="0">
                <a:latin typeface="標楷體" pitchFamily="65" charset="-120"/>
                <a:ea typeface="標楷體" pitchFamily="65" charset="-120"/>
              </a:rPr>
              <a:t>2.</a:t>
            </a:r>
            <a:r>
              <a:rPr kumimoji="0" lang="zh-TW" altLang="en-US" sz="2200" dirty="0">
                <a:latin typeface="標楷體" pitchFamily="65" charset="-120"/>
                <a:ea typeface="標楷體" pitchFamily="65" charset="-120"/>
              </a:rPr>
              <a:t>集管團體多已提供查詢，情形如下：</a:t>
            </a:r>
          </a:p>
        </p:txBody>
      </p:sp>
      <p:sp>
        <p:nvSpPr>
          <p:cNvPr id="9" name="標題 1"/>
          <p:cNvSpPr>
            <a:spLocks noGrp="1"/>
          </p:cNvSpPr>
          <p:nvPr>
            <p:ph type="title"/>
          </p:nvPr>
        </p:nvSpPr>
        <p:spPr>
          <a:xfrm>
            <a:off x="392113" y="130175"/>
            <a:ext cx="8229600" cy="714375"/>
          </a:xfrm>
        </p:spPr>
        <p:txBody>
          <a:bodyPr>
            <a:normAutofit/>
          </a:bodyPr>
          <a:lstStyle/>
          <a:p>
            <a:pPr algn="ctr" fontAlgn="auto">
              <a:spcAft>
                <a:spcPts val="0"/>
              </a:spcAft>
              <a:defRPr/>
            </a:pPr>
            <a:r>
              <a:rPr lang="zh-TW" altLang="en-US" sz="3600" b="1" u="sng" dirty="0" smtClean="0">
                <a:latin typeface="標楷體" pitchFamily="65" charset="-120"/>
                <a:ea typeface="標楷體" pitchFamily="65" charset="-120"/>
              </a:rPr>
              <a:t>集管團體管理範圍資訊提供方式</a:t>
            </a:r>
            <a:endParaRPr lang="zh-TW" altLang="en-US" sz="3600" b="1" u="sng" dirty="0">
              <a:latin typeface="標楷體" pitchFamily="65" charset="-120"/>
              <a:ea typeface="標楷體" pitchFamily="65" charset="-120"/>
            </a:endParaRPr>
          </a:p>
        </p:txBody>
      </p:sp>
      <p:graphicFrame>
        <p:nvGraphicFramePr>
          <p:cNvPr id="10" name="內容版面配置區 3"/>
          <p:cNvGraphicFramePr>
            <a:graphicFrameLocks noGrp="1"/>
          </p:cNvGraphicFramePr>
          <p:nvPr>
            <p:ph sz="quarter" idx="1"/>
            <p:extLst>
              <p:ext uri="{D42A27DB-BD31-4B8C-83A1-F6EECF244321}">
                <p14:modId xmlns:p14="http://schemas.microsoft.com/office/powerpoint/2010/main" val="1432102718"/>
              </p:ext>
            </p:extLst>
          </p:nvPr>
        </p:nvGraphicFramePr>
        <p:xfrm>
          <a:off x="285750" y="1555750"/>
          <a:ext cx="8487038" cy="4904740"/>
        </p:xfrm>
        <a:graphic>
          <a:graphicData uri="http://schemas.openxmlformats.org/drawingml/2006/table">
            <a:tbl>
              <a:tblPr firstRow="1" bandRow="1">
                <a:tableStyleId>{7DF18680-E054-41AD-8BC1-D1AEF772440D}</a:tableStyleId>
              </a:tblPr>
              <a:tblGrid>
                <a:gridCol w="1124262"/>
                <a:gridCol w="1454045"/>
                <a:gridCol w="2284092"/>
                <a:gridCol w="2376179"/>
                <a:gridCol w="1248460"/>
              </a:tblGrid>
              <a:tr h="353390">
                <a:tc>
                  <a:txBody>
                    <a:bodyPr/>
                    <a:lstStyle/>
                    <a:p>
                      <a:endParaRPr lang="zh-TW" altLang="en-US" sz="1800" dirty="0"/>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800" b="1" i="0" u="none" strike="noStrike" cap="none" normalizeH="0" baseline="0" dirty="0" smtClean="0">
                          <a:ln>
                            <a:noFill/>
                          </a:ln>
                          <a:solidFill>
                            <a:srgbClr val="FFFFFF"/>
                          </a:solidFill>
                          <a:effectLst/>
                          <a:latin typeface="標楷體" pitchFamily="65" charset="-120"/>
                          <a:ea typeface="標楷體" pitchFamily="65" charset="-120"/>
                        </a:rPr>
                        <a:t>管理總數</a:t>
                      </a:r>
                      <a:endParaRPr kumimoji="1" lang="zh-TW" altLang="en-US" sz="1800" b="1" i="0" u="none" strike="noStrike" cap="none" normalizeH="0" baseline="0" dirty="0" smtClean="0">
                        <a:ln>
                          <a:noFill/>
                        </a:ln>
                        <a:solidFill>
                          <a:schemeClr val="tx1"/>
                        </a:solidFill>
                        <a:effectLst/>
                        <a:latin typeface="標楷體" pitchFamily="65" charset="-120"/>
                        <a:ea typeface="標楷體" pitchFamily="65" charset="-120"/>
                      </a:endParaRPr>
                    </a:p>
                  </a:txBody>
                  <a:tcPr horzOverflow="overflow"/>
                </a:tc>
                <a:tc>
                  <a:txBody>
                    <a:body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sz="1800" b="1" i="0" u="none" strike="noStrike" cap="none" normalizeH="0" baseline="0" dirty="0" smtClean="0">
                          <a:ln>
                            <a:noFill/>
                          </a:ln>
                          <a:solidFill>
                            <a:srgbClr val="FFFFFF"/>
                          </a:solidFill>
                          <a:effectLst/>
                          <a:latin typeface="標楷體" pitchFamily="65" charset="-120"/>
                          <a:ea typeface="標楷體" pitchFamily="65" charset="-120"/>
                        </a:rPr>
                        <a:t>資料庫數量</a:t>
                      </a:r>
                      <a:endParaRPr kumimoji="0" lang="zh-TW" sz="1800" b="1" i="0" u="none" strike="noStrike" cap="none" normalizeH="0" baseline="0" dirty="0" smtClean="0">
                        <a:ln>
                          <a:noFill/>
                        </a:ln>
                        <a:solidFill>
                          <a:srgbClr val="FFFFFF"/>
                        </a:solidFill>
                        <a:effectLst/>
                        <a:latin typeface="標楷體" pitchFamily="65" charset="-120"/>
                        <a:ea typeface="標楷體" pitchFamily="65" charset="-120"/>
                        <a:cs typeface="Times New Roman" pitchFamily="18" charset="0"/>
                      </a:endParaRPr>
                    </a:p>
                  </a:txBody>
                  <a:tcPr marL="9525" marR="9525" marT="9525" marB="9525" anchor="ctr" horzOverflow="overflow"/>
                </a:tc>
                <a:tc>
                  <a:txBody>
                    <a:body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sz="1800" b="1" i="0" u="none" strike="noStrike" cap="none" normalizeH="0" baseline="0" dirty="0" smtClean="0">
                          <a:ln>
                            <a:noFill/>
                          </a:ln>
                          <a:solidFill>
                            <a:srgbClr val="FFFFFF"/>
                          </a:solidFill>
                          <a:effectLst/>
                          <a:latin typeface="標楷體" pitchFamily="65" charset="-120"/>
                          <a:ea typeface="標楷體" pitchFamily="65" charset="-120"/>
                        </a:rPr>
                        <a:t>查詢項目</a:t>
                      </a:r>
                      <a:endParaRPr kumimoji="0" lang="zh-TW" sz="1800" b="1" i="0" u="none" strike="noStrike" cap="none" normalizeH="0" baseline="0" dirty="0" smtClean="0">
                        <a:ln>
                          <a:noFill/>
                        </a:ln>
                        <a:solidFill>
                          <a:schemeClr val="bg1"/>
                        </a:solidFill>
                        <a:effectLst/>
                        <a:latin typeface="標楷體" pitchFamily="65" charset="-120"/>
                        <a:ea typeface="標楷體" pitchFamily="65" charset="-120"/>
                      </a:endParaRPr>
                    </a:p>
                  </a:txBody>
                  <a:tcPr marL="9525" marR="9525" marT="9525" marB="9525"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標楷體" pitchFamily="65" charset="-120"/>
                          <a:ea typeface="標楷體" pitchFamily="65" charset="-120"/>
                        </a:rPr>
                        <a:t>查詢方式</a:t>
                      </a:r>
                    </a:p>
                  </a:txBody>
                  <a:tcPr horzOverflow="overflow"/>
                </a:tc>
              </a:tr>
              <a:tr h="37084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MCAT</a:t>
                      </a:r>
                      <a:endParaRPr kumimoji="1" lang="en-US" altLang="zh-TW" sz="1800" b="1" i="0" u="none" strike="noStrike" cap="none" normalizeH="0" baseline="0" dirty="0" smtClean="0">
                        <a:ln>
                          <a:noFill/>
                        </a:ln>
                        <a:solidFill>
                          <a:schemeClr val="tx1"/>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27,553</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endParaRPr kumimoji="1" lang="zh-TW" altLang="en-US" sz="1800" b="1" i="0" u="none" strike="noStrike" cap="none" normalizeH="0" baseline="0" dirty="0" smtClean="0">
                        <a:ln>
                          <a:noFill/>
                        </a:ln>
                        <a:solidFill>
                          <a:schemeClr val="tx2"/>
                        </a:solidFill>
                        <a:effectLst/>
                        <a:latin typeface="標楷體" pitchFamily="65" charset="-120"/>
                        <a:ea typeface="標楷體" pitchFamily="65" charset="-12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27,553</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endParaRPr kumimoji="1" lang="zh-TW" altLang="en-US" sz="1800" b="1" i="0" u="none" strike="noStrike" cap="none" normalizeH="0" baseline="0" dirty="0" smtClean="0">
                        <a:ln>
                          <a:noFill/>
                        </a:ln>
                        <a:solidFill>
                          <a:schemeClr val="tx2"/>
                        </a:solidFill>
                        <a:effectLst/>
                        <a:latin typeface="標楷體" pitchFamily="65" charset="-120"/>
                        <a:ea typeface="標楷體" pitchFamily="65" charset="-120"/>
                      </a:endParaRPr>
                    </a:p>
                  </a:txBody>
                  <a:tcPr marL="9525" marR="9525" marT="9525" marB="9525" anchor="ctr" horzOverflow="overflow"/>
                </a:tc>
                <a:tc rowSpan="3">
                  <a:txBody>
                    <a:bodyPr/>
                    <a:lstStyle/>
                    <a:p>
                      <a:pPr marL="342900" marR="0" lvl="0" indent="-342900" algn="just" defTabSz="914400" rtl="0" eaLnBrk="1" fontAlgn="base" latinLnBrk="0" hangingPunct="1">
                        <a:lnSpc>
                          <a:spcPct val="100000"/>
                        </a:lnSpc>
                        <a:spcBef>
                          <a:spcPct val="0"/>
                        </a:spcBef>
                        <a:spcAft>
                          <a:spcPct val="0"/>
                        </a:spcAft>
                        <a:buClrTx/>
                        <a:buSzTx/>
                        <a:buFont typeface="+mj-lt"/>
                        <a:buNone/>
                        <a:tabLst>
                          <a:tab pos="304800" algn="l"/>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1.</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歌曲名稱</a:t>
                      </a:r>
                      <a:endPar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endParaRPr>
                    </a:p>
                    <a:p>
                      <a:pPr marL="342900" marR="0" lvl="0" indent="-342900" algn="just" defTabSz="914400" rtl="0" eaLnBrk="1" fontAlgn="base" latinLnBrk="0" hangingPunct="1">
                        <a:lnSpc>
                          <a:spcPct val="100000"/>
                        </a:lnSpc>
                        <a:spcBef>
                          <a:spcPct val="0"/>
                        </a:spcBef>
                        <a:spcAft>
                          <a:spcPct val="0"/>
                        </a:spcAft>
                        <a:buClrTx/>
                        <a:buSzTx/>
                        <a:buFont typeface="+mj-lt"/>
                        <a:buNone/>
                        <a:tabLst>
                          <a:tab pos="304800" algn="l"/>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a:t>
                      </a:r>
                      <a:r>
                        <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rPr>
                        <a:t>會員</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rPr>
                        <a:t>詞、曲權利人</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rPr>
                        <a:t>名稱</a:t>
                      </a:r>
                    </a:p>
                  </a:txBody>
                  <a:tcPr marL="9525" marR="9525" marT="9525" marB="9525" anchor="ctr"/>
                </a:tc>
                <a:tc rowSpan="5">
                  <a:txBody>
                    <a:bodyPr/>
                    <a:lstStyle/>
                    <a:p>
                      <a:pPr marL="342900" marR="0" lvl="0" indent="-342900" algn="l" defTabSz="914400" rtl="0" eaLnBrk="1" fontAlgn="base" latinLnBrk="0" hangingPunct="1">
                        <a:lnSpc>
                          <a:spcPct val="100000"/>
                        </a:lnSpc>
                        <a:spcBef>
                          <a:spcPct val="0"/>
                        </a:spcBef>
                        <a:spcAft>
                          <a:spcPct val="0"/>
                        </a:spcAft>
                        <a:buClrTx/>
                        <a:buSzTx/>
                        <a:buFont typeface="+mj-lt"/>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1.</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網站查詢</a:t>
                      </a:r>
                      <a:endPar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endParaRPr>
                    </a:p>
                    <a:p>
                      <a:pPr marL="342900" marR="0" lvl="0" indent="-342900" algn="l" defTabSz="914400" rtl="0" eaLnBrk="1" fontAlgn="base" latinLnBrk="0" hangingPunct="1">
                        <a:lnSpc>
                          <a:spcPct val="100000"/>
                        </a:lnSpc>
                        <a:spcBef>
                          <a:spcPct val="0"/>
                        </a:spcBef>
                        <a:spcAft>
                          <a:spcPct val="0"/>
                        </a:spcAft>
                        <a:buClrTx/>
                        <a:buSzTx/>
                        <a:buFont typeface="+mj-lt"/>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傳真</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3.Email</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4.</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來函</a:t>
                      </a:r>
                    </a:p>
                    <a:p>
                      <a:pPr marL="342900" marR="0" lvl="0" indent="-342900" algn="l" defTabSz="914400" rtl="0" eaLnBrk="1" fontAlgn="base" latinLnBrk="0" hangingPunct="1">
                        <a:lnSpc>
                          <a:spcPct val="100000"/>
                        </a:lnSpc>
                        <a:spcBef>
                          <a:spcPct val="0"/>
                        </a:spcBef>
                        <a:spcAft>
                          <a:spcPct val="0"/>
                        </a:spcAft>
                        <a:buClrTx/>
                        <a:buSzTx/>
                        <a:buFont typeface="+mj-lt"/>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5.</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電話詢問。</a:t>
                      </a:r>
                      <a:endParaRPr kumimoji="0" lang="zh-TW" altLang="en-US" sz="1800" b="0" i="0" u="none" strike="noStrike" cap="none" normalizeH="0" baseline="0" dirty="0" smtClean="0">
                        <a:ln>
                          <a:noFill/>
                        </a:ln>
                        <a:solidFill>
                          <a:schemeClr val="tx1"/>
                        </a:solidFill>
                        <a:effectLst/>
                        <a:latin typeface="標楷體" pitchFamily="65" charset="-120"/>
                        <a:ea typeface="標楷體" pitchFamily="65" charset="-120"/>
                      </a:endParaRPr>
                    </a:p>
                  </a:txBody>
                  <a:tcPr anchor="ctr"/>
                </a:tc>
              </a:tr>
              <a:tr h="37084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MÜST </a:t>
                      </a:r>
                      <a:endParaRPr kumimoji="1" lang="en-US" altLang="zh-TW" sz="1800" b="1" i="0" u="none" strike="noStrike" cap="none" normalizeH="0" baseline="0" dirty="0" smtClean="0">
                        <a:ln>
                          <a:noFill/>
                        </a:ln>
                        <a:solidFill>
                          <a:schemeClr val="tx1"/>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17,000,000</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endParaRPr kumimoji="1" lang="zh-TW" altLang="en-US" sz="1800" b="1" i="0" u="none" strike="noStrike" cap="none" normalizeH="0" baseline="0" dirty="0" smtClean="0">
                        <a:ln>
                          <a:noFill/>
                        </a:ln>
                        <a:solidFill>
                          <a:schemeClr val="tx2"/>
                        </a:solidFill>
                        <a:effectLst/>
                        <a:latin typeface="標楷體" pitchFamily="65" charset="-120"/>
                        <a:ea typeface="標楷體" pitchFamily="65" charset="-12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華語歌曲約</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200,000</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截至</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2011.04)(</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經由</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MÜST, </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香港</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CASH</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及中國</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MCSC</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網站查詢</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t>
                      </a:r>
                      <a:endPar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cs typeface="Times New Roman" pitchFamily="18" charset="0"/>
                      </a:endParaRPr>
                    </a:p>
                  </a:txBody>
                  <a:tcPr marL="9525" marR="9525" marT="9525" marB="9525" anchor="ctr" horzOverflow="overflow"/>
                </a:tc>
                <a:tc vMerge="1">
                  <a:txBody>
                    <a:bodyPr/>
                    <a:lstStyle/>
                    <a:p>
                      <a:pPr marL="342900" lvl="0" indent="-342900" algn="just">
                        <a:spcAft>
                          <a:spcPts val="0"/>
                        </a:spcAft>
                        <a:buFont typeface="+mj-lt"/>
                        <a:buNone/>
                        <a:tabLst>
                          <a:tab pos="304800" algn="l"/>
                        </a:tabLst>
                      </a:pPr>
                      <a:endParaRPr lang="zh-TW" sz="2000" kern="100" dirty="0">
                        <a:latin typeface="+mn-ea"/>
                        <a:ea typeface="+mn-ea"/>
                      </a:endParaRPr>
                    </a:p>
                  </a:txBody>
                  <a:tcPr marL="9525" marR="9525" marT="9525" marB="9525" anchor="ctr"/>
                </a:tc>
                <a:tc vMerge="1">
                  <a:txBody>
                    <a:bodyPr/>
                    <a:lstStyle/>
                    <a:p>
                      <a:endParaRPr lang="zh-TW" altLang="en-US" dirty="0"/>
                    </a:p>
                  </a:txBody>
                  <a:tcPr/>
                </a:tc>
              </a:tr>
              <a:tr h="37084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TMCS</a:t>
                      </a:r>
                      <a:endParaRPr kumimoji="1" lang="en-US" altLang="zh-TW" sz="1800" b="1" i="0" u="none" strike="noStrike" cap="none" normalizeH="0" baseline="0" dirty="0" smtClean="0">
                        <a:ln>
                          <a:noFill/>
                        </a:ln>
                        <a:solidFill>
                          <a:schemeClr val="tx1"/>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29,924</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endParaRPr kumimoji="1" lang="zh-TW" altLang="en-US" sz="1800" b="1" i="0" u="none" strike="noStrike" cap="none" normalizeH="0" baseline="0" dirty="0" smtClean="0">
                        <a:ln>
                          <a:noFill/>
                        </a:ln>
                        <a:solidFill>
                          <a:schemeClr val="tx2"/>
                        </a:solidFill>
                        <a:effectLst/>
                        <a:latin typeface="標楷體" pitchFamily="65" charset="-120"/>
                        <a:ea typeface="標楷體" pitchFamily="65" charset="-12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29,924</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首</a:t>
                      </a:r>
                      <a:endParaRPr kumimoji="0" lang="zh-TW" sz="1800" b="0" i="0" u="none" strike="noStrike" cap="none" normalizeH="0" baseline="0" dirty="0" smtClean="0">
                        <a:ln>
                          <a:noFill/>
                        </a:ln>
                        <a:solidFill>
                          <a:srgbClr val="000000"/>
                        </a:solidFill>
                        <a:effectLst/>
                        <a:latin typeface="標楷體" pitchFamily="65" charset="-120"/>
                        <a:ea typeface="標楷體" pitchFamily="65" charset="-120"/>
                        <a:cs typeface="Times New Roman" pitchFamily="18" charset="0"/>
                      </a:endParaRPr>
                    </a:p>
                  </a:txBody>
                  <a:tcPr marL="9525" marR="9525" marT="9525" marB="9525" anchor="ctr" horzOverflow="overflow"/>
                </a:tc>
                <a:tc vMerge="1">
                  <a:txBody>
                    <a:bodyPr/>
                    <a:lstStyle/>
                    <a:p>
                      <a:pPr marL="342900" lvl="0" indent="-342900" algn="just">
                        <a:spcAft>
                          <a:spcPts val="0"/>
                        </a:spcAft>
                        <a:buFont typeface="+mj-lt"/>
                        <a:buAutoNum type="arabicPeriod"/>
                        <a:tabLst>
                          <a:tab pos="304800" algn="l"/>
                        </a:tabLst>
                      </a:pPr>
                      <a:endParaRPr lang="zh-TW" sz="1200" kern="100" dirty="0">
                        <a:latin typeface="Times New Roman"/>
                        <a:ea typeface="新細明體"/>
                      </a:endParaRPr>
                    </a:p>
                  </a:txBody>
                  <a:tcPr marL="9525" marR="9525" marT="9525" marB="9525" anchor="ctr"/>
                </a:tc>
                <a:tc vMerge="1">
                  <a:txBody>
                    <a:bodyPr/>
                    <a:lstStyle/>
                    <a:p>
                      <a:endParaRPr lang="zh-TW" altLang="en-US" dirty="0"/>
                    </a:p>
                  </a:txBody>
                  <a:tcPr/>
                </a:tc>
              </a:tr>
              <a:tr h="193929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ARCO</a:t>
                      </a:r>
                      <a:endParaRPr kumimoji="1" lang="en-US" altLang="zh-TW" sz="1800" b="1" i="0" u="none" strike="noStrike" cap="none" normalizeH="0" baseline="0" dirty="0" smtClean="0">
                        <a:ln>
                          <a:noFill/>
                        </a:ln>
                        <a:solidFill>
                          <a:schemeClr val="tx1"/>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ts val="600"/>
                        </a:spcAft>
                        <a:buClr>
                          <a:schemeClr val="accent2"/>
                        </a:buClr>
                        <a:buSzTx/>
                        <a:buFont typeface="Wingdings" pitchFamily="2" charset="2"/>
                        <a:buNone/>
                        <a:tabLst/>
                      </a:pP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錄音著作：</a:t>
                      </a: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811(label)</a:t>
                      </a:r>
                      <a:endParaRPr kumimoji="1" lang="en-US" altLang="zh-TW" sz="1800" b="1" i="0" u="none" strike="noStrike" cap="none" normalizeH="0" baseline="0" dirty="0" smtClean="0">
                        <a:ln>
                          <a:noFill/>
                        </a:ln>
                        <a:solidFill>
                          <a:schemeClr val="tx2"/>
                        </a:solidFill>
                        <a:effectLst/>
                        <a:latin typeface="標楷體" pitchFamily="65" charset="-120"/>
                        <a:ea typeface="標楷體" pitchFamily="65" charset="-120"/>
                      </a:endParaRPr>
                    </a:p>
                    <a:p>
                      <a:pPr marL="0" marR="0" lvl="0" indent="0" algn="r" defTabSz="914400" rtl="0" eaLnBrk="1" fontAlgn="base" latinLnBrk="0" hangingPunct="1">
                        <a:lnSpc>
                          <a:spcPct val="100000"/>
                        </a:lnSpc>
                        <a:spcBef>
                          <a:spcPct val="20000"/>
                        </a:spcBef>
                        <a:spcAft>
                          <a:spcPts val="600"/>
                        </a:spcAft>
                        <a:buClr>
                          <a:schemeClr val="accent2"/>
                        </a:buClr>
                        <a:buSzTx/>
                        <a:buFont typeface="Wingdings" pitchFamily="2" charset="2"/>
                        <a:buNone/>
                        <a:tabLst/>
                      </a:pP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視聽著作：</a:t>
                      </a:r>
                      <a:endPar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endParaRPr>
                    </a:p>
                    <a:p>
                      <a:pPr marL="0" marR="0" lvl="0" indent="0" algn="r" defTabSz="914400" rtl="0" eaLnBrk="1" fontAlgn="base" latinLnBrk="0" hangingPunct="1">
                        <a:lnSpc>
                          <a:spcPct val="100000"/>
                        </a:lnSpc>
                        <a:spcBef>
                          <a:spcPct val="20000"/>
                        </a:spcBef>
                        <a:spcAft>
                          <a:spcPts val="60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666(label)</a:t>
                      </a:r>
                      <a:endParaRPr kumimoji="1" lang="en-US" altLang="zh-TW" sz="1800" b="1" i="0" u="none" strike="noStrike" cap="none" normalizeH="0" baseline="0" dirty="0" smtClean="0">
                        <a:ln>
                          <a:noFill/>
                        </a:ln>
                        <a:solidFill>
                          <a:schemeClr val="tx2"/>
                        </a:solidFill>
                        <a:effectLst/>
                        <a:latin typeface="標楷體" pitchFamily="65" charset="-120"/>
                        <a:ea typeface="標楷體" pitchFamily="65" charset="-120"/>
                      </a:endParaRPr>
                    </a:p>
                  </a:txBody>
                  <a:tcPr anchor="ctr" horzOverflow="overflow"/>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使用清單檢索系統資料</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為利用人提供本會已使用曲目之記錄，</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ARCO</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每年資料約</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266,000</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首曲目</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AMCO</a:t>
                      </a:r>
                      <a:endParaRPr kumimoji="0" lang="zh-TW" altLang="zh-TW" sz="1800" b="0" i="0" u="none" strike="noStrike" cap="none" normalizeH="0" baseline="0" dirty="0" smtClean="0">
                        <a:ln>
                          <a:noFill/>
                        </a:ln>
                        <a:solidFill>
                          <a:srgbClr val="000000"/>
                        </a:solidFill>
                        <a:effectLst/>
                        <a:latin typeface="標楷體" pitchFamily="65" charset="-120"/>
                        <a:ea typeface="標楷體" pitchFamily="65" charset="-12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約</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11,500</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首曲目。</a:t>
                      </a:r>
                      <a:endParaRPr kumimoji="0" lang="zh-TW" sz="1800" b="0" i="0" u="none" strike="noStrike" cap="none" normalizeH="0" baseline="0" dirty="0" smtClean="0">
                        <a:ln>
                          <a:noFill/>
                        </a:ln>
                        <a:solidFill>
                          <a:srgbClr val="000000"/>
                        </a:solidFill>
                        <a:effectLst/>
                        <a:latin typeface="標楷體" pitchFamily="65" charset="-120"/>
                        <a:ea typeface="標楷體" pitchFamily="65" charset="-120"/>
                        <a:cs typeface="Times New Roman" pitchFamily="18" charset="0"/>
                      </a:endParaRPr>
                    </a:p>
                  </a:txBody>
                  <a:tcPr marL="9525" marR="9525" marT="9525" marB="9525" anchor="ctr" horzOverflow="overflow"/>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a:buNone/>
                        <a:tabLst>
                          <a:tab pos="179388" algn="l"/>
                          <a:tab pos="304800" algn="l"/>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1.</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著作財產權人清冊</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查看個會員所代理之</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label(</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製作公司或發行公司的</a:t>
                      </a: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label)</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a:t>
                      </a:r>
                    </a:p>
                    <a:p>
                      <a:pPr marL="342900" marR="0" lvl="0" indent="-342900" algn="just" defTabSz="914400" rtl="0" eaLnBrk="1" fontAlgn="base" latinLnBrk="0" hangingPunct="1">
                        <a:lnSpc>
                          <a:spcPct val="100000"/>
                        </a:lnSpc>
                        <a:spcBef>
                          <a:spcPct val="0"/>
                        </a:spcBef>
                        <a:spcAft>
                          <a:spcPct val="0"/>
                        </a:spcAft>
                        <a:buClrTx/>
                        <a:buSzTx/>
                        <a:buFont typeface="+mj-lt"/>
                        <a:buNone/>
                        <a:tabLst>
                          <a:tab pos="179388" algn="l"/>
                          <a:tab pos="304800" algn="l"/>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2.</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依</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使用清單檢索</a:t>
                      </a:r>
                      <a:r>
                        <a:rPr kumimoji="0" lang="zh-TW" sz="1800" b="0" i="0" u="none" strike="noStrike" cap="none" normalizeH="0" baseline="0" dirty="0" smtClean="0">
                          <a:ln>
                            <a:noFill/>
                          </a:ln>
                          <a:solidFill>
                            <a:srgbClr val="000000"/>
                          </a:solidFill>
                          <a:effectLst/>
                          <a:latin typeface="標楷體" pitchFamily="65" charset="-120"/>
                          <a:ea typeface="標楷體" pitchFamily="65" charset="-120"/>
                        </a:rPr>
                        <a:t>，查詢歌曲名稱或表演人名稱。</a:t>
                      </a:r>
                      <a:endParaRPr kumimoji="0" lang="zh-TW" sz="1800" b="0" i="0" u="none" strike="noStrike" cap="none" normalizeH="0" baseline="0" dirty="0" smtClean="0">
                        <a:ln>
                          <a:noFill/>
                        </a:ln>
                        <a:solidFill>
                          <a:schemeClr val="tx1"/>
                        </a:solidFill>
                        <a:effectLst/>
                        <a:latin typeface="標楷體" pitchFamily="65" charset="-120"/>
                        <a:ea typeface="標楷體" pitchFamily="65" charset="-120"/>
                      </a:endParaRPr>
                    </a:p>
                  </a:txBody>
                  <a:tcPr marL="9525" marR="9525" marT="9525" marB="9525" anchor="ctr" horzOverflow="overflow"/>
                </a:tc>
                <a:tc vMerge="1">
                  <a:txBody>
                    <a:bodyPr/>
                    <a:lstStyle/>
                    <a:p>
                      <a:endParaRPr lang="zh-TW" altLang="en-US" dirty="0"/>
                    </a:p>
                  </a:txBody>
                  <a:tcPr/>
                </a:tc>
              </a:tr>
              <a:tr h="3708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RPAT</a:t>
                      </a:r>
                      <a:endPar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標楷體" pitchFamily="65" charset="-120"/>
                          <a:ea typeface="標楷體" pitchFamily="65" charset="-120"/>
                        </a:rPr>
                        <a:t>60,000</a:t>
                      </a: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餘首</a:t>
                      </a: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endParaRPr>
                    </a:p>
                  </a:txBody>
                  <a:tcPr marL="9525" marR="9525" marT="9525" marB="9525"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歌曲名稱或會員名稱</a:t>
                      </a:r>
                    </a:p>
                  </a:txBody>
                  <a:tcPr horzOverflow="overflow"/>
                </a:tc>
                <a:tc vMerge="1">
                  <a:txBody>
                    <a:bodyPr/>
                    <a:lstStyle/>
                    <a:p>
                      <a:endParaRPr lang="zh-TW" altLang="en-US" dirty="0"/>
                    </a:p>
                  </a:txBody>
                  <a:tcPr/>
                </a:tc>
              </a:tr>
              <a:tr h="37084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COLCCMA</a:t>
                      </a:r>
                      <a:endParaRPr kumimoji="1" lang="en-US" altLang="zh-TW" sz="1800" b="1" i="0" u="none" strike="noStrike" cap="none" normalizeH="0" baseline="0" dirty="0" smtClean="0">
                        <a:ln>
                          <a:noFill/>
                        </a:ln>
                        <a:solidFill>
                          <a:schemeClr val="tx1"/>
                        </a:solidFill>
                        <a:effectLst/>
                        <a:latin typeface="標楷體" pitchFamily="65" charset="-120"/>
                        <a:ea typeface="標楷體" pitchFamily="65" charset="-12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800" b="0" i="0" u="none" strike="noStrike" cap="none" normalizeH="0" baseline="0" dirty="0" smtClean="0">
                          <a:ln>
                            <a:noFill/>
                          </a:ln>
                          <a:solidFill>
                            <a:srgbClr val="000000"/>
                          </a:solidFill>
                          <a:effectLst/>
                          <a:latin typeface="標楷體" pitchFamily="65" charset="-120"/>
                          <a:ea typeface="標楷體" pitchFamily="65" charset="-120"/>
                        </a:rPr>
                        <a:t>1,300</a:t>
                      </a:r>
                      <a:r>
                        <a:rPr kumimoji="1" lang="zh-TW" altLang="en-US" sz="1800" b="0" i="0" u="none" strike="noStrike" cap="none" normalizeH="0" baseline="0" dirty="0" smtClean="0">
                          <a:ln>
                            <a:noFill/>
                          </a:ln>
                          <a:solidFill>
                            <a:srgbClr val="000000"/>
                          </a:solidFill>
                          <a:effectLst/>
                          <a:latin typeface="標楷體" pitchFamily="65" charset="-120"/>
                          <a:ea typeface="標楷體" pitchFamily="65" charset="-120"/>
                        </a:rPr>
                        <a:t>筆</a:t>
                      </a:r>
                      <a:endParaRPr kumimoji="1" lang="zh-TW" altLang="en-US" sz="1800" b="1" i="0" u="none" strike="noStrike" cap="none" normalizeH="0" baseline="0" dirty="0" smtClean="0">
                        <a:ln>
                          <a:noFill/>
                        </a:ln>
                        <a:solidFill>
                          <a:schemeClr val="tx2"/>
                        </a:solidFill>
                        <a:effectLst/>
                        <a:latin typeface="標楷體" pitchFamily="65" charset="-120"/>
                        <a:ea typeface="標楷體" pitchFamily="65" charset="-12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cap="none" normalizeH="0" baseline="0" dirty="0" smtClean="0">
                          <a:ln>
                            <a:noFill/>
                          </a:ln>
                          <a:solidFill>
                            <a:srgbClr val="000000"/>
                          </a:solidFill>
                          <a:effectLst/>
                          <a:latin typeface="標楷體" pitchFamily="65" charset="-120"/>
                          <a:ea typeface="標楷體" pitchFamily="65" charset="-120"/>
                        </a:rPr>
                        <a:t>無</a:t>
                      </a:r>
                      <a:endParaRPr kumimoji="0" lang="en-US" sz="1800" b="0" i="0" u="none" strike="noStrike" cap="none" normalizeH="0" baseline="0" dirty="0" smtClean="0">
                        <a:ln>
                          <a:noFill/>
                        </a:ln>
                        <a:solidFill>
                          <a:srgbClr val="000000"/>
                        </a:solidFill>
                        <a:effectLst/>
                        <a:latin typeface="標楷體" pitchFamily="65" charset="-120"/>
                        <a:ea typeface="標楷體" pitchFamily="65" charset="-120"/>
                        <a:cs typeface="Times New Roman" pitchFamily="18" charset="0"/>
                      </a:endParaRPr>
                    </a:p>
                  </a:txBody>
                  <a:tcPr marL="9525" marR="9525" marT="9525" marB="9525" anchor="ctr" horzOverflow="overflow"/>
                </a:tc>
                <a:tc>
                  <a:txBody>
                    <a:bodyPr/>
                    <a:lstStyle/>
                    <a:p>
                      <a:endParaRPr lang="zh-TW" altLang="en-US" dirty="0"/>
                    </a:p>
                  </a:txBody>
                  <a:tcPr/>
                </a:tc>
                <a:tc>
                  <a:txBody>
                    <a:bodyPr/>
                    <a:lstStyle/>
                    <a:p>
                      <a:endParaRPr lang="zh-TW" altLang="en-US" dirty="0"/>
                    </a:p>
                  </a:txBody>
                  <a:tcPr/>
                </a:tc>
              </a:tr>
            </a:tbl>
          </a:graphicData>
        </a:graphic>
      </p:graphicFrame>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28</a:t>
            </a:fld>
            <a:endParaRPr lang="zh-TW" altLang="en-US" dirty="0"/>
          </a:p>
        </p:txBody>
      </p:sp>
    </p:spTree>
    <p:extLst>
      <p:ext uri="{BB962C8B-B14F-4D97-AF65-F5344CB8AC3E}">
        <p14:creationId xmlns:p14="http://schemas.microsoft.com/office/powerpoint/2010/main" val="3451462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95536" y="764704"/>
            <a:ext cx="8229600" cy="816288"/>
          </a:xfrm>
        </p:spPr>
        <p:txBody>
          <a:bodyPr>
            <a:normAutofit/>
          </a:bodyPr>
          <a:lstStyle/>
          <a:p>
            <a:pPr algn="ctr"/>
            <a:r>
              <a:rPr lang="zh-TW" altLang="en-US" sz="3600" b="1" dirty="0">
                <a:latin typeface="標楷體" pitchFamily="65" charset="-120"/>
                <a:ea typeface="標楷體" pitchFamily="65" charset="-120"/>
              </a:rPr>
              <a:t>利用人使用清單之</a:t>
            </a:r>
            <a:r>
              <a:rPr lang="zh-TW" altLang="en-US" sz="3600" b="1" dirty="0" smtClean="0">
                <a:latin typeface="標楷體" pitchFamily="65" charset="-120"/>
                <a:ea typeface="標楷體" pitchFamily="65" charset="-120"/>
              </a:rPr>
              <a:t>提供</a:t>
            </a:r>
            <a:endParaRPr lang="zh-TW" altLang="en-US" sz="3600" b="1" dirty="0" smtClean="0">
              <a:solidFill>
                <a:srgbClr val="800000"/>
              </a:solidFill>
              <a:latin typeface="標楷體" pitchFamily="65" charset="-120"/>
              <a:ea typeface="標楷體" pitchFamily="65" charset="-120"/>
            </a:endParaRPr>
          </a:p>
        </p:txBody>
      </p:sp>
      <p:sp>
        <p:nvSpPr>
          <p:cNvPr id="55299" name="Rectangle 3"/>
          <p:cNvSpPr>
            <a:spLocks noGrp="1" noChangeArrowheads="1"/>
          </p:cNvSpPr>
          <p:nvPr>
            <p:ph type="body" idx="1"/>
          </p:nvPr>
        </p:nvSpPr>
        <p:spPr>
          <a:xfrm>
            <a:off x="971600" y="1988840"/>
            <a:ext cx="7024294" cy="4071966"/>
          </a:xfrm>
        </p:spPr>
        <p:txBody>
          <a:bodyPr/>
          <a:lstStyle/>
          <a:p>
            <a:pPr eaLnBrk="1" hangingPunct="1">
              <a:spcBef>
                <a:spcPts val="1200"/>
              </a:spcBef>
              <a:buFontTx/>
              <a:buBlip>
                <a:blip r:embed="rId2"/>
              </a:buBlip>
            </a:pPr>
            <a:r>
              <a:rPr lang="zh-TW" altLang="en-US" dirty="0" smtClean="0">
                <a:latin typeface="標楷體" pitchFamily="65" charset="-120"/>
                <a:ea typeface="標楷體" pitchFamily="65" charset="-120"/>
              </a:rPr>
              <a:t>將利用人應提供使用清單之</a:t>
            </a:r>
            <a:r>
              <a:rPr lang="zh-TW" altLang="en-US" dirty="0" smtClean="0">
                <a:solidFill>
                  <a:srgbClr val="FF0000"/>
                </a:solidFill>
                <a:latin typeface="標楷體" pitchFamily="65" charset="-120"/>
                <a:ea typeface="標楷體" pitchFamily="65" charset="-120"/>
              </a:rPr>
              <a:t>法定義務</a:t>
            </a:r>
            <a:r>
              <a:rPr lang="zh-TW" altLang="en-US" dirty="0" smtClean="0">
                <a:latin typeface="標楷體" pitchFamily="65" charset="-120"/>
                <a:ea typeface="標楷體" pitchFamily="65" charset="-120"/>
              </a:rPr>
              <a:t>修正為</a:t>
            </a:r>
            <a:r>
              <a:rPr lang="zh-TW" altLang="en-US" dirty="0" smtClean="0">
                <a:solidFill>
                  <a:srgbClr val="FF0000"/>
                </a:solidFill>
                <a:latin typeface="標楷體" pitchFamily="65" charset="-120"/>
                <a:ea typeface="標楷體" pitchFamily="65" charset="-120"/>
              </a:rPr>
              <a:t>得約定排除</a:t>
            </a:r>
            <a:r>
              <a:rPr lang="zh-TW" altLang="en-US" dirty="0" smtClean="0">
                <a:solidFill>
                  <a:srgbClr val="008000"/>
                </a:solidFill>
                <a:latin typeface="標楷體" pitchFamily="65" charset="-120"/>
                <a:ea typeface="標楷體" pitchFamily="65" charset="-120"/>
              </a:rPr>
              <a:t>（</a:t>
            </a:r>
            <a:r>
              <a:rPr lang="en-US" altLang="zh-TW" dirty="0" smtClean="0">
                <a:solidFill>
                  <a:srgbClr val="008000"/>
                </a:solidFill>
                <a:latin typeface="標楷體" pitchFamily="65" charset="-120"/>
                <a:ea typeface="標楷體" pitchFamily="65" charset="-120"/>
              </a:rPr>
              <a:t>§37</a:t>
            </a:r>
            <a:r>
              <a:rPr lang="zh-TW" altLang="en-US" dirty="0" smtClean="0">
                <a:solidFill>
                  <a:srgbClr val="008000"/>
                </a:solidFill>
                <a:latin typeface="標楷體" pitchFamily="65" charset="-120"/>
                <a:ea typeface="標楷體" pitchFamily="65" charset="-120"/>
              </a:rPr>
              <a:t>）</a:t>
            </a:r>
            <a:endParaRPr lang="zh-TW" altLang="en-US" dirty="0" smtClean="0">
              <a:solidFill>
                <a:schemeClr val="hlink"/>
              </a:solidFill>
              <a:latin typeface="標楷體" pitchFamily="65" charset="-120"/>
              <a:ea typeface="標楷體" pitchFamily="65" charset="-120"/>
            </a:endParaRPr>
          </a:p>
          <a:p>
            <a:pPr lvl="1" eaLnBrk="1" hangingPunct="1">
              <a:spcBef>
                <a:spcPts val="1200"/>
              </a:spcBef>
              <a:buFontTx/>
              <a:buBlip>
                <a:blip r:embed="rId3"/>
              </a:buBlip>
            </a:pPr>
            <a:r>
              <a:rPr lang="zh-TW" altLang="en-US" dirty="0" smtClean="0">
                <a:latin typeface="標楷體" pitchFamily="65" charset="-120"/>
                <a:ea typeface="標楷體" pitchFamily="65" charset="-120"/>
              </a:rPr>
              <a:t>配合實務運作情形調整之</a:t>
            </a:r>
          </a:p>
          <a:p>
            <a:pPr lvl="1" eaLnBrk="1" hangingPunct="1">
              <a:spcBef>
                <a:spcPts val="1200"/>
              </a:spcBef>
              <a:buFont typeface="Wingdings" pitchFamily="2" charset="2"/>
              <a:buNone/>
            </a:pPr>
            <a:r>
              <a:rPr lang="zh-TW" altLang="en-US" dirty="0" smtClean="0">
                <a:latin typeface="標楷體" pitchFamily="65" charset="-120"/>
                <a:ea typeface="標楷體" pitchFamily="65" charset="-120"/>
              </a:rPr>
              <a:t>－以抽樣方式製作清單</a:t>
            </a:r>
          </a:p>
          <a:p>
            <a:pPr lvl="1" eaLnBrk="1" hangingPunct="1">
              <a:spcBef>
                <a:spcPts val="1200"/>
              </a:spcBef>
              <a:buFont typeface="Wingdings" pitchFamily="2" charset="2"/>
              <a:buNone/>
            </a:pPr>
            <a:r>
              <a:rPr lang="zh-TW" altLang="en-US" dirty="0" smtClean="0">
                <a:latin typeface="標楷體" pitchFamily="65" charset="-120"/>
                <a:ea typeface="標楷體" pitchFamily="65" charset="-120"/>
              </a:rPr>
              <a:t>－不要求利用人提供清單  </a:t>
            </a:r>
          </a:p>
          <a:p>
            <a:pPr lvl="1" eaLnBrk="1" hangingPunct="1">
              <a:spcBef>
                <a:spcPts val="1200"/>
              </a:spcBef>
              <a:buFont typeface="Wingdings" pitchFamily="2" charset="2"/>
              <a:buNone/>
            </a:pPr>
            <a:r>
              <a:rPr lang="zh-TW" altLang="en-US" dirty="0" smtClean="0">
                <a:latin typeface="標楷體" pitchFamily="65" charset="-120"/>
                <a:ea typeface="標楷體" pitchFamily="65" charset="-120"/>
              </a:rPr>
              <a:t>    </a:t>
            </a:r>
            <a:r>
              <a:rPr lang="en-US" altLang="zh-TW" dirty="0" smtClean="0">
                <a:latin typeface="標楷體" pitchFamily="65" charset="-120"/>
                <a:ea typeface="標楷體" pitchFamily="65" charset="-120"/>
              </a:rPr>
              <a:t>ex. </a:t>
            </a:r>
            <a:r>
              <a:rPr lang="zh-TW" altLang="en-US" dirty="0" smtClean="0">
                <a:latin typeface="標楷體" pitchFamily="65" charset="-120"/>
                <a:ea typeface="標楷體" pitchFamily="65" charset="-120"/>
              </a:rPr>
              <a:t>公開演出之概括授權</a:t>
            </a:r>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29</a:t>
            </a:fld>
            <a:endParaRPr lang="zh-TW" altLang="en-US" dirty="0"/>
          </a:p>
        </p:txBody>
      </p:sp>
    </p:spTree>
    <p:extLst>
      <p:ext uri="{BB962C8B-B14F-4D97-AF65-F5344CB8AC3E}">
        <p14:creationId xmlns:p14="http://schemas.microsoft.com/office/powerpoint/2010/main" val="4280957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339752" y="1628800"/>
            <a:ext cx="6172200" cy="1894362"/>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zh-TW" altLang="en-US" sz="36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一、著作權集體管理制度簡介</a:t>
            </a:r>
            <a:endParaRPr lang="zh-TW" altLang="en-US" sz="36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38854251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b="1" dirty="0" smtClean="0">
                <a:latin typeface="標楷體" pitchFamily="65" charset="-120"/>
                <a:ea typeface="標楷體" pitchFamily="65" charset="-120"/>
              </a:rPr>
              <a:t>著作權使用清單之格式</a:t>
            </a:r>
            <a:endParaRPr lang="zh-TW" altLang="en-US" sz="3600" b="1" dirty="0">
              <a:latin typeface="標楷體" pitchFamily="65" charset="-120"/>
              <a:ea typeface="標楷體" pitchFamily="65" charset="-120"/>
            </a:endParaRPr>
          </a:p>
        </p:txBody>
      </p:sp>
      <p:sp>
        <p:nvSpPr>
          <p:cNvPr id="3" name="內容版面配置區 2"/>
          <p:cNvSpPr>
            <a:spLocks noGrp="1"/>
          </p:cNvSpPr>
          <p:nvPr>
            <p:ph idx="1"/>
          </p:nvPr>
        </p:nvSpPr>
        <p:spPr>
          <a:xfrm>
            <a:off x="357158" y="1600200"/>
            <a:ext cx="8501122" cy="4853136"/>
          </a:xfrm>
        </p:spPr>
        <p:txBody>
          <a:bodyPr/>
          <a:lstStyle/>
          <a:p>
            <a:r>
              <a:rPr lang="zh-TW" altLang="en-US" dirty="0" smtClean="0">
                <a:latin typeface="標楷體" pitchFamily="65" charset="-120"/>
                <a:ea typeface="標楷體" pitchFamily="65" charset="-120"/>
              </a:rPr>
              <a:t>著作使用清單</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音樂</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錄音</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視聽著作</a:t>
            </a:r>
            <a:r>
              <a:rPr lang="en-US" altLang="zh-TW" dirty="0" smtClean="0">
                <a:latin typeface="標楷體" pitchFamily="65" charset="-120"/>
                <a:ea typeface="標楷體" pitchFamily="65" charset="-120"/>
              </a:rPr>
              <a:t>)</a:t>
            </a:r>
          </a:p>
          <a:p>
            <a:endParaRPr lang="en-US" altLang="zh-TW" dirty="0" smtClean="0"/>
          </a:p>
          <a:p>
            <a:endParaRPr lang="en-US" altLang="zh-TW" dirty="0" smtClean="0"/>
          </a:p>
          <a:p>
            <a:endParaRPr lang="en-US" altLang="zh-TW" dirty="0"/>
          </a:p>
          <a:p>
            <a:endParaRPr lang="en-US" altLang="zh-TW" dirty="0" smtClean="0"/>
          </a:p>
          <a:p>
            <a:endParaRPr lang="en-US" altLang="zh-TW" dirty="0" smtClean="0"/>
          </a:p>
          <a:p>
            <a:r>
              <a:rPr lang="zh-TW" altLang="en-US" dirty="0" smtClean="0">
                <a:latin typeface="標楷體" pitchFamily="65" charset="-120"/>
                <a:ea typeface="標楷體" pitchFamily="65" charset="-120"/>
              </a:rPr>
              <a:t>廣播電台利用人「著作使用清單」</a:t>
            </a:r>
            <a:endParaRPr lang="en-US" altLang="zh-TW" dirty="0" smtClean="0">
              <a:latin typeface="標楷體" pitchFamily="65" charset="-120"/>
              <a:ea typeface="標楷體" pitchFamily="65" charset="-120"/>
            </a:endParaRPr>
          </a:p>
          <a:p>
            <a:endParaRPr lang="en-US" altLang="zh-TW" dirty="0" smtClean="0"/>
          </a:p>
          <a:p>
            <a:endParaRPr lang="zh-TW" altLang="en-US" dirty="0"/>
          </a:p>
        </p:txBody>
      </p:sp>
      <p:graphicFrame>
        <p:nvGraphicFramePr>
          <p:cNvPr id="4" name="物件 3"/>
          <p:cNvGraphicFramePr>
            <a:graphicFrameLocks noChangeAspect="1"/>
          </p:cNvGraphicFramePr>
          <p:nvPr>
            <p:extLst>
              <p:ext uri="{D42A27DB-BD31-4B8C-83A1-F6EECF244321}">
                <p14:modId xmlns:p14="http://schemas.microsoft.com/office/powerpoint/2010/main" val="3861383131"/>
              </p:ext>
            </p:extLst>
          </p:nvPr>
        </p:nvGraphicFramePr>
        <p:xfrm>
          <a:off x="395288" y="2276475"/>
          <a:ext cx="8089900" cy="1366838"/>
        </p:xfrm>
        <a:graphic>
          <a:graphicData uri="http://schemas.openxmlformats.org/presentationml/2006/ole">
            <mc:AlternateContent xmlns:mc="http://schemas.openxmlformats.org/markup-compatibility/2006">
              <mc:Choice xmlns:v="urn:schemas-microsoft-com:vml" Requires="v">
                <p:oleObj spid="_x0000_s1084" name="工作表" r:id="rId4" imgW="6355161" imgH="1074463" progId="Excel.Sheet.12">
                  <p:embed/>
                </p:oleObj>
              </mc:Choice>
              <mc:Fallback>
                <p:oleObj name="工作表" r:id="rId4" imgW="6355161" imgH="1074463" progId="Excel.Sheet.12">
                  <p:embed/>
                  <p:pic>
                    <p:nvPicPr>
                      <p:cNvPr id="0" name=""/>
                      <p:cNvPicPr>
                        <a:picLocks noChangeAspect="1" noChangeArrowheads="1"/>
                      </p:cNvPicPr>
                      <p:nvPr/>
                    </p:nvPicPr>
                    <p:blipFill>
                      <a:blip r:embed="rId5"/>
                      <a:srcRect/>
                      <a:stretch>
                        <a:fillRect/>
                      </a:stretch>
                    </p:blipFill>
                    <p:spPr bwMode="auto">
                      <a:xfrm>
                        <a:off x="395288" y="2276475"/>
                        <a:ext cx="8089900" cy="1366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物件 4"/>
          <p:cNvGraphicFramePr>
            <a:graphicFrameLocks noChangeAspect="1"/>
          </p:cNvGraphicFramePr>
          <p:nvPr>
            <p:extLst>
              <p:ext uri="{D42A27DB-BD31-4B8C-83A1-F6EECF244321}">
                <p14:modId xmlns:p14="http://schemas.microsoft.com/office/powerpoint/2010/main" val="1084070006"/>
              </p:ext>
            </p:extLst>
          </p:nvPr>
        </p:nvGraphicFramePr>
        <p:xfrm>
          <a:off x="467544" y="4725144"/>
          <a:ext cx="7515225" cy="1350963"/>
        </p:xfrm>
        <a:graphic>
          <a:graphicData uri="http://schemas.openxmlformats.org/presentationml/2006/ole">
            <mc:AlternateContent xmlns:mc="http://schemas.openxmlformats.org/markup-compatibility/2006">
              <mc:Choice xmlns:v="urn:schemas-microsoft-com:vml" Requires="v">
                <p:oleObj spid="_x0000_s1085" name="工作表" r:id="rId7" imgW="6850393" imgH="1226846" progId="Excel.Sheet.12">
                  <p:embed/>
                </p:oleObj>
              </mc:Choice>
              <mc:Fallback>
                <p:oleObj name="工作表" r:id="rId7" imgW="6850393" imgH="1226846" progId="Excel.Sheet.12">
                  <p:embed/>
                  <p:pic>
                    <p:nvPicPr>
                      <p:cNvPr id="0" name=""/>
                      <p:cNvPicPr>
                        <a:picLocks noChangeAspect="1" noChangeArrowheads="1"/>
                      </p:cNvPicPr>
                      <p:nvPr/>
                    </p:nvPicPr>
                    <p:blipFill>
                      <a:blip r:embed="rId8"/>
                      <a:srcRect/>
                      <a:stretch>
                        <a:fillRect/>
                      </a:stretch>
                    </p:blipFill>
                    <p:spPr bwMode="auto">
                      <a:xfrm>
                        <a:off x="467544" y="4725144"/>
                        <a:ext cx="7515225" cy="1350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投影片編號版面配置區 6"/>
          <p:cNvSpPr>
            <a:spLocks noGrp="1"/>
          </p:cNvSpPr>
          <p:nvPr>
            <p:ph type="sldNum" sz="quarter" idx="11"/>
          </p:nvPr>
        </p:nvSpPr>
        <p:spPr/>
        <p:txBody>
          <a:bodyPr/>
          <a:lstStyle/>
          <a:p>
            <a:pPr>
              <a:defRPr/>
            </a:pPr>
            <a:fld id="{7C0C9F52-C163-4588-B1B2-740FA908C433}" type="slidenum">
              <a:rPr lang="zh-TW" altLang="en-US" smtClean="0"/>
              <a:pPr>
                <a:defRPr/>
              </a:pPr>
              <a:t>30</a:t>
            </a:fld>
            <a:endParaRPr lang="zh-TW" altLang="en-US" dirty="0"/>
          </a:p>
        </p:txBody>
      </p:sp>
    </p:spTree>
    <p:extLst>
      <p:ext uri="{BB962C8B-B14F-4D97-AF65-F5344CB8AC3E}">
        <p14:creationId xmlns:p14="http://schemas.microsoft.com/office/powerpoint/2010/main" val="21227001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algn="ctr" eaLnBrk="1" hangingPunct="1"/>
            <a:r>
              <a:rPr lang="zh-TW" altLang="en-US" sz="3600" b="1" dirty="0" smtClean="0">
                <a:latin typeface="標楷體" pitchFamily="65" charset="-120"/>
                <a:ea typeface="標楷體" pitchFamily="65" charset="-120"/>
              </a:rPr>
              <a:t>集管團體使用報酬之分配</a:t>
            </a:r>
            <a:r>
              <a:rPr lang="zh-TW" altLang="en-US" sz="3600" dirty="0" smtClean="0">
                <a:solidFill>
                  <a:srgbClr val="008000"/>
                </a:solidFill>
                <a:latin typeface="標楷體" pitchFamily="65" charset="-120"/>
                <a:ea typeface="標楷體" pitchFamily="65" charset="-120"/>
              </a:rPr>
              <a:t>（</a:t>
            </a:r>
            <a:r>
              <a:rPr lang="en-US" altLang="zh-TW" sz="3600" dirty="0" smtClean="0">
                <a:solidFill>
                  <a:srgbClr val="008000"/>
                </a:solidFill>
                <a:latin typeface="標楷體" pitchFamily="65" charset="-120"/>
                <a:ea typeface="標楷體" pitchFamily="65" charset="-120"/>
              </a:rPr>
              <a:t>§38</a:t>
            </a:r>
            <a:r>
              <a:rPr lang="zh-TW" altLang="en-US" sz="3600" dirty="0" smtClean="0">
                <a:solidFill>
                  <a:srgbClr val="008000"/>
                </a:solidFill>
                <a:latin typeface="標楷體" pitchFamily="65" charset="-120"/>
                <a:ea typeface="標楷體" pitchFamily="65" charset="-120"/>
              </a:rPr>
              <a:t>）</a:t>
            </a:r>
          </a:p>
        </p:txBody>
      </p:sp>
      <p:sp>
        <p:nvSpPr>
          <p:cNvPr id="24579" name="Rectangle 3"/>
          <p:cNvSpPr>
            <a:spLocks noGrp="1" noChangeArrowheads="1"/>
          </p:cNvSpPr>
          <p:nvPr>
            <p:ph type="body" idx="1"/>
          </p:nvPr>
        </p:nvSpPr>
        <p:spPr>
          <a:xfrm>
            <a:off x="714348" y="1500174"/>
            <a:ext cx="7620000" cy="4535487"/>
          </a:xfrm>
        </p:spPr>
        <p:txBody>
          <a:bodyPr/>
          <a:lstStyle/>
          <a:p>
            <a:pPr eaLnBrk="1" hangingPunct="1">
              <a:lnSpc>
                <a:spcPct val="90000"/>
              </a:lnSpc>
              <a:buFontTx/>
              <a:buBlip>
                <a:blip r:embed="rId2"/>
              </a:buBlip>
            </a:pPr>
            <a:r>
              <a:rPr lang="zh-TW" altLang="en-US" sz="2800" dirty="0" smtClean="0">
                <a:latin typeface="標楷體" pitchFamily="65" charset="-120"/>
                <a:ea typeface="標楷體" pitchFamily="65" charset="-120"/>
              </a:rPr>
              <a:t>分配依據：使用報酬分配方法</a:t>
            </a:r>
          </a:p>
          <a:p>
            <a:pPr lvl="1" eaLnBrk="1" hangingPunct="1">
              <a:lnSpc>
                <a:spcPct val="90000"/>
              </a:lnSpc>
              <a:buFontTx/>
              <a:buBlip>
                <a:blip r:embed="rId3"/>
              </a:buBlip>
            </a:pPr>
            <a:r>
              <a:rPr lang="zh-TW" altLang="en-US" sz="2400" dirty="0" smtClean="0">
                <a:latin typeface="標楷體" pitchFamily="65" charset="-120"/>
                <a:ea typeface="標楷體" pitchFamily="65" charset="-120"/>
              </a:rPr>
              <a:t>計算標準：利用人提供之使用清單</a:t>
            </a:r>
            <a:r>
              <a:rPr lang="zh-TW" altLang="en-US" sz="2200" dirty="0" smtClean="0">
                <a:solidFill>
                  <a:srgbClr val="008000"/>
                </a:solidFill>
                <a:latin typeface="標楷體" pitchFamily="65" charset="-120"/>
                <a:ea typeface="標楷體" pitchFamily="65" charset="-120"/>
              </a:rPr>
              <a:t>（</a:t>
            </a:r>
            <a:r>
              <a:rPr lang="en-US" altLang="zh-TW" sz="2200" dirty="0" smtClean="0">
                <a:solidFill>
                  <a:srgbClr val="008000"/>
                </a:solidFill>
                <a:latin typeface="標楷體" pitchFamily="65" charset="-120"/>
                <a:ea typeface="標楷體" pitchFamily="65" charset="-120"/>
              </a:rPr>
              <a:t>§37</a:t>
            </a:r>
            <a:r>
              <a:rPr lang="zh-TW" altLang="en-US" sz="2200" dirty="0" smtClean="0">
                <a:solidFill>
                  <a:srgbClr val="008000"/>
                </a:solidFill>
                <a:latin typeface="標楷體" pitchFamily="65" charset="-120"/>
                <a:ea typeface="標楷體" pitchFamily="65" charset="-120"/>
              </a:rPr>
              <a:t>） </a:t>
            </a:r>
            <a:r>
              <a:rPr lang="zh-TW" altLang="en-US" sz="2400" dirty="0" smtClean="0">
                <a:latin typeface="標楷體" pitchFamily="65" charset="-120"/>
                <a:ea typeface="標楷體" pitchFamily="65" charset="-120"/>
              </a:rPr>
              <a:t>－實際利用情形</a:t>
            </a:r>
          </a:p>
          <a:p>
            <a:pPr lvl="1" eaLnBrk="1" hangingPunct="1">
              <a:lnSpc>
                <a:spcPct val="90000"/>
              </a:lnSpc>
              <a:buFontTx/>
              <a:buBlip>
                <a:blip r:embed="rId3"/>
              </a:buBlip>
            </a:pPr>
            <a:r>
              <a:rPr lang="zh-TW" altLang="en-US" sz="2400" dirty="0" smtClean="0">
                <a:latin typeface="標楷體" pitchFamily="65" charset="-120"/>
                <a:ea typeface="標楷體" pitchFamily="65" charset="-120"/>
              </a:rPr>
              <a:t>粗略的正義：抽樣分析、其他參考因素（銷售量、排行榜、點播率等）</a:t>
            </a:r>
          </a:p>
          <a:p>
            <a:pPr eaLnBrk="1" hangingPunct="1">
              <a:lnSpc>
                <a:spcPct val="90000"/>
              </a:lnSpc>
              <a:buFontTx/>
              <a:buBlip>
                <a:blip r:embed="rId2"/>
              </a:buBlip>
            </a:pPr>
            <a:r>
              <a:rPr lang="zh-TW" altLang="en-US" sz="2800" dirty="0" smtClean="0">
                <a:latin typeface="標楷體" pitchFamily="65" charset="-120"/>
                <a:ea typeface="標楷體" pitchFamily="65" charset="-120"/>
              </a:rPr>
              <a:t>每年至少分配</a:t>
            </a:r>
            <a:r>
              <a:rPr lang="en-US" altLang="zh-TW" sz="2800" dirty="0" smtClean="0">
                <a:latin typeface="標楷體" pitchFamily="65" charset="-120"/>
                <a:ea typeface="標楷體" pitchFamily="65" charset="-120"/>
              </a:rPr>
              <a:t>1</a:t>
            </a:r>
            <a:r>
              <a:rPr lang="zh-TW" altLang="en-US" sz="2800" dirty="0" smtClean="0">
                <a:latin typeface="標楷體" pitchFamily="65" charset="-120"/>
                <a:ea typeface="標楷體" pitchFamily="65" charset="-120"/>
              </a:rPr>
              <a:t>次</a:t>
            </a:r>
          </a:p>
          <a:p>
            <a:pPr eaLnBrk="1" hangingPunct="1">
              <a:lnSpc>
                <a:spcPct val="90000"/>
              </a:lnSpc>
              <a:buFontTx/>
              <a:buBlip>
                <a:blip r:embed="rId2"/>
              </a:buBlip>
            </a:pPr>
            <a:r>
              <a:rPr lang="zh-TW" altLang="en-US" sz="2800" dirty="0" smtClean="0">
                <a:latin typeface="標楷體" pitchFamily="65" charset="-120"/>
                <a:ea typeface="標楷體" pitchFamily="65" charset="-120"/>
              </a:rPr>
              <a:t>程序：董事會編造使用報酬分配表→會計師簽證→監察人查核確認</a:t>
            </a:r>
          </a:p>
          <a:p>
            <a:pPr eaLnBrk="1" hangingPunct="1">
              <a:lnSpc>
                <a:spcPct val="90000"/>
              </a:lnSpc>
              <a:buFontTx/>
              <a:buBlip>
                <a:blip r:embed="rId2"/>
              </a:buBlip>
            </a:pPr>
            <a:r>
              <a:rPr lang="zh-TW" altLang="en-US" sz="2800" dirty="0" smtClean="0">
                <a:latin typeface="標楷體" pitchFamily="65" charset="-120"/>
                <a:ea typeface="標楷體" pitchFamily="65" charset="-120"/>
              </a:rPr>
              <a:t>可供分配金額＝所收取之使用報酬－管理費</a:t>
            </a:r>
          </a:p>
          <a:p>
            <a:pPr lvl="1" eaLnBrk="1" hangingPunct="1">
              <a:lnSpc>
                <a:spcPct val="90000"/>
              </a:lnSpc>
              <a:buFontTx/>
              <a:buBlip>
                <a:blip r:embed="rId3"/>
              </a:buBlip>
            </a:pPr>
            <a:r>
              <a:rPr lang="zh-TW" altLang="en-US" sz="2400" dirty="0" smtClean="0">
                <a:latin typeface="標楷體" pitchFamily="65" charset="-120"/>
                <a:ea typeface="標楷體" pitchFamily="65" charset="-120"/>
              </a:rPr>
              <a:t>管理費費率：以集管團體為維持其正常運作所需經費為標準</a:t>
            </a:r>
            <a:r>
              <a:rPr lang="zh-TW" altLang="en-US" sz="2200" dirty="0" smtClean="0">
                <a:solidFill>
                  <a:srgbClr val="008000"/>
                </a:solidFill>
                <a:latin typeface="標楷體" pitchFamily="65" charset="-120"/>
                <a:ea typeface="標楷體" pitchFamily="65" charset="-120"/>
              </a:rPr>
              <a:t>（</a:t>
            </a:r>
            <a:r>
              <a:rPr lang="en-US" altLang="zh-TW" sz="2200" dirty="0" smtClean="0">
                <a:solidFill>
                  <a:srgbClr val="008000"/>
                </a:solidFill>
                <a:latin typeface="標楷體" pitchFamily="65" charset="-120"/>
                <a:ea typeface="標楷體" pitchFamily="65" charset="-120"/>
              </a:rPr>
              <a:t>§23</a:t>
            </a:r>
            <a:r>
              <a:rPr lang="zh-TW" altLang="en-US" sz="2200" dirty="0" smtClean="0">
                <a:solidFill>
                  <a:srgbClr val="008000"/>
                </a:solidFill>
                <a:latin typeface="標楷體" pitchFamily="65" charset="-120"/>
                <a:ea typeface="標楷體" pitchFamily="65" charset="-120"/>
              </a:rPr>
              <a:t>）</a:t>
            </a:r>
          </a:p>
        </p:txBody>
      </p:sp>
      <p:sp>
        <p:nvSpPr>
          <p:cNvPr id="2" name="投影片編號版面配置區 1"/>
          <p:cNvSpPr>
            <a:spLocks noGrp="1"/>
          </p:cNvSpPr>
          <p:nvPr>
            <p:ph type="sldNum" sz="quarter" idx="11"/>
          </p:nvPr>
        </p:nvSpPr>
        <p:spPr/>
        <p:txBody>
          <a:bodyPr/>
          <a:lstStyle/>
          <a:p>
            <a:pPr>
              <a:defRPr/>
            </a:pPr>
            <a:fld id="{7C0C9F52-C163-4588-B1B2-740FA908C433}" type="slidenum">
              <a:rPr lang="zh-TW" altLang="en-US" smtClean="0"/>
              <a:pPr>
                <a:defRPr/>
              </a:pPr>
              <a:t>31</a:t>
            </a:fld>
            <a:endParaRPr lang="zh-TW" altLang="en-US" dirty="0"/>
          </a:p>
        </p:txBody>
      </p:sp>
    </p:spTree>
    <p:extLst>
      <p:ext uri="{BB962C8B-B14F-4D97-AF65-F5344CB8AC3E}">
        <p14:creationId xmlns:p14="http://schemas.microsoft.com/office/powerpoint/2010/main" val="3758418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00034" y="0"/>
            <a:ext cx="8229600" cy="1071546"/>
          </a:xfrm>
        </p:spPr>
        <p:txBody>
          <a:bodyPr>
            <a:normAutofit/>
          </a:bodyPr>
          <a:lstStyle/>
          <a:p>
            <a:pPr algn="ctr"/>
            <a:r>
              <a:rPr lang="zh-TW" altLang="en-US" sz="3600" b="1" u="sng" dirty="0" smtClean="0">
                <a:latin typeface="標楷體" pitchFamily="65" charset="-120"/>
                <a:ea typeface="標楷體" pitchFamily="65" charset="-120"/>
              </a:rPr>
              <a:t>智慧局對集管團體監督方式</a:t>
            </a:r>
            <a:endParaRPr lang="zh-TW" altLang="en-US" sz="3600" b="1" u="sng" dirty="0">
              <a:latin typeface="標楷體" pitchFamily="65" charset="-120"/>
              <a:ea typeface="標楷體" pitchFamily="65" charset="-120"/>
            </a:endParaRPr>
          </a:p>
        </p:txBody>
      </p:sp>
      <p:sp>
        <p:nvSpPr>
          <p:cNvPr id="3" name="內容版面配置區 2"/>
          <p:cNvSpPr>
            <a:spLocks noGrp="1"/>
          </p:cNvSpPr>
          <p:nvPr>
            <p:ph idx="1"/>
          </p:nvPr>
        </p:nvSpPr>
        <p:spPr>
          <a:xfrm>
            <a:off x="500034" y="1214422"/>
            <a:ext cx="8229600" cy="5214974"/>
          </a:xfrm>
        </p:spPr>
        <p:txBody>
          <a:bodyPr>
            <a:normAutofit fontScale="92500" lnSpcReduction="20000"/>
          </a:bodyPr>
          <a:lstStyle/>
          <a:p>
            <a:pPr>
              <a:buBlip>
                <a:blip r:embed="rId2"/>
              </a:buBlip>
            </a:pPr>
            <a:r>
              <a:rPr lang="zh-TW" altLang="en-US" dirty="0" smtClean="0">
                <a:latin typeface="標楷體" pitchFamily="65" charset="-120"/>
                <a:ea typeface="標楷體" pitchFamily="65" charset="-120"/>
              </a:rPr>
              <a:t>是否符合法令、章程等相關規定</a:t>
            </a:r>
            <a:endParaRPr lang="en-US" altLang="zh-TW" dirty="0" smtClean="0">
              <a:latin typeface="標楷體" pitchFamily="65" charset="-120"/>
              <a:ea typeface="標楷體" pitchFamily="65" charset="-120"/>
            </a:endParaRPr>
          </a:p>
          <a:p>
            <a:pPr lvl="1">
              <a:buBlip>
                <a:blip r:embed="rId3"/>
              </a:buBlip>
            </a:pPr>
            <a:r>
              <a:rPr lang="zh-TW" altLang="en-US" dirty="0" smtClean="0">
                <a:latin typeface="標楷體" pitchFamily="65" charset="-120"/>
                <a:ea typeface="標楷體" pitchFamily="65" charset="-120"/>
              </a:rPr>
              <a:t>隨時查核或令其申報依法應編造之表冊</a:t>
            </a:r>
            <a:endParaRPr lang="en-US" altLang="zh-TW" dirty="0" smtClean="0">
              <a:latin typeface="標楷體" pitchFamily="65" charset="-120"/>
              <a:ea typeface="標楷體" pitchFamily="65" charset="-120"/>
            </a:endParaRPr>
          </a:p>
          <a:p>
            <a:pPr lvl="1">
              <a:buBlip>
                <a:blip r:embed="rId3"/>
              </a:buBlip>
            </a:pPr>
            <a:r>
              <a:rPr lang="zh-TW" altLang="en-US" dirty="0" smtClean="0">
                <a:latin typeface="標楷體" pitchFamily="65" charset="-120"/>
                <a:ea typeface="標楷體" pitchFamily="65" charset="-120"/>
              </a:rPr>
              <a:t>隨時檢查其業務或財務狀況</a:t>
            </a:r>
            <a:endParaRPr lang="en-US" altLang="zh-TW" dirty="0" smtClean="0">
              <a:latin typeface="標楷體" pitchFamily="65" charset="-120"/>
              <a:ea typeface="標楷體" pitchFamily="65" charset="-120"/>
            </a:endParaRPr>
          </a:p>
          <a:p>
            <a:pPr lvl="1">
              <a:buBlip>
                <a:blip r:embed="rId3"/>
              </a:buBlip>
            </a:pPr>
            <a:r>
              <a:rPr lang="zh-TW" altLang="en-US" dirty="0" smtClean="0">
                <a:latin typeface="標楷體" pitchFamily="65" charset="-120"/>
                <a:ea typeface="標楷體" pitchFamily="65" charset="-120"/>
              </a:rPr>
              <a:t>令其申報業務處理情形</a:t>
            </a:r>
            <a:endParaRPr lang="en-US" altLang="zh-TW" dirty="0" smtClean="0">
              <a:latin typeface="標楷體" pitchFamily="65" charset="-120"/>
              <a:ea typeface="標楷體" pitchFamily="65" charset="-120"/>
            </a:endParaRPr>
          </a:p>
          <a:p>
            <a:pPr lvl="1">
              <a:buNone/>
            </a:pPr>
            <a:r>
              <a:rPr lang="zh-TW" altLang="en-US" dirty="0" smtClean="0">
                <a:latin typeface="標楷體" pitchFamily="65" charset="-120"/>
                <a:ea typeface="標楷體" pitchFamily="65" charset="-120"/>
              </a:rPr>
              <a:t>→集管團體規避、妨礙或拒絕查核或檢查：處以罰鍰（</a:t>
            </a:r>
            <a:r>
              <a:rPr lang="en-US" altLang="zh-TW" dirty="0" smtClean="0">
                <a:latin typeface="標楷體" pitchFamily="65" charset="-120"/>
                <a:ea typeface="標楷體" pitchFamily="65" charset="-120"/>
              </a:rPr>
              <a:t>2</a:t>
            </a: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10</a:t>
            </a:r>
            <a:r>
              <a:rPr lang="zh-TW" altLang="en-US" dirty="0" smtClean="0">
                <a:latin typeface="標楷體" pitchFamily="65" charset="-120"/>
                <a:ea typeface="標楷體" pitchFamily="65" charset="-120"/>
              </a:rPr>
              <a:t>萬）</a:t>
            </a:r>
          </a:p>
          <a:p>
            <a:pPr>
              <a:buBlip>
                <a:blip r:embed="rId2"/>
              </a:buBlip>
            </a:pPr>
            <a:r>
              <a:rPr lang="zh-TW" altLang="en-US" dirty="0" smtClean="0">
                <a:latin typeface="標楷體" pitchFamily="65" charset="-120"/>
                <a:ea typeface="標楷體" pitchFamily="65" charset="-120"/>
              </a:rPr>
              <a:t>違法或不當行為之處置：</a:t>
            </a:r>
            <a:endParaRPr lang="en-US" altLang="zh-TW" dirty="0" smtClean="0">
              <a:latin typeface="標楷體" pitchFamily="65" charset="-120"/>
              <a:ea typeface="標楷體" pitchFamily="65" charset="-120"/>
            </a:endParaRPr>
          </a:p>
          <a:p>
            <a:pPr lvl="1">
              <a:buBlip>
                <a:blip r:embed="rId3"/>
              </a:buBlip>
            </a:pPr>
            <a:r>
              <a:rPr lang="zh-TW" altLang="en-US" dirty="0" smtClean="0">
                <a:latin typeface="標楷體" pitchFamily="65" charset="-120"/>
                <a:ea typeface="標楷體" pitchFamily="65" charset="-120"/>
              </a:rPr>
              <a:t>命集管團體變更業務執行方法</a:t>
            </a:r>
            <a:endParaRPr lang="en-US" altLang="zh-TW" dirty="0" smtClean="0">
              <a:latin typeface="標楷體" pitchFamily="65" charset="-120"/>
              <a:ea typeface="標楷體" pitchFamily="65" charset="-120"/>
            </a:endParaRPr>
          </a:p>
          <a:p>
            <a:pPr lvl="1">
              <a:buNone/>
            </a:pPr>
            <a:r>
              <a:rPr lang="zh-TW" altLang="en-US" dirty="0" smtClean="0">
                <a:latin typeface="標楷體" pitchFamily="65" charset="-120"/>
                <a:ea typeface="標楷體" pitchFamily="65" charset="-120"/>
              </a:rPr>
              <a:t>→違反前述命令：處以罰鍰（</a:t>
            </a:r>
            <a:r>
              <a:rPr lang="en-US" altLang="zh-TW" dirty="0" smtClean="0">
                <a:latin typeface="標楷體" pitchFamily="65" charset="-120"/>
                <a:ea typeface="標楷體" pitchFamily="65" charset="-120"/>
              </a:rPr>
              <a:t>10</a:t>
            </a: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50</a:t>
            </a:r>
            <a:r>
              <a:rPr lang="zh-TW" altLang="en-US" dirty="0" smtClean="0">
                <a:latin typeface="標楷體" pitchFamily="65" charset="-120"/>
                <a:ea typeface="標楷體" pitchFamily="65" charset="-120"/>
              </a:rPr>
              <a:t>萬）</a:t>
            </a:r>
            <a:r>
              <a:rPr lang="en-US" altLang="zh-TW" b="1" dirty="0" smtClean="0">
                <a:solidFill>
                  <a:srgbClr val="FF0000"/>
                </a:solidFill>
                <a:latin typeface="標楷體" pitchFamily="65" charset="-120"/>
                <a:ea typeface="標楷體" pitchFamily="65" charset="-120"/>
              </a:rPr>
              <a:t>﹡</a:t>
            </a:r>
          </a:p>
          <a:p>
            <a:pPr lvl="1">
              <a:buBlip>
                <a:blip r:embed="rId3"/>
              </a:buBlip>
            </a:pPr>
            <a:r>
              <a:rPr lang="zh-TW" altLang="en-US" dirty="0" smtClean="0">
                <a:latin typeface="標楷體" pitchFamily="65" charset="-120"/>
                <a:ea typeface="標楷體" pitchFamily="65" charset="-120"/>
              </a:rPr>
              <a:t>限期改正違法行為</a:t>
            </a:r>
            <a:endParaRPr lang="en-US" altLang="zh-TW" dirty="0" smtClean="0">
              <a:latin typeface="標楷體" pitchFamily="65" charset="-120"/>
              <a:ea typeface="標楷體" pitchFamily="65" charset="-120"/>
            </a:endParaRPr>
          </a:p>
          <a:p>
            <a:pPr lvl="1">
              <a:buNone/>
            </a:pPr>
            <a:r>
              <a:rPr lang="zh-TW" altLang="en-US" dirty="0" smtClean="0">
                <a:latin typeface="標楷體" pitchFamily="65" charset="-120"/>
                <a:ea typeface="標楷體" pitchFamily="65" charset="-120"/>
              </a:rPr>
              <a:t>→未於期限內改正</a:t>
            </a:r>
            <a:endParaRPr lang="en-US" altLang="zh-TW" dirty="0" smtClean="0">
              <a:latin typeface="標楷體" pitchFamily="65" charset="-120"/>
              <a:ea typeface="標楷體" pitchFamily="65" charset="-120"/>
            </a:endParaRPr>
          </a:p>
          <a:p>
            <a:pPr lvl="2">
              <a:buBlip>
                <a:blip r:embed="rId4"/>
              </a:buBlip>
            </a:pPr>
            <a:r>
              <a:rPr lang="zh-TW" altLang="en-US" dirty="0" smtClean="0">
                <a:latin typeface="標楷體" pitchFamily="65" charset="-120"/>
                <a:ea typeface="標楷體" pitchFamily="65" charset="-120"/>
              </a:rPr>
              <a:t>撤換董、監事、申訴委員或工作人員，或停職 </a:t>
            </a:r>
            <a:r>
              <a:rPr lang="en-US" altLang="zh-TW" b="1" dirty="0" smtClean="0">
                <a:solidFill>
                  <a:srgbClr val="FF0000"/>
                </a:solidFill>
                <a:latin typeface="標楷體" pitchFamily="65" charset="-120"/>
                <a:ea typeface="標楷體" pitchFamily="65" charset="-120"/>
              </a:rPr>
              <a:t>﹡</a:t>
            </a:r>
            <a:endParaRPr lang="en-US" altLang="zh-TW" dirty="0" smtClean="0">
              <a:latin typeface="標楷體" pitchFamily="65" charset="-120"/>
              <a:ea typeface="標楷體" pitchFamily="65" charset="-120"/>
            </a:endParaRPr>
          </a:p>
          <a:p>
            <a:pPr lvl="2">
              <a:buBlip>
                <a:blip r:embed="rId4"/>
              </a:buBlip>
            </a:pPr>
            <a:r>
              <a:rPr lang="zh-TW" altLang="en-US" dirty="0" smtClean="0">
                <a:latin typeface="標楷體" pitchFamily="65" charset="-120"/>
                <a:ea typeface="標楷體" pitchFamily="65" charset="-120"/>
              </a:rPr>
              <a:t>處以罰鍰（</a:t>
            </a:r>
            <a:r>
              <a:rPr lang="en-US" altLang="zh-TW" dirty="0" smtClean="0">
                <a:latin typeface="標楷體" pitchFamily="65" charset="-120"/>
                <a:ea typeface="標楷體" pitchFamily="65" charset="-120"/>
              </a:rPr>
              <a:t>10</a:t>
            </a: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50</a:t>
            </a:r>
            <a:r>
              <a:rPr lang="zh-TW" altLang="en-US" dirty="0" smtClean="0">
                <a:latin typeface="標楷體" pitchFamily="65" charset="-120"/>
                <a:ea typeface="標楷體" pitchFamily="65" charset="-120"/>
              </a:rPr>
              <a:t>萬）</a:t>
            </a:r>
            <a:r>
              <a:rPr lang="en-US" altLang="zh-TW" b="1" dirty="0" smtClean="0">
                <a:solidFill>
                  <a:srgbClr val="FF0000"/>
                </a:solidFill>
                <a:latin typeface="標楷體" pitchFamily="65" charset="-120"/>
                <a:ea typeface="標楷體" pitchFamily="65" charset="-120"/>
              </a:rPr>
              <a:t>﹡</a:t>
            </a:r>
            <a:endParaRPr lang="en-US" altLang="zh-TW" dirty="0" smtClean="0">
              <a:latin typeface="標楷體" pitchFamily="65" charset="-120"/>
              <a:ea typeface="標楷體" pitchFamily="65" charset="-120"/>
            </a:endParaRPr>
          </a:p>
          <a:p>
            <a:pPr lvl="1">
              <a:buBlip>
                <a:blip r:embed="rId3"/>
              </a:buBlip>
            </a:pPr>
            <a:r>
              <a:rPr lang="zh-TW" altLang="en-US" dirty="0" smtClean="0">
                <a:latin typeface="標楷體" pitchFamily="65" charset="-120"/>
                <a:ea typeface="標楷體" pitchFamily="65" charset="-120"/>
              </a:rPr>
              <a:t>廢止許可</a:t>
            </a:r>
            <a:endParaRPr lang="en-US" altLang="zh-TW" dirty="0" smtClean="0">
              <a:latin typeface="標楷體" pitchFamily="65" charset="-120"/>
              <a:ea typeface="標楷體" pitchFamily="65" charset="-120"/>
            </a:endParaRPr>
          </a:p>
          <a:p>
            <a:pPr lvl="2">
              <a:buNone/>
            </a:pPr>
            <a:r>
              <a:rPr lang="zh-TW" altLang="en-US" dirty="0" smtClean="0">
                <a:latin typeface="標楷體" pitchFamily="65" charset="-120"/>
                <a:ea typeface="標楷體" pitchFamily="65" charset="-120"/>
              </a:rPr>
              <a:t>有下列情事且情節重大：</a:t>
            </a:r>
            <a:endParaRPr lang="en-US" altLang="zh-TW" dirty="0" smtClean="0">
              <a:latin typeface="標楷體" pitchFamily="65" charset="-120"/>
              <a:ea typeface="標楷體" pitchFamily="65" charset="-120"/>
            </a:endParaRPr>
          </a:p>
          <a:p>
            <a:pPr lvl="2">
              <a:buBlip>
                <a:blip r:embed="rId4"/>
              </a:buBlip>
            </a:pPr>
            <a:r>
              <a:rPr lang="zh-TW" altLang="en-US" dirty="0" smtClean="0">
                <a:latin typeface="標楷體" pitchFamily="65" charset="-120"/>
                <a:ea typeface="標楷體" pitchFamily="65" charset="-120"/>
              </a:rPr>
              <a:t>未依智慧局處分撤換董、監事、申訴委員或工作人員，或停職</a:t>
            </a:r>
            <a:endParaRPr lang="en-US" altLang="zh-TW" dirty="0" smtClean="0">
              <a:latin typeface="標楷體" pitchFamily="65" charset="-120"/>
              <a:ea typeface="標楷體" pitchFamily="65" charset="-120"/>
            </a:endParaRPr>
          </a:p>
          <a:p>
            <a:pPr lvl="2">
              <a:buBlip>
                <a:blip r:embed="rId4"/>
              </a:buBlip>
            </a:pPr>
            <a:r>
              <a:rPr lang="zh-TW" altLang="en-US" dirty="0" smtClean="0">
                <a:latin typeface="標楷體" pitchFamily="65" charset="-120"/>
                <a:ea typeface="標楷體" pitchFamily="65" charset="-120"/>
              </a:rPr>
              <a:t>處以罰鍰後，仍未依命令變更業務執行方法</a:t>
            </a:r>
            <a:endParaRPr lang="en-US" altLang="zh-TW" dirty="0" smtClean="0">
              <a:latin typeface="標楷體" pitchFamily="65" charset="-120"/>
              <a:ea typeface="標楷體" pitchFamily="65" charset="-120"/>
            </a:endParaRPr>
          </a:p>
          <a:p>
            <a:pPr lvl="2">
              <a:buBlip>
                <a:blip r:embed="rId4"/>
              </a:buBlip>
            </a:pPr>
            <a:r>
              <a:rPr lang="zh-TW" altLang="en-US" dirty="0" smtClean="0">
                <a:latin typeface="標楷體" pitchFamily="65" charset="-120"/>
                <a:ea typeface="標楷體" pitchFamily="65" charset="-120"/>
              </a:rPr>
              <a:t>處以罰鍰後，仍未改正違法行為</a:t>
            </a:r>
          </a:p>
        </p:txBody>
      </p:sp>
      <p:sp>
        <p:nvSpPr>
          <p:cNvPr id="5" name="投影片編號版面配置區 4"/>
          <p:cNvSpPr>
            <a:spLocks noGrp="1"/>
          </p:cNvSpPr>
          <p:nvPr>
            <p:ph type="sldNum" sz="quarter" idx="11"/>
          </p:nvPr>
        </p:nvSpPr>
        <p:spPr/>
        <p:txBody>
          <a:bodyPr/>
          <a:lstStyle/>
          <a:p>
            <a:pPr>
              <a:defRPr/>
            </a:pPr>
            <a:fld id="{7C0C9F52-C163-4588-B1B2-740FA908C433}" type="slidenum">
              <a:rPr lang="zh-TW" altLang="en-US" smtClean="0"/>
              <a:pPr>
                <a:defRPr/>
              </a:pPr>
              <a:t>32</a:t>
            </a:fld>
            <a:endParaRPr lang="zh-TW" altLang="en-US" dirty="0"/>
          </a:p>
        </p:txBody>
      </p:sp>
    </p:spTree>
    <p:extLst>
      <p:ext uri="{BB962C8B-B14F-4D97-AF65-F5344CB8AC3E}">
        <p14:creationId xmlns:p14="http://schemas.microsoft.com/office/powerpoint/2010/main" val="24773788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3000375" y="1357313"/>
            <a:ext cx="2933700" cy="1143000"/>
          </a:xfrm>
        </p:spPr>
        <p:txBody>
          <a:bodyPr/>
          <a:lstStyle/>
          <a:p>
            <a:pPr fontAlgn="auto">
              <a:spcAft>
                <a:spcPts val="0"/>
              </a:spcAft>
              <a:defRPr/>
            </a:pPr>
            <a:r>
              <a:rPr lang="zh-TW" altLang="en-US" sz="4400" i="1" dirty="0" smtClean="0">
                <a:latin typeface="標楷體" pitchFamily="65" charset="-120"/>
                <a:ea typeface="標楷體" pitchFamily="65" charset="-120"/>
              </a:rPr>
              <a:t>報告完畢</a:t>
            </a:r>
          </a:p>
        </p:txBody>
      </p:sp>
      <p:sp>
        <p:nvSpPr>
          <p:cNvPr id="33795" name="Rectangle 5"/>
          <p:cNvSpPr>
            <a:spLocks noChangeArrowheads="1"/>
          </p:cNvSpPr>
          <p:nvPr/>
        </p:nvSpPr>
        <p:spPr bwMode="auto">
          <a:xfrm>
            <a:off x="5357813" y="2714625"/>
            <a:ext cx="2667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r>
              <a:rPr kumimoji="0" lang="zh-TW" altLang="en-US" sz="4400" b="1" i="1">
                <a:solidFill>
                  <a:schemeClr val="tx2"/>
                </a:solidFill>
                <a:latin typeface="Times New Roman" pitchFamily="18" charset="0"/>
                <a:ea typeface="標楷體" pitchFamily="65" charset="-120"/>
              </a:rPr>
              <a:t>敬請指教</a:t>
            </a:r>
          </a:p>
        </p:txBody>
      </p:sp>
      <p:pic>
        <p:nvPicPr>
          <p:cNvPr id="4" name="Picture 2" descr="C:\Documents and Settings\00405\Local Settings\Temporary Internet Files\Content.IE5\8T4DUVCH\MPj04277940000[1].jpg"/>
          <p:cNvPicPr>
            <a:picLocks noChangeAspect="1" noChangeArrowheads="1"/>
          </p:cNvPicPr>
          <p:nvPr/>
        </p:nvPicPr>
        <p:blipFill>
          <a:blip r:embed="rId2" cstate="print"/>
          <a:srcRect/>
          <a:stretch>
            <a:fillRect/>
          </a:stretch>
        </p:blipFill>
        <p:spPr bwMode="auto">
          <a:xfrm>
            <a:off x="2699792" y="3429000"/>
            <a:ext cx="1878597" cy="23574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標題 1"/>
          <p:cNvSpPr txBox="1">
            <a:spLocks/>
          </p:cNvSpPr>
          <p:nvPr/>
        </p:nvSpPr>
        <p:spPr>
          <a:xfrm>
            <a:off x="3923928" y="4103671"/>
            <a:ext cx="4968552" cy="1008112"/>
          </a:xfrm>
          <a:prstGeom prst="rect">
            <a:avLst/>
          </a:prstGeom>
        </p:spPr>
        <p:txBody>
          <a:bodyPr vert="horz" anchor="b">
            <a:normAutofit/>
          </a:bodyPr>
          <a:lstStyle>
            <a:lvl1pPr algn="l" rtl="0" fontAlgn="base">
              <a:spcBef>
                <a:spcPct val="0"/>
              </a:spcBef>
              <a:spcAft>
                <a:spcPct val="0"/>
              </a:spcAft>
              <a:defRPr sz="3000" b="1"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ea typeface="新細明體" pitchFamily="18" charset="-120"/>
              </a:defRPr>
            </a:lvl2pPr>
            <a:lvl3pPr algn="l" rtl="0" fontAlgn="base">
              <a:spcBef>
                <a:spcPct val="0"/>
              </a:spcBef>
              <a:spcAft>
                <a:spcPct val="0"/>
              </a:spcAft>
              <a:defRPr sz="3000">
                <a:solidFill>
                  <a:schemeClr val="tx2"/>
                </a:solidFill>
                <a:latin typeface="Century Schoolbook" pitchFamily="18" charset="0"/>
                <a:ea typeface="新細明體" pitchFamily="18" charset="-120"/>
              </a:defRPr>
            </a:lvl3pPr>
            <a:lvl4pPr algn="l" rtl="0" fontAlgn="base">
              <a:spcBef>
                <a:spcPct val="0"/>
              </a:spcBef>
              <a:spcAft>
                <a:spcPct val="0"/>
              </a:spcAft>
              <a:defRPr sz="3000">
                <a:solidFill>
                  <a:schemeClr val="tx2"/>
                </a:solidFill>
                <a:latin typeface="Century Schoolbook" pitchFamily="18" charset="0"/>
                <a:ea typeface="新細明體" pitchFamily="18" charset="-120"/>
              </a:defRPr>
            </a:lvl4pPr>
            <a:lvl5pPr algn="l" rtl="0" fontAlgn="base">
              <a:spcBef>
                <a:spcPct val="0"/>
              </a:spcBef>
              <a:spcAft>
                <a:spcPct val="0"/>
              </a:spcAft>
              <a:defRPr sz="3000">
                <a:solidFill>
                  <a:schemeClr val="tx2"/>
                </a:solidFill>
                <a:latin typeface="Century Schoolbook" pitchFamily="18" charset="0"/>
                <a:ea typeface="新細明體" pitchFamily="18" charset="-120"/>
              </a:defRPr>
            </a:lvl5pPr>
            <a:lvl6pPr marL="457200" algn="l" rtl="0" fontAlgn="base">
              <a:spcBef>
                <a:spcPct val="0"/>
              </a:spcBef>
              <a:spcAft>
                <a:spcPct val="0"/>
              </a:spcAft>
              <a:defRPr sz="3000">
                <a:solidFill>
                  <a:schemeClr val="tx2"/>
                </a:solidFill>
                <a:latin typeface="Century Schoolbook" pitchFamily="18" charset="0"/>
                <a:ea typeface="新細明體" pitchFamily="18" charset="-120"/>
              </a:defRPr>
            </a:lvl6pPr>
            <a:lvl7pPr marL="914400" algn="l" rtl="0" fontAlgn="base">
              <a:spcBef>
                <a:spcPct val="0"/>
              </a:spcBef>
              <a:spcAft>
                <a:spcPct val="0"/>
              </a:spcAft>
              <a:defRPr sz="3000">
                <a:solidFill>
                  <a:schemeClr val="tx2"/>
                </a:solidFill>
                <a:latin typeface="Century Schoolbook" pitchFamily="18" charset="0"/>
                <a:ea typeface="新細明體" pitchFamily="18" charset="-120"/>
              </a:defRPr>
            </a:lvl7pPr>
            <a:lvl8pPr marL="1371600" algn="l" rtl="0" fontAlgn="base">
              <a:spcBef>
                <a:spcPct val="0"/>
              </a:spcBef>
              <a:spcAft>
                <a:spcPct val="0"/>
              </a:spcAft>
              <a:defRPr sz="3000">
                <a:solidFill>
                  <a:schemeClr val="tx2"/>
                </a:solidFill>
                <a:latin typeface="Century Schoolbook" pitchFamily="18" charset="0"/>
                <a:ea typeface="新細明體" pitchFamily="18" charset="-120"/>
              </a:defRPr>
            </a:lvl8pPr>
            <a:lvl9pPr marL="1828800" algn="l" rtl="0" fontAlgn="base">
              <a:spcBef>
                <a:spcPct val="0"/>
              </a:spcBef>
              <a:spcAft>
                <a:spcPct val="0"/>
              </a:spcAft>
              <a:defRPr sz="3000">
                <a:solidFill>
                  <a:schemeClr val="tx2"/>
                </a:solidFill>
                <a:latin typeface="Century Schoolbook" pitchFamily="18" charset="0"/>
                <a:ea typeface="新細明體" pitchFamily="18" charset="-120"/>
              </a:defRPr>
            </a:lvl9pPr>
          </a:lstStyle>
          <a:p>
            <a:pPr algn="ctr"/>
            <a:r>
              <a:rPr lang="en-US" altLang="zh-TW" sz="5000" i="1" cap="all"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Q</a:t>
            </a:r>
            <a:r>
              <a:rPr lang="zh-TW" altLang="en-US" sz="5000" i="1" cap="all"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 </a:t>
            </a:r>
            <a:r>
              <a:rPr lang="en-US" altLang="zh-TW" sz="5000" i="1" cap="all"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&amp;</a:t>
            </a:r>
            <a:r>
              <a:rPr lang="zh-TW" altLang="en-US" sz="5000" i="1" cap="all"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 </a:t>
            </a:r>
            <a:r>
              <a:rPr lang="en-US" altLang="zh-TW" sz="5000" i="1" cap="all"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A</a:t>
            </a:r>
            <a:endParaRPr lang="zh-TW" altLang="en-US" sz="50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標題 1"/>
          <p:cNvSpPr>
            <a:spLocks noGrp="1"/>
          </p:cNvSpPr>
          <p:nvPr>
            <p:ph type="title"/>
          </p:nvPr>
        </p:nvSpPr>
        <p:spPr>
          <a:xfrm>
            <a:off x="428625" y="500063"/>
            <a:ext cx="8229600" cy="1143000"/>
          </a:xfrm>
        </p:spPr>
        <p:txBody>
          <a:bodyPr>
            <a:normAutofit/>
          </a:bodyPr>
          <a:lstStyle/>
          <a:p>
            <a:pPr algn="ctr" fontAlgn="auto">
              <a:spcAft>
                <a:spcPts val="0"/>
              </a:spcAft>
              <a:defRPr/>
            </a:pPr>
            <a:r>
              <a:rPr lang="zh-TW" altLang="en-US" sz="3600" b="1" dirty="0" smtClean="0">
                <a:latin typeface="標楷體" pitchFamily="65" charset="-120"/>
                <a:ea typeface="標楷體" pitchFamily="65" charset="-120"/>
              </a:rPr>
              <a:t>著作權集管團體之性質與功能</a:t>
            </a:r>
          </a:p>
        </p:txBody>
      </p:sp>
      <p:graphicFrame>
        <p:nvGraphicFramePr>
          <p:cNvPr id="5" name="內容版面配置區 4"/>
          <p:cNvGraphicFramePr>
            <a:graphicFrameLocks noGrp="1"/>
          </p:cNvGraphicFramePr>
          <p:nvPr>
            <p:ph idx="1"/>
          </p:nvPr>
        </p:nvGraphicFramePr>
        <p:xfrm>
          <a:off x="428596" y="1714488"/>
          <a:ext cx="8215370" cy="2428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3556" name="群組 15"/>
          <p:cNvGrpSpPr>
            <a:grpSpLocks/>
          </p:cNvGrpSpPr>
          <p:nvPr/>
        </p:nvGrpSpPr>
        <p:grpSpPr bwMode="auto">
          <a:xfrm>
            <a:off x="285750" y="3786188"/>
            <a:ext cx="8077200" cy="2362200"/>
            <a:chOff x="533400" y="3733800"/>
            <a:chExt cx="8077200" cy="2362200"/>
          </a:xfrm>
        </p:grpSpPr>
        <p:sp>
          <p:nvSpPr>
            <p:cNvPr id="23558" name="Oval 4"/>
            <p:cNvSpPr>
              <a:spLocks noChangeArrowheads="1"/>
            </p:cNvSpPr>
            <p:nvPr/>
          </p:nvSpPr>
          <p:spPr bwMode="auto">
            <a:xfrm>
              <a:off x="533400" y="3962400"/>
              <a:ext cx="1219200" cy="1981200"/>
            </a:xfrm>
            <a:prstGeom prst="ellipse">
              <a:avLst/>
            </a:prstGeom>
            <a:blipFill dpi="0" rotWithShape="1">
              <a:blip r:embed="rId8"/>
              <a:srcRect/>
              <a:tile tx="0" ty="0" sx="100000" sy="100000" flip="none" algn="tl"/>
            </a:blipFill>
            <a:ln w="9525">
              <a:solidFill>
                <a:srgbClr val="C23091"/>
              </a:solidFill>
              <a:miter lim="800000"/>
              <a:headEnd/>
              <a:tailEnd/>
            </a:ln>
          </p:spPr>
          <p:txBody>
            <a:bodyPr wrap="none" anchor="ctr"/>
            <a:lstStyle/>
            <a:p>
              <a:pPr algn="ctr"/>
              <a:endParaRPr kumimoji="0" lang="en-US" altLang="zh-TW">
                <a:latin typeface="Century Schoolbook" pitchFamily="18" charset="0"/>
              </a:endParaRPr>
            </a:p>
            <a:p>
              <a:pPr algn="ctr"/>
              <a:r>
                <a:rPr kumimoji="0" lang="zh-TW" altLang="en-US" sz="2400">
                  <a:latin typeface="Century Schoolbook" pitchFamily="18" charset="0"/>
                  <a:ea typeface="標楷體" pitchFamily="65" charset="-120"/>
                </a:rPr>
                <a:t>著</a:t>
              </a:r>
            </a:p>
            <a:p>
              <a:pPr algn="ctr"/>
              <a:r>
                <a:rPr kumimoji="0" lang="zh-TW" altLang="en-US" sz="2400">
                  <a:latin typeface="Century Schoolbook" pitchFamily="18" charset="0"/>
                  <a:ea typeface="標楷體" pitchFamily="65" charset="-120"/>
                </a:rPr>
                <a:t>作</a:t>
              </a:r>
            </a:p>
            <a:p>
              <a:pPr algn="ctr"/>
              <a:r>
                <a:rPr kumimoji="0" lang="zh-TW" altLang="en-US" sz="2400">
                  <a:latin typeface="Century Schoolbook" pitchFamily="18" charset="0"/>
                  <a:ea typeface="標楷體" pitchFamily="65" charset="-120"/>
                </a:rPr>
                <a:t>權</a:t>
              </a:r>
            </a:p>
            <a:p>
              <a:pPr algn="ctr"/>
              <a:r>
                <a:rPr kumimoji="0" lang="zh-TW" altLang="en-US" sz="2400">
                  <a:latin typeface="Century Schoolbook" pitchFamily="18" charset="0"/>
                  <a:ea typeface="標楷體" pitchFamily="65" charset="-120"/>
                </a:rPr>
                <a:t>人</a:t>
              </a:r>
            </a:p>
            <a:p>
              <a:pPr algn="ctr"/>
              <a:endParaRPr kumimoji="0" lang="en-US" altLang="zh-TW">
                <a:latin typeface="Century Schoolbook" pitchFamily="18" charset="0"/>
                <a:ea typeface="標楷體" pitchFamily="65" charset="-120"/>
              </a:endParaRPr>
            </a:p>
          </p:txBody>
        </p:sp>
        <p:grpSp>
          <p:nvGrpSpPr>
            <p:cNvPr id="2" name="Group 12"/>
            <p:cNvGrpSpPr>
              <a:grpSpLocks/>
            </p:cNvGrpSpPr>
            <p:nvPr/>
          </p:nvGrpSpPr>
          <p:grpSpPr bwMode="auto">
            <a:xfrm>
              <a:off x="3619500" y="3733800"/>
              <a:ext cx="4991100" cy="2362200"/>
              <a:chOff x="2280" y="2352"/>
              <a:chExt cx="3144" cy="1488"/>
            </a:xfrm>
            <a:blipFill>
              <a:blip r:embed="rId8"/>
              <a:tile tx="0" ty="0" sx="100000" sy="100000" flip="none" algn="tl"/>
            </a:blipFill>
          </p:grpSpPr>
          <p:sp>
            <p:nvSpPr>
              <p:cNvPr id="11275" name="Oval 6"/>
              <p:cNvSpPr>
                <a:spLocks noChangeArrowheads="1"/>
              </p:cNvSpPr>
              <p:nvPr/>
            </p:nvSpPr>
            <p:spPr bwMode="auto">
              <a:xfrm>
                <a:off x="4608" y="2352"/>
                <a:ext cx="816" cy="1440"/>
              </a:xfrm>
              <a:prstGeom prst="ellipse">
                <a:avLst/>
              </a:prstGeom>
              <a:grpFill/>
              <a:ln w="9525">
                <a:solidFill>
                  <a:srgbClr val="C23091"/>
                </a:solidFill>
                <a:miter lim="800000"/>
                <a:headEnd/>
                <a:tailEnd/>
              </a:ln>
            </p:spPr>
            <p:txBody>
              <a:bodyPr wrap="none" anchor="ctr"/>
              <a:lstStyle/>
              <a:p>
                <a:pPr algn="ctr" fontAlgn="auto">
                  <a:spcBef>
                    <a:spcPts val="0"/>
                  </a:spcBef>
                  <a:spcAft>
                    <a:spcPts val="0"/>
                  </a:spcAft>
                  <a:defRPr/>
                </a:pPr>
                <a:endParaRPr kumimoji="0" lang="en-US" altLang="zh-TW" dirty="0">
                  <a:latin typeface="+mn-lt"/>
                </a:endParaRPr>
              </a:p>
              <a:p>
                <a:pPr algn="ctr" fontAlgn="auto">
                  <a:spcBef>
                    <a:spcPts val="0"/>
                  </a:spcBef>
                  <a:spcAft>
                    <a:spcPts val="0"/>
                  </a:spcAft>
                  <a:defRPr/>
                </a:pPr>
                <a:r>
                  <a:rPr kumimoji="0" lang="zh-TW" altLang="en-US" sz="2400" dirty="0">
                    <a:latin typeface="+mn-lt"/>
                    <a:ea typeface="標楷體" pitchFamily="65" charset="-120"/>
                  </a:rPr>
                  <a:t>著</a:t>
                </a:r>
              </a:p>
              <a:p>
                <a:pPr algn="ctr" fontAlgn="auto">
                  <a:spcBef>
                    <a:spcPts val="0"/>
                  </a:spcBef>
                  <a:spcAft>
                    <a:spcPts val="0"/>
                  </a:spcAft>
                  <a:defRPr/>
                </a:pPr>
                <a:r>
                  <a:rPr kumimoji="0" lang="zh-TW" altLang="en-US" sz="2400" dirty="0">
                    <a:latin typeface="+mn-lt"/>
                    <a:ea typeface="標楷體" pitchFamily="65" charset="-120"/>
                  </a:rPr>
                  <a:t>作</a:t>
                </a:r>
              </a:p>
              <a:p>
                <a:pPr algn="ctr" fontAlgn="auto">
                  <a:spcBef>
                    <a:spcPts val="0"/>
                  </a:spcBef>
                  <a:spcAft>
                    <a:spcPts val="0"/>
                  </a:spcAft>
                  <a:defRPr/>
                </a:pPr>
                <a:r>
                  <a:rPr kumimoji="0" lang="zh-TW" altLang="en-US" sz="2400" dirty="0">
                    <a:latin typeface="+mn-lt"/>
                    <a:ea typeface="標楷體" pitchFamily="65" charset="-120"/>
                  </a:rPr>
                  <a:t>利</a:t>
                </a:r>
              </a:p>
              <a:p>
                <a:pPr algn="ctr" fontAlgn="auto">
                  <a:spcBef>
                    <a:spcPts val="0"/>
                  </a:spcBef>
                  <a:spcAft>
                    <a:spcPts val="0"/>
                  </a:spcAft>
                  <a:defRPr/>
                </a:pPr>
                <a:r>
                  <a:rPr kumimoji="0" lang="zh-TW" altLang="en-US" sz="2400" dirty="0">
                    <a:latin typeface="+mn-lt"/>
                    <a:ea typeface="標楷體" pitchFamily="65" charset="-120"/>
                  </a:rPr>
                  <a:t>用</a:t>
                </a:r>
              </a:p>
              <a:p>
                <a:pPr algn="ctr" fontAlgn="auto">
                  <a:spcBef>
                    <a:spcPts val="0"/>
                  </a:spcBef>
                  <a:spcAft>
                    <a:spcPts val="0"/>
                  </a:spcAft>
                  <a:defRPr/>
                </a:pPr>
                <a:r>
                  <a:rPr kumimoji="0" lang="zh-TW" altLang="en-US" sz="2400" dirty="0">
                    <a:latin typeface="+mn-lt"/>
                    <a:ea typeface="標楷體" pitchFamily="65" charset="-120"/>
                  </a:rPr>
                  <a:t>人</a:t>
                </a:r>
              </a:p>
              <a:p>
                <a:pPr algn="ctr" fontAlgn="auto">
                  <a:spcBef>
                    <a:spcPts val="0"/>
                  </a:spcBef>
                  <a:spcAft>
                    <a:spcPts val="0"/>
                  </a:spcAft>
                  <a:defRPr/>
                </a:pPr>
                <a:endParaRPr kumimoji="0" lang="en-US" altLang="zh-TW" sz="2400" dirty="0">
                  <a:latin typeface="+mn-lt"/>
                  <a:ea typeface="標楷體" pitchFamily="65" charset="-120"/>
                </a:endParaRPr>
              </a:p>
            </p:txBody>
          </p:sp>
          <p:sp>
            <p:nvSpPr>
              <p:cNvPr id="11276" name="Rectangle 5"/>
              <p:cNvSpPr>
                <a:spLocks noChangeArrowheads="1"/>
              </p:cNvSpPr>
              <p:nvPr/>
            </p:nvSpPr>
            <p:spPr bwMode="auto">
              <a:xfrm>
                <a:off x="2280" y="2400"/>
                <a:ext cx="1104" cy="1440"/>
              </a:xfrm>
              <a:prstGeom prst="rect">
                <a:avLst/>
              </a:prstGeom>
              <a:blipFill>
                <a:blip r:embed="rId9" cstate="print"/>
                <a:tile tx="0" ty="0" sx="100000" sy="100000" flip="none" algn="tl"/>
              </a:blipFill>
              <a:ln w="9525">
                <a:solidFill>
                  <a:schemeClr val="accent6">
                    <a:lumMod val="75000"/>
                  </a:schemeClr>
                </a:solidFill>
                <a:miter lim="800000"/>
                <a:headEnd/>
                <a:tailEnd/>
              </a:ln>
            </p:spPr>
            <p:txBody>
              <a:bodyPr wrap="none" anchor="ctr"/>
              <a:lstStyle/>
              <a:p>
                <a:pPr algn="ctr" fontAlgn="auto">
                  <a:spcBef>
                    <a:spcPts val="0"/>
                  </a:spcBef>
                  <a:spcAft>
                    <a:spcPts val="0"/>
                  </a:spcAft>
                  <a:defRPr/>
                </a:pPr>
                <a:r>
                  <a:rPr kumimoji="0" lang="zh-TW" altLang="en-US" sz="2400" dirty="0">
                    <a:latin typeface="+mn-lt"/>
                    <a:ea typeface="標楷體" pitchFamily="65" charset="-120"/>
                  </a:rPr>
                  <a:t>著作權</a:t>
                </a:r>
              </a:p>
              <a:p>
                <a:pPr algn="ctr" fontAlgn="auto">
                  <a:spcBef>
                    <a:spcPts val="0"/>
                  </a:spcBef>
                  <a:spcAft>
                    <a:spcPts val="0"/>
                  </a:spcAft>
                  <a:defRPr/>
                </a:pPr>
                <a:r>
                  <a:rPr kumimoji="0" lang="zh-TW" altLang="en-US" sz="2400" dirty="0">
                    <a:latin typeface="+mn-lt"/>
                    <a:ea typeface="標楷體" pitchFamily="65" charset="-120"/>
                  </a:rPr>
                  <a:t>集管團體</a:t>
                </a:r>
              </a:p>
            </p:txBody>
          </p:sp>
          <p:sp>
            <p:nvSpPr>
              <p:cNvPr id="11277" name="Line 9"/>
              <p:cNvSpPr>
                <a:spLocks noChangeShapeType="1"/>
              </p:cNvSpPr>
              <p:nvPr/>
            </p:nvSpPr>
            <p:spPr bwMode="auto">
              <a:xfrm>
                <a:off x="3456" y="2976"/>
                <a:ext cx="1008" cy="0"/>
              </a:xfrm>
              <a:prstGeom prst="line">
                <a:avLst/>
              </a:prstGeom>
              <a:grpFill/>
              <a:ln w="9525">
                <a:solidFill>
                  <a:srgbClr val="000000"/>
                </a:solidFill>
                <a:prstDash val="dash"/>
                <a:round/>
                <a:headEnd/>
                <a:tailEnd type="triangle" w="med" len="med"/>
              </a:ln>
            </p:spPr>
            <p:txBody>
              <a:bodyPr/>
              <a:lstStyle/>
              <a:p>
                <a:pPr fontAlgn="auto">
                  <a:spcBef>
                    <a:spcPts val="0"/>
                  </a:spcBef>
                  <a:spcAft>
                    <a:spcPts val="0"/>
                  </a:spcAft>
                  <a:defRPr/>
                </a:pPr>
                <a:endParaRPr kumimoji="0" lang="zh-TW" altLang="en-US">
                  <a:latin typeface="+mn-lt"/>
                </a:endParaRPr>
              </a:p>
            </p:txBody>
          </p:sp>
          <p:sp>
            <p:nvSpPr>
              <p:cNvPr id="11278" name="Line 10"/>
              <p:cNvSpPr>
                <a:spLocks noChangeShapeType="1"/>
              </p:cNvSpPr>
              <p:nvPr/>
            </p:nvSpPr>
            <p:spPr bwMode="auto">
              <a:xfrm flipH="1">
                <a:off x="3456" y="3312"/>
                <a:ext cx="960" cy="0"/>
              </a:xfrm>
              <a:prstGeom prst="line">
                <a:avLst/>
              </a:prstGeom>
              <a:grpFill/>
              <a:ln w="9525">
                <a:solidFill>
                  <a:srgbClr val="000000"/>
                </a:solidFill>
                <a:round/>
                <a:headEnd/>
                <a:tailEnd type="triangle" w="med" len="med"/>
              </a:ln>
            </p:spPr>
            <p:txBody>
              <a:bodyPr/>
              <a:lstStyle/>
              <a:p>
                <a:pPr fontAlgn="auto">
                  <a:spcBef>
                    <a:spcPts val="0"/>
                  </a:spcBef>
                  <a:spcAft>
                    <a:spcPts val="0"/>
                  </a:spcAft>
                  <a:defRPr/>
                </a:pPr>
                <a:endParaRPr kumimoji="0" lang="zh-TW" altLang="en-US">
                  <a:latin typeface="+mn-lt"/>
                </a:endParaRPr>
              </a:p>
            </p:txBody>
          </p:sp>
        </p:grpSp>
        <p:sp>
          <p:nvSpPr>
            <p:cNvPr id="23560" name="Line 7"/>
            <p:cNvSpPr>
              <a:spLocks noChangeShapeType="1"/>
            </p:cNvSpPr>
            <p:nvPr/>
          </p:nvSpPr>
          <p:spPr bwMode="auto">
            <a:xfrm>
              <a:off x="1981200" y="4724400"/>
              <a:ext cx="1600200" cy="0"/>
            </a:xfrm>
            <a:prstGeom prst="line">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
          <p:nvSpPr>
            <p:cNvPr id="23561" name="Line 8"/>
            <p:cNvSpPr>
              <a:spLocks noChangeShapeType="1"/>
            </p:cNvSpPr>
            <p:nvPr/>
          </p:nvSpPr>
          <p:spPr bwMode="auto">
            <a:xfrm flipH="1">
              <a:off x="1905000" y="5181600"/>
              <a:ext cx="16002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p>
          </p:txBody>
        </p:sp>
        <p:sp>
          <p:nvSpPr>
            <p:cNvPr id="23562" name="矩形 13"/>
            <p:cNvSpPr>
              <a:spLocks noChangeArrowheads="1"/>
            </p:cNvSpPr>
            <p:nvPr/>
          </p:nvSpPr>
          <p:spPr bwMode="auto">
            <a:xfrm>
              <a:off x="1571604" y="4214818"/>
              <a:ext cx="55006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kumimoji="0" lang="zh-TW" altLang="en-US" sz="2000">
                  <a:latin typeface="標楷體" pitchFamily="65" charset="-120"/>
                  <a:ea typeface="標楷體" pitchFamily="65" charset="-120"/>
                </a:rPr>
                <a:t> </a:t>
              </a:r>
              <a:r>
                <a:rPr kumimoji="0" lang="en-US" altLang="zh-TW" sz="2000">
                  <a:solidFill>
                    <a:srgbClr val="FF0066"/>
                  </a:solidFill>
                  <a:latin typeface="標楷體" pitchFamily="65" charset="-120"/>
                  <a:ea typeface="標楷體" pitchFamily="65" charset="-120"/>
                </a:rPr>
                <a:t>1.</a:t>
              </a:r>
              <a:r>
                <a:rPr kumimoji="0" lang="zh-TW" altLang="en-US" sz="2000">
                  <a:solidFill>
                    <a:srgbClr val="FF0066"/>
                  </a:solidFill>
                  <a:latin typeface="標楷體" pitchFamily="65" charset="-120"/>
                  <a:ea typeface="標楷體" pitchFamily="65" charset="-120"/>
                </a:rPr>
                <a:t>權利委託管理                  </a:t>
              </a:r>
              <a:r>
                <a:rPr kumimoji="0" lang="en-US" altLang="zh-TW" sz="2000">
                  <a:solidFill>
                    <a:srgbClr val="FF0066"/>
                  </a:solidFill>
                  <a:latin typeface="標楷體" pitchFamily="65" charset="-120"/>
                  <a:ea typeface="標楷體" pitchFamily="65" charset="-120"/>
                </a:rPr>
                <a:t>2.</a:t>
              </a:r>
              <a:r>
                <a:rPr kumimoji="0" lang="zh-TW" altLang="en-US" sz="2000">
                  <a:solidFill>
                    <a:srgbClr val="FF0066"/>
                  </a:solidFill>
                  <a:latin typeface="標楷體" pitchFamily="65" charset="-120"/>
                  <a:ea typeface="標楷體" pitchFamily="65" charset="-120"/>
                </a:rPr>
                <a:t>授權</a:t>
              </a:r>
            </a:p>
          </p:txBody>
        </p:sp>
        <p:sp>
          <p:nvSpPr>
            <p:cNvPr id="23563" name="矩形 14"/>
            <p:cNvSpPr>
              <a:spLocks noChangeArrowheads="1"/>
            </p:cNvSpPr>
            <p:nvPr/>
          </p:nvSpPr>
          <p:spPr bwMode="auto">
            <a:xfrm>
              <a:off x="1709209" y="5344624"/>
              <a:ext cx="57150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kumimoji="0" lang="en-US" altLang="zh-TW" sz="2000">
                  <a:solidFill>
                    <a:srgbClr val="FF0066"/>
                  </a:solidFill>
                  <a:latin typeface="標楷體" pitchFamily="65" charset="-120"/>
                  <a:ea typeface="標楷體" pitchFamily="65" charset="-120"/>
                </a:rPr>
                <a:t>4.</a:t>
              </a:r>
              <a:r>
                <a:rPr kumimoji="0" lang="zh-TW" altLang="en-US" sz="2000">
                  <a:solidFill>
                    <a:srgbClr val="FF0066"/>
                  </a:solidFill>
                  <a:latin typeface="標楷體" pitchFamily="65" charset="-120"/>
                  <a:ea typeface="標楷體" pitchFamily="65" charset="-120"/>
                </a:rPr>
                <a:t>分配使用報酬               </a:t>
              </a:r>
              <a:r>
                <a:rPr kumimoji="0" lang="en-US" altLang="zh-TW" sz="2000">
                  <a:solidFill>
                    <a:srgbClr val="FF0066"/>
                  </a:solidFill>
                  <a:latin typeface="標楷體" pitchFamily="65" charset="-120"/>
                  <a:ea typeface="標楷體" pitchFamily="65" charset="-120"/>
                </a:rPr>
                <a:t>3.</a:t>
              </a:r>
              <a:r>
                <a:rPr kumimoji="0" lang="zh-TW" altLang="en-US" sz="2000">
                  <a:solidFill>
                    <a:srgbClr val="FF0066"/>
                  </a:solidFill>
                  <a:latin typeface="標楷體" pitchFamily="65" charset="-120"/>
                  <a:ea typeface="標楷體" pitchFamily="65" charset="-120"/>
                </a:rPr>
                <a:t>支付使用報酬</a:t>
              </a:r>
            </a:p>
          </p:txBody>
        </p:sp>
      </p:grpSp>
      <p:sp>
        <p:nvSpPr>
          <p:cNvPr id="3" name="投影片編號版面配置區 2"/>
          <p:cNvSpPr>
            <a:spLocks noGrp="1"/>
          </p:cNvSpPr>
          <p:nvPr>
            <p:ph type="sldNum" sz="quarter" idx="11"/>
          </p:nvPr>
        </p:nvSpPr>
        <p:spPr/>
        <p:txBody>
          <a:bodyPr/>
          <a:lstStyle/>
          <a:p>
            <a:pPr>
              <a:defRPr/>
            </a:pPr>
            <a:fld id="{7C0C9F52-C163-4588-B1B2-740FA908C433}" type="slidenum">
              <a:rPr lang="zh-TW" altLang="en-US" smtClean="0"/>
              <a:pPr>
                <a:defRPr/>
              </a:pPr>
              <a:t>4</a:t>
            </a:fld>
            <a:endParaRPr lang="zh-TW" altLang="en-US" dirty="0"/>
          </a:p>
        </p:txBody>
      </p:sp>
    </p:spTree>
    <p:extLst>
      <p:ext uri="{BB962C8B-B14F-4D97-AF65-F5344CB8AC3E}">
        <p14:creationId xmlns:p14="http://schemas.microsoft.com/office/powerpoint/2010/main" val="3641494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標題 1"/>
          <p:cNvSpPr>
            <a:spLocks noGrp="1"/>
          </p:cNvSpPr>
          <p:nvPr>
            <p:ph type="title"/>
          </p:nvPr>
        </p:nvSpPr>
        <p:spPr>
          <a:xfrm>
            <a:off x="461944" y="476672"/>
            <a:ext cx="8229600" cy="950346"/>
          </a:xfrm>
        </p:spPr>
        <p:txBody>
          <a:bodyPr>
            <a:normAutofit/>
          </a:bodyPr>
          <a:lstStyle/>
          <a:p>
            <a:pPr algn="ctr"/>
            <a:r>
              <a:rPr lang="zh-TW" altLang="en-US" sz="3600" b="1" dirty="0" smtClean="0">
                <a:latin typeface="標楷體" pitchFamily="65" charset="-120"/>
                <a:ea typeface="標楷體" pitchFamily="65" charset="-120"/>
              </a:rPr>
              <a:t>我國集</a:t>
            </a:r>
            <a:r>
              <a:rPr lang="zh-TW" altLang="en-US" sz="3600" b="1" dirty="0">
                <a:latin typeface="標楷體" pitchFamily="65" charset="-120"/>
                <a:ea typeface="標楷體" pitchFamily="65" charset="-120"/>
              </a:rPr>
              <a:t>管團體相關法制</a:t>
            </a:r>
            <a:r>
              <a:rPr lang="zh-TW" altLang="en-US" sz="3600" b="1" dirty="0" smtClean="0">
                <a:latin typeface="標楷體" pitchFamily="65" charset="-120"/>
                <a:ea typeface="標楷體" pitchFamily="65" charset="-120"/>
              </a:rPr>
              <a:t>沿革</a:t>
            </a:r>
            <a:endParaRPr lang="zh-TW" altLang="en-US" sz="3600" b="1" dirty="0" smtClean="0"/>
          </a:p>
        </p:txBody>
      </p:sp>
      <p:sp>
        <p:nvSpPr>
          <p:cNvPr id="16388" name="文字方塊 7"/>
          <p:cNvSpPr txBox="1">
            <a:spLocks noChangeArrowheads="1"/>
          </p:cNvSpPr>
          <p:nvPr/>
        </p:nvSpPr>
        <p:spPr bwMode="auto">
          <a:xfrm>
            <a:off x="357158" y="2143116"/>
            <a:ext cx="1428750" cy="430887"/>
          </a:xfrm>
          <a:prstGeom prst="rect">
            <a:avLst/>
          </a:prstGeom>
          <a:noFill/>
          <a:ln w="9525">
            <a:noFill/>
            <a:miter lim="800000"/>
            <a:headEnd/>
            <a:tailEnd/>
          </a:ln>
        </p:spPr>
        <p:txBody>
          <a:bodyPr>
            <a:spAutoFit/>
          </a:bodyPr>
          <a:lstStyle/>
          <a:p>
            <a:r>
              <a:rPr lang="zh-TW" altLang="en-US" sz="2200" b="1" dirty="0">
                <a:solidFill>
                  <a:srgbClr val="7030A0"/>
                </a:solidFill>
                <a:latin typeface="標楷體" pitchFamily="65" charset="-120"/>
                <a:ea typeface="標楷體" pitchFamily="65" charset="-120"/>
              </a:rPr>
              <a:t>著作權法</a:t>
            </a:r>
          </a:p>
        </p:txBody>
      </p:sp>
      <p:sp>
        <p:nvSpPr>
          <p:cNvPr id="13" name="文字方塊 12"/>
          <p:cNvSpPr txBox="1"/>
          <p:nvPr/>
        </p:nvSpPr>
        <p:spPr>
          <a:xfrm>
            <a:off x="285720" y="3571876"/>
            <a:ext cx="1643062" cy="430887"/>
          </a:xfrm>
          <a:prstGeom prst="rect">
            <a:avLst/>
          </a:prstGeom>
          <a:noFill/>
        </p:spPr>
        <p:txBody>
          <a:bodyPr>
            <a:spAutoFit/>
          </a:bodyPr>
          <a:lstStyle/>
          <a:p>
            <a:pPr>
              <a:defRPr/>
            </a:pPr>
            <a:r>
              <a:rPr lang="zh-TW" altLang="en-US" sz="2200" b="1" dirty="0">
                <a:solidFill>
                  <a:schemeClr val="accent6">
                    <a:lumMod val="50000"/>
                  </a:schemeClr>
                </a:solidFill>
                <a:latin typeface="標楷體" pitchFamily="65" charset="-120"/>
                <a:ea typeface="標楷體" pitchFamily="65" charset="-120"/>
              </a:rPr>
              <a:t>人民團體法</a:t>
            </a:r>
          </a:p>
        </p:txBody>
      </p:sp>
      <p:sp>
        <p:nvSpPr>
          <p:cNvPr id="16390" name="文字方塊 13"/>
          <p:cNvSpPr txBox="1">
            <a:spLocks noChangeArrowheads="1"/>
          </p:cNvSpPr>
          <p:nvPr/>
        </p:nvSpPr>
        <p:spPr bwMode="auto">
          <a:xfrm>
            <a:off x="428596" y="5143512"/>
            <a:ext cx="3714776" cy="769441"/>
          </a:xfrm>
          <a:prstGeom prst="rect">
            <a:avLst/>
          </a:prstGeom>
          <a:noFill/>
          <a:ln w="9525">
            <a:noFill/>
            <a:miter lim="800000"/>
            <a:headEnd/>
            <a:tailEnd/>
          </a:ln>
        </p:spPr>
        <p:txBody>
          <a:bodyPr wrap="square">
            <a:spAutoFit/>
          </a:bodyPr>
          <a:lstStyle/>
          <a:p>
            <a:r>
              <a:rPr lang="zh-TW" altLang="en-US" sz="2200" b="1" dirty="0" smtClean="0">
                <a:solidFill>
                  <a:srgbClr val="7030A0"/>
                </a:solidFill>
                <a:latin typeface="標楷體" pitchFamily="65" charset="-120"/>
                <a:ea typeface="標楷體" pitchFamily="65" charset="-120"/>
              </a:rPr>
              <a:t>  著作權</a:t>
            </a:r>
            <a:r>
              <a:rPr lang="zh-TW" altLang="en-US" sz="2200" b="1" dirty="0">
                <a:solidFill>
                  <a:srgbClr val="7030A0"/>
                </a:solidFill>
                <a:latin typeface="標楷體" pitchFamily="65" charset="-120"/>
                <a:ea typeface="標楷體" pitchFamily="65" charset="-120"/>
              </a:rPr>
              <a:t>仲介團體</a:t>
            </a:r>
            <a:r>
              <a:rPr lang="zh-TW" altLang="en-US" sz="2200" b="1" dirty="0" smtClean="0">
                <a:solidFill>
                  <a:srgbClr val="7030A0"/>
                </a:solidFill>
                <a:latin typeface="標楷體" pitchFamily="65" charset="-120"/>
                <a:ea typeface="標楷體" pitchFamily="65" charset="-120"/>
              </a:rPr>
              <a:t>條例</a:t>
            </a:r>
            <a:endParaRPr lang="en-US" altLang="zh-TW" sz="2200" b="1" dirty="0" smtClean="0">
              <a:solidFill>
                <a:srgbClr val="7030A0"/>
              </a:solidFill>
              <a:latin typeface="標楷體" pitchFamily="65" charset="-120"/>
              <a:ea typeface="標楷體" pitchFamily="65" charset="-120"/>
            </a:endParaRPr>
          </a:p>
          <a:p>
            <a:r>
              <a:rPr lang="zh-TW" altLang="en-US" sz="2200" b="1" dirty="0" smtClean="0">
                <a:solidFill>
                  <a:srgbClr val="7030A0"/>
                </a:solidFill>
                <a:latin typeface="標楷體" pitchFamily="65" charset="-120"/>
                <a:ea typeface="標楷體" pitchFamily="65" charset="-120"/>
              </a:rPr>
              <a:t>→著作權集體管理團體條例</a:t>
            </a:r>
            <a:endParaRPr lang="zh-TW" altLang="en-US" sz="2200" b="1" dirty="0">
              <a:solidFill>
                <a:srgbClr val="7030A0"/>
              </a:solidFill>
              <a:latin typeface="標楷體" pitchFamily="65" charset="-120"/>
              <a:ea typeface="標楷體" pitchFamily="65" charset="-120"/>
            </a:endParaRPr>
          </a:p>
        </p:txBody>
      </p:sp>
      <p:grpSp>
        <p:nvGrpSpPr>
          <p:cNvPr id="2" name="群組 25"/>
          <p:cNvGrpSpPr>
            <a:grpSpLocks/>
          </p:cNvGrpSpPr>
          <p:nvPr/>
        </p:nvGrpSpPr>
        <p:grpSpPr bwMode="auto">
          <a:xfrm>
            <a:off x="4429124" y="5143512"/>
            <a:ext cx="3857625" cy="1136650"/>
            <a:chOff x="4429124" y="5286388"/>
            <a:chExt cx="3857652" cy="1136514"/>
          </a:xfrm>
        </p:grpSpPr>
        <p:sp>
          <p:nvSpPr>
            <p:cNvPr id="10" name="＞形箭號 9"/>
            <p:cNvSpPr/>
            <p:nvPr/>
          </p:nvSpPr>
          <p:spPr bwMode="auto">
            <a:xfrm>
              <a:off x="4429124" y="5286388"/>
              <a:ext cx="3857652" cy="428574"/>
            </a:xfrm>
            <a:prstGeom prst="chevron">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zh-TW" altLang="en-US" dirty="0">
                <a:latin typeface="標楷體" pitchFamily="65" charset="-120"/>
                <a:ea typeface="標楷體" pitchFamily="65" charset="-120"/>
              </a:endParaRPr>
            </a:p>
          </p:txBody>
        </p:sp>
        <p:sp>
          <p:nvSpPr>
            <p:cNvPr id="16415" name="流程圖: 接點 19"/>
            <p:cNvSpPr>
              <a:spLocks noChangeArrowheads="1"/>
            </p:cNvSpPr>
            <p:nvPr/>
          </p:nvSpPr>
          <p:spPr bwMode="auto">
            <a:xfrm>
              <a:off x="4643438" y="5357826"/>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21" name="文字方塊 20"/>
            <p:cNvSpPr txBox="1"/>
            <p:nvPr/>
          </p:nvSpPr>
          <p:spPr>
            <a:xfrm>
              <a:off x="4429124" y="5714962"/>
              <a:ext cx="790581" cy="707940"/>
            </a:xfrm>
            <a:prstGeom prst="rect">
              <a:avLst/>
            </a:prstGeom>
            <a:noFill/>
          </p:spPr>
          <p:txBody>
            <a:bodyPr>
              <a:spAutoFit/>
            </a:bodyPr>
            <a:lstStyle/>
            <a:p>
              <a:pPr algn="ctr">
                <a:defRPr/>
              </a:pPr>
              <a:r>
                <a:rPr lang="en-US" altLang="zh-TW" sz="2000" dirty="0">
                  <a:latin typeface="標楷體" pitchFamily="65" charset="-120"/>
                  <a:ea typeface="標楷體" pitchFamily="65" charset="-120"/>
                </a:rPr>
                <a:t>1997</a:t>
              </a:r>
            </a:p>
            <a:p>
              <a:pPr algn="ctr">
                <a:defRPr/>
              </a:pPr>
              <a:r>
                <a:rPr lang="zh-TW" altLang="en-US" sz="2000" dirty="0">
                  <a:latin typeface="標楷體" pitchFamily="65" charset="-120"/>
                  <a:ea typeface="標楷體" pitchFamily="65" charset="-120"/>
                </a:rPr>
                <a:t>制訂</a:t>
              </a:r>
              <a:r>
                <a:rPr lang="en-US" altLang="zh-TW" sz="2000" dirty="0">
                  <a:latin typeface="標楷體" pitchFamily="65" charset="-120"/>
                  <a:ea typeface="標楷體" pitchFamily="65" charset="-120"/>
                </a:rPr>
                <a:t> </a:t>
              </a:r>
            </a:p>
          </p:txBody>
        </p:sp>
        <p:sp>
          <p:nvSpPr>
            <p:cNvPr id="16418" name="流程圖: 接點 22"/>
            <p:cNvSpPr>
              <a:spLocks noChangeArrowheads="1"/>
            </p:cNvSpPr>
            <p:nvPr/>
          </p:nvSpPr>
          <p:spPr bwMode="auto">
            <a:xfrm>
              <a:off x="7500958" y="5357826"/>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25" name="文字方塊 24"/>
            <p:cNvSpPr txBox="1"/>
            <p:nvPr/>
          </p:nvSpPr>
          <p:spPr>
            <a:xfrm>
              <a:off x="7143768" y="5714962"/>
              <a:ext cx="1000132" cy="707940"/>
            </a:xfrm>
            <a:prstGeom prst="rect">
              <a:avLst/>
            </a:prstGeom>
            <a:noFill/>
          </p:spPr>
          <p:txBody>
            <a:bodyPr>
              <a:spAutoFit/>
            </a:bodyPr>
            <a:lstStyle/>
            <a:p>
              <a:pPr algn="ctr">
                <a:defRPr/>
              </a:pPr>
              <a:r>
                <a:rPr lang="en-US" altLang="zh-TW" sz="2000" dirty="0" smtClean="0">
                  <a:latin typeface="標楷體" pitchFamily="65" charset="-120"/>
                  <a:ea typeface="標楷體" pitchFamily="65" charset="-120"/>
                </a:rPr>
                <a:t>2010</a:t>
              </a:r>
              <a:endParaRPr lang="en-US" altLang="zh-TW" sz="2000" dirty="0">
                <a:latin typeface="標楷體" pitchFamily="65" charset="-120"/>
                <a:ea typeface="標楷體" pitchFamily="65" charset="-120"/>
              </a:endParaRPr>
            </a:p>
            <a:p>
              <a:pPr algn="ctr">
                <a:defRPr/>
              </a:pPr>
              <a:r>
                <a:rPr lang="zh-TW" altLang="en-US" sz="2000" dirty="0" smtClean="0">
                  <a:latin typeface="標楷體" pitchFamily="65" charset="-120"/>
                  <a:ea typeface="標楷體" pitchFamily="65" charset="-120"/>
                </a:rPr>
                <a:t>修正</a:t>
              </a:r>
              <a:r>
                <a:rPr lang="en-US" altLang="zh-TW" sz="2000" dirty="0" smtClean="0">
                  <a:latin typeface="標楷體" pitchFamily="65" charset="-120"/>
                  <a:ea typeface="標楷體" pitchFamily="65" charset="-120"/>
                </a:rPr>
                <a:t> </a:t>
              </a:r>
              <a:endParaRPr lang="en-US" altLang="zh-TW" sz="2000" dirty="0">
                <a:latin typeface="標楷體" pitchFamily="65" charset="-120"/>
                <a:ea typeface="標楷體" pitchFamily="65" charset="-120"/>
              </a:endParaRPr>
            </a:p>
          </p:txBody>
        </p:sp>
      </p:grpSp>
      <p:grpSp>
        <p:nvGrpSpPr>
          <p:cNvPr id="3" name="群組 35"/>
          <p:cNvGrpSpPr>
            <a:grpSpLocks/>
          </p:cNvGrpSpPr>
          <p:nvPr/>
        </p:nvGrpSpPr>
        <p:grpSpPr bwMode="auto">
          <a:xfrm>
            <a:off x="1928794" y="2143116"/>
            <a:ext cx="6715125" cy="1189037"/>
            <a:chOff x="1643042" y="2500306"/>
            <a:chExt cx="6715172" cy="1188902"/>
          </a:xfrm>
        </p:grpSpPr>
        <p:sp>
          <p:nvSpPr>
            <p:cNvPr id="7" name="＞形箭號 6"/>
            <p:cNvSpPr/>
            <p:nvPr/>
          </p:nvSpPr>
          <p:spPr bwMode="auto">
            <a:xfrm>
              <a:off x="1643042" y="2500306"/>
              <a:ext cx="6715172" cy="428576"/>
            </a:xfrm>
            <a:prstGeom prst="chevron">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zh-TW" altLang="en-US" dirty="0">
                <a:latin typeface="標楷體" pitchFamily="65" charset="-120"/>
                <a:ea typeface="標楷體" pitchFamily="65" charset="-120"/>
              </a:endParaRPr>
            </a:p>
          </p:txBody>
        </p:sp>
        <p:sp>
          <p:nvSpPr>
            <p:cNvPr id="16408" name="流程圖: 接點 10"/>
            <p:cNvSpPr>
              <a:spLocks noChangeArrowheads="1"/>
            </p:cNvSpPr>
            <p:nvPr/>
          </p:nvSpPr>
          <p:spPr bwMode="auto">
            <a:xfrm>
              <a:off x="2000232" y="2571744"/>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16409" name="文字方塊 11"/>
            <p:cNvSpPr txBox="1">
              <a:spLocks noChangeArrowheads="1"/>
            </p:cNvSpPr>
            <p:nvPr/>
          </p:nvSpPr>
          <p:spPr bwMode="auto">
            <a:xfrm>
              <a:off x="1719258" y="2971800"/>
              <a:ext cx="785818" cy="707886"/>
            </a:xfrm>
            <a:prstGeom prst="rect">
              <a:avLst/>
            </a:prstGeom>
            <a:noFill/>
            <a:ln w="9525">
              <a:noFill/>
              <a:miter lim="800000"/>
              <a:headEnd/>
              <a:tailEnd/>
            </a:ln>
          </p:spPr>
          <p:txBody>
            <a:bodyPr>
              <a:spAutoFit/>
            </a:bodyPr>
            <a:lstStyle/>
            <a:p>
              <a:pPr algn="ctr"/>
              <a:r>
                <a:rPr lang="en-US" altLang="zh-TW" sz="2000" dirty="0">
                  <a:latin typeface="標楷體" pitchFamily="65" charset="-120"/>
                  <a:ea typeface="標楷體" pitchFamily="65" charset="-120"/>
                </a:rPr>
                <a:t>1985</a:t>
              </a:r>
            </a:p>
            <a:p>
              <a:pPr algn="ctr"/>
              <a:r>
                <a:rPr lang="en-US" altLang="zh-TW" sz="2000" dirty="0">
                  <a:latin typeface="標楷體" pitchFamily="65" charset="-120"/>
                  <a:ea typeface="標楷體" pitchFamily="65" charset="-120"/>
                </a:rPr>
                <a:t>§ 21 </a:t>
              </a:r>
            </a:p>
          </p:txBody>
        </p:sp>
        <p:sp>
          <p:nvSpPr>
            <p:cNvPr id="16410" name="文字方塊 14"/>
            <p:cNvSpPr txBox="1">
              <a:spLocks noChangeArrowheads="1"/>
            </p:cNvSpPr>
            <p:nvPr/>
          </p:nvSpPr>
          <p:spPr bwMode="auto">
            <a:xfrm>
              <a:off x="3128954" y="2981322"/>
              <a:ext cx="785818" cy="707886"/>
            </a:xfrm>
            <a:prstGeom prst="rect">
              <a:avLst/>
            </a:prstGeom>
            <a:noFill/>
            <a:ln w="9525">
              <a:noFill/>
              <a:miter lim="800000"/>
              <a:headEnd/>
              <a:tailEnd/>
            </a:ln>
          </p:spPr>
          <p:txBody>
            <a:bodyPr>
              <a:spAutoFit/>
            </a:bodyPr>
            <a:lstStyle/>
            <a:p>
              <a:pPr algn="ctr"/>
              <a:r>
                <a:rPr lang="en-US" altLang="zh-TW" sz="2000" dirty="0">
                  <a:latin typeface="標楷體" pitchFamily="65" charset="-120"/>
                  <a:ea typeface="標楷體" pitchFamily="65" charset="-120"/>
                </a:rPr>
                <a:t>1992</a:t>
              </a:r>
            </a:p>
            <a:p>
              <a:pPr algn="ctr"/>
              <a:r>
                <a:rPr lang="en-US" altLang="zh-TW" sz="2000" dirty="0">
                  <a:latin typeface="標楷體" pitchFamily="65" charset="-120"/>
                  <a:ea typeface="標楷體" pitchFamily="65" charset="-120"/>
                </a:rPr>
                <a:t>§ 81 </a:t>
              </a:r>
            </a:p>
          </p:txBody>
        </p:sp>
        <p:sp>
          <p:nvSpPr>
            <p:cNvPr id="16411" name="文字方塊 15"/>
            <p:cNvSpPr txBox="1">
              <a:spLocks noChangeArrowheads="1"/>
            </p:cNvSpPr>
            <p:nvPr/>
          </p:nvSpPr>
          <p:spPr bwMode="auto">
            <a:xfrm>
              <a:off x="4933970" y="2976560"/>
              <a:ext cx="1071588" cy="707806"/>
            </a:xfrm>
            <a:prstGeom prst="rect">
              <a:avLst/>
            </a:prstGeom>
            <a:noFill/>
            <a:ln w="9525">
              <a:noFill/>
              <a:miter lim="800000"/>
              <a:headEnd/>
              <a:tailEnd/>
            </a:ln>
          </p:spPr>
          <p:txBody>
            <a:bodyPr wrap="square">
              <a:spAutoFit/>
            </a:bodyPr>
            <a:lstStyle/>
            <a:p>
              <a:pPr algn="ctr"/>
              <a:r>
                <a:rPr lang="en-US" altLang="zh-TW" sz="2000" dirty="0">
                  <a:latin typeface="標楷體" pitchFamily="65" charset="-120"/>
                  <a:ea typeface="標楷體" pitchFamily="65" charset="-120"/>
                </a:rPr>
                <a:t>2001</a:t>
              </a:r>
            </a:p>
            <a:p>
              <a:pPr algn="ctr"/>
              <a:r>
                <a:rPr lang="en-US" altLang="zh-TW" sz="2000" dirty="0" smtClean="0">
                  <a:latin typeface="標楷體" pitchFamily="65" charset="-120"/>
                  <a:ea typeface="標楷體" pitchFamily="65" charset="-120"/>
                </a:rPr>
                <a:t>§</a:t>
              </a:r>
              <a:r>
                <a:rPr lang="zh-TW" altLang="en-US" sz="2000" dirty="0" smtClean="0">
                  <a:latin typeface="標楷體" pitchFamily="65" charset="-120"/>
                  <a:ea typeface="標楷體" pitchFamily="65" charset="-120"/>
                </a:rPr>
                <a:t> </a:t>
              </a:r>
              <a:r>
                <a:rPr lang="en-US" altLang="zh-TW" sz="2000" dirty="0" smtClean="0">
                  <a:latin typeface="標楷體" pitchFamily="65" charset="-120"/>
                  <a:ea typeface="標楷體" pitchFamily="65" charset="-120"/>
                </a:rPr>
                <a:t>81.2 </a:t>
              </a:r>
              <a:endParaRPr lang="en-US" altLang="zh-TW" sz="2000" dirty="0">
                <a:latin typeface="標楷體" pitchFamily="65" charset="-120"/>
                <a:ea typeface="標楷體" pitchFamily="65" charset="-120"/>
              </a:endParaRPr>
            </a:p>
          </p:txBody>
        </p:sp>
        <p:sp>
          <p:nvSpPr>
            <p:cNvPr id="16412" name="流程圖: 接點 27"/>
            <p:cNvSpPr>
              <a:spLocks noChangeArrowheads="1"/>
            </p:cNvSpPr>
            <p:nvPr/>
          </p:nvSpPr>
          <p:spPr bwMode="auto">
            <a:xfrm>
              <a:off x="3357554" y="2571744"/>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16413" name="流程圖: 接點 28"/>
            <p:cNvSpPr>
              <a:spLocks noChangeArrowheads="1"/>
            </p:cNvSpPr>
            <p:nvPr/>
          </p:nvSpPr>
          <p:spPr bwMode="auto">
            <a:xfrm>
              <a:off x="5286380" y="2571744"/>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grpSp>
      <p:grpSp>
        <p:nvGrpSpPr>
          <p:cNvPr id="39" name="群組 38"/>
          <p:cNvGrpSpPr/>
          <p:nvPr/>
        </p:nvGrpSpPr>
        <p:grpSpPr>
          <a:xfrm>
            <a:off x="2000232" y="3571876"/>
            <a:ext cx="6662738" cy="1271587"/>
            <a:chOff x="1638300" y="3843338"/>
            <a:chExt cx="6662738" cy="1271587"/>
          </a:xfrm>
        </p:grpSpPr>
        <p:grpSp>
          <p:nvGrpSpPr>
            <p:cNvPr id="4" name="群組 34"/>
            <p:cNvGrpSpPr>
              <a:grpSpLocks/>
            </p:cNvGrpSpPr>
            <p:nvPr/>
          </p:nvGrpSpPr>
          <p:grpSpPr bwMode="auto">
            <a:xfrm>
              <a:off x="1638300" y="3843338"/>
              <a:ext cx="6662738" cy="1271587"/>
              <a:chOff x="1643042" y="4000504"/>
              <a:chExt cx="6662758" cy="1271665"/>
            </a:xfrm>
          </p:grpSpPr>
          <p:sp>
            <p:nvSpPr>
              <p:cNvPr id="9" name="＞形箭號 8"/>
              <p:cNvSpPr/>
              <p:nvPr/>
            </p:nvSpPr>
            <p:spPr bwMode="auto">
              <a:xfrm>
                <a:off x="1643042" y="4000504"/>
                <a:ext cx="6662758" cy="438177"/>
              </a:xfrm>
              <a:prstGeom prst="chevron">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lstStyle/>
              <a:p>
                <a:pPr>
                  <a:defRPr/>
                </a:pPr>
                <a:endParaRPr lang="zh-TW" altLang="en-US" dirty="0">
                  <a:latin typeface="標楷體" pitchFamily="65" charset="-120"/>
                  <a:ea typeface="標楷體" pitchFamily="65" charset="-120"/>
                </a:endParaRPr>
              </a:p>
            </p:txBody>
          </p:sp>
          <p:sp>
            <p:nvSpPr>
              <p:cNvPr id="16399" name="文字方塊 16"/>
              <p:cNvSpPr txBox="1">
                <a:spLocks noChangeArrowheads="1"/>
              </p:cNvSpPr>
              <p:nvPr/>
            </p:nvSpPr>
            <p:spPr bwMode="auto">
              <a:xfrm>
                <a:off x="2428860" y="4429132"/>
                <a:ext cx="785818" cy="400110"/>
              </a:xfrm>
              <a:prstGeom prst="rect">
                <a:avLst/>
              </a:prstGeom>
              <a:noFill/>
              <a:ln w="9525">
                <a:noFill/>
                <a:miter lim="800000"/>
                <a:headEnd/>
                <a:tailEnd/>
              </a:ln>
            </p:spPr>
            <p:txBody>
              <a:bodyPr>
                <a:spAutoFit/>
              </a:bodyPr>
              <a:lstStyle/>
              <a:p>
                <a:pPr algn="ctr"/>
                <a:r>
                  <a:rPr lang="en-US" altLang="zh-TW" sz="2000" dirty="0">
                    <a:latin typeface="標楷體" pitchFamily="65" charset="-120"/>
                    <a:ea typeface="標楷體" pitchFamily="65" charset="-120"/>
                  </a:rPr>
                  <a:t>1989</a:t>
                </a:r>
              </a:p>
            </p:txBody>
          </p:sp>
          <p:sp>
            <p:nvSpPr>
              <p:cNvPr id="16400" name="文字方塊 17"/>
              <p:cNvSpPr txBox="1">
                <a:spLocks noChangeArrowheads="1"/>
              </p:cNvSpPr>
              <p:nvPr/>
            </p:nvSpPr>
            <p:spPr bwMode="auto">
              <a:xfrm>
                <a:off x="3739224" y="4431417"/>
                <a:ext cx="785818" cy="400110"/>
              </a:xfrm>
              <a:prstGeom prst="rect">
                <a:avLst/>
              </a:prstGeom>
              <a:noFill/>
              <a:ln w="9525">
                <a:noFill/>
                <a:miter lim="800000"/>
                <a:headEnd/>
                <a:tailEnd/>
              </a:ln>
            </p:spPr>
            <p:txBody>
              <a:bodyPr>
                <a:spAutoFit/>
              </a:bodyPr>
              <a:lstStyle/>
              <a:p>
                <a:pPr algn="ctr"/>
                <a:r>
                  <a:rPr lang="en-US" altLang="zh-TW" sz="2000" dirty="0">
                    <a:latin typeface="標楷體" pitchFamily="65" charset="-120"/>
                    <a:ea typeface="標楷體" pitchFamily="65" charset="-120"/>
                  </a:rPr>
                  <a:t>1994</a:t>
                </a:r>
              </a:p>
            </p:txBody>
          </p:sp>
          <p:sp>
            <p:nvSpPr>
              <p:cNvPr id="16401" name="文字方塊 18"/>
              <p:cNvSpPr txBox="1">
                <a:spLocks noChangeArrowheads="1"/>
              </p:cNvSpPr>
              <p:nvPr/>
            </p:nvSpPr>
            <p:spPr bwMode="auto">
              <a:xfrm>
                <a:off x="4610100" y="4448182"/>
                <a:ext cx="785818" cy="400110"/>
              </a:xfrm>
              <a:prstGeom prst="rect">
                <a:avLst/>
              </a:prstGeom>
              <a:noFill/>
              <a:ln w="9525">
                <a:noFill/>
                <a:miter lim="800000"/>
                <a:headEnd/>
                <a:tailEnd/>
              </a:ln>
            </p:spPr>
            <p:txBody>
              <a:bodyPr>
                <a:spAutoFit/>
              </a:bodyPr>
              <a:lstStyle/>
              <a:p>
                <a:pPr algn="ctr"/>
                <a:r>
                  <a:rPr lang="en-US" altLang="zh-TW" sz="2000" dirty="0">
                    <a:latin typeface="標楷體" pitchFamily="65" charset="-120"/>
                    <a:ea typeface="標楷體" pitchFamily="65" charset="-120"/>
                  </a:rPr>
                  <a:t>1998</a:t>
                </a:r>
              </a:p>
            </p:txBody>
          </p:sp>
          <p:sp>
            <p:nvSpPr>
              <p:cNvPr id="16402" name="流程圖: 接點 29"/>
              <p:cNvSpPr>
                <a:spLocks noChangeArrowheads="1"/>
              </p:cNvSpPr>
              <p:nvPr/>
            </p:nvSpPr>
            <p:spPr bwMode="auto">
              <a:xfrm>
                <a:off x="2643174" y="4071942"/>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16403" name="流程圖: 接點 30"/>
              <p:cNvSpPr>
                <a:spLocks noChangeArrowheads="1"/>
              </p:cNvSpPr>
              <p:nvPr/>
            </p:nvSpPr>
            <p:spPr bwMode="auto">
              <a:xfrm>
                <a:off x="4000496" y="4071942"/>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16404" name="流程圖: 接點 31"/>
              <p:cNvSpPr>
                <a:spLocks noChangeArrowheads="1"/>
              </p:cNvSpPr>
              <p:nvPr/>
            </p:nvSpPr>
            <p:spPr bwMode="auto">
              <a:xfrm>
                <a:off x="4857752" y="4071942"/>
                <a:ext cx="285752" cy="285752"/>
              </a:xfrm>
              <a:prstGeom prst="flowChartConnector">
                <a:avLst/>
              </a:prstGeom>
              <a:solidFill>
                <a:srgbClr val="F7BBEC"/>
              </a:solidFill>
              <a:ln w="25400" algn="ctr">
                <a:solidFill>
                  <a:schemeClr val="bg1"/>
                </a:solidFill>
                <a:miter lim="800000"/>
                <a:headEnd/>
                <a:tailEnd/>
              </a:ln>
            </p:spPr>
            <p:txBody>
              <a:bodyPr wrap="none"/>
              <a:lstStyle/>
              <a:p>
                <a:endParaRPr lang="zh-TW" altLang="en-US"/>
              </a:p>
            </p:txBody>
          </p:sp>
          <p:sp>
            <p:nvSpPr>
              <p:cNvPr id="33" name="文字方塊 32"/>
              <p:cNvSpPr txBox="1"/>
              <p:nvPr/>
            </p:nvSpPr>
            <p:spPr>
              <a:xfrm>
                <a:off x="2790808" y="4872094"/>
                <a:ext cx="1143003" cy="400075"/>
              </a:xfrm>
              <a:prstGeom prst="rect">
                <a:avLst/>
              </a:prstGeom>
              <a:noFill/>
            </p:spPr>
            <p:txBody>
              <a:bodyPr>
                <a:spAutoFit/>
              </a:bodyPr>
              <a:lstStyle/>
              <a:p>
                <a:pPr>
                  <a:defRPr/>
                </a:pPr>
                <a:r>
                  <a:rPr lang="en-US" altLang="zh-TW" sz="2000" dirty="0">
                    <a:solidFill>
                      <a:srgbClr val="FF0000"/>
                    </a:solidFill>
                    <a:latin typeface="標楷體" pitchFamily="65" charset="-120"/>
                    <a:ea typeface="標楷體" pitchFamily="65" charset="-120"/>
                  </a:rPr>
                  <a:t>9</a:t>
                </a:r>
                <a:r>
                  <a:rPr lang="zh-TW" altLang="en-US" sz="2000" dirty="0">
                    <a:solidFill>
                      <a:srgbClr val="FF0000"/>
                    </a:solidFill>
                    <a:latin typeface="標楷體" pitchFamily="65" charset="-120"/>
                    <a:ea typeface="標楷體" pitchFamily="65" charset="-120"/>
                  </a:rPr>
                  <a:t>個團體</a:t>
                </a:r>
              </a:p>
            </p:txBody>
          </p:sp>
          <p:sp>
            <p:nvSpPr>
              <p:cNvPr id="34" name="文字方塊 33"/>
              <p:cNvSpPr txBox="1"/>
              <p:nvPr/>
            </p:nvSpPr>
            <p:spPr>
              <a:xfrm>
                <a:off x="4148125" y="4872094"/>
                <a:ext cx="1143003" cy="400075"/>
              </a:xfrm>
              <a:prstGeom prst="rect">
                <a:avLst/>
              </a:prstGeom>
              <a:noFill/>
            </p:spPr>
            <p:txBody>
              <a:bodyPr>
                <a:spAutoFit/>
              </a:bodyPr>
              <a:lstStyle/>
              <a:p>
                <a:pPr>
                  <a:defRPr/>
                </a:pPr>
                <a:r>
                  <a:rPr lang="en-US" altLang="zh-TW" sz="2000" dirty="0">
                    <a:solidFill>
                      <a:srgbClr val="FF0000"/>
                    </a:solidFill>
                    <a:latin typeface="標楷體" pitchFamily="65" charset="-120"/>
                    <a:ea typeface="標楷體" pitchFamily="65" charset="-120"/>
                    <a:cs typeface="Tahoma" pitchFamily="34" charset="0"/>
                  </a:rPr>
                  <a:t>5</a:t>
                </a:r>
                <a:r>
                  <a:rPr lang="zh-TW" altLang="en-US" sz="2000" dirty="0">
                    <a:solidFill>
                      <a:srgbClr val="FF0000"/>
                    </a:solidFill>
                    <a:latin typeface="標楷體" pitchFamily="65" charset="-120"/>
                    <a:ea typeface="標楷體" pitchFamily="65" charset="-120"/>
                  </a:rPr>
                  <a:t>個團體</a:t>
                </a:r>
              </a:p>
            </p:txBody>
          </p:sp>
        </p:grpSp>
        <p:sp>
          <p:nvSpPr>
            <p:cNvPr id="35" name="弧形 34"/>
            <p:cNvSpPr/>
            <p:nvPr/>
          </p:nvSpPr>
          <p:spPr bwMode="auto">
            <a:xfrm rot="10602335">
              <a:off x="2725738" y="4437063"/>
              <a:ext cx="263525" cy="373062"/>
            </a:xfrm>
            <a:prstGeom prst="arc">
              <a:avLst>
                <a:gd name="adj1" fmla="val 16200000"/>
                <a:gd name="adj2" fmla="val 21518836"/>
              </a:avLst>
            </a:prstGeom>
            <a:noFill/>
            <a:ln w="9525" cap="flat" cmpd="sng" algn="ctr">
              <a:solidFill>
                <a:srgbClr val="C2309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36" name="弧形 35"/>
            <p:cNvSpPr/>
            <p:nvPr/>
          </p:nvSpPr>
          <p:spPr bwMode="auto">
            <a:xfrm rot="10602335">
              <a:off x="4083050" y="4421188"/>
              <a:ext cx="263525" cy="392112"/>
            </a:xfrm>
            <a:prstGeom prst="arc">
              <a:avLst>
                <a:gd name="adj1" fmla="val 16200000"/>
                <a:gd name="adj2" fmla="val 21518836"/>
              </a:avLst>
            </a:prstGeom>
            <a:noFill/>
            <a:ln w="9525" cap="flat" cmpd="sng" algn="ctr">
              <a:solidFill>
                <a:srgbClr val="C2309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37" name="弧形 36"/>
            <p:cNvSpPr/>
            <p:nvPr/>
          </p:nvSpPr>
          <p:spPr bwMode="auto">
            <a:xfrm rot="11028359" flipH="1">
              <a:off x="3654425" y="4437063"/>
              <a:ext cx="263525" cy="354012"/>
            </a:xfrm>
            <a:prstGeom prst="arc">
              <a:avLst/>
            </a:prstGeom>
            <a:noFill/>
            <a:ln w="9525" cap="flat" cmpd="sng" algn="ctr">
              <a:solidFill>
                <a:srgbClr val="C2309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38" name="弧形 37"/>
            <p:cNvSpPr/>
            <p:nvPr/>
          </p:nvSpPr>
          <p:spPr bwMode="auto">
            <a:xfrm rot="11028359" flipH="1">
              <a:off x="5011738" y="4437063"/>
              <a:ext cx="263525" cy="354012"/>
            </a:xfrm>
            <a:prstGeom prst="arc">
              <a:avLst/>
            </a:prstGeom>
            <a:noFill/>
            <a:ln w="9525" cap="flat" cmpd="sng" algn="ctr">
              <a:solidFill>
                <a:srgbClr val="C2309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6" name="投影片編號版面配置區 5"/>
          <p:cNvSpPr>
            <a:spLocks noGrp="1"/>
          </p:cNvSpPr>
          <p:nvPr>
            <p:ph type="sldNum" sz="quarter" idx="11"/>
          </p:nvPr>
        </p:nvSpPr>
        <p:spPr/>
        <p:txBody>
          <a:bodyPr/>
          <a:lstStyle/>
          <a:p>
            <a:pPr>
              <a:defRPr/>
            </a:pPr>
            <a:fld id="{7C0C9F52-C163-4588-B1B2-740FA908C433}" type="slidenum">
              <a:rPr lang="zh-TW" altLang="en-US" smtClean="0"/>
              <a:pPr>
                <a:defRPr/>
              </a:pPr>
              <a:t>5</a:t>
            </a:fld>
            <a:endParaRPr lang="zh-TW" altLang="en-US" dirty="0"/>
          </a:p>
        </p:txBody>
      </p:sp>
    </p:spTree>
    <p:extLst>
      <p:ext uri="{BB962C8B-B14F-4D97-AF65-F5344CB8AC3E}">
        <p14:creationId xmlns:p14="http://schemas.microsoft.com/office/powerpoint/2010/main" val="3321987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7467600" cy="634082"/>
          </a:xfrm>
        </p:spPr>
        <p:txBody>
          <a:bodyPr/>
          <a:lstStyle/>
          <a:p>
            <a:pPr algn="ctr"/>
            <a:r>
              <a:rPr lang="zh-TW" altLang="en-US" sz="3200" b="1" dirty="0">
                <a:ea typeface="標楷體" pitchFamily="65" charset="-120"/>
              </a:rPr>
              <a:t>我國著作權集體管理團體之現況</a:t>
            </a:r>
            <a:endParaRPr lang="zh-TW" altLang="en-US" dirty="0"/>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3066501569"/>
              </p:ext>
            </p:extLst>
          </p:nvPr>
        </p:nvGraphicFramePr>
        <p:xfrm>
          <a:off x="314498" y="1124744"/>
          <a:ext cx="8280919" cy="5454353"/>
        </p:xfrm>
        <a:graphic>
          <a:graphicData uri="http://schemas.openxmlformats.org/drawingml/2006/table">
            <a:tbl>
              <a:tblPr firstRow="1" bandRow="1">
                <a:solidFill>
                  <a:schemeClr val="accent1">
                    <a:lumMod val="40000"/>
                    <a:lumOff val="60000"/>
                  </a:schemeClr>
                </a:solidFill>
                <a:tableStyleId>{69CF1AB2-1976-4502-BF36-3FF5EA218861}</a:tableStyleId>
              </a:tblPr>
              <a:tblGrid>
                <a:gridCol w="246713"/>
                <a:gridCol w="2282597"/>
                <a:gridCol w="1118592"/>
                <a:gridCol w="955040"/>
                <a:gridCol w="1097280"/>
                <a:gridCol w="2580697"/>
              </a:tblGrid>
              <a:tr h="370840">
                <a:tc>
                  <a:txBody>
                    <a:bodyPr/>
                    <a:lstStyle/>
                    <a:p>
                      <a:pPr algn="ct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團體名稱</a:t>
                      </a: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英文簡稱</a:t>
                      </a:r>
                      <a:endParaRPr lang="zh-TW" altLang="en-US" b="1" dirty="0">
                        <a:latin typeface="標楷體" pitchFamily="65" charset="-120"/>
                        <a:ea typeface="標楷體" pitchFamily="65" charset="-120"/>
                      </a:endParaRPr>
                    </a:p>
                  </a:txBody>
                  <a:tcPr/>
                </a:tc>
                <a:tc>
                  <a:txBody>
                    <a:bodyPr/>
                    <a:lstStyle/>
                    <a:p>
                      <a:pPr algn="ctr"/>
                      <a:r>
                        <a:rPr lang="zh-TW" altLang="en-US" b="1" dirty="0" smtClean="0">
                          <a:latin typeface="標楷體" pitchFamily="65" charset="-120"/>
                          <a:ea typeface="標楷體" pitchFamily="65" charset="-120"/>
                        </a:rPr>
                        <a:t>標誌</a:t>
                      </a:r>
                      <a:endParaRPr lang="zh-TW" altLang="en-US" b="1" dirty="0">
                        <a:latin typeface="標楷體" pitchFamily="65" charset="-120"/>
                        <a:ea typeface="標楷體" pitchFamily="65" charset="-120"/>
                      </a:endParaRPr>
                    </a:p>
                  </a:txBody>
                  <a:tcPr/>
                </a:tc>
                <a:tc gridSpan="2">
                  <a:txBody>
                    <a:bodyPr/>
                    <a:lstStyle/>
                    <a:p>
                      <a:pPr algn="ctr"/>
                      <a:r>
                        <a:rPr lang="zh-TW" altLang="en-US" b="1" dirty="0" smtClean="0">
                          <a:latin typeface="標楷體" pitchFamily="65" charset="-120"/>
                          <a:ea typeface="標楷體" pitchFamily="65" charset="-120"/>
                        </a:rPr>
                        <a:t>管理著作類別及權利種類</a:t>
                      </a:r>
                      <a:endParaRPr lang="zh-TW" altLang="en-US" b="1" dirty="0">
                        <a:latin typeface="標楷體" pitchFamily="65" charset="-120"/>
                        <a:ea typeface="標楷體" pitchFamily="65" charset="-120"/>
                      </a:endParaRPr>
                    </a:p>
                  </a:txBody>
                  <a:tcPr/>
                </a:tc>
                <a:tc hMerge="1">
                  <a:txBody>
                    <a:bodyPr/>
                    <a:lstStyle/>
                    <a:p>
                      <a:endParaRPr lang="zh-TW" altLang="en-US" b="0" dirty="0"/>
                    </a:p>
                  </a:txBody>
                  <a:tcPr/>
                </a:tc>
              </a:tr>
              <a:tr h="370840">
                <a:tc>
                  <a:txBody>
                    <a:bodyPr/>
                    <a:lstStyle/>
                    <a:p>
                      <a:pPr algn="ctr"/>
                      <a:r>
                        <a:rPr lang="en-US" altLang="zh-TW" dirty="0" smtClean="0">
                          <a:latin typeface="標楷體" pitchFamily="65" charset="-120"/>
                          <a:ea typeface="標楷體" pitchFamily="65" charset="-120"/>
                        </a:rPr>
                        <a:t>1</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標楷體" pitchFamily="65" charset="-120"/>
                          <a:ea typeface="標楷體" pitchFamily="65" charset="-120"/>
                        </a:rPr>
                        <a:t>社團法人台灣音樂著作權人聯合總會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MCAT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rowSpan="3">
                  <a:txBody>
                    <a:bodyPr/>
                    <a:lstStyle/>
                    <a:p>
                      <a:pPr algn="ctr"/>
                      <a:r>
                        <a:rPr lang="zh-TW" altLang="en-US" dirty="0" smtClean="0">
                          <a:latin typeface="標楷體" pitchFamily="65" charset="-120"/>
                          <a:ea typeface="標楷體" pitchFamily="65" charset="-120"/>
                        </a:rPr>
                        <a:t>音樂著作</a:t>
                      </a:r>
                      <a:endParaRPr lang="zh-TW" altLang="en-US" dirty="0">
                        <a:latin typeface="標楷體" pitchFamily="65" charset="-120"/>
                        <a:ea typeface="標楷體" pitchFamily="65" charset="-120"/>
                      </a:endParaRPr>
                    </a:p>
                  </a:txBody>
                  <a:tcPr anchor="ctr"/>
                </a:tc>
                <a:tc rowSpan="3">
                  <a:txBody>
                    <a:bodyPr/>
                    <a:lstStyle/>
                    <a:p>
                      <a:r>
                        <a:rPr lang="zh-TW" altLang="en-US" dirty="0" smtClean="0">
                          <a:latin typeface="標楷體" pitchFamily="65" charset="-120"/>
                          <a:ea typeface="標楷體" pitchFamily="65" charset="-120"/>
                        </a:rPr>
                        <a:t>公開播送權、</a:t>
                      </a:r>
                      <a:endParaRPr lang="en-US" altLang="zh-TW"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公開演出權、</a:t>
                      </a:r>
                      <a:endParaRPr lang="en-US" altLang="zh-TW" dirty="0" smtClean="0">
                        <a:latin typeface="標楷體" pitchFamily="65" charset="-120"/>
                        <a:ea typeface="標楷體" pitchFamily="65" charset="-120"/>
                      </a:endParaRPr>
                    </a:p>
                    <a:p>
                      <a:r>
                        <a:rPr lang="zh-TW" altLang="en-US" dirty="0" smtClean="0">
                          <a:latin typeface="標楷體" pitchFamily="65" charset="-120"/>
                          <a:ea typeface="標楷體" pitchFamily="65" charset="-120"/>
                        </a:rPr>
                        <a:t>公開傳輸權</a:t>
                      </a:r>
                      <a:endParaRPr lang="zh-TW" altLang="en-US" dirty="0">
                        <a:latin typeface="標楷體" pitchFamily="65" charset="-120"/>
                        <a:ea typeface="標楷體" pitchFamily="65" charset="-120"/>
                      </a:endParaRPr>
                    </a:p>
                  </a:txBody>
                  <a:tcPr anchor="ctr"/>
                </a:tc>
              </a:tr>
              <a:tr h="370840">
                <a:tc>
                  <a:txBody>
                    <a:bodyPr/>
                    <a:lstStyle/>
                    <a:p>
                      <a:pPr algn="ctr"/>
                      <a:r>
                        <a:rPr lang="en-US" altLang="zh-TW" dirty="0" smtClean="0">
                          <a:latin typeface="標楷體" pitchFamily="65" charset="-120"/>
                          <a:ea typeface="標楷體" pitchFamily="65" charset="-120"/>
                        </a:rPr>
                        <a:t>2</a:t>
                      </a:r>
                      <a:endParaRPr lang="zh-TW" altLang="en-US" dirty="0">
                        <a:latin typeface="標楷體" pitchFamily="65" charset="-120"/>
                        <a:ea typeface="標楷體" pitchFamily="65" charset="-120"/>
                      </a:endParaRPr>
                    </a:p>
                  </a:txBody>
                  <a:tcPr anchor="ctr"/>
                </a:tc>
                <a:tc>
                  <a:txBody>
                    <a:bodyPr/>
                    <a:lstStyle/>
                    <a:p>
                      <a:pPr algn="l"/>
                      <a:r>
                        <a:rPr lang="zh-TW" altLang="en-US" dirty="0" smtClean="0">
                          <a:latin typeface="標楷體" pitchFamily="65" charset="-120"/>
                          <a:ea typeface="標楷體" pitchFamily="65" charset="-120"/>
                        </a:rPr>
                        <a:t>社團法人中華音樂著作權協會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MUST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3</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社團法人台灣音樂著作權協會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TMCS</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4</a:t>
                      </a:r>
                      <a:endParaRPr lang="zh-TW" altLang="en-US" dirty="0">
                        <a:latin typeface="標楷體" pitchFamily="65" charset="-120"/>
                        <a:ea typeface="標楷體" pitchFamily="65" charset="-120"/>
                      </a:endParaRP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社團法人中華民國錄音著作權人協會</a:t>
                      </a:r>
                      <a:endParaRPr lang="en-US" altLang="zh-TW" dirty="0" smtClean="0">
                        <a:latin typeface="標楷體" pitchFamily="65" charset="-120"/>
                        <a:ea typeface="標楷體" pitchFamily="65"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a:t>
                      </a:r>
                      <a:r>
                        <a:rPr lang="en-US" altLang="zh-TW" dirty="0" smtClean="0">
                          <a:latin typeface="標楷體" pitchFamily="65" charset="-120"/>
                          <a:ea typeface="標楷體" pitchFamily="65" charset="-120"/>
                        </a:rPr>
                        <a:t>99.12.24</a:t>
                      </a:r>
                      <a:r>
                        <a:rPr lang="zh-TW" altLang="en-US" dirty="0" smtClean="0">
                          <a:latin typeface="標楷體" pitchFamily="65" charset="-120"/>
                          <a:ea typeface="標楷體" pitchFamily="65" charset="-120"/>
                        </a:rPr>
                        <a:t>許可併入社團法人中華音樂視聽著作仲介協會</a:t>
                      </a:r>
                      <a:r>
                        <a:rPr lang="en-US" altLang="zh-TW" dirty="0" smtClean="0">
                          <a:latin typeface="標楷體" pitchFamily="65" charset="-120"/>
                          <a:ea typeface="標楷體" pitchFamily="65" charset="-120"/>
                        </a:rPr>
                        <a:t>AMCO</a:t>
                      </a:r>
                      <a:r>
                        <a:rPr lang="zh-TW" altLang="en-US" dirty="0" smtClean="0">
                          <a:latin typeface="標楷體" pitchFamily="65" charset="-120"/>
                          <a:ea typeface="標楷體" pitchFamily="65" charset="-120"/>
                        </a:rPr>
                        <a:t>）</a:t>
                      </a:r>
                      <a:endParaRPr lang="zh-TW" altLang="en-US" dirty="0">
                        <a:latin typeface="標楷體" pitchFamily="65" charset="-120"/>
                        <a:ea typeface="標楷體" pitchFamily="65" charset="-120"/>
                      </a:endParaRPr>
                    </a:p>
                  </a:txBody>
                  <a:tcPr anchor="ctr"/>
                </a:tc>
                <a:tc rowSpan="2">
                  <a:txBody>
                    <a:bodyPr/>
                    <a:lstStyle/>
                    <a:p>
                      <a:pPr algn="ctr"/>
                      <a:r>
                        <a:rPr lang="en-US" altLang="zh-TW" dirty="0" smtClean="0">
                          <a:latin typeface="標楷體" pitchFamily="65" charset="-120"/>
                          <a:ea typeface="標楷體" pitchFamily="65" charset="-120"/>
                        </a:rPr>
                        <a:t>ARCO</a:t>
                      </a:r>
                      <a:endParaRPr lang="zh-TW" altLang="en-US" dirty="0">
                        <a:latin typeface="標楷體" pitchFamily="65" charset="-120"/>
                        <a:ea typeface="標楷體" pitchFamily="65" charset="-120"/>
                      </a:endParaRPr>
                    </a:p>
                  </a:txBody>
                  <a:tcPr anchor="ctr"/>
                </a:tc>
                <a:tc rowSpan="2">
                  <a:txBody>
                    <a:bodyPr/>
                    <a:lstStyle/>
                    <a:p>
                      <a:endParaRPr lang="zh-TW" altLang="en-US" dirty="0"/>
                    </a:p>
                  </a:txBody>
                  <a:tcPr/>
                </a:tc>
                <a:tc>
                  <a:txBody>
                    <a:bodyPr/>
                    <a:lstStyle/>
                    <a:p>
                      <a:pPr algn="ctr"/>
                      <a:r>
                        <a:rPr lang="zh-TW" altLang="en-US" dirty="0" smtClean="0">
                          <a:latin typeface="標楷體" pitchFamily="65" charset="-120"/>
                          <a:ea typeface="標楷體" pitchFamily="65" charset="-120"/>
                        </a:rPr>
                        <a:t>視聽著作</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公開播送權、公開上映權、公開傳輸權及為公開傳輸之必要重製權</a:t>
                      </a:r>
                    </a:p>
                  </a:txBody>
                  <a:tcPr/>
                </a:tc>
              </a:tr>
              <a:tr h="694393">
                <a:tc vMerge="1">
                  <a:txBody>
                    <a:bodyPr/>
                    <a:lstStyle/>
                    <a:p>
                      <a:endParaRPr lang="zh-TW" altLang="en-US"/>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smtClean="0">
                        <a:latin typeface="標楷體" pitchFamily="65" charset="-120"/>
                        <a:ea typeface="標楷體" pitchFamily="65"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錄音著作</a:t>
                      </a: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公開播送權、公開演出報酬請求權、為公開演出目的之必要重製權、公開傳輸權及為公開傳輸之必要重製權</a:t>
                      </a:r>
                    </a:p>
                  </a:txBody>
                  <a:tcPr/>
                </a:tc>
              </a:tr>
              <a:tr h="6795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5</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社團法人中華有聲出版錄音著作權管理協會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RPAT</a:t>
                      </a:r>
                      <a:endParaRPr lang="zh-TW" altLang="en-US" dirty="0">
                        <a:latin typeface="標楷體" pitchFamily="65" charset="-120"/>
                        <a:ea typeface="標楷體" pitchFamily="65" charset="-120"/>
                      </a:endParaRPr>
                    </a:p>
                  </a:txBody>
                  <a:tcPr anchor="ctr"/>
                </a:tc>
                <a:tc>
                  <a:txBody>
                    <a:bodyPr/>
                    <a:lstStyle/>
                    <a:p>
                      <a:endParaRPr lang="zh-TW" altLang="en-US" dirty="0"/>
                    </a:p>
                  </a:txBody>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dirty="0" smtClean="0">
                          <a:latin typeface="標楷體" pitchFamily="65" charset="-120"/>
                          <a:ea typeface="標楷體" pitchFamily="65" charset="-120"/>
                        </a:rPr>
                        <a:t>6</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標楷體" pitchFamily="65" charset="-120"/>
                          <a:ea typeface="標楷體" pitchFamily="65" charset="-120"/>
                        </a:rPr>
                        <a:t>社團法人中華語文著作權集體管理協會</a:t>
                      </a:r>
                      <a:endParaRPr lang="zh-TW" altLang="en-US" dirty="0">
                        <a:latin typeface="標楷體" pitchFamily="65" charset="-120"/>
                        <a:ea typeface="標楷體" pitchFamily="65" charset="-120"/>
                      </a:endParaRPr>
                    </a:p>
                  </a:txBody>
                  <a:tcPr anchor="ctr"/>
                </a:tc>
                <a:tc>
                  <a:txBody>
                    <a:bodyPr/>
                    <a:lstStyle/>
                    <a:p>
                      <a:pPr algn="ctr"/>
                      <a:r>
                        <a:rPr lang="en-US" altLang="zh-TW" dirty="0" smtClean="0">
                          <a:latin typeface="標楷體" pitchFamily="65" charset="-120"/>
                          <a:ea typeface="標楷體" pitchFamily="65" charset="-120"/>
                        </a:rPr>
                        <a:t>COLCCMA</a:t>
                      </a:r>
                      <a:endParaRPr lang="zh-TW" altLang="en-US" dirty="0">
                        <a:latin typeface="標楷體" pitchFamily="65" charset="-120"/>
                        <a:ea typeface="標楷體" pitchFamily="65" charset="-120"/>
                      </a:endParaRPr>
                    </a:p>
                  </a:txBody>
                  <a:tcPr anchor="ctr"/>
                </a:tc>
                <a:tc>
                  <a:txBody>
                    <a:bodyPr/>
                    <a:lstStyle/>
                    <a:p>
                      <a:endParaRPr lang="zh-TW" altLang="en-US"/>
                    </a:p>
                  </a:txBody>
                  <a:tcPr/>
                </a:tc>
                <a:tc>
                  <a:txBody>
                    <a:bodyPr/>
                    <a:lstStyle/>
                    <a:p>
                      <a:pPr algn="ctr"/>
                      <a:r>
                        <a:rPr lang="zh-TW" altLang="en-US" dirty="0" smtClean="0">
                          <a:latin typeface="標楷體" pitchFamily="65" charset="-120"/>
                          <a:ea typeface="標楷體" pitchFamily="65" charset="-120"/>
                        </a:rPr>
                        <a:t>語文著作</a:t>
                      </a:r>
                      <a:endParaRPr lang="zh-TW" altLang="en-US" dirty="0">
                        <a:latin typeface="標楷體" pitchFamily="65" charset="-120"/>
                        <a:ea typeface="標楷體" pitchFamily="65" charset="-120"/>
                      </a:endParaRPr>
                    </a:p>
                  </a:txBody>
                  <a:tcPr anchor="ctr"/>
                </a:tc>
                <a:tc>
                  <a:txBody>
                    <a:bodyPr/>
                    <a:lstStyle/>
                    <a:p>
                      <a:r>
                        <a:rPr kumimoji="0" lang="zh-TW" altLang="zh-TW" sz="1800" kern="1200" dirty="0" smtClean="0">
                          <a:effectLst/>
                          <a:latin typeface="標楷體" pitchFamily="65" charset="-120"/>
                          <a:ea typeface="標楷體" pitchFamily="65" charset="-120"/>
                        </a:rPr>
                        <a:t>重製權</a:t>
                      </a:r>
                      <a:endParaRPr lang="zh-TW" altLang="en-US" dirty="0">
                        <a:latin typeface="標楷體" pitchFamily="65" charset="-120"/>
                        <a:ea typeface="標楷體" pitchFamily="65" charset="-120"/>
                      </a:endParaRPr>
                    </a:p>
                  </a:txBody>
                  <a:tcPr anchor="ctr"/>
                </a:tc>
              </a:tr>
            </a:tbl>
          </a:graphicData>
        </a:graphic>
      </p:graphicFrame>
      <p:sp>
        <p:nvSpPr>
          <p:cNvPr id="4" name="投影片編號版面配置區 3"/>
          <p:cNvSpPr>
            <a:spLocks noGrp="1"/>
          </p:cNvSpPr>
          <p:nvPr>
            <p:ph type="sldNum" sz="quarter" idx="11"/>
          </p:nvPr>
        </p:nvSpPr>
        <p:spPr/>
        <p:txBody>
          <a:bodyPr/>
          <a:lstStyle/>
          <a:p>
            <a:pPr>
              <a:defRPr/>
            </a:pPr>
            <a:fld id="{7C0C9F52-C163-4588-B1B2-740FA908C433}" type="slidenum">
              <a:rPr lang="zh-TW" altLang="en-US" smtClean="0"/>
              <a:pPr>
                <a:defRPr/>
              </a:pPr>
              <a:t>6</a:t>
            </a:fld>
            <a:endParaRPr lang="zh-TW" altLang="en-US" dirty="0"/>
          </a:p>
        </p:txBody>
      </p:sp>
      <p:pic>
        <p:nvPicPr>
          <p:cNvPr id="6" name="圖片 5" descr="畫面剪輯"/>
          <p:cNvPicPr>
            <a:picLocks noChangeAspect="1"/>
          </p:cNvPicPr>
          <p:nvPr/>
        </p:nvPicPr>
        <p:blipFill>
          <a:blip r:embed="rId2">
            <a:extLst>
              <a:ext uri="{BEBA8EAE-BF5A-486C-A8C5-ECC9F3942E4B}">
                <a14:imgProps xmlns:a14="http://schemas.microsoft.com/office/drawing/2010/main">
                  <a14:imgLayer r:embed="rId3">
                    <a14:imgEffect>
                      <a14:backgroundRemoval t="0" b="97403" l="730" r="97810"/>
                    </a14:imgEffect>
                  </a14:imgLayer>
                </a14:imgProps>
              </a:ext>
              <a:ext uri="{28A0092B-C50C-407E-A947-70E740481C1C}">
                <a14:useLocalDpi xmlns:a14="http://schemas.microsoft.com/office/drawing/2010/main" val="0"/>
              </a:ext>
            </a:extLst>
          </a:blip>
          <a:stretch>
            <a:fillRect/>
          </a:stretch>
        </p:blipFill>
        <p:spPr>
          <a:xfrm>
            <a:off x="4109635" y="1423651"/>
            <a:ext cx="690648" cy="776349"/>
          </a:xfrm>
          <a:prstGeom prst="rect">
            <a:avLst/>
          </a:prstGeom>
        </p:spPr>
      </p:pic>
      <p:pic>
        <p:nvPicPr>
          <p:cNvPr id="7" name="圖片 6" descr="畫面剪輯"/>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57710" y="2187481"/>
            <a:ext cx="794497" cy="512727"/>
          </a:xfrm>
          <a:prstGeom prst="rect">
            <a:avLst/>
          </a:prstGeom>
        </p:spPr>
      </p:pic>
      <p:pic>
        <p:nvPicPr>
          <p:cNvPr id="9" name="圖片 8" descr="畫面剪輯"/>
          <p:cNvPicPr>
            <a:picLocks noChangeAspect="1"/>
          </p:cNvPicPr>
          <p:nvPr/>
        </p:nvPicPr>
        <p:blipFill>
          <a:blip r:embed="rId5">
            <a:extLst>
              <a:ext uri="{BEBA8EAE-BF5A-486C-A8C5-ECC9F3942E4B}">
                <a14:imgProps xmlns:a14="http://schemas.microsoft.com/office/drawing/2010/main">
                  <a14:imgLayer r:embed="rId6">
                    <a14:imgEffect>
                      <a14:backgroundRemoval t="9023" b="89474" l="2674" r="100000">
                        <a14:foregroundMark x1="12299" y1="18045" x2="91979" y2="18045"/>
                        <a14:foregroundMark x1="90909" y1="18045" x2="89840" y2="81955"/>
                        <a14:foregroundMark x1="12299" y1="79699" x2="90374" y2="78947"/>
                        <a14:foregroundMark x1="12299" y1="23308" x2="11230" y2="78947"/>
                        <a14:foregroundMark x1="16578" y1="33835" x2="32086" y2="31579"/>
                        <a14:foregroundMark x1="17647" y1="43609" x2="29412" y2="75188"/>
                        <a14:foregroundMark x1="36898" y1="47368" x2="39037" y2="72180"/>
                        <a14:foregroundMark x1="45989" y1="41353" x2="45455" y2="57143"/>
                        <a14:foregroundMark x1="38503" y1="30827" x2="45989" y2="30827"/>
                        <a14:foregroundMark x1="60428" y1="41353" x2="65775" y2="70677"/>
                        <a14:foregroundMark x1="77005" y1="37594" x2="78610" y2="69173"/>
                        <a14:foregroundMark x1="86631" y1="41353" x2="87166" y2="75188"/>
                        <a14:backgroundMark x1="96791" y1="18797" x2="95187" y2="70677"/>
                      </a14:backgroundRemoval>
                    </a14:imgEffect>
                  </a14:imgLayer>
                </a14:imgProps>
              </a:ext>
              <a:ext uri="{28A0092B-C50C-407E-A947-70E740481C1C}">
                <a14:useLocalDpi xmlns:a14="http://schemas.microsoft.com/office/drawing/2010/main" val="0"/>
              </a:ext>
            </a:extLst>
          </a:blip>
          <a:stretch>
            <a:fillRect/>
          </a:stretch>
        </p:blipFill>
        <p:spPr>
          <a:xfrm>
            <a:off x="3978033" y="3933056"/>
            <a:ext cx="953850" cy="678406"/>
          </a:xfrm>
          <a:prstGeom prst="rect">
            <a:avLst/>
          </a:prstGeom>
        </p:spPr>
      </p:pic>
      <p:pic>
        <p:nvPicPr>
          <p:cNvPr id="10" name="圖片 9" descr="畫面剪輯"/>
          <p:cNvPicPr>
            <a:picLocks noChangeAspect="1"/>
          </p:cNvPicPr>
          <p:nvPr/>
        </p:nvPicPr>
        <p:blipFill>
          <a:blip r:embed="rId7">
            <a:clrChange>
              <a:clrFrom>
                <a:srgbClr val="A9473A"/>
              </a:clrFrom>
              <a:clrTo>
                <a:srgbClr val="A9473A">
                  <a:alpha val="0"/>
                </a:srgbClr>
              </a:clrTo>
            </a:clrChange>
            <a:extLst>
              <a:ext uri="{28A0092B-C50C-407E-A947-70E740481C1C}">
                <a14:useLocalDpi xmlns:a14="http://schemas.microsoft.com/office/drawing/2010/main" val="0"/>
              </a:ext>
            </a:extLst>
          </a:blip>
          <a:stretch>
            <a:fillRect/>
          </a:stretch>
        </p:blipFill>
        <p:spPr>
          <a:xfrm>
            <a:off x="4041930" y="6021288"/>
            <a:ext cx="763743" cy="550897"/>
          </a:xfrm>
          <a:prstGeom prst="rect">
            <a:avLst/>
          </a:prstGeom>
        </p:spPr>
      </p:pic>
      <p:pic>
        <p:nvPicPr>
          <p:cNvPr id="12" name="圖片 11" descr="畫面剪輯"/>
          <p:cNvPicPr>
            <a:picLocks noChangeAspect="1"/>
          </p:cNvPicPr>
          <p:nvPr/>
        </p:nvPicPr>
        <p:blipFill>
          <a:blip r:embed="rId8">
            <a:clrChange>
              <a:clrFrom>
                <a:srgbClr val="DBE8DE"/>
              </a:clrFrom>
              <a:clrTo>
                <a:srgbClr val="DBE8DE">
                  <a:alpha val="0"/>
                </a:srgbClr>
              </a:clrTo>
            </a:clrChange>
            <a:extLst>
              <a:ext uri="{BEBA8EAE-BF5A-486C-A8C5-ECC9F3942E4B}">
                <a14:imgProps xmlns:a14="http://schemas.microsoft.com/office/drawing/2010/main">
                  <a14:imgLayer r:embed="rId9">
                    <a14:imgEffect>
                      <a14:backgroundRemoval t="4478" b="97015" l="1471" r="97059"/>
                    </a14:imgEffect>
                  </a14:imgLayer>
                </a14:imgProps>
              </a:ext>
              <a:ext uri="{28A0092B-C50C-407E-A947-70E740481C1C}">
                <a14:useLocalDpi xmlns:a14="http://schemas.microsoft.com/office/drawing/2010/main" val="0"/>
              </a:ext>
            </a:extLst>
          </a:blip>
          <a:stretch>
            <a:fillRect/>
          </a:stretch>
        </p:blipFill>
        <p:spPr>
          <a:xfrm>
            <a:off x="4064614" y="5085184"/>
            <a:ext cx="718373" cy="707808"/>
          </a:xfrm>
          <a:prstGeom prst="rect">
            <a:avLst/>
          </a:prstGeom>
        </p:spPr>
      </p:pic>
      <p:pic>
        <p:nvPicPr>
          <p:cNvPr id="15" name="圖片 14" descr="畫面剪輯"/>
          <p:cNvPicPr>
            <a:picLocks noChangeAspect="1"/>
          </p:cNvPicPr>
          <p:nvPr/>
        </p:nvPicPr>
        <p:blipFill>
          <a:blip r:embed="rId10">
            <a:extLst>
              <a:ext uri="{BEBA8EAE-BF5A-486C-A8C5-ECC9F3942E4B}">
                <a14:imgProps xmlns:a14="http://schemas.microsoft.com/office/drawing/2010/main">
                  <a14:imgLayer r:embed="rId11">
                    <a14:imgEffect>
                      <a14:backgroundRemoval t="5303" b="95455" l="0" r="100000">
                        <a14:foregroundMark x1="18321" y1="43182" x2="41221" y2="40152"/>
                        <a14:foregroundMark x1="8397" y1="78788" x2="8397" y2="55303"/>
                      </a14:backgroundRemoval>
                    </a14:imgEffect>
                  </a14:imgLayer>
                </a14:imgProps>
              </a:ext>
              <a:ext uri="{28A0092B-C50C-407E-A947-70E740481C1C}">
                <a14:useLocalDpi xmlns:a14="http://schemas.microsoft.com/office/drawing/2010/main" val="0"/>
              </a:ext>
            </a:extLst>
          </a:blip>
          <a:stretch>
            <a:fillRect/>
          </a:stretch>
        </p:blipFill>
        <p:spPr>
          <a:xfrm>
            <a:off x="4191331" y="2755476"/>
            <a:ext cx="660876" cy="665920"/>
          </a:xfrm>
          <a:prstGeom prst="rect">
            <a:avLst/>
          </a:prstGeom>
        </p:spPr>
      </p:pic>
    </p:spTree>
    <p:extLst>
      <p:ext uri="{BB962C8B-B14F-4D97-AF65-F5344CB8AC3E}">
        <p14:creationId xmlns:p14="http://schemas.microsoft.com/office/powerpoint/2010/main" val="1484954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000125" y="369888"/>
            <a:ext cx="6931025" cy="857250"/>
          </a:xfrm>
        </p:spPr>
        <p:txBody>
          <a:bodyPr>
            <a:normAutofit/>
          </a:bodyPr>
          <a:lstStyle/>
          <a:p>
            <a:pPr algn="ctr" fontAlgn="auto">
              <a:spcAft>
                <a:spcPts val="0"/>
              </a:spcAft>
              <a:defRPr/>
            </a:pPr>
            <a:r>
              <a:rPr lang="zh-TW" altLang="en-US" sz="3600" b="1" dirty="0" smtClean="0">
                <a:latin typeface="標楷體" pitchFamily="65" charset="-120"/>
                <a:ea typeface="標楷體" pitchFamily="65" charset="-120"/>
              </a:rPr>
              <a:t>現有集管團體管理著作資訊</a:t>
            </a:r>
          </a:p>
        </p:txBody>
      </p:sp>
      <p:graphicFrame>
        <p:nvGraphicFramePr>
          <p:cNvPr id="8266" name="Group 74"/>
          <p:cNvGraphicFramePr>
            <a:graphicFrameLocks noGrp="1"/>
          </p:cNvGraphicFramePr>
          <p:nvPr>
            <p:ph type="tbl" idx="4294967295"/>
            <p:extLst>
              <p:ext uri="{D42A27DB-BD31-4B8C-83A1-F6EECF244321}">
                <p14:modId xmlns:p14="http://schemas.microsoft.com/office/powerpoint/2010/main" val="1323996358"/>
              </p:ext>
            </p:extLst>
          </p:nvPr>
        </p:nvGraphicFramePr>
        <p:xfrm>
          <a:off x="309563" y="1579563"/>
          <a:ext cx="8159749" cy="3822801"/>
        </p:xfrm>
        <a:graphic>
          <a:graphicData uri="http://schemas.openxmlformats.org/drawingml/2006/table">
            <a:tbl>
              <a:tblPr>
                <a:tableStyleId>{C4B1156A-380E-4F78-BDF5-A606A8083BF9}</a:tableStyleId>
              </a:tblPr>
              <a:tblGrid>
                <a:gridCol w="669905"/>
                <a:gridCol w="1175731"/>
                <a:gridCol w="1665620"/>
                <a:gridCol w="925343"/>
                <a:gridCol w="2362349"/>
                <a:gridCol w="1360801"/>
              </a:tblGrid>
              <a:tr h="43500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團體名稱</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管理總數</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會員數</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知名會員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備註</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r h="435004">
                <a:tc rowSpan="3">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音樂</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MCAT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27,553</a:t>
                      </a:r>
                      <a:r>
                        <a:rPr kumimoji="1" lang="zh-TW" altLang="en-US" sz="1900" u="none" strike="noStrike" cap="none" normalizeH="0" baseline="0" dirty="0" smtClean="0">
                          <a:ln>
                            <a:noFill/>
                          </a:ln>
                          <a:effectLst/>
                          <a:latin typeface="標楷體" pitchFamily="65" charset="-120"/>
                          <a:ea typeface="標楷體" pitchFamily="65" charset="-120"/>
                        </a:rPr>
                        <a:t>首</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234</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沈文程</a:t>
                      </a:r>
                      <a:r>
                        <a:rPr kumimoji="1" lang="en-US" altLang="zh-TW" sz="1900" u="none" strike="noStrike" cap="none" normalizeH="0" baseline="0" dirty="0" smtClean="0">
                          <a:ln>
                            <a:noFill/>
                          </a:ln>
                          <a:effectLst/>
                          <a:latin typeface="標楷體" pitchFamily="65" charset="-120"/>
                          <a:ea typeface="標楷體" pitchFamily="65" charset="-120"/>
                        </a:rPr>
                        <a:t>,</a:t>
                      </a:r>
                      <a:r>
                        <a:rPr kumimoji="1" lang="zh-TW" altLang="en-US" sz="1900" u="none" strike="noStrike" cap="none" normalizeH="0" baseline="0" dirty="0" smtClean="0">
                          <a:ln>
                            <a:noFill/>
                          </a:ln>
                          <a:effectLst/>
                          <a:latin typeface="標楷體" pitchFamily="65" charset="-120"/>
                          <a:ea typeface="標楷體" pitchFamily="65" charset="-120"/>
                        </a:rPr>
                        <a:t>簡上仁</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r h="474937">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MÜST </a:t>
                      </a:r>
                      <a:r>
                        <a:rPr kumimoji="1" lang="en-US" altLang="zh-TW" sz="1900" u="none" strike="noStrike" cap="none" normalizeH="0" baseline="30000" dirty="0" smtClean="0">
                          <a:ln>
                            <a:noFill/>
                          </a:ln>
                          <a:effectLst/>
                          <a:latin typeface="標楷體" pitchFamily="65" charset="-120"/>
                          <a:ea typeface="標楷體" pitchFamily="65" charset="-120"/>
                        </a:rPr>
                        <a:t>*</a:t>
                      </a:r>
                      <a:r>
                        <a:rPr kumimoji="1" lang="en-US" altLang="zh-TW" sz="1900" u="none" strike="noStrike" cap="none" normalizeH="0" baseline="0" dirty="0" smtClean="0">
                          <a:ln>
                            <a:noFill/>
                          </a:ln>
                          <a:effectLst/>
                          <a:latin typeface="標楷體" pitchFamily="65" charset="-120"/>
                          <a:ea typeface="標楷體" pitchFamily="65" charset="-120"/>
                        </a:rPr>
                        <a:t> </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17,000,000</a:t>
                      </a:r>
                      <a:r>
                        <a:rPr kumimoji="1" lang="zh-TW" altLang="en-US" sz="1900" u="none" strike="noStrike" cap="none" normalizeH="0" baseline="0" dirty="0" smtClean="0">
                          <a:ln>
                            <a:noFill/>
                          </a:ln>
                          <a:effectLst/>
                          <a:latin typeface="標楷體" pitchFamily="65" charset="-120"/>
                          <a:ea typeface="標楷體" pitchFamily="65" charset="-120"/>
                        </a:rPr>
                        <a:t>首</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smtClean="0">
                          <a:ln>
                            <a:noFill/>
                          </a:ln>
                          <a:effectLst/>
                          <a:latin typeface="標楷體" pitchFamily="65" charset="-120"/>
                          <a:ea typeface="標楷體" pitchFamily="65" charset="-120"/>
                        </a:rPr>
                        <a:t>1013</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王力宏</a:t>
                      </a:r>
                      <a:r>
                        <a:rPr kumimoji="1" lang="en-US" altLang="zh-TW" sz="1900" u="none" strike="noStrike" cap="none" normalizeH="0" baseline="0" dirty="0" smtClean="0">
                          <a:ln>
                            <a:noFill/>
                          </a:ln>
                          <a:effectLst/>
                          <a:latin typeface="標楷體" pitchFamily="65" charset="-120"/>
                          <a:ea typeface="標楷體" pitchFamily="65" charset="-120"/>
                        </a:rPr>
                        <a:t>,</a:t>
                      </a:r>
                      <a:r>
                        <a:rPr kumimoji="1" lang="zh-TW" altLang="en-US" sz="1900" u="none" strike="noStrike" cap="none" normalizeH="0" baseline="0" dirty="0" smtClean="0">
                          <a:ln>
                            <a:noFill/>
                          </a:ln>
                          <a:effectLst/>
                          <a:latin typeface="標楷體" pitchFamily="65" charset="-120"/>
                          <a:ea typeface="標楷體" pitchFamily="65" charset="-120"/>
                        </a:rPr>
                        <a:t>伍佰</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CISAC</a:t>
                      </a:r>
                      <a:r>
                        <a:rPr kumimoji="1" lang="zh-TW" altLang="en-US" sz="1900" u="none" strike="noStrike" cap="none" normalizeH="0" baseline="0" dirty="0" smtClean="0">
                          <a:ln>
                            <a:noFill/>
                          </a:ln>
                          <a:effectLst/>
                          <a:latin typeface="標楷體" pitchFamily="65" charset="-120"/>
                          <a:ea typeface="標楷體" pitchFamily="65" charset="-120"/>
                        </a:rPr>
                        <a:t>會員</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r h="435004">
                <a:tc vMerge="1">
                  <a:txBody>
                    <a:bodyPr/>
                    <a:lstStyle/>
                    <a:p>
                      <a:endParaRPr lang="zh-TW" alt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TMCS</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29,924</a:t>
                      </a:r>
                      <a:r>
                        <a:rPr kumimoji="1" lang="zh-TW" altLang="en-US" sz="1900" u="none" strike="noStrike" cap="none" normalizeH="0" baseline="0" dirty="0" smtClean="0">
                          <a:ln>
                            <a:noFill/>
                          </a:ln>
                          <a:effectLst/>
                          <a:latin typeface="標楷體" pitchFamily="65" charset="-120"/>
                          <a:ea typeface="標楷體" pitchFamily="65" charset="-120"/>
                        </a:rPr>
                        <a:t>首</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130</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rPr>
                        <a:t>董家銘</a:t>
                      </a:r>
                      <a:r>
                        <a:rPr kumimoji="1" lang="en-US" altLang="zh-TW" sz="1900" b="0" i="0" u="none" strike="noStrike" cap="none" normalizeH="0" baseline="0" dirty="0" smtClean="0">
                          <a:ln>
                            <a:noFill/>
                          </a:ln>
                          <a:solidFill>
                            <a:schemeClr val="tx1"/>
                          </a:solidFill>
                          <a:effectLst/>
                          <a:latin typeface="標楷體" pitchFamily="65" charset="-120"/>
                          <a:ea typeface="標楷體" pitchFamily="65" charset="-120"/>
                        </a:rPr>
                        <a:t>,</a:t>
                      </a:r>
                      <a:r>
                        <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rPr>
                        <a:t>張燕清</a:t>
                      </a: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r h="435004">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錄音</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RPAT</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itchFamily="65" charset="-120"/>
                          <a:ea typeface="標楷體" pitchFamily="65" charset="-120"/>
                        </a:rPr>
                        <a:t>60,000</a:t>
                      </a:r>
                      <a:r>
                        <a:rPr kumimoji="1" lang="zh-TW" altLang="en-US" sz="1900" u="none" strike="noStrike" cap="none" normalizeH="0" baseline="0" dirty="0" smtClean="0">
                          <a:ln>
                            <a:noFill/>
                          </a:ln>
                          <a:effectLst/>
                          <a:latin typeface="標楷體" pitchFamily="65" charset="-120"/>
                          <a:ea typeface="標楷體" pitchFamily="65" charset="-120"/>
                        </a:rPr>
                        <a:t>餘首</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b="0" i="0" u="none" strike="noStrike" cap="none" normalizeH="0" baseline="0" dirty="0" smtClean="0">
                          <a:ln>
                            <a:noFill/>
                          </a:ln>
                          <a:solidFill>
                            <a:schemeClr val="tx1"/>
                          </a:solidFill>
                          <a:effectLst/>
                          <a:latin typeface="標楷體" pitchFamily="65" charset="-120"/>
                          <a:ea typeface="標楷體" pitchFamily="65" charset="-120"/>
                        </a:rPr>
                        <a:t>52</a:t>
                      </a: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latin typeface="標楷體" pitchFamily="65" charset="-120"/>
                          <a:ea typeface="標楷體" pitchFamily="65" charset="-120"/>
                        </a:rPr>
                        <a:t>本土唱片公司</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r h="435004">
                <a:tc vMerge="1">
                  <a:txBody>
                    <a:bodyPr/>
                    <a:lstStyle/>
                    <a:p>
                      <a:endParaRPr lang="zh-TW" altLang="en-US"/>
                    </a:p>
                  </a:txBody>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itchFamily="65" charset="-120"/>
                          <a:ea typeface="標楷體" pitchFamily="65" charset="-120"/>
                        </a:rPr>
                        <a:t>ARCO</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600" u="none" strike="noStrike" cap="none" normalizeH="0" baseline="0" dirty="0" smtClean="0">
                          <a:ln>
                            <a:noFill/>
                          </a:ln>
                          <a:effectLst/>
                          <a:latin typeface="標楷體" pitchFamily="65" charset="-120"/>
                          <a:ea typeface="標楷體" pitchFamily="65" charset="-120"/>
                        </a:rPr>
                        <a:t>(</a:t>
                      </a:r>
                      <a:r>
                        <a:rPr kumimoji="1" lang="zh-TW" altLang="en-US" sz="1600" u="none" strike="noStrike" cap="none" normalizeH="0" baseline="0" dirty="0" smtClean="0">
                          <a:ln>
                            <a:noFill/>
                          </a:ln>
                          <a:effectLst/>
                          <a:latin typeface="標楷體" pitchFamily="65" charset="-120"/>
                          <a:ea typeface="標楷體" pitchFamily="65" charset="-120"/>
                        </a:rPr>
                        <a:t>併入</a:t>
                      </a:r>
                      <a:r>
                        <a:rPr kumimoji="1" lang="en-US" altLang="zh-TW" sz="1600" u="none" strike="noStrike" cap="none" normalizeH="0" baseline="0" dirty="0" smtClean="0">
                          <a:ln>
                            <a:noFill/>
                          </a:ln>
                          <a:effectLst/>
                          <a:latin typeface="標楷體" pitchFamily="65" charset="-120"/>
                          <a:ea typeface="標楷體" pitchFamily="65" charset="-120"/>
                        </a:rPr>
                        <a:t>AMCO)</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600" u="none" strike="noStrike" cap="none" normalizeH="0" baseline="30000" dirty="0" smtClean="0">
                          <a:ln>
                            <a:noFill/>
                          </a:ln>
                          <a:effectLst/>
                          <a:latin typeface="標楷體" pitchFamily="65" charset="-120"/>
                          <a:ea typeface="標楷體" pitchFamily="65" charset="-120"/>
                        </a:rPr>
                        <a:t> </a:t>
                      </a:r>
                      <a:r>
                        <a:rPr kumimoji="1" lang="en-US" altLang="zh-TW" sz="1200" u="none" strike="noStrike" cap="none" normalizeH="0" baseline="30000" dirty="0" smtClean="0">
                          <a:ln>
                            <a:noFill/>
                          </a:ln>
                          <a:effectLst/>
                          <a:latin typeface="標楷體" pitchFamily="65" charset="-120"/>
                          <a:ea typeface="標楷體" pitchFamily="65" charset="-120"/>
                        </a:rPr>
                        <a:t>**</a:t>
                      </a:r>
                      <a:endParaRPr kumimoji="1" lang="en-US" altLang="zh-TW" sz="12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6" marR="91446" horzOverflow="overflow">
                    <a:solidFill>
                      <a:schemeClr val="bg2">
                        <a:lumMod val="9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itchFamily="65" charset="-120"/>
                          <a:ea typeface="標楷體" pitchFamily="65" charset="-120"/>
                        </a:rPr>
                        <a:t>811(label)</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solidFill>
                      <a:schemeClr val="bg2">
                        <a:lumMod val="9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b="0" i="0" u="none" strike="noStrike" cap="none" normalizeH="0" baseline="0" dirty="0" smtClean="0">
                          <a:ln>
                            <a:noFill/>
                          </a:ln>
                          <a:solidFill>
                            <a:schemeClr val="tx1"/>
                          </a:solidFill>
                          <a:effectLst/>
                          <a:latin typeface="標楷體" pitchFamily="65" charset="-120"/>
                          <a:ea typeface="標楷體" pitchFamily="65" charset="-120"/>
                        </a:rPr>
                        <a:t>40</a:t>
                      </a:r>
                    </a:p>
                  </a:txBody>
                  <a:tcPr marL="91446" marR="91446" horzOverflow="overflow">
                    <a:solidFill>
                      <a:schemeClr val="bg2">
                        <a:lumMod val="90000"/>
                      </a:schemeClr>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zh-TW" altLang="en-US" sz="1900" u="none" strike="noStrike" cap="none" normalizeH="0" baseline="0" dirty="0" smtClean="0">
                          <a:ln>
                            <a:noFill/>
                          </a:ln>
                          <a:effectLst/>
                          <a:latin typeface="標楷體" pitchFamily="65" charset="-120"/>
                          <a:ea typeface="標楷體" pitchFamily="65" charset="-120"/>
                        </a:rPr>
                        <a:t>華納</a:t>
                      </a:r>
                      <a:r>
                        <a:rPr kumimoji="1" lang="en-US" altLang="zh-TW" sz="1900" u="none" strike="noStrike" cap="none" normalizeH="0" baseline="0" dirty="0" smtClean="0">
                          <a:ln>
                            <a:noFill/>
                          </a:ln>
                          <a:effectLst/>
                          <a:latin typeface="標楷體" pitchFamily="65" charset="-120"/>
                          <a:ea typeface="標楷體" pitchFamily="65" charset="-120"/>
                        </a:rPr>
                        <a:t>,</a:t>
                      </a:r>
                      <a:r>
                        <a:rPr kumimoji="1" lang="zh-TW" altLang="en-US" sz="1900" u="none" strike="noStrike" cap="none" normalizeH="0" baseline="0" dirty="0" smtClean="0">
                          <a:ln>
                            <a:noFill/>
                          </a:ln>
                          <a:effectLst/>
                          <a:latin typeface="標楷體" pitchFamily="65" charset="-120"/>
                          <a:ea typeface="標楷體" pitchFamily="65" charset="-120"/>
                        </a:rPr>
                        <a:t>環球</a:t>
                      </a:r>
                      <a:r>
                        <a:rPr kumimoji="1" lang="en-US" altLang="zh-TW" sz="1900" u="none" strike="noStrike" cap="none" normalizeH="0" baseline="0" dirty="0" smtClean="0">
                          <a:ln>
                            <a:noFill/>
                          </a:ln>
                          <a:effectLst/>
                          <a:latin typeface="標楷體" pitchFamily="65" charset="-120"/>
                          <a:ea typeface="標楷體" pitchFamily="65" charset="-120"/>
                        </a:rPr>
                        <a:t>,EMI(</a:t>
                      </a:r>
                      <a:r>
                        <a:rPr kumimoji="1" lang="zh-TW" altLang="en-US" sz="1900" u="none" strike="noStrike" cap="none" normalizeH="0" baseline="0" dirty="0" smtClean="0">
                          <a:ln>
                            <a:noFill/>
                          </a:ln>
                          <a:effectLst/>
                          <a:latin typeface="標楷體" pitchFamily="65" charset="-120"/>
                          <a:ea typeface="標楷體" pitchFamily="65" charset="-120"/>
                        </a:rPr>
                        <a:t>兩類會員大多相同</a:t>
                      </a:r>
                      <a:r>
                        <a:rPr kumimoji="1" lang="en-US" altLang="zh-TW" sz="1900" u="none" strike="noStrike" cap="none" normalizeH="0" baseline="0" dirty="0" smtClean="0">
                          <a:ln>
                            <a:noFill/>
                          </a:ln>
                          <a:effectLst/>
                          <a:latin typeface="標楷體" pitchFamily="65" charset="-120"/>
                          <a:ea typeface="標楷體" pitchFamily="65" charset="-120"/>
                        </a:rPr>
                        <a:t>)</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anchor="ctr" horzOverflow="overflow">
                    <a:solidFill>
                      <a:schemeClr val="bg2">
                        <a:lumMod val="90000"/>
                      </a:schemeClr>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1" lang="en-US" altLang="zh-TW" sz="1900" u="none" strike="noStrike" cap="none" normalizeH="0" baseline="0" dirty="0" smtClean="0">
                          <a:ln>
                            <a:noFill/>
                          </a:ln>
                          <a:effectLst/>
                          <a:latin typeface="標楷體" pitchFamily="65" charset="-120"/>
                          <a:ea typeface="標楷體" pitchFamily="65" charset="-120"/>
                        </a:rPr>
                        <a:t>IFPI</a:t>
                      </a:r>
                      <a:r>
                        <a:rPr kumimoji="1" lang="zh-TW" altLang="en-US" sz="1900" u="none" strike="noStrike" cap="none" normalizeH="0" baseline="0" dirty="0" smtClean="0">
                          <a:ln>
                            <a:noFill/>
                          </a:ln>
                          <a:effectLst/>
                          <a:latin typeface="標楷體" pitchFamily="65" charset="-120"/>
                          <a:ea typeface="標楷體" pitchFamily="65" charset="-120"/>
                        </a:rPr>
                        <a:t>相關</a:t>
                      </a: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anchor="ctr" horzOverflow="overflow">
                    <a:solidFill>
                      <a:schemeClr val="bg2">
                        <a:lumMod val="90000"/>
                      </a:schemeClr>
                    </a:solidFill>
                  </a:tcPr>
                </a:tc>
              </a:tr>
              <a:tr h="433577">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視聽</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c vMerge="1">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30000" dirty="0" smtClean="0">
                        <a:ln>
                          <a:noFill/>
                        </a:ln>
                        <a:solidFill>
                          <a:schemeClr val="hlink"/>
                        </a:solidFill>
                        <a:effectLst/>
                        <a:latin typeface="標楷體" pitchFamily="65" charset="-120"/>
                        <a:ea typeface="標楷體" pitchFamily="65" charset="-120"/>
                      </a:endParaRPr>
                    </a:p>
                  </a:txBody>
                  <a:tcPr marL="91446" marR="91446"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666(label)</a:t>
                      </a: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solidFill>
                      <a:schemeClr val="bg2">
                        <a:lumMod val="9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b="0" i="0" u="none" strike="noStrike" cap="none" normalizeH="0" baseline="0" dirty="0" smtClean="0">
                          <a:ln>
                            <a:noFill/>
                          </a:ln>
                          <a:solidFill>
                            <a:schemeClr val="tx1"/>
                          </a:solidFill>
                          <a:effectLst/>
                          <a:latin typeface="標楷體" pitchFamily="65" charset="-120"/>
                          <a:ea typeface="標楷體" pitchFamily="65" charset="-120"/>
                        </a:rPr>
                        <a:t>29</a:t>
                      </a:r>
                    </a:p>
                  </a:txBody>
                  <a:tcPr marL="91446" marR="91446" horzOverflow="overflow">
                    <a:solidFill>
                      <a:schemeClr val="bg2">
                        <a:lumMod val="90000"/>
                      </a:schemeClr>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en-US" altLang="zh-TW"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horzOverflow="overflow">
                    <a:solidFill>
                      <a:schemeClr val="bg2">
                        <a:lumMod val="90000"/>
                      </a:schemeClr>
                    </a:solidFill>
                  </a:tcPr>
                </a:tc>
                <a:tc vMerge="1">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en-US"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solidFill>
                      <a:schemeClr val="bg2">
                        <a:lumMod val="90000"/>
                      </a:schemeClr>
                    </a:solidFill>
                  </a:tcPr>
                </a:tc>
              </a:tr>
              <a:tr h="73916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語文</a:t>
                      </a:r>
                      <a:endParaRPr kumimoji="1" lang="zh-TW" altLang="en-US"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COLCCMA</a:t>
                      </a:r>
                      <a:endParaRPr kumimoji="1" lang="en-US" altLang="zh-TW" sz="1900" b="1"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1,300</a:t>
                      </a:r>
                      <a:r>
                        <a:rPr kumimoji="1" lang="zh-TW" altLang="en-US" sz="1900" u="none" strike="noStrike" cap="none" normalizeH="0" baseline="0" dirty="0" smtClean="0">
                          <a:ln>
                            <a:noFill/>
                          </a:ln>
                          <a:effectLst/>
                          <a:latin typeface="標楷體" pitchFamily="65" charset="-120"/>
                          <a:ea typeface="標楷體" pitchFamily="65" charset="-120"/>
                        </a:rPr>
                        <a:t>筆</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55</a:t>
                      </a:r>
                      <a:endParaRPr kumimoji="1" lang="zh-TW" altLang="en-US" sz="1900" b="0" i="0" u="none" strike="noStrike" cap="none" normalizeH="0" baseline="0" dirty="0" smtClean="0">
                        <a:ln>
                          <a:noFill/>
                        </a:ln>
                        <a:solidFill>
                          <a:srgbClr val="002060"/>
                        </a:solidFill>
                        <a:effectLst/>
                        <a:latin typeface="標楷體" pitchFamily="65" charset="-120"/>
                        <a:ea typeface="標楷體" pitchFamily="65" charset="-120"/>
                      </a:endParaRPr>
                    </a:p>
                  </a:txBody>
                  <a:tcPr marL="91446" marR="91446"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TW" altLang="en-US" sz="1900" u="none" strike="noStrike" cap="none" normalizeH="0" baseline="0" dirty="0" smtClean="0">
                          <a:ln>
                            <a:noFill/>
                          </a:ln>
                          <a:effectLst/>
                          <a:latin typeface="標楷體" pitchFamily="65" charset="-120"/>
                          <a:ea typeface="標楷體" pitchFamily="65" charset="-120"/>
                        </a:rPr>
                        <a:t>司馬中原</a:t>
                      </a:r>
                      <a:r>
                        <a:rPr kumimoji="1" lang="en-US" altLang="zh-TW" sz="1900" u="none" strike="noStrike" cap="none" normalizeH="0" baseline="0" dirty="0" smtClean="0">
                          <a:ln>
                            <a:noFill/>
                          </a:ln>
                          <a:effectLst/>
                          <a:latin typeface="標楷體" pitchFamily="65" charset="-120"/>
                          <a:ea typeface="標楷體" pitchFamily="65" charset="-120"/>
                        </a:rPr>
                        <a:t>,</a:t>
                      </a:r>
                      <a:r>
                        <a:rPr kumimoji="1" lang="zh-TW" altLang="en-US" sz="1900" u="none" strike="noStrike" cap="none" normalizeH="0" baseline="0" dirty="0" smtClean="0">
                          <a:ln>
                            <a:noFill/>
                          </a:ln>
                          <a:effectLst/>
                          <a:latin typeface="標楷體" pitchFamily="65" charset="-120"/>
                          <a:ea typeface="標楷體" pitchFamily="65" charset="-120"/>
                        </a:rPr>
                        <a:t>廖輝英</a:t>
                      </a:r>
                      <a:endParaRPr kumimoji="1" lang="zh-TW" altLang="en-US" sz="1900" b="1" i="0" u="none" strike="noStrike" cap="none" normalizeH="0" baseline="0" dirty="0" smtClean="0">
                        <a:ln>
                          <a:noFill/>
                        </a:ln>
                        <a:solidFill>
                          <a:schemeClr val="tx2"/>
                        </a:solidFill>
                        <a:effectLst/>
                        <a:latin typeface="標楷體" pitchFamily="65" charset="-120"/>
                        <a:ea typeface="標楷體" pitchFamily="65" charset="-120"/>
                      </a:endParaRPr>
                    </a:p>
                  </a:txBody>
                  <a:tcPr marL="91446" marR="91446"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IFRRO</a:t>
                      </a:r>
                      <a:r>
                        <a:rPr kumimoji="1" lang="zh-TW" altLang="en-US" sz="1900" u="none" strike="noStrike" cap="none" normalizeH="0" baseline="0" dirty="0" smtClean="0">
                          <a:ln>
                            <a:noFill/>
                          </a:ln>
                          <a:effectLst/>
                          <a:latin typeface="標楷體" pitchFamily="65" charset="-120"/>
                          <a:ea typeface="標楷體" pitchFamily="65" charset="-120"/>
                        </a:rPr>
                        <a:t>會員</a:t>
                      </a:r>
                      <a:endParaRPr kumimoji="1" lang="en-US" altLang="zh-TW" sz="1900" u="none" strike="noStrike" cap="none" normalizeH="0" baseline="0" dirty="0" smtClean="0">
                        <a:ln>
                          <a:noFill/>
                        </a:ln>
                        <a:effectLst/>
                        <a:latin typeface="標楷體" pitchFamily="65" charset="-120"/>
                        <a:ea typeface="標楷體" pitchFamily="65" charset="-12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en-US" altLang="zh-TW" sz="1900" u="none" strike="noStrike" cap="none" normalizeH="0" baseline="0" dirty="0" smtClean="0">
                          <a:ln>
                            <a:noFill/>
                          </a:ln>
                          <a:effectLst/>
                          <a:latin typeface="標楷體" pitchFamily="65" charset="-120"/>
                          <a:ea typeface="標楷體" pitchFamily="65" charset="-120"/>
                        </a:rPr>
                        <a:t>CISAC</a:t>
                      </a:r>
                      <a:r>
                        <a:rPr kumimoji="1" lang="zh-TW" altLang="en-US" sz="1900" u="none" strike="noStrike" cap="none" normalizeH="0" baseline="0" dirty="0" smtClean="0">
                          <a:ln>
                            <a:noFill/>
                          </a:ln>
                          <a:effectLst/>
                          <a:latin typeface="標楷體" pitchFamily="65" charset="-120"/>
                          <a:ea typeface="標楷體" pitchFamily="65" charset="-120"/>
                        </a:rPr>
                        <a:t>會員</a:t>
                      </a:r>
                      <a:endParaRPr kumimoji="1" lang="zh-TW" altLang="zh-TW" sz="1900" b="0" i="0" u="none" strike="noStrike" cap="none" normalizeH="0" baseline="0" dirty="0" smtClean="0">
                        <a:ln>
                          <a:noFill/>
                        </a:ln>
                        <a:solidFill>
                          <a:schemeClr val="tx1"/>
                        </a:solidFill>
                        <a:effectLst/>
                        <a:latin typeface="標楷體" pitchFamily="65" charset="-120"/>
                        <a:ea typeface="標楷體" pitchFamily="65" charset="-120"/>
                      </a:endParaRPr>
                    </a:p>
                  </a:txBody>
                  <a:tcPr marL="91446" marR="91446" horzOverflow="overflow"/>
                </a:tc>
              </a:tr>
            </a:tbl>
          </a:graphicData>
        </a:graphic>
      </p:graphicFrame>
      <p:sp>
        <p:nvSpPr>
          <p:cNvPr id="25666" name="Text Box 101"/>
          <p:cNvSpPr txBox="1">
            <a:spLocks noChangeArrowheads="1"/>
          </p:cNvSpPr>
          <p:nvPr/>
        </p:nvSpPr>
        <p:spPr bwMode="auto">
          <a:xfrm>
            <a:off x="7215188" y="1182688"/>
            <a:ext cx="1511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itchFamily="18" charset="0"/>
              </a:defRPr>
            </a:lvl1pPr>
            <a:lvl2pPr marL="742950" indent="-285750">
              <a:defRPr>
                <a:solidFill>
                  <a:schemeClr val="tx1"/>
                </a:solidFill>
                <a:latin typeface="Palatino Linotype" pitchFamily="18" charset="0"/>
              </a:defRPr>
            </a:lvl2pPr>
            <a:lvl3pPr marL="1143000" indent="-228600">
              <a:defRPr>
                <a:solidFill>
                  <a:schemeClr val="tx1"/>
                </a:solidFill>
                <a:latin typeface="Palatino Linotype" pitchFamily="18" charset="0"/>
              </a:defRPr>
            </a:lvl3pPr>
            <a:lvl4pPr marL="1600200" indent="-228600">
              <a:defRPr>
                <a:solidFill>
                  <a:schemeClr val="tx1"/>
                </a:solidFill>
                <a:latin typeface="Palatino Linotype" pitchFamily="18" charset="0"/>
              </a:defRPr>
            </a:lvl4pPr>
            <a:lvl5pPr marL="2057400" indent="-228600">
              <a:defRPr>
                <a:solidFill>
                  <a:schemeClr val="tx1"/>
                </a:solidFill>
                <a:latin typeface="Palatino Linotype" pitchFamily="18" charset="0"/>
              </a:defRPr>
            </a:lvl5pPr>
            <a:lvl6pPr marL="2514600" indent="-228600" fontAlgn="base">
              <a:spcBef>
                <a:spcPct val="0"/>
              </a:spcBef>
              <a:spcAft>
                <a:spcPct val="0"/>
              </a:spcAft>
              <a:defRPr>
                <a:solidFill>
                  <a:schemeClr val="tx1"/>
                </a:solidFill>
                <a:latin typeface="Palatino Linotype" pitchFamily="18" charset="0"/>
              </a:defRPr>
            </a:lvl6pPr>
            <a:lvl7pPr marL="2971800" indent="-228600" fontAlgn="base">
              <a:spcBef>
                <a:spcPct val="0"/>
              </a:spcBef>
              <a:spcAft>
                <a:spcPct val="0"/>
              </a:spcAft>
              <a:defRPr>
                <a:solidFill>
                  <a:schemeClr val="tx1"/>
                </a:solidFill>
                <a:latin typeface="Palatino Linotype" pitchFamily="18" charset="0"/>
              </a:defRPr>
            </a:lvl7pPr>
            <a:lvl8pPr marL="3429000" indent="-228600" fontAlgn="base">
              <a:spcBef>
                <a:spcPct val="0"/>
              </a:spcBef>
              <a:spcAft>
                <a:spcPct val="0"/>
              </a:spcAft>
              <a:defRPr>
                <a:solidFill>
                  <a:schemeClr val="tx1"/>
                </a:solidFill>
                <a:latin typeface="Palatino Linotype" pitchFamily="18" charset="0"/>
              </a:defRPr>
            </a:lvl8pPr>
            <a:lvl9pPr marL="3886200" indent="-228600" fontAlgn="base">
              <a:spcBef>
                <a:spcPct val="0"/>
              </a:spcBef>
              <a:spcAft>
                <a:spcPct val="0"/>
              </a:spcAft>
              <a:defRPr>
                <a:solidFill>
                  <a:schemeClr val="tx1"/>
                </a:solidFill>
                <a:latin typeface="Palatino Linotype" pitchFamily="18" charset="0"/>
              </a:defRPr>
            </a:lvl9pPr>
          </a:lstStyle>
          <a:p>
            <a:pPr>
              <a:spcBef>
                <a:spcPct val="50000"/>
              </a:spcBef>
            </a:pPr>
            <a:r>
              <a:rPr kumimoji="0" lang="en-US" altLang="zh-TW" sz="2000" b="1" dirty="0" smtClean="0">
                <a:latin typeface="Times New Roman" pitchFamily="18" charset="0"/>
              </a:rPr>
              <a:t>2011.03</a:t>
            </a:r>
            <a:endParaRPr kumimoji="0" lang="en-US" altLang="zh-TW" sz="2000" b="1" dirty="0">
              <a:latin typeface="Times New Roman" pitchFamily="18" charset="0"/>
            </a:endParaRPr>
          </a:p>
        </p:txBody>
      </p:sp>
      <p:sp>
        <p:nvSpPr>
          <p:cNvPr id="25667" name="Text Box 112"/>
          <p:cNvSpPr txBox="1">
            <a:spLocks noChangeArrowheads="1"/>
          </p:cNvSpPr>
          <p:nvPr/>
        </p:nvSpPr>
        <p:spPr bwMode="auto">
          <a:xfrm>
            <a:off x="250825" y="5661025"/>
            <a:ext cx="81375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itchFamily="18" charset="0"/>
              </a:defRPr>
            </a:lvl1pPr>
            <a:lvl2pPr marL="742950" indent="-285750">
              <a:defRPr>
                <a:solidFill>
                  <a:schemeClr val="tx1"/>
                </a:solidFill>
                <a:latin typeface="Palatino Linotype" pitchFamily="18" charset="0"/>
              </a:defRPr>
            </a:lvl2pPr>
            <a:lvl3pPr marL="1143000" indent="-228600">
              <a:defRPr>
                <a:solidFill>
                  <a:schemeClr val="tx1"/>
                </a:solidFill>
                <a:latin typeface="Palatino Linotype" pitchFamily="18" charset="0"/>
              </a:defRPr>
            </a:lvl3pPr>
            <a:lvl4pPr marL="1600200" indent="-228600">
              <a:defRPr>
                <a:solidFill>
                  <a:schemeClr val="tx1"/>
                </a:solidFill>
                <a:latin typeface="Palatino Linotype" pitchFamily="18" charset="0"/>
              </a:defRPr>
            </a:lvl4pPr>
            <a:lvl5pPr marL="2057400" indent="-228600">
              <a:defRPr>
                <a:solidFill>
                  <a:schemeClr val="tx1"/>
                </a:solidFill>
                <a:latin typeface="Palatino Linotype" pitchFamily="18" charset="0"/>
              </a:defRPr>
            </a:lvl5pPr>
            <a:lvl6pPr marL="2514600" indent="-228600" fontAlgn="base">
              <a:spcBef>
                <a:spcPct val="0"/>
              </a:spcBef>
              <a:spcAft>
                <a:spcPct val="0"/>
              </a:spcAft>
              <a:defRPr>
                <a:solidFill>
                  <a:schemeClr val="tx1"/>
                </a:solidFill>
                <a:latin typeface="Palatino Linotype" pitchFamily="18" charset="0"/>
              </a:defRPr>
            </a:lvl6pPr>
            <a:lvl7pPr marL="2971800" indent="-228600" fontAlgn="base">
              <a:spcBef>
                <a:spcPct val="0"/>
              </a:spcBef>
              <a:spcAft>
                <a:spcPct val="0"/>
              </a:spcAft>
              <a:defRPr>
                <a:solidFill>
                  <a:schemeClr val="tx1"/>
                </a:solidFill>
                <a:latin typeface="Palatino Linotype" pitchFamily="18" charset="0"/>
              </a:defRPr>
            </a:lvl7pPr>
            <a:lvl8pPr marL="3429000" indent="-228600" fontAlgn="base">
              <a:spcBef>
                <a:spcPct val="0"/>
              </a:spcBef>
              <a:spcAft>
                <a:spcPct val="0"/>
              </a:spcAft>
              <a:defRPr>
                <a:solidFill>
                  <a:schemeClr val="tx1"/>
                </a:solidFill>
                <a:latin typeface="Palatino Linotype" pitchFamily="18" charset="0"/>
              </a:defRPr>
            </a:lvl8pPr>
            <a:lvl9pPr marL="3886200" indent="-228600" fontAlgn="base">
              <a:spcBef>
                <a:spcPct val="0"/>
              </a:spcBef>
              <a:spcAft>
                <a:spcPct val="0"/>
              </a:spcAft>
              <a:defRPr>
                <a:solidFill>
                  <a:schemeClr val="tx1"/>
                </a:solidFill>
                <a:latin typeface="Palatino Linotype" pitchFamily="18" charset="0"/>
              </a:defRPr>
            </a:lvl9pPr>
          </a:lstStyle>
          <a:p>
            <a:r>
              <a:rPr kumimoji="0" lang="en-US" altLang="zh-TW" sz="2000" dirty="0">
                <a:solidFill>
                  <a:schemeClr val="hlink"/>
                </a:solidFill>
                <a:latin typeface="Times New Roman" pitchFamily="18" charset="0"/>
                <a:ea typeface="標楷體" pitchFamily="65" charset="-120"/>
              </a:rPr>
              <a:t>  *  </a:t>
            </a:r>
            <a:r>
              <a:rPr kumimoji="0" lang="en-US" altLang="zh-TW" sz="2000" dirty="0" smtClean="0">
                <a:latin typeface="Times New Roman" pitchFamily="18" charset="0"/>
                <a:ea typeface="標楷體" pitchFamily="65" charset="-120"/>
              </a:rPr>
              <a:t>MÜST</a:t>
            </a:r>
            <a:r>
              <a:rPr kumimoji="0" lang="zh-TW" altLang="en-US" sz="2000" dirty="0">
                <a:latin typeface="Times New Roman" pitchFamily="18" charset="0"/>
                <a:ea typeface="標楷體" pitchFamily="65" charset="-120"/>
              </a:rPr>
              <a:t>管理海外</a:t>
            </a:r>
            <a:r>
              <a:rPr kumimoji="0" lang="en-US" altLang="zh-TW" sz="2000" dirty="0">
                <a:latin typeface="Times New Roman" pitchFamily="18" charset="0"/>
                <a:ea typeface="標楷體" pitchFamily="65" charset="-120"/>
              </a:rPr>
              <a:t>129</a:t>
            </a:r>
            <a:r>
              <a:rPr kumimoji="0" lang="zh-TW" altLang="en-US" sz="2000" dirty="0">
                <a:latin typeface="Times New Roman" pitchFamily="18" charset="0"/>
                <a:ea typeface="標楷體" pitchFamily="65" charset="-120"/>
              </a:rPr>
              <a:t>國</a:t>
            </a:r>
            <a:r>
              <a:rPr kumimoji="0" lang="en-US" altLang="zh-TW" sz="2000" dirty="0">
                <a:latin typeface="Times New Roman" pitchFamily="18" charset="0"/>
                <a:ea typeface="標楷體" pitchFamily="65" charset="-120"/>
              </a:rPr>
              <a:t>/</a:t>
            </a:r>
            <a:r>
              <a:rPr kumimoji="0" lang="zh-TW" altLang="en-US" sz="2000" dirty="0">
                <a:latin typeface="Times New Roman" pitchFamily="18" charset="0"/>
                <a:ea typeface="標楷體" pitchFamily="65" charset="-120"/>
              </a:rPr>
              <a:t>地區之音樂作品，所管理之華語歌曲約為</a:t>
            </a:r>
          </a:p>
          <a:p>
            <a:r>
              <a:rPr kumimoji="0" lang="zh-TW" altLang="en-US" sz="2000" dirty="0">
                <a:latin typeface="Times New Roman" pitchFamily="18" charset="0"/>
                <a:ea typeface="標楷體" pitchFamily="65" charset="-120"/>
              </a:rPr>
              <a:t>      </a:t>
            </a:r>
            <a:r>
              <a:rPr kumimoji="0" lang="en-US" altLang="zh-TW" sz="2000" dirty="0">
                <a:latin typeface="Times New Roman" pitchFamily="18" charset="0"/>
                <a:ea typeface="標楷體" pitchFamily="65" charset="-120"/>
              </a:rPr>
              <a:t>200,000</a:t>
            </a:r>
            <a:r>
              <a:rPr kumimoji="0" lang="zh-TW" altLang="en-US" sz="2000" dirty="0">
                <a:latin typeface="Times New Roman" pitchFamily="18" charset="0"/>
                <a:ea typeface="標楷體" pitchFamily="65" charset="-120"/>
              </a:rPr>
              <a:t>首，與香港</a:t>
            </a:r>
            <a:r>
              <a:rPr kumimoji="0" lang="en-US" altLang="zh-TW" sz="2000" dirty="0">
                <a:latin typeface="Times New Roman" pitchFamily="18" charset="0"/>
                <a:ea typeface="標楷體" pitchFamily="65" charset="-120"/>
              </a:rPr>
              <a:t>CASH</a:t>
            </a:r>
            <a:r>
              <a:rPr kumimoji="0" lang="zh-TW" altLang="en-US" sz="2000" dirty="0">
                <a:latin typeface="Times New Roman" pitchFamily="18" charset="0"/>
                <a:ea typeface="標楷體" pitchFamily="65" charset="-120"/>
              </a:rPr>
              <a:t>、中國大陸</a:t>
            </a:r>
            <a:r>
              <a:rPr kumimoji="0" lang="en-US" altLang="zh-TW" sz="2000" dirty="0">
                <a:latin typeface="Times New Roman" pitchFamily="18" charset="0"/>
                <a:ea typeface="標楷體" pitchFamily="65" charset="-120"/>
              </a:rPr>
              <a:t>MCSC</a:t>
            </a:r>
            <a:r>
              <a:rPr kumimoji="0" lang="zh-TW" altLang="en-US" sz="2000" dirty="0">
                <a:latin typeface="Times New Roman" pitchFamily="18" charset="0"/>
                <a:ea typeface="標楷體" pitchFamily="65" charset="-120"/>
              </a:rPr>
              <a:t>共用資料庫</a:t>
            </a:r>
            <a:r>
              <a:rPr kumimoji="0" lang="zh-TW" altLang="en-US" sz="2000" dirty="0" smtClean="0">
                <a:latin typeface="Times New Roman" pitchFamily="18" charset="0"/>
                <a:ea typeface="標楷體" pitchFamily="65" charset="-120"/>
              </a:rPr>
              <a:t>。</a:t>
            </a:r>
            <a:endParaRPr kumimoji="0" lang="zh-TW" altLang="en-US" sz="2000" dirty="0">
              <a:latin typeface="Times New Roman" pitchFamily="18" charset="0"/>
              <a:ea typeface="標楷體" pitchFamily="65" charset="-120"/>
            </a:endParaRPr>
          </a:p>
          <a:p>
            <a:r>
              <a:rPr kumimoji="0" lang="zh-TW" altLang="en-US" sz="2000" dirty="0">
                <a:solidFill>
                  <a:schemeClr val="hlink"/>
                </a:solidFill>
                <a:latin typeface="Times New Roman" pitchFamily="18" charset="0"/>
                <a:ea typeface="標楷體" pitchFamily="65" charset="-120"/>
              </a:rPr>
              <a:t>* * </a:t>
            </a:r>
            <a:r>
              <a:rPr kumimoji="0" lang="en-US" altLang="zh-TW" sz="2000" dirty="0" smtClean="0">
                <a:latin typeface="Times New Roman" pitchFamily="18" charset="0"/>
                <a:ea typeface="標楷體" pitchFamily="65" charset="-120"/>
              </a:rPr>
              <a:t>ARCO</a:t>
            </a:r>
            <a:r>
              <a:rPr kumimoji="0" lang="zh-TW" altLang="en-US" sz="2000" dirty="0" smtClean="0">
                <a:latin typeface="Times New Roman" pitchFamily="18" charset="0"/>
                <a:ea typeface="標楷體" pitchFamily="65" charset="-120"/>
              </a:rPr>
              <a:t>所</a:t>
            </a:r>
            <a:r>
              <a:rPr kumimoji="0" lang="zh-TW" altLang="en-US" sz="2000" dirty="0">
                <a:latin typeface="Times New Roman" pitchFamily="18" charset="0"/>
                <a:ea typeface="標楷體" pitchFamily="65" charset="-120"/>
              </a:rPr>
              <a:t>管理</a:t>
            </a:r>
            <a:r>
              <a:rPr kumimoji="0" lang="zh-TW" altLang="en-US" sz="2000" dirty="0" smtClean="0">
                <a:latin typeface="Times New Roman" pitchFamily="18" charset="0"/>
                <a:ea typeface="標楷體" pitchFamily="65" charset="-120"/>
              </a:rPr>
              <a:t>之視聽著作</a:t>
            </a:r>
            <a:r>
              <a:rPr kumimoji="0" lang="zh-TW" altLang="en-US" sz="2000" dirty="0">
                <a:latin typeface="Times New Roman" pitchFamily="18" charset="0"/>
                <a:ea typeface="標楷體" pitchFamily="65" charset="-120"/>
              </a:rPr>
              <a:t>係音樂性之</a:t>
            </a:r>
            <a:r>
              <a:rPr kumimoji="0" lang="en-US" altLang="zh-TW" sz="2000" dirty="0">
                <a:latin typeface="Times New Roman" pitchFamily="18" charset="0"/>
                <a:ea typeface="標楷體" pitchFamily="65" charset="-120"/>
              </a:rPr>
              <a:t>MV</a:t>
            </a:r>
            <a:r>
              <a:rPr kumimoji="0" lang="zh-TW" altLang="en-US" sz="2000" dirty="0">
                <a:latin typeface="標楷體" pitchFamily="65" charset="-120"/>
                <a:ea typeface="標楷體" pitchFamily="65" charset="-120"/>
              </a:rPr>
              <a:t>。</a:t>
            </a:r>
          </a:p>
        </p:txBody>
      </p:sp>
      <p:sp>
        <p:nvSpPr>
          <p:cNvPr id="2" name="投影片編號版面配置區 1"/>
          <p:cNvSpPr>
            <a:spLocks noGrp="1"/>
          </p:cNvSpPr>
          <p:nvPr>
            <p:ph type="sldNum" sz="quarter" idx="12"/>
          </p:nvPr>
        </p:nvSpPr>
        <p:spPr/>
        <p:txBody>
          <a:bodyPr/>
          <a:lstStyle/>
          <a:p>
            <a:pPr>
              <a:defRPr/>
            </a:pPr>
            <a:fld id="{F15EC282-BDDF-4DD0-8CC1-3FAB44FC2286}" type="slidenum">
              <a:rPr lang="zh-TW" altLang="en-US" smtClean="0"/>
              <a:pPr>
                <a:defRPr/>
              </a:pPr>
              <a:t>7</a:t>
            </a:fld>
            <a:endParaRPr lang="zh-TW" altLang="en-US"/>
          </a:p>
        </p:txBody>
      </p:sp>
    </p:spTree>
    <p:extLst>
      <p:ext uri="{BB962C8B-B14F-4D97-AF65-F5344CB8AC3E}">
        <p14:creationId xmlns:p14="http://schemas.microsoft.com/office/powerpoint/2010/main" val="443151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339752" y="1628800"/>
            <a:ext cx="6172200" cy="1894362"/>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zh-TW" altLang="en-US" sz="36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rPr>
              <a:t>二、利用人與集管團體</a:t>
            </a:r>
            <a:endParaRPr lang="zh-TW" altLang="en-US" sz="36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標楷體" pitchFamily="65" charset="-120"/>
              <a:ea typeface="標楷體" pitchFamily="65" charset="-120"/>
            </a:endParaRPr>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881655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404664"/>
            <a:ext cx="7467600" cy="652934"/>
          </a:xfrm>
        </p:spPr>
        <p:txBody>
          <a:bodyPr>
            <a:normAutofit/>
          </a:bodyPr>
          <a:lstStyle/>
          <a:p>
            <a:pPr algn="ctr"/>
            <a:r>
              <a:rPr lang="zh-TW" altLang="en-US" sz="3600" b="1" dirty="0">
                <a:latin typeface="標楷體" pitchFamily="65" charset="-120"/>
                <a:ea typeface="標楷體" pitchFamily="65" charset="-120"/>
              </a:rPr>
              <a:t>是否</a:t>
            </a:r>
            <a:r>
              <a:rPr lang="zh-TW" altLang="en-US" sz="3600" b="1" dirty="0" smtClean="0">
                <a:latin typeface="標楷體" pitchFamily="65" charset="-120"/>
                <a:ea typeface="標楷體" pitchFamily="65" charset="-120"/>
              </a:rPr>
              <a:t>需</a:t>
            </a:r>
            <a:r>
              <a:rPr lang="zh-TW" altLang="en-US" sz="3600" b="1" dirty="0">
                <a:latin typeface="標楷體" pitchFamily="65" charset="-120"/>
                <a:ea typeface="標楷體" pitchFamily="65" charset="-120"/>
              </a:rPr>
              <a:t>向集管團體</a:t>
            </a:r>
            <a:r>
              <a:rPr lang="zh-TW" altLang="en-US" sz="3600" b="1" dirty="0" smtClean="0">
                <a:latin typeface="標楷體" pitchFamily="65" charset="-120"/>
                <a:ea typeface="標楷體" pitchFamily="65" charset="-120"/>
              </a:rPr>
              <a:t>取得</a:t>
            </a:r>
            <a:r>
              <a:rPr lang="zh-TW" altLang="en-US" sz="3600" b="1" dirty="0">
                <a:latin typeface="標楷體" pitchFamily="65" charset="-120"/>
                <a:ea typeface="標楷體" pitchFamily="65" charset="-120"/>
              </a:rPr>
              <a:t>授權？</a:t>
            </a:r>
            <a:endParaRPr lang="zh-TW" altLang="en-US" sz="3600" dirty="0"/>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3881184234"/>
              </p:ext>
            </p:extLst>
          </p:nvPr>
        </p:nvGraphicFramePr>
        <p:xfrm>
          <a:off x="1169386" y="1362829"/>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0" name="群組 29"/>
          <p:cNvGrpSpPr/>
          <p:nvPr/>
        </p:nvGrpSpPr>
        <p:grpSpPr>
          <a:xfrm>
            <a:off x="3073972" y="1658412"/>
            <a:ext cx="3649105" cy="4348172"/>
            <a:chOff x="2672381" y="1748820"/>
            <a:chExt cx="3649105" cy="4348172"/>
          </a:xfrm>
        </p:grpSpPr>
        <p:sp>
          <p:nvSpPr>
            <p:cNvPr id="6" name="向右箭號 5"/>
            <p:cNvSpPr/>
            <p:nvPr/>
          </p:nvSpPr>
          <p:spPr>
            <a:xfrm>
              <a:off x="4179312" y="1890072"/>
              <a:ext cx="792088" cy="288032"/>
            </a:xfrm>
            <a:prstGeom prst="rightArrow">
              <a:avLst/>
            </a:prstGeom>
            <a:solidFill>
              <a:srgbClr val="E7A7AF"/>
            </a:solidFill>
            <a:ln>
              <a:solidFill>
                <a:srgbClr val="E7A7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向右箭號 6"/>
            <p:cNvSpPr/>
            <p:nvPr/>
          </p:nvSpPr>
          <p:spPr>
            <a:xfrm>
              <a:off x="4155936" y="3128888"/>
              <a:ext cx="792088" cy="288032"/>
            </a:xfrm>
            <a:prstGeom prst="rightArrow">
              <a:avLst/>
            </a:prstGeom>
            <a:solidFill>
              <a:srgbClr val="E7A7AF"/>
            </a:solidFill>
            <a:ln>
              <a:solidFill>
                <a:srgbClr val="E7A7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向右箭號 7"/>
            <p:cNvSpPr/>
            <p:nvPr/>
          </p:nvSpPr>
          <p:spPr>
            <a:xfrm>
              <a:off x="4205571" y="4443452"/>
              <a:ext cx="792088" cy="288032"/>
            </a:xfrm>
            <a:prstGeom prst="rightArrow">
              <a:avLst/>
            </a:prstGeom>
            <a:solidFill>
              <a:srgbClr val="E7A7AF"/>
            </a:solidFill>
            <a:ln>
              <a:solidFill>
                <a:srgbClr val="E7A7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文字方塊 8"/>
            <p:cNvSpPr txBox="1"/>
            <p:nvPr/>
          </p:nvSpPr>
          <p:spPr>
            <a:xfrm>
              <a:off x="2672381" y="2351596"/>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是</a:t>
              </a:r>
              <a:endParaRPr lang="zh-TW" altLang="en-US" dirty="0">
                <a:latin typeface="標楷體" pitchFamily="65" charset="-120"/>
                <a:ea typeface="標楷體" pitchFamily="65" charset="-120"/>
              </a:endParaRPr>
            </a:p>
          </p:txBody>
        </p:sp>
        <p:sp>
          <p:nvSpPr>
            <p:cNvPr id="10" name="文字方塊 9"/>
            <p:cNvSpPr txBox="1"/>
            <p:nvPr/>
          </p:nvSpPr>
          <p:spPr>
            <a:xfrm>
              <a:off x="2688928" y="3693036"/>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是</a:t>
              </a:r>
              <a:endParaRPr lang="zh-TW" altLang="en-US" dirty="0">
                <a:latin typeface="標楷體" pitchFamily="65" charset="-120"/>
                <a:ea typeface="標楷體" pitchFamily="65" charset="-120"/>
              </a:endParaRPr>
            </a:p>
          </p:txBody>
        </p:sp>
        <p:sp>
          <p:nvSpPr>
            <p:cNvPr id="11" name="文字方塊 10"/>
            <p:cNvSpPr txBox="1"/>
            <p:nvPr/>
          </p:nvSpPr>
          <p:spPr>
            <a:xfrm>
              <a:off x="2688928" y="5033740"/>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是</a:t>
              </a:r>
              <a:endParaRPr lang="zh-TW" altLang="en-US" dirty="0">
                <a:latin typeface="標楷體" pitchFamily="65" charset="-120"/>
                <a:ea typeface="標楷體" pitchFamily="65" charset="-120"/>
              </a:endParaRPr>
            </a:p>
          </p:txBody>
        </p:sp>
        <p:sp>
          <p:nvSpPr>
            <p:cNvPr id="12" name="文字方塊 11"/>
            <p:cNvSpPr txBox="1"/>
            <p:nvPr/>
          </p:nvSpPr>
          <p:spPr>
            <a:xfrm>
              <a:off x="4237089" y="2138347"/>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否</a:t>
              </a:r>
              <a:endParaRPr lang="zh-TW" altLang="en-US" dirty="0">
                <a:latin typeface="標楷體" pitchFamily="65" charset="-120"/>
                <a:ea typeface="標楷體" pitchFamily="65" charset="-120"/>
              </a:endParaRPr>
            </a:p>
          </p:txBody>
        </p:sp>
        <p:sp>
          <p:nvSpPr>
            <p:cNvPr id="13" name="文字方塊 12"/>
            <p:cNvSpPr txBox="1"/>
            <p:nvPr/>
          </p:nvSpPr>
          <p:spPr>
            <a:xfrm>
              <a:off x="4227703" y="3409911"/>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否</a:t>
              </a:r>
              <a:endParaRPr lang="zh-TW" altLang="en-US" dirty="0">
                <a:latin typeface="標楷體" pitchFamily="65" charset="-120"/>
                <a:ea typeface="標楷體" pitchFamily="65" charset="-120"/>
              </a:endParaRPr>
            </a:p>
          </p:txBody>
        </p:sp>
        <p:sp>
          <p:nvSpPr>
            <p:cNvPr id="14" name="文字方塊 13"/>
            <p:cNvSpPr txBox="1"/>
            <p:nvPr/>
          </p:nvSpPr>
          <p:spPr>
            <a:xfrm>
              <a:off x="4254715" y="4714562"/>
              <a:ext cx="432048" cy="369332"/>
            </a:xfrm>
            <a:prstGeom prst="rect">
              <a:avLst/>
            </a:prstGeom>
            <a:noFill/>
          </p:spPr>
          <p:txBody>
            <a:bodyPr wrap="square" rtlCol="0">
              <a:spAutoFit/>
            </a:bodyPr>
            <a:lstStyle/>
            <a:p>
              <a:r>
                <a:rPr lang="zh-TW" altLang="en-US" dirty="0" smtClean="0">
                  <a:latin typeface="標楷體" pitchFamily="65" charset="-120"/>
                  <a:ea typeface="標楷體" pitchFamily="65" charset="-120"/>
                </a:rPr>
                <a:t>否</a:t>
              </a:r>
              <a:endParaRPr lang="zh-TW" altLang="en-US" dirty="0">
                <a:latin typeface="標楷體" pitchFamily="65" charset="-120"/>
                <a:ea typeface="標楷體" pitchFamily="65" charset="-120"/>
              </a:endParaRPr>
            </a:p>
          </p:txBody>
        </p:sp>
        <p:sp>
          <p:nvSpPr>
            <p:cNvPr id="15" name="圓角矩形 14"/>
            <p:cNvSpPr/>
            <p:nvPr/>
          </p:nvSpPr>
          <p:spPr>
            <a:xfrm>
              <a:off x="5436096" y="1748820"/>
              <a:ext cx="864096" cy="1944216"/>
            </a:xfrm>
            <a:prstGeom prst="roundRect">
              <a:avLst/>
            </a:prstGeom>
          </p:spPr>
          <p:style>
            <a:lnRef idx="1">
              <a:schemeClr val="accent4"/>
            </a:lnRef>
            <a:fillRef idx="2">
              <a:schemeClr val="accent4"/>
            </a:fillRef>
            <a:effectRef idx="1">
              <a:schemeClr val="accent4"/>
            </a:effectRef>
            <a:fontRef idx="minor">
              <a:schemeClr val="dk1"/>
            </a:fontRef>
          </p:style>
          <p:txBody>
            <a:bodyPr vert="eaVert" rtlCol="0" anchor="ctr"/>
            <a:lstStyle/>
            <a:p>
              <a:pPr algn="ctr"/>
              <a:r>
                <a:rPr lang="zh-TW" altLang="en-US" sz="2100" dirty="0" smtClean="0">
                  <a:latin typeface="標楷體" pitchFamily="65" charset="-120"/>
                  <a:ea typeface="標楷體" pitchFamily="65" charset="-120"/>
                </a:rPr>
                <a:t>不需取得授權</a:t>
              </a:r>
              <a:endParaRPr lang="zh-TW" altLang="en-US" sz="2100" dirty="0">
                <a:latin typeface="標楷體" pitchFamily="65" charset="-120"/>
                <a:ea typeface="標楷體" pitchFamily="65" charset="-120"/>
              </a:endParaRPr>
            </a:p>
          </p:txBody>
        </p:sp>
        <p:sp>
          <p:nvSpPr>
            <p:cNvPr id="16" name="圓角矩形 15"/>
            <p:cNvSpPr/>
            <p:nvPr/>
          </p:nvSpPr>
          <p:spPr>
            <a:xfrm>
              <a:off x="5457390" y="4296792"/>
              <a:ext cx="864096" cy="1800200"/>
            </a:xfrm>
            <a:prstGeom prst="roundRect">
              <a:avLst/>
            </a:prstGeom>
          </p:spPr>
          <p:style>
            <a:lnRef idx="1">
              <a:schemeClr val="accent6"/>
            </a:lnRef>
            <a:fillRef idx="2">
              <a:schemeClr val="accent6"/>
            </a:fillRef>
            <a:effectRef idx="1">
              <a:schemeClr val="accent6"/>
            </a:effectRef>
            <a:fontRef idx="minor">
              <a:schemeClr val="dk1"/>
            </a:fontRef>
          </p:style>
          <p:txBody>
            <a:bodyPr vert="eaVert" rtlCol="0" anchor="ctr"/>
            <a:lstStyle/>
            <a:p>
              <a:pPr algn="ctr"/>
              <a:r>
                <a:rPr lang="zh-TW" altLang="en-US" sz="2100" dirty="0" smtClean="0">
                  <a:latin typeface="標楷體" pitchFamily="65" charset="-120"/>
                  <a:ea typeface="標楷體" pitchFamily="65" charset="-120"/>
                </a:rPr>
                <a:t>洽取授權</a:t>
              </a:r>
              <a:endParaRPr lang="en-US" altLang="zh-TW" sz="2100" dirty="0" smtClean="0">
                <a:latin typeface="標楷體" pitchFamily="65" charset="-120"/>
                <a:ea typeface="標楷體" pitchFamily="65" charset="-120"/>
              </a:endParaRPr>
            </a:p>
            <a:p>
              <a:pPr algn="ctr"/>
              <a:r>
                <a:rPr lang="zh-TW" altLang="en-US" sz="2100" dirty="0" smtClean="0">
                  <a:latin typeface="標楷體" pitchFamily="65" charset="-120"/>
                  <a:ea typeface="標楷體" pitchFamily="65" charset="-120"/>
                </a:rPr>
                <a:t>向個別權利人</a:t>
              </a:r>
              <a:endParaRPr lang="zh-TW" altLang="en-US" sz="2100" dirty="0">
                <a:latin typeface="標楷體" pitchFamily="65" charset="-120"/>
                <a:ea typeface="標楷體" pitchFamily="65" charset="-120"/>
              </a:endParaRPr>
            </a:p>
          </p:txBody>
        </p:sp>
      </p:grpSp>
      <p:sp>
        <p:nvSpPr>
          <p:cNvPr id="3" name="投影片編號版面配置區 2"/>
          <p:cNvSpPr>
            <a:spLocks noGrp="1"/>
          </p:cNvSpPr>
          <p:nvPr>
            <p:ph type="sldNum" sz="quarter" idx="11"/>
          </p:nvPr>
        </p:nvSpPr>
        <p:spPr/>
        <p:txBody>
          <a:bodyPr/>
          <a:lstStyle/>
          <a:p>
            <a:pPr>
              <a:defRPr/>
            </a:pPr>
            <a:fld id="{7C0C9F52-C163-4588-B1B2-740FA908C433}" type="slidenum">
              <a:rPr lang="zh-TW" altLang="en-US" smtClean="0"/>
              <a:pPr>
                <a:defRPr/>
              </a:pPr>
              <a:t>9</a:t>
            </a:fld>
            <a:endParaRPr lang="zh-TW" altLang="en-US" dirty="0"/>
          </a:p>
        </p:txBody>
      </p:sp>
    </p:spTree>
    <p:extLst>
      <p:ext uri="{BB962C8B-B14F-4D97-AF65-F5344CB8AC3E}">
        <p14:creationId xmlns:p14="http://schemas.microsoft.com/office/powerpoint/2010/main" val="336259772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efault Design">
  <a:themeElements>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fontScheme name="Default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壁窗">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壁窗">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壁窗">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themeOverride>
</file>

<file path=docProps/app.xml><?xml version="1.0" encoding="utf-8"?>
<Properties xmlns="http://schemas.openxmlformats.org/officeDocument/2006/extended-properties" xmlns:vt="http://schemas.openxmlformats.org/officeDocument/2006/docPropsVTypes">
  <Template>Corinthian columns design template</Template>
  <TotalTime>5477</TotalTime>
  <Words>3400</Words>
  <Application>Microsoft Office PowerPoint</Application>
  <PresentationFormat>如螢幕大小 (4:3)</PresentationFormat>
  <Paragraphs>470</Paragraphs>
  <Slides>33</Slides>
  <Notes>2</Notes>
  <HiddenSlides>0</HiddenSlides>
  <MMClips>0</MMClips>
  <ScaleCrop>false</ScaleCrop>
  <HeadingPairs>
    <vt:vector size="6" baseType="variant">
      <vt:variant>
        <vt:lpstr>佈景主題</vt:lpstr>
      </vt:variant>
      <vt:variant>
        <vt:i4>2</vt:i4>
      </vt:variant>
      <vt:variant>
        <vt:lpstr>內嵌 OLE 伺服程式</vt:lpstr>
      </vt:variant>
      <vt:variant>
        <vt:i4>1</vt:i4>
      </vt:variant>
      <vt:variant>
        <vt:lpstr>投影片標題</vt:lpstr>
      </vt:variant>
      <vt:variant>
        <vt:i4>33</vt:i4>
      </vt:variant>
    </vt:vector>
  </HeadingPairs>
  <TitlesOfParts>
    <vt:vector size="36" baseType="lpstr">
      <vt:lpstr>Default Design</vt:lpstr>
      <vt:lpstr>壁窗</vt:lpstr>
      <vt:lpstr>工作表</vt:lpstr>
      <vt:lpstr>著作權集體管理團體條例                     說明</vt:lpstr>
      <vt:lpstr>報告大綱</vt:lpstr>
      <vt:lpstr>一、著作權集體管理制度簡介</vt:lpstr>
      <vt:lpstr>著作權集管團體之性質與功能</vt:lpstr>
      <vt:lpstr>我國集管團體相關法制沿革</vt:lpstr>
      <vt:lpstr>我國著作權集體管理團體之現況</vt:lpstr>
      <vt:lpstr>現有集管團體管理著作資訊</vt:lpstr>
      <vt:lpstr>二、利用人與集管團體</vt:lpstr>
      <vt:lpstr>是否需向集管團體取得授權？</vt:lpstr>
      <vt:lpstr>PowerPoint 簡報</vt:lpstr>
      <vt:lpstr>是否需取得授權？</vt:lpstr>
      <vt:lpstr>授權方式</vt:lpstr>
      <vt:lpstr>向集管團體洽取授權時～</vt:lpstr>
      <vt:lpstr>單一窗口（§30）</vt:lpstr>
      <vt:lpstr>如未於指定期限內完成單一窗口？</vt:lpstr>
      <vt:lpstr>集管團體的收費標準～使用報酬率（§24）</vt:lpstr>
      <vt:lpstr>集管團體的收費標準～使用報酬率（§24）</vt:lpstr>
      <vt:lpstr>使用報酬率之訂定</vt:lpstr>
      <vt:lpstr>如果對集管團體的收費標準有意見？</vt:lpstr>
      <vt:lpstr>使用報酬率審議的程序</vt:lpstr>
      <vt:lpstr>利用人申請審議時應注意事項</vt:lpstr>
      <vt:lpstr>PowerPoint 簡報</vt:lpstr>
      <vt:lpstr>PowerPoint 簡報</vt:lpstr>
      <vt:lpstr>PowerPoint 簡報</vt:lpstr>
      <vt:lpstr>與集管團體發生費率爭議時，如何處理？</vt:lpstr>
      <vt:lpstr>向智慧局申請調解</vt:lpstr>
      <vt:lpstr>集管團體管理範圍資訊之提供(§27)</vt:lpstr>
      <vt:lpstr>集管團體管理範圍資訊提供方式</vt:lpstr>
      <vt:lpstr>利用人使用清單之提供</vt:lpstr>
      <vt:lpstr>著作權使用清單之格式</vt:lpstr>
      <vt:lpstr>集管團體使用報酬之分配（§38）</vt:lpstr>
      <vt:lpstr>智慧局對集管團體監督方式</vt:lpstr>
      <vt:lpstr>報告完畢</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新修正著作權集體管理團體條例之共同使用報酬率制度 之說明</dc:title>
  <dc:creator>Valued Acer Customer</dc:creator>
  <cp:lastModifiedBy>40341</cp:lastModifiedBy>
  <cp:revision>204</cp:revision>
  <cp:lastPrinted>2011-04-21T03:01:09Z</cp:lastPrinted>
  <dcterms:created xsi:type="dcterms:W3CDTF">2010-08-19T01:31:35Z</dcterms:created>
  <dcterms:modified xsi:type="dcterms:W3CDTF">2011-05-26T06:22:03Z</dcterms:modified>
</cp:coreProperties>
</file>